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2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</p:sldIdLst>
  <p:sldSz cx="12192000" cy="6858000"/>
  <p:notesSz cx="6858000" cy="9144000"/>
  <p:embeddedFontLst>
    <p:embeddedFont>
      <p:font typeface="迷你简汉真广标" panose="02010609000101010101" pitchFamily="49" charset="-122"/>
      <p:regular r:id="rId38"/>
    </p:embeddedFont>
    <p:embeddedFont>
      <p:font typeface="时尚中黑简体" panose="01010104010101010101" pitchFamily="2" charset="-122"/>
      <p:regular r:id="rId39"/>
    </p:embeddedFont>
    <p:embeddedFont>
      <p:font typeface="微软雅黑" panose="020B0503020204020204" pitchFamily="34" charset="-122"/>
      <p:regular r:id="rId40"/>
    </p:embeddedFont>
    <p:embeddedFont>
      <p:font typeface="Impact" panose="020B0806030902050204" pitchFamily="34" charset="0"/>
      <p:regular r:id="rId41"/>
    </p:embeddedFont>
    <p:embeddedFont>
      <p:font typeface="Iskoola Pota" panose="020B0502040204020203" pitchFamily="34" charset="0"/>
      <p:regular r:id="rId42"/>
      <p:bold r:id="rId43"/>
    </p:embeddedFont>
    <p:embeddedFont>
      <p:font typeface="方正正中黑简体" panose="02000000000000000000" pitchFamily="2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  <p:embeddedFont>
      <p:font typeface="Calibri Light" panose="020F0302020204030204" charset="0"/>
      <p:regular r:id="rId49"/>
      <p:italic r:id="rId50"/>
    </p:embeddedFont>
    <p:embeddedFont>
      <p:font typeface="LiHei Pro" panose="02010601030101010101" pitchFamily="34" charset="-122"/>
      <p:regular r:id="rId5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font" Target="fonts/font14.fntdata"/><Relationship Id="rId50" Type="http://schemas.openxmlformats.org/officeDocument/2006/relationships/font" Target="fonts/font13.fntdata"/><Relationship Id="rId5" Type="http://schemas.openxmlformats.org/officeDocument/2006/relationships/slide" Target="slides/slide2.xml"/><Relationship Id="rId49" Type="http://schemas.openxmlformats.org/officeDocument/2006/relationships/font" Target="fonts/font12.fntdata"/><Relationship Id="rId48" Type="http://schemas.openxmlformats.org/officeDocument/2006/relationships/font" Target="fonts/font11.fntdata"/><Relationship Id="rId47" Type="http://schemas.openxmlformats.org/officeDocument/2006/relationships/font" Target="fonts/font10.fntdata"/><Relationship Id="rId46" Type="http://schemas.openxmlformats.org/officeDocument/2006/relationships/font" Target="fonts/font9.fntdata"/><Relationship Id="rId45" Type="http://schemas.openxmlformats.org/officeDocument/2006/relationships/font" Target="fonts/font8.fntdata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" Target="slides/slide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3FD6F5-76BD-46B5-BEBA-1C318C6FA5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22AD20-CB32-4D2B-98F9-0347B7F4E16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0C53-5EA7-4A7B-B035-0D740D79EB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AE4B-7E0F-4952-BF6F-01DE59CE7E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 flipV="1">
            <a:off x="3025297" y="447229"/>
            <a:ext cx="9166703" cy="325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7" name="圆角矩形 6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9" name="椭圆 8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2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36B96-1842-4098-9596-C12ECE5DB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0D763-36D4-4B79-A7F7-D61B3F8215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75000"/>
              </a:schemeClr>
            </a:gs>
            <a:gs pos="3000">
              <a:schemeClr val="bg1">
                <a:lumMod val="97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B0C53-5EA7-4A7B-B035-0D740D79EB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9AE4B-7E0F-4952-BF6F-01DE59CE7E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hyperlink" Target="http://www.92ppt.net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H="1">
            <a:off x="3063872" y="1076882"/>
            <a:ext cx="5909274" cy="5168684"/>
          </a:xfrm>
          <a:custGeom>
            <a:avLst/>
            <a:gdLst>
              <a:gd name="connsiteX0" fmla="*/ 7803102 w 9728199"/>
              <a:gd name="connsiteY0" fmla="*/ 0 h 8508998"/>
              <a:gd name="connsiteX1" fmla="*/ 9526046 w 9728199"/>
              <a:gd name="connsiteY1" fmla="*/ 0 h 8508998"/>
              <a:gd name="connsiteX2" fmla="*/ 9728199 w 9728199"/>
              <a:gd name="connsiteY2" fmla="*/ 202153 h 8508998"/>
              <a:gd name="connsiteX3" fmla="*/ 9728199 w 9728199"/>
              <a:gd name="connsiteY3" fmla="*/ 1925097 h 8508998"/>
              <a:gd name="connsiteX4" fmla="*/ 9526046 w 9728199"/>
              <a:gd name="connsiteY4" fmla="*/ 2127250 h 8508998"/>
              <a:gd name="connsiteX5" fmla="*/ 8825335 w 9728199"/>
              <a:gd name="connsiteY5" fmla="*/ 2127250 h 8508998"/>
              <a:gd name="connsiteX6" fmla="*/ 8825310 w 9728199"/>
              <a:gd name="connsiteY6" fmla="*/ 2127249 h 8508998"/>
              <a:gd name="connsiteX7" fmla="*/ 8066282 w 9728199"/>
              <a:gd name="connsiteY7" fmla="*/ 2127249 h 8508998"/>
              <a:gd name="connsiteX8" fmla="*/ 7188793 w 9728199"/>
              <a:gd name="connsiteY8" fmla="*/ 3004738 h 8508998"/>
              <a:gd name="connsiteX9" fmla="*/ 7188793 w 9728199"/>
              <a:gd name="connsiteY9" fmla="*/ 3763766 h 8508998"/>
              <a:gd name="connsiteX10" fmla="*/ 7193323 w 9728199"/>
              <a:gd name="connsiteY10" fmla="*/ 3853484 h 8508998"/>
              <a:gd name="connsiteX11" fmla="*/ 7194549 w 9728199"/>
              <a:gd name="connsiteY11" fmla="*/ 3861515 h 8508998"/>
              <a:gd name="connsiteX12" fmla="*/ 7194549 w 9728199"/>
              <a:gd name="connsiteY12" fmla="*/ 4052346 h 8508998"/>
              <a:gd name="connsiteX13" fmla="*/ 6992396 w 9728199"/>
              <a:gd name="connsiteY13" fmla="*/ 4254499 h 8508998"/>
              <a:gd name="connsiteX14" fmla="*/ 6288052 w 9728199"/>
              <a:gd name="connsiteY14" fmla="*/ 4254499 h 8508998"/>
              <a:gd name="connsiteX15" fmla="*/ 5698372 w 9728199"/>
              <a:gd name="connsiteY15" fmla="*/ 4254499 h 8508998"/>
              <a:gd name="connsiteX16" fmla="*/ 5529024 w 9728199"/>
              <a:gd name="connsiteY16" fmla="*/ 4254499 h 8508998"/>
              <a:gd name="connsiteX17" fmla="*/ 4651535 w 9728199"/>
              <a:gd name="connsiteY17" fmla="*/ 5131987 h 8508998"/>
              <a:gd name="connsiteX18" fmla="*/ 4651535 w 9728199"/>
              <a:gd name="connsiteY18" fmla="*/ 5891015 h 8508998"/>
              <a:gd name="connsiteX19" fmla="*/ 4656066 w 9728199"/>
              <a:gd name="connsiteY19" fmla="*/ 5980733 h 8508998"/>
              <a:gd name="connsiteX20" fmla="*/ 4660899 w 9728199"/>
              <a:gd name="connsiteY20" fmla="*/ 6012404 h 8508998"/>
              <a:gd name="connsiteX21" fmla="*/ 4660899 w 9728199"/>
              <a:gd name="connsiteY21" fmla="*/ 6179595 h 8508998"/>
              <a:gd name="connsiteX22" fmla="*/ 4458746 w 9728199"/>
              <a:gd name="connsiteY22" fmla="*/ 6381748 h 8508998"/>
              <a:gd name="connsiteX23" fmla="*/ 3763766 w 9728199"/>
              <a:gd name="connsiteY23" fmla="*/ 6381748 h 8508998"/>
              <a:gd name="connsiteX24" fmla="*/ 3067965 w 9728199"/>
              <a:gd name="connsiteY24" fmla="*/ 6381748 h 8508998"/>
              <a:gd name="connsiteX25" fmla="*/ 3004738 w 9728199"/>
              <a:gd name="connsiteY25" fmla="*/ 6381748 h 8508998"/>
              <a:gd name="connsiteX26" fmla="*/ 2127250 w 9728199"/>
              <a:gd name="connsiteY26" fmla="*/ 7259237 h 8508998"/>
              <a:gd name="connsiteX27" fmla="*/ 2127250 w 9728199"/>
              <a:gd name="connsiteY27" fmla="*/ 7322464 h 8508998"/>
              <a:gd name="connsiteX28" fmla="*/ 2127250 w 9728199"/>
              <a:gd name="connsiteY28" fmla="*/ 8018265 h 8508998"/>
              <a:gd name="connsiteX29" fmla="*/ 2127250 w 9728199"/>
              <a:gd name="connsiteY29" fmla="*/ 8306845 h 8508998"/>
              <a:gd name="connsiteX30" fmla="*/ 1925097 w 9728199"/>
              <a:gd name="connsiteY30" fmla="*/ 8508998 h 8508998"/>
              <a:gd name="connsiteX31" fmla="*/ 202153 w 9728199"/>
              <a:gd name="connsiteY31" fmla="*/ 8508998 h 8508998"/>
              <a:gd name="connsiteX32" fmla="*/ 0 w 9728199"/>
              <a:gd name="connsiteY32" fmla="*/ 8306845 h 8508998"/>
              <a:gd name="connsiteX33" fmla="*/ 0 w 9728199"/>
              <a:gd name="connsiteY33" fmla="*/ 6583901 h 8508998"/>
              <a:gd name="connsiteX34" fmla="*/ 202153 w 9728199"/>
              <a:gd name="connsiteY34" fmla="*/ 6381748 h 8508998"/>
              <a:gd name="connsiteX35" fmla="*/ 897132 w 9728199"/>
              <a:gd name="connsiteY35" fmla="*/ 6381748 h 8508998"/>
              <a:gd name="connsiteX36" fmla="*/ 1360196 w 9728199"/>
              <a:gd name="connsiteY36" fmla="*/ 6381748 h 8508998"/>
              <a:gd name="connsiteX37" fmla="*/ 1656160 w 9728199"/>
              <a:gd name="connsiteY37" fmla="*/ 6381748 h 8508998"/>
              <a:gd name="connsiteX38" fmla="*/ 2533649 w 9728199"/>
              <a:gd name="connsiteY38" fmla="*/ 5504259 h 8508998"/>
              <a:gd name="connsiteX39" fmla="*/ 2533649 w 9728199"/>
              <a:gd name="connsiteY39" fmla="*/ 5208293 h 8508998"/>
              <a:gd name="connsiteX40" fmla="*/ 2533649 w 9728199"/>
              <a:gd name="connsiteY40" fmla="*/ 4745231 h 8508998"/>
              <a:gd name="connsiteX41" fmla="*/ 2533649 w 9728199"/>
              <a:gd name="connsiteY41" fmla="*/ 4456651 h 8508998"/>
              <a:gd name="connsiteX42" fmla="*/ 2735802 w 9728199"/>
              <a:gd name="connsiteY42" fmla="*/ 4254499 h 8508998"/>
              <a:gd name="connsiteX43" fmla="*/ 3276315 w 9728199"/>
              <a:gd name="connsiteY43" fmla="*/ 4254499 h 8508998"/>
              <a:gd name="connsiteX44" fmla="*/ 3336812 w 9728199"/>
              <a:gd name="connsiteY44" fmla="*/ 4263732 h 8508998"/>
              <a:gd name="connsiteX45" fmla="*/ 3426530 w 9728199"/>
              <a:gd name="connsiteY45" fmla="*/ 4268262 h 8508998"/>
              <a:gd name="connsiteX46" fmla="*/ 4185558 w 9728199"/>
              <a:gd name="connsiteY46" fmla="*/ 4268262 h 8508998"/>
              <a:gd name="connsiteX47" fmla="*/ 5063047 w 9728199"/>
              <a:gd name="connsiteY47" fmla="*/ 3390773 h 8508998"/>
              <a:gd name="connsiteX48" fmla="*/ 5063047 w 9728199"/>
              <a:gd name="connsiteY48" fmla="*/ 3182054 h 8508998"/>
              <a:gd name="connsiteX49" fmla="*/ 5067299 w 9728199"/>
              <a:gd name="connsiteY49" fmla="*/ 3177802 h 8508998"/>
              <a:gd name="connsiteX50" fmla="*/ 5067299 w 9728199"/>
              <a:gd name="connsiteY50" fmla="*/ 2329402 h 8508998"/>
              <a:gd name="connsiteX51" fmla="*/ 5269452 w 9728199"/>
              <a:gd name="connsiteY51" fmla="*/ 2127250 h 8508998"/>
              <a:gd name="connsiteX52" fmla="*/ 6365590 w 9728199"/>
              <a:gd name="connsiteY52" fmla="*/ 2127250 h 8508998"/>
              <a:gd name="connsiteX53" fmla="*/ 6365592 w 9728199"/>
              <a:gd name="connsiteY53" fmla="*/ 2127249 h 8508998"/>
              <a:gd name="connsiteX54" fmla="*/ 6723587 w 9728199"/>
              <a:gd name="connsiteY54" fmla="*/ 2127249 h 8508998"/>
              <a:gd name="connsiteX55" fmla="*/ 7601076 w 9728199"/>
              <a:gd name="connsiteY55" fmla="*/ 1249760 h 8508998"/>
              <a:gd name="connsiteX56" fmla="*/ 7601076 w 9728199"/>
              <a:gd name="connsiteY56" fmla="*/ 490731 h 8508998"/>
              <a:gd name="connsiteX57" fmla="*/ 7600949 w 9728199"/>
              <a:gd name="connsiteY57" fmla="*/ 488217 h 8508998"/>
              <a:gd name="connsiteX58" fmla="*/ 7600949 w 9728199"/>
              <a:gd name="connsiteY58" fmla="*/ 202153 h 8508998"/>
              <a:gd name="connsiteX59" fmla="*/ 7803102 w 9728199"/>
              <a:gd name="connsiteY59" fmla="*/ 0 h 85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9728199" h="8508998">
                <a:moveTo>
                  <a:pt x="7803102" y="0"/>
                </a:moveTo>
                <a:lnTo>
                  <a:pt x="9526046" y="0"/>
                </a:lnTo>
                <a:cubicBezTo>
                  <a:pt x="9637692" y="0"/>
                  <a:pt x="9728199" y="90507"/>
                  <a:pt x="9728199" y="202153"/>
                </a:cubicBezTo>
                <a:lnTo>
                  <a:pt x="9728199" y="1925097"/>
                </a:lnTo>
                <a:cubicBezTo>
                  <a:pt x="9728199" y="2036743"/>
                  <a:pt x="9637692" y="2127250"/>
                  <a:pt x="9526046" y="2127250"/>
                </a:cubicBezTo>
                <a:lnTo>
                  <a:pt x="8825335" y="2127250"/>
                </a:lnTo>
                <a:lnTo>
                  <a:pt x="8825310" y="2127249"/>
                </a:lnTo>
                <a:lnTo>
                  <a:pt x="8066282" y="2127249"/>
                </a:lnTo>
                <a:cubicBezTo>
                  <a:pt x="7581658" y="2127249"/>
                  <a:pt x="7188793" y="2520114"/>
                  <a:pt x="7188793" y="3004738"/>
                </a:cubicBezTo>
                <a:lnTo>
                  <a:pt x="7188793" y="3763766"/>
                </a:lnTo>
                <a:cubicBezTo>
                  <a:pt x="7188793" y="3794055"/>
                  <a:pt x="7190328" y="3823985"/>
                  <a:pt x="7193323" y="3853484"/>
                </a:cubicBezTo>
                <a:lnTo>
                  <a:pt x="7194549" y="3861515"/>
                </a:lnTo>
                <a:lnTo>
                  <a:pt x="7194549" y="4052346"/>
                </a:lnTo>
                <a:cubicBezTo>
                  <a:pt x="7194549" y="4163992"/>
                  <a:pt x="7104042" y="4254499"/>
                  <a:pt x="6992396" y="4254499"/>
                </a:cubicBezTo>
                <a:lnTo>
                  <a:pt x="6288052" y="4254499"/>
                </a:lnTo>
                <a:lnTo>
                  <a:pt x="5698372" y="4254499"/>
                </a:lnTo>
                <a:lnTo>
                  <a:pt x="5529024" y="4254499"/>
                </a:lnTo>
                <a:cubicBezTo>
                  <a:pt x="5044400" y="4254499"/>
                  <a:pt x="4651535" y="4647363"/>
                  <a:pt x="4651535" y="5131987"/>
                </a:cubicBezTo>
                <a:lnTo>
                  <a:pt x="4651535" y="5891015"/>
                </a:lnTo>
                <a:cubicBezTo>
                  <a:pt x="4651535" y="5921304"/>
                  <a:pt x="4653070" y="5951235"/>
                  <a:pt x="4656066" y="5980733"/>
                </a:cubicBezTo>
                <a:lnTo>
                  <a:pt x="4660899" y="6012404"/>
                </a:lnTo>
                <a:lnTo>
                  <a:pt x="4660899" y="6179595"/>
                </a:lnTo>
                <a:cubicBezTo>
                  <a:pt x="4660899" y="6291241"/>
                  <a:pt x="4570392" y="6381748"/>
                  <a:pt x="4458746" y="6381748"/>
                </a:cubicBezTo>
                <a:lnTo>
                  <a:pt x="3763766" y="6381748"/>
                </a:lnTo>
                <a:lnTo>
                  <a:pt x="3067965" y="6381748"/>
                </a:lnTo>
                <a:lnTo>
                  <a:pt x="3004738" y="6381748"/>
                </a:lnTo>
                <a:cubicBezTo>
                  <a:pt x="2520114" y="6381748"/>
                  <a:pt x="2127250" y="6774613"/>
                  <a:pt x="2127250" y="7259237"/>
                </a:cubicBezTo>
                <a:lnTo>
                  <a:pt x="2127250" y="7322464"/>
                </a:lnTo>
                <a:lnTo>
                  <a:pt x="2127250" y="8018265"/>
                </a:lnTo>
                <a:lnTo>
                  <a:pt x="2127250" y="8306845"/>
                </a:lnTo>
                <a:cubicBezTo>
                  <a:pt x="2127250" y="8418491"/>
                  <a:pt x="2036743" y="8508998"/>
                  <a:pt x="1925097" y="8508998"/>
                </a:cubicBezTo>
                <a:lnTo>
                  <a:pt x="202153" y="8508998"/>
                </a:lnTo>
                <a:cubicBezTo>
                  <a:pt x="90507" y="8508998"/>
                  <a:pt x="0" y="8418491"/>
                  <a:pt x="0" y="8306845"/>
                </a:cubicBezTo>
                <a:lnTo>
                  <a:pt x="0" y="6583901"/>
                </a:lnTo>
                <a:cubicBezTo>
                  <a:pt x="0" y="6472255"/>
                  <a:pt x="90507" y="6381748"/>
                  <a:pt x="202153" y="6381748"/>
                </a:cubicBezTo>
                <a:lnTo>
                  <a:pt x="897132" y="6381748"/>
                </a:lnTo>
                <a:lnTo>
                  <a:pt x="1360196" y="6381748"/>
                </a:lnTo>
                <a:lnTo>
                  <a:pt x="1656160" y="6381748"/>
                </a:lnTo>
                <a:cubicBezTo>
                  <a:pt x="2140784" y="6381748"/>
                  <a:pt x="2533649" y="5988883"/>
                  <a:pt x="2533649" y="5504259"/>
                </a:cubicBezTo>
                <a:lnTo>
                  <a:pt x="2533649" y="5208293"/>
                </a:lnTo>
                <a:lnTo>
                  <a:pt x="2533649" y="4745231"/>
                </a:lnTo>
                <a:lnTo>
                  <a:pt x="2533649" y="4456651"/>
                </a:lnTo>
                <a:cubicBezTo>
                  <a:pt x="2533649" y="4345005"/>
                  <a:pt x="2624156" y="4254499"/>
                  <a:pt x="2735802" y="4254499"/>
                </a:cubicBezTo>
                <a:lnTo>
                  <a:pt x="3276315" y="4254499"/>
                </a:lnTo>
                <a:lnTo>
                  <a:pt x="3336812" y="4263732"/>
                </a:lnTo>
                <a:cubicBezTo>
                  <a:pt x="3366311" y="4266727"/>
                  <a:pt x="3396241" y="4268262"/>
                  <a:pt x="3426530" y="4268262"/>
                </a:cubicBezTo>
                <a:lnTo>
                  <a:pt x="4185558" y="4268262"/>
                </a:lnTo>
                <a:cubicBezTo>
                  <a:pt x="4670182" y="4268262"/>
                  <a:pt x="5063047" y="3875397"/>
                  <a:pt x="5063047" y="3390773"/>
                </a:cubicBezTo>
                <a:lnTo>
                  <a:pt x="5063047" y="3182054"/>
                </a:lnTo>
                <a:lnTo>
                  <a:pt x="5067299" y="3177802"/>
                </a:lnTo>
                <a:lnTo>
                  <a:pt x="5067299" y="2329402"/>
                </a:lnTo>
                <a:cubicBezTo>
                  <a:pt x="5067299" y="2217756"/>
                  <a:pt x="5157806" y="2127250"/>
                  <a:pt x="5269452" y="2127250"/>
                </a:cubicBezTo>
                <a:lnTo>
                  <a:pt x="6365590" y="2127250"/>
                </a:lnTo>
                <a:lnTo>
                  <a:pt x="6365592" y="2127249"/>
                </a:lnTo>
                <a:lnTo>
                  <a:pt x="6723587" y="2127249"/>
                </a:lnTo>
                <a:cubicBezTo>
                  <a:pt x="7208211" y="2127249"/>
                  <a:pt x="7601076" y="1734383"/>
                  <a:pt x="7601076" y="1249760"/>
                </a:cubicBezTo>
                <a:lnTo>
                  <a:pt x="7601076" y="490731"/>
                </a:lnTo>
                <a:lnTo>
                  <a:pt x="7600949" y="488217"/>
                </a:lnTo>
                <a:lnTo>
                  <a:pt x="7600949" y="202153"/>
                </a:lnTo>
                <a:cubicBezTo>
                  <a:pt x="7600949" y="90507"/>
                  <a:pt x="7691456" y="0"/>
                  <a:pt x="7803102" y="0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rgbClr val="EAEAEA"/>
              </a:gs>
            </a:gsLst>
            <a:lin ang="0" scaled="0"/>
          </a:gradFill>
          <a:ln w="22225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  <a:tileRect/>
            </a:gradFill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2760000">
            <a:off x="3349436" y="1434427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159696" y="1166256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FA9500"/>
              </a:gs>
              <a:gs pos="100000">
                <a:srgbClr val="FFC269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FFD393"/>
                </a:gs>
                <a:gs pos="100000">
                  <a:srgbClr val="FFAB2F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2760000">
            <a:off x="4891345" y="2734531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01839" y="2468913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E24C4C"/>
              </a:gs>
              <a:gs pos="100000">
                <a:srgbClr val="ED9393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F4BABA"/>
                </a:gs>
                <a:gs pos="100000">
                  <a:srgbClr val="E66464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2760000">
            <a:off x="6422787" y="4001980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240125" y="3764314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018391"/>
              </a:gs>
              <a:gs pos="100000">
                <a:srgbClr val="01C4D9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00D4EA"/>
                </a:gs>
                <a:gs pos="100000">
                  <a:srgbClr val="0098A8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任意多边形 94"/>
          <p:cNvSpPr/>
          <p:nvPr/>
        </p:nvSpPr>
        <p:spPr>
          <a:xfrm rot="2760000">
            <a:off x="7938988" y="5290446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7782468" y="5051821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482955"/>
              </a:gs>
              <a:gs pos="100000">
                <a:srgbClr val="78458D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9457AD"/>
                </a:gs>
                <a:gs pos="100000">
                  <a:srgbClr val="482A54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4" name="Group 41"/>
          <p:cNvGrpSpPr>
            <a:grpSpLocks noChangeAspect="1"/>
          </p:cNvGrpSpPr>
          <p:nvPr/>
        </p:nvGrpSpPr>
        <p:grpSpPr bwMode="auto">
          <a:xfrm>
            <a:off x="3490254" y="1445927"/>
            <a:ext cx="447011" cy="547203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55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Group 52"/>
          <p:cNvGrpSpPr>
            <a:grpSpLocks noChangeAspect="1"/>
          </p:cNvGrpSpPr>
          <p:nvPr/>
        </p:nvGrpSpPr>
        <p:grpSpPr bwMode="auto">
          <a:xfrm>
            <a:off x="6510595" y="4037229"/>
            <a:ext cx="567188" cy="562297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64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Group 62"/>
          <p:cNvGrpSpPr>
            <a:grpSpLocks noChangeAspect="1"/>
          </p:cNvGrpSpPr>
          <p:nvPr/>
        </p:nvGrpSpPr>
        <p:grpSpPr bwMode="auto">
          <a:xfrm>
            <a:off x="4980980" y="2803465"/>
            <a:ext cx="549846" cy="439024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72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5" name="Group 68"/>
          <p:cNvGrpSpPr>
            <a:grpSpLocks noChangeAspect="1"/>
          </p:cNvGrpSpPr>
          <p:nvPr/>
        </p:nvGrpSpPr>
        <p:grpSpPr bwMode="auto">
          <a:xfrm>
            <a:off x="8066766" y="5345964"/>
            <a:ext cx="539531" cy="519841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76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677380" y="2137179"/>
            <a:ext cx="1484254" cy="2750503"/>
            <a:chOff x="3667220" y="1889715"/>
            <a:chExt cx="1484254" cy="2750503"/>
          </a:xfrm>
        </p:grpSpPr>
        <p:sp>
          <p:nvSpPr>
            <p:cNvPr id="83" name="椭圆 82"/>
            <p:cNvSpPr/>
            <p:nvPr/>
          </p:nvSpPr>
          <p:spPr>
            <a:xfrm>
              <a:off x="3667220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3714749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204981" y="3424686"/>
            <a:ext cx="1483460" cy="2750503"/>
            <a:chOff x="3664839" y="1889715"/>
            <a:chExt cx="1483460" cy="2750503"/>
          </a:xfrm>
        </p:grpSpPr>
        <p:sp>
          <p:nvSpPr>
            <p:cNvPr id="87" name="椭圆 86"/>
            <p:cNvSpPr/>
            <p:nvPr/>
          </p:nvSpPr>
          <p:spPr>
            <a:xfrm>
              <a:off x="3664839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711574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3758340" y="4001010"/>
            <a:ext cx="1809830" cy="1046833"/>
            <a:chOff x="3758340" y="3768786"/>
            <a:chExt cx="1809830" cy="1046833"/>
          </a:xfrm>
        </p:grpSpPr>
        <p:sp>
          <p:nvSpPr>
            <p:cNvPr id="89" name="文本框 88"/>
            <p:cNvSpPr txBox="1"/>
            <p:nvPr/>
          </p:nvSpPr>
          <p:spPr>
            <a:xfrm>
              <a:off x="4074321" y="3900725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762897" y="4107733"/>
              <a:ext cx="13987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 flipH="1" flipV="1">
            <a:off x="5368536" y="1148337"/>
            <a:ext cx="1484254" cy="2750503"/>
            <a:chOff x="3667220" y="1889715"/>
            <a:chExt cx="1484254" cy="2750503"/>
          </a:xfrm>
        </p:grpSpPr>
        <p:sp>
          <p:nvSpPr>
            <p:cNvPr id="97" name="椭圆 96"/>
            <p:cNvSpPr/>
            <p:nvPr/>
          </p:nvSpPr>
          <p:spPr>
            <a:xfrm>
              <a:off x="3667220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714749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 flipH="1" flipV="1">
            <a:off x="6906084" y="2436702"/>
            <a:ext cx="1484254" cy="2750503"/>
            <a:chOff x="3667220" y="1889715"/>
            <a:chExt cx="1484254" cy="2750503"/>
          </a:xfrm>
        </p:grpSpPr>
        <p:sp>
          <p:nvSpPr>
            <p:cNvPr id="100" name="椭圆 99"/>
            <p:cNvSpPr/>
            <p:nvPr/>
          </p:nvSpPr>
          <p:spPr>
            <a:xfrm>
              <a:off x="3667220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3714749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261563" y="5275108"/>
            <a:ext cx="1824119" cy="1046833"/>
            <a:chOff x="3758340" y="3768786"/>
            <a:chExt cx="1824119" cy="1046833"/>
          </a:xfrm>
        </p:grpSpPr>
        <p:sp>
          <p:nvSpPr>
            <p:cNvPr id="112" name="文本框 111"/>
            <p:cNvSpPr txBox="1"/>
            <p:nvPr/>
          </p:nvSpPr>
          <p:spPr>
            <a:xfrm>
              <a:off x="4088610" y="3905488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3762897" y="4107733"/>
              <a:ext cx="14223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261563" y="1104150"/>
            <a:ext cx="1852697" cy="892945"/>
            <a:chOff x="3758340" y="3768786"/>
            <a:chExt cx="1852697" cy="892945"/>
          </a:xfrm>
        </p:grpSpPr>
        <p:sp>
          <p:nvSpPr>
            <p:cNvPr id="116" name="文本框 115"/>
            <p:cNvSpPr txBox="1"/>
            <p:nvPr/>
          </p:nvSpPr>
          <p:spPr>
            <a:xfrm>
              <a:off x="4117188" y="3905488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762897" y="4107733"/>
              <a:ext cx="14585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3758340" y="3768786"/>
              <a:ext cx="548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814690" y="2394796"/>
            <a:ext cx="1852697" cy="892945"/>
            <a:chOff x="3758340" y="3768786"/>
            <a:chExt cx="1852697" cy="892945"/>
          </a:xfrm>
        </p:grpSpPr>
        <p:sp>
          <p:nvSpPr>
            <p:cNvPr id="120" name="文本框 119"/>
            <p:cNvSpPr txBox="1"/>
            <p:nvPr/>
          </p:nvSpPr>
          <p:spPr>
            <a:xfrm>
              <a:off x="4117188" y="3905488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3762897" y="4107733"/>
              <a:ext cx="14585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3758340" y="3768786"/>
              <a:ext cx="548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</a:t>
            </a:r>
            <a:r>
              <a:rPr lang="zh-CN" altLang="en-US" dirty="0" smtClean="0"/>
              <a:t>项递进关系图表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8779867" y="6450449"/>
            <a:ext cx="3218180" cy="30670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sz="14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96630" y="3093210"/>
            <a:ext cx="2814093" cy="2494111"/>
            <a:chOff x="3047319" y="2392254"/>
            <a:chExt cx="3255222" cy="2885080"/>
          </a:xfrm>
        </p:grpSpPr>
        <p:sp>
          <p:nvSpPr>
            <p:cNvPr id="3" name="Freeform 5"/>
            <p:cNvSpPr/>
            <p:nvPr/>
          </p:nvSpPr>
          <p:spPr bwMode="auto">
            <a:xfrm rot="10800000">
              <a:off x="3047319" y="2392254"/>
              <a:ext cx="3255222" cy="288508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B2B2B2"/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524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5"/>
            <p:cNvSpPr/>
            <p:nvPr/>
          </p:nvSpPr>
          <p:spPr bwMode="auto">
            <a:xfrm rot="10800000">
              <a:off x="3241311" y="2564188"/>
              <a:ext cx="2867236" cy="25412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25400">
              <a:gradFill flip="none" rotWithShape="1">
                <a:gsLst>
                  <a:gs pos="0">
                    <a:srgbClr val="0192A1"/>
                  </a:gs>
                  <a:gs pos="100000">
                    <a:srgbClr val="01D3E9"/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" name="Freeform 5"/>
          <p:cNvSpPr/>
          <p:nvPr/>
        </p:nvSpPr>
        <p:spPr bwMode="auto">
          <a:xfrm rot="10800000">
            <a:off x="1209398" y="4379851"/>
            <a:ext cx="2191158" cy="194200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100000">
                  <a:srgbClr val="B2B2B2"/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innerShdw blurRad="114300" dist="508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5"/>
          <p:cNvSpPr/>
          <p:nvPr/>
        </p:nvSpPr>
        <p:spPr bwMode="auto">
          <a:xfrm rot="10800000">
            <a:off x="1339978" y="4495583"/>
            <a:ext cx="1929997" cy="171054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663A77"/>
          </a:solidFill>
          <a:ln w="25400">
            <a:gradFill flip="none" rotWithShape="1">
              <a:gsLst>
                <a:gs pos="0">
                  <a:srgbClr val="44274F"/>
                </a:gs>
                <a:gs pos="100000">
                  <a:srgbClr val="A572BA"/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88703" y="1036876"/>
            <a:ext cx="2191158" cy="1942009"/>
            <a:chOff x="3047319" y="2392254"/>
            <a:chExt cx="3255222" cy="2885080"/>
          </a:xfrm>
        </p:grpSpPr>
        <p:sp>
          <p:nvSpPr>
            <p:cNvPr id="15" name="Freeform 5"/>
            <p:cNvSpPr/>
            <p:nvPr/>
          </p:nvSpPr>
          <p:spPr bwMode="auto">
            <a:xfrm rot="10800000">
              <a:off x="3047319" y="2392254"/>
              <a:ext cx="3255222" cy="288508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B2B2B2"/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14300" dist="508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5"/>
            <p:cNvSpPr/>
            <p:nvPr/>
          </p:nvSpPr>
          <p:spPr bwMode="auto">
            <a:xfrm rot="10800000">
              <a:off x="3241311" y="2564188"/>
              <a:ext cx="2867236" cy="25412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gradFill flip="none" rotWithShape="1">
                <a:gsLst>
                  <a:gs pos="0">
                    <a:srgbClr val="FF9F11"/>
                  </a:gs>
                  <a:gs pos="100000">
                    <a:srgbClr val="FFD89F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" name="Freeform 5"/>
          <p:cNvSpPr/>
          <p:nvPr/>
        </p:nvSpPr>
        <p:spPr bwMode="auto">
          <a:xfrm rot="10800000">
            <a:off x="5209623" y="2490341"/>
            <a:ext cx="1114977" cy="9881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100000">
                  <a:srgbClr val="B2B2B2"/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254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5"/>
          <p:cNvSpPr/>
          <p:nvPr/>
        </p:nvSpPr>
        <p:spPr bwMode="auto">
          <a:xfrm rot="10800000">
            <a:off x="5320709" y="2588796"/>
            <a:ext cx="892804" cy="79128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AF92"/>
          </a:solidFill>
          <a:ln w="25400">
            <a:gradFill flip="none" rotWithShape="1">
              <a:gsLst>
                <a:gs pos="0">
                  <a:srgbClr val="00A88C"/>
                </a:gs>
                <a:gs pos="100000">
                  <a:srgbClr val="00D6B2"/>
                </a:gs>
              </a:gsLst>
              <a:lin ang="2700000" scaled="1"/>
              <a:tileRect/>
            </a:gradFill>
          </a:ln>
          <a:effectLst>
            <a:outerShdw blurRad="38100" dist="25400" dir="2700000" algn="tl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5"/>
          <p:cNvSpPr/>
          <p:nvPr/>
        </p:nvSpPr>
        <p:spPr bwMode="auto">
          <a:xfrm rot="10800000">
            <a:off x="2243358" y="2193773"/>
            <a:ext cx="1440664" cy="127685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100000">
                  <a:srgbClr val="B2B2B2"/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381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5"/>
          <p:cNvSpPr/>
          <p:nvPr/>
        </p:nvSpPr>
        <p:spPr bwMode="auto">
          <a:xfrm rot="10800000">
            <a:off x="2358038" y="2295414"/>
            <a:ext cx="1211302" cy="107356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87071"/>
          </a:solidFill>
          <a:ln w="25400">
            <a:gradFill flip="none" rotWithShape="1">
              <a:gsLst>
                <a:gs pos="0">
                  <a:srgbClr val="DD2F2F"/>
                </a:gs>
                <a:gs pos="100000">
                  <a:srgbClr val="EE9696"/>
                </a:gs>
              </a:gsLst>
              <a:lin ang="2700000" scaled="1"/>
              <a:tileRect/>
            </a:gra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5"/>
          <p:cNvSpPr/>
          <p:nvPr/>
        </p:nvSpPr>
        <p:spPr bwMode="auto">
          <a:xfrm rot="10800000">
            <a:off x="2386074" y="1109549"/>
            <a:ext cx="1114977" cy="9881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100000">
                  <a:srgbClr val="B2B2B2"/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254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5"/>
          <p:cNvSpPr/>
          <p:nvPr/>
        </p:nvSpPr>
        <p:spPr bwMode="auto">
          <a:xfrm rot="10800000">
            <a:off x="2497160" y="1208004"/>
            <a:ext cx="892804" cy="79128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65885"/>
          </a:solidFill>
          <a:ln w="25400">
            <a:gradFill flip="none" rotWithShape="1">
              <a:gsLst>
                <a:gs pos="0">
                  <a:srgbClr val="AE3C6A"/>
                </a:gs>
                <a:gs pos="100000">
                  <a:srgbClr val="DA92AF"/>
                </a:gs>
              </a:gsLst>
              <a:lin ang="2700000" scaled="1"/>
              <a:tileRect/>
            </a:gradFill>
          </a:ln>
          <a:effectLst>
            <a:outerShdw blurRad="38100" dist="25400" dir="2700000" algn="tl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5"/>
          <p:cNvSpPr/>
          <p:nvPr/>
        </p:nvSpPr>
        <p:spPr bwMode="auto">
          <a:xfrm rot="10800000">
            <a:off x="1569249" y="3315744"/>
            <a:ext cx="1114977" cy="9881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100000">
                  <a:srgbClr val="B2B2B2"/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254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5"/>
          <p:cNvSpPr/>
          <p:nvPr/>
        </p:nvSpPr>
        <p:spPr bwMode="auto">
          <a:xfrm rot="10800000">
            <a:off x="1680335" y="3414199"/>
            <a:ext cx="892804" cy="79128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CC79F"/>
          </a:solidFill>
          <a:ln w="25400">
            <a:gradFill flip="none" rotWithShape="1">
              <a:gsLst>
                <a:gs pos="0">
                  <a:srgbClr val="F99041"/>
                </a:gs>
                <a:gs pos="100000">
                  <a:srgbClr val="FEE7D6"/>
                </a:gs>
              </a:gsLst>
              <a:lin ang="2700000" scaled="1"/>
              <a:tileRect/>
            </a:gradFill>
          </a:ln>
          <a:effectLst>
            <a:outerShdw blurRad="38100" dist="25400" dir="2700000" algn="tl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979"/>
          <p:cNvSpPr>
            <a:spLocks noEditPoints="1"/>
          </p:cNvSpPr>
          <p:nvPr/>
        </p:nvSpPr>
        <p:spPr bwMode="auto">
          <a:xfrm>
            <a:off x="4097117" y="1404017"/>
            <a:ext cx="773118" cy="691360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7" name="Group 17"/>
          <p:cNvGrpSpPr>
            <a:grpSpLocks noChangeAspect="1"/>
          </p:cNvGrpSpPr>
          <p:nvPr/>
        </p:nvGrpSpPr>
        <p:grpSpPr bwMode="auto">
          <a:xfrm>
            <a:off x="2691898" y="2527212"/>
            <a:ext cx="557926" cy="598900"/>
            <a:chOff x="231" y="1205"/>
            <a:chExt cx="640" cy="687"/>
          </a:xfrm>
          <a:solidFill>
            <a:schemeClr val="bg1"/>
          </a:solidFill>
          <a:effectLst/>
        </p:grpSpPr>
        <p:sp>
          <p:nvSpPr>
            <p:cNvPr id="38" name="Freeform 18"/>
            <p:cNvSpPr/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737045" y="2101680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1600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598166" y="3560964"/>
            <a:ext cx="579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rPr>
              <a:t>A</a:t>
            </a:r>
            <a:endParaRPr lang="zh-CN" altLang="en-US" sz="4800" dirty="0">
              <a:solidFill>
                <a:prstClr val="white"/>
              </a:solidFill>
              <a:latin typeface="Impact" panose="020B0806030902050204" pitchFamily="34" charset="0"/>
              <a:cs typeface="Iskoola Pota" panose="020B0502040204020203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90727" y="3946784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1600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602461" y="4265602"/>
            <a:ext cx="1788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2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683413" y="4272821"/>
            <a:ext cx="161566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1618639" y="4956074"/>
            <a:ext cx="1315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1400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624029" y="5194522"/>
            <a:ext cx="14230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05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05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860708" y="2626193"/>
            <a:ext cx="4459510" cy="1953951"/>
            <a:chOff x="6860708" y="2537593"/>
            <a:chExt cx="4459510" cy="1953951"/>
          </a:xfrm>
        </p:grpSpPr>
        <p:sp>
          <p:nvSpPr>
            <p:cNvPr id="49" name="文本框 48"/>
            <p:cNvSpPr txBox="1"/>
            <p:nvPr/>
          </p:nvSpPr>
          <p:spPr>
            <a:xfrm>
              <a:off x="6870214" y="2537593"/>
              <a:ext cx="44500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  <a:endPara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6958314" y="3067677"/>
              <a:ext cx="242952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6860708" y="3168105"/>
              <a:ext cx="374379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制作团队，有人人都能快速提升的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培训。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>
                <a:buClr>
                  <a:prstClr val="black">
                    <a:lumMod val="50000"/>
                    <a:lumOff val="50000"/>
                  </a:prst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清晰、美观、创意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>
                <a:buClr>
                  <a:prstClr val="black">
                    <a:lumMod val="50000"/>
                    <a:lumOff val="50000"/>
                  </a:prst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有效、超值、保密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内凹效果关联关系图表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3352911" y="1207867"/>
            <a:ext cx="2145384" cy="1553784"/>
          </a:xfrm>
          <a:custGeom>
            <a:avLst/>
            <a:gdLst>
              <a:gd name="connsiteX0" fmla="*/ 0 w 3944999"/>
              <a:gd name="connsiteY0" fmla="*/ 2381339 h 2803197"/>
              <a:gd name="connsiteX1" fmla="*/ 3944999 w 3944999"/>
              <a:gd name="connsiteY1" fmla="*/ 2381339 h 2803197"/>
              <a:gd name="connsiteX2" fmla="*/ 3910802 w 3944999"/>
              <a:gd name="connsiteY2" fmla="*/ 2452327 h 2803197"/>
              <a:gd name="connsiteX3" fmla="*/ 3800387 w 3944999"/>
              <a:gd name="connsiteY3" fmla="*/ 2634076 h 2803197"/>
              <a:gd name="connsiteX4" fmla="*/ 3673920 w 3944999"/>
              <a:gd name="connsiteY4" fmla="*/ 2803197 h 2803197"/>
              <a:gd name="connsiteX5" fmla="*/ 271078 w 3944999"/>
              <a:gd name="connsiteY5" fmla="*/ 2803197 h 2803197"/>
              <a:gd name="connsiteX6" fmla="*/ 144612 w 3944999"/>
              <a:gd name="connsiteY6" fmla="*/ 2634076 h 2803197"/>
              <a:gd name="connsiteX7" fmla="*/ 34196 w 3944999"/>
              <a:gd name="connsiteY7" fmla="*/ 2452327 h 2803197"/>
              <a:gd name="connsiteX8" fmla="*/ 271079 w 3944999"/>
              <a:gd name="connsiteY8" fmla="*/ 0 h 2803197"/>
              <a:gd name="connsiteX9" fmla="*/ 3673920 w 3944999"/>
              <a:gd name="connsiteY9" fmla="*/ 0 h 2803197"/>
              <a:gd name="connsiteX10" fmla="*/ 3800387 w 3944999"/>
              <a:gd name="connsiteY10" fmla="*/ 169122 h 2803197"/>
              <a:gd name="connsiteX11" fmla="*/ 3910802 w 3944999"/>
              <a:gd name="connsiteY11" fmla="*/ 350872 h 2803197"/>
              <a:gd name="connsiteX12" fmla="*/ 3944998 w 3944999"/>
              <a:gd name="connsiteY12" fmla="*/ 421857 h 2803197"/>
              <a:gd name="connsiteX13" fmla="*/ 1 w 3944999"/>
              <a:gd name="connsiteY13" fmla="*/ 421857 h 2803197"/>
              <a:gd name="connsiteX14" fmla="*/ 34196 w 3944999"/>
              <a:gd name="connsiteY14" fmla="*/ 350872 h 2803197"/>
              <a:gd name="connsiteX15" fmla="*/ 144612 w 3944999"/>
              <a:gd name="connsiteY15" fmla="*/ 169122 h 28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44999" h="2803197">
                <a:moveTo>
                  <a:pt x="0" y="2381339"/>
                </a:moveTo>
                <a:lnTo>
                  <a:pt x="3944999" y="2381339"/>
                </a:lnTo>
                <a:lnTo>
                  <a:pt x="3910802" y="2452327"/>
                </a:lnTo>
                <a:cubicBezTo>
                  <a:pt x="3876867" y="2514795"/>
                  <a:pt x="3840000" y="2575440"/>
                  <a:pt x="3800387" y="2634076"/>
                </a:cubicBezTo>
                <a:lnTo>
                  <a:pt x="3673920" y="2803197"/>
                </a:lnTo>
                <a:lnTo>
                  <a:pt x="271078" y="2803197"/>
                </a:lnTo>
                <a:lnTo>
                  <a:pt x="144612" y="2634076"/>
                </a:lnTo>
                <a:cubicBezTo>
                  <a:pt x="104998" y="2575440"/>
                  <a:pt x="68131" y="2514795"/>
                  <a:pt x="34196" y="2452327"/>
                </a:cubicBezTo>
                <a:close/>
                <a:moveTo>
                  <a:pt x="271079" y="0"/>
                </a:moveTo>
                <a:lnTo>
                  <a:pt x="3673920" y="0"/>
                </a:lnTo>
                <a:lnTo>
                  <a:pt x="3800387" y="169122"/>
                </a:lnTo>
                <a:cubicBezTo>
                  <a:pt x="3840000" y="227758"/>
                  <a:pt x="3876867" y="288403"/>
                  <a:pt x="3910802" y="350872"/>
                </a:cubicBezTo>
                <a:lnTo>
                  <a:pt x="3944998" y="421857"/>
                </a:lnTo>
                <a:lnTo>
                  <a:pt x="1" y="421857"/>
                </a:lnTo>
                <a:lnTo>
                  <a:pt x="34196" y="350872"/>
                </a:lnTo>
                <a:cubicBezTo>
                  <a:pt x="68131" y="288403"/>
                  <a:pt x="104998" y="227758"/>
                  <a:pt x="144612" y="169122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223440" y="1465245"/>
            <a:ext cx="1109680" cy="1039028"/>
          </a:xfrm>
          <a:custGeom>
            <a:avLst/>
            <a:gdLst>
              <a:gd name="connsiteX0" fmla="*/ 937260 w 2001989"/>
              <a:gd name="connsiteY0" fmla="*/ 0 h 1874520"/>
              <a:gd name="connsiteX1" fmla="*/ 2001989 w 2001989"/>
              <a:gd name="connsiteY1" fmla="*/ 0 h 1874520"/>
              <a:gd name="connsiteX2" fmla="*/ 1963825 w 2001989"/>
              <a:gd name="connsiteY2" fmla="*/ 79225 h 1874520"/>
              <a:gd name="connsiteX3" fmla="*/ 1892144 w 2001989"/>
              <a:gd name="connsiteY3" fmla="*/ 275070 h 1874520"/>
              <a:gd name="connsiteX4" fmla="*/ 958266 w 2001989"/>
              <a:gd name="connsiteY4" fmla="*/ 275070 h 1874520"/>
              <a:gd name="connsiteX5" fmla="*/ 296076 w 2001989"/>
              <a:gd name="connsiteY5" fmla="*/ 937260 h 1874520"/>
              <a:gd name="connsiteX6" fmla="*/ 958266 w 2001989"/>
              <a:gd name="connsiteY6" fmla="*/ 1599450 h 1874520"/>
              <a:gd name="connsiteX7" fmla="*/ 1892144 w 2001989"/>
              <a:gd name="connsiteY7" fmla="*/ 1599450 h 1874520"/>
              <a:gd name="connsiteX8" fmla="*/ 1963825 w 2001989"/>
              <a:gd name="connsiteY8" fmla="*/ 1795295 h 1874520"/>
              <a:gd name="connsiteX9" fmla="*/ 2001989 w 2001989"/>
              <a:gd name="connsiteY9" fmla="*/ 1874520 h 1874520"/>
              <a:gd name="connsiteX10" fmla="*/ 937260 w 2001989"/>
              <a:gd name="connsiteY10" fmla="*/ 1874520 h 1874520"/>
              <a:gd name="connsiteX11" fmla="*/ 0 w 2001989"/>
              <a:gd name="connsiteY11" fmla="*/ 937260 h 1874520"/>
              <a:gd name="connsiteX12" fmla="*/ 937260 w 2001989"/>
              <a:gd name="connsiteY12" fmla="*/ 0 h 187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01989" h="1874520">
                <a:moveTo>
                  <a:pt x="937260" y="0"/>
                </a:moveTo>
                <a:lnTo>
                  <a:pt x="2001989" y="0"/>
                </a:lnTo>
                <a:lnTo>
                  <a:pt x="1963825" y="79225"/>
                </a:lnTo>
                <a:lnTo>
                  <a:pt x="1892144" y="275070"/>
                </a:lnTo>
                <a:lnTo>
                  <a:pt x="958266" y="275070"/>
                </a:lnTo>
                <a:cubicBezTo>
                  <a:pt x="592549" y="275070"/>
                  <a:pt x="296076" y="571543"/>
                  <a:pt x="296076" y="937260"/>
                </a:cubicBezTo>
                <a:cubicBezTo>
                  <a:pt x="296076" y="1302977"/>
                  <a:pt x="592549" y="1599450"/>
                  <a:pt x="958266" y="1599450"/>
                </a:cubicBezTo>
                <a:lnTo>
                  <a:pt x="1892144" y="1599450"/>
                </a:lnTo>
                <a:lnTo>
                  <a:pt x="1963825" y="1795295"/>
                </a:lnTo>
                <a:lnTo>
                  <a:pt x="2001989" y="1874520"/>
                </a:lnTo>
                <a:lnTo>
                  <a:pt x="937260" y="1874520"/>
                </a:lnTo>
                <a:cubicBezTo>
                  <a:pt x="419626" y="1874520"/>
                  <a:pt x="0" y="1454894"/>
                  <a:pt x="0" y="937260"/>
                </a:cubicBezTo>
                <a:cubicBezTo>
                  <a:pt x="0" y="419626"/>
                  <a:pt x="419626" y="0"/>
                  <a:pt x="937260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2389584" y="1614944"/>
            <a:ext cx="979903" cy="740763"/>
          </a:xfrm>
          <a:custGeom>
            <a:avLst/>
            <a:gdLst>
              <a:gd name="connsiteX0" fmla="*/ 0 w 1767856"/>
              <a:gd name="connsiteY0" fmla="*/ 668208 h 1336418"/>
              <a:gd name="connsiteX1" fmla="*/ 0 w 1767856"/>
              <a:gd name="connsiteY1" fmla="*/ 668209 h 1336418"/>
              <a:gd name="connsiteX2" fmla="*/ 0 w 1767856"/>
              <a:gd name="connsiteY2" fmla="*/ 668209 h 1336418"/>
              <a:gd name="connsiteX3" fmla="*/ 668209 w 1767856"/>
              <a:gd name="connsiteY3" fmla="*/ 0 h 1336418"/>
              <a:gd name="connsiteX4" fmla="*/ 1730354 w 1767856"/>
              <a:gd name="connsiteY4" fmla="*/ 0 h 1336418"/>
              <a:gd name="connsiteX5" fmla="*/ 1705283 w 1767856"/>
              <a:gd name="connsiteY5" fmla="*/ 45922 h 1336418"/>
              <a:gd name="connsiteX6" fmla="*/ 1586450 w 1767856"/>
              <a:gd name="connsiteY6" fmla="*/ 633863 h 1336418"/>
              <a:gd name="connsiteX7" fmla="*/ 1705283 w 1767856"/>
              <a:gd name="connsiteY7" fmla="*/ 1221804 h 1336418"/>
              <a:gd name="connsiteX8" fmla="*/ 1767856 w 1767856"/>
              <a:gd name="connsiteY8" fmla="*/ 1336418 h 1336418"/>
              <a:gd name="connsiteX9" fmla="*/ 668209 w 1767856"/>
              <a:gd name="connsiteY9" fmla="*/ 1336417 h 1336418"/>
              <a:gd name="connsiteX10" fmla="*/ 13576 w 1767856"/>
              <a:gd name="connsiteY10" fmla="*/ 802876 h 1336418"/>
              <a:gd name="connsiteX11" fmla="*/ 0 w 1767856"/>
              <a:gd name="connsiteY11" fmla="*/ 668209 h 1336418"/>
              <a:gd name="connsiteX12" fmla="*/ 13576 w 1767856"/>
              <a:gd name="connsiteY12" fmla="*/ 533542 h 1336418"/>
              <a:gd name="connsiteX13" fmla="*/ 668209 w 1767856"/>
              <a:gd name="connsiteY13" fmla="*/ 0 h 133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67856" h="1336418">
                <a:moveTo>
                  <a:pt x="0" y="668208"/>
                </a:moveTo>
                <a:lnTo>
                  <a:pt x="0" y="668209"/>
                </a:lnTo>
                <a:lnTo>
                  <a:pt x="0" y="668209"/>
                </a:lnTo>
                <a:close/>
                <a:moveTo>
                  <a:pt x="668209" y="0"/>
                </a:moveTo>
                <a:lnTo>
                  <a:pt x="1730354" y="0"/>
                </a:lnTo>
                <a:lnTo>
                  <a:pt x="1705283" y="45922"/>
                </a:lnTo>
                <a:cubicBezTo>
                  <a:pt x="1630258" y="213754"/>
                  <a:pt x="1586450" y="416077"/>
                  <a:pt x="1586450" y="633863"/>
                </a:cubicBezTo>
                <a:cubicBezTo>
                  <a:pt x="1586450" y="851650"/>
                  <a:pt x="1630258" y="1053973"/>
                  <a:pt x="1705283" y="1221804"/>
                </a:cubicBezTo>
                <a:lnTo>
                  <a:pt x="1767856" y="1336418"/>
                </a:lnTo>
                <a:lnTo>
                  <a:pt x="668209" y="1336417"/>
                </a:lnTo>
                <a:cubicBezTo>
                  <a:pt x="345297" y="1336417"/>
                  <a:pt x="75884" y="1107367"/>
                  <a:pt x="13576" y="802876"/>
                </a:cubicBezTo>
                <a:lnTo>
                  <a:pt x="0" y="668209"/>
                </a:lnTo>
                <a:lnTo>
                  <a:pt x="13576" y="533542"/>
                </a:lnTo>
                <a:cubicBezTo>
                  <a:pt x="75884" y="229050"/>
                  <a:pt x="345297" y="0"/>
                  <a:pt x="668209" y="0"/>
                </a:cubicBez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2224327" y="1462958"/>
            <a:ext cx="1203532" cy="1039028"/>
          </a:xfrm>
          <a:custGeom>
            <a:avLst/>
            <a:gdLst>
              <a:gd name="connsiteX0" fmla="*/ 0 w 2171307"/>
              <a:gd name="connsiteY0" fmla="*/ 937259 h 1874520"/>
              <a:gd name="connsiteX1" fmla="*/ 0 w 2171307"/>
              <a:gd name="connsiteY1" fmla="*/ 937260 h 1874520"/>
              <a:gd name="connsiteX2" fmla="*/ 0 w 2171307"/>
              <a:gd name="connsiteY2" fmla="*/ 937260 h 1874520"/>
              <a:gd name="connsiteX3" fmla="*/ 937260 w 2171307"/>
              <a:gd name="connsiteY3" fmla="*/ 0 h 1874520"/>
              <a:gd name="connsiteX4" fmla="*/ 1943266 w 2171307"/>
              <a:gd name="connsiteY4" fmla="*/ 0 h 1874520"/>
              <a:gd name="connsiteX5" fmla="*/ 2132157 w 2171307"/>
              <a:gd name="connsiteY5" fmla="*/ 19042 h 1874520"/>
              <a:gd name="connsiteX6" fmla="*/ 2171307 w 2171307"/>
              <a:gd name="connsiteY6" fmla="*/ 29109 h 1874520"/>
              <a:gd name="connsiteX7" fmla="*/ 2110954 w 2171307"/>
              <a:gd name="connsiteY7" fmla="*/ 149404 h 1874520"/>
              <a:gd name="connsiteX8" fmla="*/ 1945409 w 2171307"/>
              <a:gd name="connsiteY8" fmla="*/ 941063 h 1874520"/>
              <a:gd name="connsiteX9" fmla="*/ 2110954 w 2171307"/>
              <a:gd name="connsiteY9" fmla="*/ 1732723 h 1874520"/>
              <a:gd name="connsiteX10" fmla="*/ 2167927 w 2171307"/>
              <a:gd name="connsiteY10" fmla="*/ 1846281 h 1874520"/>
              <a:gd name="connsiteX11" fmla="*/ 2132156 w 2171307"/>
              <a:gd name="connsiteY11" fmla="*/ 1855478 h 1874520"/>
              <a:gd name="connsiteX12" fmla="*/ 1943265 w 2171307"/>
              <a:gd name="connsiteY12" fmla="*/ 1874520 h 1874520"/>
              <a:gd name="connsiteX13" fmla="*/ 937260 w 2171307"/>
              <a:gd name="connsiteY13" fmla="*/ 1874519 h 1874520"/>
              <a:gd name="connsiteX14" fmla="*/ 19042 w 2171307"/>
              <a:gd name="connsiteY14" fmla="*/ 1126150 h 1874520"/>
              <a:gd name="connsiteX15" fmla="*/ 0 w 2171307"/>
              <a:gd name="connsiteY15" fmla="*/ 937260 h 1874520"/>
              <a:gd name="connsiteX16" fmla="*/ 19042 w 2171307"/>
              <a:gd name="connsiteY16" fmla="*/ 748370 h 1874520"/>
              <a:gd name="connsiteX17" fmla="*/ 937260 w 2171307"/>
              <a:gd name="connsiteY17" fmla="*/ 0 h 187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71307" h="1874520">
                <a:moveTo>
                  <a:pt x="0" y="937259"/>
                </a:moveTo>
                <a:lnTo>
                  <a:pt x="0" y="937260"/>
                </a:lnTo>
                <a:lnTo>
                  <a:pt x="0" y="937260"/>
                </a:lnTo>
                <a:close/>
                <a:moveTo>
                  <a:pt x="937260" y="0"/>
                </a:moveTo>
                <a:lnTo>
                  <a:pt x="1943266" y="0"/>
                </a:lnTo>
                <a:cubicBezTo>
                  <a:pt x="2007971" y="0"/>
                  <a:pt x="2071143" y="6557"/>
                  <a:pt x="2132157" y="19042"/>
                </a:cubicBezTo>
                <a:lnTo>
                  <a:pt x="2171307" y="29109"/>
                </a:lnTo>
                <a:lnTo>
                  <a:pt x="2110954" y="149404"/>
                </a:lnTo>
                <a:cubicBezTo>
                  <a:pt x="2005379" y="384735"/>
                  <a:pt x="1945409" y="654419"/>
                  <a:pt x="1945409" y="941063"/>
                </a:cubicBezTo>
                <a:cubicBezTo>
                  <a:pt x="1945409" y="1227708"/>
                  <a:pt x="2005379" y="1497391"/>
                  <a:pt x="2110954" y="1732723"/>
                </a:cubicBezTo>
                <a:lnTo>
                  <a:pt x="2167927" y="1846281"/>
                </a:lnTo>
                <a:lnTo>
                  <a:pt x="2132156" y="1855478"/>
                </a:lnTo>
                <a:cubicBezTo>
                  <a:pt x="2071142" y="1867963"/>
                  <a:pt x="2007970" y="1874520"/>
                  <a:pt x="1943265" y="1874520"/>
                </a:cubicBezTo>
                <a:lnTo>
                  <a:pt x="937260" y="1874519"/>
                </a:lnTo>
                <a:cubicBezTo>
                  <a:pt x="484330" y="1874519"/>
                  <a:pt x="106438" y="1553243"/>
                  <a:pt x="19042" y="1126150"/>
                </a:cubicBezTo>
                <a:lnTo>
                  <a:pt x="0" y="937260"/>
                </a:lnTo>
                <a:lnTo>
                  <a:pt x="19042" y="748370"/>
                </a:lnTo>
                <a:cubicBezTo>
                  <a:pt x="106438" y="321276"/>
                  <a:pt x="484330" y="0"/>
                  <a:pt x="937260" y="0"/>
                </a:cubicBez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356861" y="939900"/>
            <a:ext cx="2145384" cy="2145387"/>
          </a:xfrm>
          <a:prstGeom prst="ellipse">
            <a:avLst/>
          </a:prstGeom>
          <a:solidFill>
            <a:schemeClr val="bg1">
              <a:alpha val="15000"/>
            </a:schemeClr>
          </a:solidFill>
          <a:ln w="38100">
            <a:noFill/>
          </a:ln>
          <a:effectLst>
            <a:innerShdw blurRad="4699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203751" y="762906"/>
            <a:ext cx="2443703" cy="2443706"/>
            <a:chOff x="4234767" y="424542"/>
            <a:chExt cx="4408714" cy="4408714"/>
          </a:xfrm>
          <a:effectLst>
            <a:outerShdw blurRad="2032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任意多边形 26"/>
            <p:cNvSpPr/>
            <p:nvPr/>
          </p:nvSpPr>
          <p:spPr>
            <a:xfrm>
              <a:off x="4234767" y="424542"/>
              <a:ext cx="4408714" cy="4408714"/>
            </a:xfrm>
            <a:custGeom>
              <a:avLst/>
              <a:gdLst>
                <a:gd name="connsiteX0" fmla="*/ 2204357 w 4408714"/>
                <a:gd name="connsiteY0" fmla="*/ 269100 h 4408714"/>
                <a:gd name="connsiteX1" fmla="*/ 269100 w 4408714"/>
                <a:gd name="connsiteY1" fmla="*/ 2204357 h 4408714"/>
                <a:gd name="connsiteX2" fmla="*/ 2204357 w 4408714"/>
                <a:gd name="connsiteY2" fmla="*/ 4139614 h 4408714"/>
                <a:gd name="connsiteX3" fmla="*/ 4139614 w 4408714"/>
                <a:gd name="connsiteY3" fmla="*/ 2204357 h 4408714"/>
                <a:gd name="connsiteX4" fmla="*/ 2204357 w 4408714"/>
                <a:gd name="connsiteY4" fmla="*/ 269100 h 4408714"/>
                <a:gd name="connsiteX5" fmla="*/ 2204357 w 4408714"/>
                <a:gd name="connsiteY5" fmla="*/ 0 h 4408714"/>
                <a:gd name="connsiteX6" fmla="*/ 4408714 w 4408714"/>
                <a:gd name="connsiteY6" fmla="*/ 2204357 h 4408714"/>
                <a:gd name="connsiteX7" fmla="*/ 2204357 w 4408714"/>
                <a:gd name="connsiteY7" fmla="*/ 4408714 h 4408714"/>
                <a:gd name="connsiteX8" fmla="*/ 0 w 4408714"/>
                <a:gd name="connsiteY8" fmla="*/ 2204357 h 4408714"/>
                <a:gd name="connsiteX9" fmla="*/ 2204357 w 4408714"/>
                <a:gd name="connsiteY9" fmla="*/ 0 h 4408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8714" h="4408714">
                  <a:moveTo>
                    <a:pt x="2204357" y="269100"/>
                  </a:moveTo>
                  <a:cubicBezTo>
                    <a:pt x="1135544" y="269100"/>
                    <a:pt x="269100" y="1135544"/>
                    <a:pt x="269100" y="2204357"/>
                  </a:cubicBezTo>
                  <a:cubicBezTo>
                    <a:pt x="269100" y="3273170"/>
                    <a:pt x="1135544" y="4139614"/>
                    <a:pt x="2204357" y="4139614"/>
                  </a:cubicBezTo>
                  <a:cubicBezTo>
                    <a:pt x="3273170" y="4139614"/>
                    <a:pt x="4139614" y="3273170"/>
                    <a:pt x="4139614" y="2204357"/>
                  </a:cubicBezTo>
                  <a:cubicBezTo>
                    <a:pt x="4139614" y="1135544"/>
                    <a:pt x="3273170" y="269100"/>
                    <a:pt x="2204357" y="269100"/>
                  </a:cubicBezTo>
                  <a:close/>
                  <a:moveTo>
                    <a:pt x="2204357" y="0"/>
                  </a:moveTo>
                  <a:cubicBezTo>
                    <a:pt x="3421790" y="0"/>
                    <a:pt x="4408714" y="986924"/>
                    <a:pt x="4408714" y="2204357"/>
                  </a:cubicBezTo>
                  <a:cubicBezTo>
                    <a:pt x="4408714" y="3421790"/>
                    <a:pt x="3421790" y="4408714"/>
                    <a:pt x="2204357" y="4408714"/>
                  </a:cubicBezTo>
                  <a:cubicBezTo>
                    <a:pt x="986924" y="4408714"/>
                    <a:pt x="0" y="3421790"/>
                    <a:pt x="0" y="2204357"/>
                  </a:cubicBezTo>
                  <a:cubicBezTo>
                    <a:pt x="0" y="986924"/>
                    <a:pt x="986924" y="0"/>
                    <a:pt x="2204357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234767" y="424542"/>
              <a:ext cx="4408714" cy="4408714"/>
            </a:xfrm>
            <a:custGeom>
              <a:avLst/>
              <a:gdLst>
                <a:gd name="connsiteX0" fmla="*/ 2204357 w 4408714"/>
                <a:gd name="connsiteY0" fmla="*/ 0 h 4408714"/>
                <a:gd name="connsiteX1" fmla="*/ 4408714 w 4408714"/>
                <a:gd name="connsiteY1" fmla="*/ 2204357 h 4408714"/>
                <a:gd name="connsiteX2" fmla="*/ 2204357 w 4408714"/>
                <a:gd name="connsiteY2" fmla="*/ 4408714 h 4408714"/>
                <a:gd name="connsiteX3" fmla="*/ 0 w 4408714"/>
                <a:gd name="connsiteY3" fmla="*/ 2204357 h 4408714"/>
                <a:gd name="connsiteX4" fmla="*/ 2204357 w 4408714"/>
                <a:gd name="connsiteY4" fmla="*/ 0 h 4408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8714" h="4408714">
                  <a:moveTo>
                    <a:pt x="2204357" y="0"/>
                  </a:moveTo>
                  <a:cubicBezTo>
                    <a:pt x="3421790" y="0"/>
                    <a:pt x="4408714" y="986924"/>
                    <a:pt x="4408714" y="2204357"/>
                  </a:cubicBezTo>
                  <a:cubicBezTo>
                    <a:pt x="4408714" y="3421790"/>
                    <a:pt x="3421790" y="4408714"/>
                    <a:pt x="2204357" y="4408714"/>
                  </a:cubicBezTo>
                  <a:cubicBezTo>
                    <a:pt x="986924" y="4408714"/>
                    <a:pt x="0" y="3421790"/>
                    <a:pt x="0" y="2204357"/>
                  </a:cubicBezTo>
                  <a:cubicBezTo>
                    <a:pt x="0" y="986924"/>
                    <a:pt x="986924" y="0"/>
                    <a:pt x="2204357" y="0"/>
                  </a:cubicBezTo>
                  <a:close/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496739" y="693642"/>
              <a:ext cx="3870514" cy="3870514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3404041" y="1101305"/>
            <a:ext cx="912868" cy="698668"/>
          </a:xfrm>
          <a:prstGeom prst="ellipse">
            <a:avLst/>
          </a:prstGeom>
          <a:gradFill flip="none" rotWithShape="1">
            <a:gsLst>
              <a:gs pos="38000">
                <a:srgbClr val="FFFFFF">
                  <a:alpha val="17000"/>
                </a:srgbClr>
              </a:gs>
              <a:gs pos="0">
                <a:schemeClr val="bg1">
                  <a:alpha val="84000"/>
                </a:schemeClr>
              </a:gs>
              <a:gs pos="67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544546" y="762906"/>
            <a:ext cx="3424014" cy="2443706"/>
            <a:chOff x="1904696" y="1288891"/>
            <a:chExt cx="3124504" cy="2229946"/>
          </a:xfrm>
        </p:grpSpPr>
        <p:sp>
          <p:nvSpPr>
            <p:cNvPr id="57" name="任意多边形 56"/>
            <p:cNvSpPr/>
            <p:nvPr/>
          </p:nvSpPr>
          <p:spPr>
            <a:xfrm>
              <a:off x="2935368" y="1694930"/>
              <a:ext cx="1957720" cy="1417869"/>
            </a:xfrm>
            <a:custGeom>
              <a:avLst/>
              <a:gdLst>
                <a:gd name="connsiteX0" fmla="*/ 0 w 3944999"/>
                <a:gd name="connsiteY0" fmla="*/ 2381339 h 2803197"/>
                <a:gd name="connsiteX1" fmla="*/ 3944999 w 3944999"/>
                <a:gd name="connsiteY1" fmla="*/ 2381339 h 2803197"/>
                <a:gd name="connsiteX2" fmla="*/ 3910802 w 3944999"/>
                <a:gd name="connsiteY2" fmla="*/ 2452327 h 2803197"/>
                <a:gd name="connsiteX3" fmla="*/ 3800387 w 3944999"/>
                <a:gd name="connsiteY3" fmla="*/ 2634076 h 2803197"/>
                <a:gd name="connsiteX4" fmla="*/ 3673920 w 3944999"/>
                <a:gd name="connsiteY4" fmla="*/ 2803197 h 2803197"/>
                <a:gd name="connsiteX5" fmla="*/ 271078 w 3944999"/>
                <a:gd name="connsiteY5" fmla="*/ 2803197 h 2803197"/>
                <a:gd name="connsiteX6" fmla="*/ 144612 w 3944999"/>
                <a:gd name="connsiteY6" fmla="*/ 2634076 h 2803197"/>
                <a:gd name="connsiteX7" fmla="*/ 34196 w 3944999"/>
                <a:gd name="connsiteY7" fmla="*/ 2452327 h 2803197"/>
                <a:gd name="connsiteX8" fmla="*/ 271079 w 3944999"/>
                <a:gd name="connsiteY8" fmla="*/ 0 h 2803197"/>
                <a:gd name="connsiteX9" fmla="*/ 3673920 w 3944999"/>
                <a:gd name="connsiteY9" fmla="*/ 0 h 2803197"/>
                <a:gd name="connsiteX10" fmla="*/ 3800387 w 3944999"/>
                <a:gd name="connsiteY10" fmla="*/ 169122 h 2803197"/>
                <a:gd name="connsiteX11" fmla="*/ 3910802 w 3944999"/>
                <a:gd name="connsiteY11" fmla="*/ 350872 h 2803197"/>
                <a:gd name="connsiteX12" fmla="*/ 3944998 w 3944999"/>
                <a:gd name="connsiteY12" fmla="*/ 421857 h 2803197"/>
                <a:gd name="connsiteX13" fmla="*/ 1 w 3944999"/>
                <a:gd name="connsiteY13" fmla="*/ 421857 h 2803197"/>
                <a:gd name="connsiteX14" fmla="*/ 34196 w 3944999"/>
                <a:gd name="connsiteY14" fmla="*/ 350872 h 2803197"/>
                <a:gd name="connsiteX15" fmla="*/ 144612 w 3944999"/>
                <a:gd name="connsiteY15" fmla="*/ 169122 h 280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44999" h="2803197">
                  <a:moveTo>
                    <a:pt x="0" y="2381339"/>
                  </a:moveTo>
                  <a:lnTo>
                    <a:pt x="3944999" y="2381339"/>
                  </a:lnTo>
                  <a:lnTo>
                    <a:pt x="3910802" y="2452327"/>
                  </a:lnTo>
                  <a:cubicBezTo>
                    <a:pt x="3876867" y="2514795"/>
                    <a:pt x="3840000" y="2575440"/>
                    <a:pt x="3800387" y="2634076"/>
                  </a:cubicBezTo>
                  <a:lnTo>
                    <a:pt x="3673920" y="2803197"/>
                  </a:lnTo>
                  <a:lnTo>
                    <a:pt x="271078" y="2803197"/>
                  </a:lnTo>
                  <a:lnTo>
                    <a:pt x="144612" y="2634076"/>
                  </a:lnTo>
                  <a:cubicBezTo>
                    <a:pt x="104998" y="2575440"/>
                    <a:pt x="68131" y="2514795"/>
                    <a:pt x="34196" y="2452327"/>
                  </a:cubicBezTo>
                  <a:close/>
                  <a:moveTo>
                    <a:pt x="271079" y="0"/>
                  </a:moveTo>
                  <a:lnTo>
                    <a:pt x="3673920" y="0"/>
                  </a:lnTo>
                  <a:lnTo>
                    <a:pt x="3800387" y="169122"/>
                  </a:lnTo>
                  <a:cubicBezTo>
                    <a:pt x="3840000" y="227758"/>
                    <a:pt x="3876867" y="288403"/>
                    <a:pt x="3910802" y="350872"/>
                  </a:cubicBezTo>
                  <a:lnTo>
                    <a:pt x="3944998" y="421857"/>
                  </a:lnTo>
                  <a:lnTo>
                    <a:pt x="1" y="421857"/>
                  </a:lnTo>
                  <a:lnTo>
                    <a:pt x="34196" y="350872"/>
                  </a:lnTo>
                  <a:cubicBezTo>
                    <a:pt x="68131" y="288403"/>
                    <a:pt x="104998" y="227758"/>
                    <a:pt x="144612" y="169122"/>
                  </a:cubicBezTo>
                  <a:close/>
                </a:path>
              </a:pathLst>
            </a:custGeom>
            <a:solidFill>
              <a:srgbClr val="01ADBF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1904696" y="1929794"/>
              <a:ext cx="1012613" cy="948140"/>
            </a:xfrm>
            <a:custGeom>
              <a:avLst/>
              <a:gdLst>
                <a:gd name="connsiteX0" fmla="*/ 937260 w 2001989"/>
                <a:gd name="connsiteY0" fmla="*/ 0 h 1874520"/>
                <a:gd name="connsiteX1" fmla="*/ 2001989 w 2001989"/>
                <a:gd name="connsiteY1" fmla="*/ 0 h 1874520"/>
                <a:gd name="connsiteX2" fmla="*/ 1963825 w 2001989"/>
                <a:gd name="connsiteY2" fmla="*/ 79225 h 1874520"/>
                <a:gd name="connsiteX3" fmla="*/ 1892144 w 2001989"/>
                <a:gd name="connsiteY3" fmla="*/ 275070 h 1874520"/>
                <a:gd name="connsiteX4" fmla="*/ 958266 w 2001989"/>
                <a:gd name="connsiteY4" fmla="*/ 275070 h 1874520"/>
                <a:gd name="connsiteX5" fmla="*/ 296076 w 2001989"/>
                <a:gd name="connsiteY5" fmla="*/ 937260 h 1874520"/>
                <a:gd name="connsiteX6" fmla="*/ 958266 w 2001989"/>
                <a:gd name="connsiteY6" fmla="*/ 1599450 h 1874520"/>
                <a:gd name="connsiteX7" fmla="*/ 1892144 w 2001989"/>
                <a:gd name="connsiteY7" fmla="*/ 1599450 h 1874520"/>
                <a:gd name="connsiteX8" fmla="*/ 1963825 w 2001989"/>
                <a:gd name="connsiteY8" fmla="*/ 1795295 h 1874520"/>
                <a:gd name="connsiteX9" fmla="*/ 2001989 w 2001989"/>
                <a:gd name="connsiteY9" fmla="*/ 1874520 h 1874520"/>
                <a:gd name="connsiteX10" fmla="*/ 937260 w 2001989"/>
                <a:gd name="connsiteY10" fmla="*/ 1874520 h 1874520"/>
                <a:gd name="connsiteX11" fmla="*/ 0 w 2001989"/>
                <a:gd name="connsiteY11" fmla="*/ 937260 h 1874520"/>
                <a:gd name="connsiteX12" fmla="*/ 937260 w 2001989"/>
                <a:gd name="connsiteY12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1989" h="1874520">
                  <a:moveTo>
                    <a:pt x="937260" y="0"/>
                  </a:moveTo>
                  <a:lnTo>
                    <a:pt x="2001989" y="0"/>
                  </a:lnTo>
                  <a:lnTo>
                    <a:pt x="1963825" y="79225"/>
                  </a:lnTo>
                  <a:lnTo>
                    <a:pt x="1892144" y="275070"/>
                  </a:lnTo>
                  <a:lnTo>
                    <a:pt x="958266" y="275070"/>
                  </a:lnTo>
                  <a:cubicBezTo>
                    <a:pt x="592549" y="275070"/>
                    <a:pt x="296076" y="571543"/>
                    <a:pt x="296076" y="937260"/>
                  </a:cubicBezTo>
                  <a:cubicBezTo>
                    <a:pt x="296076" y="1302977"/>
                    <a:pt x="592549" y="1599450"/>
                    <a:pt x="958266" y="1599450"/>
                  </a:cubicBezTo>
                  <a:lnTo>
                    <a:pt x="1892144" y="1599450"/>
                  </a:lnTo>
                  <a:lnTo>
                    <a:pt x="1963825" y="1795295"/>
                  </a:lnTo>
                  <a:lnTo>
                    <a:pt x="2001989" y="1874520"/>
                  </a:lnTo>
                  <a:lnTo>
                    <a:pt x="937260" y="1874520"/>
                  </a:lnTo>
                  <a:cubicBezTo>
                    <a:pt x="419626" y="1874520"/>
                    <a:pt x="0" y="1454894"/>
                    <a:pt x="0" y="937260"/>
                  </a:cubicBezTo>
                  <a:cubicBezTo>
                    <a:pt x="0" y="419626"/>
                    <a:pt x="419626" y="0"/>
                    <a:pt x="937260" y="0"/>
                  </a:cubicBezTo>
                  <a:close/>
                </a:path>
              </a:pathLst>
            </a:custGeom>
            <a:solidFill>
              <a:srgbClr val="01ADBF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2056307" y="2066398"/>
              <a:ext cx="894188" cy="675966"/>
            </a:xfrm>
            <a:custGeom>
              <a:avLst/>
              <a:gdLst>
                <a:gd name="connsiteX0" fmla="*/ 0 w 1767856"/>
                <a:gd name="connsiteY0" fmla="*/ 668208 h 1336418"/>
                <a:gd name="connsiteX1" fmla="*/ 0 w 1767856"/>
                <a:gd name="connsiteY1" fmla="*/ 668209 h 1336418"/>
                <a:gd name="connsiteX2" fmla="*/ 0 w 1767856"/>
                <a:gd name="connsiteY2" fmla="*/ 668209 h 1336418"/>
                <a:gd name="connsiteX3" fmla="*/ 668209 w 1767856"/>
                <a:gd name="connsiteY3" fmla="*/ 0 h 1336418"/>
                <a:gd name="connsiteX4" fmla="*/ 1730354 w 1767856"/>
                <a:gd name="connsiteY4" fmla="*/ 0 h 1336418"/>
                <a:gd name="connsiteX5" fmla="*/ 1705283 w 1767856"/>
                <a:gd name="connsiteY5" fmla="*/ 45922 h 1336418"/>
                <a:gd name="connsiteX6" fmla="*/ 1586450 w 1767856"/>
                <a:gd name="connsiteY6" fmla="*/ 633863 h 1336418"/>
                <a:gd name="connsiteX7" fmla="*/ 1705283 w 1767856"/>
                <a:gd name="connsiteY7" fmla="*/ 1221804 h 1336418"/>
                <a:gd name="connsiteX8" fmla="*/ 1767856 w 1767856"/>
                <a:gd name="connsiteY8" fmla="*/ 1336418 h 1336418"/>
                <a:gd name="connsiteX9" fmla="*/ 668209 w 1767856"/>
                <a:gd name="connsiteY9" fmla="*/ 1336417 h 1336418"/>
                <a:gd name="connsiteX10" fmla="*/ 13576 w 1767856"/>
                <a:gd name="connsiteY10" fmla="*/ 802876 h 1336418"/>
                <a:gd name="connsiteX11" fmla="*/ 0 w 1767856"/>
                <a:gd name="connsiteY11" fmla="*/ 668209 h 1336418"/>
                <a:gd name="connsiteX12" fmla="*/ 13576 w 1767856"/>
                <a:gd name="connsiteY12" fmla="*/ 533542 h 1336418"/>
                <a:gd name="connsiteX13" fmla="*/ 668209 w 1767856"/>
                <a:gd name="connsiteY13" fmla="*/ 0 h 133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67856" h="1336418">
                  <a:moveTo>
                    <a:pt x="0" y="668208"/>
                  </a:moveTo>
                  <a:lnTo>
                    <a:pt x="0" y="668209"/>
                  </a:lnTo>
                  <a:lnTo>
                    <a:pt x="0" y="668209"/>
                  </a:lnTo>
                  <a:close/>
                  <a:moveTo>
                    <a:pt x="668209" y="0"/>
                  </a:moveTo>
                  <a:lnTo>
                    <a:pt x="1730354" y="0"/>
                  </a:lnTo>
                  <a:lnTo>
                    <a:pt x="1705283" y="45922"/>
                  </a:lnTo>
                  <a:cubicBezTo>
                    <a:pt x="1630258" y="213754"/>
                    <a:pt x="1586450" y="416077"/>
                    <a:pt x="1586450" y="633863"/>
                  </a:cubicBezTo>
                  <a:cubicBezTo>
                    <a:pt x="1586450" y="851650"/>
                    <a:pt x="1630258" y="1053973"/>
                    <a:pt x="1705283" y="1221804"/>
                  </a:cubicBezTo>
                  <a:lnTo>
                    <a:pt x="1767856" y="1336418"/>
                  </a:lnTo>
                  <a:lnTo>
                    <a:pt x="668209" y="1336417"/>
                  </a:lnTo>
                  <a:cubicBezTo>
                    <a:pt x="345297" y="1336417"/>
                    <a:pt x="75884" y="1107367"/>
                    <a:pt x="13576" y="802876"/>
                  </a:cubicBezTo>
                  <a:lnTo>
                    <a:pt x="0" y="668209"/>
                  </a:lnTo>
                  <a:lnTo>
                    <a:pt x="13576" y="533542"/>
                  </a:lnTo>
                  <a:cubicBezTo>
                    <a:pt x="75884" y="229050"/>
                    <a:pt x="345297" y="0"/>
                    <a:pt x="668209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1905505" y="1927707"/>
              <a:ext cx="1098255" cy="948140"/>
            </a:xfrm>
            <a:custGeom>
              <a:avLst/>
              <a:gdLst>
                <a:gd name="connsiteX0" fmla="*/ 0 w 2171307"/>
                <a:gd name="connsiteY0" fmla="*/ 937259 h 1874520"/>
                <a:gd name="connsiteX1" fmla="*/ 0 w 2171307"/>
                <a:gd name="connsiteY1" fmla="*/ 937260 h 1874520"/>
                <a:gd name="connsiteX2" fmla="*/ 0 w 2171307"/>
                <a:gd name="connsiteY2" fmla="*/ 937260 h 1874520"/>
                <a:gd name="connsiteX3" fmla="*/ 937260 w 2171307"/>
                <a:gd name="connsiteY3" fmla="*/ 0 h 1874520"/>
                <a:gd name="connsiteX4" fmla="*/ 1943266 w 2171307"/>
                <a:gd name="connsiteY4" fmla="*/ 0 h 1874520"/>
                <a:gd name="connsiteX5" fmla="*/ 2132157 w 2171307"/>
                <a:gd name="connsiteY5" fmla="*/ 19042 h 1874520"/>
                <a:gd name="connsiteX6" fmla="*/ 2171307 w 2171307"/>
                <a:gd name="connsiteY6" fmla="*/ 29109 h 1874520"/>
                <a:gd name="connsiteX7" fmla="*/ 2110954 w 2171307"/>
                <a:gd name="connsiteY7" fmla="*/ 149404 h 1874520"/>
                <a:gd name="connsiteX8" fmla="*/ 1945409 w 2171307"/>
                <a:gd name="connsiteY8" fmla="*/ 941063 h 1874520"/>
                <a:gd name="connsiteX9" fmla="*/ 2110954 w 2171307"/>
                <a:gd name="connsiteY9" fmla="*/ 1732723 h 1874520"/>
                <a:gd name="connsiteX10" fmla="*/ 2167927 w 2171307"/>
                <a:gd name="connsiteY10" fmla="*/ 1846281 h 1874520"/>
                <a:gd name="connsiteX11" fmla="*/ 2132156 w 2171307"/>
                <a:gd name="connsiteY11" fmla="*/ 1855478 h 1874520"/>
                <a:gd name="connsiteX12" fmla="*/ 1943265 w 2171307"/>
                <a:gd name="connsiteY12" fmla="*/ 1874520 h 1874520"/>
                <a:gd name="connsiteX13" fmla="*/ 937260 w 2171307"/>
                <a:gd name="connsiteY13" fmla="*/ 1874519 h 1874520"/>
                <a:gd name="connsiteX14" fmla="*/ 19042 w 2171307"/>
                <a:gd name="connsiteY14" fmla="*/ 1126150 h 1874520"/>
                <a:gd name="connsiteX15" fmla="*/ 0 w 2171307"/>
                <a:gd name="connsiteY15" fmla="*/ 937260 h 1874520"/>
                <a:gd name="connsiteX16" fmla="*/ 19042 w 2171307"/>
                <a:gd name="connsiteY16" fmla="*/ 748370 h 1874520"/>
                <a:gd name="connsiteX17" fmla="*/ 937260 w 2171307"/>
                <a:gd name="connsiteY17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1307" h="1874520">
                  <a:moveTo>
                    <a:pt x="0" y="937259"/>
                  </a:moveTo>
                  <a:lnTo>
                    <a:pt x="0" y="937260"/>
                  </a:lnTo>
                  <a:lnTo>
                    <a:pt x="0" y="937260"/>
                  </a:lnTo>
                  <a:close/>
                  <a:moveTo>
                    <a:pt x="937260" y="0"/>
                  </a:moveTo>
                  <a:lnTo>
                    <a:pt x="1943266" y="0"/>
                  </a:lnTo>
                  <a:cubicBezTo>
                    <a:pt x="2007971" y="0"/>
                    <a:pt x="2071143" y="6557"/>
                    <a:pt x="2132157" y="19042"/>
                  </a:cubicBezTo>
                  <a:lnTo>
                    <a:pt x="2171307" y="29109"/>
                  </a:lnTo>
                  <a:lnTo>
                    <a:pt x="2110954" y="149404"/>
                  </a:lnTo>
                  <a:cubicBezTo>
                    <a:pt x="2005379" y="384735"/>
                    <a:pt x="1945409" y="654419"/>
                    <a:pt x="1945409" y="941063"/>
                  </a:cubicBezTo>
                  <a:cubicBezTo>
                    <a:pt x="1945409" y="1227708"/>
                    <a:pt x="2005379" y="1497391"/>
                    <a:pt x="2110954" y="1732723"/>
                  </a:cubicBezTo>
                  <a:lnTo>
                    <a:pt x="2167927" y="1846281"/>
                  </a:lnTo>
                  <a:lnTo>
                    <a:pt x="2132156" y="1855478"/>
                  </a:lnTo>
                  <a:cubicBezTo>
                    <a:pt x="2071142" y="1867963"/>
                    <a:pt x="2007970" y="1874520"/>
                    <a:pt x="1943265" y="1874520"/>
                  </a:cubicBezTo>
                  <a:lnTo>
                    <a:pt x="937260" y="1874519"/>
                  </a:lnTo>
                  <a:cubicBezTo>
                    <a:pt x="484330" y="1874519"/>
                    <a:pt x="106438" y="1553243"/>
                    <a:pt x="19042" y="1126150"/>
                  </a:cubicBezTo>
                  <a:lnTo>
                    <a:pt x="0" y="937260"/>
                  </a:lnTo>
                  <a:lnTo>
                    <a:pt x="19042" y="748370"/>
                  </a:lnTo>
                  <a:cubicBezTo>
                    <a:pt x="106438" y="321276"/>
                    <a:pt x="484330" y="0"/>
                    <a:pt x="937260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938973" y="1450403"/>
              <a:ext cx="1957720" cy="1957722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 w="38100">
              <a:noFill/>
            </a:ln>
            <a:effectLst>
              <a:innerShdw blurRad="469900">
                <a:prstClr val="black">
                  <a:alpha val="2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2799256" y="1288891"/>
              <a:ext cx="2229944" cy="2229946"/>
              <a:chOff x="4234767" y="424542"/>
              <a:chExt cx="4408714" cy="4408714"/>
            </a:xfrm>
            <a:effectLst>
              <a:outerShdw blurRad="2032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5" name="任意多边形 64"/>
              <p:cNvSpPr/>
              <p:nvPr/>
            </p:nvSpPr>
            <p:spPr>
              <a:xfrm>
                <a:off x="4234767" y="424542"/>
                <a:ext cx="4408714" cy="4408714"/>
              </a:xfrm>
              <a:custGeom>
                <a:avLst/>
                <a:gdLst>
                  <a:gd name="connsiteX0" fmla="*/ 2204357 w 4408714"/>
                  <a:gd name="connsiteY0" fmla="*/ 269100 h 4408714"/>
                  <a:gd name="connsiteX1" fmla="*/ 269100 w 4408714"/>
                  <a:gd name="connsiteY1" fmla="*/ 2204357 h 4408714"/>
                  <a:gd name="connsiteX2" fmla="*/ 2204357 w 4408714"/>
                  <a:gd name="connsiteY2" fmla="*/ 4139614 h 4408714"/>
                  <a:gd name="connsiteX3" fmla="*/ 4139614 w 4408714"/>
                  <a:gd name="connsiteY3" fmla="*/ 2204357 h 4408714"/>
                  <a:gd name="connsiteX4" fmla="*/ 2204357 w 4408714"/>
                  <a:gd name="connsiteY4" fmla="*/ 269100 h 4408714"/>
                  <a:gd name="connsiteX5" fmla="*/ 2204357 w 4408714"/>
                  <a:gd name="connsiteY5" fmla="*/ 0 h 4408714"/>
                  <a:gd name="connsiteX6" fmla="*/ 4408714 w 4408714"/>
                  <a:gd name="connsiteY6" fmla="*/ 2204357 h 4408714"/>
                  <a:gd name="connsiteX7" fmla="*/ 2204357 w 4408714"/>
                  <a:gd name="connsiteY7" fmla="*/ 4408714 h 4408714"/>
                  <a:gd name="connsiteX8" fmla="*/ 0 w 4408714"/>
                  <a:gd name="connsiteY8" fmla="*/ 2204357 h 4408714"/>
                  <a:gd name="connsiteX9" fmla="*/ 2204357 w 4408714"/>
                  <a:gd name="connsiteY9" fmla="*/ 0 h 440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08714" h="4408714">
                    <a:moveTo>
                      <a:pt x="2204357" y="269100"/>
                    </a:moveTo>
                    <a:cubicBezTo>
                      <a:pt x="1135544" y="269100"/>
                      <a:pt x="269100" y="1135544"/>
                      <a:pt x="269100" y="2204357"/>
                    </a:cubicBezTo>
                    <a:cubicBezTo>
                      <a:pt x="269100" y="3273170"/>
                      <a:pt x="1135544" y="4139614"/>
                      <a:pt x="2204357" y="4139614"/>
                    </a:cubicBezTo>
                    <a:cubicBezTo>
                      <a:pt x="3273170" y="4139614"/>
                      <a:pt x="4139614" y="3273170"/>
                      <a:pt x="4139614" y="2204357"/>
                    </a:cubicBezTo>
                    <a:cubicBezTo>
                      <a:pt x="4139614" y="1135544"/>
                      <a:pt x="3273170" y="269100"/>
                      <a:pt x="2204357" y="269100"/>
                    </a:cubicBezTo>
                    <a:close/>
                    <a:moveTo>
                      <a:pt x="2204357" y="0"/>
                    </a:moveTo>
                    <a:cubicBezTo>
                      <a:pt x="3421790" y="0"/>
                      <a:pt x="4408714" y="986924"/>
                      <a:pt x="4408714" y="2204357"/>
                    </a:cubicBezTo>
                    <a:cubicBezTo>
                      <a:pt x="4408714" y="3421790"/>
                      <a:pt x="3421790" y="4408714"/>
                      <a:pt x="2204357" y="4408714"/>
                    </a:cubicBezTo>
                    <a:cubicBezTo>
                      <a:pt x="986924" y="4408714"/>
                      <a:pt x="0" y="3421790"/>
                      <a:pt x="0" y="2204357"/>
                    </a:cubicBezTo>
                    <a:cubicBezTo>
                      <a:pt x="0" y="986924"/>
                      <a:pt x="986924" y="0"/>
                      <a:pt x="220435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4234767" y="424542"/>
                <a:ext cx="4408714" cy="4408714"/>
              </a:xfrm>
              <a:custGeom>
                <a:avLst/>
                <a:gdLst>
                  <a:gd name="connsiteX0" fmla="*/ 2204357 w 4408714"/>
                  <a:gd name="connsiteY0" fmla="*/ 0 h 4408714"/>
                  <a:gd name="connsiteX1" fmla="*/ 4408714 w 4408714"/>
                  <a:gd name="connsiteY1" fmla="*/ 2204357 h 4408714"/>
                  <a:gd name="connsiteX2" fmla="*/ 2204357 w 4408714"/>
                  <a:gd name="connsiteY2" fmla="*/ 4408714 h 4408714"/>
                  <a:gd name="connsiteX3" fmla="*/ 0 w 4408714"/>
                  <a:gd name="connsiteY3" fmla="*/ 2204357 h 4408714"/>
                  <a:gd name="connsiteX4" fmla="*/ 2204357 w 4408714"/>
                  <a:gd name="connsiteY4" fmla="*/ 0 h 440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8714" h="4408714">
                    <a:moveTo>
                      <a:pt x="2204357" y="0"/>
                    </a:moveTo>
                    <a:cubicBezTo>
                      <a:pt x="3421790" y="0"/>
                      <a:pt x="4408714" y="986924"/>
                      <a:pt x="4408714" y="2204357"/>
                    </a:cubicBezTo>
                    <a:cubicBezTo>
                      <a:pt x="4408714" y="3421790"/>
                      <a:pt x="3421790" y="4408714"/>
                      <a:pt x="2204357" y="4408714"/>
                    </a:cubicBezTo>
                    <a:cubicBezTo>
                      <a:pt x="986924" y="4408714"/>
                      <a:pt x="0" y="3421790"/>
                      <a:pt x="0" y="2204357"/>
                    </a:cubicBezTo>
                    <a:cubicBezTo>
                      <a:pt x="0" y="986924"/>
                      <a:pt x="986924" y="0"/>
                      <a:pt x="2204357" y="0"/>
                    </a:cubicBezTo>
                    <a:close/>
                  </a:path>
                </a:pathLst>
              </a:custGeom>
              <a:noFill/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4496739" y="693642"/>
                <a:ext cx="3870514" cy="3870514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2982026" y="1597689"/>
              <a:ext cx="833016" cy="637553"/>
            </a:xfrm>
            <a:prstGeom prst="ellipse">
              <a:avLst/>
            </a:prstGeom>
            <a:gradFill flip="none" rotWithShape="1">
              <a:gsLst>
                <a:gs pos="38000">
                  <a:srgbClr val="FFFFFF">
                    <a:alpha val="17000"/>
                  </a:srgbClr>
                </a:gs>
                <a:gs pos="0">
                  <a:schemeClr val="bg1">
                    <a:alpha val="84000"/>
                  </a:schemeClr>
                </a:gs>
                <a:gs pos="6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223440" y="3767500"/>
            <a:ext cx="3424014" cy="2443706"/>
            <a:chOff x="1904696" y="1288891"/>
            <a:chExt cx="3124504" cy="2229946"/>
          </a:xfrm>
        </p:grpSpPr>
        <p:sp>
          <p:nvSpPr>
            <p:cNvPr id="69" name="任意多边形 68"/>
            <p:cNvSpPr/>
            <p:nvPr/>
          </p:nvSpPr>
          <p:spPr>
            <a:xfrm>
              <a:off x="2935368" y="1694930"/>
              <a:ext cx="1957720" cy="1417869"/>
            </a:xfrm>
            <a:custGeom>
              <a:avLst/>
              <a:gdLst>
                <a:gd name="connsiteX0" fmla="*/ 0 w 3944999"/>
                <a:gd name="connsiteY0" fmla="*/ 2381339 h 2803197"/>
                <a:gd name="connsiteX1" fmla="*/ 3944999 w 3944999"/>
                <a:gd name="connsiteY1" fmla="*/ 2381339 h 2803197"/>
                <a:gd name="connsiteX2" fmla="*/ 3910802 w 3944999"/>
                <a:gd name="connsiteY2" fmla="*/ 2452327 h 2803197"/>
                <a:gd name="connsiteX3" fmla="*/ 3800387 w 3944999"/>
                <a:gd name="connsiteY3" fmla="*/ 2634076 h 2803197"/>
                <a:gd name="connsiteX4" fmla="*/ 3673920 w 3944999"/>
                <a:gd name="connsiteY4" fmla="*/ 2803197 h 2803197"/>
                <a:gd name="connsiteX5" fmla="*/ 271078 w 3944999"/>
                <a:gd name="connsiteY5" fmla="*/ 2803197 h 2803197"/>
                <a:gd name="connsiteX6" fmla="*/ 144612 w 3944999"/>
                <a:gd name="connsiteY6" fmla="*/ 2634076 h 2803197"/>
                <a:gd name="connsiteX7" fmla="*/ 34196 w 3944999"/>
                <a:gd name="connsiteY7" fmla="*/ 2452327 h 2803197"/>
                <a:gd name="connsiteX8" fmla="*/ 271079 w 3944999"/>
                <a:gd name="connsiteY8" fmla="*/ 0 h 2803197"/>
                <a:gd name="connsiteX9" fmla="*/ 3673920 w 3944999"/>
                <a:gd name="connsiteY9" fmla="*/ 0 h 2803197"/>
                <a:gd name="connsiteX10" fmla="*/ 3800387 w 3944999"/>
                <a:gd name="connsiteY10" fmla="*/ 169122 h 2803197"/>
                <a:gd name="connsiteX11" fmla="*/ 3910802 w 3944999"/>
                <a:gd name="connsiteY11" fmla="*/ 350872 h 2803197"/>
                <a:gd name="connsiteX12" fmla="*/ 3944998 w 3944999"/>
                <a:gd name="connsiteY12" fmla="*/ 421857 h 2803197"/>
                <a:gd name="connsiteX13" fmla="*/ 1 w 3944999"/>
                <a:gd name="connsiteY13" fmla="*/ 421857 h 2803197"/>
                <a:gd name="connsiteX14" fmla="*/ 34196 w 3944999"/>
                <a:gd name="connsiteY14" fmla="*/ 350872 h 2803197"/>
                <a:gd name="connsiteX15" fmla="*/ 144612 w 3944999"/>
                <a:gd name="connsiteY15" fmla="*/ 169122 h 280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44999" h="2803197">
                  <a:moveTo>
                    <a:pt x="0" y="2381339"/>
                  </a:moveTo>
                  <a:lnTo>
                    <a:pt x="3944999" y="2381339"/>
                  </a:lnTo>
                  <a:lnTo>
                    <a:pt x="3910802" y="2452327"/>
                  </a:lnTo>
                  <a:cubicBezTo>
                    <a:pt x="3876867" y="2514795"/>
                    <a:pt x="3840000" y="2575440"/>
                    <a:pt x="3800387" y="2634076"/>
                  </a:cubicBezTo>
                  <a:lnTo>
                    <a:pt x="3673920" y="2803197"/>
                  </a:lnTo>
                  <a:lnTo>
                    <a:pt x="271078" y="2803197"/>
                  </a:lnTo>
                  <a:lnTo>
                    <a:pt x="144612" y="2634076"/>
                  </a:lnTo>
                  <a:cubicBezTo>
                    <a:pt x="104998" y="2575440"/>
                    <a:pt x="68131" y="2514795"/>
                    <a:pt x="34196" y="2452327"/>
                  </a:cubicBezTo>
                  <a:close/>
                  <a:moveTo>
                    <a:pt x="271079" y="0"/>
                  </a:moveTo>
                  <a:lnTo>
                    <a:pt x="3673920" y="0"/>
                  </a:lnTo>
                  <a:lnTo>
                    <a:pt x="3800387" y="169122"/>
                  </a:lnTo>
                  <a:cubicBezTo>
                    <a:pt x="3840000" y="227758"/>
                    <a:pt x="3876867" y="288403"/>
                    <a:pt x="3910802" y="350872"/>
                  </a:cubicBezTo>
                  <a:lnTo>
                    <a:pt x="3944998" y="421857"/>
                  </a:lnTo>
                  <a:lnTo>
                    <a:pt x="1" y="421857"/>
                  </a:lnTo>
                  <a:lnTo>
                    <a:pt x="34196" y="350872"/>
                  </a:lnTo>
                  <a:cubicBezTo>
                    <a:pt x="68131" y="288403"/>
                    <a:pt x="104998" y="227758"/>
                    <a:pt x="144612" y="169122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1904696" y="1929794"/>
              <a:ext cx="1012613" cy="948140"/>
            </a:xfrm>
            <a:custGeom>
              <a:avLst/>
              <a:gdLst>
                <a:gd name="connsiteX0" fmla="*/ 937260 w 2001989"/>
                <a:gd name="connsiteY0" fmla="*/ 0 h 1874520"/>
                <a:gd name="connsiteX1" fmla="*/ 2001989 w 2001989"/>
                <a:gd name="connsiteY1" fmla="*/ 0 h 1874520"/>
                <a:gd name="connsiteX2" fmla="*/ 1963825 w 2001989"/>
                <a:gd name="connsiteY2" fmla="*/ 79225 h 1874520"/>
                <a:gd name="connsiteX3" fmla="*/ 1892144 w 2001989"/>
                <a:gd name="connsiteY3" fmla="*/ 275070 h 1874520"/>
                <a:gd name="connsiteX4" fmla="*/ 958266 w 2001989"/>
                <a:gd name="connsiteY4" fmla="*/ 275070 h 1874520"/>
                <a:gd name="connsiteX5" fmla="*/ 296076 w 2001989"/>
                <a:gd name="connsiteY5" fmla="*/ 937260 h 1874520"/>
                <a:gd name="connsiteX6" fmla="*/ 958266 w 2001989"/>
                <a:gd name="connsiteY6" fmla="*/ 1599450 h 1874520"/>
                <a:gd name="connsiteX7" fmla="*/ 1892144 w 2001989"/>
                <a:gd name="connsiteY7" fmla="*/ 1599450 h 1874520"/>
                <a:gd name="connsiteX8" fmla="*/ 1963825 w 2001989"/>
                <a:gd name="connsiteY8" fmla="*/ 1795295 h 1874520"/>
                <a:gd name="connsiteX9" fmla="*/ 2001989 w 2001989"/>
                <a:gd name="connsiteY9" fmla="*/ 1874520 h 1874520"/>
                <a:gd name="connsiteX10" fmla="*/ 937260 w 2001989"/>
                <a:gd name="connsiteY10" fmla="*/ 1874520 h 1874520"/>
                <a:gd name="connsiteX11" fmla="*/ 0 w 2001989"/>
                <a:gd name="connsiteY11" fmla="*/ 937260 h 1874520"/>
                <a:gd name="connsiteX12" fmla="*/ 937260 w 2001989"/>
                <a:gd name="connsiteY12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1989" h="1874520">
                  <a:moveTo>
                    <a:pt x="937260" y="0"/>
                  </a:moveTo>
                  <a:lnTo>
                    <a:pt x="2001989" y="0"/>
                  </a:lnTo>
                  <a:lnTo>
                    <a:pt x="1963825" y="79225"/>
                  </a:lnTo>
                  <a:lnTo>
                    <a:pt x="1892144" y="275070"/>
                  </a:lnTo>
                  <a:lnTo>
                    <a:pt x="958266" y="275070"/>
                  </a:lnTo>
                  <a:cubicBezTo>
                    <a:pt x="592549" y="275070"/>
                    <a:pt x="296076" y="571543"/>
                    <a:pt x="296076" y="937260"/>
                  </a:cubicBezTo>
                  <a:cubicBezTo>
                    <a:pt x="296076" y="1302977"/>
                    <a:pt x="592549" y="1599450"/>
                    <a:pt x="958266" y="1599450"/>
                  </a:cubicBezTo>
                  <a:lnTo>
                    <a:pt x="1892144" y="1599450"/>
                  </a:lnTo>
                  <a:lnTo>
                    <a:pt x="1963825" y="1795295"/>
                  </a:lnTo>
                  <a:lnTo>
                    <a:pt x="2001989" y="1874520"/>
                  </a:lnTo>
                  <a:lnTo>
                    <a:pt x="937260" y="1874520"/>
                  </a:lnTo>
                  <a:cubicBezTo>
                    <a:pt x="419626" y="1874520"/>
                    <a:pt x="0" y="1454894"/>
                    <a:pt x="0" y="937260"/>
                  </a:cubicBezTo>
                  <a:cubicBezTo>
                    <a:pt x="0" y="419626"/>
                    <a:pt x="419626" y="0"/>
                    <a:pt x="937260" y="0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2056307" y="2066398"/>
              <a:ext cx="894188" cy="675966"/>
            </a:xfrm>
            <a:custGeom>
              <a:avLst/>
              <a:gdLst>
                <a:gd name="connsiteX0" fmla="*/ 0 w 1767856"/>
                <a:gd name="connsiteY0" fmla="*/ 668208 h 1336418"/>
                <a:gd name="connsiteX1" fmla="*/ 0 w 1767856"/>
                <a:gd name="connsiteY1" fmla="*/ 668209 h 1336418"/>
                <a:gd name="connsiteX2" fmla="*/ 0 w 1767856"/>
                <a:gd name="connsiteY2" fmla="*/ 668209 h 1336418"/>
                <a:gd name="connsiteX3" fmla="*/ 668209 w 1767856"/>
                <a:gd name="connsiteY3" fmla="*/ 0 h 1336418"/>
                <a:gd name="connsiteX4" fmla="*/ 1730354 w 1767856"/>
                <a:gd name="connsiteY4" fmla="*/ 0 h 1336418"/>
                <a:gd name="connsiteX5" fmla="*/ 1705283 w 1767856"/>
                <a:gd name="connsiteY5" fmla="*/ 45922 h 1336418"/>
                <a:gd name="connsiteX6" fmla="*/ 1586450 w 1767856"/>
                <a:gd name="connsiteY6" fmla="*/ 633863 h 1336418"/>
                <a:gd name="connsiteX7" fmla="*/ 1705283 w 1767856"/>
                <a:gd name="connsiteY7" fmla="*/ 1221804 h 1336418"/>
                <a:gd name="connsiteX8" fmla="*/ 1767856 w 1767856"/>
                <a:gd name="connsiteY8" fmla="*/ 1336418 h 1336418"/>
                <a:gd name="connsiteX9" fmla="*/ 668209 w 1767856"/>
                <a:gd name="connsiteY9" fmla="*/ 1336417 h 1336418"/>
                <a:gd name="connsiteX10" fmla="*/ 13576 w 1767856"/>
                <a:gd name="connsiteY10" fmla="*/ 802876 h 1336418"/>
                <a:gd name="connsiteX11" fmla="*/ 0 w 1767856"/>
                <a:gd name="connsiteY11" fmla="*/ 668209 h 1336418"/>
                <a:gd name="connsiteX12" fmla="*/ 13576 w 1767856"/>
                <a:gd name="connsiteY12" fmla="*/ 533542 h 1336418"/>
                <a:gd name="connsiteX13" fmla="*/ 668209 w 1767856"/>
                <a:gd name="connsiteY13" fmla="*/ 0 h 133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67856" h="1336418">
                  <a:moveTo>
                    <a:pt x="0" y="668208"/>
                  </a:moveTo>
                  <a:lnTo>
                    <a:pt x="0" y="668209"/>
                  </a:lnTo>
                  <a:lnTo>
                    <a:pt x="0" y="668209"/>
                  </a:lnTo>
                  <a:close/>
                  <a:moveTo>
                    <a:pt x="668209" y="0"/>
                  </a:moveTo>
                  <a:lnTo>
                    <a:pt x="1730354" y="0"/>
                  </a:lnTo>
                  <a:lnTo>
                    <a:pt x="1705283" y="45922"/>
                  </a:lnTo>
                  <a:cubicBezTo>
                    <a:pt x="1630258" y="213754"/>
                    <a:pt x="1586450" y="416077"/>
                    <a:pt x="1586450" y="633863"/>
                  </a:cubicBezTo>
                  <a:cubicBezTo>
                    <a:pt x="1586450" y="851650"/>
                    <a:pt x="1630258" y="1053973"/>
                    <a:pt x="1705283" y="1221804"/>
                  </a:cubicBezTo>
                  <a:lnTo>
                    <a:pt x="1767856" y="1336418"/>
                  </a:lnTo>
                  <a:lnTo>
                    <a:pt x="668209" y="1336417"/>
                  </a:lnTo>
                  <a:cubicBezTo>
                    <a:pt x="345297" y="1336417"/>
                    <a:pt x="75884" y="1107367"/>
                    <a:pt x="13576" y="802876"/>
                  </a:cubicBezTo>
                  <a:lnTo>
                    <a:pt x="0" y="668209"/>
                  </a:lnTo>
                  <a:lnTo>
                    <a:pt x="13576" y="533542"/>
                  </a:lnTo>
                  <a:cubicBezTo>
                    <a:pt x="75884" y="229050"/>
                    <a:pt x="345297" y="0"/>
                    <a:pt x="668209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1905505" y="1927707"/>
              <a:ext cx="1098255" cy="948140"/>
            </a:xfrm>
            <a:custGeom>
              <a:avLst/>
              <a:gdLst>
                <a:gd name="connsiteX0" fmla="*/ 0 w 2171307"/>
                <a:gd name="connsiteY0" fmla="*/ 937259 h 1874520"/>
                <a:gd name="connsiteX1" fmla="*/ 0 w 2171307"/>
                <a:gd name="connsiteY1" fmla="*/ 937260 h 1874520"/>
                <a:gd name="connsiteX2" fmla="*/ 0 w 2171307"/>
                <a:gd name="connsiteY2" fmla="*/ 937260 h 1874520"/>
                <a:gd name="connsiteX3" fmla="*/ 937260 w 2171307"/>
                <a:gd name="connsiteY3" fmla="*/ 0 h 1874520"/>
                <a:gd name="connsiteX4" fmla="*/ 1943266 w 2171307"/>
                <a:gd name="connsiteY4" fmla="*/ 0 h 1874520"/>
                <a:gd name="connsiteX5" fmla="*/ 2132157 w 2171307"/>
                <a:gd name="connsiteY5" fmla="*/ 19042 h 1874520"/>
                <a:gd name="connsiteX6" fmla="*/ 2171307 w 2171307"/>
                <a:gd name="connsiteY6" fmla="*/ 29109 h 1874520"/>
                <a:gd name="connsiteX7" fmla="*/ 2110954 w 2171307"/>
                <a:gd name="connsiteY7" fmla="*/ 149404 h 1874520"/>
                <a:gd name="connsiteX8" fmla="*/ 1945409 w 2171307"/>
                <a:gd name="connsiteY8" fmla="*/ 941063 h 1874520"/>
                <a:gd name="connsiteX9" fmla="*/ 2110954 w 2171307"/>
                <a:gd name="connsiteY9" fmla="*/ 1732723 h 1874520"/>
                <a:gd name="connsiteX10" fmla="*/ 2167927 w 2171307"/>
                <a:gd name="connsiteY10" fmla="*/ 1846281 h 1874520"/>
                <a:gd name="connsiteX11" fmla="*/ 2132156 w 2171307"/>
                <a:gd name="connsiteY11" fmla="*/ 1855478 h 1874520"/>
                <a:gd name="connsiteX12" fmla="*/ 1943265 w 2171307"/>
                <a:gd name="connsiteY12" fmla="*/ 1874520 h 1874520"/>
                <a:gd name="connsiteX13" fmla="*/ 937260 w 2171307"/>
                <a:gd name="connsiteY13" fmla="*/ 1874519 h 1874520"/>
                <a:gd name="connsiteX14" fmla="*/ 19042 w 2171307"/>
                <a:gd name="connsiteY14" fmla="*/ 1126150 h 1874520"/>
                <a:gd name="connsiteX15" fmla="*/ 0 w 2171307"/>
                <a:gd name="connsiteY15" fmla="*/ 937260 h 1874520"/>
                <a:gd name="connsiteX16" fmla="*/ 19042 w 2171307"/>
                <a:gd name="connsiteY16" fmla="*/ 748370 h 1874520"/>
                <a:gd name="connsiteX17" fmla="*/ 937260 w 2171307"/>
                <a:gd name="connsiteY17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1307" h="1874520">
                  <a:moveTo>
                    <a:pt x="0" y="937259"/>
                  </a:moveTo>
                  <a:lnTo>
                    <a:pt x="0" y="937260"/>
                  </a:lnTo>
                  <a:lnTo>
                    <a:pt x="0" y="937260"/>
                  </a:lnTo>
                  <a:close/>
                  <a:moveTo>
                    <a:pt x="937260" y="0"/>
                  </a:moveTo>
                  <a:lnTo>
                    <a:pt x="1943266" y="0"/>
                  </a:lnTo>
                  <a:cubicBezTo>
                    <a:pt x="2007971" y="0"/>
                    <a:pt x="2071143" y="6557"/>
                    <a:pt x="2132157" y="19042"/>
                  </a:cubicBezTo>
                  <a:lnTo>
                    <a:pt x="2171307" y="29109"/>
                  </a:lnTo>
                  <a:lnTo>
                    <a:pt x="2110954" y="149404"/>
                  </a:lnTo>
                  <a:cubicBezTo>
                    <a:pt x="2005379" y="384735"/>
                    <a:pt x="1945409" y="654419"/>
                    <a:pt x="1945409" y="941063"/>
                  </a:cubicBezTo>
                  <a:cubicBezTo>
                    <a:pt x="1945409" y="1227708"/>
                    <a:pt x="2005379" y="1497391"/>
                    <a:pt x="2110954" y="1732723"/>
                  </a:cubicBezTo>
                  <a:lnTo>
                    <a:pt x="2167927" y="1846281"/>
                  </a:lnTo>
                  <a:lnTo>
                    <a:pt x="2132156" y="1855478"/>
                  </a:lnTo>
                  <a:cubicBezTo>
                    <a:pt x="2071142" y="1867963"/>
                    <a:pt x="2007970" y="1874520"/>
                    <a:pt x="1943265" y="1874520"/>
                  </a:cubicBezTo>
                  <a:lnTo>
                    <a:pt x="937260" y="1874519"/>
                  </a:lnTo>
                  <a:cubicBezTo>
                    <a:pt x="484330" y="1874519"/>
                    <a:pt x="106438" y="1553243"/>
                    <a:pt x="19042" y="1126150"/>
                  </a:cubicBezTo>
                  <a:lnTo>
                    <a:pt x="0" y="937260"/>
                  </a:lnTo>
                  <a:lnTo>
                    <a:pt x="19042" y="748370"/>
                  </a:lnTo>
                  <a:cubicBezTo>
                    <a:pt x="106438" y="321276"/>
                    <a:pt x="484330" y="0"/>
                    <a:pt x="937260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2938973" y="1450403"/>
              <a:ext cx="1957720" cy="1957722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 w="38100">
              <a:noFill/>
            </a:ln>
            <a:effectLst>
              <a:innerShdw blurRad="469900">
                <a:prstClr val="black">
                  <a:alpha val="2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2799256" y="1288891"/>
              <a:ext cx="2229944" cy="2229946"/>
              <a:chOff x="4234767" y="424542"/>
              <a:chExt cx="4408714" cy="4408714"/>
            </a:xfrm>
            <a:effectLst>
              <a:outerShdw blurRad="2032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任意多边形 76"/>
              <p:cNvSpPr/>
              <p:nvPr/>
            </p:nvSpPr>
            <p:spPr>
              <a:xfrm>
                <a:off x="4234767" y="424542"/>
                <a:ext cx="4408714" cy="4408714"/>
              </a:xfrm>
              <a:custGeom>
                <a:avLst/>
                <a:gdLst>
                  <a:gd name="connsiteX0" fmla="*/ 2204357 w 4408714"/>
                  <a:gd name="connsiteY0" fmla="*/ 269100 h 4408714"/>
                  <a:gd name="connsiteX1" fmla="*/ 269100 w 4408714"/>
                  <a:gd name="connsiteY1" fmla="*/ 2204357 h 4408714"/>
                  <a:gd name="connsiteX2" fmla="*/ 2204357 w 4408714"/>
                  <a:gd name="connsiteY2" fmla="*/ 4139614 h 4408714"/>
                  <a:gd name="connsiteX3" fmla="*/ 4139614 w 4408714"/>
                  <a:gd name="connsiteY3" fmla="*/ 2204357 h 4408714"/>
                  <a:gd name="connsiteX4" fmla="*/ 2204357 w 4408714"/>
                  <a:gd name="connsiteY4" fmla="*/ 269100 h 4408714"/>
                  <a:gd name="connsiteX5" fmla="*/ 2204357 w 4408714"/>
                  <a:gd name="connsiteY5" fmla="*/ 0 h 4408714"/>
                  <a:gd name="connsiteX6" fmla="*/ 4408714 w 4408714"/>
                  <a:gd name="connsiteY6" fmla="*/ 2204357 h 4408714"/>
                  <a:gd name="connsiteX7" fmla="*/ 2204357 w 4408714"/>
                  <a:gd name="connsiteY7" fmla="*/ 4408714 h 4408714"/>
                  <a:gd name="connsiteX8" fmla="*/ 0 w 4408714"/>
                  <a:gd name="connsiteY8" fmla="*/ 2204357 h 4408714"/>
                  <a:gd name="connsiteX9" fmla="*/ 2204357 w 4408714"/>
                  <a:gd name="connsiteY9" fmla="*/ 0 h 440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08714" h="4408714">
                    <a:moveTo>
                      <a:pt x="2204357" y="269100"/>
                    </a:moveTo>
                    <a:cubicBezTo>
                      <a:pt x="1135544" y="269100"/>
                      <a:pt x="269100" y="1135544"/>
                      <a:pt x="269100" y="2204357"/>
                    </a:cubicBezTo>
                    <a:cubicBezTo>
                      <a:pt x="269100" y="3273170"/>
                      <a:pt x="1135544" y="4139614"/>
                      <a:pt x="2204357" y="4139614"/>
                    </a:cubicBezTo>
                    <a:cubicBezTo>
                      <a:pt x="3273170" y="4139614"/>
                      <a:pt x="4139614" y="3273170"/>
                      <a:pt x="4139614" y="2204357"/>
                    </a:cubicBezTo>
                    <a:cubicBezTo>
                      <a:pt x="4139614" y="1135544"/>
                      <a:pt x="3273170" y="269100"/>
                      <a:pt x="2204357" y="269100"/>
                    </a:cubicBezTo>
                    <a:close/>
                    <a:moveTo>
                      <a:pt x="2204357" y="0"/>
                    </a:moveTo>
                    <a:cubicBezTo>
                      <a:pt x="3421790" y="0"/>
                      <a:pt x="4408714" y="986924"/>
                      <a:pt x="4408714" y="2204357"/>
                    </a:cubicBezTo>
                    <a:cubicBezTo>
                      <a:pt x="4408714" y="3421790"/>
                      <a:pt x="3421790" y="4408714"/>
                      <a:pt x="2204357" y="4408714"/>
                    </a:cubicBezTo>
                    <a:cubicBezTo>
                      <a:pt x="986924" y="4408714"/>
                      <a:pt x="0" y="3421790"/>
                      <a:pt x="0" y="2204357"/>
                    </a:cubicBezTo>
                    <a:cubicBezTo>
                      <a:pt x="0" y="986924"/>
                      <a:pt x="986924" y="0"/>
                      <a:pt x="220435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4234767" y="424542"/>
                <a:ext cx="4408714" cy="4408714"/>
              </a:xfrm>
              <a:custGeom>
                <a:avLst/>
                <a:gdLst>
                  <a:gd name="connsiteX0" fmla="*/ 2204357 w 4408714"/>
                  <a:gd name="connsiteY0" fmla="*/ 0 h 4408714"/>
                  <a:gd name="connsiteX1" fmla="*/ 4408714 w 4408714"/>
                  <a:gd name="connsiteY1" fmla="*/ 2204357 h 4408714"/>
                  <a:gd name="connsiteX2" fmla="*/ 2204357 w 4408714"/>
                  <a:gd name="connsiteY2" fmla="*/ 4408714 h 4408714"/>
                  <a:gd name="connsiteX3" fmla="*/ 0 w 4408714"/>
                  <a:gd name="connsiteY3" fmla="*/ 2204357 h 4408714"/>
                  <a:gd name="connsiteX4" fmla="*/ 2204357 w 4408714"/>
                  <a:gd name="connsiteY4" fmla="*/ 0 h 440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8714" h="4408714">
                    <a:moveTo>
                      <a:pt x="2204357" y="0"/>
                    </a:moveTo>
                    <a:cubicBezTo>
                      <a:pt x="3421790" y="0"/>
                      <a:pt x="4408714" y="986924"/>
                      <a:pt x="4408714" y="2204357"/>
                    </a:cubicBezTo>
                    <a:cubicBezTo>
                      <a:pt x="4408714" y="3421790"/>
                      <a:pt x="3421790" y="4408714"/>
                      <a:pt x="2204357" y="4408714"/>
                    </a:cubicBezTo>
                    <a:cubicBezTo>
                      <a:pt x="986924" y="4408714"/>
                      <a:pt x="0" y="3421790"/>
                      <a:pt x="0" y="2204357"/>
                    </a:cubicBezTo>
                    <a:cubicBezTo>
                      <a:pt x="0" y="986924"/>
                      <a:pt x="986924" y="0"/>
                      <a:pt x="2204357" y="0"/>
                    </a:cubicBezTo>
                    <a:close/>
                  </a:path>
                </a:pathLst>
              </a:custGeom>
              <a:noFill/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4496739" y="693642"/>
                <a:ext cx="3870514" cy="3870514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6" name="椭圆 75"/>
            <p:cNvSpPr/>
            <p:nvPr/>
          </p:nvSpPr>
          <p:spPr>
            <a:xfrm>
              <a:off x="2982026" y="1597689"/>
              <a:ext cx="833016" cy="637553"/>
            </a:xfrm>
            <a:prstGeom prst="ellipse">
              <a:avLst/>
            </a:prstGeom>
            <a:gradFill flip="none" rotWithShape="1">
              <a:gsLst>
                <a:gs pos="38000">
                  <a:srgbClr val="FFFFFF">
                    <a:alpha val="17000"/>
                  </a:srgbClr>
                </a:gs>
                <a:gs pos="0">
                  <a:schemeClr val="bg1">
                    <a:alpha val="84000"/>
                  </a:schemeClr>
                </a:gs>
                <a:gs pos="6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544546" y="3767500"/>
            <a:ext cx="3424014" cy="2443706"/>
            <a:chOff x="1904696" y="1288891"/>
            <a:chExt cx="3124504" cy="2229946"/>
          </a:xfrm>
        </p:grpSpPr>
        <p:sp>
          <p:nvSpPr>
            <p:cNvPr id="81" name="任意多边形 80"/>
            <p:cNvSpPr/>
            <p:nvPr/>
          </p:nvSpPr>
          <p:spPr>
            <a:xfrm>
              <a:off x="2935368" y="1694930"/>
              <a:ext cx="1957720" cy="1417869"/>
            </a:xfrm>
            <a:custGeom>
              <a:avLst/>
              <a:gdLst>
                <a:gd name="connsiteX0" fmla="*/ 0 w 3944999"/>
                <a:gd name="connsiteY0" fmla="*/ 2381339 h 2803197"/>
                <a:gd name="connsiteX1" fmla="*/ 3944999 w 3944999"/>
                <a:gd name="connsiteY1" fmla="*/ 2381339 h 2803197"/>
                <a:gd name="connsiteX2" fmla="*/ 3910802 w 3944999"/>
                <a:gd name="connsiteY2" fmla="*/ 2452327 h 2803197"/>
                <a:gd name="connsiteX3" fmla="*/ 3800387 w 3944999"/>
                <a:gd name="connsiteY3" fmla="*/ 2634076 h 2803197"/>
                <a:gd name="connsiteX4" fmla="*/ 3673920 w 3944999"/>
                <a:gd name="connsiteY4" fmla="*/ 2803197 h 2803197"/>
                <a:gd name="connsiteX5" fmla="*/ 271078 w 3944999"/>
                <a:gd name="connsiteY5" fmla="*/ 2803197 h 2803197"/>
                <a:gd name="connsiteX6" fmla="*/ 144612 w 3944999"/>
                <a:gd name="connsiteY6" fmla="*/ 2634076 h 2803197"/>
                <a:gd name="connsiteX7" fmla="*/ 34196 w 3944999"/>
                <a:gd name="connsiteY7" fmla="*/ 2452327 h 2803197"/>
                <a:gd name="connsiteX8" fmla="*/ 271079 w 3944999"/>
                <a:gd name="connsiteY8" fmla="*/ 0 h 2803197"/>
                <a:gd name="connsiteX9" fmla="*/ 3673920 w 3944999"/>
                <a:gd name="connsiteY9" fmla="*/ 0 h 2803197"/>
                <a:gd name="connsiteX10" fmla="*/ 3800387 w 3944999"/>
                <a:gd name="connsiteY10" fmla="*/ 169122 h 2803197"/>
                <a:gd name="connsiteX11" fmla="*/ 3910802 w 3944999"/>
                <a:gd name="connsiteY11" fmla="*/ 350872 h 2803197"/>
                <a:gd name="connsiteX12" fmla="*/ 3944998 w 3944999"/>
                <a:gd name="connsiteY12" fmla="*/ 421857 h 2803197"/>
                <a:gd name="connsiteX13" fmla="*/ 1 w 3944999"/>
                <a:gd name="connsiteY13" fmla="*/ 421857 h 2803197"/>
                <a:gd name="connsiteX14" fmla="*/ 34196 w 3944999"/>
                <a:gd name="connsiteY14" fmla="*/ 350872 h 2803197"/>
                <a:gd name="connsiteX15" fmla="*/ 144612 w 3944999"/>
                <a:gd name="connsiteY15" fmla="*/ 169122 h 280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44999" h="2803197">
                  <a:moveTo>
                    <a:pt x="0" y="2381339"/>
                  </a:moveTo>
                  <a:lnTo>
                    <a:pt x="3944999" y="2381339"/>
                  </a:lnTo>
                  <a:lnTo>
                    <a:pt x="3910802" y="2452327"/>
                  </a:lnTo>
                  <a:cubicBezTo>
                    <a:pt x="3876867" y="2514795"/>
                    <a:pt x="3840000" y="2575440"/>
                    <a:pt x="3800387" y="2634076"/>
                  </a:cubicBezTo>
                  <a:lnTo>
                    <a:pt x="3673920" y="2803197"/>
                  </a:lnTo>
                  <a:lnTo>
                    <a:pt x="271078" y="2803197"/>
                  </a:lnTo>
                  <a:lnTo>
                    <a:pt x="144612" y="2634076"/>
                  </a:lnTo>
                  <a:cubicBezTo>
                    <a:pt x="104998" y="2575440"/>
                    <a:pt x="68131" y="2514795"/>
                    <a:pt x="34196" y="2452327"/>
                  </a:cubicBezTo>
                  <a:close/>
                  <a:moveTo>
                    <a:pt x="271079" y="0"/>
                  </a:moveTo>
                  <a:lnTo>
                    <a:pt x="3673920" y="0"/>
                  </a:lnTo>
                  <a:lnTo>
                    <a:pt x="3800387" y="169122"/>
                  </a:lnTo>
                  <a:cubicBezTo>
                    <a:pt x="3840000" y="227758"/>
                    <a:pt x="3876867" y="288403"/>
                    <a:pt x="3910802" y="350872"/>
                  </a:cubicBezTo>
                  <a:lnTo>
                    <a:pt x="3944998" y="421857"/>
                  </a:lnTo>
                  <a:lnTo>
                    <a:pt x="1" y="421857"/>
                  </a:lnTo>
                  <a:lnTo>
                    <a:pt x="34196" y="350872"/>
                  </a:lnTo>
                  <a:cubicBezTo>
                    <a:pt x="68131" y="288403"/>
                    <a:pt x="104998" y="227758"/>
                    <a:pt x="144612" y="169122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1904696" y="1929794"/>
              <a:ext cx="1012613" cy="948140"/>
            </a:xfrm>
            <a:custGeom>
              <a:avLst/>
              <a:gdLst>
                <a:gd name="connsiteX0" fmla="*/ 937260 w 2001989"/>
                <a:gd name="connsiteY0" fmla="*/ 0 h 1874520"/>
                <a:gd name="connsiteX1" fmla="*/ 2001989 w 2001989"/>
                <a:gd name="connsiteY1" fmla="*/ 0 h 1874520"/>
                <a:gd name="connsiteX2" fmla="*/ 1963825 w 2001989"/>
                <a:gd name="connsiteY2" fmla="*/ 79225 h 1874520"/>
                <a:gd name="connsiteX3" fmla="*/ 1892144 w 2001989"/>
                <a:gd name="connsiteY3" fmla="*/ 275070 h 1874520"/>
                <a:gd name="connsiteX4" fmla="*/ 958266 w 2001989"/>
                <a:gd name="connsiteY4" fmla="*/ 275070 h 1874520"/>
                <a:gd name="connsiteX5" fmla="*/ 296076 w 2001989"/>
                <a:gd name="connsiteY5" fmla="*/ 937260 h 1874520"/>
                <a:gd name="connsiteX6" fmla="*/ 958266 w 2001989"/>
                <a:gd name="connsiteY6" fmla="*/ 1599450 h 1874520"/>
                <a:gd name="connsiteX7" fmla="*/ 1892144 w 2001989"/>
                <a:gd name="connsiteY7" fmla="*/ 1599450 h 1874520"/>
                <a:gd name="connsiteX8" fmla="*/ 1963825 w 2001989"/>
                <a:gd name="connsiteY8" fmla="*/ 1795295 h 1874520"/>
                <a:gd name="connsiteX9" fmla="*/ 2001989 w 2001989"/>
                <a:gd name="connsiteY9" fmla="*/ 1874520 h 1874520"/>
                <a:gd name="connsiteX10" fmla="*/ 937260 w 2001989"/>
                <a:gd name="connsiteY10" fmla="*/ 1874520 h 1874520"/>
                <a:gd name="connsiteX11" fmla="*/ 0 w 2001989"/>
                <a:gd name="connsiteY11" fmla="*/ 937260 h 1874520"/>
                <a:gd name="connsiteX12" fmla="*/ 937260 w 2001989"/>
                <a:gd name="connsiteY12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1989" h="1874520">
                  <a:moveTo>
                    <a:pt x="937260" y="0"/>
                  </a:moveTo>
                  <a:lnTo>
                    <a:pt x="2001989" y="0"/>
                  </a:lnTo>
                  <a:lnTo>
                    <a:pt x="1963825" y="79225"/>
                  </a:lnTo>
                  <a:lnTo>
                    <a:pt x="1892144" y="275070"/>
                  </a:lnTo>
                  <a:lnTo>
                    <a:pt x="958266" y="275070"/>
                  </a:lnTo>
                  <a:cubicBezTo>
                    <a:pt x="592549" y="275070"/>
                    <a:pt x="296076" y="571543"/>
                    <a:pt x="296076" y="937260"/>
                  </a:cubicBezTo>
                  <a:cubicBezTo>
                    <a:pt x="296076" y="1302977"/>
                    <a:pt x="592549" y="1599450"/>
                    <a:pt x="958266" y="1599450"/>
                  </a:cubicBezTo>
                  <a:lnTo>
                    <a:pt x="1892144" y="1599450"/>
                  </a:lnTo>
                  <a:lnTo>
                    <a:pt x="1963825" y="1795295"/>
                  </a:lnTo>
                  <a:lnTo>
                    <a:pt x="2001989" y="1874520"/>
                  </a:lnTo>
                  <a:lnTo>
                    <a:pt x="937260" y="1874520"/>
                  </a:lnTo>
                  <a:cubicBezTo>
                    <a:pt x="419626" y="1874520"/>
                    <a:pt x="0" y="1454894"/>
                    <a:pt x="0" y="937260"/>
                  </a:cubicBezTo>
                  <a:cubicBezTo>
                    <a:pt x="0" y="419626"/>
                    <a:pt x="419626" y="0"/>
                    <a:pt x="937260" y="0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2056307" y="2066398"/>
              <a:ext cx="894188" cy="675966"/>
            </a:xfrm>
            <a:custGeom>
              <a:avLst/>
              <a:gdLst>
                <a:gd name="connsiteX0" fmla="*/ 0 w 1767856"/>
                <a:gd name="connsiteY0" fmla="*/ 668208 h 1336418"/>
                <a:gd name="connsiteX1" fmla="*/ 0 w 1767856"/>
                <a:gd name="connsiteY1" fmla="*/ 668209 h 1336418"/>
                <a:gd name="connsiteX2" fmla="*/ 0 w 1767856"/>
                <a:gd name="connsiteY2" fmla="*/ 668209 h 1336418"/>
                <a:gd name="connsiteX3" fmla="*/ 668209 w 1767856"/>
                <a:gd name="connsiteY3" fmla="*/ 0 h 1336418"/>
                <a:gd name="connsiteX4" fmla="*/ 1730354 w 1767856"/>
                <a:gd name="connsiteY4" fmla="*/ 0 h 1336418"/>
                <a:gd name="connsiteX5" fmla="*/ 1705283 w 1767856"/>
                <a:gd name="connsiteY5" fmla="*/ 45922 h 1336418"/>
                <a:gd name="connsiteX6" fmla="*/ 1586450 w 1767856"/>
                <a:gd name="connsiteY6" fmla="*/ 633863 h 1336418"/>
                <a:gd name="connsiteX7" fmla="*/ 1705283 w 1767856"/>
                <a:gd name="connsiteY7" fmla="*/ 1221804 h 1336418"/>
                <a:gd name="connsiteX8" fmla="*/ 1767856 w 1767856"/>
                <a:gd name="connsiteY8" fmla="*/ 1336418 h 1336418"/>
                <a:gd name="connsiteX9" fmla="*/ 668209 w 1767856"/>
                <a:gd name="connsiteY9" fmla="*/ 1336417 h 1336418"/>
                <a:gd name="connsiteX10" fmla="*/ 13576 w 1767856"/>
                <a:gd name="connsiteY10" fmla="*/ 802876 h 1336418"/>
                <a:gd name="connsiteX11" fmla="*/ 0 w 1767856"/>
                <a:gd name="connsiteY11" fmla="*/ 668209 h 1336418"/>
                <a:gd name="connsiteX12" fmla="*/ 13576 w 1767856"/>
                <a:gd name="connsiteY12" fmla="*/ 533542 h 1336418"/>
                <a:gd name="connsiteX13" fmla="*/ 668209 w 1767856"/>
                <a:gd name="connsiteY13" fmla="*/ 0 h 133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67856" h="1336418">
                  <a:moveTo>
                    <a:pt x="0" y="668208"/>
                  </a:moveTo>
                  <a:lnTo>
                    <a:pt x="0" y="668209"/>
                  </a:lnTo>
                  <a:lnTo>
                    <a:pt x="0" y="668209"/>
                  </a:lnTo>
                  <a:close/>
                  <a:moveTo>
                    <a:pt x="668209" y="0"/>
                  </a:moveTo>
                  <a:lnTo>
                    <a:pt x="1730354" y="0"/>
                  </a:lnTo>
                  <a:lnTo>
                    <a:pt x="1705283" y="45922"/>
                  </a:lnTo>
                  <a:cubicBezTo>
                    <a:pt x="1630258" y="213754"/>
                    <a:pt x="1586450" y="416077"/>
                    <a:pt x="1586450" y="633863"/>
                  </a:cubicBezTo>
                  <a:cubicBezTo>
                    <a:pt x="1586450" y="851650"/>
                    <a:pt x="1630258" y="1053973"/>
                    <a:pt x="1705283" y="1221804"/>
                  </a:cubicBezTo>
                  <a:lnTo>
                    <a:pt x="1767856" y="1336418"/>
                  </a:lnTo>
                  <a:lnTo>
                    <a:pt x="668209" y="1336417"/>
                  </a:lnTo>
                  <a:cubicBezTo>
                    <a:pt x="345297" y="1336417"/>
                    <a:pt x="75884" y="1107367"/>
                    <a:pt x="13576" y="802876"/>
                  </a:cubicBezTo>
                  <a:lnTo>
                    <a:pt x="0" y="668209"/>
                  </a:lnTo>
                  <a:lnTo>
                    <a:pt x="13576" y="533542"/>
                  </a:lnTo>
                  <a:cubicBezTo>
                    <a:pt x="75884" y="229050"/>
                    <a:pt x="345297" y="0"/>
                    <a:pt x="668209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1905505" y="1927707"/>
              <a:ext cx="1098255" cy="948140"/>
            </a:xfrm>
            <a:custGeom>
              <a:avLst/>
              <a:gdLst>
                <a:gd name="connsiteX0" fmla="*/ 0 w 2171307"/>
                <a:gd name="connsiteY0" fmla="*/ 937259 h 1874520"/>
                <a:gd name="connsiteX1" fmla="*/ 0 w 2171307"/>
                <a:gd name="connsiteY1" fmla="*/ 937260 h 1874520"/>
                <a:gd name="connsiteX2" fmla="*/ 0 w 2171307"/>
                <a:gd name="connsiteY2" fmla="*/ 937260 h 1874520"/>
                <a:gd name="connsiteX3" fmla="*/ 937260 w 2171307"/>
                <a:gd name="connsiteY3" fmla="*/ 0 h 1874520"/>
                <a:gd name="connsiteX4" fmla="*/ 1943266 w 2171307"/>
                <a:gd name="connsiteY4" fmla="*/ 0 h 1874520"/>
                <a:gd name="connsiteX5" fmla="*/ 2132157 w 2171307"/>
                <a:gd name="connsiteY5" fmla="*/ 19042 h 1874520"/>
                <a:gd name="connsiteX6" fmla="*/ 2171307 w 2171307"/>
                <a:gd name="connsiteY6" fmla="*/ 29109 h 1874520"/>
                <a:gd name="connsiteX7" fmla="*/ 2110954 w 2171307"/>
                <a:gd name="connsiteY7" fmla="*/ 149404 h 1874520"/>
                <a:gd name="connsiteX8" fmla="*/ 1945409 w 2171307"/>
                <a:gd name="connsiteY8" fmla="*/ 941063 h 1874520"/>
                <a:gd name="connsiteX9" fmla="*/ 2110954 w 2171307"/>
                <a:gd name="connsiteY9" fmla="*/ 1732723 h 1874520"/>
                <a:gd name="connsiteX10" fmla="*/ 2167927 w 2171307"/>
                <a:gd name="connsiteY10" fmla="*/ 1846281 h 1874520"/>
                <a:gd name="connsiteX11" fmla="*/ 2132156 w 2171307"/>
                <a:gd name="connsiteY11" fmla="*/ 1855478 h 1874520"/>
                <a:gd name="connsiteX12" fmla="*/ 1943265 w 2171307"/>
                <a:gd name="connsiteY12" fmla="*/ 1874520 h 1874520"/>
                <a:gd name="connsiteX13" fmla="*/ 937260 w 2171307"/>
                <a:gd name="connsiteY13" fmla="*/ 1874519 h 1874520"/>
                <a:gd name="connsiteX14" fmla="*/ 19042 w 2171307"/>
                <a:gd name="connsiteY14" fmla="*/ 1126150 h 1874520"/>
                <a:gd name="connsiteX15" fmla="*/ 0 w 2171307"/>
                <a:gd name="connsiteY15" fmla="*/ 937260 h 1874520"/>
                <a:gd name="connsiteX16" fmla="*/ 19042 w 2171307"/>
                <a:gd name="connsiteY16" fmla="*/ 748370 h 1874520"/>
                <a:gd name="connsiteX17" fmla="*/ 937260 w 2171307"/>
                <a:gd name="connsiteY17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1307" h="1874520">
                  <a:moveTo>
                    <a:pt x="0" y="937259"/>
                  </a:moveTo>
                  <a:lnTo>
                    <a:pt x="0" y="937260"/>
                  </a:lnTo>
                  <a:lnTo>
                    <a:pt x="0" y="937260"/>
                  </a:lnTo>
                  <a:close/>
                  <a:moveTo>
                    <a:pt x="937260" y="0"/>
                  </a:moveTo>
                  <a:lnTo>
                    <a:pt x="1943266" y="0"/>
                  </a:lnTo>
                  <a:cubicBezTo>
                    <a:pt x="2007971" y="0"/>
                    <a:pt x="2071143" y="6557"/>
                    <a:pt x="2132157" y="19042"/>
                  </a:cubicBezTo>
                  <a:lnTo>
                    <a:pt x="2171307" y="29109"/>
                  </a:lnTo>
                  <a:lnTo>
                    <a:pt x="2110954" y="149404"/>
                  </a:lnTo>
                  <a:cubicBezTo>
                    <a:pt x="2005379" y="384735"/>
                    <a:pt x="1945409" y="654419"/>
                    <a:pt x="1945409" y="941063"/>
                  </a:cubicBezTo>
                  <a:cubicBezTo>
                    <a:pt x="1945409" y="1227708"/>
                    <a:pt x="2005379" y="1497391"/>
                    <a:pt x="2110954" y="1732723"/>
                  </a:cubicBezTo>
                  <a:lnTo>
                    <a:pt x="2167927" y="1846281"/>
                  </a:lnTo>
                  <a:lnTo>
                    <a:pt x="2132156" y="1855478"/>
                  </a:lnTo>
                  <a:cubicBezTo>
                    <a:pt x="2071142" y="1867963"/>
                    <a:pt x="2007970" y="1874520"/>
                    <a:pt x="1943265" y="1874520"/>
                  </a:cubicBezTo>
                  <a:lnTo>
                    <a:pt x="937260" y="1874519"/>
                  </a:lnTo>
                  <a:cubicBezTo>
                    <a:pt x="484330" y="1874519"/>
                    <a:pt x="106438" y="1553243"/>
                    <a:pt x="19042" y="1126150"/>
                  </a:cubicBezTo>
                  <a:lnTo>
                    <a:pt x="0" y="937260"/>
                  </a:lnTo>
                  <a:lnTo>
                    <a:pt x="19042" y="748370"/>
                  </a:lnTo>
                  <a:cubicBezTo>
                    <a:pt x="106438" y="321276"/>
                    <a:pt x="484330" y="0"/>
                    <a:pt x="937260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938973" y="1450403"/>
              <a:ext cx="1957720" cy="1957722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2799256" y="1288891"/>
              <a:ext cx="2229944" cy="2229946"/>
              <a:chOff x="4234767" y="424542"/>
              <a:chExt cx="4408714" cy="4408714"/>
            </a:xfrm>
            <a:effectLst>
              <a:outerShdw blurRad="2032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9" name="任意多边形 88"/>
              <p:cNvSpPr/>
              <p:nvPr/>
            </p:nvSpPr>
            <p:spPr>
              <a:xfrm>
                <a:off x="4234767" y="424542"/>
                <a:ext cx="4408714" cy="4408714"/>
              </a:xfrm>
              <a:custGeom>
                <a:avLst/>
                <a:gdLst>
                  <a:gd name="connsiteX0" fmla="*/ 2204357 w 4408714"/>
                  <a:gd name="connsiteY0" fmla="*/ 269100 h 4408714"/>
                  <a:gd name="connsiteX1" fmla="*/ 269100 w 4408714"/>
                  <a:gd name="connsiteY1" fmla="*/ 2204357 h 4408714"/>
                  <a:gd name="connsiteX2" fmla="*/ 2204357 w 4408714"/>
                  <a:gd name="connsiteY2" fmla="*/ 4139614 h 4408714"/>
                  <a:gd name="connsiteX3" fmla="*/ 4139614 w 4408714"/>
                  <a:gd name="connsiteY3" fmla="*/ 2204357 h 4408714"/>
                  <a:gd name="connsiteX4" fmla="*/ 2204357 w 4408714"/>
                  <a:gd name="connsiteY4" fmla="*/ 269100 h 4408714"/>
                  <a:gd name="connsiteX5" fmla="*/ 2204357 w 4408714"/>
                  <a:gd name="connsiteY5" fmla="*/ 0 h 4408714"/>
                  <a:gd name="connsiteX6" fmla="*/ 4408714 w 4408714"/>
                  <a:gd name="connsiteY6" fmla="*/ 2204357 h 4408714"/>
                  <a:gd name="connsiteX7" fmla="*/ 2204357 w 4408714"/>
                  <a:gd name="connsiteY7" fmla="*/ 4408714 h 4408714"/>
                  <a:gd name="connsiteX8" fmla="*/ 0 w 4408714"/>
                  <a:gd name="connsiteY8" fmla="*/ 2204357 h 4408714"/>
                  <a:gd name="connsiteX9" fmla="*/ 2204357 w 4408714"/>
                  <a:gd name="connsiteY9" fmla="*/ 0 h 440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08714" h="4408714">
                    <a:moveTo>
                      <a:pt x="2204357" y="269100"/>
                    </a:moveTo>
                    <a:cubicBezTo>
                      <a:pt x="1135544" y="269100"/>
                      <a:pt x="269100" y="1135544"/>
                      <a:pt x="269100" y="2204357"/>
                    </a:cubicBezTo>
                    <a:cubicBezTo>
                      <a:pt x="269100" y="3273170"/>
                      <a:pt x="1135544" y="4139614"/>
                      <a:pt x="2204357" y="4139614"/>
                    </a:cubicBezTo>
                    <a:cubicBezTo>
                      <a:pt x="3273170" y="4139614"/>
                      <a:pt x="4139614" y="3273170"/>
                      <a:pt x="4139614" y="2204357"/>
                    </a:cubicBezTo>
                    <a:cubicBezTo>
                      <a:pt x="4139614" y="1135544"/>
                      <a:pt x="3273170" y="269100"/>
                      <a:pt x="2204357" y="269100"/>
                    </a:cubicBezTo>
                    <a:close/>
                    <a:moveTo>
                      <a:pt x="2204357" y="0"/>
                    </a:moveTo>
                    <a:cubicBezTo>
                      <a:pt x="3421790" y="0"/>
                      <a:pt x="4408714" y="986924"/>
                      <a:pt x="4408714" y="2204357"/>
                    </a:cubicBezTo>
                    <a:cubicBezTo>
                      <a:pt x="4408714" y="3421790"/>
                      <a:pt x="3421790" y="4408714"/>
                      <a:pt x="2204357" y="4408714"/>
                    </a:cubicBezTo>
                    <a:cubicBezTo>
                      <a:pt x="986924" y="4408714"/>
                      <a:pt x="0" y="3421790"/>
                      <a:pt x="0" y="2204357"/>
                    </a:cubicBezTo>
                    <a:cubicBezTo>
                      <a:pt x="0" y="986924"/>
                      <a:pt x="986924" y="0"/>
                      <a:pt x="220435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4234767" y="424542"/>
                <a:ext cx="4408714" cy="4408714"/>
              </a:xfrm>
              <a:custGeom>
                <a:avLst/>
                <a:gdLst>
                  <a:gd name="connsiteX0" fmla="*/ 2204357 w 4408714"/>
                  <a:gd name="connsiteY0" fmla="*/ 0 h 4408714"/>
                  <a:gd name="connsiteX1" fmla="*/ 4408714 w 4408714"/>
                  <a:gd name="connsiteY1" fmla="*/ 2204357 h 4408714"/>
                  <a:gd name="connsiteX2" fmla="*/ 2204357 w 4408714"/>
                  <a:gd name="connsiteY2" fmla="*/ 4408714 h 4408714"/>
                  <a:gd name="connsiteX3" fmla="*/ 0 w 4408714"/>
                  <a:gd name="connsiteY3" fmla="*/ 2204357 h 4408714"/>
                  <a:gd name="connsiteX4" fmla="*/ 2204357 w 4408714"/>
                  <a:gd name="connsiteY4" fmla="*/ 0 h 440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8714" h="4408714">
                    <a:moveTo>
                      <a:pt x="2204357" y="0"/>
                    </a:moveTo>
                    <a:cubicBezTo>
                      <a:pt x="3421790" y="0"/>
                      <a:pt x="4408714" y="986924"/>
                      <a:pt x="4408714" y="2204357"/>
                    </a:cubicBezTo>
                    <a:cubicBezTo>
                      <a:pt x="4408714" y="3421790"/>
                      <a:pt x="3421790" y="4408714"/>
                      <a:pt x="2204357" y="4408714"/>
                    </a:cubicBezTo>
                    <a:cubicBezTo>
                      <a:pt x="986924" y="4408714"/>
                      <a:pt x="0" y="3421790"/>
                      <a:pt x="0" y="2204357"/>
                    </a:cubicBezTo>
                    <a:cubicBezTo>
                      <a:pt x="0" y="986924"/>
                      <a:pt x="986924" y="0"/>
                      <a:pt x="2204357" y="0"/>
                    </a:cubicBezTo>
                    <a:close/>
                  </a:path>
                </a:pathLst>
              </a:custGeom>
              <a:noFill/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4496739" y="693642"/>
                <a:ext cx="3870514" cy="3870514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469900">
                  <a:prstClr val="black">
                    <a:alpha val="2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8" name="椭圆 87"/>
            <p:cNvSpPr/>
            <p:nvPr/>
          </p:nvSpPr>
          <p:spPr>
            <a:xfrm>
              <a:off x="2982026" y="1597689"/>
              <a:ext cx="833016" cy="637553"/>
            </a:xfrm>
            <a:prstGeom prst="ellipse">
              <a:avLst/>
            </a:prstGeom>
            <a:gradFill flip="none" rotWithShape="1">
              <a:gsLst>
                <a:gs pos="38000">
                  <a:srgbClr val="FFFFFF">
                    <a:alpha val="17000"/>
                  </a:srgbClr>
                </a:gs>
                <a:gs pos="0">
                  <a:schemeClr val="bg1">
                    <a:alpha val="84000"/>
                  </a:schemeClr>
                </a:gs>
                <a:gs pos="6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3" name="Freeform 42"/>
          <p:cNvSpPr/>
          <p:nvPr/>
        </p:nvSpPr>
        <p:spPr bwMode="auto">
          <a:xfrm>
            <a:off x="2666579" y="2143731"/>
            <a:ext cx="63695" cy="31847"/>
          </a:xfrm>
          <a:custGeom>
            <a:avLst/>
            <a:gdLst>
              <a:gd name="T0" fmla="*/ 8 w 8"/>
              <a:gd name="T1" fmla="*/ 0 h 4"/>
              <a:gd name="T2" fmla="*/ 1 w 8"/>
              <a:gd name="T3" fmla="*/ 0 h 4"/>
              <a:gd name="T4" fmla="*/ 0 w 8"/>
              <a:gd name="T5" fmla="*/ 0 h 4"/>
              <a:gd name="T6" fmla="*/ 0 w 8"/>
              <a:gd name="T7" fmla="*/ 4 h 4"/>
              <a:gd name="T8" fmla="*/ 1 w 8"/>
              <a:gd name="T9" fmla="*/ 4 h 4"/>
              <a:gd name="T10" fmla="*/ 8 w 8"/>
              <a:gd name="T11" fmla="*/ 4 h 4"/>
              <a:gd name="T12" fmla="*/ 8 w 8"/>
              <a:gd name="T13" fmla="*/ 4 h 4"/>
              <a:gd name="T14" fmla="*/ 8 w 8"/>
              <a:gd name="T15" fmla="*/ 0 h 4"/>
              <a:gd name="T16" fmla="*/ 8 w 8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4">
                <a:moveTo>
                  <a:pt x="8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1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43"/>
          <p:cNvSpPr/>
          <p:nvPr/>
        </p:nvSpPr>
        <p:spPr bwMode="auto">
          <a:xfrm>
            <a:off x="2752568" y="2102329"/>
            <a:ext cx="73249" cy="73249"/>
          </a:xfrm>
          <a:custGeom>
            <a:avLst/>
            <a:gdLst>
              <a:gd name="T0" fmla="*/ 8 w 9"/>
              <a:gd name="T1" fmla="*/ 0 h 9"/>
              <a:gd name="T2" fmla="*/ 1 w 9"/>
              <a:gd name="T3" fmla="*/ 0 h 9"/>
              <a:gd name="T4" fmla="*/ 0 w 9"/>
              <a:gd name="T5" fmla="*/ 1 h 9"/>
              <a:gd name="T6" fmla="*/ 0 w 9"/>
              <a:gd name="T7" fmla="*/ 9 h 9"/>
              <a:gd name="T8" fmla="*/ 1 w 9"/>
              <a:gd name="T9" fmla="*/ 9 h 9"/>
              <a:gd name="T10" fmla="*/ 8 w 9"/>
              <a:gd name="T11" fmla="*/ 9 h 9"/>
              <a:gd name="T12" fmla="*/ 9 w 9"/>
              <a:gd name="T13" fmla="*/ 9 h 9"/>
              <a:gd name="T14" fmla="*/ 9 w 9"/>
              <a:gd name="T15" fmla="*/ 1 h 9"/>
              <a:gd name="T16" fmla="*/ 8 w 9"/>
              <a:gd name="T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9">
                <a:moveTo>
                  <a:pt x="8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9"/>
                  <a:pt x="1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9" y="9"/>
                  <a:pt x="9" y="9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8" y="0"/>
                  <a:pt x="8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44"/>
          <p:cNvSpPr/>
          <p:nvPr/>
        </p:nvSpPr>
        <p:spPr bwMode="auto">
          <a:xfrm>
            <a:off x="2851295" y="2025895"/>
            <a:ext cx="63695" cy="149683"/>
          </a:xfrm>
          <a:custGeom>
            <a:avLst/>
            <a:gdLst>
              <a:gd name="T0" fmla="*/ 7 w 8"/>
              <a:gd name="T1" fmla="*/ 0 h 19"/>
              <a:gd name="T2" fmla="*/ 0 w 8"/>
              <a:gd name="T3" fmla="*/ 0 h 19"/>
              <a:gd name="T4" fmla="*/ 0 w 8"/>
              <a:gd name="T5" fmla="*/ 1 h 19"/>
              <a:gd name="T6" fmla="*/ 0 w 8"/>
              <a:gd name="T7" fmla="*/ 19 h 19"/>
              <a:gd name="T8" fmla="*/ 0 w 8"/>
              <a:gd name="T9" fmla="*/ 19 h 19"/>
              <a:gd name="T10" fmla="*/ 7 w 8"/>
              <a:gd name="T11" fmla="*/ 19 h 19"/>
              <a:gd name="T12" fmla="*/ 8 w 8"/>
              <a:gd name="T13" fmla="*/ 19 h 19"/>
              <a:gd name="T14" fmla="*/ 8 w 8"/>
              <a:gd name="T15" fmla="*/ 1 h 19"/>
              <a:gd name="T16" fmla="*/ 7 w 8"/>
              <a:gd name="T1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19">
                <a:moveTo>
                  <a:pt x="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7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45"/>
          <p:cNvSpPr/>
          <p:nvPr/>
        </p:nvSpPr>
        <p:spPr bwMode="auto">
          <a:xfrm>
            <a:off x="2940468" y="1952646"/>
            <a:ext cx="70065" cy="222932"/>
          </a:xfrm>
          <a:custGeom>
            <a:avLst/>
            <a:gdLst>
              <a:gd name="T0" fmla="*/ 8 w 9"/>
              <a:gd name="T1" fmla="*/ 0 h 28"/>
              <a:gd name="T2" fmla="*/ 1 w 9"/>
              <a:gd name="T3" fmla="*/ 0 h 28"/>
              <a:gd name="T4" fmla="*/ 0 w 9"/>
              <a:gd name="T5" fmla="*/ 1 h 28"/>
              <a:gd name="T6" fmla="*/ 0 w 9"/>
              <a:gd name="T7" fmla="*/ 28 h 28"/>
              <a:gd name="T8" fmla="*/ 1 w 9"/>
              <a:gd name="T9" fmla="*/ 28 h 28"/>
              <a:gd name="T10" fmla="*/ 8 w 9"/>
              <a:gd name="T11" fmla="*/ 28 h 28"/>
              <a:gd name="T12" fmla="*/ 9 w 9"/>
              <a:gd name="T13" fmla="*/ 28 h 28"/>
              <a:gd name="T14" fmla="*/ 9 w 9"/>
              <a:gd name="T15" fmla="*/ 1 h 28"/>
              <a:gd name="T16" fmla="*/ 8 w 9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28">
                <a:moveTo>
                  <a:pt x="8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1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8"/>
                  <a:pt x="9" y="28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8" y="0"/>
                  <a:pt x="8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46"/>
          <p:cNvSpPr/>
          <p:nvPr/>
        </p:nvSpPr>
        <p:spPr bwMode="auto">
          <a:xfrm>
            <a:off x="2762122" y="1723344"/>
            <a:ext cx="73249" cy="85988"/>
          </a:xfrm>
          <a:custGeom>
            <a:avLst/>
            <a:gdLst>
              <a:gd name="T0" fmla="*/ 5 w 9"/>
              <a:gd name="T1" fmla="*/ 10 h 11"/>
              <a:gd name="T2" fmla="*/ 8 w 9"/>
              <a:gd name="T3" fmla="*/ 4 h 11"/>
              <a:gd name="T4" fmla="*/ 5 w 9"/>
              <a:gd name="T5" fmla="*/ 0 h 11"/>
              <a:gd name="T6" fmla="*/ 0 w 9"/>
              <a:gd name="T7" fmla="*/ 4 h 11"/>
              <a:gd name="T8" fmla="*/ 5 w 9"/>
              <a:gd name="T9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1">
                <a:moveTo>
                  <a:pt x="5" y="10"/>
                </a:moveTo>
                <a:cubicBezTo>
                  <a:pt x="8" y="10"/>
                  <a:pt x="8" y="7"/>
                  <a:pt x="8" y="4"/>
                </a:cubicBezTo>
                <a:cubicBezTo>
                  <a:pt x="9" y="2"/>
                  <a:pt x="7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1" y="8"/>
                  <a:pt x="4" y="11"/>
                  <a:pt x="5" y="1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47"/>
          <p:cNvSpPr/>
          <p:nvPr/>
        </p:nvSpPr>
        <p:spPr bwMode="auto">
          <a:xfrm>
            <a:off x="2647471" y="1962200"/>
            <a:ext cx="114651" cy="140129"/>
          </a:xfrm>
          <a:custGeom>
            <a:avLst/>
            <a:gdLst>
              <a:gd name="T0" fmla="*/ 12 w 14"/>
              <a:gd name="T1" fmla="*/ 1 h 18"/>
              <a:gd name="T2" fmla="*/ 10 w 14"/>
              <a:gd name="T3" fmla="*/ 0 h 18"/>
              <a:gd name="T4" fmla="*/ 8 w 14"/>
              <a:gd name="T5" fmla="*/ 6 h 18"/>
              <a:gd name="T6" fmla="*/ 1 w 14"/>
              <a:gd name="T7" fmla="*/ 14 h 18"/>
              <a:gd name="T8" fmla="*/ 1 w 14"/>
              <a:gd name="T9" fmla="*/ 17 h 18"/>
              <a:gd name="T10" fmla="*/ 4 w 14"/>
              <a:gd name="T11" fmla="*/ 17 h 18"/>
              <a:gd name="T12" fmla="*/ 12 w 14"/>
              <a:gd name="T13" fmla="*/ 9 h 18"/>
              <a:gd name="T14" fmla="*/ 13 w 14"/>
              <a:gd name="T15" fmla="*/ 8 h 18"/>
              <a:gd name="T16" fmla="*/ 14 w 14"/>
              <a:gd name="T17" fmla="*/ 3 h 18"/>
              <a:gd name="T18" fmla="*/ 12 w 14"/>
              <a:gd name="T19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18">
                <a:moveTo>
                  <a:pt x="12" y="1"/>
                </a:moveTo>
                <a:cubicBezTo>
                  <a:pt x="11" y="1"/>
                  <a:pt x="10" y="0"/>
                  <a:pt x="10" y="0"/>
                </a:cubicBezTo>
                <a:cubicBezTo>
                  <a:pt x="8" y="6"/>
                  <a:pt x="8" y="6"/>
                  <a:pt x="8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5"/>
                  <a:pt x="0" y="16"/>
                  <a:pt x="1" y="17"/>
                </a:cubicBezTo>
                <a:cubicBezTo>
                  <a:pt x="2" y="18"/>
                  <a:pt x="4" y="18"/>
                  <a:pt x="4" y="17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3" y="8"/>
                  <a:pt x="13" y="8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2"/>
                  <a:pt x="13" y="2"/>
                  <a:pt x="12" y="1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48"/>
          <p:cNvSpPr/>
          <p:nvPr/>
        </p:nvSpPr>
        <p:spPr bwMode="auto">
          <a:xfrm>
            <a:off x="2809893" y="1809332"/>
            <a:ext cx="105097" cy="63695"/>
          </a:xfrm>
          <a:custGeom>
            <a:avLst/>
            <a:gdLst>
              <a:gd name="T0" fmla="*/ 6 w 13"/>
              <a:gd name="T1" fmla="*/ 8 h 8"/>
              <a:gd name="T2" fmla="*/ 12 w 13"/>
              <a:gd name="T3" fmla="*/ 4 h 8"/>
              <a:gd name="T4" fmla="*/ 12 w 13"/>
              <a:gd name="T5" fmla="*/ 1 h 8"/>
              <a:gd name="T6" fmla="*/ 10 w 13"/>
              <a:gd name="T7" fmla="*/ 1 h 8"/>
              <a:gd name="T8" fmla="*/ 5 w 13"/>
              <a:gd name="T9" fmla="*/ 4 h 8"/>
              <a:gd name="T10" fmla="*/ 1 w 13"/>
              <a:gd name="T11" fmla="*/ 3 h 8"/>
              <a:gd name="T12" fmla="*/ 1 w 13"/>
              <a:gd name="T13" fmla="*/ 5 h 8"/>
              <a:gd name="T14" fmla="*/ 0 w 13"/>
              <a:gd name="T15" fmla="*/ 7 h 8"/>
              <a:gd name="T16" fmla="*/ 5 w 13"/>
              <a:gd name="T17" fmla="*/ 8 h 8"/>
              <a:gd name="T18" fmla="*/ 6 w 13"/>
              <a:gd name="T1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8">
                <a:moveTo>
                  <a:pt x="6" y="8"/>
                </a:moveTo>
                <a:cubicBezTo>
                  <a:pt x="12" y="4"/>
                  <a:pt x="12" y="4"/>
                  <a:pt x="12" y="4"/>
                </a:cubicBezTo>
                <a:cubicBezTo>
                  <a:pt x="13" y="3"/>
                  <a:pt x="13" y="2"/>
                  <a:pt x="12" y="1"/>
                </a:cubicBezTo>
                <a:cubicBezTo>
                  <a:pt x="12" y="1"/>
                  <a:pt x="11" y="0"/>
                  <a:pt x="10" y="1"/>
                </a:cubicBezTo>
                <a:cubicBezTo>
                  <a:pt x="5" y="4"/>
                  <a:pt x="5" y="4"/>
                  <a:pt x="5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4"/>
                  <a:pt x="1" y="5"/>
                </a:cubicBezTo>
                <a:cubicBezTo>
                  <a:pt x="1" y="6"/>
                  <a:pt x="0" y="7"/>
                  <a:pt x="0" y="7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6" y="8"/>
                  <a:pt x="6" y="8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49"/>
          <p:cNvSpPr/>
          <p:nvPr/>
        </p:nvSpPr>
        <p:spPr bwMode="auto">
          <a:xfrm>
            <a:off x="2641101" y="1809332"/>
            <a:ext cx="184716" cy="277073"/>
          </a:xfrm>
          <a:custGeom>
            <a:avLst/>
            <a:gdLst>
              <a:gd name="T0" fmla="*/ 18 w 23"/>
              <a:gd name="T1" fmla="*/ 17 h 35"/>
              <a:gd name="T2" fmla="*/ 21 w 23"/>
              <a:gd name="T3" fmla="*/ 5 h 35"/>
              <a:gd name="T4" fmla="*/ 21 w 23"/>
              <a:gd name="T5" fmla="*/ 2 h 35"/>
              <a:gd name="T6" fmla="*/ 20 w 23"/>
              <a:gd name="T7" fmla="*/ 2 h 35"/>
              <a:gd name="T8" fmla="*/ 19 w 23"/>
              <a:gd name="T9" fmla="*/ 7 h 35"/>
              <a:gd name="T10" fmla="*/ 20 w 23"/>
              <a:gd name="T11" fmla="*/ 3 h 35"/>
              <a:gd name="T12" fmla="*/ 20 w 23"/>
              <a:gd name="T13" fmla="*/ 2 h 35"/>
              <a:gd name="T14" fmla="*/ 20 w 23"/>
              <a:gd name="T15" fmla="*/ 1 h 35"/>
              <a:gd name="T16" fmla="*/ 19 w 23"/>
              <a:gd name="T17" fmla="*/ 1 h 35"/>
              <a:gd name="T18" fmla="*/ 18 w 23"/>
              <a:gd name="T19" fmla="*/ 2 h 35"/>
              <a:gd name="T20" fmla="*/ 19 w 23"/>
              <a:gd name="T21" fmla="*/ 3 h 35"/>
              <a:gd name="T22" fmla="*/ 18 w 23"/>
              <a:gd name="T23" fmla="*/ 6 h 35"/>
              <a:gd name="T24" fmla="*/ 17 w 23"/>
              <a:gd name="T25" fmla="*/ 0 h 35"/>
              <a:gd name="T26" fmla="*/ 17 w 23"/>
              <a:gd name="T27" fmla="*/ 0 h 35"/>
              <a:gd name="T28" fmla="*/ 17 w 23"/>
              <a:gd name="T29" fmla="*/ 0 h 35"/>
              <a:gd name="T30" fmla="*/ 15 w 23"/>
              <a:gd name="T31" fmla="*/ 0 h 35"/>
              <a:gd name="T32" fmla="*/ 8 w 23"/>
              <a:gd name="T33" fmla="*/ 0 h 35"/>
              <a:gd name="T34" fmla="*/ 1 w 23"/>
              <a:gd name="T35" fmla="*/ 5 h 35"/>
              <a:gd name="T36" fmla="*/ 1 w 23"/>
              <a:gd name="T37" fmla="*/ 8 h 35"/>
              <a:gd name="T38" fmla="*/ 4 w 23"/>
              <a:gd name="T39" fmla="*/ 8 h 35"/>
              <a:gd name="T40" fmla="*/ 4 w 23"/>
              <a:gd name="T41" fmla="*/ 8 h 35"/>
              <a:gd name="T42" fmla="*/ 9 w 23"/>
              <a:gd name="T43" fmla="*/ 4 h 35"/>
              <a:gd name="T44" fmla="*/ 13 w 23"/>
              <a:gd name="T45" fmla="*/ 4 h 35"/>
              <a:gd name="T46" fmla="*/ 12 w 23"/>
              <a:gd name="T47" fmla="*/ 4 h 35"/>
              <a:gd name="T48" fmla="*/ 9 w 23"/>
              <a:gd name="T49" fmla="*/ 15 h 35"/>
              <a:gd name="T50" fmla="*/ 10 w 23"/>
              <a:gd name="T51" fmla="*/ 16 h 35"/>
              <a:gd name="T52" fmla="*/ 14 w 23"/>
              <a:gd name="T53" fmla="*/ 20 h 35"/>
              <a:gd name="T54" fmla="*/ 18 w 23"/>
              <a:gd name="T55" fmla="*/ 24 h 35"/>
              <a:gd name="T56" fmla="*/ 17 w 23"/>
              <a:gd name="T57" fmla="*/ 32 h 35"/>
              <a:gd name="T58" fmla="*/ 19 w 23"/>
              <a:gd name="T59" fmla="*/ 35 h 35"/>
              <a:gd name="T60" fmla="*/ 22 w 23"/>
              <a:gd name="T61" fmla="*/ 33 h 35"/>
              <a:gd name="T62" fmla="*/ 23 w 23"/>
              <a:gd name="T63" fmla="*/ 24 h 35"/>
              <a:gd name="T64" fmla="*/ 23 w 23"/>
              <a:gd name="T65" fmla="*/ 22 h 35"/>
              <a:gd name="T66" fmla="*/ 18 w 23"/>
              <a:gd name="T67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" h="35">
                <a:moveTo>
                  <a:pt x="18" y="17"/>
                </a:moveTo>
                <a:cubicBezTo>
                  <a:pt x="19" y="10"/>
                  <a:pt x="21" y="6"/>
                  <a:pt x="21" y="5"/>
                </a:cubicBezTo>
                <a:cubicBezTo>
                  <a:pt x="21" y="3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5"/>
                  <a:pt x="19" y="7"/>
                  <a:pt x="19" y="7"/>
                </a:cubicBezTo>
                <a:cubicBezTo>
                  <a:pt x="19" y="7"/>
                  <a:pt x="20" y="4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"/>
                  <a:pt x="19" y="1"/>
                  <a:pt x="19" y="1"/>
                </a:cubicBezTo>
                <a:cubicBezTo>
                  <a:pt x="19" y="1"/>
                  <a:pt x="18" y="2"/>
                  <a:pt x="18" y="2"/>
                </a:cubicBezTo>
                <a:cubicBezTo>
                  <a:pt x="18" y="2"/>
                  <a:pt x="18" y="2"/>
                  <a:pt x="19" y="3"/>
                </a:cubicBezTo>
                <a:cubicBezTo>
                  <a:pt x="19" y="3"/>
                  <a:pt x="18" y="4"/>
                  <a:pt x="18" y="6"/>
                </a:cubicBezTo>
                <a:cubicBezTo>
                  <a:pt x="18" y="1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3" y="0"/>
                  <a:pt x="11" y="0"/>
                  <a:pt x="8" y="0"/>
                </a:cubicBezTo>
                <a:cubicBezTo>
                  <a:pt x="8" y="0"/>
                  <a:pt x="1" y="5"/>
                  <a:pt x="1" y="5"/>
                </a:cubicBezTo>
                <a:cubicBezTo>
                  <a:pt x="0" y="6"/>
                  <a:pt x="0" y="7"/>
                  <a:pt x="1" y="8"/>
                </a:cubicBezTo>
                <a:cubicBezTo>
                  <a:pt x="2" y="8"/>
                  <a:pt x="3" y="9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9" y="4"/>
                  <a:pt x="9" y="4"/>
                </a:cubicBezTo>
                <a:cubicBezTo>
                  <a:pt x="9" y="4"/>
                  <a:pt x="13" y="4"/>
                  <a:pt x="13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7"/>
                  <a:pt x="9" y="13"/>
                  <a:pt x="9" y="15"/>
                </a:cubicBezTo>
                <a:cubicBezTo>
                  <a:pt x="9" y="15"/>
                  <a:pt x="10" y="15"/>
                  <a:pt x="10" y="16"/>
                </a:cubicBezTo>
                <a:cubicBezTo>
                  <a:pt x="10" y="16"/>
                  <a:pt x="11" y="18"/>
                  <a:pt x="14" y="20"/>
                </a:cubicBezTo>
                <a:cubicBezTo>
                  <a:pt x="14" y="20"/>
                  <a:pt x="18" y="24"/>
                  <a:pt x="18" y="24"/>
                </a:cubicBezTo>
                <a:cubicBezTo>
                  <a:pt x="18" y="24"/>
                  <a:pt x="17" y="32"/>
                  <a:pt x="17" y="32"/>
                </a:cubicBezTo>
                <a:cubicBezTo>
                  <a:pt x="17" y="34"/>
                  <a:pt x="18" y="35"/>
                  <a:pt x="19" y="35"/>
                </a:cubicBezTo>
                <a:cubicBezTo>
                  <a:pt x="20" y="35"/>
                  <a:pt x="21" y="35"/>
                  <a:pt x="22" y="33"/>
                </a:cubicBezTo>
                <a:cubicBezTo>
                  <a:pt x="22" y="33"/>
                  <a:pt x="23" y="24"/>
                  <a:pt x="23" y="24"/>
                </a:cubicBezTo>
                <a:cubicBezTo>
                  <a:pt x="23" y="23"/>
                  <a:pt x="23" y="22"/>
                  <a:pt x="23" y="22"/>
                </a:cubicBezTo>
                <a:cubicBezTo>
                  <a:pt x="22" y="21"/>
                  <a:pt x="18" y="17"/>
                  <a:pt x="18" y="17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53"/>
          <p:cNvSpPr>
            <a:spLocks noEditPoints="1"/>
          </p:cNvSpPr>
          <p:nvPr/>
        </p:nvSpPr>
        <p:spPr bwMode="auto">
          <a:xfrm>
            <a:off x="2588542" y="4767590"/>
            <a:ext cx="468750" cy="464708"/>
          </a:xfrm>
          <a:custGeom>
            <a:avLst/>
            <a:gdLst>
              <a:gd name="T0" fmla="*/ 23 w 46"/>
              <a:gd name="T1" fmla="*/ 0 h 46"/>
              <a:gd name="T2" fmla="*/ 0 w 46"/>
              <a:gd name="T3" fmla="*/ 23 h 46"/>
              <a:gd name="T4" fmla="*/ 23 w 46"/>
              <a:gd name="T5" fmla="*/ 46 h 46"/>
              <a:gd name="T6" fmla="*/ 46 w 46"/>
              <a:gd name="T7" fmla="*/ 23 h 46"/>
              <a:gd name="T8" fmla="*/ 23 w 46"/>
              <a:gd name="T9" fmla="*/ 0 h 46"/>
              <a:gd name="T10" fmla="*/ 23 w 46"/>
              <a:gd name="T11" fmla="*/ 42 h 46"/>
              <a:gd name="T12" fmla="*/ 5 w 46"/>
              <a:gd name="T13" fmla="*/ 23 h 46"/>
              <a:gd name="T14" fmla="*/ 23 w 46"/>
              <a:gd name="T15" fmla="*/ 4 h 46"/>
              <a:gd name="T16" fmla="*/ 42 w 46"/>
              <a:gd name="T17" fmla="*/ 23 h 46"/>
              <a:gd name="T18" fmla="*/ 23 w 46"/>
              <a:gd name="T19" fmla="*/ 4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3" y="42"/>
                </a:moveTo>
                <a:cubicBezTo>
                  <a:pt x="13" y="42"/>
                  <a:pt x="5" y="33"/>
                  <a:pt x="5" y="23"/>
                </a:cubicBezTo>
                <a:cubicBezTo>
                  <a:pt x="5" y="13"/>
                  <a:pt x="13" y="4"/>
                  <a:pt x="23" y="4"/>
                </a:cubicBezTo>
                <a:cubicBezTo>
                  <a:pt x="34" y="4"/>
                  <a:pt x="42" y="13"/>
                  <a:pt x="42" y="23"/>
                </a:cubicBezTo>
                <a:cubicBezTo>
                  <a:pt x="42" y="33"/>
                  <a:pt x="34" y="42"/>
                  <a:pt x="23" y="42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54"/>
          <p:cNvSpPr>
            <a:spLocks noEditPoints="1"/>
          </p:cNvSpPr>
          <p:nvPr/>
        </p:nvSpPr>
        <p:spPr bwMode="auto">
          <a:xfrm>
            <a:off x="2588542" y="4767590"/>
            <a:ext cx="468750" cy="464708"/>
          </a:xfrm>
          <a:custGeom>
            <a:avLst/>
            <a:gdLst>
              <a:gd name="T0" fmla="*/ 23 w 46"/>
              <a:gd name="T1" fmla="*/ 0 h 46"/>
              <a:gd name="T2" fmla="*/ 0 w 46"/>
              <a:gd name="T3" fmla="*/ 23 h 46"/>
              <a:gd name="T4" fmla="*/ 23 w 46"/>
              <a:gd name="T5" fmla="*/ 46 h 46"/>
              <a:gd name="T6" fmla="*/ 46 w 46"/>
              <a:gd name="T7" fmla="*/ 23 h 46"/>
              <a:gd name="T8" fmla="*/ 23 w 46"/>
              <a:gd name="T9" fmla="*/ 0 h 46"/>
              <a:gd name="T10" fmla="*/ 23 w 46"/>
              <a:gd name="T11" fmla="*/ 42 h 46"/>
              <a:gd name="T12" fmla="*/ 5 w 46"/>
              <a:gd name="T13" fmla="*/ 23 h 46"/>
              <a:gd name="T14" fmla="*/ 23 w 46"/>
              <a:gd name="T15" fmla="*/ 4 h 46"/>
              <a:gd name="T16" fmla="*/ 42 w 46"/>
              <a:gd name="T17" fmla="*/ 23 h 46"/>
              <a:gd name="T18" fmla="*/ 23 w 46"/>
              <a:gd name="T19" fmla="*/ 4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3" y="42"/>
                </a:moveTo>
                <a:cubicBezTo>
                  <a:pt x="13" y="42"/>
                  <a:pt x="5" y="33"/>
                  <a:pt x="5" y="23"/>
                </a:cubicBezTo>
                <a:cubicBezTo>
                  <a:pt x="5" y="13"/>
                  <a:pt x="13" y="4"/>
                  <a:pt x="23" y="4"/>
                </a:cubicBezTo>
                <a:cubicBezTo>
                  <a:pt x="34" y="4"/>
                  <a:pt x="42" y="13"/>
                  <a:pt x="42" y="23"/>
                </a:cubicBezTo>
                <a:cubicBezTo>
                  <a:pt x="42" y="33"/>
                  <a:pt x="34" y="42"/>
                  <a:pt x="23" y="42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Freeform 55"/>
          <p:cNvSpPr/>
          <p:nvPr/>
        </p:nvSpPr>
        <p:spPr bwMode="auto">
          <a:xfrm>
            <a:off x="2814835" y="4820122"/>
            <a:ext cx="28287" cy="40409"/>
          </a:xfrm>
          <a:custGeom>
            <a:avLst/>
            <a:gdLst>
              <a:gd name="T0" fmla="*/ 1 w 3"/>
              <a:gd name="T1" fmla="*/ 4 h 4"/>
              <a:gd name="T2" fmla="*/ 1 w 3"/>
              <a:gd name="T3" fmla="*/ 4 h 4"/>
              <a:gd name="T4" fmla="*/ 3 w 3"/>
              <a:gd name="T5" fmla="*/ 3 h 4"/>
              <a:gd name="T6" fmla="*/ 3 w 3"/>
              <a:gd name="T7" fmla="*/ 0 h 4"/>
              <a:gd name="T8" fmla="*/ 1 w 3"/>
              <a:gd name="T9" fmla="*/ 0 h 4"/>
              <a:gd name="T10" fmla="*/ 0 w 3"/>
              <a:gd name="T11" fmla="*/ 0 h 4"/>
              <a:gd name="T12" fmla="*/ 0 w 3"/>
              <a:gd name="T13" fmla="*/ 3 h 4"/>
              <a:gd name="T14" fmla="*/ 1 w 3"/>
              <a:gd name="T1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2" y="4"/>
                  <a:pt x="3" y="4"/>
                  <a:pt x="3" y="3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1" y="4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56"/>
          <p:cNvSpPr/>
          <p:nvPr/>
        </p:nvSpPr>
        <p:spPr bwMode="auto">
          <a:xfrm>
            <a:off x="2814835" y="5143397"/>
            <a:ext cx="28287" cy="40409"/>
          </a:xfrm>
          <a:custGeom>
            <a:avLst/>
            <a:gdLst>
              <a:gd name="T0" fmla="*/ 1 w 3"/>
              <a:gd name="T1" fmla="*/ 0 h 4"/>
              <a:gd name="T2" fmla="*/ 1 w 3"/>
              <a:gd name="T3" fmla="*/ 0 h 4"/>
              <a:gd name="T4" fmla="*/ 0 w 3"/>
              <a:gd name="T5" fmla="*/ 1 h 4"/>
              <a:gd name="T6" fmla="*/ 0 w 3"/>
              <a:gd name="T7" fmla="*/ 4 h 4"/>
              <a:gd name="T8" fmla="*/ 1 w 3"/>
              <a:gd name="T9" fmla="*/ 4 h 4"/>
              <a:gd name="T10" fmla="*/ 3 w 3"/>
              <a:gd name="T11" fmla="*/ 4 h 4"/>
              <a:gd name="T12" fmla="*/ 3 w 3"/>
              <a:gd name="T13" fmla="*/ 1 h 4"/>
              <a:gd name="T14" fmla="*/ 1 w 3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4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2" y="4"/>
                  <a:pt x="2" y="4"/>
                  <a:pt x="3" y="4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57"/>
          <p:cNvSpPr/>
          <p:nvPr/>
        </p:nvSpPr>
        <p:spPr bwMode="auto">
          <a:xfrm>
            <a:off x="2641074" y="4981760"/>
            <a:ext cx="40409" cy="40409"/>
          </a:xfrm>
          <a:custGeom>
            <a:avLst/>
            <a:gdLst>
              <a:gd name="T0" fmla="*/ 3 w 4"/>
              <a:gd name="T1" fmla="*/ 0 h 4"/>
              <a:gd name="T2" fmla="*/ 0 w 4"/>
              <a:gd name="T3" fmla="*/ 0 h 4"/>
              <a:gd name="T4" fmla="*/ 0 w 4"/>
              <a:gd name="T5" fmla="*/ 2 h 4"/>
              <a:gd name="T6" fmla="*/ 0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4 w 4"/>
              <a:gd name="T13" fmla="*/ 2 h 4"/>
              <a:gd name="T14" fmla="*/ 3 w 4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3"/>
                  <a:pt x="0" y="3"/>
                  <a:pt x="0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0"/>
                  <a:pt x="3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58"/>
          <p:cNvSpPr/>
          <p:nvPr/>
        </p:nvSpPr>
        <p:spPr bwMode="auto">
          <a:xfrm>
            <a:off x="2968391" y="4981760"/>
            <a:ext cx="40409" cy="40409"/>
          </a:xfrm>
          <a:custGeom>
            <a:avLst/>
            <a:gdLst>
              <a:gd name="T0" fmla="*/ 4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0 w 4"/>
              <a:gd name="T7" fmla="*/ 2 h 4"/>
              <a:gd name="T8" fmla="*/ 2 w 4"/>
              <a:gd name="T9" fmla="*/ 4 h 4"/>
              <a:gd name="T10" fmla="*/ 4 w 4"/>
              <a:gd name="T11" fmla="*/ 4 h 4"/>
              <a:gd name="T12" fmla="*/ 4 w 4"/>
              <a:gd name="T13" fmla="*/ 2 h 4"/>
              <a:gd name="T14" fmla="*/ 4 w 4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4">
                <a:moveTo>
                  <a:pt x="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1"/>
                  <a:pt x="4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59"/>
          <p:cNvSpPr/>
          <p:nvPr/>
        </p:nvSpPr>
        <p:spPr bwMode="auto">
          <a:xfrm>
            <a:off x="2709770" y="4868613"/>
            <a:ext cx="133351" cy="153556"/>
          </a:xfrm>
          <a:custGeom>
            <a:avLst/>
            <a:gdLst>
              <a:gd name="T0" fmla="*/ 11 w 13"/>
              <a:gd name="T1" fmla="*/ 0 h 15"/>
              <a:gd name="T2" fmla="*/ 10 w 13"/>
              <a:gd name="T3" fmla="*/ 2 h 15"/>
              <a:gd name="T4" fmla="*/ 10 w 13"/>
              <a:gd name="T5" fmla="*/ 11 h 15"/>
              <a:gd name="T6" fmla="*/ 9 w 13"/>
              <a:gd name="T7" fmla="*/ 12 h 15"/>
              <a:gd name="T8" fmla="*/ 2 w 13"/>
              <a:gd name="T9" fmla="*/ 12 h 15"/>
              <a:gd name="T10" fmla="*/ 0 w 13"/>
              <a:gd name="T11" fmla="*/ 14 h 15"/>
              <a:gd name="T12" fmla="*/ 2 w 13"/>
              <a:gd name="T13" fmla="*/ 15 h 15"/>
              <a:gd name="T14" fmla="*/ 11 w 13"/>
              <a:gd name="T15" fmla="*/ 15 h 15"/>
              <a:gd name="T16" fmla="*/ 12 w 13"/>
              <a:gd name="T17" fmla="*/ 15 h 15"/>
              <a:gd name="T18" fmla="*/ 12 w 13"/>
              <a:gd name="T19" fmla="*/ 15 h 15"/>
              <a:gd name="T20" fmla="*/ 13 w 13"/>
              <a:gd name="T21" fmla="*/ 13 h 15"/>
              <a:gd name="T22" fmla="*/ 13 w 13"/>
              <a:gd name="T23" fmla="*/ 2 h 15"/>
              <a:gd name="T24" fmla="*/ 11 w 13"/>
              <a:gd name="T2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15">
                <a:moveTo>
                  <a:pt x="11" y="0"/>
                </a:moveTo>
                <a:cubicBezTo>
                  <a:pt x="10" y="0"/>
                  <a:pt x="10" y="1"/>
                  <a:pt x="10" y="2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9" y="12"/>
                  <a:pt x="9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4"/>
                  <a:pt x="1" y="15"/>
                  <a:pt x="2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4"/>
                  <a:pt x="13" y="14"/>
                  <a:pt x="13" y="13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2" y="0"/>
                  <a:pt x="11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63"/>
          <p:cNvSpPr/>
          <p:nvPr/>
        </p:nvSpPr>
        <p:spPr bwMode="auto">
          <a:xfrm>
            <a:off x="6911688" y="2040966"/>
            <a:ext cx="140905" cy="126814"/>
          </a:xfrm>
          <a:custGeom>
            <a:avLst/>
            <a:gdLst>
              <a:gd name="T0" fmla="*/ 5 w 16"/>
              <a:gd name="T1" fmla="*/ 0 h 14"/>
              <a:gd name="T2" fmla="*/ 0 w 16"/>
              <a:gd name="T3" fmla="*/ 4 h 14"/>
              <a:gd name="T4" fmla="*/ 10 w 16"/>
              <a:gd name="T5" fmla="*/ 14 h 14"/>
              <a:gd name="T6" fmla="*/ 16 w 16"/>
              <a:gd name="T7" fmla="*/ 9 h 14"/>
              <a:gd name="T8" fmla="*/ 5 w 16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4">
                <a:moveTo>
                  <a:pt x="5" y="0"/>
                </a:moveTo>
                <a:cubicBezTo>
                  <a:pt x="1" y="3"/>
                  <a:pt x="0" y="4"/>
                  <a:pt x="0" y="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3" y="11"/>
                  <a:pt x="16" y="9"/>
                </a:cubicBezTo>
                <a:lnTo>
                  <a:pt x="5" y="0"/>
                </a:lnTo>
                <a:close/>
              </a:path>
            </a:pathLst>
          </a:custGeom>
          <a:solidFill>
            <a:srgbClr val="01ADBF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64"/>
          <p:cNvSpPr/>
          <p:nvPr/>
        </p:nvSpPr>
        <p:spPr bwMode="auto">
          <a:xfrm>
            <a:off x="6982140" y="1966991"/>
            <a:ext cx="383966" cy="144427"/>
          </a:xfrm>
          <a:custGeom>
            <a:avLst/>
            <a:gdLst>
              <a:gd name="T0" fmla="*/ 37 w 44"/>
              <a:gd name="T1" fmla="*/ 4 h 16"/>
              <a:gd name="T2" fmla="*/ 29 w 44"/>
              <a:gd name="T3" fmla="*/ 9 h 16"/>
              <a:gd name="T4" fmla="*/ 18 w 44"/>
              <a:gd name="T5" fmla="*/ 8 h 16"/>
              <a:gd name="T6" fmla="*/ 25 w 44"/>
              <a:gd name="T7" fmla="*/ 7 h 16"/>
              <a:gd name="T8" fmla="*/ 31 w 44"/>
              <a:gd name="T9" fmla="*/ 2 h 16"/>
              <a:gd name="T10" fmla="*/ 20 w 44"/>
              <a:gd name="T11" fmla="*/ 2 h 16"/>
              <a:gd name="T12" fmla="*/ 9 w 44"/>
              <a:gd name="T13" fmla="*/ 2 h 16"/>
              <a:gd name="T14" fmla="*/ 0 w 44"/>
              <a:gd name="T15" fmla="*/ 7 h 16"/>
              <a:gd name="T16" fmla="*/ 9 w 44"/>
              <a:gd name="T17" fmla="*/ 16 h 16"/>
              <a:gd name="T18" fmla="*/ 13 w 44"/>
              <a:gd name="T19" fmla="*/ 14 h 16"/>
              <a:gd name="T20" fmla="*/ 29 w 44"/>
              <a:gd name="T21" fmla="*/ 14 h 16"/>
              <a:gd name="T22" fmla="*/ 44 w 44"/>
              <a:gd name="T23" fmla="*/ 2 h 16"/>
              <a:gd name="T24" fmla="*/ 37 w 44"/>
              <a:gd name="T25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16">
                <a:moveTo>
                  <a:pt x="37" y="4"/>
                </a:moveTo>
                <a:cubicBezTo>
                  <a:pt x="34" y="7"/>
                  <a:pt x="32" y="8"/>
                  <a:pt x="29" y="9"/>
                </a:cubicBezTo>
                <a:cubicBezTo>
                  <a:pt x="24" y="10"/>
                  <a:pt x="19" y="9"/>
                  <a:pt x="18" y="8"/>
                </a:cubicBezTo>
                <a:cubicBezTo>
                  <a:pt x="15" y="6"/>
                  <a:pt x="18" y="7"/>
                  <a:pt x="25" y="7"/>
                </a:cubicBezTo>
                <a:cubicBezTo>
                  <a:pt x="32" y="6"/>
                  <a:pt x="31" y="2"/>
                  <a:pt x="31" y="2"/>
                </a:cubicBezTo>
                <a:cubicBezTo>
                  <a:pt x="29" y="2"/>
                  <a:pt x="27" y="2"/>
                  <a:pt x="20" y="2"/>
                </a:cubicBezTo>
                <a:cubicBezTo>
                  <a:pt x="17" y="2"/>
                  <a:pt x="12" y="1"/>
                  <a:pt x="9" y="2"/>
                </a:cubicBezTo>
                <a:cubicBezTo>
                  <a:pt x="6" y="2"/>
                  <a:pt x="4" y="5"/>
                  <a:pt x="0" y="7"/>
                </a:cubicBezTo>
                <a:cubicBezTo>
                  <a:pt x="9" y="16"/>
                  <a:pt x="9" y="16"/>
                  <a:pt x="9" y="16"/>
                </a:cubicBezTo>
                <a:cubicBezTo>
                  <a:pt x="11" y="15"/>
                  <a:pt x="12" y="14"/>
                  <a:pt x="13" y="14"/>
                </a:cubicBezTo>
                <a:cubicBezTo>
                  <a:pt x="16" y="14"/>
                  <a:pt x="23" y="15"/>
                  <a:pt x="29" y="14"/>
                </a:cubicBezTo>
                <a:cubicBezTo>
                  <a:pt x="40" y="9"/>
                  <a:pt x="44" y="2"/>
                  <a:pt x="44" y="2"/>
                </a:cubicBezTo>
                <a:cubicBezTo>
                  <a:pt x="44" y="2"/>
                  <a:pt x="41" y="0"/>
                  <a:pt x="37" y="4"/>
                </a:cubicBezTo>
                <a:close/>
              </a:path>
            </a:pathLst>
          </a:custGeom>
          <a:solidFill>
            <a:srgbClr val="01ADBF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65"/>
          <p:cNvSpPr>
            <a:spLocks noEditPoints="1"/>
          </p:cNvSpPr>
          <p:nvPr/>
        </p:nvSpPr>
        <p:spPr bwMode="auto">
          <a:xfrm>
            <a:off x="7034980" y="1804950"/>
            <a:ext cx="331126" cy="144427"/>
          </a:xfrm>
          <a:custGeom>
            <a:avLst/>
            <a:gdLst>
              <a:gd name="T0" fmla="*/ 38 w 38"/>
              <a:gd name="T1" fmla="*/ 0 h 16"/>
              <a:gd name="T2" fmla="*/ 34 w 38"/>
              <a:gd name="T3" fmla="*/ 0 h 16"/>
              <a:gd name="T4" fmla="*/ 34 w 38"/>
              <a:gd name="T5" fmla="*/ 6 h 16"/>
              <a:gd name="T6" fmla="*/ 32 w 38"/>
              <a:gd name="T7" fmla="*/ 6 h 16"/>
              <a:gd name="T8" fmla="*/ 32 w 38"/>
              <a:gd name="T9" fmla="*/ 0 h 16"/>
              <a:gd name="T10" fmla="*/ 28 w 38"/>
              <a:gd name="T11" fmla="*/ 0 h 16"/>
              <a:gd name="T12" fmla="*/ 28 w 38"/>
              <a:gd name="T13" fmla="*/ 6 h 16"/>
              <a:gd name="T14" fmla="*/ 12 w 38"/>
              <a:gd name="T15" fmla="*/ 6 h 16"/>
              <a:gd name="T16" fmla="*/ 12 w 38"/>
              <a:gd name="T17" fmla="*/ 3 h 16"/>
              <a:gd name="T18" fmla="*/ 12 w 38"/>
              <a:gd name="T19" fmla="*/ 1 h 16"/>
              <a:gd name="T20" fmla="*/ 11 w 38"/>
              <a:gd name="T21" fmla="*/ 0 h 16"/>
              <a:gd name="T22" fmla="*/ 9 w 38"/>
              <a:gd name="T23" fmla="*/ 0 h 16"/>
              <a:gd name="T24" fmla="*/ 3 w 38"/>
              <a:gd name="T25" fmla="*/ 0 h 16"/>
              <a:gd name="T26" fmla="*/ 1 w 38"/>
              <a:gd name="T27" fmla="*/ 0 h 16"/>
              <a:gd name="T28" fmla="*/ 0 w 38"/>
              <a:gd name="T29" fmla="*/ 2 h 16"/>
              <a:gd name="T30" fmla="*/ 0 w 38"/>
              <a:gd name="T31" fmla="*/ 3 h 16"/>
              <a:gd name="T32" fmla="*/ 0 w 38"/>
              <a:gd name="T33" fmla="*/ 13 h 16"/>
              <a:gd name="T34" fmla="*/ 0 w 38"/>
              <a:gd name="T35" fmla="*/ 15 h 16"/>
              <a:gd name="T36" fmla="*/ 2 w 38"/>
              <a:gd name="T37" fmla="*/ 16 h 16"/>
              <a:gd name="T38" fmla="*/ 3 w 38"/>
              <a:gd name="T39" fmla="*/ 16 h 16"/>
              <a:gd name="T40" fmla="*/ 9 w 38"/>
              <a:gd name="T41" fmla="*/ 16 h 16"/>
              <a:gd name="T42" fmla="*/ 11 w 38"/>
              <a:gd name="T43" fmla="*/ 16 h 16"/>
              <a:gd name="T44" fmla="*/ 12 w 38"/>
              <a:gd name="T45" fmla="*/ 14 h 16"/>
              <a:gd name="T46" fmla="*/ 12 w 38"/>
              <a:gd name="T47" fmla="*/ 13 h 16"/>
              <a:gd name="T48" fmla="*/ 12 w 38"/>
              <a:gd name="T49" fmla="*/ 10 h 16"/>
              <a:gd name="T50" fmla="*/ 38 w 38"/>
              <a:gd name="T51" fmla="*/ 10 h 16"/>
              <a:gd name="T52" fmla="*/ 38 w 38"/>
              <a:gd name="T53" fmla="*/ 0 h 16"/>
              <a:gd name="T54" fmla="*/ 3 w 38"/>
              <a:gd name="T55" fmla="*/ 3 h 16"/>
              <a:gd name="T56" fmla="*/ 9 w 38"/>
              <a:gd name="T57" fmla="*/ 3 h 16"/>
              <a:gd name="T58" fmla="*/ 9 w 38"/>
              <a:gd name="T59" fmla="*/ 13 h 16"/>
              <a:gd name="T60" fmla="*/ 3 w 38"/>
              <a:gd name="T61" fmla="*/ 13 h 16"/>
              <a:gd name="T62" fmla="*/ 3 w 38"/>
              <a:gd name="T63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" h="16">
                <a:moveTo>
                  <a:pt x="38" y="0"/>
                </a:moveTo>
                <a:cubicBezTo>
                  <a:pt x="34" y="0"/>
                  <a:pt x="34" y="0"/>
                  <a:pt x="34" y="0"/>
                </a:cubicBezTo>
                <a:cubicBezTo>
                  <a:pt x="34" y="6"/>
                  <a:pt x="34" y="6"/>
                  <a:pt x="34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6"/>
                  <a:pt x="28" y="6"/>
                  <a:pt x="28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2"/>
                  <a:pt x="12" y="2"/>
                  <a:pt x="12" y="1"/>
                </a:cubicBezTo>
                <a:cubicBezTo>
                  <a:pt x="12" y="1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5"/>
                </a:cubicBezTo>
                <a:cubicBezTo>
                  <a:pt x="1" y="15"/>
                  <a:pt x="1" y="16"/>
                  <a:pt x="2" y="16"/>
                </a:cubicBezTo>
                <a:cubicBezTo>
                  <a:pt x="2" y="16"/>
                  <a:pt x="2" y="16"/>
                  <a:pt x="3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6"/>
                  <a:pt x="11" y="16"/>
                  <a:pt x="11" y="16"/>
                </a:cubicBezTo>
                <a:cubicBezTo>
                  <a:pt x="12" y="15"/>
                  <a:pt x="12" y="15"/>
                  <a:pt x="12" y="14"/>
                </a:cubicBezTo>
                <a:cubicBezTo>
                  <a:pt x="12" y="14"/>
                  <a:pt x="12" y="13"/>
                  <a:pt x="12" y="13"/>
                </a:cubicBezTo>
                <a:cubicBezTo>
                  <a:pt x="12" y="10"/>
                  <a:pt x="12" y="10"/>
                  <a:pt x="12" y="10"/>
                </a:cubicBezTo>
                <a:cubicBezTo>
                  <a:pt x="38" y="10"/>
                  <a:pt x="38" y="10"/>
                  <a:pt x="38" y="10"/>
                </a:cubicBezTo>
                <a:lnTo>
                  <a:pt x="38" y="0"/>
                </a:lnTo>
                <a:close/>
                <a:moveTo>
                  <a:pt x="3" y="3"/>
                </a:moveTo>
                <a:cubicBezTo>
                  <a:pt x="9" y="3"/>
                  <a:pt x="9" y="3"/>
                  <a:pt x="9" y="3"/>
                </a:cubicBezTo>
                <a:cubicBezTo>
                  <a:pt x="9" y="13"/>
                  <a:pt x="9" y="13"/>
                  <a:pt x="9" y="13"/>
                </a:cubicBezTo>
                <a:cubicBezTo>
                  <a:pt x="3" y="13"/>
                  <a:pt x="3" y="13"/>
                  <a:pt x="3" y="13"/>
                </a:cubicBezTo>
                <a:lnTo>
                  <a:pt x="3" y="3"/>
                </a:lnTo>
                <a:close/>
              </a:path>
            </a:pathLst>
          </a:custGeom>
          <a:solidFill>
            <a:srgbClr val="01ADBF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69"/>
          <p:cNvSpPr/>
          <p:nvPr/>
        </p:nvSpPr>
        <p:spPr bwMode="auto">
          <a:xfrm>
            <a:off x="6937169" y="5088395"/>
            <a:ext cx="445894" cy="120424"/>
          </a:xfrm>
          <a:custGeom>
            <a:avLst/>
            <a:gdLst>
              <a:gd name="T0" fmla="*/ 52 w 55"/>
              <a:gd name="T1" fmla="*/ 6 h 15"/>
              <a:gd name="T2" fmla="*/ 38 w 55"/>
              <a:gd name="T3" fmla="*/ 6 h 15"/>
              <a:gd name="T4" fmla="*/ 37 w 55"/>
              <a:gd name="T5" fmla="*/ 6 h 15"/>
              <a:gd name="T6" fmla="*/ 37 w 55"/>
              <a:gd name="T7" fmla="*/ 3 h 15"/>
              <a:gd name="T8" fmla="*/ 37 w 55"/>
              <a:gd name="T9" fmla="*/ 1 h 15"/>
              <a:gd name="T10" fmla="*/ 35 w 55"/>
              <a:gd name="T11" fmla="*/ 0 h 15"/>
              <a:gd name="T12" fmla="*/ 20 w 55"/>
              <a:gd name="T13" fmla="*/ 0 h 15"/>
              <a:gd name="T14" fmla="*/ 18 w 55"/>
              <a:gd name="T15" fmla="*/ 3 h 15"/>
              <a:gd name="T16" fmla="*/ 18 w 55"/>
              <a:gd name="T17" fmla="*/ 6 h 15"/>
              <a:gd name="T18" fmla="*/ 18 w 55"/>
              <a:gd name="T19" fmla="*/ 6 h 15"/>
              <a:gd name="T20" fmla="*/ 3 w 55"/>
              <a:gd name="T21" fmla="*/ 6 h 15"/>
              <a:gd name="T22" fmla="*/ 0 w 55"/>
              <a:gd name="T23" fmla="*/ 8 h 15"/>
              <a:gd name="T24" fmla="*/ 0 w 55"/>
              <a:gd name="T25" fmla="*/ 14 h 15"/>
              <a:gd name="T26" fmla="*/ 1 w 55"/>
              <a:gd name="T27" fmla="*/ 15 h 15"/>
              <a:gd name="T28" fmla="*/ 2 w 55"/>
              <a:gd name="T29" fmla="*/ 14 h 15"/>
              <a:gd name="T30" fmla="*/ 2 w 55"/>
              <a:gd name="T31" fmla="*/ 8 h 15"/>
              <a:gd name="T32" fmla="*/ 3 w 55"/>
              <a:gd name="T33" fmla="*/ 8 h 15"/>
              <a:gd name="T34" fmla="*/ 18 w 55"/>
              <a:gd name="T35" fmla="*/ 8 h 15"/>
              <a:gd name="T36" fmla="*/ 18 w 55"/>
              <a:gd name="T37" fmla="*/ 8 h 15"/>
              <a:gd name="T38" fmla="*/ 18 w 55"/>
              <a:gd name="T39" fmla="*/ 9 h 15"/>
              <a:gd name="T40" fmla="*/ 19 w 55"/>
              <a:gd name="T41" fmla="*/ 9 h 15"/>
              <a:gd name="T42" fmla="*/ 20 w 55"/>
              <a:gd name="T43" fmla="*/ 9 h 15"/>
              <a:gd name="T44" fmla="*/ 20 w 55"/>
              <a:gd name="T45" fmla="*/ 8 h 15"/>
              <a:gd name="T46" fmla="*/ 20 w 55"/>
              <a:gd name="T47" fmla="*/ 3 h 15"/>
              <a:gd name="T48" fmla="*/ 20 w 55"/>
              <a:gd name="T49" fmla="*/ 2 h 15"/>
              <a:gd name="T50" fmla="*/ 35 w 55"/>
              <a:gd name="T51" fmla="*/ 2 h 15"/>
              <a:gd name="T52" fmla="*/ 35 w 55"/>
              <a:gd name="T53" fmla="*/ 3 h 15"/>
              <a:gd name="T54" fmla="*/ 35 w 55"/>
              <a:gd name="T55" fmla="*/ 8 h 15"/>
              <a:gd name="T56" fmla="*/ 36 w 55"/>
              <a:gd name="T57" fmla="*/ 9 h 15"/>
              <a:gd name="T58" fmla="*/ 36 w 55"/>
              <a:gd name="T59" fmla="*/ 9 h 15"/>
              <a:gd name="T60" fmla="*/ 37 w 55"/>
              <a:gd name="T61" fmla="*/ 9 h 15"/>
              <a:gd name="T62" fmla="*/ 37 w 55"/>
              <a:gd name="T63" fmla="*/ 8 h 15"/>
              <a:gd name="T64" fmla="*/ 38 w 55"/>
              <a:gd name="T65" fmla="*/ 8 h 15"/>
              <a:gd name="T66" fmla="*/ 52 w 55"/>
              <a:gd name="T67" fmla="*/ 8 h 15"/>
              <a:gd name="T68" fmla="*/ 53 w 55"/>
              <a:gd name="T69" fmla="*/ 8 h 15"/>
              <a:gd name="T70" fmla="*/ 53 w 55"/>
              <a:gd name="T71" fmla="*/ 14 h 15"/>
              <a:gd name="T72" fmla="*/ 54 w 55"/>
              <a:gd name="T73" fmla="*/ 15 h 15"/>
              <a:gd name="T74" fmla="*/ 55 w 55"/>
              <a:gd name="T75" fmla="*/ 14 h 15"/>
              <a:gd name="T76" fmla="*/ 55 w 55"/>
              <a:gd name="T77" fmla="*/ 8 h 15"/>
              <a:gd name="T78" fmla="*/ 52 w 55"/>
              <a:gd name="T79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5" h="15">
                <a:moveTo>
                  <a:pt x="52" y="6"/>
                </a:move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7" y="6"/>
                  <a:pt x="37" y="6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2"/>
                  <a:pt x="37" y="1"/>
                  <a:pt x="37" y="1"/>
                </a:cubicBezTo>
                <a:cubicBezTo>
                  <a:pt x="36" y="0"/>
                  <a:pt x="36" y="0"/>
                  <a:pt x="3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8" y="1"/>
                  <a:pt x="18" y="3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7"/>
                  <a:pt x="0" y="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1" y="15"/>
                  <a:pt x="1" y="15"/>
                </a:cubicBezTo>
                <a:cubicBezTo>
                  <a:pt x="2" y="15"/>
                  <a:pt x="2" y="14"/>
                  <a:pt x="2" y="14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3" y="8"/>
                  <a:pt x="3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19" y="9"/>
                  <a:pt x="19" y="9"/>
                  <a:pt x="20" y="9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3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8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8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14"/>
                  <a:pt x="53" y="15"/>
                  <a:pt x="54" y="15"/>
                </a:cubicBezTo>
                <a:cubicBezTo>
                  <a:pt x="54" y="15"/>
                  <a:pt x="55" y="14"/>
                  <a:pt x="55" y="14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7"/>
                  <a:pt x="54" y="6"/>
                  <a:pt x="52" y="6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70"/>
          <p:cNvSpPr/>
          <p:nvPr/>
        </p:nvSpPr>
        <p:spPr bwMode="auto">
          <a:xfrm>
            <a:off x="7099904" y="4854055"/>
            <a:ext cx="120424" cy="224575"/>
          </a:xfrm>
          <a:custGeom>
            <a:avLst/>
            <a:gdLst>
              <a:gd name="T0" fmla="*/ 2 w 15"/>
              <a:gd name="T1" fmla="*/ 14 h 28"/>
              <a:gd name="T2" fmla="*/ 3 w 15"/>
              <a:gd name="T3" fmla="*/ 13 h 28"/>
              <a:gd name="T4" fmla="*/ 3 w 15"/>
              <a:gd name="T5" fmla="*/ 8 h 28"/>
              <a:gd name="T6" fmla="*/ 4 w 15"/>
              <a:gd name="T7" fmla="*/ 4 h 28"/>
              <a:gd name="T8" fmla="*/ 4 w 15"/>
              <a:gd name="T9" fmla="*/ 4 h 28"/>
              <a:gd name="T10" fmla="*/ 4 w 15"/>
              <a:gd name="T11" fmla="*/ 12 h 28"/>
              <a:gd name="T12" fmla="*/ 4 w 15"/>
              <a:gd name="T13" fmla="*/ 13 h 28"/>
              <a:gd name="T14" fmla="*/ 4 w 15"/>
              <a:gd name="T15" fmla="*/ 26 h 28"/>
              <a:gd name="T16" fmla="*/ 5 w 15"/>
              <a:gd name="T17" fmla="*/ 28 h 28"/>
              <a:gd name="T18" fmla="*/ 5 w 15"/>
              <a:gd name="T19" fmla="*/ 28 h 28"/>
              <a:gd name="T20" fmla="*/ 5 w 15"/>
              <a:gd name="T21" fmla="*/ 28 h 28"/>
              <a:gd name="T22" fmla="*/ 7 w 15"/>
              <a:gd name="T23" fmla="*/ 26 h 28"/>
              <a:gd name="T24" fmla="*/ 7 w 15"/>
              <a:gd name="T25" fmla="*/ 14 h 28"/>
              <a:gd name="T26" fmla="*/ 8 w 15"/>
              <a:gd name="T27" fmla="*/ 14 h 28"/>
              <a:gd name="T28" fmla="*/ 8 w 15"/>
              <a:gd name="T29" fmla="*/ 26 h 28"/>
              <a:gd name="T30" fmla="*/ 10 w 15"/>
              <a:gd name="T31" fmla="*/ 28 h 28"/>
              <a:gd name="T32" fmla="*/ 10 w 15"/>
              <a:gd name="T33" fmla="*/ 28 h 28"/>
              <a:gd name="T34" fmla="*/ 10 w 15"/>
              <a:gd name="T35" fmla="*/ 28 h 28"/>
              <a:gd name="T36" fmla="*/ 12 w 15"/>
              <a:gd name="T37" fmla="*/ 26 h 28"/>
              <a:gd name="T38" fmla="*/ 12 w 15"/>
              <a:gd name="T39" fmla="*/ 13 h 28"/>
              <a:gd name="T40" fmla="*/ 12 w 15"/>
              <a:gd name="T41" fmla="*/ 12 h 28"/>
              <a:gd name="T42" fmla="*/ 12 w 15"/>
              <a:gd name="T43" fmla="*/ 4 h 28"/>
              <a:gd name="T44" fmla="*/ 12 w 15"/>
              <a:gd name="T45" fmla="*/ 4 h 28"/>
              <a:gd name="T46" fmla="*/ 12 w 15"/>
              <a:gd name="T47" fmla="*/ 8 h 28"/>
              <a:gd name="T48" fmla="*/ 12 w 15"/>
              <a:gd name="T49" fmla="*/ 13 h 28"/>
              <a:gd name="T50" fmla="*/ 14 w 15"/>
              <a:gd name="T51" fmla="*/ 14 h 28"/>
              <a:gd name="T52" fmla="*/ 15 w 15"/>
              <a:gd name="T53" fmla="*/ 13 h 28"/>
              <a:gd name="T54" fmla="*/ 15 w 15"/>
              <a:gd name="T55" fmla="*/ 8 h 28"/>
              <a:gd name="T56" fmla="*/ 13 w 15"/>
              <a:gd name="T57" fmla="*/ 1 h 28"/>
              <a:gd name="T58" fmla="*/ 10 w 15"/>
              <a:gd name="T59" fmla="*/ 0 h 28"/>
              <a:gd name="T60" fmla="*/ 10 w 15"/>
              <a:gd name="T61" fmla="*/ 0 h 28"/>
              <a:gd name="T62" fmla="*/ 10 w 15"/>
              <a:gd name="T63" fmla="*/ 0 h 28"/>
              <a:gd name="T64" fmla="*/ 10 w 15"/>
              <a:gd name="T65" fmla="*/ 0 h 28"/>
              <a:gd name="T66" fmla="*/ 8 w 15"/>
              <a:gd name="T67" fmla="*/ 4 h 28"/>
              <a:gd name="T68" fmla="*/ 8 w 15"/>
              <a:gd name="T69" fmla="*/ 1 h 28"/>
              <a:gd name="T70" fmla="*/ 8 w 15"/>
              <a:gd name="T71" fmla="*/ 1 h 28"/>
              <a:gd name="T72" fmla="*/ 8 w 15"/>
              <a:gd name="T73" fmla="*/ 0 h 28"/>
              <a:gd name="T74" fmla="*/ 8 w 15"/>
              <a:gd name="T75" fmla="*/ 0 h 28"/>
              <a:gd name="T76" fmla="*/ 7 w 15"/>
              <a:gd name="T77" fmla="*/ 0 h 28"/>
              <a:gd name="T78" fmla="*/ 7 w 15"/>
              <a:gd name="T79" fmla="*/ 0 h 28"/>
              <a:gd name="T80" fmla="*/ 7 w 15"/>
              <a:gd name="T81" fmla="*/ 1 h 28"/>
              <a:gd name="T82" fmla="*/ 7 w 15"/>
              <a:gd name="T83" fmla="*/ 1 h 28"/>
              <a:gd name="T84" fmla="*/ 7 w 15"/>
              <a:gd name="T85" fmla="*/ 4 h 28"/>
              <a:gd name="T86" fmla="*/ 6 w 15"/>
              <a:gd name="T87" fmla="*/ 0 h 28"/>
              <a:gd name="T88" fmla="*/ 6 w 15"/>
              <a:gd name="T89" fmla="*/ 0 h 28"/>
              <a:gd name="T90" fmla="*/ 6 w 15"/>
              <a:gd name="T91" fmla="*/ 0 h 28"/>
              <a:gd name="T92" fmla="*/ 5 w 15"/>
              <a:gd name="T93" fmla="*/ 0 h 28"/>
              <a:gd name="T94" fmla="*/ 2 w 15"/>
              <a:gd name="T95" fmla="*/ 1 h 28"/>
              <a:gd name="T96" fmla="*/ 0 w 15"/>
              <a:gd name="T97" fmla="*/ 8 h 28"/>
              <a:gd name="T98" fmla="*/ 0 w 15"/>
              <a:gd name="T99" fmla="*/ 13 h 28"/>
              <a:gd name="T100" fmla="*/ 2 w 15"/>
              <a:gd name="T101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" h="28">
                <a:moveTo>
                  <a:pt x="2" y="14"/>
                </a:moveTo>
                <a:cubicBezTo>
                  <a:pt x="3" y="14"/>
                  <a:pt x="3" y="14"/>
                  <a:pt x="3" y="13"/>
                </a:cubicBezTo>
                <a:cubicBezTo>
                  <a:pt x="3" y="13"/>
                  <a:pt x="3" y="10"/>
                  <a:pt x="3" y="8"/>
                </a:cubicBezTo>
                <a:cubicBezTo>
                  <a:pt x="3" y="7"/>
                  <a:pt x="3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3"/>
                  <a:pt x="4" y="13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8"/>
                  <a:pt x="7" y="27"/>
                  <a:pt x="7" y="26"/>
                </a:cubicBezTo>
                <a:cubicBezTo>
                  <a:pt x="7" y="14"/>
                  <a:pt x="7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9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8"/>
                  <a:pt x="12" y="27"/>
                  <a:pt x="12" y="26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2"/>
                  <a:pt x="12" y="12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7"/>
                  <a:pt x="12" y="8"/>
                </a:cubicBezTo>
                <a:cubicBezTo>
                  <a:pt x="13" y="10"/>
                  <a:pt x="12" y="13"/>
                  <a:pt x="12" y="13"/>
                </a:cubicBezTo>
                <a:cubicBezTo>
                  <a:pt x="12" y="14"/>
                  <a:pt x="13" y="14"/>
                  <a:pt x="14" y="14"/>
                </a:cubicBezTo>
                <a:cubicBezTo>
                  <a:pt x="15" y="14"/>
                  <a:pt x="15" y="14"/>
                  <a:pt x="15" y="13"/>
                </a:cubicBezTo>
                <a:cubicBezTo>
                  <a:pt x="15" y="13"/>
                  <a:pt x="15" y="10"/>
                  <a:pt x="15" y="8"/>
                </a:cubicBezTo>
                <a:cubicBezTo>
                  <a:pt x="15" y="3"/>
                  <a:pt x="13" y="1"/>
                  <a:pt x="13" y="1"/>
                </a:cubicBezTo>
                <a:cubicBezTo>
                  <a:pt x="12" y="1"/>
                  <a:pt x="11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9" y="2"/>
                  <a:pt x="8" y="4"/>
                </a:cubicBezTo>
                <a:cubicBezTo>
                  <a:pt x="8" y="3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3"/>
                  <a:pt x="7" y="4"/>
                </a:cubicBezTo>
                <a:cubicBezTo>
                  <a:pt x="6" y="2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3" y="1"/>
                  <a:pt x="2" y="1"/>
                </a:cubicBezTo>
                <a:cubicBezTo>
                  <a:pt x="2" y="1"/>
                  <a:pt x="1" y="3"/>
                  <a:pt x="0" y="8"/>
                </a:cubicBezTo>
                <a:cubicBezTo>
                  <a:pt x="0" y="10"/>
                  <a:pt x="0" y="13"/>
                  <a:pt x="0" y="13"/>
                </a:cubicBezTo>
                <a:cubicBezTo>
                  <a:pt x="1" y="14"/>
                  <a:pt x="1" y="14"/>
                  <a:pt x="2" y="14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71"/>
          <p:cNvSpPr/>
          <p:nvPr/>
        </p:nvSpPr>
        <p:spPr bwMode="auto">
          <a:xfrm>
            <a:off x="7132451" y="4779197"/>
            <a:ext cx="55330" cy="65094"/>
          </a:xfrm>
          <a:custGeom>
            <a:avLst/>
            <a:gdLst>
              <a:gd name="T0" fmla="*/ 1 w 7"/>
              <a:gd name="T1" fmla="*/ 5 h 8"/>
              <a:gd name="T2" fmla="*/ 4 w 7"/>
              <a:gd name="T3" fmla="*/ 8 h 8"/>
              <a:gd name="T4" fmla="*/ 7 w 7"/>
              <a:gd name="T5" fmla="*/ 5 h 8"/>
              <a:gd name="T6" fmla="*/ 7 w 7"/>
              <a:gd name="T7" fmla="*/ 4 h 8"/>
              <a:gd name="T8" fmla="*/ 7 w 7"/>
              <a:gd name="T9" fmla="*/ 4 h 8"/>
              <a:gd name="T10" fmla="*/ 4 w 7"/>
              <a:gd name="T11" fmla="*/ 0 h 8"/>
              <a:gd name="T12" fmla="*/ 1 w 7"/>
              <a:gd name="T13" fmla="*/ 4 h 8"/>
              <a:gd name="T14" fmla="*/ 0 w 7"/>
              <a:gd name="T15" fmla="*/ 4 h 8"/>
              <a:gd name="T16" fmla="*/ 1 w 7"/>
              <a:gd name="T17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8">
                <a:moveTo>
                  <a:pt x="1" y="5"/>
                </a:moveTo>
                <a:cubicBezTo>
                  <a:pt x="1" y="7"/>
                  <a:pt x="2" y="8"/>
                  <a:pt x="4" y="8"/>
                </a:cubicBezTo>
                <a:cubicBezTo>
                  <a:pt x="5" y="8"/>
                  <a:pt x="6" y="7"/>
                  <a:pt x="7" y="5"/>
                </a:cubicBezTo>
                <a:cubicBezTo>
                  <a:pt x="7" y="5"/>
                  <a:pt x="7" y="5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5" y="0"/>
                  <a:pt x="4" y="0"/>
                </a:cubicBezTo>
                <a:cubicBezTo>
                  <a:pt x="2" y="0"/>
                  <a:pt x="1" y="2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1" y="5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72"/>
          <p:cNvSpPr/>
          <p:nvPr/>
        </p:nvSpPr>
        <p:spPr bwMode="auto">
          <a:xfrm>
            <a:off x="7252875" y="4909385"/>
            <a:ext cx="113915" cy="211556"/>
          </a:xfrm>
          <a:custGeom>
            <a:avLst/>
            <a:gdLst>
              <a:gd name="T0" fmla="*/ 1 w 14"/>
              <a:gd name="T1" fmla="*/ 13 h 26"/>
              <a:gd name="T2" fmla="*/ 2 w 14"/>
              <a:gd name="T3" fmla="*/ 12 h 26"/>
              <a:gd name="T4" fmla="*/ 2 w 14"/>
              <a:gd name="T5" fmla="*/ 8 h 26"/>
              <a:gd name="T6" fmla="*/ 3 w 14"/>
              <a:gd name="T7" fmla="*/ 4 h 26"/>
              <a:gd name="T8" fmla="*/ 3 w 14"/>
              <a:gd name="T9" fmla="*/ 4 h 26"/>
              <a:gd name="T10" fmla="*/ 3 w 14"/>
              <a:gd name="T11" fmla="*/ 11 h 26"/>
              <a:gd name="T12" fmla="*/ 3 w 14"/>
              <a:gd name="T13" fmla="*/ 12 h 26"/>
              <a:gd name="T14" fmla="*/ 3 w 14"/>
              <a:gd name="T15" fmla="*/ 24 h 26"/>
              <a:gd name="T16" fmla="*/ 5 w 14"/>
              <a:gd name="T17" fmla="*/ 26 h 26"/>
              <a:gd name="T18" fmla="*/ 5 w 14"/>
              <a:gd name="T19" fmla="*/ 26 h 26"/>
              <a:gd name="T20" fmla="*/ 5 w 14"/>
              <a:gd name="T21" fmla="*/ 26 h 26"/>
              <a:gd name="T22" fmla="*/ 6 w 14"/>
              <a:gd name="T23" fmla="*/ 24 h 26"/>
              <a:gd name="T24" fmla="*/ 6 w 14"/>
              <a:gd name="T25" fmla="*/ 13 h 26"/>
              <a:gd name="T26" fmla="*/ 7 w 14"/>
              <a:gd name="T27" fmla="*/ 13 h 26"/>
              <a:gd name="T28" fmla="*/ 7 w 14"/>
              <a:gd name="T29" fmla="*/ 24 h 26"/>
              <a:gd name="T30" fmla="*/ 9 w 14"/>
              <a:gd name="T31" fmla="*/ 26 h 26"/>
              <a:gd name="T32" fmla="*/ 9 w 14"/>
              <a:gd name="T33" fmla="*/ 26 h 26"/>
              <a:gd name="T34" fmla="*/ 9 w 14"/>
              <a:gd name="T35" fmla="*/ 26 h 26"/>
              <a:gd name="T36" fmla="*/ 10 w 14"/>
              <a:gd name="T37" fmla="*/ 24 h 26"/>
              <a:gd name="T38" fmla="*/ 10 w 14"/>
              <a:gd name="T39" fmla="*/ 12 h 26"/>
              <a:gd name="T40" fmla="*/ 10 w 14"/>
              <a:gd name="T41" fmla="*/ 11 h 26"/>
              <a:gd name="T42" fmla="*/ 10 w 14"/>
              <a:gd name="T43" fmla="*/ 4 h 26"/>
              <a:gd name="T44" fmla="*/ 10 w 14"/>
              <a:gd name="T45" fmla="*/ 4 h 26"/>
              <a:gd name="T46" fmla="*/ 11 w 14"/>
              <a:gd name="T47" fmla="*/ 8 h 26"/>
              <a:gd name="T48" fmla="*/ 11 w 14"/>
              <a:gd name="T49" fmla="*/ 12 h 26"/>
              <a:gd name="T50" fmla="*/ 12 w 14"/>
              <a:gd name="T51" fmla="*/ 13 h 26"/>
              <a:gd name="T52" fmla="*/ 13 w 14"/>
              <a:gd name="T53" fmla="*/ 12 h 26"/>
              <a:gd name="T54" fmla="*/ 13 w 14"/>
              <a:gd name="T55" fmla="*/ 7 h 26"/>
              <a:gd name="T56" fmla="*/ 12 w 14"/>
              <a:gd name="T57" fmla="*/ 1 h 26"/>
              <a:gd name="T58" fmla="*/ 9 w 14"/>
              <a:gd name="T59" fmla="*/ 0 h 26"/>
              <a:gd name="T60" fmla="*/ 8 w 14"/>
              <a:gd name="T61" fmla="*/ 0 h 26"/>
              <a:gd name="T62" fmla="*/ 8 w 14"/>
              <a:gd name="T63" fmla="*/ 0 h 26"/>
              <a:gd name="T64" fmla="*/ 8 w 14"/>
              <a:gd name="T65" fmla="*/ 0 h 26"/>
              <a:gd name="T66" fmla="*/ 7 w 14"/>
              <a:gd name="T67" fmla="*/ 3 h 26"/>
              <a:gd name="T68" fmla="*/ 7 w 14"/>
              <a:gd name="T69" fmla="*/ 1 h 26"/>
              <a:gd name="T70" fmla="*/ 7 w 14"/>
              <a:gd name="T71" fmla="*/ 0 h 26"/>
              <a:gd name="T72" fmla="*/ 7 w 14"/>
              <a:gd name="T73" fmla="*/ 0 h 26"/>
              <a:gd name="T74" fmla="*/ 7 w 14"/>
              <a:gd name="T75" fmla="*/ 0 h 26"/>
              <a:gd name="T76" fmla="*/ 6 w 14"/>
              <a:gd name="T77" fmla="*/ 0 h 26"/>
              <a:gd name="T78" fmla="*/ 6 w 14"/>
              <a:gd name="T79" fmla="*/ 0 h 26"/>
              <a:gd name="T80" fmla="*/ 6 w 14"/>
              <a:gd name="T81" fmla="*/ 0 h 26"/>
              <a:gd name="T82" fmla="*/ 6 w 14"/>
              <a:gd name="T83" fmla="*/ 1 h 26"/>
              <a:gd name="T84" fmla="*/ 6 w 14"/>
              <a:gd name="T85" fmla="*/ 3 h 26"/>
              <a:gd name="T86" fmla="*/ 5 w 14"/>
              <a:gd name="T87" fmla="*/ 0 h 26"/>
              <a:gd name="T88" fmla="*/ 5 w 14"/>
              <a:gd name="T89" fmla="*/ 0 h 26"/>
              <a:gd name="T90" fmla="*/ 5 w 14"/>
              <a:gd name="T91" fmla="*/ 0 h 26"/>
              <a:gd name="T92" fmla="*/ 4 w 14"/>
              <a:gd name="T93" fmla="*/ 0 h 26"/>
              <a:gd name="T94" fmla="*/ 1 w 14"/>
              <a:gd name="T95" fmla="*/ 1 h 26"/>
              <a:gd name="T96" fmla="*/ 0 w 14"/>
              <a:gd name="T97" fmla="*/ 7 h 26"/>
              <a:gd name="T98" fmla="*/ 0 w 14"/>
              <a:gd name="T99" fmla="*/ 12 h 26"/>
              <a:gd name="T100" fmla="*/ 1 w 14"/>
              <a:gd name="T101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" h="26">
                <a:moveTo>
                  <a:pt x="1" y="13"/>
                </a:moveTo>
                <a:cubicBezTo>
                  <a:pt x="2" y="13"/>
                  <a:pt x="2" y="13"/>
                  <a:pt x="2" y="12"/>
                </a:cubicBezTo>
                <a:cubicBezTo>
                  <a:pt x="2" y="12"/>
                  <a:pt x="2" y="10"/>
                  <a:pt x="2" y="8"/>
                </a:cubicBezTo>
                <a:cubicBezTo>
                  <a:pt x="2" y="6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4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6" y="25"/>
                  <a:pt x="6" y="24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8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6"/>
                  <a:pt x="10" y="25"/>
                  <a:pt x="10" y="2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1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6"/>
                  <a:pt x="11" y="8"/>
                </a:cubicBezTo>
                <a:cubicBezTo>
                  <a:pt x="11" y="10"/>
                  <a:pt x="11" y="12"/>
                  <a:pt x="11" y="12"/>
                </a:cubicBezTo>
                <a:cubicBezTo>
                  <a:pt x="11" y="13"/>
                  <a:pt x="11" y="13"/>
                  <a:pt x="12" y="13"/>
                </a:cubicBezTo>
                <a:cubicBezTo>
                  <a:pt x="13" y="13"/>
                  <a:pt x="13" y="13"/>
                  <a:pt x="13" y="12"/>
                </a:cubicBezTo>
                <a:cubicBezTo>
                  <a:pt x="13" y="12"/>
                  <a:pt x="14" y="9"/>
                  <a:pt x="13" y="7"/>
                </a:cubicBezTo>
                <a:cubicBezTo>
                  <a:pt x="13" y="3"/>
                  <a:pt x="12" y="1"/>
                  <a:pt x="12" y="1"/>
                </a:cubicBezTo>
                <a:cubicBezTo>
                  <a:pt x="11" y="0"/>
                  <a:pt x="10" y="0"/>
                  <a:pt x="9" y="0"/>
                </a:cubicBezTo>
                <a:cubicBezTo>
                  <a:pt x="9" y="0"/>
                  <a:pt x="9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2"/>
                  <a:pt x="7" y="3"/>
                </a:cubicBezTo>
                <a:cubicBezTo>
                  <a:pt x="7" y="2"/>
                  <a:pt x="7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2"/>
                  <a:pt x="6" y="3"/>
                </a:cubicBezTo>
                <a:cubicBezTo>
                  <a:pt x="5" y="2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1"/>
                  <a:pt x="0" y="3"/>
                  <a:pt x="0" y="7"/>
                </a:cubicBezTo>
                <a:cubicBezTo>
                  <a:pt x="0" y="9"/>
                  <a:pt x="0" y="12"/>
                  <a:pt x="0" y="12"/>
                </a:cubicBezTo>
                <a:cubicBezTo>
                  <a:pt x="0" y="13"/>
                  <a:pt x="0" y="13"/>
                  <a:pt x="1" y="13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73"/>
          <p:cNvSpPr/>
          <p:nvPr/>
        </p:nvSpPr>
        <p:spPr bwMode="auto">
          <a:xfrm>
            <a:off x="7278913" y="4844291"/>
            <a:ext cx="55330" cy="58585"/>
          </a:xfrm>
          <a:custGeom>
            <a:avLst/>
            <a:gdLst>
              <a:gd name="T0" fmla="*/ 1 w 7"/>
              <a:gd name="T1" fmla="*/ 5 h 7"/>
              <a:gd name="T2" fmla="*/ 4 w 7"/>
              <a:gd name="T3" fmla="*/ 7 h 7"/>
              <a:gd name="T4" fmla="*/ 6 w 7"/>
              <a:gd name="T5" fmla="*/ 4 h 7"/>
              <a:gd name="T6" fmla="*/ 7 w 7"/>
              <a:gd name="T7" fmla="*/ 3 h 7"/>
              <a:gd name="T8" fmla="*/ 6 w 7"/>
              <a:gd name="T9" fmla="*/ 3 h 7"/>
              <a:gd name="T10" fmla="*/ 4 w 7"/>
              <a:gd name="T11" fmla="*/ 0 h 7"/>
              <a:gd name="T12" fmla="*/ 1 w 7"/>
              <a:gd name="T13" fmla="*/ 3 h 7"/>
              <a:gd name="T14" fmla="*/ 0 w 7"/>
              <a:gd name="T15" fmla="*/ 3 h 7"/>
              <a:gd name="T16" fmla="*/ 1 w 7"/>
              <a:gd name="T17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7">
                <a:moveTo>
                  <a:pt x="1" y="5"/>
                </a:moveTo>
                <a:cubicBezTo>
                  <a:pt x="1" y="6"/>
                  <a:pt x="2" y="7"/>
                  <a:pt x="4" y="7"/>
                </a:cubicBezTo>
                <a:cubicBezTo>
                  <a:pt x="5" y="7"/>
                  <a:pt x="6" y="6"/>
                  <a:pt x="6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3"/>
                  <a:pt x="7" y="3"/>
                  <a:pt x="6" y="3"/>
                </a:cubicBezTo>
                <a:cubicBezTo>
                  <a:pt x="6" y="1"/>
                  <a:pt x="5" y="0"/>
                  <a:pt x="4" y="0"/>
                </a:cubicBezTo>
                <a:cubicBezTo>
                  <a:pt x="2" y="0"/>
                  <a:pt x="1" y="1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1" y="5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74"/>
          <p:cNvSpPr/>
          <p:nvPr/>
        </p:nvSpPr>
        <p:spPr bwMode="auto">
          <a:xfrm>
            <a:off x="6963207" y="4909385"/>
            <a:ext cx="113915" cy="211556"/>
          </a:xfrm>
          <a:custGeom>
            <a:avLst/>
            <a:gdLst>
              <a:gd name="T0" fmla="*/ 1 w 14"/>
              <a:gd name="T1" fmla="*/ 13 h 26"/>
              <a:gd name="T2" fmla="*/ 2 w 14"/>
              <a:gd name="T3" fmla="*/ 12 h 26"/>
              <a:gd name="T4" fmla="*/ 2 w 14"/>
              <a:gd name="T5" fmla="*/ 8 h 26"/>
              <a:gd name="T6" fmla="*/ 3 w 14"/>
              <a:gd name="T7" fmla="*/ 4 h 26"/>
              <a:gd name="T8" fmla="*/ 3 w 14"/>
              <a:gd name="T9" fmla="*/ 4 h 26"/>
              <a:gd name="T10" fmla="*/ 3 w 14"/>
              <a:gd name="T11" fmla="*/ 11 h 26"/>
              <a:gd name="T12" fmla="*/ 3 w 14"/>
              <a:gd name="T13" fmla="*/ 12 h 26"/>
              <a:gd name="T14" fmla="*/ 3 w 14"/>
              <a:gd name="T15" fmla="*/ 24 h 26"/>
              <a:gd name="T16" fmla="*/ 5 w 14"/>
              <a:gd name="T17" fmla="*/ 26 h 26"/>
              <a:gd name="T18" fmla="*/ 5 w 14"/>
              <a:gd name="T19" fmla="*/ 26 h 26"/>
              <a:gd name="T20" fmla="*/ 5 w 14"/>
              <a:gd name="T21" fmla="*/ 26 h 26"/>
              <a:gd name="T22" fmla="*/ 6 w 14"/>
              <a:gd name="T23" fmla="*/ 24 h 26"/>
              <a:gd name="T24" fmla="*/ 6 w 14"/>
              <a:gd name="T25" fmla="*/ 13 h 26"/>
              <a:gd name="T26" fmla="*/ 7 w 14"/>
              <a:gd name="T27" fmla="*/ 13 h 26"/>
              <a:gd name="T28" fmla="*/ 7 w 14"/>
              <a:gd name="T29" fmla="*/ 24 h 26"/>
              <a:gd name="T30" fmla="*/ 9 w 14"/>
              <a:gd name="T31" fmla="*/ 26 h 26"/>
              <a:gd name="T32" fmla="*/ 9 w 14"/>
              <a:gd name="T33" fmla="*/ 26 h 26"/>
              <a:gd name="T34" fmla="*/ 9 w 14"/>
              <a:gd name="T35" fmla="*/ 26 h 26"/>
              <a:gd name="T36" fmla="*/ 10 w 14"/>
              <a:gd name="T37" fmla="*/ 24 h 26"/>
              <a:gd name="T38" fmla="*/ 10 w 14"/>
              <a:gd name="T39" fmla="*/ 12 h 26"/>
              <a:gd name="T40" fmla="*/ 10 w 14"/>
              <a:gd name="T41" fmla="*/ 11 h 26"/>
              <a:gd name="T42" fmla="*/ 10 w 14"/>
              <a:gd name="T43" fmla="*/ 4 h 26"/>
              <a:gd name="T44" fmla="*/ 10 w 14"/>
              <a:gd name="T45" fmla="*/ 4 h 26"/>
              <a:gd name="T46" fmla="*/ 11 w 14"/>
              <a:gd name="T47" fmla="*/ 8 h 26"/>
              <a:gd name="T48" fmla="*/ 11 w 14"/>
              <a:gd name="T49" fmla="*/ 12 h 26"/>
              <a:gd name="T50" fmla="*/ 12 w 14"/>
              <a:gd name="T51" fmla="*/ 13 h 26"/>
              <a:gd name="T52" fmla="*/ 13 w 14"/>
              <a:gd name="T53" fmla="*/ 12 h 26"/>
              <a:gd name="T54" fmla="*/ 14 w 14"/>
              <a:gd name="T55" fmla="*/ 7 h 26"/>
              <a:gd name="T56" fmla="*/ 12 w 14"/>
              <a:gd name="T57" fmla="*/ 1 h 26"/>
              <a:gd name="T58" fmla="*/ 9 w 14"/>
              <a:gd name="T59" fmla="*/ 0 h 26"/>
              <a:gd name="T60" fmla="*/ 9 w 14"/>
              <a:gd name="T61" fmla="*/ 0 h 26"/>
              <a:gd name="T62" fmla="*/ 9 w 14"/>
              <a:gd name="T63" fmla="*/ 0 h 26"/>
              <a:gd name="T64" fmla="*/ 9 w 14"/>
              <a:gd name="T65" fmla="*/ 0 h 26"/>
              <a:gd name="T66" fmla="*/ 7 w 14"/>
              <a:gd name="T67" fmla="*/ 3 h 26"/>
              <a:gd name="T68" fmla="*/ 7 w 14"/>
              <a:gd name="T69" fmla="*/ 1 h 26"/>
              <a:gd name="T70" fmla="*/ 7 w 14"/>
              <a:gd name="T71" fmla="*/ 0 h 26"/>
              <a:gd name="T72" fmla="*/ 7 w 14"/>
              <a:gd name="T73" fmla="*/ 0 h 26"/>
              <a:gd name="T74" fmla="*/ 7 w 14"/>
              <a:gd name="T75" fmla="*/ 0 h 26"/>
              <a:gd name="T76" fmla="*/ 6 w 14"/>
              <a:gd name="T77" fmla="*/ 0 h 26"/>
              <a:gd name="T78" fmla="*/ 6 w 14"/>
              <a:gd name="T79" fmla="*/ 0 h 26"/>
              <a:gd name="T80" fmla="*/ 6 w 14"/>
              <a:gd name="T81" fmla="*/ 0 h 26"/>
              <a:gd name="T82" fmla="*/ 6 w 14"/>
              <a:gd name="T83" fmla="*/ 1 h 26"/>
              <a:gd name="T84" fmla="*/ 6 w 14"/>
              <a:gd name="T85" fmla="*/ 3 h 26"/>
              <a:gd name="T86" fmla="*/ 5 w 14"/>
              <a:gd name="T87" fmla="*/ 0 h 26"/>
              <a:gd name="T88" fmla="*/ 5 w 14"/>
              <a:gd name="T89" fmla="*/ 0 h 26"/>
              <a:gd name="T90" fmla="*/ 5 w 14"/>
              <a:gd name="T91" fmla="*/ 0 h 26"/>
              <a:gd name="T92" fmla="*/ 4 w 14"/>
              <a:gd name="T93" fmla="*/ 0 h 26"/>
              <a:gd name="T94" fmla="*/ 2 w 14"/>
              <a:gd name="T95" fmla="*/ 1 h 26"/>
              <a:gd name="T96" fmla="*/ 0 w 14"/>
              <a:gd name="T97" fmla="*/ 7 h 26"/>
              <a:gd name="T98" fmla="*/ 0 w 14"/>
              <a:gd name="T99" fmla="*/ 12 h 26"/>
              <a:gd name="T100" fmla="*/ 1 w 14"/>
              <a:gd name="T101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" h="26">
                <a:moveTo>
                  <a:pt x="1" y="13"/>
                </a:moveTo>
                <a:cubicBezTo>
                  <a:pt x="2" y="13"/>
                  <a:pt x="2" y="13"/>
                  <a:pt x="2" y="12"/>
                </a:cubicBezTo>
                <a:cubicBezTo>
                  <a:pt x="2" y="12"/>
                  <a:pt x="2" y="10"/>
                  <a:pt x="2" y="8"/>
                </a:cubicBezTo>
                <a:cubicBezTo>
                  <a:pt x="2" y="6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4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6" y="26"/>
                  <a:pt x="6" y="25"/>
                  <a:pt x="6" y="24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8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6"/>
                  <a:pt x="10" y="25"/>
                  <a:pt x="10" y="2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1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6"/>
                  <a:pt x="11" y="8"/>
                </a:cubicBezTo>
                <a:cubicBezTo>
                  <a:pt x="11" y="10"/>
                  <a:pt x="11" y="12"/>
                  <a:pt x="11" y="12"/>
                </a:cubicBezTo>
                <a:cubicBezTo>
                  <a:pt x="11" y="13"/>
                  <a:pt x="11" y="13"/>
                  <a:pt x="12" y="13"/>
                </a:cubicBezTo>
                <a:cubicBezTo>
                  <a:pt x="13" y="13"/>
                  <a:pt x="13" y="13"/>
                  <a:pt x="13" y="12"/>
                </a:cubicBezTo>
                <a:cubicBezTo>
                  <a:pt x="13" y="12"/>
                  <a:pt x="14" y="9"/>
                  <a:pt x="14" y="7"/>
                </a:cubicBezTo>
                <a:cubicBezTo>
                  <a:pt x="13" y="3"/>
                  <a:pt x="12" y="1"/>
                  <a:pt x="12" y="1"/>
                </a:cubicBezTo>
                <a:cubicBezTo>
                  <a:pt x="11" y="0"/>
                  <a:pt x="10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8" y="2"/>
                  <a:pt x="7" y="3"/>
                </a:cubicBezTo>
                <a:cubicBezTo>
                  <a:pt x="7" y="2"/>
                  <a:pt x="7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2"/>
                  <a:pt x="6" y="3"/>
                </a:cubicBezTo>
                <a:cubicBezTo>
                  <a:pt x="5" y="2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2" y="0"/>
                  <a:pt x="2" y="1"/>
                </a:cubicBezTo>
                <a:cubicBezTo>
                  <a:pt x="1" y="1"/>
                  <a:pt x="0" y="3"/>
                  <a:pt x="0" y="7"/>
                </a:cubicBezTo>
                <a:cubicBezTo>
                  <a:pt x="0" y="9"/>
                  <a:pt x="0" y="12"/>
                  <a:pt x="0" y="12"/>
                </a:cubicBezTo>
                <a:cubicBezTo>
                  <a:pt x="0" y="13"/>
                  <a:pt x="0" y="13"/>
                  <a:pt x="1" y="13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Freeform 75"/>
          <p:cNvSpPr/>
          <p:nvPr/>
        </p:nvSpPr>
        <p:spPr bwMode="auto">
          <a:xfrm>
            <a:off x="6985990" y="4844291"/>
            <a:ext cx="58585" cy="58585"/>
          </a:xfrm>
          <a:custGeom>
            <a:avLst/>
            <a:gdLst>
              <a:gd name="T0" fmla="*/ 1 w 7"/>
              <a:gd name="T1" fmla="*/ 5 h 7"/>
              <a:gd name="T2" fmla="*/ 4 w 7"/>
              <a:gd name="T3" fmla="*/ 7 h 7"/>
              <a:gd name="T4" fmla="*/ 6 w 7"/>
              <a:gd name="T5" fmla="*/ 4 h 7"/>
              <a:gd name="T6" fmla="*/ 7 w 7"/>
              <a:gd name="T7" fmla="*/ 3 h 7"/>
              <a:gd name="T8" fmla="*/ 7 w 7"/>
              <a:gd name="T9" fmla="*/ 3 h 7"/>
              <a:gd name="T10" fmla="*/ 4 w 7"/>
              <a:gd name="T11" fmla="*/ 0 h 7"/>
              <a:gd name="T12" fmla="*/ 1 w 7"/>
              <a:gd name="T13" fmla="*/ 3 h 7"/>
              <a:gd name="T14" fmla="*/ 0 w 7"/>
              <a:gd name="T15" fmla="*/ 3 h 7"/>
              <a:gd name="T16" fmla="*/ 1 w 7"/>
              <a:gd name="T17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7">
                <a:moveTo>
                  <a:pt x="1" y="5"/>
                </a:moveTo>
                <a:cubicBezTo>
                  <a:pt x="1" y="6"/>
                  <a:pt x="2" y="7"/>
                  <a:pt x="4" y="7"/>
                </a:cubicBezTo>
                <a:cubicBezTo>
                  <a:pt x="5" y="7"/>
                  <a:pt x="6" y="6"/>
                  <a:pt x="6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1"/>
                  <a:pt x="5" y="0"/>
                  <a:pt x="4" y="0"/>
                </a:cubicBezTo>
                <a:cubicBezTo>
                  <a:pt x="2" y="0"/>
                  <a:pt x="1" y="1"/>
                  <a:pt x="1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4"/>
                  <a:pt x="1" y="4"/>
                  <a:pt x="1" y="5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91860" y="1554195"/>
            <a:ext cx="1738500" cy="852235"/>
            <a:chOff x="3523164" y="1422150"/>
            <a:chExt cx="1738500" cy="852235"/>
          </a:xfrm>
        </p:grpSpPr>
        <p:sp>
          <p:nvSpPr>
            <p:cNvPr id="121" name="文本框 120"/>
            <p:cNvSpPr txBox="1"/>
            <p:nvPr/>
          </p:nvSpPr>
          <p:spPr>
            <a:xfrm>
              <a:off x="3523164" y="1422150"/>
              <a:ext cx="173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3526338" y="1720387"/>
              <a:ext cx="15341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969434" y="1554195"/>
            <a:ext cx="1738500" cy="852235"/>
            <a:chOff x="3523164" y="1422150"/>
            <a:chExt cx="1738500" cy="852235"/>
          </a:xfrm>
        </p:grpSpPr>
        <p:sp>
          <p:nvSpPr>
            <p:cNvPr id="92" name="文本框 91"/>
            <p:cNvSpPr txBox="1"/>
            <p:nvPr/>
          </p:nvSpPr>
          <p:spPr>
            <a:xfrm>
              <a:off x="3523164" y="1422150"/>
              <a:ext cx="173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26338" y="1720387"/>
              <a:ext cx="15341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691860" y="4579397"/>
            <a:ext cx="1738500" cy="852235"/>
            <a:chOff x="3523164" y="1422150"/>
            <a:chExt cx="1738500" cy="852235"/>
          </a:xfrm>
        </p:grpSpPr>
        <p:sp>
          <p:nvSpPr>
            <p:cNvPr id="113" name="文本框 112"/>
            <p:cNvSpPr txBox="1"/>
            <p:nvPr/>
          </p:nvSpPr>
          <p:spPr>
            <a:xfrm>
              <a:off x="3523164" y="1422150"/>
              <a:ext cx="173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3526338" y="1720387"/>
              <a:ext cx="15341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7969434" y="4579397"/>
            <a:ext cx="1738500" cy="852235"/>
            <a:chOff x="3523164" y="1422150"/>
            <a:chExt cx="1738500" cy="852235"/>
          </a:xfrm>
        </p:grpSpPr>
        <p:sp>
          <p:nvSpPr>
            <p:cNvPr id="134" name="文本框 133"/>
            <p:cNvSpPr txBox="1"/>
            <p:nvPr/>
          </p:nvSpPr>
          <p:spPr>
            <a:xfrm>
              <a:off x="3523164" y="1422150"/>
              <a:ext cx="173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3526338" y="1720387"/>
              <a:ext cx="15341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立体环并列关系图表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71650" y="1869895"/>
            <a:ext cx="2153019" cy="1983832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01ACBE"/>
            </a:solidFill>
            <a:ln w="22225">
              <a:gradFill>
                <a:gsLst>
                  <a:gs pos="0">
                    <a:srgbClr val="01D3E9"/>
                  </a:gs>
                  <a:gs pos="100000">
                    <a:srgbClr val="0192A1"/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19491" y="1869895"/>
            <a:ext cx="2153019" cy="1983832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FFB850"/>
            </a:solidFill>
            <a:ln w="22225">
              <a:gradFill>
                <a:gsLst>
                  <a:gs pos="0">
                    <a:srgbClr val="FFCC81"/>
                  </a:gs>
                  <a:gs pos="100000">
                    <a:srgbClr val="FFA41D"/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67331" y="1869895"/>
            <a:ext cx="2153019" cy="1983832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E87071"/>
            </a:solidFill>
            <a:ln w="22225">
              <a:gradFill>
                <a:gsLst>
                  <a:gs pos="0">
                    <a:srgbClr val="EF9B9B"/>
                  </a:gs>
                  <a:gs pos="100000">
                    <a:srgbClr val="E14747"/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118752" y="1993900"/>
            <a:ext cx="1442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1ACBE"/>
                </a:solidFill>
                <a:latin typeface="Impact" panose="020B0806030902050204" pitchFamily="34" charset="0"/>
              </a:rPr>
              <a:t>95</a:t>
            </a:r>
            <a:r>
              <a:rPr lang="en-US" altLang="zh-CN" sz="2800" dirty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sz="44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74411" y="1993900"/>
            <a:ext cx="1442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FFB850"/>
                </a:solidFill>
                <a:latin typeface="Impact" panose="020B0806030902050204" pitchFamily="34" charset="0"/>
              </a:rPr>
              <a:t>76</a:t>
            </a:r>
            <a:r>
              <a:rPr lang="en-US" altLang="zh-CN" sz="2800" dirty="0">
                <a:solidFill>
                  <a:srgbClr val="FFB850"/>
                </a:solidFill>
                <a:latin typeface="Impact" panose="020B0806030902050204" pitchFamily="34" charset="0"/>
              </a:rPr>
              <a:t>%</a:t>
            </a:r>
            <a:endParaRPr lang="zh-CN" altLang="en-US" sz="40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14433" y="1993900"/>
            <a:ext cx="1442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E87071"/>
                </a:solidFill>
                <a:latin typeface="Impact" panose="020B0806030902050204" pitchFamily="34" charset="0"/>
              </a:rPr>
              <a:t>47</a:t>
            </a:r>
            <a:r>
              <a:rPr lang="en-US" altLang="zh-CN" sz="2800" dirty="0">
                <a:solidFill>
                  <a:srgbClr val="E87071"/>
                </a:solidFill>
                <a:latin typeface="Impact" panose="020B0806030902050204" pitchFamily="34" charset="0"/>
              </a:rPr>
              <a:t>%</a:t>
            </a:r>
            <a:endParaRPr lang="zh-CN" altLang="en-US" sz="40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39579" y="2763341"/>
            <a:ext cx="1595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95238" y="2763341"/>
            <a:ext cx="1595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37446" y="2763341"/>
            <a:ext cx="1595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68328" y="4437073"/>
            <a:ext cx="173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2000" dirty="0">
              <a:solidFill>
                <a:srgbClr val="01ACB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71502" y="4807700"/>
            <a:ext cx="1788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058016" y="4811074"/>
            <a:ext cx="161566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113762" y="4437073"/>
            <a:ext cx="173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2000" dirty="0">
              <a:solidFill>
                <a:srgbClr val="FFB8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16936" y="4807700"/>
            <a:ext cx="1788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203450" y="4811074"/>
            <a:ext cx="161566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379681" y="4437073"/>
            <a:ext cx="173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2000" dirty="0">
              <a:solidFill>
                <a:srgbClr val="E8707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382855" y="4807700"/>
            <a:ext cx="1788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469369" y="4811074"/>
            <a:ext cx="161566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>
          <a:xfrm rot="5400000">
            <a:off x="3625156" y="5406236"/>
            <a:ext cx="3459737" cy="1475874"/>
          </a:xfrm>
          <a:prstGeom prst="roundRect">
            <a:avLst>
              <a:gd name="adj" fmla="val 10704"/>
            </a:avLst>
          </a:prstGeom>
          <a:solidFill>
            <a:srgbClr val="E8707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圆角矩形 57"/>
          <p:cNvSpPr/>
          <p:nvPr/>
        </p:nvSpPr>
        <p:spPr>
          <a:xfrm rot="5400000">
            <a:off x="5104067" y="-28762"/>
            <a:ext cx="3459737" cy="1475874"/>
          </a:xfrm>
          <a:prstGeom prst="roundRect">
            <a:avLst>
              <a:gd name="adj" fmla="val 10704"/>
            </a:avLst>
          </a:prstGeom>
          <a:solidFill>
            <a:srgbClr val="01ADB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7113013" y="3429000"/>
            <a:ext cx="5574287" cy="1475874"/>
          </a:xfrm>
          <a:prstGeom prst="roundRect">
            <a:avLst>
              <a:gd name="adj" fmla="val 10704"/>
            </a:avLst>
          </a:prstGeom>
          <a:solidFill>
            <a:srgbClr val="663A77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-209550" y="1948613"/>
            <a:ext cx="5288537" cy="1475874"/>
          </a:xfrm>
          <a:prstGeom prst="roundRect">
            <a:avLst>
              <a:gd name="adj" fmla="val 10704"/>
            </a:avLst>
          </a:prstGeom>
          <a:solidFill>
            <a:srgbClr val="FFB85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620126" y="1953126"/>
            <a:ext cx="2951748" cy="2951748"/>
            <a:chOff x="4390572" y="1723572"/>
            <a:chExt cx="3410856" cy="3410856"/>
          </a:xfrm>
        </p:grpSpPr>
        <p:grpSp>
          <p:nvGrpSpPr>
            <p:cNvPr id="13" name="组合 12"/>
            <p:cNvGrpSpPr/>
            <p:nvPr/>
          </p:nvGrpSpPr>
          <p:grpSpPr>
            <a:xfrm>
              <a:off x="4390572" y="1723572"/>
              <a:ext cx="3410856" cy="3410856"/>
              <a:chOff x="4426857" y="2068286"/>
              <a:chExt cx="3410856" cy="3410856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6132285" y="3773714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47" name="圆角矩形 46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8" name="圆角矩形 47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4426857" y="3773714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44" name="圆角矩形 43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5" name="圆角矩形 44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6132285" y="2068286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" name="组合 2"/>
              <p:cNvGrpSpPr/>
              <p:nvPr/>
            </p:nvGrpSpPr>
            <p:grpSpPr>
              <a:xfrm>
                <a:off x="4426857" y="2068286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2" name="圆角矩形 1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" name="圆角矩形 28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49" name="文本框 48"/>
            <p:cNvSpPr txBox="1"/>
            <p:nvPr/>
          </p:nvSpPr>
          <p:spPr>
            <a:xfrm>
              <a:off x="4684486" y="2160788"/>
              <a:ext cx="1117600" cy="830997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FFB850"/>
                  </a:solidFill>
                  <a:latin typeface="Impact" panose="020B0806030902050204" pitchFamily="34" charset="0"/>
                </a:rPr>
                <a:t>A</a:t>
              </a:r>
              <a:endParaRPr lang="zh-CN" altLang="en-US" sz="4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389914" y="2160788"/>
              <a:ext cx="1117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01ADBF"/>
                  </a:solidFill>
                  <a:latin typeface="Impact" panose="020B0806030902050204" pitchFamily="34" charset="0"/>
                </a:rPr>
                <a:t>B</a:t>
              </a:r>
              <a:endParaRPr lang="zh-CN" altLang="en-US" sz="4800" dirty="0">
                <a:solidFill>
                  <a:srgbClr val="01ADB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684486" y="3866216"/>
              <a:ext cx="1117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E87071"/>
                  </a:solidFill>
                  <a:latin typeface="Impact" panose="020B0806030902050204" pitchFamily="34" charset="0"/>
                </a:rPr>
                <a:t>C</a:t>
              </a:r>
              <a:endParaRPr lang="zh-CN" altLang="en-US" sz="48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389914" y="3866216"/>
              <a:ext cx="1117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663A77"/>
                  </a:solidFill>
                  <a:latin typeface="Impact" panose="020B0806030902050204" pitchFamily="34" charset="0"/>
                </a:rPr>
                <a:t>D</a:t>
              </a:r>
              <a:endParaRPr lang="zh-CN" altLang="en-US" sz="48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716711" y="2040547"/>
            <a:ext cx="3086652" cy="1292005"/>
            <a:chOff x="3756821" y="3667045"/>
            <a:chExt cx="3086652" cy="1292005"/>
          </a:xfrm>
        </p:grpSpPr>
        <p:sp>
          <p:nvSpPr>
            <p:cNvPr id="61" name="文本框 60"/>
            <p:cNvSpPr txBox="1"/>
            <p:nvPr/>
          </p:nvSpPr>
          <p:spPr>
            <a:xfrm>
              <a:off x="3756821" y="3667045"/>
              <a:ext cx="30866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1ADBF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800" dirty="0">
                <a:solidFill>
                  <a:srgbClr val="01ADB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762897" y="4128053"/>
              <a:ext cx="2303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168098" y="3549961"/>
            <a:ext cx="3086652" cy="1292005"/>
            <a:chOff x="3756821" y="3667045"/>
            <a:chExt cx="3086652" cy="1292005"/>
          </a:xfrm>
        </p:grpSpPr>
        <p:sp>
          <p:nvSpPr>
            <p:cNvPr id="64" name="文本框 63"/>
            <p:cNvSpPr txBox="1"/>
            <p:nvPr/>
          </p:nvSpPr>
          <p:spPr>
            <a:xfrm>
              <a:off x="3756821" y="3667045"/>
              <a:ext cx="30866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8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762897" y="4128053"/>
              <a:ext cx="2303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651773" y="501767"/>
            <a:ext cx="3086652" cy="1292005"/>
            <a:chOff x="3756821" y="3667045"/>
            <a:chExt cx="3086652" cy="1292005"/>
          </a:xfrm>
        </p:grpSpPr>
        <p:sp>
          <p:nvSpPr>
            <p:cNvPr id="67" name="文本框 66"/>
            <p:cNvSpPr txBox="1"/>
            <p:nvPr/>
          </p:nvSpPr>
          <p:spPr>
            <a:xfrm>
              <a:off x="3756821" y="3667045"/>
              <a:ext cx="30866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8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762897" y="4128053"/>
              <a:ext cx="2303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54350" y="5045156"/>
            <a:ext cx="3086652" cy="1292005"/>
            <a:chOff x="3756821" y="3667045"/>
            <a:chExt cx="3086652" cy="1292005"/>
          </a:xfrm>
        </p:grpSpPr>
        <p:sp>
          <p:nvSpPr>
            <p:cNvPr id="70" name="文本框 69"/>
            <p:cNvSpPr txBox="1"/>
            <p:nvPr/>
          </p:nvSpPr>
          <p:spPr>
            <a:xfrm>
              <a:off x="3756821" y="3667045"/>
              <a:ext cx="30866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8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762897" y="4128053"/>
              <a:ext cx="2303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3175666" y="854367"/>
            <a:ext cx="5818028" cy="5298238"/>
            <a:chOff x="2638696" y="526547"/>
            <a:chExt cx="6346736" cy="5779709"/>
          </a:xfrm>
        </p:grpSpPr>
        <p:grpSp>
          <p:nvGrpSpPr>
            <p:cNvPr id="40" name="组合 39"/>
            <p:cNvGrpSpPr/>
            <p:nvPr/>
          </p:nvGrpSpPr>
          <p:grpSpPr>
            <a:xfrm>
              <a:off x="2638696" y="526547"/>
              <a:ext cx="3383280" cy="3383640"/>
              <a:chOff x="2987040" y="1497648"/>
              <a:chExt cx="3383280" cy="3383640"/>
            </a:xfrm>
          </p:grpSpPr>
          <p:sp>
            <p:nvSpPr>
              <p:cNvPr id="29" name="任意多边形 28"/>
              <p:cNvSpPr/>
              <p:nvPr/>
            </p:nvSpPr>
            <p:spPr>
              <a:xfrm flipH="1">
                <a:off x="298704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81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197860" y="1708648"/>
                <a:ext cx="2961640" cy="2961640"/>
              </a:xfrm>
              <a:prstGeom prst="ellipse">
                <a:avLst/>
              </a:prstGeom>
              <a:solidFill>
                <a:srgbClr val="01ADBF"/>
              </a:solidFill>
              <a:ln>
                <a:noFill/>
              </a:ln>
              <a:effectLst>
                <a:innerShdw blurRad="114300" dist="25400" dir="135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flipH="1">
              <a:off x="6145712" y="1070165"/>
              <a:ext cx="2839720" cy="2840022"/>
              <a:chOff x="6748780" y="1497648"/>
              <a:chExt cx="3383280" cy="3383640"/>
            </a:xfrm>
          </p:grpSpPr>
          <p:sp>
            <p:nvSpPr>
              <p:cNvPr id="31" name="任意多边形 30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114300" dist="25400" dir="189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flipH="1" flipV="1">
              <a:off x="6145712" y="4029232"/>
              <a:ext cx="2276782" cy="2277024"/>
              <a:chOff x="6748780" y="1497648"/>
              <a:chExt cx="3383280" cy="3383640"/>
            </a:xfrm>
          </p:grpSpPr>
          <p:sp>
            <p:nvSpPr>
              <p:cNvPr id="35" name="任意多边形 34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189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rgbClr val="663A77"/>
              </a:solidFill>
              <a:ln>
                <a:noFill/>
              </a:ln>
              <a:effectLst>
                <a:innerShdw blurRad="114300" dist="25400" dir="27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flipV="1">
              <a:off x="4310634" y="4018644"/>
              <a:ext cx="1708764" cy="1708946"/>
              <a:chOff x="6748780" y="1497648"/>
              <a:chExt cx="3383280" cy="3383640"/>
            </a:xfrm>
          </p:grpSpPr>
          <p:sp>
            <p:nvSpPr>
              <p:cNvPr id="38" name="任意多边形 37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13500000" scaled="0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rgbClr val="E87071"/>
              </a:solidFill>
              <a:ln>
                <a:noFill/>
              </a:ln>
              <a:effectLst>
                <a:innerShdw blurRad="114300" dist="25400" dir="81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3520711" y="1665288"/>
              <a:ext cx="16192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prstClr val="white"/>
                  </a:solidFill>
                  <a:latin typeface="Impact" panose="020B0806030902050204" pitchFamily="34" charset="0"/>
                </a:rPr>
                <a:t>95</a:t>
              </a:r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755947" y="1982344"/>
              <a:ext cx="161925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latin typeface="Impact" panose="020B0806030902050204" pitchFamily="34" charset="0"/>
                </a:rPr>
                <a:t>77</a:t>
              </a:r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474478" y="4706079"/>
              <a:ext cx="16192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56</a:t>
              </a:r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381056" y="4491775"/>
              <a:ext cx="16192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prstClr val="white"/>
                  </a:solidFill>
                  <a:latin typeface="Impact" panose="020B0806030902050204" pitchFamily="34" charset="0"/>
                </a:rPr>
                <a:t>36</a:t>
              </a:r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851034" y="4471244"/>
            <a:ext cx="1774865" cy="954939"/>
            <a:chOff x="3756821" y="3849925"/>
            <a:chExt cx="1774865" cy="954939"/>
          </a:xfrm>
        </p:grpSpPr>
        <p:sp>
          <p:nvSpPr>
            <p:cNvPr id="47" name="文本框 46"/>
            <p:cNvSpPr txBox="1"/>
            <p:nvPr/>
          </p:nvSpPr>
          <p:spPr>
            <a:xfrm>
              <a:off x="3756821" y="3849925"/>
              <a:ext cx="1774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762897" y="41585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24805" y="4471244"/>
            <a:ext cx="1774865" cy="954939"/>
            <a:chOff x="3756821" y="3849925"/>
            <a:chExt cx="1774865" cy="954939"/>
          </a:xfrm>
        </p:grpSpPr>
        <p:sp>
          <p:nvSpPr>
            <p:cNvPr id="51" name="文本框 50"/>
            <p:cNvSpPr txBox="1"/>
            <p:nvPr/>
          </p:nvSpPr>
          <p:spPr>
            <a:xfrm>
              <a:off x="3756821" y="3849925"/>
              <a:ext cx="1774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762897" y="41585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171143" y="2188891"/>
            <a:ext cx="1774865" cy="954939"/>
            <a:chOff x="3756821" y="3849925"/>
            <a:chExt cx="1774865" cy="954939"/>
          </a:xfrm>
        </p:grpSpPr>
        <p:sp>
          <p:nvSpPr>
            <p:cNvPr id="54" name="文本框 53"/>
            <p:cNvSpPr txBox="1"/>
            <p:nvPr/>
          </p:nvSpPr>
          <p:spPr>
            <a:xfrm>
              <a:off x="3756821" y="3849925"/>
              <a:ext cx="1774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762897" y="41585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45993" y="1886304"/>
            <a:ext cx="1774865" cy="954939"/>
            <a:chOff x="3756821" y="3849925"/>
            <a:chExt cx="1774865" cy="954939"/>
          </a:xfrm>
        </p:grpSpPr>
        <p:sp>
          <p:nvSpPr>
            <p:cNvPr id="57" name="文本框 56"/>
            <p:cNvSpPr txBox="1"/>
            <p:nvPr/>
          </p:nvSpPr>
          <p:spPr>
            <a:xfrm>
              <a:off x="3756821" y="3849925"/>
              <a:ext cx="1774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1ADBF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srgbClr val="01ADB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762897" y="41585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825942" y="1058803"/>
            <a:ext cx="1761618" cy="1711203"/>
          </a:xfrm>
          <a:prstGeom prst="roundRect">
            <a:avLst>
              <a:gd name="adj" fmla="val 7843"/>
            </a:avLst>
          </a:prstGeom>
          <a:solidFill>
            <a:srgbClr val="663A77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620879" y="1756032"/>
            <a:ext cx="1761618" cy="1711203"/>
          </a:xfrm>
          <a:prstGeom prst="roundRect">
            <a:avLst>
              <a:gd name="adj" fmla="val 7843"/>
            </a:avLst>
          </a:prstGeom>
          <a:solidFill>
            <a:srgbClr val="FFB850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484902" y="4259158"/>
            <a:ext cx="1684183" cy="1572791"/>
          </a:xfrm>
          <a:prstGeom prst="roundRect">
            <a:avLst>
              <a:gd name="adj" fmla="val 7843"/>
            </a:avLst>
          </a:prstGeom>
          <a:solidFill>
            <a:srgbClr val="E87071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432352" y="3398546"/>
            <a:ext cx="2155208" cy="2183256"/>
          </a:xfrm>
          <a:prstGeom prst="roundRect">
            <a:avLst>
              <a:gd name="adj" fmla="val 7843"/>
            </a:avLst>
          </a:prstGeom>
          <a:solidFill>
            <a:srgbClr val="01ADBF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339649" y="1402830"/>
            <a:ext cx="796116" cy="798248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546228" y="4760317"/>
            <a:ext cx="548120" cy="549587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020711" y="4766221"/>
            <a:ext cx="796116" cy="798248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822015" y="3584667"/>
            <a:ext cx="1054581" cy="1057404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680015" y="1230543"/>
            <a:ext cx="548120" cy="549587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141086" y="769782"/>
            <a:ext cx="825898" cy="828109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9395817" y="2431368"/>
            <a:ext cx="548120" cy="549587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171216" y="2463639"/>
            <a:ext cx="691651" cy="693501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9986963" y="3562401"/>
            <a:ext cx="940860" cy="943378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980558" y="2337036"/>
            <a:ext cx="2155208" cy="230503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9265669" y="769782"/>
            <a:ext cx="1478531" cy="143129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221806" y="4642072"/>
            <a:ext cx="1348797" cy="1505693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288238" y="4760317"/>
            <a:ext cx="1588359" cy="1505693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507341" y="1227330"/>
            <a:ext cx="1054581" cy="1057404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79120" y="2520240"/>
            <a:ext cx="9557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663A77"/>
                </a:solidFill>
                <a:latin typeface="Impact" panose="020B0806030902050204" pitchFamily="34" charset="0"/>
              </a:rPr>
              <a:t>01</a:t>
            </a:r>
            <a:endParaRPr lang="zh-CN" altLang="en-US" sz="44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561322" y="4896626"/>
            <a:ext cx="955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01ADBF"/>
                </a:solidFill>
                <a:latin typeface="Impact" panose="020B0806030902050204" pitchFamily="34" charset="0"/>
              </a:rPr>
              <a:t>04</a:t>
            </a:r>
            <a:endParaRPr lang="zh-CN" altLang="en-US" sz="3600" dirty="0">
              <a:solidFill>
                <a:srgbClr val="01ADBF"/>
              </a:solidFill>
              <a:latin typeface="Impact" panose="020B080603090205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414125" y="4780514"/>
            <a:ext cx="955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E87071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527074" y="844388"/>
            <a:ext cx="955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B850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33802" y="5530771"/>
            <a:ext cx="1697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054718" y="5426845"/>
            <a:ext cx="1697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342916" y="1443342"/>
            <a:ext cx="1336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04374" y="3351828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209875" y="3671074"/>
            <a:ext cx="1788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307927" y="3671074"/>
            <a:ext cx="1226912" cy="0"/>
          </a:xfrm>
          <a:prstGeom prst="line">
            <a:avLst/>
          </a:prstGeom>
          <a:ln w="19050">
            <a:solidFill>
              <a:srgbClr val="663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1"/>
          <p:cNvGrpSpPr>
            <a:grpSpLocks noChangeAspect="1"/>
          </p:cNvGrpSpPr>
          <p:nvPr/>
        </p:nvGrpSpPr>
        <p:grpSpPr bwMode="auto">
          <a:xfrm>
            <a:off x="5772662" y="1417554"/>
            <a:ext cx="540885" cy="662115"/>
            <a:chOff x="3783" y="2089"/>
            <a:chExt cx="116" cy="142"/>
          </a:xfrm>
          <a:solidFill>
            <a:srgbClr val="663A77"/>
          </a:solidFill>
          <a:effectLst/>
        </p:grpSpPr>
        <p:sp>
          <p:nvSpPr>
            <p:cNvPr id="42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Group 52"/>
          <p:cNvGrpSpPr>
            <a:grpSpLocks noChangeAspect="1"/>
          </p:cNvGrpSpPr>
          <p:nvPr/>
        </p:nvGrpSpPr>
        <p:grpSpPr bwMode="auto">
          <a:xfrm>
            <a:off x="8484092" y="1525741"/>
            <a:ext cx="515625" cy="511179"/>
            <a:chOff x="3783" y="2102"/>
            <a:chExt cx="116" cy="115"/>
          </a:xfrm>
          <a:solidFill>
            <a:srgbClr val="FFB850"/>
          </a:solidFill>
          <a:effectLst/>
        </p:grpSpPr>
        <p:sp>
          <p:nvSpPr>
            <p:cNvPr id="51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Group 62"/>
          <p:cNvGrpSpPr>
            <a:grpSpLocks noChangeAspect="1"/>
          </p:cNvGrpSpPr>
          <p:nvPr/>
        </p:nvGrpSpPr>
        <p:grpSpPr bwMode="auto">
          <a:xfrm>
            <a:off x="10160789" y="3790462"/>
            <a:ext cx="604831" cy="482926"/>
            <a:chOff x="3775" y="2110"/>
            <a:chExt cx="129" cy="103"/>
          </a:xfrm>
          <a:solidFill>
            <a:srgbClr val="E87071"/>
          </a:solidFill>
          <a:effectLst/>
        </p:grpSpPr>
        <p:sp>
          <p:nvSpPr>
            <p:cNvPr id="59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Group 68"/>
          <p:cNvGrpSpPr>
            <a:grpSpLocks noChangeAspect="1"/>
          </p:cNvGrpSpPr>
          <p:nvPr/>
        </p:nvGrpSpPr>
        <p:grpSpPr bwMode="auto">
          <a:xfrm>
            <a:off x="6102392" y="3903583"/>
            <a:ext cx="490483" cy="472584"/>
            <a:chOff x="3770" y="2095"/>
            <a:chExt cx="137" cy="132"/>
          </a:xfrm>
          <a:solidFill>
            <a:srgbClr val="01ADBF"/>
          </a:solidFill>
          <a:effectLst/>
        </p:grpSpPr>
        <p:sp>
          <p:nvSpPr>
            <p:cNvPr id="63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322335" y="2655221"/>
            <a:ext cx="4459510" cy="1953951"/>
            <a:chOff x="6860708" y="2537593"/>
            <a:chExt cx="4459510" cy="1953951"/>
          </a:xfrm>
        </p:grpSpPr>
        <p:sp>
          <p:nvSpPr>
            <p:cNvPr id="71" name="文本框 70"/>
            <p:cNvSpPr txBox="1"/>
            <p:nvPr/>
          </p:nvSpPr>
          <p:spPr>
            <a:xfrm>
              <a:off x="6870214" y="2537593"/>
              <a:ext cx="44500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  <a:endPara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6958314" y="3067677"/>
              <a:ext cx="242952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72"/>
            <p:cNvSpPr txBox="1"/>
            <p:nvPr/>
          </p:nvSpPr>
          <p:spPr>
            <a:xfrm>
              <a:off x="6860708" y="3168105"/>
              <a:ext cx="32343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制作团队，有人人都能快速提升的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培训。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>
                <a:buClr>
                  <a:prstClr val="black">
                    <a:lumMod val="50000"/>
                    <a:lumOff val="50000"/>
                  </a:prst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清晰、美观、创意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>
                <a:buClr>
                  <a:prstClr val="black">
                    <a:lumMod val="50000"/>
                    <a:lumOff val="50000"/>
                  </a:prst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有效、超值、保密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浮动墙并列关系图表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574799" y="1109291"/>
            <a:ext cx="7702552" cy="5160832"/>
            <a:chOff x="1687785" y="1008398"/>
            <a:chExt cx="8550707" cy="5729110"/>
          </a:xfrm>
        </p:grpSpPr>
        <p:sp>
          <p:nvSpPr>
            <p:cNvPr id="20" name="圆角矩形 19"/>
            <p:cNvSpPr/>
            <p:nvPr/>
          </p:nvSpPr>
          <p:spPr>
            <a:xfrm>
              <a:off x="5700705" y="2705774"/>
              <a:ext cx="1346876" cy="1372558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5488581" y="4925860"/>
              <a:ext cx="850282" cy="866496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3234686" y="1008398"/>
              <a:ext cx="850282" cy="866496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8891616" y="5364950"/>
              <a:ext cx="1346876" cy="1372558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786364" y="2483655"/>
              <a:ext cx="1542418" cy="1571829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687785" y="3810176"/>
              <a:ext cx="1346876" cy="1372558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7207250" y="3483130"/>
              <a:ext cx="2757854" cy="2949578"/>
            </a:xfrm>
            <a:prstGeom prst="roundRect">
              <a:avLst>
                <a:gd name="adj" fmla="val 7843"/>
              </a:avLst>
            </a:prstGeom>
            <a:gradFill>
              <a:gsLst>
                <a:gs pos="0">
                  <a:srgbClr val="603771"/>
                </a:gs>
                <a:gs pos="100000">
                  <a:srgbClr val="894EA0"/>
                </a:gs>
              </a:gsLst>
              <a:lin ang="2700000" scaled="1"/>
            </a:gra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757921" y="2324467"/>
              <a:ext cx="2155208" cy="2305035"/>
            </a:xfrm>
            <a:prstGeom prst="roundRect">
              <a:avLst>
                <a:gd name="adj" fmla="val 7843"/>
              </a:avLst>
            </a:prstGeom>
            <a:gradFill>
              <a:gsLst>
                <a:gs pos="0">
                  <a:srgbClr val="FFA725"/>
                </a:gs>
                <a:gs pos="100000">
                  <a:srgbClr val="FFC775"/>
                </a:gs>
              </a:gsLst>
              <a:lin ang="2700000" scaled="1"/>
            </a:gra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211248" y="2990850"/>
              <a:ext cx="1484951" cy="1638652"/>
            </a:xfrm>
            <a:prstGeom prst="roundRect">
              <a:avLst>
                <a:gd name="adj" fmla="val 7843"/>
              </a:avLst>
            </a:prstGeom>
            <a:gradFill>
              <a:gsLst>
                <a:gs pos="0">
                  <a:srgbClr val="E66868"/>
                </a:gs>
                <a:gs pos="100000">
                  <a:srgbClr val="EE9696"/>
                </a:gs>
              </a:gsLst>
              <a:lin ang="2700000" scaled="1"/>
            </a:gra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955801" y="2990850"/>
              <a:ext cx="1484951" cy="1638652"/>
            </a:xfrm>
            <a:prstGeom prst="roundRect">
              <a:avLst>
                <a:gd name="adj" fmla="val 7843"/>
              </a:avLst>
            </a:prstGeom>
            <a:gradFill>
              <a:gsLst>
                <a:gs pos="0">
                  <a:srgbClr val="01A2B3"/>
                </a:gs>
                <a:gs pos="100000">
                  <a:srgbClr val="01C1D5"/>
                </a:gs>
              </a:gsLst>
              <a:lin ang="2700000" scaled="1"/>
            </a:gra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561852" y="2077814"/>
              <a:ext cx="672834" cy="719608"/>
            </a:xfrm>
            <a:prstGeom prst="roundRect">
              <a:avLst>
                <a:gd name="adj" fmla="val 7843"/>
              </a:avLst>
            </a:prstGeom>
            <a:solidFill>
              <a:srgbClr val="00BBCF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6230298" y="1764047"/>
              <a:ext cx="672834" cy="719608"/>
            </a:xfrm>
            <a:prstGeom prst="roundRect">
              <a:avLst>
                <a:gd name="adj" fmla="val 7843"/>
              </a:avLst>
            </a:prstGeom>
            <a:solidFill>
              <a:srgbClr val="E87071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557573" y="1340409"/>
              <a:ext cx="672834" cy="719608"/>
            </a:xfrm>
            <a:prstGeom prst="roundRect">
              <a:avLst>
                <a:gd name="adj" fmla="val 7843"/>
              </a:avLst>
            </a:prstGeom>
            <a:solidFill>
              <a:srgbClr val="FFB850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5848627" y="5274010"/>
              <a:ext cx="672834" cy="719608"/>
            </a:xfrm>
            <a:prstGeom prst="roundRect">
              <a:avLst>
                <a:gd name="adj" fmla="val 7843"/>
              </a:avLst>
            </a:prstGeom>
            <a:solidFill>
              <a:srgbClr val="683E79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25144" y="2603300"/>
            <a:ext cx="1886410" cy="1350969"/>
            <a:chOff x="3517524" y="2443646"/>
            <a:chExt cx="1886410" cy="1350969"/>
          </a:xfrm>
        </p:grpSpPr>
        <p:sp>
          <p:nvSpPr>
            <p:cNvPr id="23" name="文本框 22"/>
            <p:cNvSpPr txBox="1"/>
            <p:nvPr/>
          </p:nvSpPr>
          <p:spPr>
            <a:xfrm>
              <a:off x="3517524" y="2443646"/>
              <a:ext cx="5793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A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10085" y="2829466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521819" y="3148284"/>
              <a:ext cx="17886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3602771" y="3155503"/>
              <a:ext cx="161566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855667" y="3173201"/>
            <a:ext cx="1493849" cy="919844"/>
            <a:chOff x="1900752" y="2997672"/>
            <a:chExt cx="1493849" cy="919844"/>
          </a:xfrm>
        </p:grpSpPr>
        <p:sp>
          <p:nvSpPr>
            <p:cNvPr id="27" name="文本框 26"/>
            <p:cNvSpPr txBox="1"/>
            <p:nvPr/>
          </p:nvSpPr>
          <p:spPr>
            <a:xfrm>
              <a:off x="1906477" y="3209630"/>
              <a:ext cx="12685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00752" y="2997672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807439" y="3307527"/>
            <a:ext cx="1010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1" name="Freeform 979"/>
          <p:cNvSpPr>
            <a:spLocks noEditPoints="1"/>
          </p:cNvSpPr>
          <p:nvPr/>
        </p:nvSpPr>
        <p:spPr bwMode="auto">
          <a:xfrm>
            <a:off x="7402372" y="3739102"/>
            <a:ext cx="773118" cy="691360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963443" y="4512195"/>
            <a:ext cx="1702725" cy="965149"/>
            <a:chOff x="6860251" y="4352541"/>
            <a:chExt cx="1702725" cy="965149"/>
          </a:xfrm>
        </p:grpSpPr>
        <p:sp>
          <p:nvSpPr>
            <p:cNvPr id="32" name="文本框 31"/>
            <p:cNvSpPr txBox="1"/>
            <p:nvPr/>
          </p:nvSpPr>
          <p:spPr>
            <a:xfrm>
              <a:off x="6860251" y="4352541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872038" y="4671359"/>
              <a:ext cx="1690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952989" y="4678578"/>
              <a:ext cx="122250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6621482" y="1177363"/>
            <a:ext cx="4880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10601030101010101" pitchFamily="34" charset="-122"/>
                <a:ea typeface="LiHei Pro" panose="02010601030101010101" pitchFamily="34" charset="-122"/>
              </a:rPr>
              <a:t>YOUR TITTLE HERE</a:t>
            </a:r>
            <a:endParaRPr lang="zh-CN" altLang="en-US" sz="4400" dirty="0">
              <a:solidFill>
                <a:prstClr val="black">
                  <a:lumMod val="50000"/>
                  <a:lumOff val="50000"/>
                </a:prstClr>
              </a:solidFill>
              <a:latin typeface="LiHei Pro" panose="02010601030101010101" pitchFamily="34" charset="-122"/>
              <a:ea typeface="LiHei Pro" panose="02010601030101010101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959600" y="1859867"/>
            <a:ext cx="418084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浮动墙关联关系图表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 rot="2760000">
            <a:off x="6170682" y="1509900"/>
            <a:ext cx="4904786" cy="5964292"/>
          </a:xfrm>
          <a:custGeom>
            <a:avLst/>
            <a:gdLst>
              <a:gd name="connsiteX0" fmla="*/ 0 w 7173915"/>
              <a:gd name="connsiteY0" fmla="*/ 1374924 h 5961603"/>
              <a:gd name="connsiteX1" fmla="*/ 1374924 w 7173915"/>
              <a:gd name="connsiteY1" fmla="*/ 0 h 5961603"/>
              <a:gd name="connsiteX2" fmla="*/ 5798991 w 7173915"/>
              <a:gd name="connsiteY2" fmla="*/ 0 h 5961603"/>
              <a:gd name="connsiteX3" fmla="*/ 7173915 w 7173915"/>
              <a:gd name="connsiteY3" fmla="*/ 1374924 h 5961603"/>
              <a:gd name="connsiteX4" fmla="*/ 7173915 w 7173915"/>
              <a:gd name="connsiteY4" fmla="*/ 4586679 h 5961603"/>
              <a:gd name="connsiteX5" fmla="*/ 5798991 w 7173915"/>
              <a:gd name="connsiteY5" fmla="*/ 5961603 h 5961603"/>
              <a:gd name="connsiteX6" fmla="*/ 1374924 w 7173915"/>
              <a:gd name="connsiteY6" fmla="*/ 5961603 h 5961603"/>
              <a:gd name="connsiteX7" fmla="*/ 0 w 7173915"/>
              <a:gd name="connsiteY7" fmla="*/ 4586679 h 5961603"/>
              <a:gd name="connsiteX8" fmla="*/ 0 w 7173915"/>
              <a:gd name="connsiteY8" fmla="*/ 1374924 h 5961603"/>
              <a:gd name="connsiteX0-1" fmla="*/ 692418 w 7866333"/>
              <a:gd name="connsiteY0-2" fmla="*/ 1374924 h 5961603"/>
              <a:gd name="connsiteX1-3" fmla="*/ 35627 w 7866333"/>
              <a:gd name="connsiteY1-4" fmla="*/ 364012 h 5961603"/>
              <a:gd name="connsiteX2-5" fmla="*/ 2067342 w 7866333"/>
              <a:gd name="connsiteY2-6" fmla="*/ 0 h 5961603"/>
              <a:gd name="connsiteX3-7" fmla="*/ 6491409 w 7866333"/>
              <a:gd name="connsiteY3-8" fmla="*/ 0 h 5961603"/>
              <a:gd name="connsiteX4-9" fmla="*/ 7866333 w 7866333"/>
              <a:gd name="connsiteY4-10" fmla="*/ 1374924 h 5961603"/>
              <a:gd name="connsiteX5-11" fmla="*/ 7866333 w 7866333"/>
              <a:gd name="connsiteY5-12" fmla="*/ 4586679 h 5961603"/>
              <a:gd name="connsiteX6-13" fmla="*/ 6491409 w 7866333"/>
              <a:gd name="connsiteY6-14" fmla="*/ 5961603 h 5961603"/>
              <a:gd name="connsiteX7-15" fmla="*/ 2067342 w 7866333"/>
              <a:gd name="connsiteY7-16" fmla="*/ 5961603 h 5961603"/>
              <a:gd name="connsiteX8-17" fmla="*/ 692418 w 7866333"/>
              <a:gd name="connsiteY8-18" fmla="*/ 4586679 h 5961603"/>
              <a:gd name="connsiteX9" fmla="*/ 692418 w 7866333"/>
              <a:gd name="connsiteY9" fmla="*/ 1374924 h 5961603"/>
              <a:gd name="connsiteX0-19" fmla="*/ 114358 w 7913056"/>
              <a:gd name="connsiteY0-20" fmla="*/ 1857365 h 5961603"/>
              <a:gd name="connsiteX1-21" fmla="*/ 82350 w 7913056"/>
              <a:gd name="connsiteY1-22" fmla="*/ 364012 h 5961603"/>
              <a:gd name="connsiteX2-23" fmla="*/ 2114065 w 7913056"/>
              <a:gd name="connsiteY2-24" fmla="*/ 0 h 5961603"/>
              <a:gd name="connsiteX3-25" fmla="*/ 6538132 w 7913056"/>
              <a:gd name="connsiteY3-26" fmla="*/ 0 h 5961603"/>
              <a:gd name="connsiteX4-27" fmla="*/ 7913056 w 7913056"/>
              <a:gd name="connsiteY4-28" fmla="*/ 1374924 h 5961603"/>
              <a:gd name="connsiteX5-29" fmla="*/ 7913056 w 7913056"/>
              <a:gd name="connsiteY5-30" fmla="*/ 4586679 h 5961603"/>
              <a:gd name="connsiteX6-31" fmla="*/ 6538132 w 7913056"/>
              <a:gd name="connsiteY6-32" fmla="*/ 5961603 h 5961603"/>
              <a:gd name="connsiteX7-33" fmla="*/ 2114065 w 7913056"/>
              <a:gd name="connsiteY7-34" fmla="*/ 5961603 h 5961603"/>
              <a:gd name="connsiteX8-35" fmla="*/ 739141 w 7913056"/>
              <a:gd name="connsiteY8-36" fmla="*/ 4586679 h 5961603"/>
              <a:gd name="connsiteX9-37" fmla="*/ 114358 w 7913056"/>
              <a:gd name="connsiteY9-38" fmla="*/ 1857365 h 5961603"/>
              <a:gd name="connsiteX0-39" fmla="*/ 147918 w 7946616"/>
              <a:gd name="connsiteY0-40" fmla="*/ 1857365 h 5961603"/>
              <a:gd name="connsiteX1-41" fmla="*/ 115910 w 7946616"/>
              <a:gd name="connsiteY1-42" fmla="*/ 364012 h 5961603"/>
              <a:gd name="connsiteX2-43" fmla="*/ 2147625 w 7946616"/>
              <a:gd name="connsiteY2-44" fmla="*/ 0 h 5961603"/>
              <a:gd name="connsiteX3-45" fmla="*/ 6571692 w 7946616"/>
              <a:gd name="connsiteY3-46" fmla="*/ 0 h 5961603"/>
              <a:gd name="connsiteX4-47" fmla="*/ 7946616 w 7946616"/>
              <a:gd name="connsiteY4-48" fmla="*/ 1374924 h 5961603"/>
              <a:gd name="connsiteX5-49" fmla="*/ 7946616 w 7946616"/>
              <a:gd name="connsiteY5-50" fmla="*/ 4586679 h 5961603"/>
              <a:gd name="connsiteX6-51" fmla="*/ 6571692 w 7946616"/>
              <a:gd name="connsiteY6-52" fmla="*/ 5961603 h 5961603"/>
              <a:gd name="connsiteX7-53" fmla="*/ 2147625 w 7946616"/>
              <a:gd name="connsiteY7-54" fmla="*/ 5961603 h 5961603"/>
              <a:gd name="connsiteX8-55" fmla="*/ 772701 w 7946616"/>
              <a:gd name="connsiteY8-56" fmla="*/ 4586679 h 5961603"/>
              <a:gd name="connsiteX9-57" fmla="*/ 147918 w 7946616"/>
              <a:gd name="connsiteY9-58" fmla="*/ 1857365 h 5961603"/>
              <a:gd name="connsiteX0-59" fmla="*/ 147918 w 7946616"/>
              <a:gd name="connsiteY0-60" fmla="*/ 1857365 h 6003613"/>
              <a:gd name="connsiteX1-61" fmla="*/ 115910 w 7946616"/>
              <a:gd name="connsiteY1-62" fmla="*/ 364012 h 6003613"/>
              <a:gd name="connsiteX2-63" fmla="*/ 2147625 w 7946616"/>
              <a:gd name="connsiteY2-64" fmla="*/ 0 h 6003613"/>
              <a:gd name="connsiteX3-65" fmla="*/ 6571692 w 7946616"/>
              <a:gd name="connsiteY3-66" fmla="*/ 0 h 6003613"/>
              <a:gd name="connsiteX4-67" fmla="*/ 7946616 w 7946616"/>
              <a:gd name="connsiteY4-68" fmla="*/ 1374924 h 6003613"/>
              <a:gd name="connsiteX5-69" fmla="*/ 7946616 w 7946616"/>
              <a:gd name="connsiteY5-70" fmla="*/ 4586679 h 6003613"/>
              <a:gd name="connsiteX6-71" fmla="*/ 6571692 w 7946616"/>
              <a:gd name="connsiteY6-72" fmla="*/ 5961603 h 6003613"/>
              <a:gd name="connsiteX7-73" fmla="*/ 3283845 w 7946616"/>
              <a:gd name="connsiteY7-74" fmla="*/ 6003613 h 6003613"/>
              <a:gd name="connsiteX8-75" fmla="*/ 772701 w 7946616"/>
              <a:gd name="connsiteY8-76" fmla="*/ 4586679 h 6003613"/>
              <a:gd name="connsiteX9-77" fmla="*/ 147918 w 7946616"/>
              <a:gd name="connsiteY9-78" fmla="*/ 1857365 h 6003613"/>
              <a:gd name="connsiteX0-79" fmla="*/ 147918 w 7946616"/>
              <a:gd name="connsiteY0-80" fmla="*/ 1857365 h 6003613"/>
              <a:gd name="connsiteX1-81" fmla="*/ 115910 w 7946616"/>
              <a:gd name="connsiteY1-82" fmla="*/ 364012 h 6003613"/>
              <a:gd name="connsiteX2-83" fmla="*/ 2147625 w 7946616"/>
              <a:gd name="connsiteY2-84" fmla="*/ 0 h 6003613"/>
              <a:gd name="connsiteX3-85" fmla="*/ 6571692 w 7946616"/>
              <a:gd name="connsiteY3-86" fmla="*/ 0 h 6003613"/>
              <a:gd name="connsiteX4-87" fmla="*/ 7946616 w 7946616"/>
              <a:gd name="connsiteY4-88" fmla="*/ 1374924 h 6003613"/>
              <a:gd name="connsiteX5-89" fmla="*/ 7946616 w 7946616"/>
              <a:gd name="connsiteY5-90" fmla="*/ 4586679 h 6003613"/>
              <a:gd name="connsiteX6-91" fmla="*/ 6571692 w 7946616"/>
              <a:gd name="connsiteY6-92" fmla="*/ 5961603 h 6003613"/>
              <a:gd name="connsiteX7-93" fmla="*/ 3283845 w 7946616"/>
              <a:gd name="connsiteY7-94" fmla="*/ 6003613 h 6003613"/>
              <a:gd name="connsiteX8-95" fmla="*/ 772701 w 7946616"/>
              <a:gd name="connsiteY8-96" fmla="*/ 4586679 h 6003613"/>
              <a:gd name="connsiteX9-97" fmla="*/ 147918 w 7946616"/>
              <a:gd name="connsiteY9-98" fmla="*/ 1857365 h 6003613"/>
              <a:gd name="connsiteX0-99" fmla="*/ 147918 w 7946616"/>
              <a:gd name="connsiteY0-100" fmla="*/ 1857365 h 6024618"/>
              <a:gd name="connsiteX1-101" fmla="*/ 115910 w 7946616"/>
              <a:gd name="connsiteY1-102" fmla="*/ 364012 h 6024618"/>
              <a:gd name="connsiteX2-103" fmla="*/ 2147625 w 7946616"/>
              <a:gd name="connsiteY2-104" fmla="*/ 0 h 6024618"/>
              <a:gd name="connsiteX3-105" fmla="*/ 6571692 w 7946616"/>
              <a:gd name="connsiteY3-106" fmla="*/ 0 h 6024618"/>
              <a:gd name="connsiteX4-107" fmla="*/ 7946616 w 7946616"/>
              <a:gd name="connsiteY4-108" fmla="*/ 1374924 h 6024618"/>
              <a:gd name="connsiteX5-109" fmla="*/ 7946616 w 7946616"/>
              <a:gd name="connsiteY5-110" fmla="*/ 4586679 h 6024618"/>
              <a:gd name="connsiteX6-111" fmla="*/ 6571692 w 7946616"/>
              <a:gd name="connsiteY6-112" fmla="*/ 5961603 h 6024618"/>
              <a:gd name="connsiteX7-113" fmla="*/ 3851956 w 7946616"/>
              <a:gd name="connsiteY7-114" fmla="*/ 6024618 h 6024618"/>
              <a:gd name="connsiteX8-115" fmla="*/ 772701 w 7946616"/>
              <a:gd name="connsiteY8-116" fmla="*/ 4586679 h 6024618"/>
              <a:gd name="connsiteX9-117" fmla="*/ 147918 w 7946616"/>
              <a:gd name="connsiteY9-118" fmla="*/ 1857365 h 6024618"/>
              <a:gd name="connsiteX0-119" fmla="*/ 147918 w 7946616"/>
              <a:gd name="connsiteY0-120" fmla="*/ 1857365 h 6027463"/>
              <a:gd name="connsiteX1-121" fmla="*/ 115910 w 7946616"/>
              <a:gd name="connsiteY1-122" fmla="*/ 364012 h 6027463"/>
              <a:gd name="connsiteX2-123" fmla="*/ 2147625 w 7946616"/>
              <a:gd name="connsiteY2-124" fmla="*/ 0 h 6027463"/>
              <a:gd name="connsiteX3-125" fmla="*/ 6571692 w 7946616"/>
              <a:gd name="connsiteY3-126" fmla="*/ 0 h 6027463"/>
              <a:gd name="connsiteX4-127" fmla="*/ 7946616 w 7946616"/>
              <a:gd name="connsiteY4-128" fmla="*/ 1374924 h 6027463"/>
              <a:gd name="connsiteX5-129" fmla="*/ 7946616 w 7946616"/>
              <a:gd name="connsiteY5-130" fmla="*/ 4586679 h 6027463"/>
              <a:gd name="connsiteX6-131" fmla="*/ 6571692 w 7946616"/>
              <a:gd name="connsiteY6-132" fmla="*/ 5961603 h 6027463"/>
              <a:gd name="connsiteX7-133" fmla="*/ 3590103 w 7946616"/>
              <a:gd name="connsiteY7-134" fmla="*/ 6027463 h 6027463"/>
              <a:gd name="connsiteX8-135" fmla="*/ 772701 w 7946616"/>
              <a:gd name="connsiteY8-136" fmla="*/ 4586679 h 6027463"/>
              <a:gd name="connsiteX9-137" fmla="*/ 147918 w 7946616"/>
              <a:gd name="connsiteY9-138" fmla="*/ 1857365 h 6027463"/>
              <a:gd name="connsiteX0-139" fmla="*/ 147918 w 7946616"/>
              <a:gd name="connsiteY0-140" fmla="*/ 1857365 h 6016012"/>
              <a:gd name="connsiteX1-141" fmla="*/ 115910 w 7946616"/>
              <a:gd name="connsiteY1-142" fmla="*/ 364012 h 6016012"/>
              <a:gd name="connsiteX2-143" fmla="*/ 2147625 w 7946616"/>
              <a:gd name="connsiteY2-144" fmla="*/ 0 h 6016012"/>
              <a:gd name="connsiteX3-145" fmla="*/ 6571692 w 7946616"/>
              <a:gd name="connsiteY3-146" fmla="*/ 0 h 6016012"/>
              <a:gd name="connsiteX4-147" fmla="*/ 7946616 w 7946616"/>
              <a:gd name="connsiteY4-148" fmla="*/ 1374924 h 6016012"/>
              <a:gd name="connsiteX5-149" fmla="*/ 7946616 w 7946616"/>
              <a:gd name="connsiteY5-150" fmla="*/ 4586679 h 6016012"/>
              <a:gd name="connsiteX6-151" fmla="*/ 6571692 w 7946616"/>
              <a:gd name="connsiteY6-152" fmla="*/ 5961603 h 6016012"/>
              <a:gd name="connsiteX7-153" fmla="*/ 3393334 w 7946616"/>
              <a:gd name="connsiteY7-154" fmla="*/ 6016012 h 6016012"/>
              <a:gd name="connsiteX8-155" fmla="*/ 772701 w 7946616"/>
              <a:gd name="connsiteY8-156" fmla="*/ 4586679 h 6016012"/>
              <a:gd name="connsiteX9-157" fmla="*/ 147918 w 7946616"/>
              <a:gd name="connsiteY9-158" fmla="*/ 1857365 h 60160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</a:cxnLst>
            <a:rect l="l" t="t" r="r" b="b"/>
            <a:pathLst>
              <a:path w="7946616" h="6016012">
                <a:moveTo>
                  <a:pt x="147918" y="1857365"/>
                </a:moveTo>
                <a:cubicBezTo>
                  <a:pt x="51854" y="1020875"/>
                  <a:pt x="-113244" y="593166"/>
                  <a:pt x="115910" y="364012"/>
                </a:cubicBezTo>
                <a:cubicBezTo>
                  <a:pt x="345064" y="134858"/>
                  <a:pt x="1249034" y="59818"/>
                  <a:pt x="2147625" y="0"/>
                </a:cubicBezTo>
                <a:lnTo>
                  <a:pt x="6571692" y="0"/>
                </a:lnTo>
                <a:cubicBezTo>
                  <a:pt x="7331042" y="0"/>
                  <a:pt x="7946616" y="615574"/>
                  <a:pt x="7946616" y="1374924"/>
                </a:cubicBezTo>
                <a:lnTo>
                  <a:pt x="7946616" y="4586679"/>
                </a:lnTo>
                <a:cubicBezTo>
                  <a:pt x="7946616" y="5346029"/>
                  <a:pt x="7331042" y="5961603"/>
                  <a:pt x="6571692" y="5961603"/>
                </a:cubicBezTo>
                <a:lnTo>
                  <a:pt x="3393334" y="6016012"/>
                </a:lnTo>
                <a:cubicBezTo>
                  <a:pt x="2633984" y="6016012"/>
                  <a:pt x="772701" y="5346029"/>
                  <a:pt x="772701" y="4586679"/>
                </a:cubicBezTo>
                <a:lnTo>
                  <a:pt x="147918" y="1857365"/>
                </a:lnTo>
                <a:close/>
              </a:path>
            </a:pathLst>
          </a:custGeom>
          <a:gradFill>
            <a:gsLst>
              <a:gs pos="15000">
                <a:schemeClr val="tx1">
                  <a:alpha val="27000"/>
                </a:schemeClr>
              </a:gs>
              <a:gs pos="100000">
                <a:srgbClr val="CBCBC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%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82612" y="2627878"/>
            <a:ext cx="2715078" cy="900000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86300" y="3527878"/>
            <a:ext cx="1511390" cy="90000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82612" y="4427878"/>
            <a:ext cx="2715078" cy="900000"/>
          </a:xfrm>
          <a:prstGeom prst="rect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2760000">
            <a:off x="2597472" y="2788972"/>
            <a:ext cx="2269230" cy="149686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 rot="16200000">
            <a:off x="4704100" y="1546171"/>
            <a:ext cx="407598" cy="2577845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6300" y="1727878"/>
            <a:ext cx="1511390" cy="900000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00052" y="1727878"/>
            <a:ext cx="407598" cy="3600000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44882" y="1432753"/>
            <a:ext cx="1673823" cy="2269230"/>
            <a:chOff x="3944882" y="1432753"/>
            <a:chExt cx="1673823" cy="2269230"/>
          </a:xfrm>
        </p:grpSpPr>
        <p:sp>
          <p:nvSpPr>
            <p:cNvPr id="17" name="圆角矩形 16"/>
            <p:cNvSpPr/>
            <p:nvPr/>
          </p:nvSpPr>
          <p:spPr>
            <a:xfrm rot="2760000">
              <a:off x="3735659" y="1818936"/>
              <a:ext cx="2269230" cy="1496863"/>
            </a:xfrm>
            <a:prstGeom prst="roundRect">
              <a:avLst>
                <a:gd name="adj" fmla="val 50000"/>
              </a:avLst>
            </a:prstGeom>
            <a:gradFill>
              <a:gsLst>
                <a:gs pos="51000">
                  <a:schemeClr val="tx1">
                    <a:alpha val="19000"/>
                  </a:scheme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44882" y="1611684"/>
              <a:ext cx="1132388" cy="1132388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762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6205310" y="1074057"/>
            <a:ext cx="2881540" cy="4907643"/>
          </a:xfrm>
          <a:prstGeom prst="roundRect">
            <a:avLst>
              <a:gd name="adj" fmla="val 12701"/>
            </a:avLst>
          </a:prstGeom>
          <a:gradFill>
            <a:gsLst>
              <a:gs pos="0">
                <a:srgbClr val="F1F1F1"/>
              </a:gs>
              <a:gs pos="100000">
                <a:srgbClr val="C0C1C3"/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685800" dist="203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130486" y="1287512"/>
            <a:ext cx="1032548" cy="66349"/>
          </a:xfrm>
          <a:prstGeom prst="roundRect">
            <a:avLst>
              <a:gd name="adj" fmla="val 50000"/>
            </a:avLst>
          </a:prstGeom>
          <a:solidFill>
            <a:srgbClr val="4D4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 rot="2760000">
            <a:off x="3810906" y="3699414"/>
            <a:ext cx="2269230" cy="149686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729263" y="2511684"/>
            <a:ext cx="1132388" cy="113238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8541" y="1727878"/>
            <a:ext cx="2715078" cy="900000"/>
          </a:xfrm>
          <a:prstGeom prst="rect">
            <a:avLst/>
          </a:prstGeom>
          <a:solidFill>
            <a:srgbClr val="FFC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88541" y="2627878"/>
            <a:ext cx="2715078" cy="900000"/>
          </a:xfrm>
          <a:prstGeom prst="rect">
            <a:avLst/>
          </a:prstGeom>
          <a:solidFill>
            <a:srgbClr val="EF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88541" y="3527878"/>
            <a:ext cx="2715078" cy="900000"/>
          </a:xfrm>
          <a:prstGeom prst="rect">
            <a:avLst/>
          </a:prstGeom>
          <a:solidFill>
            <a:srgbClr val="01B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8541" y="4427878"/>
            <a:ext cx="2715078" cy="900000"/>
          </a:xfrm>
          <a:prstGeom prst="rect">
            <a:avLst/>
          </a:prstGeom>
          <a:solidFill>
            <a:srgbClr val="7D4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 rot="16200000">
            <a:off x="5260483" y="3001696"/>
            <a:ext cx="407598" cy="1451181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41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 rot="16200000">
            <a:off x="4704100" y="3341481"/>
            <a:ext cx="407598" cy="2577845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944882" y="3411684"/>
            <a:ext cx="1132388" cy="113238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2760000">
            <a:off x="2602234" y="4607286"/>
            <a:ext cx="2269230" cy="149686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728131" y="4311684"/>
            <a:ext cx="1132388" cy="113238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6288541" y="1727878"/>
            <a:ext cx="161310" cy="3600000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839200" y="1723487"/>
            <a:ext cx="163519" cy="3600000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 rot="16200000">
            <a:off x="7551270" y="453548"/>
            <a:ext cx="187330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rot="16200000">
            <a:off x="7508727" y="1413487"/>
            <a:ext cx="272415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6200000">
            <a:off x="7508727" y="2301908"/>
            <a:ext cx="272415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6200000">
            <a:off x="7508727" y="3206517"/>
            <a:ext cx="272415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 rot="5400000" flipV="1">
            <a:off x="7568739" y="3887309"/>
            <a:ext cx="152392" cy="2715573"/>
          </a:xfrm>
          <a:prstGeom prst="rect">
            <a:avLst/>
          </a:prstGeom>
          <a:gradFill>
            <a:gsLst>
              <a:gs pos="61000">
                <a:schemeClr val="tx1">
                  <a:alpha val="10000"/>
                </a:schemeClr>
              </a:gs>
              <a:gs pos="100000">
                <a:schemeClr val="tx1">
                  <a:alpha val="48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867147" y="1823935"/>
            <a:ext cx="129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B850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46195" y="2719558"/>
            <a:ext cx="129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E87071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869249" y="3622113"/>
            <a:ext cx="129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1ACBE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648811" y="4519539"/>
            <a:ext cx="129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663A77"/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grpSp>
        <p:nvGrpSpPr>
          <p:cNvPr id="47" name="Group 41"/>
          <p:cNvGrpSpPr>
            <a:grpSpLocks noChangeAspect="1"/>
          </p:cNvGrpSpPr>
          <p:nvPr/>
        </p:nvGrpSpPr>
        <p:grpSpPr bwMode="auto">
          <a:xfrm>
            <a:off x="5412259" y="1906934"/>
            <a:ext cx="447013" cy="547203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48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Group 52"/>
          <p:cNvGrpSpPr>
            <a:grpSpLocks noChangeAspect="1"/>
          </p:cNvGrpSpPr>
          <p:nvPr/>
        </p:nvGrpSpPr>
        <p:grpSpPr bwMode="auto">
          <a:xfrm>
            <a:off x="5361533" y="3757590"/>
            <a:ext cx="515625" cy="511179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57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62"/>
          <p:cNvGrpSpPr>
            <a:grpSpLocks noChangeAspect="1"/>
          </p:cNvGrpSpPr>
          <p:nvPr/>
        </p:nvGrpSpPr>
        <p:grpSpPr bwMode="auto">
          <a:xfrm>
            <a:off x="4213519" y="2867928"/>
            <a:ext cx="549846" cy="439024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65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Group 68"/>
          <p:cNvGrpSpPr>
            <a:grpSpLocks noChangeAspect="1"/>
          </p:cNvGrpSpPr>
          <p:nvPr/>
        </p:nvGrpSpPr>
        <p:grpSpPr bwMode="auto">
          <a:xfrm>
            <a:off x="4260335" y="4675466"/>
            <a:ext cx="490483" cy="472584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69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6367102" y="1915673"/>
            <a:ext cx="17886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142437" y="2819395"/>
            <a:ext cx="17886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367102" y="3715013"/>
            <a:ext cx="17886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142437" y="4619120"/>
            <a:ext cx="17886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8203882" y="1886587"/>
            <a:ext cx="634418" cy="634418"/>
          </a:xfrm>
          <a:prstGeom prst="ellipse">
            <a:avLst/>
          </a:prstGeom>
          <a:solidFill>
            <a:srgbClr val="FFDB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8219461" y="1892341"/>
            <a:ext cx="609042" cy="542632"/>
            <a:chOff x="8219461" y="1873293"/>
            <a:chExt cx="609042" cy="542632"/>
          </a:xfrm>
        </p:grpSpPr>
        <p:sp>
          <p:nvSpPr>
            <p:cNvPr id="81" name="文本框 80"/>
            <p:cNvSpPr txBox="1"/>
            <p:nvPr/>
          </p:nvSpPr>
          <p:spPr>
            <a:xfrm>
              <a:off x="8288012" y="1873293"/>
              <a:ext cx="471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A</a:t>
              </a:r>
              <a:endParaRPr lang="zh-CN" altLang="en-US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219461" y="2215870"/>
              <a:ext cx="60904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7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84" name="椭圆 83"/>
          <p:cNvSpPr/>
          <p:nvPr/>
        </p:nvSpPr>
        <p:spPr>
          <a:xfrm>
            <a:off x="6443125" y="2761006"/>
            <a:ext cx="634418" cy="634418"/>
          </a:xfrm>
          <a:prstGeom prst="ellipse">
            <a:avLst/>
          </a:prstGeom>
          <a:solidFill>
            <a:srgbClr val="F6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458704" y="2766760"/>
            <a:ext cx="609042" cy="542632"/>
            <a:chOff x="8219461" y="1873293"/>
            <a:chExt cx="609042" cy="542632"/>
          </a:xfrm>
        </p:grpSpPr>
        <p:sp>
          <p:nvSpPr>
            <p:cNvPr id="86" name="文本框 85"/>
            <p:cNvSpPr txBox="1"/>
            <p:nvPr/>
          </p:nvSpPr>
          <p:spPr>
            <a:xfrm>
              <a:off x="8288012" y="1873293"/>
              <a:ext cx="471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B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8219461" y="2215870"/>
              <a:ext cx="60904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7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88" name="椭圆 87"/>
          <p:cNvSpPr/>
          <p:nvPr/>
        </p:nvSpPr>
        <p:spPr>
          <a:xfrm>
            <a:off x="8187838" y="3645286"/>
            <a:ext cx="634418" cy="634418"/>
          </a:xfrm>
          <a:prstGeom prst="ellipse">
            <a:avLst/>
          </a:prstGeom>
          <a:solidFill>
            <a:srgbClr val="01E5FD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8203417" y="3651040"/>
            <a:ext cx="609042" cy="542632"/>
            <a:chOff x="8219461" y="1873293"/>
            <a:chExt cx="609042" cy="542632"/>
          </a:xfrm>
        </p:grpSpPr>
        <p:sp>
          <p:nvSpPr>
            <p:cNvPr id="90" name="文本框 89"/>
            <p:cNvSpPr txBox="1"/>
            <p:nvPr/>
          </p:nvSpPr>
          <p:spPr>
            <a:xfrm>
              <a:off x="8288012" y="1873293"/>
              <a:ext cx="471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C</a:t>
              </a:r>
              <a:endParaRPr lang="zh-CN" altLang="en-US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8219461" y="2215870"/>
              <a:ext cx="60904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7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92" name="椭圆 91"/>
          <p:cNvSpPr/>
          <p:nvPr/>
        </p:nvSpPr>
        <p:spPr>
          <a:xfrm>
            <a:off x="6448953" y="4561079"/>
            <a:ext cx="634418" cy="634418"/>
          </a:xfrm>
          <a:prstGeom prst="ellipse">
            <a:avLst/>
          </a:prstGeom>
          <a:solidFill>
            <a:srgbClr val="AC7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464532" y="4566833"/>
            <a:ext cx="609042" cy="542632"/>
            <a:chOff x="8219461" y="1873293"/>
            <a:chExt cx="609042" cy="542632"/>
          </a:xfrm>
        </p:grpSpPr>
        <p:sp>
          <p:nvSpPr>
            <p:cNvPr id="94" name="文本框 93"/>
            <p:cNvSpPr txBox="1"/>
            <p:nvPr/>
          </p:nvSpPr>
          <p:spPr>
            <a:xfrm>
              <a:off x="8288012" y="1873293"/>
              <a:ext cx="471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D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8219461" y="2215870"/>
              <a:ext cx="60904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7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创意手机并列关系图表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 rot="2760000">
            <a:off x="6248704" y="1509900"/>
            <a:ext cx="4904786" cy="5964292"/>
          </a:xfrm>
          <a:custGeom>
            <a:avLst/>
            <a:gdLst>
              <a:gd name="connsiteX0" fmla="*/ 0 w 7173915"/>
              <a:gd name="connsiteY0" fmla="*/ 1374924 h 5961603"/>
              <a:gd name="connsiteX1" fmla="*/ 1374924 w 7173915"/>
              <a:gd name="connsiteY1" fmla="*/ 0 h 5961603"/>
              <a:gd name="connsiteX2" fmla="*/ 5798991 w 7173915"/>
              <a:gd name="connsiteY2" fmla="*/ 0 h 5961603"/>
              <a:gd name="connsiteX3" fmla="*/ 7173915 w 7173915"/>
              <a:gd name="connsiteY3" fmla="*/ 1374924 h 5961603"/>
              <a:gd name="connsiteX4" fmla="*/ 7173915 w 7173915"/>
              <a:gd name="connsiteY4" fmla="*/ 4586679 h 5961603"/>
              <a:gd name="connsiteX5" fmla="*/ 5798991 w 7173915"/>
              <a:gd name="connsiteY5" fmla="*/ 5961603 h 5961603"/>
              <a:gd name="connsiteX6" fmla="*/ 1374924 w 7173915"/>
              <a:gd name="connsiteY6" fmla="*/ 5961603 h 5961603"/>
              <a:gd name="connsiteX7" fmla="*/ 0 w 7173915"/>
              <a:gd name="connsiteY7" fmla="*/ 4586679 h 5961603"/>
              <a:gd name="connsiteX8" fmla="*/ 0 w 7173915"/>
              <a:gd name="connsiteY8" fmla="*/ 1374924 h 5961603"/>
              <a:gd name="connsiteX0-1" fmla="*/ 692418 w 7866333"/>
              <a:gd name="connsiteY0-2" fmla="*/ 1374924 h 5961603"/>
              <a:gd name="connsiteX1-3" fmla="*/ 35627 w 7866333"/>
              <a:gd name="connsiteY1-4" fmla="*/ 364012 h 5961603"/>
              <a:gd name="connsiteX2-5" fmla="*/ 2067342 w 7866333"/>
              <a:gd name="connsiteY2-6" fmla="*/ 0 h 5961603"/>
              <a:gd name="connsiteX3-7" fmla="*/ 6491409 w 7866333"/>
              <a:gd name="connsiteY3-8" fmla="*/ 0 h 5961603"/>
              <a:gd name="connsiteX4-9" fmla="*/ 7866333 w 7866333"/>
              <a:gd name="connsiteY4-10" fmla="*/ 1374924 h 5961603"/>
              <a:gd name="connsiteX5-11" fmla="*/ 7866333 w 7866333"/>
              <a:gd name="connsiteY5-12" fmla="*/ 4586679 h 5961603"/>
              <a:gd name="connsiteX6-13" fmla="*/ 6491409 w 7866333"/>
              <a:gd name="connsiteY6-14" fmla="*/ 5961603 h 5961603"/>
              <a:gd name="connsiteX7-15" fmla="*/ 2067342 w 7866333"/>
              <a:gd name="connsiteY7-16" fmla="*/ 5961603 h 5961603"/>
              <a:gd name="connsiteX8-17" fmla="*/ 692418 w 7866333"/>
              <a:gd name="connsiteY8-18" fmla="*/ 4586679 h 5961603"/>
              <a:gd name="connsiteX9" fmla="*/ 692418 w 7866333"/>
              <a:gd name="connsiteY9" fmla="*/ 1374924 h 5961603"/>
              <a:gd name="connsiteX0-19" fmla="*/ 114358 w 7913056"/>
              <a:gd name="connsiteY0-20" fmla="*/ 1857365 h 5961603"/>
              <a:gd name="connsiteX1-21" fmla="*/ 82350 w 7913056"/>
              <a:gd name="connsiteY1-22" fmla="*/ 364012 h 5961603"/>
              <a:gd name="connsiteX2-23" fmla="*/ 2114065 w 7913056"/>
              <a:gd name="connsiteY2-24" fmla="*/ 0 h 5961603"/>
              <a:gd name="connsiteX3-25" fmla="*/ 6538132 w 7913056"/>
              <a:gd name="connsiteY3-26" fmla="*/ 0 h 5961603"/>
              <a:gd name="connsiteX4-27" fmla="*/ 7913056 w 7913056"/>
              <a:gd name="connsiteY4-28" fmla="*/ 1374924 h 5961603"/>
              <a:gd name="connsiteX5-29" fmla="*/ 7913056 w 7913056"/>
              <a:gd name="connsiteY5-30" fmla="*/ 4586679 h 5961603"/>
              <a:gd name="connsiteX6-31" fmla="*/ 6538132 w 7913056"/>
              <a:gd name="connsiteY6-32" fmla="*/ 5961603 h 5961603"/>
              <a:gd name="connsiteX7-33" fmla="*/ 2114065 w 7913056"/>
              <a:gd name="connsiteY7-34" fmla="*/ 5961603 h 5961603"/>
              <a:gd name="connsiteX8-35" fmla="*/ 739141 w 7913056"/>
              <a:gd name="connsiteY8-36" fmla="*/ 4586679 h 5961603"/>
              <a:gd name="connsiteX9-37" fmla="*/ 114358 w 7913056"/>
              <a:gd name="connsiteY9-38" fmla="*/ 1857365 h 5961603"/>
              <a:gd name="connsiteX0-39" fmla="*/ 147918 w 7946616"/>
              <a:gd name="connsiteY0-40" fmla="*/ 1857365 h 5961603"/>
              <a:gd name="connsiteX1-41" fmla="*/ 115910 w 7946616"/>
              <a:gd name="connsiteY1-42" fmla="*/ 364012 h 5961603"/>
              <a:gd name="connsiteX2-43" fmla="*/ 2147625 w 7946616"/>
              <a:gd name="connsiteY2-44" fmla="*/ 0 h 5961603"/>
              <a:gd name="connsiteX3-45" fmla="*/ 6571692 w 7946616"/>
              <a:gd name="connsiteY3-46" fmla="*/ 0 h 5961603"/>
              <a:gd name="connsiteX4-47" fmla="*/ 7946616 w 7946616"/>
              <a:gd name="connsiteY4-48" fmla="*/ 1374924 h 5961603"/>
              <a:gd name="connsiteX5-49" fmla="*/ 7946616 w 7946616"/>
              <a:gd name="connsiteY5-50" fmla="*/ 4586679 h 5961603"/>
              <a:gd name="connsiteX6-51" fmla="*/ 6571692 w 7946616"/>
              <a:gd name="connsiteY6-52" fmla="*/ 5961603 h 5961603"/>
              <a:gd name="connsiteX7-53" fmla="*/ 2147625 w 7946616"/>
              <a:gd name="connsiteY7-54" fmla="*/ 5961603 h 5961603"/>
              <a:gd name="connsiteX8-55" fmla="*/ 772701 w 7946616"/>
              <a:gd name="connsiteY8-56" fmla="*/ 4586679 h 5961603"/>
              <a:gd name="connsiteX9-57" fmla="*/ 147918 w 7946616"/>
              <a:gd name="connsiteY9-58" fmla="*/ 1857365 h 5961603"/>
              <a:gd name="connsiteX0-59" fmla="*/ 147918 w 7946616"/>
              <a:gd name="connsiteY0-60" fmla="*/ 1857365 h 6003613"/>
              <a:gd name="connsiteX1-61" fmla="*/ 115910 w 7946616"/>
              <a:gd name="connsiteY1-62" fmla="*/ 364012 h 6003613"/>
              <a:gd name="connsiteX2-63" fmla="*/ 2147625 w 7946616"/>
              <a:gd name="connsiteY2-64" fmla="*/ 0 h 6003613"/>
              <a:gd name="connsiteX3-65" fmla="*/ 6571692 w 7946616"/>
              <a:gd name="connsiteY3-66" fmla="*/ 0 h 6003613"/>
              <a:gd name="connsiteX4-67" fmla="*/ 7946616 w 7946616"/>
              <a:gd name="connsiteY4-68" fmla="*/ 1374924 h 6003613"/>
              <a:gd name="connsiteX5-69" fmla="*/ 7946616 w 7946616"/>
              <a:gd name="connsiteY5-70" fmla="*/ 4586679 h 6003613"/>
              <a:gd name="connsiteX6-71" fmla="*/ 6571692 w 7946616"/>
              <a:gd name="connsiteY6-72" fmla="*/ 5961603 h 6003613"/>
              <a:gd name="connsiteX7-73" fmla="*/ 3283845 w 7946616"/>
              <a:gd name="connsiteY7-74" fmla="*/ 6003613 h 6003613"/>
              <a:gd name="connsiteX8-75" fmla="*/ 772701 w 7946616"/>
              <a:gd name="connsiteY8-76" fmla="*/ 4586679 h 6003613"/>
              <a:gd name="connsiteX9-77" fmla="*/ 147918 w 7946616"/>
              <a:gd name="connsiteY9-78" fmla="*/ 1857365 h 6003613"/>
              <a:gd name="connsiteX0-79" fmla="*/ 147918 w 7946616"/>
              <a:gd name="connsiteY0-80" fmla="*/ 1857365 h 6003613"/>
              <a:gd name="connsiteX1-81" fmla="*/ 115910 w 7946616"/>
              <a:gd name="connsiteY1-82" fmla="*/ 364012 h 6003613"/>
              <a:gd name="connsiteX2-83" fmla="*/ 2147625 w 7946616"/>
              <a:gd name="connsiteY2-84" fmla="*/ 0 h 6003613"/>
              <a:gd name="connsiteX3-85" fmla="*/ 6571692 w 7946616"/>
              <a:gd name="connsiteY3-86" fmla="*/ 0 h 6003613"/>
              <a:gd name="connsiteX4-87" fmla="*/ 7946616 w 7946616"/>
              <a:gd name="connsiteY4-88" fmla="*/ 1374924 h 6003613"/>
              <a:gd name="connsiteX5-89" fmla="*/ 7946616 w 7946616"/>
              <a:gd name="connsiteY5-90" fmla="*/ 4586679 h 6003613"/>
              <a:gd name="connsiteX6-91" fmla="*/ 6571692 w 7946616"/>
              <a:gd name="connsiteY6-92" fmla="*/ 5961603 h 6003613"/>
              <a:gd name="connsiteX7-93" fmla="*/ 3283845 w 7946616"/>
              <a:gd name="connsiteY7-94" fmla="*/ 6003613 h 6003613"/>
              <a:gd name="connsiteX8-95" fmla="*/ 772701 w 7946616"/>
              <a:gd name="connsiteY8-96" fmla="*/ 4586679 h 6003613"/>
              <a:gd name="connsiteX9-97" fmla="*/ 147918 w 7946616"/>
              <a:gd name="connsiteY9-98" fmla="*/ 1857365 h 6003613"/>
              <a:gd name="connsiteX0-99" fmla="*/ 147918 w 7946616"/>
              <a:gd name="connsiteY0-100" fmla="*/ 1857365 h 6024618"/>
              <a:gd name="connsiteX1-101" fmla="*/ 115910 w 7946616"/>
              <a:gd name="connsiteY1-102" fmla="*/ 364012 h 6024618"/>
              <a:gd name="connsiteX2-103" fmla="*/ 2147625 w 7946616"/>
              <a:gd name="connsiteY2-104" fmla="*/ 0 h 6024618"/>
              <a:gd name="connsiteX3-105" fmla="*/ 6571692 w 7946616"/>
              <a:gd name="connsiteY3-106" fmla="*/ 0 h 6024618"/>
              <a:gd name="connsiteX4-107" fmla="*/ 7946616 w 7946616"/>
              <a:gd name="connsiteY4-108" fmla="*/ 1374924 h 6024618"/>
              <a:gd name="connsiteX5-109" fmla="*/ 7946616 w 7946616"/>
              <a:gd name="connsiteY5-110" fmla="*/ 4586679 h 6024618"/>
              <a:gd name="connsiteX6-111" fmla="*/ 6571692 w 7946616"/>
              <a:gd name="connsiteY6-112" fmla="*/ 5961603 h 6024618"/>
              <a:gd name="connsiteX7-113" fmla="*/ 3851956 w 7946616"/>
              <a:gd name="connsiteY7-114" fmla="*/ 6024618 h 6024618"/>
              <a:gd name="connsiteX8-115" fmla="*/ 772701 w 7946616"/>
              <a:gd name="connsiteY8-116" fmla="*/ 4586679 h 6024618"/>
              <a:gd name="connsiteX9-117" fmla="*/ 147918 w 7946616"/>
              <a:gd name="connsiteY9-118" fmla="*/ 1857365 h 6024618"/>
              <a:gd name="connsiteX0-119" fmla="*/ 147918 w 7946616"/>
              <a:gd name="connsiteY0-120" fmla="*/ 1857365 h 6027463"/>
              <a:gd name="connsiteX1-121" fmla="*/ 115910 w 7946616"/>
              <a:gd name="connsiteY1-122" fmla="*/ 364012 h 6027463"/>
              <a:gd name="connsiteX2-123" fmla="*/ 2147625 w 7946616"/>
              <a:gd name="connsiteY2-124" fmla="*/ 0 h 6027463"/>
              <a:gd name="connsiteX3-125" fmla="*/ 6571692 w 7946616"/>
              <a:gd name="connsiteY3-126" fmla="*/ 0 h 6027463"/>
              <a:gd name="connsiteX4-127" fmla="*/ 7946616 w 7946616"/>
              <a:gd name="connsiteY4-128" fmla="*/ 1374924 h 6027463"/>
              <a:gd name="connsiteX5-129" fmla="*/ 7946616 w 7946616"/>
              <a:gd name="connsiteY5-130" fmla="*/ 4586679 h 6027463"/>
              <a:gd name="connsiteX6-131" fmla="*/ 6571692 w 7946616"/>
              <a:gd name="connsiteY6-132" fmla="*/ 5961603 h 6027463"/>
              <a:gd name="connsiteX7-133" fmla="*/ 3590103 w 7946616"/>
              <a:gd name="connsiteY7-134" fmla="*/ 6027463 h 6027463"/>
              <a:gd name="connsiteX8-135" fmla="*/ 772701 w 7946616"/>
              <a:gd name="connsiteY8-136" fmla="*/ 4586679 h 6027463"/>
              <a:gd name="connsiteX9-137" fmla="*/ 147918 w 7946616"/>
              <a:gd name="connsiteY9-138" fmla="*/ 1857365 h 6027463"/>
              <a:gd name="connsiteX0-139" fmla="*/ 147918 w 7946616"/>
              <a:gd name="connsiteY0-140" fmla="*/ 1857365 h 6016012"/>
              <a:gd name="connsiteX1-141" fmla="*/ 115910 w 7946616"/>
              <a:gd name="connsiteY1-142" fmla="*/ 364012 h 6016012"/>
              <a:gd name="connsiteX2-143" fmla="*/ 2147625 w 7946616"/>
              <a:gd name="connsiteY2-144" fmla="*/ 0 h 6016012"/>
              <a:gd name="connsiteX3-145" fmla="*/ 6571692 w 7946616"/>
              <a:gd name="connsiteY3-146" fmla="*/ 0 h 6016012"/>
              <a:gd name="connsiteX4-147" fmla="*/ 7946616 w 7946616"/>
              <a:gd name="connsiteY4-148" fmla="*/ 1374924 h 6016012"/>
              <a:gd name="connsiteX5-149" fmla="*/ 7946616 w 7946616"/>
              <a:gd name="connsiteY5-150" fmla="*/ 4586679 h 6016012"/>
              <a:gd name="connsiteX6-151" fmla="*/ 6571692 w 7946616"/>
              <a:gd name="connsiteY6-152" fmla="*/ 5961603 h 6016012"/>
              <a:gd name="connsiteX7-153" fmla="*/ 3393334 w 7946616"/>
              <a:gd name="connsiteY7-154" fmla="*/ 6016012 h 6016012"/>
              <a:gd name="connsiteX8-155" fmla="*/ 772701 w 7946616"/>
              <a:gd name="connsiteY8-156" fmla="*/ 4586679 h 6016012"/>
              <a:gd name="connsiteX9-157" fmla="*/ 147918 w 7946616"/>
              <a:gd name="connsiteY9-158" fmla="*/ 1857365 h 60160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</a:cxnLst>
            <a:rect l="l" t="t" r="r" b="b"/>
            <a:pathLst>
              <a:path w="7946616" h="6016012">
                <a:moveTo>
                  <a:pt x="147918" y="1857365"/>
                </a:moveTo>
                <a:cubicBezTo>
                  <a:pt x="51854" y="1020875"/>
                  <a:pt x="-113244" y="593166"/>
                  <a:pt x="115910" y="364012"/>
                </a:cubicBezTo>
                <a:cubicBezTo>
                  <a:pt x="345064" y="134858"/>
                  <a:pt x="1249034" y="59818"/>
                  <a:pt x="2147625" y="0"/>
                </a:cubicBezTo>
                <a:lnTo>
                  <a:pt x="6571692" y="0"/>
                </a:lnTo>
                <a:cubicBezTo>
                  <a:pt x="7331042" y="0"/>
                  <a:pt x="7946616" y="615574"/>
                  <a:pt x="7946616" y="1374924"/>
                </a:cubicBezTo>
                <a:lnTo>
                  <a:pt x="7946616" y="4586679"/>
                </a:lnTo>
                <a:cubicBezTo>
                  <a:pt x="7946616" y="5346029"/>
                  <a:pt x="7331042" y="5961603"/>
                  <a:pt x="6571692" y="5961603"/>
                </a:cubicBezTo>
                <a:lnTo>
                  <a:pt x="3393334" y="6016012"/>
                </a:lnTo>
                <a:cubicBezTo>
                  <a:pt x="2633984" y="6016012"/>
                  <a:pt x="772701" y="5346029"/>
                  <a:pt x="772701" y="4586679"/>
                </a:cubicBezTo>
                <a:lnTo>
                  <a:pt x="147918" y="1857365"/>
                </a:lnTo>
                <a:close/>
              </a:path>
            </a:pathLst>
          </a:custGeom>
          <a:gradFill>
            <a:gsLst>
              <a:gs pos="15000">
                <a:schemeClr val="tx1">
                  <a:alpha val="27000"/>
                </a:schemeClr>
              </a:gs>
              <a:gs pos="100000">
                <a:srgbClr val="CBCBC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%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60634" y="2627878"/>
            <a:ext cx="2715078" cy="900000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64322" y="3527878"/>
            <a:ext cx="1511390" cy="90000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60634" y="4427878"/>
            <a:ext cx="2715078" cy="900000"/>
          </a:xfrm>
          <a:prstGeom prst="rect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2760000">
            <a:off x="2675494" y="2788972"/>
            <a:ext cx="2269230" cy="149686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 rot="16200000">
            <a:off x="4782122" y="1546171"/>
            <a:ext cx="407598" cy="2577845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64322" y="1727878"/>
            <a:ext cx="1511390" cy="900000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78074" y="1727878"/>
            <a:ext cx="407598" cy="3600000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22904" y="1432753"/>
            <a:ext cx="1673823" cy="2269230"/>
            <a:chOff x="3944882" y="1432753"/>
            <a:chExt cx="1673823" cy="2269230"/>
          </a:xfrm>
        </p:grpSpPr>
        <p:sp>
          <p:nvSpPr>
            <p:cNvPr id="17" name="圆角矩形 16"/>
            <p:cNvSpPr/>
            <p:nvPr/>
          </p:nvSpPr>
          <p:spPr>
            <a:xfrm rot="2760000">
              <a:off x="3735659" y="1818936"/>
              <a:ext cx="2269230" cy="1496863"/>
            </a:xfrm>
            <a:prstGeom prst="roundRect">
              <a:avLst>
                <a:gd name="adj" fmla="val 50000"/>
              </a:avLst>
            </a:prstGeom>
            <a:gradFill>
              <a:gsLst>
                <a:gs pos="51000">
                  <a:schemeClr val="tx1">
                    <a:alpha val="19000"/>
                  </a:scheme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44882" y="1611684"/>
              <a:ext cx="1132388" cy="1132388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762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6283332" y="1074057"/>
            <a:ext cx="2881540" cy="4907643"/>
          </a:xfrm>
          <a:prstGeom prst="roundRect">
            <a:avLst>
              <a:gd name="adj" fmla="val 12701"/>
            </a:avLst>
          </a:prstGeom>
          <a:gradFill>
            <a:gsLst>
              <a:gs pos="0">
                <a:srgbClr val="F1F1F1"/>
              </a:gs>
              <a:gs pos="100000">
                <a:srgbClr val="C0C1C3"/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685800" dist="203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208508" y="1287512"/>
            <a:ext cx="1032548" cy="66349"/>
          </a:xfrm>
          <a:prstGeom prst="roundRect">
            <a:avLst>
              <a:gd name="adj" fmla="val 50000"/>
            </a:avLst>
          </a:prstGeom>
          <a:solidFill>
            <a:srgbClr val="4D4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 rot="2760000">
            <a:off x="3888928" y="3699414"/>
            <a:ext cx="2269230" cy="149686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807285" y="2511684"/>
            <a:ext cx="1132388" cy="113238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66563" y="1727878"/>
            <a:ext cx="2715078" cy="900000"/>
          </a:xfrm>
          <a:prstGeom prst="rect">
            <a:avLst/>
          </a:prstGeom>
          <a:solidFill>
            <a:srgbClr val="FFC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66563" y="2627878"/>
            <a:ext cx="2715078" cy="900000"/>
          </a:xfrm>
          <a:prstGeom prst="rect">
            <a:avLst/>
          </a:prstGeom>
          <a:solidFill>
            <a:srgbClr val="EF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66563" y="3527878"/>
            <a:ext cx="2715078" cy="900000"/>
          </a:xfrm>
          <a:prstGeom prst="rect">
            <a:avLst/>
          </a:prstGeom>
          <a:solidFill>
            <a:srgbClr val="01B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66563" y="4427878"/>
            <a:ext cx="2715078" cy="900000"/>
          </a:xfrm>
          <a:prstGeom prst="rect">
            <a:avLst/>
          </a:prstGeom>
          <a:solidFill>
            <a:srgbClr val="7D4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 rot="16200000">
            <a:off x="5338505" y="3001696"/>
            <a:ext cx="407598" cy="1451181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41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 rot="16200000">
            <a:off x="4778947" y="3341481"/>
            <a:ext cx="407598" cy="2577845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022904" y="3411684"/>
            <a:ext cx="1132388" cy="113238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2760000">
            <a:off x="2680256" y="4607286"/>
            <a:ext cx="2269230" cy="149686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806153" y="4311684"/>
            <a:ext cx="1132388" cy="113238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6366563" y="1727878"/>
            <a:ext cx="161310" cy="3600000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17222" y="1723487"/>
            <a:ext cx="163519" cy="3600000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 rot="16200000">
            <a:off x="7629292" y="453548"/>
            <a:ext cx="187330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rot="16200000">
            <a:off x="7586749" y="1413487"/>
            <a:ext cx="272415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6200000">
            <a:off x="7586749" y="2301908"/>
            <a:ext cx="272415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6200000">
            <a:off x="7586749" y="3206517"/>
            <a:ext cx="272415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 rot="5400000" flipV="1">
            <a:off x="7646761" y="3887309"/>
            <a:ext cx="152392" cy="2715573"/>
          </a:xfrm>
          <a:prstGeom prst="rect">
            <a:avLst/>
          </a:prstGeom>
          <a:gradFill>
            <a:gsLst>
              <a:gs pos="61000">
                <a:schemeClr val="tx1">
                  <a:alpha val="10000"/>
                </a:schemeClr>
              </a:gs>
              <a:gs pos="100000">
                <a:schemeClr val="tx1">
                  <a:alpha val="48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7" name="Group 41"/>
          <p:cNvGrpSpPr>
            <a:grpSpLocks noChangeAspect="1"/>
          </p:cNvGrpSpPr>
          <p:nvPr/>
        </p:nvGrpSpPr>
        <p:grpSpPr bwMode="auto">
          <a:xfrm>
            <a:off x="5442656" y="1906934"/>
            <a:ext cx="447013" cy="547203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48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Group 52"/>
          <p:cNvGrpSpPr>
            <a:grpSpLocks noChangeAspect="1"/>
          </p:cNvGrpSpPr>
          <p:nvPr/>
        </p:nvGrpSpPr>
        <p:grpSpPr bwMode="auto">
          <a:xfrm>
            <a:off x="5391930" y="3757590"/>
            <a:ext cx="515625" cy="511179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57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62"/>
          <p:cNvGrpSpPr>
            <a:grpSpLocks noChangeAspect="1"/>
          </p:cNvGrpSpPr>
          <p:nvPr/>
        </p:nvGrpSpPr>
        <p:grpSpPr bwMode="auto">
          <a:xfrm>
            <a:off x="4304241" y="2877453"/>
            <a:ext cx="549846" cy="439024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65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Group 68"/>
          <p:cNvGrpSpPr>
            <a:grpSpLocks noChangeAspect="1"/>
          </p:cNvGrpSpPr>
          <p:nvPr/>
        </p:nvGrpSpPr>
        <p:grpSpPr bwMode="auto">
          <a:xfrm>
            <a:off x="4351057" y="4684991"/>
            <a:ext cx="490483" cy="472584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69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296386" y="1710916"/>
            <a:ext cx="609042" cy="886276"/>
            <a:chOff x="8219461" y="1873293"/>
            <a:chExt cx="609042" cy="886276"/>
          </a:xfrm>
        </p:grpSpPr>
        <p:sp>
          <p:nvSpPr>
            <p:cNvPr id="81" name="文本框 80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FEB750"/>
                  </a:solidFill>
                  <a:latin typeface="Impact" panose="020B0806030902050204" pitchFamily="34" charset="0"/>
                </a:rPr>
                <a:t>A</a:t>
              </a:r>
              <a:endParaRPr lang="zh-CN" altLang="en-US" sz="4800" dirty="0">
                <a:solidFill>
                  <a:srgbClr val="FEB7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FEB7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srgbClr val="FEB7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296386" y="3511720"/>
            <a:ext cx="609042" cy="886276"/>
            <a:chOff x="8219461" y="1873293"/>
            <a:chExt cx="609042" cy="886276"/>
          </a:xfrm>
        </p:grpSpPr>
        <p:sp>
          <p:nvSpPr>
            <p:cNvPr id="105" name="文本框 104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03ACBE"/>
                  </a:solidFill>
                  <a:latin typeface="Impact" panose="020B0806030902050204" pitchFamily="34" charset="0"/>
                </a:rPr>
                <a:t>C</a:t>
              </a:r>
              <a:endParaRPr lang="zh-CN" altLang="en-US" sz="4800" dirty="0">
                <a:solidFill>
                  <a:srgbClr val="03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03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srgbClr val="03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3076646" y="2617696"/>
            <a:ext cx="609042" cy="886276"/>
            <a:chOff x="8219461" y="1873293"/>
            <a:chExt cx="609042" cy="886276"/>
          </a:xfrm>
        </p:grpSpPr>
        <p:sp>
          <p:nvSpPr>
            <p:cNvPr id="117" name="文本框 116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E27172"/>
                  </a:solidFill>
                  <a:latin typeface="Impact" panose="020B0806030902050204" pitchFamily="34" charset="0"/>
                </a:rPr>
                <a:t>B</a:t>
              </a:r>
              <a:endParaRPr lang="zh-CN" altLang="en-US" sz="4800" dirty="0">
                <a:solidFill>
                  <a:srgbClr val="E2717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2717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srgbClr val="E2717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3076646" y="4418500"/>
            <a:ext cx="609042" cy="886276"/>
            <a:chOff x="8219461" y="1873293"/>
            <a:chExt cx="609042" cy="886276"/>
          </a:xfrm>
        </p:grpSpPr>
        <p:sp>
          <p:nvSpPr>
            <p:cNvPr id="120" name="文本框 119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633E72"/>
                  </a:solidFill>
                  <a:latin typeface="Impact" panose="020B0806030902050204" pitchFamily="34" charset="0"/>
                </a:rPr>
                <a:t>D</a:t>
              </a:r>
              <a:endParaRPr lang="zh-CN" altLang="en-US" sz="4800" dirty="0">
                <a:solidFill>
                  <a:srgbClr val="633E7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633E7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srgbClr val="633E7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646755" y="1832033"/>
            <a:ext cx="2028267" cy="839839"/>
            <a:chOff x="1900752" y="2997672"/>
            <a:chExt cx="2028267" cy="839839"/>
          </a:xfrm>
        </p:grpSpPr>
        <p:sp>
          <p:nvSpPr>
            <p:cNvPr id="127" name="文本框 126"/>
            <p:cNvSpPr txBox="1"/>
            <p:nvPr/>
          </p:nvSpPr>
          <p:spPr>
            <a:xfrm>
              <a:off x="1906477" y="3260430"/>
              <a:ext cx="2022542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900752" y="2997672"/>
              <a:ext cx="1685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646755" y="2730108"/>
            <a:ext cx="2028265" cy="833489"/>
            <a:chOff x="1900752" y="3004022"/>
            <a:chExt cx="2028265" cy="833489"/>
          </a:xfrm>
        </p:grpSpPr>
        <p:sp>
          <p:nvSpPr>
            <p:cNvPr id="130" name="文本框 129"/>
            <p:cNvSpPr txBox="1"/>
            <p:nvPr/>
          </p:nvSpPr>
          <p:spPr>
            <a:xfrm>
              <a:off x="1906476" y="3260430"/>
              <a:ext cx="202254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1900752" y="3004022"/>
              <a:ext cx="1685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646755" y="3621670"/>
            <a:ext cx="2028265" cy="846189"/>
            <a:chOff x="1900752" y="2991322"/>
            <a:chExt cx="2028265" cy="846189"/>
          </a:xfrm>
        </p:grpSpPr>
        <p:sp>
          <p:nvSpPr>
            <p:cNvPr id="133" name="文本框 132"/>
            <p:cNvSpPr txBox="1"/>
            <p:nvPr/>
          </p:nvSpPr>
          <p:spPr>
            <a:xfrm>
              <a:off x="1906476" y="3260430"/>
              <a:ext cx="202254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900752" y="2991322"/>
              <a:ext cx="1685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646755" y="4541150"/>
            <a:ext cx="2028265" cy="833489"/>
            <a:chOff x="1900752" y="3004022"/>
            <a:chExt cx="2028265" cy="833489"/>
          </a:xfrm>
        </p:grpSpPr>
        <p:sp>
          <p:nvSpPr>
            <p:cNvPr id="136" name="文本框 135"/>
            <p:cNvSpPr txBox="1"/>
            <p:nvPr/>
          </p:nvSpPr>
          <p:spPr>
            <a:xfrm>
              <a:off x="1906476" y="3260430"/>
              <a:ext cx="202254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1900752" y="3004022"/>
              <a:ext cx="1685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创意手机并列关系图表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505200" y="968826"/>
            <a:ext cx="5181600" cy="51816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851593" y="1315219"/>
            <a:ext cx="4488816" cy="4488816"/>
          </a:xfrm>
          <a:prstGeom prst="roundRect">
            <a:avLst/>
          </a:prstGeom>
          <a:gradFill flip="none" rotWithShape="1">
            <a:gsLst>
              <a:gs pos="100000">
                <a:srgbClr val="E4E4E4"/>
              </a:gs>
              <a:gs pos="0">
                <a:schemeClr val="bg1">
                  <a:lumMod val="50000"/>
                </a:schemeClr>
              </a:gs>
            </a:gsLst>
            <a:lin ang="2700000" scaled="1"/>
            <a:tileRect/>
          </a:gradFill>
          <a:ln w="2476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rgbClr val="ECECEC"/>
                </a:gs>
              </a:gsLst>
              <a:lin ang="2700000" scaled="1"/>
              <a:tileRect/>
            </a:gradFill>
          </a:ln>
          <a:effectLst>
            <a:innerShdw blurRad="3937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949701" y="1413327"/>
            <a:ext cx="1303409" cy="1303409"/>
          </a:xfrm>
          <a:custGeom>
            <a:avLst/>
            <a:gdLst>
              <a:gd name="connsiteX0" fmla="*/ 715448 w 1303409"/>
              <a:gd name="connsiteY0" fmla="*/ 0 h 1303409"/>
              <a:gd name="connsiteX1" fmla="*/ 1303409 w 1303409"/>
              <a:gd name="connsiteY1" fmla="*/ 0 h 1303409"/>
              <a:gd name="connsiteX2" fmla="*/ 0 w 1303409"/>
              <a:gd name="connsiteY2" fmla="*/ 1303409 h 1303409"/>
              <a:gd name="connsiteX3" fmla="*/ 0 w 1303409"/>
              <a:gd name="connsiteY3" fmla="*/ 715448 h 1303409"/>
              <a:gd name="connsiteX4" fmla="*/ 715448 w 1303409"/>
              <a:gd name="connsiteY4" fmla="*/ 0 h 130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409" h="1303409">
                <a:moveTo>
                  <a:pt x="715448" y="0"/>
                </a:moveTo>
                <a:lnTo>
                  <a:pt x="1303409" y="0"/>
                </a:lnTo>
                <a:lnTo>
                  <a:pt x="0" y="1303409"/>
                </a:lnTo>
                <a:lnTo>
                  <a:pt x="0" y="715448"/>
                </a:lnTo>
                <a:cubicBezTo>
                  <a:pt x="0" y="320317"/>
                  <a:pt x="320317" y="0"/>
                  <a:pt x="715448" y="0"/>
                </a:cubicBezTo>
                <a:close/>
              </a:path>
            </a:pathLst>
          </a:custGeom>
          <a:solidFill>
            <a:srgbClr val="FEB750"/>
          </a:solidFill>
          <a:ln>
            <a:noFill/>
          </a:ln>
          <a:effectLst>
            <a:innerShdw blurRad="3556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 flipH="1">
            <a:off x="6948100" y="1413327"/>
            <a:ext cx="1303409" cy="1303409"/>
          </a:xfrm>
          <a:custGeom>
            <a:avLst/>
            <a:gdLst>
              <a:gd name="connsiteX0" fmla="*/ 715448 w 1303409"/>
              <a:gd name="connsiteY0" fmla="*/ 0 h 1303409"/>
              <a:gd name="connsiteX1" fmla="*/ 1303409 w 1303409"/>
              <a:gd name="connsiteY1" fmla="*/ 0 h 1303409"/>
              <a:gd name="connsiteX2" fmla="*/ 0 w 1303409"/>
              <a:gd name="connsiteY2" fmla="*/ 1303409 h 1303409"/>
              <a:gd name="connsiteX3" fmla="*/ 0 w 1303409"/>
              <a:gd name="connsiteY3" fmla="*/ 715448 h 1303409"/>
              <a:gd name="connsiteX4" fmla="*/ 715448 w 1303409"/>
              <a:gd name="connsiteY4" fmla="*/ 0 h 130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409" h="1303409">
                <a:moveTo>
                  <a:pt x="715448" y="0"/>
                </a:moveTo>
                <a:lnTo>
                  <a:pt x="1303409" y="0"/>
                </a:lnTo>
                <a:lnTo>
                  <a:pt x="0" y="1303409"/>
                </a:lnTo>
                <a:lnTo>
                  <a:pt x="0" y="715448"/>
                </a:lnTo>
                <a:cubicBezTo>
                  <a:pt x="0" y="320317"/>
                  <a:pt x="320317" y="0"/>
                  <a:pt x="715448" y="0"/>
                </a:cubicBezTo>
                <a:close/>
              </a:path>
            </a:pathLst>
          </a:custGeom>
          <a:solidFill>
            <a:srgbClr val="E27172"/>
          </a:solidFill>
          <a:ln>
            <a:noFill/>
          </a:ln>
          <a:effectLst>
            <a:innerShdw blurRad="3556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 flipV="1">
            <a:off x="3949701" y="4393818"/>
            <a:ext cx="1303409" cy="1303409"/>
          </a:xfrm>
          <a:custGeom>
            <a:avLst/>
            <a:gdLst>
              <a:gd name="connsiteX0" fmla="*/ 715448 w 1303409"/>
              <a:gd name="connsiteY0" fmla="*/ 0 h 1303409"/>
              <a:gd name="connsiteX1" fmla="*/ 1303409 w 1303409"/>
              <a:gd name="connsiteY1" fmla="*/ 0 h 1303409"/>
              <a:gd name="connsiteX2" fmla="*/ 0 w 1303409"/>
              <a:gd name="connsiteY2" fmla="*/ 1303409 h 1303409"/>
              <a:gd name="connsiteX3" fmla="*/ 0 w 1303409"/>
              <a:gd name="connsiteY3" fmla="*/ 715448 h 1303409"/>
              <a:gd name="connsiteX4" fmla="*/ 715448 w 1303409"/>
              <a:gd name="connsiteY4" fmla="*/ 0 h 130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409" h="1303409">
                <a:moveTo>
                  <a:pt x="715448" y="0"/>
                </a:moveTo>
                <a:lnTo>
                  <a:pt x="1303409" y="0"/>
                </a:lnTo>
                <a:lnTo>
                  <a:pt x="0" y="1303409"/>
                </a:lnTo>
                <a:lnTo>
                  <a:pt x="0" y="715448"/>
                </a:lnTo>
                <a:cubicBezTo>
                  <a:pt x="0" y="320317"/>
                  <a:pt x="320317" y="0"/>
                  <a:pt x="715448" y="0"/>
                </a:cubicBezTo>
                <a:close/>
              </a:path>
            </a:pathLst>
          </a:custGeom>
          <a:solidFill>
            <a:srgbClr val="03ACBE"/>
          </a:solidFill>
          <a:ln>
            <a:noFill/>
          </a:ln>
          <a:effectLst>
            <a:innerShdw blurRad="3556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flipH="1" flipV="1">
            <a:off x="6948100" y="4393818"/>
            <a:ext cx="1303409" cy="1303409"/>
          </a:xfrm>
          <a:custGeom>
            <a:avLst/>
            <a:gdLst>
              <a:gd name="connsiteX0" fmla="*/ 715448 w 1303409"/>
              <a:gd name="connsiteY0" fmla="*/ 0 h 1303409"/>
              <a:gd name="connsiteX1" fmla="*/ 1303409 w 1303409"/>
              <a:gd name="connsiteY1" fmla="*/ 0 h 1303409"/>
              <a:gd name="connsiteX2" fmla="*/ 0 w 1303409"/>
              <a:gd name="connsiteY2" fmla="*/ 1303409 h 1303409"/>
              <a:gd name="connsiteX3" fmla="*/ 0 w 1303409"/>
              <a:gd name="connsiteY3" fmla="*/ 715448 h 1303409"/>
              <a:gd name="connsiteX4" fmla="*/ 715448 w 1303409"/>
              <a:gd name="connsiteY4" fmla="*/ 0 h 130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409" h="1303409">
                <a:moveTo>
                  <a:pt x="715448" y="0"/>
                </a:moveTo>
                <a:lnTo>
                  <a:pt x="1303409" y="0"/>
                </a:lnTo>
                <a:lnTo>
                  <a:pt x="0" y="1303409"/>
                </a:lnTo>
                <a:lnTo>
                  <a:pt x="0" y="715448"/>
                </a:lnTo>
                <a:cubicBezTo>
                  <a:pt x="0" y="320317"/>
                  <a:pt x="320317" y="0"/>
                  <a:pt x="715448" y="0"/>
                </a:cubicBezTo>
                <a:close/>
              </a:path>
            </a:pathLst>
          </a:custGeom>
          <a:solidFill>
            <a:srgbClr val="633E72"/>
          </a:solidFill>
          <a:ln>
            <a:noFill/>
          </a:ln>
          <a:effectLst>
            <a:innerShdw blurRad="3556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 rot="2700000">
            <a:off x="3979952" y="1443579"/>
            <a:ext cx="4232096" cy="4232096"/>
            <a:chOff x="6448772" y="1991071"/>
            <a:chExt cx="2504384" cy="2504384"/>
          </a:xfrm>
          <a:effectLst>
            <a:outerShdw blurRad="381000" dist="177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6448772" y="1991071"/>
              <a:ext cx="2504384" cy="2504384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6753228" y="2295527"/>
              <a:ext cx="1895472" cy="1895472"/>
            </a:xfrm>
            <a:prstGeom prst="roundRect">
              <a:avLst/>
            </a:prstGeom>
            <a:gradFill>
              <a:gsLst>
                <a:gs pos="100000">
                  <a:srgbClr val="E4E4E4"/>
                </a:gs>
                <a:gs pos="0">
                  <a:schemeClr val="bg1">
                    <a:lumMod val="65000"/>
                  </a:schemeClr>
                </a:gs>
              </a:gsLst>
              <a:lin ang="0" scaled="0"/>
            </a:gradFill>
            <a:ln w="273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ECECEC"/>
                  </a:gs>
                </a:gsLst>
                <a:lin ang="0" scaled="0"/>
                <a:tileRect/>
              </a:gradFill>
            </a:ln>
            <a:effectLst>
              <a:innerShdw blurRad="393700" dist="190500" dir="108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074899" y="1527627"/>
            <a:ext cx="59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92230" y="1527627"/>
            <a:ext cx="59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2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074899" y="4959083"/>
            <a:ext cx="59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3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92230" y="4959083"/>
            <a:ext cx="59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4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328671" y="3267239"/>
            <a:ext cx="3534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10601030101010101" pitchFamily="34" charset="-122"/>
                <a:ea typeface="LiHei Pro" panose="02010601030101010101" pitchFamily="34" charset="-122"/>
              </a:rPr>
              <a:t>YOUR TITTLE HERE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10601030101010101" pitchFamily="34" charset="-122"/>
              <a:ea typeface="LiHei Pro" panose="02010601030101010101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547765" y="3774227"/>
            <a:ext cx="3141127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362076" y="1527627"/>
            <a:ext cx="2080526" cy="1109186"/>
            <a:chOff x="3451161" y="3849925"/>
            <a:chExt cx="2080526" cy="1109186"/>
          </a:xfrm>
        </p:grpSpPr>
        <p:sp>
          <p:nvSpPr>
            <p:cNvPr id="32" name="文本框 31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EB7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rgbClr val="FEB7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62076" y="4496228"/>
            <a:ext cx="2080526" cy="1109186"/>
            <a:chOff x="3451161" y="3849925"/>
            <a:chExt cx="2080526" cy="1109186"/>
          </a:xfrm>
        </p:grpSpPr>
        <p:sp>
          <p:nvSpPr>
            <p:cNvPr id="35" name="文本框 34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1ADBF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rgbClr val="01ADB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08868" y="1527627"/>
            <a:ext cx="2080526" cy="1109186"/>
            <a:chOff x="3451161" y="3849925"/>
            <a:chExt cx="2080526" cy="1109186"/>
          </a:xfrm>
        </p:grpSpPr>
        <p:sp>
          <p:nvSpPr>
            <p:cNvPr id="38" name="文本框 37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2717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rgbClr val="E2717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08868" y="4496228"/>
            <a:ext cx="2080526" cy="1109186"/>
            <a:chOff x="3451161" y="3849925"/>
            <a:chExt cx="2080526" cy="1109186"/>
          </a:xfrm>
        </p:grpSpPr>
        <p:sp>
          <p:nvSpPr>
            <p:cNvPr id="41" name="文本框 40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33E7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rgbClr val="633E7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H="1">
            <a:off x="3063872" y="1105910"/>
            <a:ext cx="5909274" cy="5168684"/>
          </a:xfrm>
          <a:custGeom>
            <a:avLst/>
            <a:gdLst>
              <a:gd name="connsiteX0" fmla="*/ 7803102 w 9728199"/>
              <a:gd name="connsiteY0" fmla="*/ 0 h 8508998"/>
              <a:gd name="connsiteX1" fmla="*/ 9526046 w 9728199"/>
              <a:gd name="connsiteY1" fmla="*/ 0 h 8508998"/>
              <a:gd name="connsiteX2" fmla="*/ 9728199 w 9728199"/>
              <a:gd name="connsiteY2" fmla="*/ 202153 h 8508998"/>
              <a:gd name="connsiteX3" fmla="*/ 9728199 w 9728199"/>
              <a:gd name="connsiteY3" fmla="*/ 1925097 h 8508998"/>
              <a:gd name="connsiteX4" fmla="*/ 9526046 w 9728199"/>
              <a:gd name="connsiteY4" fmla="*/ 2127250 h 8508998"/>
              <a:gd name="connsiteX5" fmla="*/ 8825335 w 9728199"/>
              <a:gd name="connsiteY5" fmla="*/ 2127250 h 8508998"/>
              <a:gd name="connsiteX6" fmla="*/ 8825310 w 9728199"/>
              <a:gd name="connsiteY6" fmla="*/ 2127249 h 8508998"/>
              <a:gd name="connsiteX7" fmla="*/ 8066282 w 9728199"/>
              <a:gd name="connsiteY7" fmla="*/ 2127249 h 8508998"/>
              <a:gd name="connsiteX8" fmla="*/ 7188793 w 9728199"/>
              <a:gd name="connsiteY8" fmla="*/ 3004738 h 8508998"/>
              <a:gd name="connsiteX9" fmla="*/ 7188793 w 9728199"/>
              <a:gd name="connsiteY9" fmla="*/ 3763766 h 8508998"/>
              <a:gd name="connsiteX10" fmla="*/ 7193323 w 9728199"/>
              <a:gd name="connsiteY10" fmla="*/ 3853484 h 8508998"/>
              <a:gd name="connsiteX11" fmla="*/ 7194549 w 9728199"/>
              <a:gd name="connsiteY11" fmla="*/ 3861515 h 8508998"/>
              <a:gd name="connsiteX12" fmla="*/ 7194549 w 9728199"/>
              <a:gd name="connsiteY12" fmla="*/ 4052346 h 8508998"/>
              <a:gd name="connsiteX13" fmla="*/ 6992396 w 9728199"/>
              <a:gd name="connsiteY13" fmla="*/ 4254499 h 8508998"/>
              <a:gd name="connsiteX14" fmla="*/ 6288052 w 9728199"/>
              <a:gd name="connsiteY14" fmla="*/ 4254499 h 8508998"/>
              <a:gd name="connsiteX15" fmla="*/ 5698372 w 9728199"/>
              <a:gd name="connsiteY15" fmla="*/ 4254499 h 8508998"/>
              <a:gd name="connsiteX16" fmla="*/ 5529024 w 9728199"/>
              <a:gd name="connsiteY16" fmla="*/ 4254499 h 8508998"/>
              <a:gd name="connsiteX17" fmla="*/ 4651535 w 9728199"/>
              <a:gd name="connsiteY17" fmla="*/ 5131987 h 8508998"/>
              <a:gd name="connsiteX18" fmla="*/ 4651535 w 9728199"/>
              <a:gd name="connsiteY18" fmla="*/ 5891015 h 8508998"/>
              <a:gd name="connsiteX19" fmla="*/ 4656066 w 9728199"/>
              <a:gd name="connsiteY19" fmla="*/ 5980733 h 8508998"/>
              <a:gd name="connsiteX20" fmla="*/ 4660899 w 9728199"/>
              <a:gd name="connsiteY20" fmla="*/ 6012404 h 8508998"/>
              <a:gd name="connsiteX21" fmla="*/ 4660899 w 9728199"/>
              <a:gd name="connsiteY21" fmla="*/ 6179595 h 8508998"/>
              <a:gd name="connsiteX22" fmla="*/ 4458746 w 9728199"/>
              <a:gd name="connsiteY22" fmla="*/ 6381748 h 8508998"/>
              <a:gd name="connsiteX23" fmla="*/ 3763766 w 9728199"/>
              <a:gd name="connsiteY23" fmla="*/ 6381748 h 8508998"/>
              <a:gd name="connsiteX24" fmla="*/ 3067965 w 9728199"/>
              <a:gd name="connsiteY24" fmla="*/ 6381748 h 8508998"/>
              <a:gd name="connsiteX25" fmla="*/ 3004738 w 9728199"/>
              <a:gd name="connsiteY25" fmla="*/ 6381748 h 8508998"/>
              <a:gd name="connsiteX26" fmla="*/ 2127250 w 9728199"/>
              <a:gd name="connsiteY26" fmla="*/ 7259237 h 8508998"/>
              <a:gd name="connsiteX27" fmla="*/ 2127250 w 9728199"/>
              <a:gd name="connsiteY27" fmla="*/ 7322464 h 8508998"/>
              <a:gd name="connsiteX28" fmla="*/ 2127250 w 9728199"/>
              <a:gd name="connsiteY28" fmla="*/ 8018265 h 8508998"/>
              <a:gd name="connsiteX29" fmla="*/ 2127250 w 9728199"/>
              <a:gd name="connsiteY29" fmla="*/ 8306845 h 8508998"/>
              <a:gd name="connsiteX30" fmla="*/ 1925097 w 9728199"/>
              <a:gd name="connsiteY30" fmla="*/ 8508998 h 8508998"/>
              <a:gd name="connsiteX31" fmla="*/ 202153 w 9728199"/>
              <a:gd name="connsiteY31" fmla="*/ 8508998 h 8508998"/>
              <a:gd name="connsiteX32" fmla="*/ 0 w 9728199"/>
              <a:gd name="connsiteY32" fmla="*/ 8306845 h 8508998"/>
              <a:gd name="connsiteX33" fmla="*/ 0 w 9728199"/>
              <a:gd name="connsiteY33" fmla="*/ 6583901 h 8508998"/>
              <a:gd name="connsiteX34" fmla="*/ 202153 w 9728199"/>
              <a:gd name="connsiteY34" fmla="*/ 6381748 h 8508998"/>
              <a:gd name="connsiteX35" fmla="*/ 897132 w 9728199"/>
              <a:gd name="connsiteY35" fmla="*/ 6381748 h 8508998"/>
              <a:gd name="connsiteX36" fmla="*/ 1360196 w 9728199"/>
              <a:gd name="connsiteY36" fmla="*/ 6381748 h 8508998"/>
              <a:gd name="connsiteX37" fmla="*/ 1656160 w 9728199"/>
              <a:gd name="connsiteY37" fmla="*/ 6381748 h 8508998"/>
              <a:gd name="connsiteX38" fmla="*/ 2533649 w 9728199"/>
              <a:gd name="connsiteY38" fmla="*/ 5504259 h 8508998"/>
              <a:gd name="connsiteX39" fmla="*/ 2533649 w 9728199"/>
              <a:gd name="connsiteY39" fmla="*/ 5208293 h 8508998"/>
              <a:gd name="connsiteX40" fmla="*/ 2533649 w 9728199"/>
              <a:gd name="connsiteY40" fmla="*/ 4745231 h 8508998"/>
              <a:gd name="connsiteX41" fmla="*/ 2533649 w 9728199"/>
              <a:gd name="connsiteY41" fmla="*/ 4456651 h 8508998"/>
              <a:gd name="connsiteX42" fmla="*/ 2735802 w 9728199"/>
              <a:gd name="connsiteY42" fmla="*/ 4254499 h 8508998"/>
              <a:gd name="connsiteX43" fmla="*/ 3276315 w 9728199"/>
              <a:gd name="connsiteY43" fmla="*/ 4254499 h 8508998"/>
              <a:gd name="connsiteX44" fmla="*/ 3336812 w 9728199"/>
              <a:gd name="connsiteY44" fmla="*/ 4263732 h 8508998"/>
              <a:gd name="connsiteX45" fmla="*/ 3426530 w 9728199"/>
              <a:gd name="connsiteY45" fmla="*/ 4268262 h 8508998"/>
              <a:gd name="connsiteX46" fmla="*/ 4185558 w 9728199"/>
              <a:gd name="connsiteY46" fmla="*/ 4268262 h 8508998"/>
              <a:gd name="connsiteX47" fmla="*/ 5063047 w 9728199"/>
              <a:gd name="connsiteY47" fmla="*/ 3390773 h 8508998"/>
              <a:gd name="connsiteX48" fmla="*/ 5063047 w 9728199"/>
              <a:gd name="connsiteY48" fmla="*/ 3182054 h 8508998"/>
              <a:gd name="connsiteX49" fmla="*/ 5067299 w 9728199"/>
              <a:gd name="connsiteY49" fmla="*/ 3177802 h 8508998"/>
              <a:gd name="connsiteX50" fmla="*/ 5067299 w 9728199"/>
              <a:gd name="connsiteY50" fmla="*/ 2329402 h 8508998"/>
              <a:gd name="connsiteX51" fmla="*/ 5269452 w 9728199"/>
              <a:gd name="connsiteY51" fmla="*/ 2127250 h 8508998"/>
              <a:gd name="connsiteX52" fmla="*/ 6365590 w 9728199"/>
              <a:gd name="connsiteY52" fmla="*/ 2127250 h 8508998"/>
              <a:gd name="connsiteX53" fmla="*/ 6365592 w 9728199"/>
              <a:gd name="connsiteY53" fmla="*/ 2127249 h 8508998"/>
              <a:gd name="connsiteX54" fmla="*/ 6723587 w 9728199"/>
              <a:gd name="connsiteY54" fmla="*/ 2127249 h 8508998"/>
              <a:gd name="connsiteX55" fmla="*/ 7601076 w 9728199"/>
              <a:gd name="connsiteY55" fmla="*/ 1249760 h 8508998"/>
              <a:gd name="connsiteX56" fmla="*/ 7601076 w 9728199"/>
              <a:gd name="connsiteY56" fmla="*/ 490731 h 8508998"/>
              <a:gd name="connsiteX57" fmla="*/ 7600949 w 9728199"/>
              <a:gd name="connsiteY57" fmla="*/ 488217 h 8508998"/>
              <a:gd name="connsiteX58" fmla="*/ 7600949 w 9728199"/>
              <a:gd name="connsiteY58" fmla="*/ 202153 h 8508998"/>
              <a:gd name="connsiteX59" fmla="*/ 7803102 w 9728199"/>
              <a:gd name="connsiteY59" fmla="*/ 0 h 85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9728199" h="8508998">
                <a:moveTo>
                  <a:pt x="7803102" y="0"/>
                </a:moveTo>
                <a:lnTo>
                  <a:pt x="9526046" y="0"/>
                </a:lnTo>
                <a:cubicBezTo>
                  <a:pt x="9637692" y="0"/>
                  <a:pt x="9728199" y="90507"/>
                  <a:pt x="9728199" y="202153"/>
                </a:cubicBezTo>
                <a:lnTo>
                  <a:pt x="9728199" y="1925097"/>
                </a:lnTo>
                <a:cubicBezTo>
                  <a:pt x="9728199" y="2036743"/>
                  <a:pt x="9637692" y="2127250"/>
                  <a:pt x="9526046" y="2127250"/>
                </a:cubicBezTo>
                <a:lnTo>
                  <a:pt x="8825335" y="2127250"/>
                </a:lnTo>
                <a:lnTo>
                  <a:pt x="8825310" y="2127249"/>
                </a:lnTo>
                <a:lnTo>
                  <a:pt x="8066282" y="2127249"/>
                </a:lnTo>
                <a:cubicBezTo>
                  <a:pt x="7581658" y="2127249"/>
                  <a:pt x="7188793" y="2520114"/>
                  <a:pt x="7188793" y="3004738"/>
                </a:cubicBezTo>
                <a:lnTo>
                  <a:pt x="7188793" y="3763766"/>
                </a:lnTo>
                <a:cubicBezTo>
                  <a:pt x="7188793" y="3794055"/>
                  <a:pt x="7190328" y="3823985"/>
                  <a:pt x="7193323" y="3853484"/>
                </a:cubicBezTo>
                <a:lnTo>
                  <a:pt x="7194549" y="3861515"/>
                </a:lnTo>
                <a:lnTo>
                  <a:pt x="7194549" y="4052346"/>
                </a:lnTo>
                <a:cubicBezTo>
                  <a:pt x="7194549" y="4163992"/>
                  <a:pt x="7104042" y="4254499"/>
                  <a:pt x="6992396" y="4254499"/>
                </a:cubicBezTo>
                <a:lnTo>
                  <a:pt x="6288052" y="4254499"/>
                </a:lnTo>
                <a:lnTo>
                  <a:pt x="5698372" y="4254499"/>
                </a:lnTo>
                <a:lnTo>
                  <a:pt x="5529024" y="4254499"/>
                </a:lnTo>
                <a:cubicBezTo>
                  <a:pt x="5044400" y="4254499"/>
                  <a:pt x="4651535" y="4647363"/>
                  <a:pt x="4651535" y="5131987"/>
                </a:cubicBezTo>
                <a:lnTo>
                  <a:pt x="4651535" y="5891015"/>
                </a:lnTo>
                <a:cubicBezTo>
                  <a:pt x="4651535" y="5921304"/>
                  <a:pt x="4653070" y="5951235"/>
                  <a:pt x="4656066" y="5980733"/>
                </a:cubicBezTo>
                <a:lnTo>
                  <a:pt x="4660899" y="6012404"/>
                </a:lnTo>
                <a:lnTo>
                  <a:pt x="4660899" y="6179595"/>
                </a:lnTo>
                <a:cubicBezTo>
                  <a:pt x="4660899" y="6291241"/>
                  <a:pt x="4570392" y="6381748"/>
                  <a:pt x="4458746" y="6381748"/>
                </a:cubicBezTo>
                <a:lnTo>
                  <a:pt x="3763766" y="6381748"/>
                </a:lnTo>
                <a:lnTo>
                  <a:pt x="3067965" y="6381748"/>
                </a:lnTo>
                <a:lnTo>
                  <a:pt x="3004738" y="6381748"/>
                </a:lnTo>
                <a:cubicBezTo>
                  <a:pt x="2520114" y="6381748"/>
                  <a:pt x="2127250" y="6774613"/>
                  <a:pt x="2127250" y="7259237"/>
                </a:cubicBezTo>
                <a:lnTo>
                  <a:pt x="2127250" y="7322464"/>
                </a:lnTo>
                <a:lnTo>
                  <a:pt x="2127250" y="8018265"/>
                </a:lnTo>
                <a:lnTo>
                  <a:pt x="2127250" y="8306845"/>
                </a:lnTo>
                <a:cubicBezTo>
                  <a:pt x="2127250" y="8418491"/>
                  <a:pt x="2036743" y="8508998"/>
                  <a:pt x="1925097" y="8508998"/>
                </a:cubicBezTo>
                <a:lnTo>
                  <a:pt x="202153" y="8508998"/>
                </a:lnTo>
                <a:cubicBezTo>
                  <a:pt x="90507" y="8508998"/>
                  <a:pt x="0" y="8418491"/>
                  <a:pt x="0" y="8306845"/>
                </a:cubicBezTo>
                <a:lnTo>
                  <a:pt x="0" y="6583901"/>
                </a:lnTo>
                <a:cubicBezTo>
                  <a:pt x="0" y="6472255"/>
                  <a:pt x="90507" y="6381748"/>
                  <a:pt x="202153" y="6381748"/>
                </a:cubicBezTo>
                <a:lnTo>
                  <a:pt x="897132" y="6381748"/>
                </a:lnTo>
                <a:lnTo>
                  <a:pt x="1360196" y="6381748"/>
                </a:lnTo>
                <a:lnTo>
                  <a:pt x="1656160" y="6381748"/>
                </a:lnTo>
                <a:cubicBezTo>
                  <a:pt x="2140784" y="6381748"/>
                  <a:pt x="2533649" y="5988883"/>
                  <a:pt x="2533649" y="5504259"/>
                </a:cubicBezTo>
                <a:lnTo>
                  <a:pt x="2533649" y="5208293"/>
                </a:lnTo>
                <a:lnTo>
                  <a:pt x="2533649" y="4745231"/>
                </a:lnTo>
                <a:lnTo>
                  <a:pt x="2533649" y="4456651"/>
                </a:lnTo>
                <a:cubicBezTo>
                  <a:pt x="2533649" y="4345005"/>
                  <a:pt x="2624156" y="4254499"/>
                  <a:pt x="2735802" y="4254499"/>
                </a:cubicBezTo>
                <a:lnTo>
                  <a:pt x="3276315" y="4254499"/>
                </a:lnTo>
                <a:lnTo>
                  <a:pt x="3336812" y="4263732"/>
                </a:lnTo>
                <a:cubicBezTo>
                  <a:pt x="3366311" y="4266727"/>
                  <a:pt x="3396241" y="4268262"/>
                  <a:pt x="3426530" y="4268262"/>
                </a:cubicBezTo>
                <a:lnTo>
                  <a:pt x="4185558" y="4268262"/>
                </a:lnTo>
                <a:cubicBezTo>
                  <a:pt x="4670182" y="4268262"/>
                  <a:pt x="5063047" y="3875397"/>
                  <a:pt x="5063047" y="3390773"/>
                </a:cubicBezTo>
                <a:lnTo>
                  <a:pt x="5063047" y="3182054"/>
                </a:lnTo>
                <a:lnTo>
                  <a:pt x="5067299" y="3177802"/>
                </a:lnTo>
                <a:lnTo>
                  <a:pt x="5067299" y="2329402"/>
                </a:lnTo>
                <a:cubicBezTo>
                  <a:pt x="5067299" y="2217756"/>
                  <a:pt x="5157806" y="2127250"/>
                  <a:pt x="5269452" y="2127250"/>
                </a:cubicBezTo>
                <a:lnTo>
                  <a:pt x="6365590" y="2127250"/>
                </a:lnTo>
                <a:lnTo>
                  <a:pt x="6365592" y="2127249"/>
                </a:lnTo>
                <a:lnTo>
                  <a:pt x="6723587" y="2127249"/>
                </a:lnTo>
                <a:cubicBezTo>
                  <a:pt x="7208211" y="2127249"/>
                  <a:pt x="7601076" y="1734383"/>
                  <a:pt x="7601076" y="1249760"/>
                </a:cubicBezTo>
                <a:lnTo>
                  <a:pt x="7601076" y="490731"/>
                </a:lnTo>
                <a:lnTo>
                  <a:pt x="7600949" y="488217"/>
                </a:lnTo>
                <a:lnTo>
                  <a:pt x="7600949" y="202153"/>
                </a:lnTo>
                <a:cubicBezTo>
                  <a:pt x="7600949" y="90507"/>
                  <a:pt x="7691456" y="0"/>
                  <a:pt x="7803102" y="0"/>
                </a:cubicBezTo>
                <a:close/>
              </a:path>
            </a:pathLst>
          </a:custGeom>
          <a:solidFill>
            <a:schemeClr val="bg1"/>
          </a:solidFill>
          <a:ln w="22225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  <a:tileRect/>
            </a:gradFill>
          </a:ln>
          <a:effectLst>
            <a:outerShdw blurRad="1270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2760000">
            <a:off x="3349436" y="1463455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159696" y="1195284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FA9500"/>
              </a:gs>
              <a:gs pos="100000">
                <a:srgbClr val="FFC269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FFD393"/>
                </a:gs>
                <a:gs pos="100000">
                  <a:srgbClr val="FFAB2F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2760000">
            <a:off x="4891345" y="2763559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01839" y="2497941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E24C4C"/>
              </a:gs>
              <a:gs pos="100000">
                <a:srgbClr val="ED9393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F4BABA"/>
                </a:gs>
                <a:gs pos="100000">
                  <a:srgbClr val="E66464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2760000">
            <a:off x="6422787" y="4031008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240125" y="3793342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018391"/>
              </a:gs>
              <a:gs pos="100000">
                <a:srgbClr val="01C4D9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00D4EA"/>
                </a:gs>
                <a:gs pos="100000">
                  <a:srgbClr val="0098A8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任意多边形 94"/>
          <p:cNvSpPr/>
          <p:nvPr/>
        </p:nvSpPr>
        <p:spPr>
          <a:xfrm rot="2760000">
            <a:off x="7938988" y="5058222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7782468" y="5080849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482955"/>
              </a:gs>
              <a:gs pos="100000">
                <a:srgbClr val="78458D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9457AD"/>
                </a:gs>
                <a:gs pos="100000">
                  <a:srgbClr val="482A54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4" name="Group 41"/>
          <p:cNvGrpSpPr>
            <a:grpSpLocks noChangeAspect="1"/>
          </p:cNvGrpSpPr>
          <p:nvPr/>
        </p:nvGrpSpPr>
        <p:grpSpPr bwMode="auto">
          <a:xfrm>
            <a:off x="3490254" y="1474955"/>
            <a:ext cx="447011" cy="547203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55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Group 52"/>
          <p:cNvGrpSpPr>
            <a:grpSpLocks noChangeAspect="1"/>
          </p:cNvGrpSpPr>
          <p:nvPr/>
        </p:nvGrpSpPr>
        <p:grpSpPr bwMode="auto">
          <a:xfrm>
            <a:off x="6510595" y="4066257"/>
            <a:ext cx="567188" cy="562297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64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Group 62"/>
          <p:cNvGrpSpPr>
            <a:grpSpLocks noChangeAspect="1"/>
          </p:cNvGrpSpPr>
          <p:nvPr/>
        </p:nvGrpSpPr>
        <p:grpSpPr bwMode="auto">
          <a:xfrm>
            <a:off x="4980980" y="2832493"/>
            <a:ext cx="549846" cy="439024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72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5" name="Group 68"/>
          <p:cNvGrpSpPr>
            <a:grpSpLocks noChangeAspect="1"/>
          </p:cNvGrpSpPr>
          <p:nvPr/>
        </p:nvGrpSpPr>
        <p:grpSpPr bwMode="auto">
          <a:xfrm>
            <a:off x="8066766" y="5374992"/>
            <a:ext cx="539531" cy="519841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76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2275300" y="2166207"/>
            <a:ext cx="1484254" cy="2750503"/>
            <a:chOff x="3667220" y="1889715"/>
            <a:chExt cx="1484254" cy="2750503"/>
          </a:xfrm>
        </p:grpSpPr>
        <p:sp>
          <p:nvSpPr>
            <p:cNvPr id="83" name="椭圆 82"/>
            <p:cNvSpPr/>
            <p:nvPr/>
          </p:nvSpPr>
          <p:spPr>
            <a:xfrm>
              <a:off x="3667220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3714749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 flipH="1">
            <a:off x="3833381" y="3453714"/>
            <a:ext cx="1483460" cy="2750503"/>
            <a:chOff x="3664839" y="1889715"/>
            <a:chExt cx="1483460" cy="2750503"/>
          </a:xfrm>
        </p:grpSpPr>
        <p:sp>
          <p:nvSpPr>
            <p:cNvPr id="87" name="椭圆 86"/>
            <p:cNvSpPr/>
            <p:nvPr/>
          </p:nvSpPr>
          <p:spPr>
            <a:xfrm>
              <a:off x="3664839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711574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2269176" y="4030038"/>
            <a:ext cx="1809830" cy="1046833"/>
            <a:chOff x="3758340" y="3768786"/>
            <a:chExt cx="1809830" cy="1046833"/>
          </a:xfrm>
        </p:grpSpPr>
        <p:sp>
          <p:nvSpPr>
            <p:cNvPr id="89" name="文本框 88"/>
            <p:cNvSpPr txBox="1"/>
            <p:nvPr/>
          </p:nvSpPr>
          <p:spPr>
            <a:xfrm>
              <a:off x="4074321" y="3900725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762897" y="4107733"/>
              <a:ext cx="13987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 flipV="1">
            <a:off x="6740136" y="1177365"/>
            <a:ext cx="1484254" cy="2750503"/>
            <a:chOff x="3667220" y="1889715"/>
            <a:chExt cx="1484254" cy="2750503"/>
          </a:xfrm>
        </p:grpSpPr>
        <p:sp>
          <p:nvSpPr>
            <p:cNvPr id="97" name="椭圆 96"/>
            <p:cNvSpPr/>
            <p:nvPr/>
          </p:nvSpPr>
          <p:spPr>
            <a:xfrm>
              <a:off x="3667220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714749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 flipV="1">
            <a:off x="8287854" y="2465730"/>
            <a:ext cx="1484254" cy="2750503"/>
            <a:chOff x="3667220" y="1889715"/>
            <a:chExt cx="1484254" cy="2750503"/>
          </a:xfrm>
        </p:grpSpPr>
        <p:sp>
          <p:nvSpPr>
            <p:cNvPr id="100" name="椭圆 99"/>
            <p:cNvSpPr/>
            <p:nvPr/>
          </p:nvSpPr>
          <p:spPr>
            <a:xfrm>
              <a:off x="3667220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3714749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817392" y="5304136"/>
            <a:ext cx="1824119" cy="1046833"/>
            <a:chOff x="3758340" y="3768786"/>
            <a:chExt cx="1824119" cy="1046833"/>
          </a:xfrm>
        </p:grpSpPr>
        <p:sp>
          <p:nvSpPr>
            <p:cNvPr id="112" name="文本框 111"/>
            <p:cNvSpPr txBox="1"/>
            <p:nvPr/>
          </p:nvSpPr>
          <p:spPr>
            <a:xfrm>
              <a:off x="4088610" y="3905488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3762897" y="4107733"/>
              <a:ext cx="14223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785563" y="1133178"/>
            <a:ext cx="1852697" cy="892945"/>
            <a:chOff x="3758340" y="3768786"/>
            <a:chExt cx="1852697" cy="892945"/>
          </a:xfrm>
        </p:grpSpPr>
        <p:sp>
          <p:nvSpPr>
            <p:cNvPr id="116" name="文本框 115"/>
            <p:cNvSpPr txBox="1"/>
            <p:nvPr/>
          </p:nvSpPr>
          <p:spPr>
            <a:xfrm>
              <a:off x="4117188" y="3905488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762897" y="4107733"/>
              <a:ext cx="14585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3758340" y="3768786"/>
              <a:ext cx="548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8329810" y="2423824"/>
            <a:ext cx="1852697" cy="892945"/>
            <a:chOff x="3758340" y="3768786"/>
            <a:chExt cx="1852697" cy="892945"/>
          </a:xfrm>
        </p:grpSpPr>
        <p:sp>
          <p:nvSpPr>
            <p:cNvPr id="120" name="文本框 119"/>
            <p:cNvSpPr txBox="1"/>
            <p:nvPr/>
          </p:nvSpPr>
          <p:spPr>
            <a:xfrm>
              <a:off x="4117188" y="3905488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3762897" y="4107733"/>
              <a:ext cx="14585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3758340" y="3768786"/>
              <a:ext cx="548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四项递进关系图表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组合 157"/>
          <p:cNvGrpSpPr/>
          <p:nvPr/>
        </p:nvGrpSpPr>
        <p:grpSpPr>
          <a:xfrm>
            <a:off x="3522242" y="935756"/>
            <a:ext cx="5147516" cy="5127987"/>
            <a:chOff x="3282703" y="863186"/>
            <a:chExt cx="5147516" cy="5127987"/>
          </a:xfrm>
        </p:grpSpPr>
        <p:sp>
          <p:nvSpPr>
            <p:cNvPr id="42" name="任意多边形 41"/>
            <p:cNvSpPr/>
            <p:nvPr/>
          </p:nvSpPr>
          <p:spPr>
            <a:xfrm rot="10800000" flipH="1">
              <a:off x="4816941" y="867977"/>
              <a:ext cx="980635" cy="2514873"/>
            </a:xfrm>
            <a:custGeom>
              <a:avLst/>
              <a:gdLst>
                <a:gd name="connsiteX0" fmla="*/ 0 w 1385972"/>
                <a:gd name="connsiteY0" fmla="*/ 2442900 h 3554375"/>
                <a:gd name="connsiteX1" fmla="*/ 0 w 1385972"/>
                <a:gd name="connsiteY1" fmla="*/ 3 h 3554375"/>
                <a:gd name="connsiteX2" fmla="*/ 1189110 w 1385972"/>
                <a:gd name="connsiteY2" fmla="*/ 3 h 3554375"/>
                <a:gd name="connsiteX3" fmla="*/ 1189135 w 1385972"/>
                <a:gd name="connsiteY3" fmla="*/ 0 h 3554375"/>
                <a:gd name="connsiteX4" fmla="*/ 1189135 w 1385972"/>
                <a:gd name="connsiteY4" fmla="*/ 1 h 3554375"/>
                <a:gd name="connsiteX5" fmla="*/ 1368968 w 1385972"/>
                <a:gd name="connsiteY5" fmla="*/ 119204 h 3554375"/>
                <a:gd name="connsiteX6" fmla="*/ 1369044 w 1385972"/>
                <a:gd name="connsiteY6" fmla="*/ 119449 h 3554375"/>
                <a:gd name="connsiteX7" fmla="*/ 1380341 w 1385972"/>
                <a:gd name="connsiteY7" fmla="*/ 155842 h 3554375"/>
                <a:gd name="connsiteX8" fmla="*/ 1384306 w 1385972"/>
                <a:gd name="connsiteY8" fmla="*/ 195176 h 3554375"/>
                <a:gd name="connsiteX9" fmla="*/ 1384305 w 1385972"/>
                <a:gd name="connsiteY9" fmla="*/ 3349132 h 3554375"/>
                <a:gd name="connsiteX10" fmla="*/ 1385972 w 1385972"/>
                <a:gd name="connsiteY10" fmla="*/ 3357698 h 3554375"/>
                <a:gd name="connsiteX11" fmla="*/ 1371681 w 1385972"/>
                <a:gd name="connsiteY11" fmla="*/ 3431143 h 3554375"/>
                <a:gd name="connsiteX12" fmla="*/ 1357037 w 1385972"/>
                <a:gd name="connsiteY12" fmla="*/ 3453195 h 3554375"/>
                <a:gd name="connsiteX13" fmla="*/ 1339737 w 1385972"/>
                <a:gd name="connsiteY13" fmla="*/ 3483350 h 3554375"/>
                <a:gd name="connsiteX14" fmla="*/ 1333329 w 1385972"/>
                <a:gd name="connsiteY14" fmla="*/ 3488897 h 3554375"/>
                <a:gd name="connsiteX15" fmla="*/ 1328807 w 1385972"/>
                <a:gd name="connsiteY15" fmla="*/ 3495707 h 3554375"/>
                <a:gd name="connsiteX16" fmla="*/ 1328808 w 1385972"/>
                <a:gd name="connsiteY16" fmla="*/ 3495707 h 3554375"/>
                <a:gd name="connsiteX17" fmla="*/ 1314458 w 1385972"/>
                <a:gd name="connsiteY17" fmla="*/ 3505236 h 3554375"/>
                <a:gd name="connsiteX18" fmla="*/ 1290337 w 1385972"/>
                <a:gd name="connsiteY18" fmla="*/ 3526119 h 3554375"/>
                <a:gd name="connsiteX19" fmla="*/ 1272413 w 1385972"/>
                <a:gd name="connsiteY19" fmla="*/ 3533156 h 3554375"/>
                <a:gd name="connsiteX20" fmla="*/ 1264245 w 1385972"/>
                <a:gd name="connsiteY20" fmla="*/ 3538580 h 3554375"/>
                <a:gd name="connsiteX21" fmla="*/ 1253047 w 1385972"/>
                <a:gd name="connsiteY21" fmla="*/ 3540759 h 3554375"/>
                <a:gd name="connsiteX22" fmla="*/ 1228467 w 1385972"/>
                <a:gd name="connsiteY22" fmla="*/ 3550409 h 3554375"/>
                <a:gd name="connsiteX23" fmla="*/ 1189134 w 1385972"/>
                <a:gd name="connsiteY23" fmla="*/ 3554375 h 3554375"/>
                <a:gd name="connsiteX24" fmla="*/ 1149800 w 1385972"/>
                <a:gd name="connsiteY24" fmla="*/ 3550409 h 3554375"/>
                <a:gd name="connsiteX25" fmla="*/ 1121945 w 1385972"/>
                <a:gd name="connsiteY25" fmla="*/ 3539473 h 3554375"/>
                <a:gd name="connsiteX26" fmla="*/ 1117357 w 1385972"/>
                <a:gd name="connsiteY26" fmla="*/ 3538580 h 3554375"/>
                <a:gd name="connsiteX27" fmla="*/ 1114011 w 1385972"/>
                <a:gd name="connsiteY27" fmla="*/ 3536358 h 3554375"/>
                <a:gd name="connsiteX28" fmla="*/ 1087931 w 1385972"/>
                <a:gd name="connsiteY28" fmla="*/ 3526119 h 3554375"/>
                <a:gd name="connsiteX29" fmla="*/ 1052835 w 1385972"/>
                <a:gd name="connsiteY29" fmla="*/ 3495733 h 3554375"/>
                <a:gd name="connsiteX30" fmla="*/ 1052794 w 1385972"/>
                <a:gd name="connsiteY30" fmla="*/ 3495707 h 3554375"/>
                <a:gd name="connsiteX31" fmla="*/ 1052734 w 1385972"/>
                <a:gd name="connsiteY31" fmla="*/ 3495646 h 3554375"/>
                <a:gd name="connsiteX32" fmla="*/ 1038530 w 1385972"/>
                <a:gd name="connsiteY32" fmla="*/ 3483350 h 3554375"/>
                <a:gd name="connsiteX33" fmla="*/ 1035965 w 1385972"/>
                <a:gd name="connsiteY33" fmla="*/ 3478877 h 355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85972" h="3554375">
                  <a:moveTo>
                    <a:pt x="0" y="2442900"/>
                  </a:moveTo>
                  <a:lnTo>
                    <a:pt x="0" y="3"/>
                  </a:lnTo>
                  <a:lnTo>
                    <a:pt x="1189110" y="3"/>
                  </a:lnTo>
                  <a:lnTo>
                    <a:pt x="1189135" y="0"/>
                  </a:lnTo>
                  <a:lnTo>
                    <a:pt x="1189135" y="1"/>
                  </a:lnTo>
                  <a:cubicBezTo>
                    <a:pt x="1269978" y="1"/>
                    <a:pt x="1339340" y="49154"/>
                    <a:pt x="1368968" y="119204"/>
                  </a:cubicBezTo>
                  <a:lnTo>
                    <a:pt x="1369044" y="119449"/>
                  </a:lnTo>
                  <a:lnTo>
                    <a:pt x="1380341" y="155842"/>
                  </a:lnTo>
                  <a:cubicBezTo>
                    <a:pt x="1382941" y="168547"/>
                    <a:pt x="1384306" y="181702"/>
                    <a:pt x="1384306" y="195176"/>
                  </a:cubicBezTo>
                  <a:lnTo>
                    <a:pt x="1384305" y="3349132"/>
                  </a:lnTo>
                  <a:lnTo>
                    <a:pt x="1385972" y="3357698"/>
                  </a:lnTo>
                  <a:cubicBezTo>
                    <a:pt x="1385971" y="3382673"/>
                    <a:pt x="1381209" y="3407648"/>
                    <a:pt x="1371681" y="3431143"/>
                  </a:cubicBezTo>
                  <a:lnTo>
                    <a:pt x="1357037" y="3453195"/>
                  </a:lnTo>
                  <a:lnTo>
                    <a:pt x="1339737" y="3483350"/>
                  </a:lnTo>
                  <a:lnTo>
                    <a:pt x="1333329" y="3488897"/>
                  </a:lnTo>
                  <a:lnTo>
                    <a:pt x="1328807" y="3495707"/>
                  </a:lnTo>
                  <a:lnTo>
                    <a:pt x="1328808" y="3495707"/>
                  </a:lnTo>
                  <a:lnTo>
                    <a:pt x="1314458" y="3505236"/>
                  </a:lnTo>
                  <a:lnTo>
                    <a:pt x="1290337" y="3526119"/>
                  </a:lnTo>
                  <a:lnTo>
                    <a:pt x="1272413" y="3533156"/>
                  </a:lnTo>
                  <a:lnTo>
                    <a:pt x="1264245" y="3538580"/>
                  </a:lnTo>
                  <a:lnTo>
                    <a:pt x="1253047" y="3540759"/>
                  </a:lnTo>
                  <a:lnTo>
                    <a:pt x="1228467" y="3550409"/>
                  </a:lnTo>
                  <a:lnTo>
                    <a:pt x="1189134" y="3554375"/>
                  </a:lnTo>
                  <a:lnTo>
                    <a:pt x="1149800" y="3550409"/>
                  </a:lnTo>
                  <a:lnTo>
                    <a:pt x="1121945" y="3539473"/>
                  </a:lnTo>
                  <a:lnTo>
                    <a:pt x="1117357" y="3538580"/>
                  </a:lnTo>
                  <a:lnTo>
                    <a:pt x="1114011" y="3536358"/>
                  </a:lnTo>
                  <a:lnTo>
                    <a:pt x="1087931" y="3526119"/>
                  </a:lnTo>
                  <a:lnTo>
                    <a:pt x="1052835" y="3495733"/>
                  </a:lnTo>
                  <a:lnTo>
                    <a:pt x="1052794" y="3495707"/>
                  </a:lnTo>
                  <a:lnTo>
                    <a:pt x="1052734" y="3495646"/>
                  </a:lnTo>
                  <a:lnTo>
                    <a:pt x="1038530" y="3483350"/>
                  </a:lnTo>
                  <a:lnTo>
                    <a:pt x="1035965" y="3478877"/>
                  </a:lnTo>
                  <a:close/>
                </a:path>
              </a:pathLst>
            </a:custGeom>
            <a:solidFill>
              <a:srgbClr val="C5C5C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5400000">
              <a:off x="5363136" y="321782"/>
              <a:ext cx="980636" cy="5141501"/>
            </a:xfrm>
            <a:custGeom>
              <a:avLst/>
              <a:gdLst>
                <a:gd name="connsiteX0" fmla="*/ 0 w 1385974"/>
                <a:gd name="connsiteY0" fmla="*/ 6155222 h 7266697"/>
                <a:gd name="connsiteX1" fmla="*/ 0 w 1385974"/>
                <a:gd name="connsiteY1" fmla="*/ 3712325 h 7266697"/>
                <a:gd name="connsiteX2" fmla="*/ 1 w 1385974"/>
                <a:gd name="connsiteY2" fmla="*/ 3712325 h 7266697"/>
                <a:gd name="connsiteX3" fmla="*/ 1 w 1385974"/>
                <a:gd name="connsiteY3" fmla="*/ 3712318 h 7266697"/>
                <a:gd name="connsiteX4" fmla="*/ 1 w 1385974"/>
                <a:gd name="connsiteY4" fmla="*/ 3554381 h 7266697"/>
                <a:gd name="connsiteX5" fmla="*/ 1 w 1385974"/>
                <a:gd name="connsiteY5" fmla="*/ 1269421 h 7266697"/>
                <a:gd name="connsiteX6" fmla="*/ 2 w 1385974"/>
                <a:gd name="connsiteY6" fmla="*/ 1269420 h 7266697"/>
                <a:gd name="connsiteX7" fmla="*/ 2 w 1385974"/>
                <a:gd name="connsiteY7" fmla="*/ 1111477 h 7266697"/>
                <a:gd name="connsiteX8" fmla="*/ 1035967 w 1385974"/>
                <a:gd name="connsiteY8" fmla="*/ 75499 h 7266697"/>
                <a:gd name="connsiteX9" fmla="*/ 1038532 w 1385974"/>
                <a:gd name="connsiteY9" fmla="*/ 71027 h 7266697"/>
                <a:gd name="connsiteX10" fmla="*/ 1052736 w 1385974"/>
                <a:gd name="connsiteY10" fmla="*/ 58731 h 7266697"/>
                <a:gd name="connsiteX11" fmla="*/ 1052796 w 1385974"/>
                <a:gd name="connsiteY11" fmla="*/ 58669 h 7266697"/>
                <a:gd name="connsiteX12" fmla="*/ 1052837 w 1385974"/>
                <a:gd name="connsiteY12" fmla="*/ 58643 h 7266697"/>
                <a:gd name="connsiteX13" fmla="*/ 1087933 w 1385974"/>
                <a:gd name="connsiteY13" fmla="*/ 28257 h 7266697"/>
                <a:gd name="connsiteX14" fmla="*/ 1114013 w 1385974"/>
                <a:gd name="connsiteY14" fmla="*/ 18019 h 7266697"/>
                <a:gd name="connsiteX15" fmla="*/ 1117359 w 1385974"/>
                <a:gd name="connsiteY15" fmla="*/ 15797 h 7266697"/>
                <a:gd name="connsiteX16" fmla="*/ 1121947 w 1385974"/>
                <a:gd name="connsiteY16" fmla="*/ 14903 h 7266697"/>
                <a:gd name="connsiteX17" fmla="*/ 1149802 w 1385974"/>
                <a:gd name="connsiteY17" fmla="*/ 3967 h 7266697"/>
                <a:gd name="connsiteX18" fmla="*/ 1189136 w 1385974"/>
                <a:gd name="connsiteY18" fmla="*/ 0 h 7266697"/>
                <a:gd name="connsiteX19" fmla="*/ 1228469 w 1385974"/>
                <a:gd name="connsiteY19" fmla="*/ 3967 h 7266697"/>
                <a:gd name="connsiteX20" fmla="*/ 1253049 w 1385974"/>
                <a:gd name="connsiteY20" fmla="*/ 13617 h 7266697"/>
                <a:gd name="connsiteX21" fmla="*/ 1264247 w 1385974"/>
                <a:gd name="connsiteY21" fmla="*/ 15797 h 7266697"/>
                <a:gd name="connsiteX22" fmla="*/ 1272415 w 1385974"/>
                <a:gd name="connsiteY22" fmla="*/ 21221 h 7266697"/>
                <a:gd name="connsiteX23" fmla="*/ 1290339 w 1385974"/>
                <a:gd name="connsiteY23" fmla="*/ 28257 h 7266697"/>
                <a:gd name="connsiteX24" fmla="*/ 1314460 w 1385974"/>
                <a:gd name="connsiteY24" fmla="*/ 49141 h 7266697"/>
                <a:gd name="connsiteX25" fmla="*/ 1328810 w 1385974"/>
                <a:gd name="connsiteY25" fmla="*/ 58669 h 7266697"/>
                <a:gd name="connsiteX26" fmla="*/ 1328809 w 1385974"/>
                <a:gd name="connsiteY26" fmla="*/ 58669 h 7266697"/>
                <a:gd name="connsiteX27" fmla="*/ 1333331 w 1385974"/>
                <a:gd name="connsiteY27" fmla="*/ 65479 h 7266697"/>
                <a:gd name="connsiteX28" fmla="*/ 1339739 w 1385974"/>
                <a:gd name="connsiteY28" fmla="*/ 71027 h 7266697"/>
                <a:gd name="connsiteX29" fmla="*/ 1357039 w 1385974"/>
                <a:gd name="connsiteY29" fmla="*/ 101181 h 7266697"/>
                <a:gd name="connsiteX30" fmla="*/ 1371683 w 1385974"/>
                <a:gd name="connsiteY30" fmla="*/ 123233 h 7266697"/>
                <a:gd name="connsiteX31" fmla="*/ 1385974 w 1385974"/>
                <a:gd name="connsiteY31" fmla="*/ 196679 h 7266697"/>
                <a:gd name="connsiteX32" fmla="*/ 1384307 w 1385974"/>
                <a:gd name="connsiteY32" fmla="*/ 205245 h 7266697"/>
                <a:gd name="connsiteX33" fmla="*/ 1384307 w 1385974"/>
                <a:gd name="connsiteY33" fmla="*/ 346061 h 7266697"/>
                <a:gd name="connsiteX34" fmla="*/ 1385973 w 1385974"/>
                <a:gd name="connsiteY34" fmla="*/ 354623 h 7266697"/>
                <a:gd name="connsiteX35" fmla="*/ 1384307 w 1385974"/>
                <a:gd name="connsiteY35" fmla="*/ 363184 h 7266697"/>
                <a:gd name="connsiteX36" fmla="*/ 1384308 w 1385974"/>
                <a:gd name="connsiteY36" fmla="*/ 2491961 h 7266697"/>
                <a:gd name="connsiteX37" fmla="*/ 1385974 w 1385974"/>
                <a:gd name="connsiteY37" fmla="*/ 2491961 h 7266697"/>
                <a:gd name="connsiteX38" fmla="*/ 1385974 w 1385974"/>
                <a:gd name="connsiteY38" fmla="*/ 4940351 h 7266697"/>
                <a:gd name="connsiteX39" fmla="*/ 1385973 w 1385974"/>
                <a:gd name="connsiteY39" fmla="*/ 4940351 h 7266697"/>
                <a:gd name="connsiteX40" fmla="*/ 1385973 w 1385974"/>
                <a:gd name="connsiteY40" fmla="*/ 5098295 h 7266697"/>
                <a:gd name="connsiteX41" fmla="*/ 1384307 w 1385974"/>
                <a:gd name="connsiteY41" fmla="*/ 5098295 h 7266697"/>
                <a:gd name="connsiteX42" fmla="*/ 1384306 w 1385974"/>
                <a:gd name="connsiteY42" fmla="*/ 6903510 h 7266697"/>
                <a:gd name="connsiteX43" fmla="*/ 1385973 w 1385974"/>
                <a:gd name="connsiteY43" fmla="*/ 6912076 h 7266697"/>
                <a:gd name="connsiteX44" fmla="*/ 1384305 w 1385974"/>
                <a:gd name="connsiteY44" fmla="*/ 6920648 h 7266697"/>
                <a:gd name="connsiteX45" fmla="*/ 1384305 w 1385974"/>
                <a:gd name="connsiteY45" fmla="*/ 7061454 h 7266697"/>
                <a:gd name="connsiteX46" fmla="*/ 1385972 w 1385974"/>
                <a:gd name="connsiteY46" fmla="*/ 7070020 h 7266697"/>
                <a:gd name="connsiteX47" fmla="*/ 1371681 w 1385974"/>
                <a:gd name="connsiteY47" fmla="*/ 7143465 h 7266697"/>
                <a:gd name="connsiteX48" fmla="*/ 1357037 w 1385974"/>
                <a:gd name="connsiteY48" fmla="*/ 7165517 h 7266697"/>
                <a:gd name="connsiteX49" fmla="*/ 1339737 w 1385974"/>
                <a:gd name="connsiteY49" fmla="*/ 7195672 h 7266697"/>
                <a:gd name="connsiteX50" fmla="*/ 1333329 w 1385974"/>
                <a:gd name="connsiteY50" fmla="*/ 7201219 h 7266697"/>
                <a:gd name="connsiteX51" fmla="*/ 1328807 w 1385974"/>
                <a:gd name="connsiteY51" fmla="*/ 7208029 h 7266697"/>
                <a:gd name="connsiteX52" fmla="*/ 1328808 w 1385974"/>
                <a:gd name="connsiteY52" fmla="*/ 7208029 h 7266697"/>
                <a:gd name="connsiteX53" fmla="*/ 1314458 w 1385974"/>
                <a:gd name="connsiteY53" fmla="*/ 7217558 h 7266697"/>
                <a:gd name="connsiteX54" fmla="*/ 1290337 w 1385974"/>
                <a:gd name="connsiteY54" fmla="*/ 7238441 h 7266697"/>
                <a:gd name="connsiteX55" fmla="*/ 1272413 w 1385974"/>
                <a:gd name="connsiteY55" fmla="*/ 7245478 h 7266697"/>
                <a:gd name="connsiteX56" fmla="*/ 1264245 w 1385974"/>
                <a:gd name="connsiteY56" fmla="*/ 7250902 h 7266697"/>
                <a:gd name="connsiteX57" fmla="*/ 1253047 w 1385974"/>
                <a:gd name="connsiteY57" fmla="*/ 7253081 h 7266697"/>
                <a:gd name="connsiteX58" fmla="*/ 1228467 w 1385974"/>
                <a:gd name="connsiteY58" fmla="*/ 7262731 h 7266697"/>
                <a:gd name="connsiteX59" fmla="*/ 1189134 w 1385974"/>
                <a:gd name="connsiteY59" fmla="*/ 7266697 h 7266697"/>
                <a:gd name="connsiteX60" fmla="*/ 1149800 w 1385974"/>
                <a:gd name="connsiteY60" fmla="*/ 7262731 h 7266697"/>
                <a:gd name="connsiteX61" fmla="*/ 1121945 w 1385974"/>
                <a:gd name="connsiteY61" fmla="*/ 7251795 h 7266697"/>
                <a:gd name="connsiteX62" fmla="*/ 1117357 w 1385974"/>
                <a:gd name="connsiteY62" fmla="*/ 7250902 h 7266697"/>
                <a:gd name="connsiteX63" fmla="*/ 1114011 w 1385974"/>
                <a:gd name="connsiteY63" fmla="*/ 7248680 h 7266697"/>
                <a:gd name="connsiteX64" fmla="*/ 1087931 w 1385974"/>
                <a:gd name="connsiteY64" fmla="*/ 7238441 h 7266697"/>
                <a:gd name="connsiteX65" fmla="*/ 1052835 w 1385974"/>
                <a:gd name="connsiteY65" fmla="*/ 7208055 h 7266697"/>
                <a:gd name="connsiteX66" fmla="*/ 1052794 w 1385974"/>
                <a:gd name="connsiteY66" fmla="*/ 7208029 h 7266697"/>
                <a:gd name="connsiteX67" fmla="*/ 1052734 w 1385974"/>
                <a:gd name="connsiteY67" fmla="*/ 7207968 h 7266697"/>
                <a:gd name="connsiteX68" fmla="*/ 1038530 w 1385974"/>
                <a:gd name="connsiteY68" fmla="*/ 7195672 h 7266697"/>
                <a:gd name="connsiteX69" fmla="*/ 1035965 w 1385974"/>
                <a:gd name="connsiteY69" fmla="*/ 7191199 h 726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85974" h="7266697">
                  <a:moveTo>
                    <a:pt x="0" y="6155222"/>
                  </a:moveTo>
                  <a:lnTo>
                    <a:pt x="0" y="3712325"/>
                  </a:lnTo>
                  <a:lnTo>
                    <a:pt x="1" y="3712325"/>
                  </a:lnTo>
                  <a:lnTo>
                    <a:pt x="1" y="3712318"/>
                  </a:lnTo>
                  <a:lnTo>
                    <a:pt x="1" y="3554381"/>
                  </a:lnTo>
                  <a:lnTo>
                    <a:pt x="1" y="1269421"/>
                  </a:lnTo>
                  <a:lnTo>
                    <a:pt x="2" y="1269420"/>
                  </a:lnTo>
                  <a:lnTo>
                    <a:pt x="2" y="1111477"/>
                  </a:lnTo>
                  <a:lnTo>
                    <a:pt x="1035967" y="75499"/>
                  </a:lnTo>
                  <a:lnTo>
                    <a:pt x="1038532" y="71027"/>
                  </a:lnTo>
                  <a:lnTo>
                    <a:pt x="1052736" y="58731"/>
                  </a:lnTo>
                  <a:lnTo>
                    <a:pt x="1052796" y="58669"/>
                  </a:lnTo>
                  <a:lnTo>
                    <a:pt x="1052837" y="58643"/>
                  </a:lnTo>
                  <a:lnTo>
                    <a:pt x="1087933" y="28257"/>
                  </a:lnTo>
                  <a:lnTo>
                    <a:pt x="1114013" y="18019"/>
                  </a:lnTo>
                  <a:lnTo>
                    <a:pt x="1117359" y="15797"/>
                  </a:lnTo>
                  <a:lnTo>
                    <a:pt x="1121947" y="14903"/>
                  </a:lnTo>
                  <a:lnTo>
                    <a:pt x="1149802" y="3967"/>
                  </a:lnTo>
                  <a:lnTo>
                    <a:pt x="1189136" y="0"/>
                  </a:lnTo>
                  <a:lnTo>
                    <a:pt x="1228469" y="3967"/>
                  </a:lnTo>
                  <a:lnTo>
                    <a:pt x="1253049" y="13617"/>
                  </a:lnTo>
                  <a:lnTo>
                    <a:pt x="1264247" y="15797"/>
                  </a:lnTo>
                  <a:lnTo>
                    <a:pt x="1272415" y="21221"/>
                  </a:lnTo>
                  <a:lnTo>
                    <a:pt x="1290339" y="28257"/>
                  </a:lnTo>
                  <a:lnTo>
                    <a:pt x="1314460" y="49141"/>
                  </a:lnTo>
                  <a:lnTo>
                    <a:pt x="1328810" y="58669"/>
                  </a:lnTo>
                  <a:lnTo>
                    <a:pt x="1328809" y="58669"/>
                  </a:lnTo>
                  <a:lnTo>
                    <a:pt x="1333331" y="65479"/>
                  </a:lnTo>
                  <a:lnTo>
                    <a:pt x="1339739" y="71027"/>
                  </a:lnTo>
                  <a:lnTo>
                    <a:pt x="1357039" y="101181"/>
                  </a:lnTo>
                  <a:lnTo>
                    <a:pt x="1371683" y="123233"/>
                  </a:lnTo>
                  <a:cubicBezTo>
                    <a:pt x="1381211" y="146729"/>
                    <a:pt x="1385973" y="171703"/>
                    <a:pt x="1385974" y="196679"/>
                  </a:cubicBezTo>
                  <a:lnTo>
                    <a:pt x="1384307" y="205245"/>
                  </a:lnTo>
                  <a:lnTo>
                    <a:pt x="1384307" y="346061"/>
                  </a:lnTo>
                  <a:lnTo>
                    <a:pt x="1385973" y="354623"/>
                  </a:lnTo>
                  <a:lnTo>
                    <a:pt x="1384307" y="363184"/>
                  </a:lnTo>
                  <a:lnTo>
                    <a:pt x="1384308" y="2491961"/>
                  </a:lnTo>
                  <a:lnTo>
                    <a:pt x="1385974" y="2491961"/>
                  </a:lnTo>
                  <a:lnTo>
                    <a:pt x="1385974" y="4940351"/>
                  </a:lnTo>
                  <a:lnTo>
                    <a:pt x="1385973" y="4940351"/>
                  </a:lnTo>
                  <a:lnTo>
                    <a:pt x="1385973" y="5098295"/>
                  </a:lnTo>
                  <a:lnTo>
                    <a:pt x="1384307" y="5098295"/>
                  </a:lnTo>
                  <a:lnTo>
                    <a:pt x="1384306" y="6903510"/>
                  </a:lnTo>
                  <a:lnTo>
                    <a:pt x="1385973" y="6912076"/>
                  </a:lnTo>
                  <a:lnTo>
                    <a:pt x="1384305" y="6920648"/>
                  </a:lnTo>
                  <a:lnTo>
                    <a:pt x="1384305" y="7061454"/>
                  </a:lnTo>
                  <a:lnTo>
                    <a:pt x="1385972" y="7070020"/>
                  </a:lnTo>
                  <a:cubicBezTo>
                    <a:pt x="1385971" y="7094995"/>
                    <a:pt x="1381209" y="7119970"/>
                    <a:pt x="1371681" y="7143465"/>
                  </a:cubicBezTo>
                  <a:lnTo>
                    <a:pt x="1357037" y="7165517"/>
                  </a:lnTo>
                  <a:lnTo>
                    <a:pt x="1339737" y="7195672"/>
                  </a:lnTo>
                  <a:lnTo>
                    <a:pt x="1333329" y="7201219"/>
                  </a:lnTo>
                  <a:lnTo>
                    <a:pt x="1328807" y="7208029"/>
                  </a:lnTo>
                  <a:lnTo>
                    <a:pt x="1328808" y="7208029"/>
                  </a:lnTo>
                  <a:lnTo>
                    <a:pt x="1314458" y="7217558"/>
                  </a:lnTo>
                  <a:lnTo>
                    <a:pt x="1290337" y="7238441"/>
                  </a:lnTo>
                  <a:lnTo>
                    <a:pt x="1272413" y="7245478"/>
                  </a:lnTo>
                  <a:lnTo>
                    <a:pt x="1264245" y="7250902"/>
                  </a:lnTo>
                  <a:lnTo>
                    <a:pt x="1253047" y="7253081"/>
                  </a:lnTo>
                  <a:lnTo>
                    <a:pt x="1228467" y="7262731"/>
                  </a:lnTo>
                  <a:lnTo>
                    <a:pt x="1189134" y="7266697"/>
                  </a:lnTo>
                  <a:lnTo>
                    <a:pt x="1149800" y="7262731"/>
                  </a:lnTo>
                  <a:lnTo>
                    <a:pt x="1121945" y="7251795"/>
                  </a:lnTo>
                  <a:lnTo>
                    <a:pt x="1117357" y="7250902"/>
                  </a:lnTo>
                  <a:lnTo>
                    <a:pt x="1114011" y="7248680"/>
                  </a:lnTo>
                  <a:lnTo>
                    <a:pt x="1087931" y="7238441"/>
                  </a:lnTo>
                  <a:lnTo>
                    <a:pt x="1052835" y="7208055"/>
                  </a:lnTo>
                  <a:lnTo>
                    <a:pt x="1052794" y="7208029"/>
                  </a:lnTo>
                  <a:lnTo>
                    <a:pt x="1052734" y="7207968"/>
                  </a:lnTo>
                  <a:lnTo>
                    <a:pt x="1038530" y="7195672"/>
                  </a:lnTo>
                  <a:lnTo>
                    <a:pt x="1035965" y="7191199"/>
                  </a:lnTo>
                  <a:close/>
                </a:path>
              </a:pathLst>
            </a:custGeom>
            <a:solidFill>
              <a:srgbClr val="D8D8D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 rot="10800000">
              <a:off x="5902047" y="866827"/>
              <a:ext cx="980636" cy="5124346"/>
            </a:xfrm>
            <a:custGeom>
              <a:avLst/>
              <a:gdLst>
                <a:gd name="connsiteX0" fmla="*/ 1189134 w 1385973"/>
                <a:gd name="connsiteY0" fmla="*/ 7242452 h 7242452"/>
                <a:gd name="connsiteX1" fmla="*/ 1149800 w 1385973"/>
                <a:gd name="connsiteY1" fmla="*/ 7238486 h 7242452"/>
                <a:gd name="connsiteX2" fmla="*/ 1121945 w 1385973"/>
                <a:gd name="connsiteY2" fmla="*/ 7227550 h 7242452"/>
                <a:gd name="connsiteX3" fmla="*/ 1117357 w 1385973"/>
                <a:gd name="connsiteY3" fmla="*/ 7226657 h 7242452"/>
                <a:gd name="connsiteX4" fmla="*/ 1114011 w 1385973"/>
                <a:gd name="connsiteY4" fmla="*/ 7224435 h 7242452"/>
                <a:gd name="connsiteX5" fmla="*/ 1087931 w 1385973"/>
                <a:gd name="connsiteY5" fmla="*/ 7214196 h 7242452"/>
                <a:gd name="connsiteX6" fmla="*/ 1052835 w 1385973"/>
                <a:gd name="connsiteY6" fmla="*/ 7183810 h 7242452"/>
                <a:gd name="connsiteX7" fmla="*/ 1052794 w 1385973"/>
                <a:gd name="connsiteY7" fmla="*/ 7183784 h 7242452"/>
                <a:gd name="connsiteX8" fmla="*/ 1052734 w 1385973"/>
                <a:gd name="connsiteY8" fmla="*/ 7183723 h 7242452"/>
                <a:gd name="connsiteX9" fmla="*/ 1038530 w 1385973"/>
                <a:gd name="connsiteY9" fmla="*/ 7171427 h 7242452"/>
                <a:gd name="connsiteX10" fmla="*/ 1035965 w 1385973"/>
                <a:gd name="connsiteY10" fmla="*/ 7166954 h 7242452"/>
                <a:gd name="connsiteX11" fmla="*/ 0 w 1385973"/>
                <a:gd name="connsiteY11" fmla="*/ 6130977 h 7242452"/>
                <a:gd name="connsiteX12" fmla="*/ 0 w 1385973"/>
                <a:gd name="connsiteY12" fmla="*/ 5997277 h 7242452"/>
                <a:gd name="connsiteX13" fmla="*/ 0 w 1385973"/>
                <a:gd name="connsiteY13" fmla="*/ 3688080 h 7242452"/>
                <a:gd name="connsiteX14" fmla="*/ 0 w 1385973"/>
                <a:gd name="connsiteY14" fmla="*/ 3554380 h 7242452"/>
                <a:gd name="connsiteX15" fmla="*/ 1 w 1385973"/>
                <a:gd name="connsiteY15" fmla="*/ 3554380 h 7242452"/>
                <a:gd name="connsiteX16" fmla="*/ 1 w 1385973"/>
                <a:gd name="connsiteY16" fmla="*/ 3554373 h 7242452"/>
                <a:gd name="connsiteX17" fmla="*/ 1 w 1385973"/>
                <a:gd name="connsiteY17" fmla="*/ 1245176 h 7242452"/>
                <a:gd name="connsiteX18" fmla="*/ 1 w 1385973"/>
                <a:gd name="connsiteY18" fmla="*/ 1111476 h 7242452"/>
                <a:gd name="connsiteX19" fmla="*/ 1035966 w 1385973"/>
                <a:gd name="connsiteY19" fmla="*/ 75498 h 7242452"/>
                <a:gd name="connsiteX20" fmla="*/ 1038531 w 1385973"/>
                <a:gd name="connsiteY20" fmla="*/ 71026 h 7242452"/>
                <a:gd name="connsiteX21" fmla="*/ 1052735 w 1385973"/>
                <a:gd name="connsiteY21" fmla="*/ 58730 h 7242452"/>
                <a:gd name="connsiteX22" fmla="*/ 1052795 w 1385973"/>
                <a:gd name="connsiteY22" fmla="*/ 58668 h 7242452"/>
                <a:gd name="connsiteX23" fmla="*/ 1052836 w 1385973"/>
                <a:gd name="connsiteY23" fmla="*/ 58642 h 7242452"/>
                <a:gd name="connsiteX24" fmla="*/ 1087932 w 1385973"/>
                <a:gd name="connsiteY24" fmla="*/ 28256 h 7242452"/>
                <a:gd name="connsiteX25" fmla="*/ 1114012 w 1385973"/>
                <a:gd name="connsiteY25" fmla="*/ 18018 h 7242452"/>
                <a:gd name="connsiteX26" fmla="*/ 1117358 w 1385973"/>
                <a:gd name="connsiteY26" fmla="*/ 15796 h 7242452"/>
                <a:gd name="connsiteX27" fmla="*/ 1121946 w 1385973"/>
                <a:gd name="connsiteY27" fmla="*/ 14902 h 7242452"/>
                <a:gd name="connsiteX28" fmla="*/ 1149801 w 1385973"/>
                <a:gd name="connsiteY28" fmla="*/ 3966 h 7242452"/>
                <a:gd name="connsiteX29" fmla="*/ 1189135 w 1385973"/>
                <a:gd name="connsiteY29" fmla="*/ 0 h 7242452"/>
                <a:gd name="connsiteX30" fmla="*/ 1228468 w 1385973"/>
                <a:gd name="connsiteY30" fmla="*/ 3966 h 7242452"/>
                <a:gd name="connsiteX31" fmla="*/ 1253048 w 1385973"/>
                <a:gd name="connsiteY31" fmla="*/ 13616 h 7242452"/>
                <a:gd name="connsiteX32" fmla="*/ 1264246 w 1385973"/>
                <a:gd name="connsiteY32" fmla="*/ 15796 h 7242452"/>
                <a:gd name="connsiteX33" fmla="*/ 1272414 w 1385973"/>
                <a:gd name="connsiteY33" fmla="*/ 21220 h 7242452"/>
                <a:gd name="connsiteX34" fmla="*/ 1290338 w 1385973"/>
                <a:gd name="connsiteY34" fmla="*/ 28256 h 7242452"/>
                <a:gd name="connsiteX35" fmla="*/ 1314459 w 1385973"/>
                <a:gd name="connsiteY35" fmla="*/ 49140 h 7242452"/>
                <a:gd name="connsiteX36" fmla="*/ 1328809 w 1385973"/>
                <a:gd name="connsiteY36" fmla="*/ 58668 h 7242452"/>
                <a:gd name="connsiteX37" fmla="*/ 1328808 w 1385973"/>
                <a:gd name="connsiteY37" fmla="*/ 58668 h 7242452"/>
                <a:gd name="connsiteX38" fmla="*/ 1333330 w 1385973"/>
                <a:gd name="connsiteY38" fmla="*/ 65478 h 7242452"/>
                <a:gd name="connsiteX39" fmla="*/ 1339738 w 1385973"/>
                <a:gd name="connsiteY39" fmla="*/ 71026 h 7242452"/>
                <a:gd name="connsiteX40" fmla="*/ 1357038 w 1385973"/>
                <a:gd name="connsiteY40" fmla="*/ 101180 h 7242452"/>
                <a:gd name="connsiteX41" fmla="*/ 1371682 w 1385973"/>
                <a:gd name="connsiteY41" fmla="*/ 123232 h 7242452"/>
                <a:gd name="connsiteX42" fmla="*/ 1385973 w 1385973"/>
                <a:gd name="connsiteY42" fmla="*/ 196678 h 7242452"/>
                <a:gd name="connsiteX43" fmla="*/ 1384306 w 1385973"/>
                <a:gd name="connsiteY43" fmla="*/ 205244 h 7242452"/>
                <a:gd name="connsiteX44" fmla="*/ 1384306 w 1385973"/>
                <a:gd name="connsiteY44" fmla="*/ 321811 h 7242452"/>
                <a:gd name="connsiteX45" fmla="*/ 1385973 w 1385973"/>
                <a:gd name="connsiteY45" fmla="*/ 330378 h 7242452"/>
                <a:gd name="connsiteX46" fmla="*/ 1384306 w 1385973"/>
                <a:gd name="connsiteY46" fmla="*/ 338944 h 7242452"/>
                <a:gd name="connsiteX47" fmla="*/ 1384307 w 1385973"/>
                <a:gd name="connsiteY47" fmla="*/ 2491960 h 7242452"/>
                <a:gd name="connsiteX48" fmla="*/ 1385973 w 1385973"/>
                <a:gd name="connsiteY48" fmla="*/ 2491960 h 7242452"/>
                <a:gd name="connsiteX49" fmla="*/ 1385973 w 1385973"/>
                <a:gd name="connsiteY49" fmla="*/ 2625660 h 7242452"/>
                <a:gd name="connsiteX50" fmla="*/ 1385973 w 1385973"/>
                <a:gd name="connsiteY50" fmla="*/ 4940350 h 7242452"/>
                <a:gd name="connsiteX51" fmla="*/ 1385973 w 1385973"/>
                <a:gd name="connsiteY51" fmla="*/ 5074050 h 7242452"/>
                <a:gd name="connsiteX52" fmla="*/ 1384306 w 1385973"/>
                <a:gd name="connsiteY52" fmla="*/ 5074050 h 7242452"/>
                <a:gd name="connsiteX53" fmla="*/ 1384305 w 1385973"/>
                <a:gd name="connsiteY53" fmla="*/ 6903510 h 7242452"/>
                <a:gd name="connsiteX54" fmla="*/ 1385972 w 1385973"/>
                <a:gd name="connsiteY54" fmla="*/ 6912075 h 7242452"/>
                <a:gd name="connsiteX55" fmla="*/ 1384305 w 1385973"/>
                <a:gd name="connsiteY55" fmla="*/ 6920642 h 7242452"/>
                <a:gd name="connsiteX56" fmla="*/ 1384305 w 1385973"/>
                <a:gd name="connsiteY56" fmla="*/ 7037209 h 7242452"/>
                <a:gd name="connsiteX57" fmla="*/ 1385972 w 1385973"/>
                <a:gd name="connsiteY57" fmla="*/ 7045775 h 7242452"/>
                <a:gd name="connsiteX58" fmla="*/ 1371681 w 1385973"/>
                <a:gd name="connsiteY58" fmla="*/ 7119220 h 7242452"/>
                <a:gd name="connsiteX59" fmla="*/ 1357037 w 1385973"/>
                <a:gd name="connsiteY59" fmla="*/ 7141272 h 7242452"/>
                <a:gd name="connsiteX60" fmla="*/ 1339737 w 1385973"/>
                <a:gd name="connsiteY60" fmla="*/ 7171427 h 7242452"/>
                <a:gd name="connsiteX61" fmla="*/ 1333329 w 1385973"/>
                <a:gd name="connsiteY61" fmla="*/ 7176974 h 7242452"/>
                <a:gd name="connsiteX62" fmla="*/ 1328807 w 1385973"/>
                <a:gd name="connsiteY62" fmla="*/ 7183784 h 7242452"/>
                <a:gd name="connsiteX63" fmla="*/ 1328808 w 1385973"/>
                <a:gd name="connsiteY63" fmla="*/ 7183784 h 7242452"/>
                <a:gd name="connsiteX64" fmla="*/ 1314458 w 1385973"/>
                <a:gd name="connsiteY64" fmla="*/ 7193313 h 7242452"/>
                <a:gd name="connsiteX65" fmla="*/ 1290337 w 1385973"/>
                <a:gd name="connsiteY65" fmla="*/ 7214196 h 7242452"/>
                <a:gd name="connsiteX66" fmla="*/ 1272413 w 1385973"/>
                <a:gd name="connsiteY66" fmla="*/ 7221233 h 7242452"/>
                <a:gd name="connsiteX67" fmla="*/ 1264245 w 1385973"/>
                <a:gd name="connsiteY67" fmla="*/ 7226657 h 7242452"/>
                <a:gd name="connsiteX68" fmla="*/ 1253047 w 1385973"/>
                <a:gd name="connsiteY68" fmla="*/ 7228836 h 7242452"/>
                <a:gd name="connsiteX69" fmla="*/ 1228467 w 1385973"/>
                <a:gd name="connsiteY69" fmla="*/ 7238486 h 724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85973" h="7242452">
                  <a:moveTo>
                    <a:pt x="1189134" y="7242452"/>
                  </a:moveTo>
                  <a:lnTo>
                    <a:pt x="1149800" y="7238486"/>
                  </a:lnTo>
                  <a:lnTo>
                    <a:pt x="1121945" y="7227550"/>
                  </a:lnTo>
                  <a:lnTo>
                    <a:pt x="1117357" y="7226657"/>
                  </a:lnTo>
                  <a:lnTo>
                    <a:pt x="1114011" y="7224435"/>
                  </a:lnTo>
                  <a:lnTo>
                    <a:pt x="1087931" y="7214196"/>
                  </a:lnTo>
                  <a:lnTo>
                    <a:pt x="1052835" y="7183810"/>
                  </a:lnTo>
                  <a:lnTo>
                    <a:pt x="1052794" y="7183784"/>
                  </a:lnTo>
                  <a:lnTo>
                    <a:pt x="1052734" y="7183723"/>
                  </a:lnTo>
                  <a:lnTo>
                    <a:pt x="1038530" y="7171427"/>
                  </a:lnTo>
                  <a:lnTo>
                    <a:pt x="1035965" y="7166954"/>
                  </a:lnTo>
                  <a:lnTo>
                    <a:pt x="0" y="6130977"/>
                  </a:lnTo>
                  <a:lnTo>
                    <a:pt x="0" y="5997277"/>
                  </a:lnTo>
                  <a:lnTo>
                    <a:pt x="0" y="3688080"/>
                  </a:lnTo>
                  <a:lnTo>
                    <a:pt x="0" y="3554380"/>
                  </a:lnTo>
                  <a:lnTo>
                    <a:pt x="1" y="3554380"/>
                  </a:lnTo>
                  <a:lnTo>
                    <a:pt x="1" y="3554373"/>
                  </a:lnTo>
                  <a:lnTo>
                    <a:pt x="1" y="1245176"/>
                  </a:lnTo>
                  <a:lnTo>
                    <a:pt x="1" y="1111476"/>
                  </a:lnTo>
                  <a:lnTo>
                    <a:pt x="1035966" y="75498"/>
                  </a:lnTo>
                  <a:lnTo>
                    <a:pt x="1038531" y="71026"/>
                  </a:lnTo>
                  <a:lnTo>
                    <a:pt x="1052735" y="58730"/>
                  </a:lnTo>
                  <a:lnTo>
                    <a:pt x="1052795" y="58668"/>
                  </a:lnTo>
                  <a:lnTo>
                    <a:pt x="1052836" y="58642"/>
                  </a:lnTo>
                  <a:lnTo>
                    <a:pt x="1087932" y="28256"/>
                  </a:lnTo>
                  <a:lnTo>
                    <a:pt x="1114012" y="18018"/>
                  </a:lnTo>
                  <a:lnTo>
                    <a:pt x="1117358" y="15796"/>
                  </a:lnTo>
                  <a:lnTo>
                    <a:pt x="1121946" y="14902"/>
                  </a:lnTo>
                  <a:lnTo>
                    <a:pt x="1149801" y="3966"/>
                  </a:lnTo>
                  <a:lnTo>
                    <a:pt x="1189135" y="0"/>
                  </a:lnTo>
                  <a:lnTo>
                    <a:pt x="1228468" y="3966"/>
                  </a:lnTo>
                  <a:lnTo>
                    <a:pt x="1253048" y="13616"/>
                  </a:lnTo>
                  <a:lnTo>
                    <a:pt x="1264246" y="15796"/>
                  </a:lnTo>
                  <a:lnTo>
                    <a:pt x="1272414" y="21220"/>
                  </a:lnTo>
                  <a:lnTo>
                    <a:pt x="1290338" y="28256"/>
                  </a:lnTo>
                  <a:lnTo>
                    <a:pt x="1314459" y="49140"/>
                  </a:lnTo>
                  <a:lnTo>
                    <a:pt x="1328809" y="58668"/>
                  </a:lnTo>
                  <a:lnTo>
                    <a:pt x="1328808" y="58668"/>
                  </a:lnTo>
                  <a:lnTo>
                    <a:pt x="1333330" y="65478"/>
                  </a:lnTo>
                  <a:lnTo>
                    <a:pt x="1339738" y="71026"/>
                  </a:lnTo>
                  <a:lnTo>
                    <a:pt x="1357038" y="101180"/>
                  </a:lnTo>
                  <a:lnTo>
                    <a:pt x="1371682" y="123232"/>
                  </a:lnTo>
                  <a:cubicBezTo>
                    <a:pt x="1381210" y="146728"/>
                    <a:pt x="1385972" y="171702"/>
                    <a:pt x="1385973" y="196678"/>
                  </a:cubicBezTo>
                  <a:lnTo>
                    <a:pt x="1384306" y="205244"/>
                  </a:lnTo>
                  <a:lnTo>
                    <a:pt x="1384306" y="321811"/>
                  </a:lnTo>
                  <a:lnTo>
                    <a:pt x="1385973" y="330378"/>
                  </a:lnTo>
                  <a:lnTo>
                    <a:pt x="1384306" y="338944"/>
                  </a:lnTo>
                  <a:lnTo>
                    <a:pt x="1384307" y="2491960"/>
                  </a:lnTo>
                  <a:lnTo>
                    <a:pt x="1385973" y="2491960"/>
                  </a:lnTo>
                  <a:lnTo>
                    <a:pt x="1385973" y="2625660"/>
                  </a:lnTo>
                  <a:lnTo>
                    <a:pt x="1385973" y="4940350"/>
                  </a:lnTo>
                  <a:lnTo>
                    <a:pt x="1385973" y="5074050"/>
                  </a:lnTo>
                  <a:lnTo>
                    <a:pt x="1384306" y="5074050"/>
                  </a:lnTo>
                  <a:lnTo>
                    <a:pt x="1384305" y="6903510"/>
                  </a:lnTo>
                  <a:lnTo>
                    <a:pt x="1385972" y="6912075"/>
                  </a:lnTo>
                  <a:lnTo>
                    <a:pt x="1384305" y="6920642"/>
                  </a:lnTo>
                  <a:lnTo>
                    <a:pt x="1384305" y="7037209"/>
                  </a:lnTo>
                  <a:lnTo>
                    <a:pt x="1385972" y="7045775"/>
                  </a:lnTo>
                  <a:cubicBezTo>
                    <a:pt x="1385971" y="7070750"/>
                    <a:pt x="1381209" y="7095725"/>
                    <a:pt x="1371681" y="7119220"/>
                  </a:cubicBezTo>
                  <a:lnTo>
                    <a:pt x="1357037" y="7141272"/>
                  </a:lnTo>
                  <a:lnTo>
                    <a:pt x="1339737" y="7171427"/>
                  </a:lnTo>
                  <a:lnTo>
                    <a:pt x="1333329" y="7176974"/>
                  </a:lnTo>
                  <a:lnTo>
                    <a:pt x="1328807" y="7183784"/>
                  </a:lnTo>
                  <a:lnTo>
                    <a:pt x="1328808" y="7183784"/>
                  </a:lnTo>
                  <a:lnTo>
                    <a:pt x="1314458" y="7193313"/>
                  </a:lnTo>
                  <a:lnTo>
                    <a:pt x="1290337" y="7214196"/>
                  </a:lnTo>
                  <a:lnTo>
                    <a:pt x="1272413" y="7221233"/>
                  </a:lnTo>
                  <a:lnTo>
                    <a:pt x="1264245" y="7226657"/>
                  </a:lnTo>
                  <a:lnTo>
                    <a:pt x="1253047" y="7228836"/>
                  </a:lnTo>
                  <a:lnTo>
                    <a:pt x="1228467" y="7238486"/>
                  </a:lnTo>
                  <a:close/>
                </a:path>
              </a:pathLst>
            </a:custGeom>
            <a:solidFill>
              <a:srgbClr val="C5C5C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 rot="16200000" flipV="1">
              <a:off x="5365846" y="1375197"/>
              <a:ext cx="980635" cy="5146922"/>
            </a:xfrm>
            <a:custGeom>
              <a:avLst/>
              <a:gdLst>
                <a:gd name="connsiteX0" fmla="*/ 1385973 w 1385973"/>
                <a:gd name="connsiteY0" fmla="*/ 5105957 h 7274359"/>
                <a:gd name="connsiteX1" fmla="*/ 1385973 w 1385973"/>
                <a:gd name="connsiteY1" fmla="*/ 4940351 h 7274359"/>
                <a:gd name="connsiteX2" fmla="*/ 1385973 w 1385973"/>
                <a:gd name="connsiteY2" fmla="*/ 2657567 h 7274359"/>
                <a:gd name="connsiteX3" fmla="*/ 1385973 w 1385973"/>
                <a:gd name="connsiteY3" fmla="*/ 2491961 h 7274359"/>
                <a:gd name="connsiteX4" fmla="*/ 1384307 w 1385973"/>
                <a:gd name="connsiteY4" fmla="*/ 2491961 h 7274359"/>
                <a:gd name="connsiteX5" fmla="*/ 1384306 w 1385973"/>
                <a:gd name="connsiteY5" fmla="*/ 370851 h 7274359"/>
                <a:gd name="connsiteX6" fmla="*/ 1385973 w 1385973"/>
                <a:gd name="connsiteY6" fmla="*/ 362285 h 7274359"/>
                <a:gd name="connsiteX7" fmla="*/ 1384306 w 1385973"/>
                <a:gd name="connsiteY7" fmla="*/ 353718 h 7274359"/>
                <a:gd name="connsiteX8" fmla="*/ 1384306 w 1385973"/>
                <a:gd name="connsiteY8" fmla="*/ 205245 h 7274359"/>
                <a:gd name="connsiteX9" fmla="*/ 1385973 w 1385973"/>
                <a:gd name="connsiteY9" fmla="*/ 196679 h 7274359"/>
                <a:gd name="connsiteX10" fmla="*/ 1371682 w 1385973"/>
                <a:gd name="connsiteY10" fmla="*/ 123233 h 7274359"/>
                <a:gd name="connsiteX11" fmla="*/ 1357038 w 1385973"/>
                <a:gd name="connsiteY11" fmla="*/ 101181 h 7274359"/>
                <a:gd name="connsiteX12" fmla="*/ 1339738 w 1385973"/>
                <a:gd name="connsiteY12" fmla="*/ 71027 h 7274359"/>
                <a:gd name="connsiteX13" fmla="*/ 1333330 w 1385973"/>
                <a:gd name="connsiteY13" fmla="*/ 65479 h 7274359"/>
                <a:gd name="connsiteX14" fmla="*/ 1328808 w 1385973"/>
                <a:gd name="connsiteY14" fmla="*/ 58669 h 7274359"/>
                <a:gd name="connsiteX15" fmla="*/ 1328809 w 1385973"/>
                <a:gd name="connsiteY15" fmla="*/ 58669 h 7274359"/>
                <a:gd name="connsiteX16" fmla="*/ 1314459 w 1385973"/>
                <a:gd name="connsiteY16" fmla="*/ 49141 h 7274359"/>
                <a:gd name="connsiteX17" fmla="*/ 1290338 w 1385973"/>
                <a:gd name="connsiteY17" fmla="*/ 28257 h 7274359"/>
                <a:gd name="connsiteX18" fmla="*/ 1272414 w 1385973"/>
                <a:gd name="connsiteY18" fmla="*/ 21221 h 7274359"/>
                <a:gd name="connsiteX19" fmla="*/ 1264246 w 1385973"/>
                <a:gd name="connsiteY19" fmla="*/ 15797 h 7274359"/>
                <a:gd name="connsiteX20" fmla="*/ 1253048 w 1385973"/>
                <a:gd name="connsiteY20" fmla="*/ 13617 h 7274359"/>
                <a:gd name="connsiteX21" fmla="*/ 1228468 w 1385973"/>
                <a:gd name="connsiteY21" fmla="*/ 3967 h 7274359"/>
                <a:gd name="connsiteX22" fmla="*/ 1189135 w 1385973"/>
                <a:gd name="connsiteY22" fmla="*/ 0 h 7274359"/>
                <a:gd name="connsiteX23" fmla="*/ 1149801 w 1385973"/>
                <a:gd name="connsiteY23" fmla="*/ 3967 h 7274359"/>
                <a:gd name="connsiteX24" fmla="*/ 1121946 w 1385973"/>
                <a:gd name="connsiteY24" fmla="*/ 14903 h 7274359"/>
                <a:gd name="connsiteX25" fmla="*/ 1117358 w 1385973"/>
                <a:gd name="connsiteY25" fmla="*/ 15797 h 7274359"/>
                <a:gd name="connsiteX26" fmla="*/ 1114012 w 1385973"/>
                <a:gd name="connsiteY26" fmla="*/ 18019 h 7274359"/>
                <a:gd name="connsiteX27" fmla="*/ 1087932 w 1385973"/>
                <a:gd name="connsiteY27" fmla="*/ 28257 h 7274359"/>
                <a:gd name="connsiteX28" fmla="*/ 1052836 w 1385973"/>
                <a:gd name="connsiteY28" fmla="*/ 58643 h 7274359"/>
                <a:gd name="connsiteX29" fmla="*/ 1052795 w 1385973"/>
                <a:gd name="connsiteY29" fmla="*/ 58669 h 7274359"/>
                <a:gd name="connsiteX30" fmla="*/ 1052735 w 1385973"/>
                <a:gd name="connsiteY30" fmla="*/ 58731 h 7274359"/>
                <a:gd name="connsiteX31" fmla="*/ 1038531 w 1385973"/>
                <a:gd name="connsiteY31" fmla="*/ 71027 h 7274359"/>
                <a:gd name="connsiteX32" fmla="*/ 1035966 w 1385973"/>
                <a:gd name="connsiteY32" fmla="*/ 75499 h 7274359"/>
                <a:gd name="connsiteX33" fmla="*/ 1 w 1385973"/>
                <a:gd name="connsiteY33" fmla="*/ 1111477 h 7274359"/>
                <a:gd name="connsiteX34" fmla="*/ 1 w 1385973"/>
                <a:gd name="connsiteY34" fmla="*/ 1277083 h 7274359"/>
                <a:gd name="connsiteX35" fmla="*/ 1 w 1385973"/>
                <a:gd name="connsiteY35" fmla="*/ 3554374 h 7274359"/>
                <a:gd name="connsiteX36" fmla="*/ 1 w 1385973"/>
                <a:gd name="connsiteY36" fmla="*/ 3554381 h 7274359"/>
                <a:gd name="connsiteX37" fmla="*/ 0 w 1385973"/>
                <a:gd name="connsiteY37" fmla="*/ 3554381 h 7274359"/>
                <a:gd name="connsiteX38" fmla="*/ 0 w 1385973"/>
                <a:gd name="connsiteY38" fmla="*/ 3719987 h 7274359"/>
                <a:gd name="connsiteX39" fmla="*/ 0 w 1385973"/>
                <a:gd name="connsiteY39" fmla="*/ 5997278 h 7274359"/>
                <a:gd name="connsiteX40" fmla="*/ 0 w 1385973"/>
                <a:gd name="connsiteY40" fmla="*/ 6162884 h 7274359"/>
                <a:gd name="connsiteX41" fmla="*/ 1035965 w 1385973"/>
                <a:gd name="connsiteY41" fmla="*/ 7198861 h 7274359"/>
                <a:gd name="connsiteX42" fmla="*/ 1038530 w 1385973"/>
                <a:gd name="connsiteY42" fmla="*/ 7203334 h 7274359"/>
                <a:gd name="connsiteX43" fmla="*/ 1052734 w 1385973"/>
                <a:gd name="connsiteY43" fmla="*/ 7215630 h 7274359"/>
                <a:gd name="connsiteX44" fmla="*/ 1052794 w 1385973"/>
                <a:gd name="connsiteY44" fmla="*/ 7215691 h 7274359"/>
                <a:gd name="connsiteX45" fmla="*/ 1052835 w 1385973"/>
                <a:gd name="connsiteY45" fmla="*/ 7215717 h 7274359"/>
                <a:gd name="connsiteX46" fmla="*/ 1087931 w 1385973"/>
                <a:gd name="connsiteY46" fmla="*/ 7246103 h 7274359"/>
                <a:gd name="connsiteX47" fmla="*/ 1114011 w 1385973"/>
                <a:gd name="connsiteY47" fmla="*/ 7256342 h 7274359"/>
                <a:gd name="connsiteX48" fmla="*/ 1117357 w 1385973"/>
                <a:gd name="connsiteY48" fmla="*/ 7258564 h 7274359"/>
                <a:gd name="connsiteX49" fmla="*/ 1121945 w 1385973"/>
                <a:gd name="connsiteY49" fmla="*/ 7259457 h 7274359"/>
                <a:gd name="connsiteX50" fmla="*/ 1149800 w 1385973"/>
                <a:gd name="connsiteY50" fmla="*/ 7270393 h 7274359"/>
                <a:gd name="connsiteX51" fmla="*/ 1189134 w 1385973"/>
                <a:gd name="connsiteY51" fmla="*/ 7274359 h 7274359"/>
                <a:gd name="connsiteX52" fmla="*/ 1228467 w 1385973"/>
                <a:gd name="connsiteY52" fmla="*/ 7270393 h 7274359"/>
                <a:gd name="connsiteX53" fmla="*/ 1253047 w 1385973"/>
                <a:gd name="connsiteY53" fmla="*/ 7260743 h 7274359"/>
                <a:gd name="connsiteX54" fmla="*/ 1264245 w 1385973"/>
                <a:gd name="connsiteY54" fmla="*/ 7258564 h 7274359"/>
                <a:gd name="connsiteX55" fmla="*/ 1272413 w 1385973"/>
                <a:gd name="connsiteY55" fmla="*/ 7253140 h 7274359"/>
                <a:gd name="connsiteX56" fmla="*/ 1290337 w 1385973"/>
                <a:gd name="connsiteY56" fmla="*/ 7246103 h 7274359"/>
                <a:gd name="connsiteX57" fmla="*/ 1314458 w 1385973"/>
                <a:gd name="connsiteY57" fmla="*/ 7225220 h 7274359"/>
                <a:gd name="connsiteX58" fmla="*/ 1328808 w 1385973"/>
                <a:gd name="connsiteY58" fmla="*/ 7215691 h 7274359"/>
                <a:gd name="connsiteX59" fmla="*/ 1328807 w 1385973"/>
                <a:gd name="connsiteY59" fmla="*/ 7215691 h 7274359"/>
                <a:gd name="connsiteX60" fmla="*/ 1333329 w 1385973"/>
                <a:gd name="connsiteY60" fmla="*/ 7208881 h 7274359"/>
                <a:gd name="connsiteX61" fmla="*/ 1339737 w 1385973"/>
                <a:gd name="connsiteY61" fmla="*/ 7203334 h 7274359"/>
                <a:gd name="connsiteX62" fmla="*/ 1357037 w 1385973"/>
                <a:gd name="connsiteY62" fmla="*/ 7173179 h 7274359"/>
                <a:gd name="connsiteX63" fmla="*/ 1371681 w 1385973"/>
                <a:gd name="connsiteY63" fmla="*/ 7151127 h 7274359"/>
                <a:gd name="connsiteX64" fmla="*/ 1385972 w 1385973"/>
                <a:gd name="connsiteY64" fmla="*/ 7077682 h 7274359"/>
                <a:gd name="connsiteX65" fmla="*/ 1384305 w 1385973"/>
                <a:gd name="connsiteY65" fmla="*/ 7069116 h 7274359"/>
                <a:gd name="connsiteX66" fmla="*/ 1384305 w 1385973"/>
                <a:gd name="connsiteY66" fmla="*/ 6920643 h 7274359"/>
                <a:gd name="connsiteX67" fmla="*/ 1385972 w 1385973"/>
                <a:gd name="connsiteY67" fmla="*/ 6912076 h 7274359"/>
                <a:gd name="connsiteX68" fmla="*/ 1384305 w 1385973"/>
                <a:gd name="connsiteY68" fmla="*/ 6903510 h 7274359"/>
                <a:gd name="connsiteX69" fmla="*/ 1384306 w 1385973"/>
                <a:gd name="connsiteY69" fmla="*/ 5105957 h 727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85973" h="7274359">
                  <a:moveTo>
                    <a:pt x="1385973" y="5105957"/>
                  </a:moveTo>
                  <a:lnTo>
                    <a:pt x="1385973" y="4940351"/>
                  </a:lnTo>
                  <a:lnTo>
                    <a:pt x="1385973" y="2657567"/>
                  </a:lnTo>
                  <a:lnTo>
                    <a:pt x="1385973" y="2491961"/>
                  </a:lnTo>
                  <a:lnTo>
                    <a:pt x="1384307" y="2491961"/>
                  </a:lnTo>
                  <a:lnTo>
                    <a:pt x="1384306" y="370851"/>
                  </a:lnTo>
                  <a:lnTo>
                    <a:pt x="1385973" y="362285"/>
                  </a:lnTo>
                  <a:lnTo>
                    <a:pt x="1384306" y="353718"/>
                  </a:lnTo>
                  <a:lnTo>
                    <a:pt x="1384306" y="205245"/>
                  </a:lnTo>
                  <a:lnTo>
                    <a:pt x="1385973" y="196679"/>
                  </a:lnTo>
                  <a:cubicBezTo>
                    <a:pt x="1385972" y="171703"/>
                    <a:pt x="1381210" y="146729"/>
                    <a:pt x="1371682" y="123233"/>
                  </a:cubicBezTo>
                  <a:lnTo>
                    <a:pt x="1357038" y="101181"/>
                  </a:lnTo>
                  <a:lnTo>
                    <a:pt x="1339738" y="71027"/>
                  </a:lnTo>
                  <a:lnTo>
                    <a:pt x="1333330" y="65479"/>
                  </a:lnTo>
                  <a:lnTo>
                    <a:pt x="1328808" y="58669"/>
                  </a:lnTo>
                  <a:lnTo>
                    <a:pt x="1328809" y="58669"/>
                  </a:lnTo>
                  <a:lnTo>
                    <a:pt x="1314459" y="49141"/>
                  </a:lnTo>
                  <a:lnTo>
                    <a:pt x="1290338" y="28257"/>
                  </a:lnTo>
                  <a:lnTo>
                    <a:pt x="1272414" y="21221"/>
                  </a:lnTo>
                  <a:lnTo>
                    <a:pt x="1264246" y="15797"/>
                  </a:lnTo>
                  <a:lnTo>
                    <a:pt x="1253048" y="13617"/>
                  </a:lnTo>
                  <a:lnTo>
                    <a:pt x="1228468" y="3967"/>
                  </a:lnTo>
                  <a:lnTo>
                    <a:pt x="1189135" y="0"/>
                  </a:lnTo>
                  <a:lnTo>
                    <a:pt x="1149801" y="3967"/>
                  </a:lnTo>
                  <a:lnTo>
                    <a:pt x="1121946" y="14903"/>
                  </a:lnTo>
                  <a:lnTo>
                    <a:pt x="1117358" y="15797"/>
                  </a:lnTo>
                  <a:lnTo>
                    <a:pt x="1114012" y="18019"/>
                  </a:lnTo>
                  <a:lnTo>
                    <a:pt x="1087932" y="28257"/>
                  </a:lnTo>
                  <a:lnTo>
                    <a:pt x="1052836" y="58643"/>
                  </a:lnTo>
                  <a:lnTo>
                    <a:pt x="1052795" y="58669"/>
                  </a:lnTo>
                  <a:lnTo>
                    <a:pt x="1052735" y="58731"/>
                  </a:lnTo>
                  <a:lnTo>
                    <a:pt x="1038531" y="71027"/>
                  </a:lnTo>
                  <a:lnTo>
                    <a:pt x="1035966" y="75499"/>
                  </a:lnTo>
                  <a:lnTo>
                    <a:pt x="1" y="1111477"/>
                  </a:lnTo>
                  <a:lnTo>
                    <a:pt x="1" y="1277083"/>
                  </a:lnTo>
                  <a:lnTo>
                    <a:pt x="1" y="3554374"/>
                  </a:lnTo>
                  <a:lnTo>
                    <a:pt x="1" y="3554381"/>
                  </a:lnTo>
                  <a:lnTo>
                    <a:pt x="0" y="3554381"/>
                  </a:lnTo>
                  <a:lnTo>
                    <a:pt x="0" y="3719987"/>
                  </a:lnTo>
                  <a:lnTo>
                    <a:pt x="0" y="5997278"/>
                  </a:lnTo>
                  <a:lnTo>
                    <a:pt x="0" y="6162884"/>
                  </a:lnTo>
                  <a:lnTo>
                    <a:pt x="1035965" y="7198861"/>
                  </a:lnTo>
                  <a:lnTo>
                    <a:pt x="1038530" y="7203334"/>
                  </a:lnTo>
                  <a:lnTo>
                    <a:pt x="1052734" y="7215630"/>
                  </a:lnTo>
                  <a:lnTo>
                    <a:pt x="1052794" y="7215691"/>
                  </a:lnTo>
                  <a:lnTo>
                    <a:pt x="1052835" y="7215717"/>
                  </a:lnTo>
                  <a:lnTo>
                    <a:pt x="1087931" y="7246103"/>
                  </a:lnTo>
                  <a:lnTo>
                    <a:pt x="1114011" y="7256342"/>
                  </a:lnTo>
                  <a:lnTo>
                    <a:pt x="1117357" y="7258564"/>
                  </a:lnTo>
                  <a:lnTo>
                    <a:pt x="1121945" y="7259457"/>
                  </a:lnTo>
                  <a:lnTo>
                    <a:pt x="1149800" y="7270393"/>
                  </a:lnTo>
                  <a:lnTo>
                    <a:pt x="1189134" y="7274359"/>
                  </a:lnTo>
                  <a:lnTo>
                    <a:pt x="1228467" y="7270393"/>
                  </a:lnTo>
                  <a:lnTo>
                    <a:pt x="1253047" y="7260743"/>
                  </a:lnTo>
                  <a:lnTo>
                    <a:pt x="1264245" y="7258564"/>
                  </a:lnTo>
                  <a:lnTo>
                    <a:pt x="1272413" y="7253140"/>
                  </a:lnTo>
                  <a:lnTo>
                    <a:pt x="1290337" y="7246103"/>
                  </a:lnTo>
                  <a:lnTo>
                    <a:pt x="1314458" y="7225220"/>
                  </a:lnTo>
                  <a:lnTo>
                    <a:pt x="1328808" y="7215691"/>
                  </a:lnTo>
                  <a:lnTo>
                    <a:pt x="1328807" y="7215691"/>
                  </a:lnTo>
                  <a:lnTo>
                    <a:pt x="1333329" y="7208881"/>
                  </a:lnTo>
                  <a:lnTo>
                    <a:pt x="1339737" y="7203334"/>
                  </a:lnTo>
                  <a:lnTo>
                    <a:pt x="1357037" y="7173179"/>
                  </a:lnTo>
                  <a:lnTo>
                    <a:pt x="1371681" y="7151127"/>
                  </a:lnTo>
                  <a:cubicBezTo>
                    <a:pt x="1381209" y="7127632"/>
                    <a:pt x="1385971" y="7102657"/>
                    <a:pt x="1385972" y="7077682"/>
                  </a:cubicBezTo>
                  <a:lnTo>
                    <a:pt x="1384305" y="7069116"/>
                  </a:lnTo>
                  <a:lnTo>
                    <a:pt x="1384305" y="6920643"/>
                  </a:lnTo>
                  <a:lnTo>
                    <a:pt x="1385972" y="6912076"/>
                  </a:lnTo>
                  <a:lnTo>
                    <a:pt x="1384305" y="6903510"/>
                  </a:lnTo>
                  <a:lnTo>
                    <a:pt x="1384306" y="5105957"/>
                  </a:lnTo>
                  <a:close/>
                </a:path>
              </a:pathLst>
            </a:custGeom>
            <a:solidFill>
              <a:srgbClr val="D8D8D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 rot="10800000" flipH="1" flipV="1">
              <a:off x="4799294" y="3386472"/>
              <a:ext cx="980636" cy="2594754"/>
            </a:xfrm>
            <a:custGeom>
              <a:avLst/>
              <a:gdLst>
                <a:gd name="connsiteX0" fmla="*/ 0 w 980636"/>
                <a:gd name="connsiteY0" fmla="*/ 0 h 2594754"/>
                <a:gd name="connsiteX1" fmla="*/ 980636 w 980636"/>
                <a:gd name="connsiteY1" fmla="*/ 0 h 2594754"/>
                <a:gd name="connsiteX2" fmla="*/ 980636 w 980636"/>
                <a:gd name="connsiteY2" fmla="*/ 503855 h 2594754"/>
                <a:gd name="connsiteX3" fmla="*/ 979457 w 980636"/>
                <a:gd name="connsiteY3" fmla="*/ 503855 h 2594754"/>
                <a:gd name="connsiteX4" fmla="*/ 979457 w 980636"/>
                <a:gd name="connsiteY4" fmla="*/ 2449536 h 2594754"/>
                <a:gd name="connsiteX5" fmla="*/ 980636 w 980636"/>
                <a:gd name="connsiteY5" fmla="*/ 2455597 h 2594754"/>
                <a:gd name="connsiteX6" fmla="*/ 970525 w 980636"/>
                <a:gd name="connsiteY6" fmla="*/ 2507562 h 2594754"/>
                <a:gd name="connsiteX7" fmla="*/ 960163 w 980636"/>
                <a:gd name="connsiteY7" fmla="*/ 2523165 h 2594754"/>
                <a:gd name="connsiteX8" fmla="*/ 947923 w 980636"/>
                <a:gd name="connsiteY8" fmla="*/ 2544501 h 2594754"/>
                <a:gd name="connsiteX9" fmla="*/ 943389 w 980636"/>
                <a:gd name="connsiteY9" fmla="*/ 2548426 h 2594754"/>
                <a:gd name="connsiteX10" fmla="*/ 940190 w 980636"/>
                <a:gd name="connsiteY10" fmla="*/ 2553244 h 2594754"/>
                <a:gd name="connsiteX11" fmla="*/ 940190 w 980636"/>
                <a:gd name="connsiteY11" fmla="*/ 2553244 h 2594754"/>
                <a:gd name="connsiteX12" fmla="*/ 930037 w 980636"/>
                <a:gd name="connsiteY12" fmla="*/ 2559986 h 2594754"/>
                <a:gd name="connsiteX13" fmla="*/ 912970 w 980636"/>
                <a:gd name="connsiteY13" fmla="*/ 2574762 h 2594754"/>
                <a:gd name="connsiteX14" fmla="*/ 900288 w 980636"/>
                <a:gd name="connsiteY14" fmla="*/ 2579741 h 2594754"/>
                <a:gd name="connsiteX15" fmla="*/ 894509 w 980636"/>
                <a:gd name="connsiteY15" fmla="*/ 2583578 h 2594754"/>
                <a:gd name="connsiteX16" fmla="*/ 886586 w 980636"/>
                <a:gd name="connsiteY16" fmla="*/ 2585120 h 2594754"/>
                <a:gd name="connsiteX17" fmla="*/ 869195 w 980636"/>
                <a:gd name="connsiteY17" fmla="*/ 2591948 h 2594754"/>
                <a:gd name="connsiteX18" fmla="*/ 841365 w 980636"/>
                <a:gd name="connsiteY18" fmla="*/ 2594754 h 2594754"/>
                <a:gd name="connsiteX19" fmla="*/ 813534 w 980636"/>
                <a:gd name="connsiteY19" fmla="*/ 2591948 h 2594754"/>
                <a:gd name="connsiteX20" fmla="*/ 793826 w 980636"/>
                <a:gd name="connsiteY20" fmla="*/ 2584210 h 2594754"/>
                <a:gd name="connsiteX21" fmla="*/ 790580 w 980636"/>
                <a:gd name="connsiteY21" fmla="*/ 2583578 h 2594754"/>
                <a:gd name="connsiteX22" fmla="*/ 788212 w 980636"/>
                <a:gd name="connsiteY22" fmla="*/ 2582006 h 2594754"/>
                <a:gd name="connsiteX23" fmla="*/ 769759 w 980636"/>
                <a:gd name="connsiteY23" fmla="*/ 2574762 h 2594754"/>
                <a:gd name="connsiteX24" fmla="*/ 744927 w 980636"/>
                <a:gd name="connsiteY24" fmla="*/ 2553262 h 2594754"/>
                <a:gd name="connsiteX25" fmla="*/ 744898 w 980636"/>
                <a:gd name="connsiteY25" fmla="*/ 2553244 h 2594754"/>
                <a:gd name="connsiteX26" fmla="*/ 744856 w 980636"/>
                <a:gd name="connsiteY26" fmla="*/ 2553201 h 2594754"/>
                <a:gd name="connsiteX27" fmla="*/ 734806 w 980636"/>
                <a:gd name="connsiteY27" fmla="*/ 2544501 h 2594754"/>
                <a:gd name="connsiteX28" fmla="*/ 732991 w 980636"/>
                <a:gd name="connsiteY28" fmla="*/ 2541336 h 2594754"/>
                <a:gd name="connsiteX29" fmla="*/ 1 w 980636"/>
                <a:gd name="connsiteY29" fmla="*/ 1808338 h 2594754"/>
                <a:gd name="connsiteX30" fmla="*/ 1 w 980636"/>
                <a:gd name="connsiteY30" fmla="*/ 503855 h 2594754"/>
                <a:gd name="connsiteX31" fmla="*/ 0 w 980636"/>
                <a:gd name="connsiteY31" fmla="*/ 503855 h 259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80636" h="2594754">
                  <a:moveTo>
                    <a:pt x="0" y="0"/>
                  </a:moveTo>
                  <a:lnTo>
                    <a:pt x="980636" y="0"/>
                  </a:lnTo>
                  <a:lnTo>
                    <a:pt x="980636" y="503855"/>
                  </a:lnTo>
                  <a:lnTo>
                    <a:pt x="979457" y="503855"/>
                  </a:lnTo>
                  <a:lnTo>
                    <a:pt x="979457" y="2449536"/>
                  </a:lnTo>
                  <a:lnTo>
                    <a:pt x="980636" y="2455597"/>
                  </a:lnTo>
                  <a:cubicBezTo>
                    <a:pt x="980636" y="2473268"/>
                    <a:pt x="977266" y="2490938"/>
                    <a:pt x="970525" y="2507562"/>
                  </a:cubicBezTo>
                  <a:lnTo>
                    <a:pt x="960163" y="2523165"/>
                  </a:lnTo>
                  <a:lnTo>
                    <a:pt x="947923" y="2544501"/>
                  </a:lnTo>
                  <a:lnTo>
                    <a:pt x="943389" y="2548426"/>
                  </a:lnTo>
                  <a:lnTo>
                    <a:pt x="940190" y="2553244"/>
                  </a:lnTo>
                  <a:lnTo>
                    <a:pt x="940190" y="2553244"/>
                  </a:lnTo>
                  <a:lnTo>
                    <a:pt x="930037" y="2559986"/>
                  </a:lnTo>
                  <a:lnTo>
                    <a:pt x="912970" y="2574762"/>
                  </a:lnTo>
                  <a:lnTo>
                    <a:pt x="900288" y="2579741"/>
                  </a:lnTo>
                  <a:lnTo>
                    <a:pt x="894509" y="2583578"/>
                  </a:lnTo>
                  <a:lnTo>
                    <a:pt x="886586" y="2585120"/>
                  </a:lnTo>
                  <a:lnTo>
                    <a:pt x="869195" y="2591948"/>
                  </a:lnTo>
                  <a:lnTo>
                    <a:pt x="841365" y="2594754"/>
                  </a:lnTo>
                  <a:lnTo>
                    <a:pt x="813534" y="2591948"/>
                  </a:lnTo>
                  <a:lnTo>
                    <a:pt x="793826" y="2584210"/>
                  </a:lnTo>
                  <a:lnTo>
                    <a:pt x="790580" y="2583578"/>
                  </a:lnTo>
                  <a:lnTo>
                    <a:pt x="788212" y="2582006"/>
                  </a:lnTo>
                  <a:lnTo>
                    <a:pt x="769759" y="2574762"/>
                  </a:lnTo>
                  <a:lnTo>
                    <a:pt x="744927" y="2553262"/>
                  </a:lnTo>
                  <a:lnTo>
                    <a:pt x="744898" y="2553244"/>
                  </a:lnTo>
                  <a:lnTo>
                    <a:pt x="744856" y="2553201"/>
                  </a:lnTo>
                  <a:lnTo>
                    <a:pt x="734806" y="2544501"/>
                  </a:lnTo>
                  <a:lnTo>
                    <a:pt x="732991" y="2541336"/>
                  </a:lnTo>
                  <a:lnTo>
                    <a:pt x="1" y="1808338"/>
                  </a:lnTo>
                  <a:lnTo>
                    <a:pt x="1" y="503855"/>
                  </a:lnTo>
                  <a:lnTo>
                    <a:pt x="0" y="503855"/>
                  </a:lnTo>
                  <a:close/>
                </a:path>
              </a:pathLst>
            </a:custGeom>
            <a:solidFill>
              <a:srgbClr val="C5C5C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 rot="16200000">
              <a:off x="5087956" y="3100243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282704" y="866827"/>
              <a:ext cx="2395838" cy="2373313"/>
            </a:xfrm>
            <a:custGeom>
              <a:avLst/>
              <a:gdLst>
                <a:gd name="connsiteX0" fmla="*/ 1741424 w 3386138"/>
                <a:gd name="connsiteY0" fmla="*/ 0 h 3354302"/>
                <a:gd name="connsiteX1" fmla="*/ 3361593 w 3386138"/>
                <a:gd name="connsiteY1" fmla="*/ 0 h 3354302"/>
                <a:gd name="connsiteX2" fmla="*/ 3386138 w 3386138"/>
                <a:gd name="connsiteY2" fmla="*/ 2474 h 3354302"/>
                <a:gd name="connsiteX3" fmla="*/ 3386138 w 3386138"/>
                <a:gd name="connsiteY3" fmla="*/ 2562 h 3354302"/>
                <a:gd name="connsiteX4" fmla="*/ 3360737 w 3386138"/>
                <a:gd name="connsiteY4" fmla="*/ 1 h 3354302"/>
                <a:gd name="connsiteX5" fmla="*/ 3359961 w 3386138"/>
                <a:gd name="connsiteY5" fmla="*/ 79 h 3354302"/>
                <a:gd name="connsiteX6" fmla="*/ 3359199 w 3386138"/>
                <a:gd name="connsiteY6" fmla="*/ 3 h 3354302"/>
                <a:gd name="connsiteX7" fmla="*/ 3319865 w 3386138"/>
                <a:gd name="connsiteY7" fmla="*/ 3968 h 3354302"/>
                <a:gd name="connsiteX8" fmla="*/ 3291844 w 3386138"/>
                <a:gd name="connsiteY8" fmla="*/ 14970 h 3354302"/>
                <a:gd name="connsiteX9" fmla="*/ 3287383 w 3386138"/>
                <a:gd name="connsiteY9" fmla="*/ 15837 h 3354302"/>
                <a:gd name="connsiteX10" fmla="*/ 3284128 w 3386138"/>
                <a:gd name="connsiteY10" fmla="*/ 17998 h 3354302"/>
                <a:gd name="connsiteX11" fmla="*/ 3257995 w 3386138"/>
                <a:gd name="connsiteY11" fmla="*/ 28258 h 3354302"/>
                <a:gd name="connsiteX12" fmla="*/ 3222828 w 3386138"/>
                <a:gd name="connsiteY12" fmla="*/ 58704 h 3354302"/>
                <a:gd name="connsiteX13" fmla="*/ 3222818 w 3386138"/>
                <a:gd name="connsiteY13" fmla="*/ 58711 h 3354302"/>
                <a:gd name="connsiteX14" fmla="*/ 3222803 w 3386138"/>
                <a:gd name="connsiteY14" fmla="*/ 58726 h 3354302"/>
                <a:gd name="connsiteX15" fmla="*/ 3208594 w 3386138"/>
                <a:gd name="connsiteY15" fmla="*/ 71027 h 3354302"/>
                <a:gd name="connsiteX16" fmla="*/ 3206027 w 3386138"/>
                <a:gd name="connsiteY16" fmla="*/ 75501 h 3354302"/>
                <a:gd name="connsiteX17" fmla="*/ 75498 w 3386138"/>
                <a:gd name="connsiteY17" fmla="*/ 3205994 h 3354302"/>
                <a:gd name="connsiteX18" fmla="*/ 71025 w 3386138"/>
                <a:gd name="connsiteY18" fmla="*/ 3208560 h 3354302"/>
                <a:gd name="connsiteX19" fmla="*/ 58729 w 3386138"/>
                <a:gd name="connsiteY19" fmla="*/ 3222763 h 3354302"/>
                <a:gd name="connsiteX20" fmla="*/ 58668 w 3386138"/>
                <a:gd name="connsiteY20" fmla="*/ 3222823 h 3354302"/>
                <a:gd name="connsiteX21" fmla="*/ 58642 w 3386138"/>
                <a:gd name="connsiteY21" fmla="*/ 3222864 h 3354302"/>
                <a:gd name="connsiteX22" fmla="*/ 28256 w 3386138"/>
                <a:gd name="connsiteY22" fmla="*/ 3257961 h 3354302"/>
                <a:gd name="connsiteX23" fmla="*/ 18016 w 3386138"/>
                <a:gd name="connsiteY23" fmla="*/ 3284040 h 3354302"/>
                <a:gd name="connsiteX24" fmla="*/ 15794 w 3386138"/>
                <a:gd name="connsiteY24" fmla="*/ 3287387 h 3354302"/>
                <a:gd name="connsiteX25" fmla="*/ 14902 w 3386138"/>
                <a:gd name="connsiteY25" fmla="*/ 3291975 h 3354302"/>
                <a:gd name="connsiteX26" fmla="*/ 3966 w 3386138"/>
                <a:gd name="connsiteY26" fmla="*/ 3319829 h 3354302"/>
                <a:gd name="connsiteX27" fmla="*/ 490 w 3386138"/>
                <a:gd name="connsiteY27" fmla="*/ 3354302 h 3354302"/>
                <a:gd name="connsiteX28" fmla="*/ 0 w 3386138"/>
                <a:gd name="connsiteY28" fmla="*/ 3354302 h 3354302"/>
                <a:gd name="connsiteX29" fmla="*/ 0 w 3386138"/>
                <a:gd name="connsiteY29" fmla="*/ 1741424 h 335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6138" h="3354302">
                  <a:moveTo>
                    <a:pt x="1741424" y="0"/>
                  </a:moveTo>
                  <a:lnTo>
                    <a:pt x="3361593" y="0"/>
                  </a:lnTo>
                  <a:lnTo>
                    <a:pt x="3386138" y="2474"/>
                  </a:lnTo>
                  <a:lnTo>
                    <a:pt x="3386138" y="2562"/>
                  </a:lnTo>
                  <a:lnTo>
                    <a:pt x="3360737" y="1"/>
                  </a:lnTo>
                  <a:lnTo>
                    <a:pt x="3359961" y="79"/>
                  </a:lnTo>
                  <a:lnTo>
                    <a:pt x="3359199" y="3"/>
                  </a:lnTo>
                  <a:lnTo>
                    <a:pt x="3319865" y="3968"/>
                  </a:lnTo>
                  <a:lnTo>
                    <a:pt x="3291844" y="14970"/>
                  </a:lnTo>
                  <a:lnTo>
                    <a:pt x="3287383" y="15837"/>
                  </a:lnTo>
                  <a:lnTo>
                    <a:pt x="3284128" y="17998"/>
                  </a:lnTo>
                  <a:lnTo>
                    <a:pt x="3257995" y="28258"/>
                  </a:lnTo>
                  <a:lnTo>
                    <a:pt x="3222828" y="58704"/>
                  </a:lnTo>
                  <a:lnTo>
                    <a:pt x="3222818" y="58711"/>
                  </a:lnTo>
                  <a:lnTo>
                    <a:pt x="3222803" y="58726"/>
                  </a:lnTo>
                  <a:lnTo>
                    <a:pt x="3208594" y="71027"/>
                  </a:lnTo>
                  <a:lnTo>
                    <a:pt x="3206027" y="75501"/>
                  </a:lnTo>
                  <a:lnTo>
                    <a:pt x="75498" y="3205994"/>
                  </a:lnTo>
                  <a:lnTo>
                    <a:pt x="71025" y="3208560"/>
                  </a:lnTo>
                  <a:lnTo>
                    <a:pt x="58729" y="3222763"/>
                  </a:lnTo>
                  <a:lnTo>
                    <a:pt x="58668" y="3222823"/>
                  </a:lnTo>
                  <a:lnTo>
                    <a:pt x="58642" y="3222864"/>
                  </a:lnTo>
                  <a:lnTo>
                    <a:pt x="28256" y="3257961"/>
                  </a:lnTo>
                  <a:lnTo>
                    <a:pt x="18016" y="3284040"/>
                  </a:lnTo>
                  <a:lnTo>
                    <a:pt x="15794" y="3287387"/>
                  </a:lnTo>
                  <a:lnTo>
                    <a:pt x="14902" y="3291975"/>
                  </a:lnTo>
                  <a:lnTo>
                    <a:pt x="3966" y="3319829"/>
                  </a:lnTo>
                  <a:lnTo>
                    <a:pt x="490" y="3354302"/>
                  </a:lnTo>
                  <a:lnTo>
                    <a:pt x="0" y="3354302"/>
                  </a:lnTo>
                  <a:lnTo>
                    <a:pt x="0" y="1741424"/>
                  </a:lnTo>
                  <a:close/>
                </a:path>
              </a:pathLst>
            </a:custGeom>
            <a:solidFill>
              <a:srgbClr val="FEB750"/>
            </a:solidFill>
            <a:ln w="19050">
              <a:noFill/>
            </a:ln>
            <a:effectLst>
              <a:outerShdw blurRad="584200" dist="1524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6028365" y="866827"/>
              <a:ext cx="2395838" cy="2373313"/>
            </a:xfrm>
            <a:custGeom>
              <a:avLst/>
              <a:gdLst>
                <a:gd name="connsiteX0" fmla="*/ 1741424 w 3386138"/>
                <a:gd name="connsiteY0" fmla="*/ 0 h 3354302"/>
                <a:gd name="connsiteX1" fmla="*/ 3361593 w 3386138"/>
                <a:gd name="connsiteY1" fmla="*/ 0 h 3354302"/>
                <a:gd name="connsiteX2" fmla="*/ 3386138 w 3386138"/>
                <a:gd name="connsiteY2" fmla="*/ 2474 h 3354302"/>
                <a:gd name="connsiteX3" fmla="*/ 3386138 w 3386138"/>
                <a:gd name="connsiteY3" fmla="*/ 2562 h 3354302"/>
                <a:gd name="connsiteX4" fmla="*/ 3360737 w 3386138"/>
                <a:gd name="connsiteY4" fmla="*/ 1 h 3354302"/>
                <a:gd name="connsiteX5" fmla="*/ 3359961 w 3386138"/>
                <a:gd name="connsiteY5" fmla="*/ 79 h 3354302"/>
                <a:gd name="connsiteX6" fmla="*/ 3359199 w 3386138"/>
                <a:gd name="connsiteY6" fmla="*/ 3 h 3354302"/>
                <a:gd name="connsiteX7" fmla="*/ 3319865 w 3386138"/>
                <a:gd name="connsiteY7" fmla="*/ 3968 h 3354302"/>
                <a:gd name="connsiteX8" fmla="*/ 3291844 w 3386138"/>
                <a:gd name="connsiteY8" fmla="*/ 14970 h 3354302"/>
                <a:gd name="connsiteX9" fmla="*/ 3287383 w 3386138"/>
                <a:gd name="connsiteY9" fmla="*/ 15837 h 3354302"/>
                <a:gd name="connsiteX10" fmla="*/ 3284128 w 3386138"/>
                <a:gd name="connsiteY10" fmla="*/ 17998 h 3354302"/>
                <a:gd name="connsiteX11" fmla="*/ 3257995 w 3386138"/>
                <a:gd name="connsiteY11" fmla="*/ 28258 h 3354302"/>
                <a:gd name="connsiteX12" fmla="*/ 3222828 w 3386138"/>
                <a:gd name="connsiteY12" fmla="*/ 58704 h 3354302"/>
                <a:gd name="connsiteX13" fmla="*/ 3222818 w 3386138"/>
                <a:gd name="connsiteY13" fmla="*/ 58711 h 3354302"/>
                <a:gd name="connsiteX14" fmla="*/ 3222803 w 3386138"/>
                <a:gd name="connsiteY14" fmla="*/ 58726 h 3354302"/>
                <a:gd name="connsiteX15" fmla="*/ 3208594 w 3386138"/>
                <a:gd name="connsiteY15" fmla="*/ 71027 h 3354302"/>
                <a:gd name="connsiteX16" fmla="*/ 3206027 w 3386138"/>
                <a:gd name="connsiteY16" fmla="*/ 75501 h 3354302"/>
                <a:gd name="connsiteX17" fmla="*/ 75498 w 3386138"/>
                <a:gd name="connsiteY17" fmla="*/ 3205994 h 3354302"/>
                <a:gd name="connsiteX18" fmla="*/ 71025 w 3386138"/>
                <a:gd name="connsiteY18" fmla="*/ 3208560 h 3354302"/>
                <a:gd name="connsiteX19" fmla="*/ 58729 w 3386138"/>
                <a:gd name="connsiteY19" fmla="*/ 3222763 h 3354302"/>
                <a:gd name="connsiteX20" fmla="*/ 58668 w 3386138"/>
                <a:gd name="connsiteY20" fmla="*/ 3222823 h 3354302"/>
                <a:gd name="connsiteX21" fmla="*/ 58642 w 3386138"/>
                <a:gd name="connsiteY21" fmla="*/ 3222864 h 3354302"/>
                <a:gd name="connsiteX22" fmla="*/ 28256 w 3386138"/>
                <a:gd name="connsiteY22" fmla="*/ 3257961 h 3354302"/>
                <a:gd name="connsiteX23" fmla="*/ 18016 w 3386138"/>
                <a:gd name="connsiteY23" fmla="*/ 3284040 h 3354302"/>
                <a:gd name="connsiteX24" fmla="*/ 15794 w 3386138"/>
                <a:gd name="connsiteY24" fmla="*/ 3287387 h 3354302"/>
                <a:gd name="connsiteX25" fmla="*/ 14902 w 3386138"/>
                <a:gd name="connsiteY25" fmla="*/ 3291975 h 3354302"/>
                <a:gd name="connsiteX26" fmla="*/ 3966 w 3386138"/>
                <a:gd name="connsiteY26" fmla="*/ 3319829 h 3354302"/>
                <a:gd name="connsiteX27" fmla="*/ 490 w 3386138"/>
                <a:gd name="connsiteY27" fmla="*/ 3354302 h 3354302"/>
                <a:gd name="connsiteX28" fmla="*/ 0 w 3386138"/>
                <a:gd name="connsiteY28" fmla="*/ 3354302 h 3354302"/>
                <a:gd name="connsiteX29" fmla="*/ 0 w 3386138"/>
                <a:gd name="connsiteY29" fmla="*/ 1741424 h 335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6138" h="3354302">
                  <a:moveTo>
                    <a:pt x="1741424" y="0"/>
                  </a:moveTo>
                  <a:lnTo>
                    <a:pt x="3361593" y="0"/>
                  </a:lnTo>
                  <a:lnTo>
                    <a:pt x="3386138" y="2474"/>
                  </a:lnTo>
                  <a:lnTo>
                    <a:pt x="3386138" y="2562"/>
                  </a:lnTo>
                  <a:lnTo>
                    <a:pt x="3360737" y="1"/>
                  </a:lnTo>
                  <a:lnTo>
                    <a:pt x="3359961" y="79"/>
                  </a:lnTo>
                  <a:lnTo>
                    <a:pt x="3359199" y="3"/>
                  </a:lnTo>
                  <a:lnTo>
                    <a:pt x="3319865" y="3968"/>
                  </a:lnTo>
                  <a:lnTo>
                    <a:pt x="3291844" y="14970"/>
                  </a:lnTo>
                  <a:lnTo>
                    <a:pt x="3287383" y="15837"/>
                  </a:lnTo>
                  <a:lnTo>
                    <a:pt x="3284128" y="17998"/>
                  </a:lnTo>
                  <a:lnTo>
                    <a:pt x="3257995" y="28258"/>
                  </a:lnTo>
                  <a:lnTo>
                    <a:pt x="3222828" y="58704"/>
                  </a:lnTo>
                  <a:lnTo>
                    <a:pt x="3222818" y="58711"/>
                  </a:lnTo>
                  <a:lnTo>
                    <a:pt x="3222803" y="58726"/>
                  </a:lnTo>
                  <a:lnTo>
                    <a:pt x="3208594" y="71027"/>
                  </a:lnTo>
                  <a:lnTo>
                    <a:pt x="3206027" y="75501"/>
                  </a:lnTo>
                  <a:lnTo>
                    <a:pt x="75498" y="3205994"/>
                  </a:lnTo>
                  <a:lnTo>
                    <a:pt x="71025" y="3208560"/>
                  </a:lnTo>
                  <a:lnTo>
                    <a:pt x="58729" y="3222763"/>
                  </a:lnTo>
                  <a:lnTo>
                    <a:pt x="58668" y="3222823"/>
                  </a:lnTo>
                  <a:lnTo>
                    <a:pt x="58642" y="3222864"/>
                  </a:lnTo>
                  <a:lnTo>
                    <a:pt x="28256" y="3257961"/>
                  </a:lnTo>
                  <a:lnTo>
                    <a:pt x="18016" y="3284040"/>
                  </a:lnTo>
                  <a:lnTo>
                    <a:pt x="15794" y="3287387"/>
                  </a:lnTo>
                  <a:lnTo>
                    <a:pt x="14902" y="3291975"/>
                  </a:lnTo>
                  <a:lnTo>
                    <a:pt x="3966" y="3319829"/>
                  </a:lnTo>
                  <a:lnTo>
                    <a:pt x="490" y="3354302"/>
                  </a:lnTo>
                  <a:lnTo>
                    <a:pt x="0" y="3354302"/>
                  </a:lnTo>
                  <a:lnTo>
                    <a:pt x="0" y="1741424"/>
                  </a:lnTo>
                  <a:close/>
                </a:path>
              </a:pathLst>
            </a:custGeom>
            <a:solidFill>
              <a:srgbClr val="E27172"/>
            </a:solidFill>
            <a:ln w="19050">
              <a:noFill/>
            </a:ln>
            <a:effectLst>
              <a:outerShdw blurRad="584200" dist="152400" dir="81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flipV="1">
              <a:off x="3282704" y="3606895"/>
              <a:ext cx="2395838" cy="2373313"/>
            </a:xfrm>
            <a:custGeom>
              <a:avLst/>
              <a:gdLst>
                <a:gd name="connsiteX0" fmla="*/ 1741424 w 3386138"/>
                <a:gd name="connsiteY0" fmla="*/ 0 h 3354302"/>
                <a:gd name="connsiteX1" fmla="*/ 3361593 w 3386138"/>
                <a:gd name="connsiteY1" fmla="*/ 0 h 3354302"/>
                <a:gd name="connsiteX2" fmla="*/ 3386138 w 3386138"/>
                <a:gd name="connsiteY2" fmla="*/ 2474 h 3354302"/>
                <a:gd name="connsiteX3" fmla="*/ 3386138 w 3386138"/>
                <a:gd name="connsiteY3" fmla="*/ 2562 h 3354302"/>
                <a:gd name="connsiteX4" fmla="*/ 3360737 w 3386138"/>
                <a:gd name="connsiteY4" fmla="*/ 1 h 3354302"/>
                <a:gd name="connsiteX5" fmla="*/ 3359961 w 3386138"/>
                <a:gd name="connsiteY5" fmla="*/ 79 h 3354302"/>
                <a:gd name="connsiteX6" fmla="*/ 3359199 w 3386138"/>
                <a:gd name="connsiteY6" fmla="*/ 3 h 3354302"/>
                <a:gd name="connsiteX7" fmla="*/ 3319865 w 3386138"/>
                <a:gd name="connsiteY7" fmla="*/ 3968 h 3354302"/>
                <a:gd name="connsiteX8" fmla="*/ 3291844 w 3386138"/>
                <a:gd name="connsiteY8" fmla="*/ 14970 h 3354302"/>
                <a:gd name="connsiteX9" fmla="*/ 3287383 w 3386138"/>
                <a:gd name="connsiteY9" fmla="*/ 15837 h 3354302"/>
                <a:gd name="connsiteX10" fmla="*/ 3284128 w 3386138"/>
                <a:gd name="connsiteY10" fmla="*/ 17998 h 3354302"/>
                <a:gd name="connsiteX11" fmla="*/ 3257995 w 3386138"/>
                <a:gd name="connsiteY11" fmla="*/ 28258 h 3354302"/>
                <a:gd name="connsiteX12" fmla="*/ 3222828 w 3386138"/>
                <a:gd name="connsiteY12" fmla="*/ 58704 h 3354302"/>
                <a:gd name="connsiteX13" fmla="*/ 3222818 w 3386138"/>
                <a:gd name="connsiteY13" fmla="*/ 58711 h 3354302"/>
                <a:gd name="connsiteX14" fmla="*/ 3222803 w 3386138"/>
                <a:gd name="connsiteY14" fmla="*/ 58726 h 3354302"/>
                <a:gd name="connsiteX15" fmla="*/ 3208594 w 3386138"/>
                <a:gd name="connsiteY15" fmla="*/ 71027 h 3354302"/>
                <a:gd name="connsiteX16" fmla="*/ 3206027 w 3386138"/>
                <a:gd name="connsiteY16" fmla="*/ 75501 h 3354302"/>
                <a:gd name="connsiteX17" fmla="*/ 75498 w 3386138"/>
                <a:gd name="connsiteY17" fmla="*/ 3205994 h 3354302"/>
                <a:gd name="connsiteX18" fmla="*/ 71025 w 3386138"/>
                <a:gd name="connsiteY18" fmla="*/ 3208560 h 3354302"/>
                <a:gd name="connsiteX19" fmla="*/ 58729 w 3386138"/>
                <a:gd name="connsiteY19" fmla="*/ 3222763 h 3354302"/>
                <a:gd name="connsiteX20" fmla="*/ 58668 w 3386138"/>
                <a:gd name="connsiteY20" fmla="*/ 3222823 h 3354302"/>
                <a:gd name="connsiteX21" fmla="*/ 58642 w 3386138"/>
                <a:gd name="connsiteY21" fmla="*/ 3222864 h 3354302"/>
                <a:gd name="connsiteX22" fmla="*/ 28256 w 3386138"/>
                <a:gd name="connsiteY22" fmla="*/ 3257961 h 3354302"/>
                <a:gd name="connsiteX23" fmla="*/ 18016 w 3386138"/>
                <a:gd name="connsiteY23" fmla="*/ 3284040 h 3354302"/>
                <a:gd name="connsiteX24" fmla="*/ 15794 w 3386138"/>
                <a:gd name="connsiteY24" fmla="*/ 3287387 h 3354302"/>
                <a:gd name="connsiteX25" fmla="*/ 14902 w 3386138"/>
                <a:gd name="connsiteY25" fmla="*/ 3291975 h 3354302"/>
                <a:gd name="connsiteX26" fmla="*/ 3966 w 3386138"/>
                <a:gd name="connsiteY26" fmla="*/ 3319829 h 3354302"/>
                <a:gd name="connsiteX27" fmla="*/ 490 w 3386138"/>
                <a:gd name="connsiteY27" fmla="*/ 3354302 h 3354302"/>
                <a:gd name="connsiteX28" fmla="*/ 0 w 3386138"/>
                <a:gd name="connsiteY28" fmla="*/ 3354302 h 3354302"/>
                <a:gd name="connsiteX29" fmla="*/ 0 w 3386138"/>
                <a:gd name="connsiteY29" fmla="*/ 1741424 h 335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6138" h="3354302">
                  <a:moveTo>
                    <a:pt x="1741424" y="0"/>
                  </a:moveTo>
                  <a:lnTo>
                    <a:pt x="3361593" y="0"/>
                  </a:lnTo>
                  <a:lnTo>
                    <a:pt x="3386138" y="2474"/>
                  </a:lnTo>
                  <a:lnTo>
                    <a:pt x="3386138" y="2562"/>
                  </a:lnTo>
                  <a:lnTo>
                    <a:pt x="3360737" y="1"/>
                  </a:lnTo>
                  <a:lnTo>
                    <a:pt x="3359961" y="79"/>
                  </a:lnTo>
                  <a:lnTo>
                    <a:pt x="3359199" y="3"/>
                  </a:lnTo>
                  <a:lnTo>
                    <a:pt x="3319865" y="3968"/>
                  </a:lnTo>
                  <a:lnTo>
                    <a:pt x="3291844" y="14970"/>
                  </a:lnTo>
                  <a:lnTo>
                    <a:pt x="3287383" y="15837"/>
                  </a:lnTo>
                  <a:lnTo>
                    <a:pt x="3284128" y="17998"/>
                  </a:lnTo>
                  <a:lnTo>
                    <a:pt x="3257995" y="28258"/>
                  </a:lnTo>
                  <a:lnTo>
                    <a:pt x="3222828" y="58704"/>
                  </a:lnTo>
                  <a:lnTo>
                    <a:pt x="3222818" y="58711"/>
                  </a:lnTo>
                  <a:lnTo>
                    <a:pt x="3222803" y="58726"/>
                  </a:lnTo>
                  <a:lnTo>
                    <a:pt x="3208594" y="71027"/>
                  </a:lnTo>
                  <a:lnTo>
                    <a:pt x="3206027" y="75501"/>
                  </a:lnTo>
                  <a:lnTo>
                    <a:pt x="75498" y="3205994"/>
                  </a:lnTo>
                  <a:lnTo>
                    <a:pt x="71025" y="3208560"/>
                  </a:lnTo>
                  <a:lnTo>
                    <a:pt x="58729" y="3222763"/>
                  </a:lnTo>
                  <a:lnTo>
                    <a:pt x="58668" y="3222823"/>
                  </a:lnTo>
                  <a:lnTo>
                    <a:pt x="58642" y="3222864"/>
                  </a:lnTo>
                  <a:lnTo>
                    <a:pt x="28256" y="3257961"/>
                  </a:lnTo>
                  <a:lnTo>
                    <a:pt x="18016" y="3284040"/>
                  </a:lnTo>
                  <a:lnTo>
                    <a:pt x="15794" y="3287387"/>
                  </a:lnTo>
                  <a:lnTo>
                    <a:pt x="14902" y="3291975"/>
                  </a:lnTo>
                  <a:lnTo>
                    <a:pt x="3966" y="3319829"/>
                  </a:lnTo>
                  <a:lnTo>
                    <a:pt x="490" y="3354302"/>
                  </a:lnTo>
                  <a:lnTo>
                    <a:pt x="0" y="3354302"/>
                  </a:lnTo>
                  <a:lnTo>
                    <a:pt x="0" y="1741424"/>
                  </a:lnTo>
                  <a:close/>
                </a:path>
              </a:pathLst>
            </a:custGeom>
            <a:solidFill>
              <a:srgbClr val="03ACBE"/>
            </a:solidFill>
            <a:ln w="19050">
              <a:noFill/>
            </a:ln>
            <a:effectLst>
              <a:outerShdw blurRad="584200" dist="152400" dir="18900000" algn="b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 flipH="1" flipV="1">
              <a:off x="6033128" y="3606895"/>
              <a:ext cx="2395838" cy="2373313"/>
            </a:xfrm>
            <a:custGeom>
              <a:avLst/>
              <a:gdLst>
                <a:gd name="connsiteX0" fmla="*/ 1741424 w 3386138"/>
                <a:gd name="connsiteY0" fmla="*/ 0 h 3354302"/>
                <a:gd name="connsiteX1" fmla="*/ 3361593 w 3386138"/>
                <a:gd name="connsiteY1" fmla="*/ 0 h 3354302"/>
                <a:gd name="connsiteX2" fmla="*/ 3386138 w 3386138"/>
                <a:gd name="connsiteY2" fmla="*/ 2474 h 3354302"/>
                <a:gd name="connsiteX3" fmla="*/ 3386138 w 3386138"/>
                <a:gd name="connsiteY3" fmla="*/ 2562 h 3354302"/>
                <a:gd name="connsiteX4" fmla="*/ 3360737 w 3386138"/>
                <a:gd name="connsiteY4" fmla="*/ 1 h 3354302"/>
                <a:gd name="connsiteX5" fmla="*/ 3359961 w 3386138"/>
                <a:gd name="connsiteY5" fmla="*/ 79 h 3354302"/>
                <a:gd name="connsiteX6" fmla="*/ 3359199 w 3386138"/>
                <a:gd name="connsiteY6" fmla="*/ 3 h 3354302"/>
                <a:gd name="connsiteX7" fmla="*/ 3319865 w 3386138"/>
                <a:gd name="connsiteY7" fmla="*/ 3968 h 3354302"/>
                <a:gd name="connsiteX8" fmla="*/ 3291844 w 3386138"/>
                <a:gd name="connsiteY8" fmla="*/ 14970 h 3354302"/>
                <a:gd name="connsiteX9" fmla="*/ 3287383 w 3386138"/>
                <a:gd name="connsiteY9" fmla="*/ 15837 h 3354302"/>
                <a:gd name="connsiteX10" fmla="*/ 3284128 w 3386138"/>
                <a:gd name="connsiteY10" fmla="*/ 17998 h 3354302"/>
                <a:gd name="connsiteX11" fmla="*/ 3257995 w 3386138"/>
                <a:gd name="connsiteY11" fmla="*/ 28258 h 3354302"/>
                <a:gd name="connsiteX12" fmla="*/ 3222828 w 3386138"/>
                <a:gd name="connsiteY12" fmla="*/ 58704 h 3354302"/>
                <a:gd name="connsiteX13" fmla="*/ 3222818 w 3386138"/>
                <a:gd name="connsiteY13" fmla="*/ 58711 h 3354302"/>
                <a:gd name="connsiteX14" fmla="*/ 3222803 w 3386138"/>
                <a:gd name="connsiteY14" fmla="*/ 58726 h 3354302"/>
                <a:gd name="connsiteX15" fmla="*/ 3208594 w 3386138"/>
                <a:gd name="connsiteY15" fmla="*/ 71027 h 3354302"/>
                <a:gd name="connsiteX16" fmla="*/ 3206027 w 3386138"/>
                <a:gd name="connsiteY16" fmla="*/ 75501 h 3354302"/>
                <a:gd name="connsiteX17" fmla="*/ 75498 w 3386138"/>
                <a:gd name="connsiteY17" fmla="*/ 3205994 h 3354302"/>
                <a:gd name="connsiteX18" fmla="*/ 71025 w 3386138"/>
                <a:gd name="connsiteY18" fmla="*/ 3208560 h 3354302"/>
                <a:gd name="connsiteX19" fmla="*/ 58729 w 3386138"/>
                <a:gd name="connsiteY19" fmla="*/ 3222763 h 3354302"/>
                <a:gd name="connsiteX20" fmla="*/ 58668 w 3386138"/>
                <a:gd name="connsiteY20" fmla="*/ 3222823 h 3354302"/>
                <a:gd name="connsiteX21" fmla="*/ 58642 w 3386138"/>
                <a:gd name="connsiteY21" fmla="*/ 3222864 h 3354302"/>
                <a:gd name="connsiteX22" fmla="*/ 28256 w 3386138"/>
                <a:gd name="connsiteY22" fmla="*/ 3257961 h 3354302"/>
                <a:gd name="connsiteX23" fmla="*/ 18016 w 3386138"/>
                <a:gd name="connsiteY23" fmla="*/ 3284040 h 3354302"/>
                <a:gd name="connsiteX24" fmla="*/ 15794 w 3386138"/>
                <a:gd name="connsiteY24" fmla="*/ 3287387 h 3354302"/>
                <a:gd name="connsiteX25" fmla="*/ 14902 w 3386138"/>
                <a:gd name="connsiteY25" fmla="*/ 3291975 h 3354302"/>
                <a:gd name="connsiteX26" fmla="*/ 3966 w 3386138"/>
                <a:gd name="connsiteY26" fmla="*/ 3319829 h 3354302"/>
                <a:gd name="connsiteX27" fmla="*/ 490 w 3386138"/>
                <a:gd name="connsiteY27" fmla="*/ 3354302 h 3354302"/>
                <a:gd name="connsiteX28" fmla="*/ 0 w 3386138"/>
                <a:gd name="connsiteY28" fmla="*/ 3354302 h 3354302"/>
                <a:gd name="connsiteX29" fmla="*/ 0 w 3386138"/>
                <a:gd name="connsiteY29" fmla="*/ 1741424 h 335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6138" h="3354302">
                  <a:moveTo>
                    <a:pt x="1741424" y="0"/>
                  </a:moveTo>
                  <a:lnTo>
                    <a:pt x="3361593" y="0"/>
                  </a:lnTo>
                  <a:lnTo>
                    <a:pt x="3386138" y="2474"/>
                  </a:lnTo>
                  <a:lnTo>
                    <a:pt x="3386138" y="2562"/>
                  </a:lnTo>
                  <a:lnTo>
                    <a:pt x="3360737" y="1"/>
                  </a:lnTo>
                  <a:lnTo>
                    <a:pt x="3359961" y="79"/>
                  </a:lnTo>
                  <a:lnTo>
                    <a:pt x="3359199" y="3"/>
                  </a:lnTo>
                  <a:lnTo>
                    <a:pt x="3319865" y="3968"/>
                  </a:lnTo>
                  <a:lnTo>
                    <a:pt x="3291844" y="14970"/>
                  </a:lnTo>
                  <a:lnTo>
                    <a:pt x="3287383" y="15837"/>
                  </a:lnTo>
                  <a:lnTo>
                    <a:pt x="3284128" y="17998"/>
                  </a:lnTo>
                  <a:lnTo>
                    <a:pt x="3257995" y="28258"/>
                  </a:lnTo>
                  <a:lnTo>
                    <a:pt x="3222828" y="58704"/>
                  </a:lnTo>
                  <a:lnTo>
                    <a:pt x="3222818" y="58711"/>
                  </a:lnTo>
                  <a:lnTo>
                    <a:pt x="3222803" y="58726"/>
                  </a:lnTo>
                  <a:lnTo>
                    <a:pt x="3208594" y="71027"/>
                  </a:lnTo>
                  <a:lnTo>
                    <a:pt x="3206027" y="75501"/>
                  </a:lnTo>
                  <a:lnTo>
                    <a:pt x="75498" y="3205994"/>
                  </a:lnTo>
                  <a:lnTo>
                    <a:pt x="71025" y="3208560"/>
                  </a:lnTo>
                  <a:lnTo>
                    <a:pt x="58729" y="3222763"/>
                  </a:lnTo>
                  <a:lnTo>
                    <a:pt x="58668" y="3222823"/>
                  </a:lnTo>
                  <a:lnTo>
                    <a:pt x="58642" y="3222864"/>
                  </a:lnTo>
                  <a:lnTo>
                    <a:pt x="28256" y="3257961"/>
                  </a:lnTo>
                  <a:lnTo>
                    <a:pt x="18016" y="3284040"/>
                  </a:lnTo>
                  <a:lnTo>
                    <a:pt x="15794" y="3287387"/>
                  </a:lnTo>
                  <a:lnTo>
                    <a:pt x="14902" y="3291975"/>
                  </a:lnTo>
                  <a:lnTo>
                    <a:pt x="3966" y="3319829"/>
                  </a:lnTo>
                  <a:lnTo>
                    <a:pt x="490" y="3354302"/>
                  </a:lnTo>
                  <a:lnTo>
                    <a:pt x="0" y="3354302"/>
                  </a:lnTo>
                  <a:lnTo>
                    <a:pt x="0" y="1741424"/>
                  </a:lnTo>
                  <a:close/>
                </a:path>
              </a:pathLst>
            </a:custGeom>
            <a:solidFill>
              <a:srgbClr val="633E72"/>
            </a:solidFill>
            <a:ln w="19050">
              <a:noFill/>
            </a:ln>
            <a:effectLst>
              <a:outerShdw blurRad="584200" dist="152400" dir="13500000" algn="b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 rot="5400000" flipV="1">
              <a:off x="5097480" y="1707049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 rot="16200000">
              <a:off x="6188151" y="4148636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 rot="5400000" flipV="1">
              <a:off x="6197675" y="2761792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4388606" y="3460750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 rot="10800000" flipV="1">
              <a:off x="5777410" y="3448832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5498172" y="2412086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 rot="10800000" flipV="1">
              <a:off x="6877451" y="2400168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 rot="10800000" flipH="1">
              <a:off x="3284069" y="863186"/>
              <a:ext cx="2521182" cy="2514438"/>
            </a:xfrm>
            <a:custGeom>
              <a:avLst/>
              <a:gdLst>
                <a:gd name="connsiteX0" fmla="*/ 2379148 w 2521182"/>
                <a:gd name="connsiteY0" fmla="*/ 2514438 h 2514438"/>
                <a:gd name="connsiteX1" fmla="*/ 2406978 w 2521182"/>
                <a:gd name="connsiteY1" fmla="*/ 2511632 h 2514438"/>
                <a:gd name="connsiteX2" fmla="*/ 2424370 w 2521182"/>
                <a:gd name="connsiteY2" fmla="*/ 2504804 h 2514438"/>
                <a:gd name="connsiteX3" fmla="*/ 2432293 w 2521182"/>
                <a:gd name="connsiteY3" fmla="*/ 2503263 h 2514438"/>
                <a:gd name="connsiteX4" fmla="*/ 2438072 w 2521182"/>
                <a:gd name="connsiteY4" fmla="*/ 2499425 h 2514438"/>
                <a:gd name="connsiteX5" fmla="*/ 2450754 w 2521182"/>
                <a:gd name="connsiteY5" fmla="*/ 2494446 h 2514438"/>
                <a:gd name="connsiteX6" fmla="*/ 2467821 w 2521182"/>
                <a:gd name="connsiteY6" fmla="*/ 2479670 h 2514438"/>
                <a:gd name="connsiteX7" fmla="*/ 2477974 w 2521182"/>
                <a:gd name="connsiteY7" fmla="*/ 2472928 h 2514438"/>
                <a:gd name="connsiteX8" fmla="*/ 2477973 w 2521182"/>
                <a:gd name="connsiteY8" fmla="*/ 2472928 h 2514438"/>
                <a:gd name="connsiteX9" fmla="*/ 2481173 w 2521182"/>
                <a:gd name="connsiteY9" fmla="*/ 2468110 h 2514438"/>
                <a:gd name="connsiteX10" fmla="*/ 2485706 w 2521182"/>
                <a:gd name="connsiteY10" fmla="*/ 2464185 h 2514438"/>
                <a:gd name="connsiteX11" fmla="*/ 2497947 w 2521182"/>
                <a:gd name="connsiteY11" fmla="*/ 2442849 h 2514438"/>
                <a:gd name="connsiteX12" fmla="*/ 2508308 w 2521182"/>
                <a:gd name="connsiteY12" fmla="*/ 2427246 h 2514438"/>
                <a:gd name="connsiteX13" fmla="*/ 2518420 w 2521182"/>
                <a:gd name="connsiteY13" fmla="*/ 2375281 h 2514438"/>
                <a:gd name="connsiteX14" fmla="*/ 2517240 w 2521182"/>
                <a:gd name="connsiteY14" fmla="*/ 2369220 h 2514438"/>
                <a:gd name="connsiteX15" fmla="*/ 2517240 w 2521182"/>
                <a:gd name="connsiteY15" fmla="*/ 2269594 h 2514438"/>
                <a:gd name="connsiteX16" fmla="*/ 2518420 w 2521182"/>
                <a:gd name="connsiteY16" fmla="*/ 2263529 h 2514438"/>
                <a:gd name="connsiteX17" fmla="*/ 2517241 w 2521182"/>
                <a:gd name="connsiteY17" fmla="*/ 2257468 h 2514438"/>
                <a:gd name="connsiteX18" fmla="*/ 2517242 w 2521182"/>
                <a:gd name="connsiteY18" fmla="*/ 980635 h 2514438"/>
                <a:gd name="connsiteX19" fmla="*/ 2521182 w 2521182"/>
                <a:gd name="connsiteY19" fmla="*/ 980635 h 2514438"/>
                <a:gd name="connsiteX20" fmla="*/ 2521182 w 2521182"/>
                <a:gd name="connsiteY20" fmla="*/ 0 h 2514438"/>
                <a:gd name="connsiteX21" fmla="*/ 1645990 w 2521182"/>
                <a:gd name="connsiteY21" fmla="*/ 0 h 2514438"/>
                <a:gd name="connsiteX22" fmla="*/ 1645990 w 2521182"/>
                <a:gd name="connsiteY22" fmla="*/ 1 h 2514438"/>
                <a:gd name="connsiteX23" fmla="*/ 1534237 w 2521182"/>
                <a:gd name="connsiteY23" fmla="*/ 1 h 2514438"/>
                <a:gd name="connsiteX24" fmla="*/ 1534237 w 2521182"/>
                <a:gd name="connsiteY24" fmla="*/ 1179 h 2514438"/>
                <a:gd name="connsiteX25" fmla="*/ 256970 w 2521182"/>
                <a:gd name="connsiteY25" fmla="*/ 1180 h 2514438"/>
                <a:gd name="connsiteX26" fmla="*/ 250909 w 2521182"/>
                <a:gd name="connsiteY26" fmla="*/ 1 h 2514438"/>
                <a:gd name="connsiteX27" fmla="*/ 244844 w 2521182"/>
                <a:gd name="connsiteY27" fmla="*/ 1181 h 2514438"/>
                <a:gd name="connsiteX28" fmla="*/ 145218 w 2521182"/>
                <a:gd name="connsiteY28" fmla="*/ 1181 h 2514438"/>
                <a:gd name="connsiteX29" fmla="*/ 139157 w 2521182"/>
                <a:gd name="connsiteY29" fmla="*/ 1 h 2514438"/>
                <a:gd name="connsiteX30" fmla="*/ 87192 w 2521182"/>
                <a:gd name="connsiteY30" fmla="*/ 10113 h 2514438"/>
                <a:gd name="connsiteX31" fmla="*/ 71589 w 2521182"/>
                <a:gd name="connsiteY31" fmla="*/ 20474 h 2514438"/>
                <a:gd name="connsiteX32" fmla="*/ 50253 w 2521182"/>
                <a:gd name="connsiteY32" fmla="*/ 32715 h 2514438"/>
                <a:gd name="connsiteX33" fmla="*/ 46328 w 2521182"/>
                <a:gd name="connsiteY33" fmla="*/ 37248 h 2514438"/>
                <a:gd name="connsiteX34" fmla="*/ 41510 w 2521182"/>
                <a:gd name="connsiteY34" fmla="*/ 40448 h 2514438"/>
                <a:gd name="connsiteX35" fmla="*/ 41510 w 2521182"/>
                <a:gd name="connsiteY35" fmla="*/ 40447 h 2514438"/>
                <a:gd name="connsiteX36" fmla="*/ 34768 w 2521182"/>
                <a:gd name="connsiteY36" fmla="*/ 50600 h 2514438"/>
                <a:gd name="connsiteX37" fmla="*/ 19992 w 2521182"/>
                <a:gd name="connsiteY37" fmla="*/ 67667 h 2514438"/>
                <a:gd name="connsiteX38" fmla="*/ 15013 w 2521182"/>
                <a:gd name="connsiteY38" fmla="*/ 80349 h 2514438"/>
                <a:gd name="connsiteX39" fmla="*/ 11175 w 2521182"/>
                <a:gd name="connsiteY39" fmla="*/ 86128 h 2514438"/>
                <a:gd name="connsiteX40" fmla="*/ 9634 w 2521182"/>
                <a:gd name="connsiteY40" fmla="*/ 94051 h 2514438"/>
                <a:gd name="connsiteX41" fmla="*/ 2806 w 2521182"/>
                <a:gd name="connsiteY41" fmla="*/ 111443 h 2514438"/>
                <a:gd name="connsiteX42" fmla="*/ 0 w 2521182"/>
                <a:gd name="connsiteY42" fmla="*/ 139273 h 2514438"/>
                <a:gd name="connsiteX43" fmla="*/ 2806 w 2521182"/>
                <a:gd name="connsiteY43" fmla="*/ 167103 h 2514438"/>
                <a:gd name="connsiteX44" fmla="*/ 10544 w 2521182"/>
                <a:gd name="connsiteY44" fmla="*/ 186812 h 2514438"/>
                <a:gd name="connsiteX45" fmla="*/ 11175 w 2521182"/>
                <a:gd name="connsiteY45" fmla="*/ 190058 h 2514438"/>
                <a:gd name="connsiteX46" fmla="*/ 12748 w 2521182"/>
                <a:gd name="connsiteY46" fmla="*/ 192425 h 2514438"/>
                <a:gd name="connsiteX47" fmla="*/ 19992 w 2521182"/>
                <a:gd name="connsiteY47" fmla="*/ 210878 h 2514438"/>
                <a:gd name="connsiteX48" fmla="*/ 41491 w 2521182"/>
                <a:gd name="connsiteY48" fmla="*/ 235710 h 2514438"/>
                <a:gd name="connsiteX49" fmla="*/ 41510 w 2521182"/>
                <a:gd name="connsiteY49" fmla="*/ 235739 h 2514438"/>
                <a:gd name="connsiteX50" fmla="*/ 41553 w 2521182"/>
                <a:gd name="connsiteY50" fmla="*/ 235781 h 2514438"/>
                <a:gd name="connsiteX51" fmla="*/ 50253 w 2521182"/>
                <a:gd name="connsiteY51" fmla="*/ 245831 h 2514438"/>
                <a:gd name="connsiteX52" fmla="*/ 53418 w 2521182"/>
                <a:gd name="connsiteY52" fmla="*/ 247646 h 2514438"/>
                <a:gd name="connsiteX53" fmla="*/ 786416 w 2521182"/>
                <a:gd name="connsiteY53" fmla="*/ 980636 h 2514438"/>
                <a:gd name="connsiteX54" fmla="*/ 789475 w 2521182"/>
                <a:gd name="connsiteY54" fmla="*/ 980636 h 2514438"/>
                <a:gd name="connsiteX55" fmla="*/ 1578426 w 2521182"/>
                <a:gd name="connsiteY55" fmla="*/ 1769586 h 2514438"/>
                <a:gd name="connsiteX56" fmla="*/ 1578887 w 2521182"/>
                <a:gd name="connsiteY56" fmla="*/ 1769125 h 2514438"/>
                <a:gd name="connsiteX57" fmla="*/ 2270775 w 2521182"/>
                <a:gd name="connsiteY57" fmla="*/ 2461020 h 2514438"/>
                <a:gd name="connsiteX58" fmla="*/ 2272590 w 2521182"/>
                <a:gd name="connsiteY58" fmla="*/ 2464185 h 2514438"/>
                <a:gd name="connsiteX59" fmla="*/ 2282640 w 2521182"/>
                <a:gd name="connsiteY59" fmla="*/ 2472885 h 2514438"/>
                <a:gd name="connsiteX60" fmla="*/ 2282682 w 2521182"/>
                <a:gd name="connsiteY60" fmla="*/ 2472928 h 2514438"/>
                <a:gd name="connsiteX61" fmla="*/ 2282711 w 2521182"/>
                <a:gd name="connsiteY61" fmla="*/ 2472947 h 2514438"/>
                <a:gd name="connsiteX62" fmla="*/ 2307543 w 2521182"/>
                <a:gd name="connsiteY62" fmla="*/ 2494446 h 2514438"/>
                <a:gd name="connsiteX63" fmla="*/ 2325996 w 2521182"/>
                <a:gd name="connsiteY63" fmla="*/ 2501690 h 2514438"/>
                <a:gd name="connsiteX64" fmla="*/ 2328363 w 2521182"/>
                <a:gd name="connsiteY64" fmla="*/ 2503263 h 2514438"/>
                <a:gd name="connsiteX65" fmla="*/ 2331609 w 2521182"/>
                <a:gd name="connsiteY65" fmla="*/ 2503894 h 2514438"/>
                <a:gd name="connsiteX66" fmla="*/ 2351318 w 2521182"/>
                <a:gd name="connsiteY66" fmla="*/ 2511632 h 251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21182" h="2514438">
                  <a:moveTo>
                    <a:pt x="2379148" y="2514438"/>
                  </a:moveTo>
                  <a:lnTo>
                    <a:pt x="2406978" y="2511632"/>
                  </a:lnTo>
                  <a:lnTo>
                    <a:pt x="2424370" y="2504804"/>
                  </a:lnTo>
                  <a:lnTo>
                    <a:pt x="2432293" y="2503263"/>
                  </a:lnTo>
                  <a:lnTo>
                    <a:pt x="2438072" y="2499425"/>
                  </a:lnTo>
                  <a:lnTo>
                    <a:pt x="2450754" y="2494446"/>
                  </a:lnTo>
                  <a:lnTo>
                    <a:pt x="2467821" y="2479670"/>
                  </a:lnTo>
                  <a:lnTo>
                    <a:pt x="2477974" y="2472928"/>
                  </a:lnTo>
                  <a:lnTo>
                    <a:pt x="2477973" y="2472928"/>
                  </a:lnTo>
                  <a:lnTo>
                    <a:pt x="2481173" y="2468110"/>
                  </a:lnTo>
                  <a:lnTo>
                    <a:pt x="2485706" y="2464185"/>
                  </a:lnTo>
                  <a:lnTo>
                    <a:pt x="2497947" y="2442849"/>
                  </a:lnTo>
                  <a:lnTo>
                    <a:pt x="2508308" y="2427246"/>
                  </a:lnTo>
                  <a:cubicBezTo>
                    <a:pt x="2515050" y="2410623"/>
                    <a:pt x="2518419" y="2392952"/>
                    <a:pt x="2518420" y="2375281"/>
                  </a:cubicBezTo>
                  <a:lnTo>
                    <a:pt x="2517240" y="2369220"/>
                  </a:lnTo>
                  <a:lnTo>
                    <a:pt x="2517240" y="2269594"/>
                  </a:lnTo>
                  <a:lnTo>
                    <a:pt x="2518420" y="2263529"/>
                  </a:lnTo>
                  <a:lnTo>
                    <a:pt x="2517241" y="2257468"/>
                  </a:lnTo>
                  <a:lnTo>
                    <a:pt x="2517242" y="980635"/>
                  </a:lnTo>
                  <a:lnTo>
                    <a:pt x="2521182" y="980635"/>
                  </a:lnTo>
                  <a:lnTo>
                    <a:pt x="2521182" y="0"/>
                  </a:lnTo>
                  <a:lnTo>
                    <a:pt x="1645990" y="0"/>
                  </a:lnTo>
                  <a:lnTo>
                    <a:pt x="1645990" y="1"/>
                  </a:lnTo>
                  <a:lnTo>
                    <a:pt x="1534237" y="1"/>
                  </a:lnTo>
                  <a:lnTo>
                    <a:pt x="1534237" y="1179"/>
                  </a:lnTo>
                  <a:lnTo>
                    <a:pt x="256970" y="1180"/>
                  </a:lnTo>
                  <a:lnTo>
                    <a:pt x="250909" y="1"/>
                  </a:lnTo>
                  <a:lnTo>
                    <a:pt x="244844" y="1181"/>
                  </a:lnTo>
                  <a:lnTo>
                    <a:pt x="145218" y="1181"/>
                  </a:lnTo>
                  <a:lnTo>
                    <a:pt x="139157" y="1"/>
                  </a:lnTo>
                  <a:cubicBezTo>
                    <a:pt x="121486" y="2"/>
                    <a:pt x="103815" y="3371"/>
                    <a:pt x="87192" y="10113"/>
                  </a:cubicBezTo>
                  <a:lnTo>
                    <a:pt x="71589" y="20474"/>
                  </a:lnTo>
                  <a:lnTo>
                    <a:pt x="50253" y="32715"/>
                  </a:lnTo>
                  <a:lnTo>
                    <a:pt x="46328" y="37248"/>
                  </a:lnTo>
                  <a:lnTo>
                    <a:pt x="41510" y="40448"/>
                  </a:lnTo>
                  <a:lnTo>
                    <a:pt x="41510" y="40447"/>
                  </a:lnTo>
                  <a:lnTo>
                    <a:pt x="34768" y="50600"/>
                  </a:lnTo>
                  <a:lnTo>
                    <a:pt x="19992" y="67667"/>
                  </a:lnTo>
                  <a:lnTo>
                    <a:pt x="15013" y="80349"/>
                  </a:lnTo>
                  <a:lnTo>
                    <a:pt x="11175" y="86128"/>
                  </a:lnTo>
                  <a:lnTo>
                    <a:pt x="9634" y="94051"/>
                  </a:lnTo>
                  <a:lnTo>
                    <a:pt x="2806" y="111443"/>
                  </a:lnTo>
                  <a:lnTo>
                    <a:pt x="0" y="139273"/>
                  </a:lnTo>
                  <a:lnTo>
                    <a:pt x="2806" y="167103"/>
                  </a:lnTo>
                  <a:lnTo>
                    <a:pt x="10544" y="186812"/>
                  </a:lnTo>
                  <a:lnTo>
                    <a:pt x="11175" y="190058"/>
                  </a:lnTo>
                  <a:lnTo>
                    <a:pt x="12748" y="192425"/>
                  </a:lnTo>
                  <a:lnTo>
                    <a:pt x="19992" y="210878"/>
                  </a:lnTo>
                  <a:lnTo>
                    <a:pt x="41491" y="235710"/>
                  </a:lnTo>
                  <a:lnTo>
                    <a:pt x="41510" y="235739"/>
                  </a:lnTo>
                  <a:lnTo>
                    <a:pt x="41553" y="235781"/>
                  </a:lnTo>
                  <a:lnTo>
                    <a:pt x="50253" y="245831"/>
                  </a:lnTo>
                  <a:lnTo>
                    <a:pt x="53418" y="247646"/>
                  </a:lnTo>
                  <a:lnTo>
                    <a:pt x="786416" y="980636"/>
                  </a:lnTo>
                  <a:lnTo>
                    <a:pt x="789475" y="980636"/>
                  </a:lnTo>
                  <a:lnTo>
                    <a:pt x="1578426" y="1769586"/>
                  </a:lnTo>
                  <a:lnTo>
                    <a:pt x="1578887" y="1769125"/>
                  </a:lnTo>
                  <a:lnTo>
                    <a:pt x="2270775" y="2461020"/>
                  </a:lnTo>
                  <a:lnTo>
                    <a:pt x="2272590" y="2464185"/>
                  </a:lnTo>
                  <a:lnTo>
                    <a:pt x="2282640" y="2472885"/>
                  </a:lnTo>
                  <a:lnTo>
                    <a:pt x="2282682" y="2472928"/>
                  </a:lnTo>
                  <a:lnTo>
                    <a:pt x="2282711" y="2472947"/>
                  </a:lnTo>
                  <a:lnTo>
                    <a:pt x="2307543" y="2494446"/>
                  </a:lnTo>
                  <a:lnTo>
                    <a:pt x="2325996" y="2501690"/>
                  </a:lnTo>
                  <a:lnTo>
                    <a:pt x="2328363" y="2503263"/>
                  </a:lnTo>
                  <a:lnTo>
                    <a:pt x="2331609" y="2503894"/>
                  </a:lnTo>
                  <a:lnTo>
                    <a:pt x="2351318" y="2511632"/>
                  </a:lnTo>
                  <a:close/>
                </a:path>
              </a:pathLst>
            </a:custGeom>
            <a:noFill/>
            <a:ln w="22225">
              <a:gradFill flip="none" rotWithShape="1">
                <a:gsLst>
                  <a:gs pos="67000">
                    <a:schemeClr val="bg1"/>
                  </a:gs>
                  <a:gs pos="22000">
                    <a:schemeClr val="bg1">
                      <a:alpha val="0"/>
                      <a:lumMod val="100000"/>
                    </a:scheme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 rot="10800000">
              <a:off x="5905220" y="870495"/>
              <a:ext cx="2521182" cy="2514438"/>
            </a:xfrm>
            <a:custGeom>
              <a:avLst/>
              <a:gdLst>
                <a:gd name="connsiteX0" fmla="*/ 2379148 w 2521182"/>
                <a:gd name="connsiteY0" fmla="*/ 2514438 h 2514438"/>
                <a:gd name="connsiteX1" fmla="*/ 2406978 w 2521182"/>
                <a:gd name="connsiteY1" fmla="*/ 2511632 h 2514438"/>
                <a:gd name="connsiteX2" fmla="*/ 2424370 w 2521182"/>
                <a:gd name="connsiteY2" fmla="*/ 2504804 h 2514438"/>
                <a:gd name="connsiteX3" fmla="*/ 2432293 w 2521182"/>
                <a:gd name="connsiteY3" fmla="*/ 2503263 h 2514438"/>
                <a:gd name="connsiteX4" fmla="*/ 2438072 w 2521182"/>
                <a:gd name="connsiteY4" fmla="*/ 2499425 h 2514438"/>
                <a:gd name="connsiteX5" fmla="*/ 2450754 w 2521182"/>
                <a:gd name="connsiteY5" fmla="*/ 2494446 h 2514438"/>
                <a:gd name="connsiteX6" fmla="*/ 2467821 w 2521182"/>
                <a:gd name="connsiteY6" fmla="*/ 2479670 h 2514438"/>
                <a:gd name="connsiteX7" fmla="*/ 2477974 w 2521182"/>
                <a:gd name="connsiteY7" fmla="*/ 2472928 h 2514438"/>
                <a:gd name="connsiteX8" fmla="*/ 2477973 w 2521182"/>
                <a:gd name="connsiteY8" fmla="*/ 2472928 h 2514438"/>
                <a:gd name="connsiteX9" fmla="*/ 2481173 w 2521182"/>
                <a:gd name="connsiteY9" fmla="*/ 2468110 h 2514438"/>
                <a:gd name="connsiteX10" fmla="*/ 2485706 w 2521182"/>
                <a:gd name="connsiteY10" fmla="*/ 2464185 h 2514438"/>
                <a:gd name="connsiteX11" fmla="*/ 2497947 w 2521182"/>
                <a:gd name="connsiteY11" fmla="*/ 2442849 h 2514438"/>
                <a:gd name="connsiteX12" fmla="*/ 2508308 w 2521182"/>
                <a:gd name="connsiteY12" fmla="*/ 2427246 h 2514438"/>
                <a:gd name="connsiteX13" fmla="*/ 2518420 w 2521182"/>
                <a:gd name="connsiteY13" fmla="*/ 2375281 h 2514438"/>
                <a:gd name="connsiteX14" fmla="*/ 2517240 w 2521182"/>
                <a:gd name="connsiteY14" fmla="*/ 2369220 h 2514438"/>
                <a:gd name="connsiteX15" fmla="*/ 2517240 w 2521182"/>
                <a:gd name="connsiteY15" fmla="*/ 2269594 h 2514438"/>
                <a:gd name="connsiteX16" fmla="*/ 2518420 w 2521182"/>
                <a:gd name="connsiteY16" fmla="*/ 2263529 h 2514438"/>
                <a:gd name="connsiteX17" fmla="*/ 2517241 w 2521182"/>
                <a:gd name="connsiteY17" fmla="*/ 2257468 h 2514438"/>
                <a:gd name="connsiteX18" fmla="*/ 2517242 w 2521182"/>
                <a:gd name="connsiteY18" fmla="*/ 980635 h 2514438"/>
                <a:gd name="connsiteX19" fmla="*/ 2521182 w 2521182"/>
                <a:gd name="connsiteY19" fmla="*/ 980635 h 2514438"/>
                <a:gd name="connsiteX20" fmla="*/ 2521182 w 2521182"/>
                <a:gd name="connsiteY20" fmla="*/ 0 h 2514438"/>
                <a:gd name="connsiteX21" fmla="*/ 1645990 w 2521182"/>
                <a:gd name="connsiteY21" fmla="*/ 0 h 2514438"/>
                <a:gd name="connsiteX22" fmla="*/ 1645990 w 2521182"/>
                <a:gd name="connsiteY22" fmla="*/ 1 h 2514438"/>
                <a:gd name="connsiteX23" fmla="*/ 1534237 w 2521182"/>
                <a:gd name="connsiteY23" fmla="*/ 1 h 2514438"/>
                <a:gd name="connsiteX24" fmla="*/ 1534237 w 2521182"/>
                <a:gd name="connsiteY24" fmla="*/ 1179 h 2514438"/>
                <a:gd name="connsiteX25" fmla="*/ 256970 w 2521182"/>
                <a:gd name="connsiteY25" fmla="*/ 1180 h 2514438"/>
                <a:gd name="connsiteX26" fmla="*/ 250909 w 2521182"/>
                <a:gd name="connsiteY26" fmla="*/ 1 h 2514438"/>
                <a:gd name="connsiteX27" fmla="*/ 244844 w 2521182"/>
                <a:gd name="connsiteY27" fmla="*/ 1181 h 2514438"/>
                <a:gd name="connsiteX28" fmla="*/ 145218 w 2521182"/>
                <a:gd name="connsiteY28" fmla="*/ 1181 h 2514438"/>
                <a:gd name="connsiteX29" fmla="*/ 139157 w 2521182"/>
                <a:gd name="connsiteY29" fmla="*/ 1 h 2514438"/>
                <a:gd name="connsiteX30" fmla="*/ 87192 w 2521182"/>
                <a:gd name="connsiteY30" fmla="*/ 10113 h 2514438"/>
                <a:gd name="connsiteX31" fmla="*/ 71589 w 2521182"/>
                <a:gd name="connsiteY31" fmla="*/ 20474 h 2514438"/>
                <a:gd name="connsiteX32" fmla="*/ 50253 w 2521182"/>
                <a:gd name="connsiteY32" fmla="*/ 32715 h 2514438"/>
                <a:gd name="connsiteX33" fmla="*/ 46328 w 2521182"/>
                <a:gd name="connsiteY33" fmla="*/ 37248 h 2514438"/>
                <a:gd name="connsiteX34" fmla="*/ 41510 w 2521182"/>
                <a:gd name="connsiteY34" fmla="*/ 40448 h 2514438"/>
                <a:gd name="connsiteX35" fmla="*/ 41510 w 2521182"/>
                <a:gd name="connsiteY35" fmla="*/ 40447 h 2514438"/>
                <a:gd name="connsiteX36" fmla="*/ 34768 w 2521182"/>
                <a:gd name="connsiteY36" fmla="*/ 50600 h 2514438"/>
                <a:gd name="connsiteX37" fmla="*/ 19992 w 2521182"/>
                <a:gd name="connsiteY37" fmla="*/ 67667 h 2514438"/>
                <a:gd name="connsiteX38" fmla="*/ 15013 w 2521182"/>
                <a:gd name="connsiteY38" fmla="*/ 80349 h 2514438"/>
                <a:gd name="connsiteX39" fmla="*/ 11175 w 2521182"/>
                <a:gd name="connsiteY39" fmla="*/ 86128 h 2514438"/>
                <a:gd name="connsiteX40" fmla="*/ 9634 w 2521182"/>
                <a:gd name="connsiteY40" fmla="*/ 94051 h 2514438"/>
                <a:gd name="connsiteX41" fmla="*/ 2806 w 2521182"/>
                <a:gd name="connsiteY41" fmla="*/ 111443 h 2514438"/>
                <a:gd name="connsiteX42" fmla="*/ 0 w 2521182"/>
                <a:gd name="connsiteY42" fmla="*/ 139273 h 2514438"/>
                <a:gd name="connsiteX43" fmla="*/ 2806 w 2521182"/>
                <a:gd name="connsiteY43" fmla="*/ 167103 h 2514438"/>
                <a:gd name="connsiteX44" fmla="*/ 10544 w 2521182"/>
                <a:gd name="connsiteY44" fmla="*/ 186812 h 2514438"/>
                <a:gd name="connsiteX45" fmla="*/ 11175 w 2521182"/>
                <a:gd name="connsiteY45" fmla="*/ 190058 h 2514438"/>
                <a:gd name="connsiteX46" fmla="*/ 12748 w 2521182"/>
                <a:gd name="connsiteY46" fmla="*/ 192425 h 2514438"/>
                <a:gd name="connsiteX47" fmla="*/ 19992 w 2521182"/>
                <a:gd name="connsiteY47" fmla="*/ 210878 h 2514438"/>
                <a:gd name="connsiteX48" fmla="*/ 41491 w 2521182"/>
                <a:gd name="connsiteY48" fmla="*/ 235710 h 2514438"/>
                <a:gd name="connsiteX49" fmla="*/ 41510 w 2521182"/>
                <a:gd name="connsiteY49" fmla="*/ 235739 h 2514438"/>
                <a:gd name="connsiteX50" fmla="*/ 41553 w 2521182"/>
                <a:gd name="connsiteY50" fmla="*/ 235781 h 2514438"/>
                <a:gd name="connsiteX51" fmla="*/ 50253 w 2521182"/>
                <a:gd name="connsiteY51" fmla="*/ 245831 h 2514438"/>
                <a:gd name="connsiteX52" fmla="*/ 53418 w 2521182"/>
                <a:gd name="connsiteY52" fmla="*/ 247646 h 2514438"/>
                <a:gd name="connsiteX53" fmla="*/ 786416 w 2521182"/>
                <a:gd name="connsiteY53" fmla="*/ 980636 h 2514438"/>
                <a:gd name="connsiteX54" fmla="*/ 789475 w 2521182"/>
                <a:gd name="connsiteY54" fmla="*/ 980636 h 2514438"/>
                <a:gd name="connsiteX55" fmla="*/ 1578426 w 2521182"/>
                <a:gd name="connsiteY55" fmla="*/ 1769586 h 2514438"/>
                <a:gd name="connsiteX56" fmla="*/ 1578887 w 2521182"/>
                <a:gd name="connsiteY56" fmla="*/ 1769125 h 2514438"/>
                <a:gd name="connsiteX57" fmla="*/ 2270775 w 2521182"/>
                <a:gd name="connsiteY57" fmla="*/ 2461020 h 2514438"/>
                <a:gd name="connsiteX58" fmla="*/ 2272590 w 2521182"/>
                <a:gd name="connsiteY58" fmla="*/ 2464185 h 2514438"/>
                <a:gd name="connsiteX59" fmla="*/ 2282640 w 2521182"/>
                <a:gd name="connsiteY59" fmla="*/ 2472885 h 2514438"/>
                <a:gd name="connsiteX60" fmla="*/ 2282682 w 2521182"/>
                <a:gd name="connsiteY60" fmla="*/ 2472928 h 2514438"/>
                <a:gd name="connsiteX61" fmla="*/ 2282711 w 2521182"/>
                <a:gd name="connsiteY61" fmla="*/ 2472947 h 2514438"/>
                <a:gd name="connsiteX62" fmla="*/ 2307543 w 2521182"/>
                <a:gd name="connsiteY62" fmla="*/ 2494446 h 2514438"/>
                <a:gd name="connsiteX63" fmla="*/ 2325996 w 2521182"/>
                <a:gd name="connsiteY63" fmla="*/ 2501690 h 2514438"/>
                <a:gd name="connsiteX64" fmla="*/ 2328363 w 2521182"/>
                <a:gd name="connsiteY64" fmla="*/ 2503263 h 2514438"/>
                <a:gd name="connsiteX65" fmla="*/ 2331609 w 2521182"/>
                <a:gd name="connsiteY65" fmla="*/ 2503894 h 2514438"/>
                <a:gd name="connsiteX66" fmla="*/ 2351318 w 2521182"/>
                <a:gd name="connsiteY66" fmla="*/ 2511632 h 251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21182" h="2514438">
                  <a:moveTo>
                    <a:pt x="2379148" y="2514438"/>
                  </a:moveTo>
                  <a:lnTo>
                    <a:pt x="2406978" y="2511632"/>
                  </a:lnTo>
                  <a:lnTo>
                    <a:pt x="2424370" y="2504804"/>
                  </a:lnTo>
                  <a:lnTo>
                    <a:pt x="2432293" y="2503263"/>
                  </a:lnTo>
                  <a:lnTo>
                    <a:pt x="2438072" y="2499425"/>
                  </a:lnTo>
                  <a:lnTo>
                    <a:pt x="2450754" y="2494446"/>
                  </a:lnTo>
                  <a:lnTo>
                    <a:pt x="2467821" y="2479670"/>
                  </a:lnTo>
                  <a:lnTo>
                    <a:pt x="2477974" y="2472928"/>
                  </a:lnTo>
                  <a:lnTo>
                    <a:pt x="2477973" y="2472928"/>
                  </a:lnTo>
                  <a:lnTo>
                    <a:pt x="2481173" y="2468110"/>
                  </a:lnTo>
                  <a:lnTo>
                    <a:pt x="2485706" y="2464185"/>
                  </a:lnTo>
                  <a:lnTo>
                    <a:pt x="2497947" y="2442849"/>
                  </a:lnTo>
                  <a:lnTo>
                    <a:pt x="2508308" y="2427246"/>
                  </a:lnTo>
                  <a:cubicBezTo>
                    <a:pt x="2515050" y="2410623"/>
                    <a:pt x="2518419" y="2392952"/>
                    <a:pt x="2518420" y="2375281"/>
                  </a:cubicBezTo>
                  <a:lnTo>
                    <a:pt x="2517240" y="2369220"/>
                  </a:lnTo>
                  <a:lnTo>
                    <a:pt x="2517240" y="2269594"/>
                  </a:lnTo>
                  <a:lnTo>
                    <a:pt x="2518420" y="2263529"/>
                  </a:lnTo>
                  <a:lnTo>
                    <a:pt x="2517241" y="2257468"/>
                  </a:lnTo>
                  <a:lnTo>
                    <a:pt x="2517242" y="980635"/>
                  </a:lnTo>
                  <a:lnTo>
                    <a:pt x="2521182" y="980635"/>
                  </a:lnTo>
                  <a:lnTo>
                    <a:pt x="2521182" y="0"/>
                  </a:lnTo>
                  <a:lnTo>
                    <a:pt x="1645990" y="0"/>
                  </a:lnTo>
                  <a:lnTo>
                    <a:pt x="1645990" y="1"/>
                  </a:lnTo>
                  <a:lnTo>
                    <a:pt x="1534237" y="1"/>
                  </a:lnTo>
                  <a:lnTo>
                    <a:pt x="1534237" y="1179"/>
                  </a:lnTo>
                  <a:lnTo>
                    <a:pt x="256970" y="1180"/>
                  </a:lnTo>
                  <a:lnTo>
                    <a:pt x="250909" y="1"/>
                  </a:lnTo>
                  <a:lnTo>
                    <a:pt x="244844" y="1181"/>
                  </a:lnTo>
                  <a:lnTo>
                    <a:pt x="145218" y="1181"/>
                  </a:lnTo>
                  <a:lnTo>
                    <a:pt x="139157" y="1"/>
                  </a:lnTo>
                  <a:cubicBezTo>
                    <a:pt x="121486" y="2"/>
                    <a:pt x="103815" y="3371"/>
                    <a:pt x="87192" y="10113"/>
                  </a:cubicBezTo>
                  <a:lnTo>
                    <a:pt x="71589" y="20474"/>
                  </a:lnTo>
                  <a:lnTo>
                    <a:pt x="50253" y="32715"/>
                  </a:lnTo>
                  <a:lnTo>
                    <a:pt x="46328" y="37248"/>
                  </a:lnTo>
                  <a:lnTo>
                    <a:pt x="41510" y="40448"/>
                  </a:lnTo>
                  <a:lnTo>
                    <a:pt x="41510" y="40447"/>
                  </a:lnTo>
                  <a:lnTo>
                    <a:pt x="34768" y="50600"/>
                  </a:lnTo>
                  <a:lnTo>
                    <a:pt x="19992" y="67667"/>
                  </a:lnTo>
                  <a:lnTo>
                    <a:pt x="15013" y="80349"/>
                  </a:lnTo>
                  <a:lnTo>
                    <a:pt x="11175" y="86128"/>
                  </a:lnTo>
                  <a:lnTo>
                    <a:pt x="9634" y="94051"/>
                  </a:lnTo>
                  <a:lnTo>
                    <a:pt x="2806" y="111443"/>
                  </a:lnTo>
                  <a:lnTo>
                    <a:pt x="0" y="139273"/>
                  </a:lnTo>
                  <a:lnTo>
                    <a:pt x="2806" y="167103"/>
                  </a:lnTo>
                  <a:lnTo>
                    <a:pt x="10544" y="186812"/>
                  </a:lnTo>
                  <a:lnTo>
                    <a:pt x="11175" y="190058"/>
                  </a:lnTo>
                  <a:lnTo>
                    <a:pt x="12748" y="192425"/>
                  </a:lnTo>
                  <a:lnTo>
                    <a:pt x="19992" y="210878"/>
                  </a:lnTo>
                  <a:lnTo>
                    <a:pt x="41491" y="235710"/>
                  </a:lnTo>
                  <a:lnTo>
                    <a:pt x="41510" y="235739"/>
                  </a:lnTo>
                  <a:lnTo>
                    <a:pt x="41553" y="235781"/>
                  </a:lnTo>
                  <a:lnTo>
                    <a:pt x="50253" y="245831"/>
                  </a:lnTo>
                  <a:lnTo>
                    <a:pt x="53418" y="247646"/>
                  </a:lnTo>
                  <a:lnTo>
                    <a:pt x="786416" y="980636"/>
                  </a:lnTo>
                  <a:lnTo>
                    <a:pt x="789475" y="980636"/>
                  </a:lnTo>
                  <a:lnTo>
                    <a:pt x="1578426" y="1769586"/>
                  </a:lnTo>
                  <a:lnTo>
                    <a:pt x="1578887" y="1769125"/>
                  </a:lnTo>
                  <a:lnTo>
                    <a:pt x="2270775" y="2461020"/>
                  </a:lnTo>
                  <a:lnTo>
                    <a:pt x="2272590" y="2464185"/>
                  </a:lnTo>
                  <a:lnTo>
                    <a:pt x="2282640" y="2472885"/>
                  </a:lnTo>
                  <a:lnTo>
                    <a:pt x="2282682" y="2472928"/>
                  </a:lnTo>
                  <a:lnTo>
                    <a:pt x="2282711" y="2472947"/>
                  </a:lnTo>
                  <a:lnTo>
                    <a:pt x="2307543" y="2494446"/>
                  </a:lnTo>
                  <a:lnTo>
                    <a:pt x="2325996" y="2501690"/>
                  </a:lnTo>
                  <a:lnTo>
                    <a:pt x="2328363" y="2503263"/>
                  </a:lnTo>
                  <a:lnTo>
                    <a:pt x="2331609" y="2503894"/>
                  </a:lnTo>
                  <a:lnTo>
                    <a:pt x="2351318" y="2511632"/>
                  </a:lnTo>
                  <a:close/>
                </a:path>
              </a:pathLst>
            </a:custGeom>
            <a:noFill/>
            <a:ln w="22225">
              <a:gradFill flip="none" rotWithShape="1">
                <a:gsLst>
                  <a:gs pos="67000">
                    <a:schemeClr val="bg1"/>
                  </a:gs>
                  <a:gs pos="22000">
                    <a:schemeClr val="bg1">
                      <a:alpha val="0"/>
                      <a:lumMod val="100000"/>
                    </a:scheme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 rot="10800000" flipH="1" flipV="1">
              <a:off x="3289150" y="3454421"/>
              <a:ext cx="2485634" cy="2514438"/>
            </a:xfrm>
            <a:custGeom>
              <a:avLst/>
              <a:gdLst>
                <a:gd name="connsiteX0" fmla="*/ 2379148 w 2521182"/>
                <a:gd name="connsiteY0" fmla="*/ 2514438 h 2514438"/>
                <a:gd name="connsiteX1" fmla="*/ 2406978 w 2521182"/>
                <a:gd name="connsiteY1" fmla="*/ 2511632 h 2514438"/>
                <a:gd name="connsiteX2" fmla="*/ 2424370 w 2521182"/>
                <a:gd name="connsiteY2" fmla="*/ 2504804 h 2514438"/>
                <a:gd name="connsiteX3" fmla="*/ 2432293 w 2521182"/>
                <a:gd name="connsiteY3" fmla="*/ 2503263 h 2514438"/>
                <a:gd name="connsiteX4" fmla="*/ 2438072 w 2521182"/>
                <a:gd name="connsiteY4" fmla="*/ 2499425 h 2514438"/>
                <a:gd name="connsiteX5" fmla="*/ 2450754 w 2521182"/>
                <a:gd name="connsiteY5" fmla="*/ 2494446 h 2514438"/>
                <a:gd name="connsiteX6" fmla="*/ 2467821 w 2521182"/>
                <a:gd name="connsiteY6" fmla="*/ 2479670 h 2514438"/>
                <a:gd name="connsiteX7" fmla="*/ 2477974 w 2521182"/>
                <a:gd name="connsiteY7" fmla="*/ 2472928 h 2514438"/>
                <a:gd name="connsiteX8" fmla="*/ 2477973 w 2521182"/>
                <a:gd name="connsiteY8" fmla="*/ 2472928 h 2514438"/>
                <a:gd name="connsiteX9" fmla="*/ 2481173 w 2521182"/>
                <a:gd name="connsiteY9" fmla="*/ 2468110 h 2514438"/>
                <a:gd name="connsiteX10" fmla="*/ 2485706 w 2521182"/>
                <a:gd name="connsiteY10" fmla="*/ 2464185 h 2514438"/>
                <a:gd name="connsiteX11" fmla="*/ 2497947 w 2521182"/>
                <a:gd name="connsiteY11" fmla="*/ 2442849 h 2514438"/>
                <a:gd name="connsiteX12" fmla="*/ 2508308 w 2521182"/>
                <a:gd name="connsiteY12" fmla="*/ 2427246 h 2514438"/>
                <a:gd name="connsiteX13" fmla="*/ 2518420 w 2521182"/>
                <a:gd name="connsiteY13" fmla="*/ 2375281 h 2514438"/>
                <a:gd name="connsiteX14" fmla="*/ 2517240 w 2521182"/>
                <a:gd name="connsiteY14" fmla="*/ 2369220 h 2514438"/>
                <a:gd name="connsiteX15" fmla="*/ 2517240 w 2521182"/>
                <a:gd name="connsiteY15" fmla="*/ 2269594 h 2514438"/>
                <a:gd name="connsiteX16" fmla="*/ 2518420 w 2521182"/>
                <a:gd name="connsiteY16" fmla="*/ 2263529 h 2514438"/>
                <a:gd name="connsiteX17" fmla="*/ 2517241 w 2521182"/>
                <a:gd name="connsiteY17" fmla="*/ 2257468 h 2514438"/>
                <a:gd name="connsiteX18" fmla="*/ 2517242 w 2521182"/>
                <a:gd name="connsiteY18" fmla="*/ 980635 h 2514438"/>
                <a:gd name="connsiteX19" fmla="*/ 2521182 w 2521182"/>
                <a:gd name="connsiteY19" fmla="*/ 980635 h 2514438"/>
                <a:gd name="connsiteX20" fmla="*/ 2521182 w 2521182"/>
                <a:gd name="connsiteY20" fmla="*/ 0 h 2514438"/>
                <a:gd name="connsiteX21" fmla="*/ 1645990 w 2521182"/>
                <a:gd name="connsiteY21" fmla="*/ 0 h 2514438"/>
                <a:gd name="connsiteX22" fmla="*/ 1645990 w 2521182"/>
                <a:gd name="connsiteY22" fmla="*/ 1 h 2514438"/>
                <a:gd name="connsiteX23" fmla="*/ 1534237 w 2521182"/>
                <a:gd name="connsiteY23" fmla="*/ 1 h 2514438"/>
                <a:gd name="connsiteX24" fmla="*/ 1534237 w 2521182"/>
                <a:gd name="connsiteY24" fmla="*/ 1179 h 2514438"/>
                <a:gd name="connsiteX25" fmla="*/ 256970 w 2521182"/>
                <a:gd name="connsiteY25" fmla="*/ 1180 h 2514438"/>
                <a:gd name="connsiteX26" fmla="*/ 250909 w 2521182"/>
                <a:gd name="connsiteY26" fmla="*/ 1 h 2514438"/>
                <a:gd name="connsiteX27" fmla="*/ 244844 w 2521182"/>
                <a:gd name="connsiteY27" fmla="*/ 1181 h 2514438"/>
                <a:gd name="connsiteX28" fmla="*/ 145218 w 2521182"/>
                <a:gd name="connsiteY28" fmla="*/ 1181 h 2514438"/>
                <a:gd name="connsiteX29" fmla="*/ 139157 w 2521182"/>
                <a:gd name="connsiteY29" fmla="*/ 1 h 2514438"/>
                <a:gd name="connsiteX30" fmla="*/ 87192 w 2521182"/>
                <a:gd name="connsiteY30" fmla="*/ 10113 h 2514438"/>
                <a:gd name="connsiteX31" fmla="*/ 71589 w 2521182"/>
                <a:gd name="connsiteY31" fmla="*/ 20474 h 2514438"/>
                <a:gd name="connsiteX32" fmla="*/ 50253 w 2521182"/>
                <a:gd name="connsiteY32" fmla="*/ 32715 h 2514438"/>
                <a:gd name="connsiteX33" fmla="*/ 46328 w 2521182"/>
                <a:gd name="connsiteY33" fmla="*/ 37248 h 2514438"/>
                <a:gd name="connsiteX34" fmla="*/ 41510 w 2521182"/>
                <a:gd name="connsiteY34" fmla="*/ 40448 h 2514438"/>
                <a:gd name="connsiteX35" fmla="*/ 41510 w 2521182"/>
                <a:gd name="connsiteY35" fmla="*/ 40447 h 2514438"/>
                <a:gd name="connsiteX36" fmla="*/ 34768 w 2521182"/>
                <a:gd name="connsiteY36" fmla="*/ 50600 h 2514438"/>
                <a:gd name="connsiteX37" fmla="*/ 19992 w 2521182"/>
                <a:gd name="connsiteY37" fmla="*/ 67667 h 2514438"/>
                <a:gd name="connsiteX38" fmla="*/ 15013 w 2521182"/>
                <a:gd name="connsiteY38" fmla="*/ 80349 h 2514438"/>
                <a:gd name="connsiteX39" fmla="*/ 11175 w 2521182"/>
                <a:gd name="connsiteY39" fmla="*/ 86128 h 2514438"/>
                <a:gd name="connsiteX40" fmla="*/ 9634 w 2521182"/>
                <a:gd name="connsiteY40" fmla="*/ 94051 h 2514438"/>
                <a:gd name="connsiteX41" fmla="*/ 2806 w 2521182"/>
                <a:gd name="connsiteY41" fmla="*/ 111443 h 2514438"/>
                <a:gd name="connsiteX42" fmla="*/ 0 w 2521182"/>
                <a:gd name="connsiteY42" fmla="*/ 139273 h 2514438"/>
                <a:gd name="connsiteX43" fmla="*/ 2806 w 2521182"/>
                <a:gd name="connsiteY43" fmla="*/ 167103 h 2514438"/>
                <a:gd name="connsiteX44" fmla="*/ 10544 w 2521182"/>
                <a:gd name="connsiteY44" fmla="*/ 186812 h 2514438"/>
                <a:gd name="connsiteX45" fmla="*/ 11175 w 2521182"/>
                <a:gd name="connsiteY45" fmla="*/ 190058 h 2514438"/>
                <a:gd name="connsiteX46" fmla="*/ 12748 w 2521182"/>
                <a:gd name="connsiteY46" fmla="*/ 192425 h 2514438"/>
                <a:gd name="connsiteX47" fmla="*/ 19992 w 2521182"/>
                <a:gd name="connsiteY47" fmla="*/ 210878 h 2514438"/>
                <a:gd name="connsiteX48" fmla="*/ 41491 w 2521182"/>
                <a:gd name="connsiteY48" fmla="*/ 235710 h 2514438"/>
                <a:gd name="connsiteX49" fmla="*/ 41510 w 2521182"/>
                <a:gd name="connsiteY49" fmla="*/ 235739 h 2514438"/>
                <a:gd name="connsiteX50" fmla="*/ 41553 w 2521182"/>
                <a:gd name="connsiteY50" fmla="*/ 235781 h 2514438"/>
                <a:gd name="connsiteX51" fmla="*/ 50253 w 2521182"/>
                <a:gd name="connsiteY51" fmla="*/ 245831 h 2514438"/>
                <a:gd name="connsiteX52" fmla="*/ 53418 w 2521182"/>
                <a:gd name="connsiteY52" fmla="*/ 247646 h 2514438"/>
                <a:gd name="connsiteX53" fmla="*/ 786416 w 2521182"/>
                <a:gd name="connsiteY53" fmla="*/ 980636 h 2514438"/>
                <a:gd name="connsiteX54" fmla="*/ 789475 w 2521182"/>
                <a:gd name="connsiteY54" fmla="*/ 980636 h 2514438"/>
                <a:gd name="connsiteX55" fmla="*/ 1578426 w 2521182"/>
                <a:gd name="connsiteY55" fmla="*/ 1769586 h 2514438"/>
                <a:gd name="connsiteX56" fmla="*/ 1578887 w 2521182"/>
                <a:gd name="connsiteY56" fmla="*/ 1769125 h 2514438"/>
                <a:gd name="connsiteX57" fmla="*/ 2270775 w 2521182"/>
                <a:gd name="connsiteY57" fmla="*/ 2461020 h 2514438"/>
                <a:gd name="connsiteX58" fmla="*/ 2272590 w 2521182"/>
                <a:gd name="connsiteY58" fmla="*/ 2464185 h 2514438"/>
                <a:gd name="connsiteX59" fmla="*/ 2282640 w 2521182"/>
                <a:gd name="connsiteY59" fmla="*/ 2472885 h 2514438"/>
                <a:gd name="connsiteX60" fmla="*/ 2282682 w 2521182"/>
                <a:gd name="connsiteY60" fmla="*/ 2472928 h 2514438"/>
                <a:gd name="connsiteX61" fmla="*/ 2282711 w 2521182"/>
                <a:gd name="connsiteY61" fmla="*/ 2472947 h 2514438"/>
                <a:gd name="connsiteX62" fmla="*/ 2307543 w 2521182"/>
                <a:gd name="connsiteY62" fmla="*/ 2494446 h 2514438"/>
                <a:gd name="connsiteX63" fmla="*/ 2325996 w 2521182"/>
                <a:gd name="connsiteY63" fmla="*/ 2501690 h 2514438"/>
                <a:gd name="connsiteX64" fmla="*/ 2328363 w 2521182"/>
                <a:gd name="connsiteY64" fmla="*/ 2503263 h 2514438"/>
                <a:gd name="connsiteX65" fmla="*/ 2331609 w 2521182"/>
                <a:gd name="connsiteY65" fmla="*/ 2503894 h 2514438"/>
                <a:gd name="connsiteX66" fmla="*/ 2351318 w 2521182"/>
                <a:gd name="connsiteY66" fmla="*/ 2511632 h 251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21182" h="2514438">
                  <a:moveTo>
                    <a:pt x="2379148" y="2514438"/>
                  </a:moveTo>
                  <a:lnTo>
                    <a:pt x="2406978" y="2511632"/>
                  </a:lnTo>
                  <a:lnTo>
                    <a:pt x="2424370" y="2504804"/>
                  </a:lnTo>
                  <a:lnTo>
                    <a:pt x="2432293" y="2503263"/>
                  </a:lnTo>
                  <a:lnTo>
                    <a:pt x="2438072" y="2499425"/>
                  </a:lnTo>
                  <a:lnTo>
                    <a:pt x="2450754" y="2494446"/>
                  </a:lnTo>
                  <a:lnTo>
                    <a:pt x="2467821" y="2479670"/>
                  </a:lnTo>
                  <a:lnTo>
                    <a:pt x="2477974" y="2472928"/>
                  </a:lnTo>
                  <a:lnTo>
                    <a:pt x="2477973" y="2472928"/>
                  </a:lnTo>
                  <a:lnTo>
                    <a:pt x="2481173" y="2468110"/>
                  </a:lnTo>
                  <a:lnTo>
                    <a:pt x="2485706" y="2464185"/>
                  </a:lnTo>
                  <a:lnTo>
                    <a:pt x="2497947" y="2442849"/>
                  </a:lnTo>
                  <a:lnTo>
                    <a:pt x="2508308" y="2427246"/>
                  </a:lnTo>
                  <a:cubicBezTo>
                    <a:pt x="2515050" y="2410623"/>
                    <a:pt x="2518419" y="2392952"/>
                    <a:pt x="2518420" y="2375281"/>
                  </a:cubicBezTo>
                  <a:lnTo>
                    <a:pt x="2517240" y="2369220"/>
                  </a:lnTo>
                  <a:lnTo>
                    <a:pt x="2517240" y="2269594"/>
                  </a:lnTo>
                  <a:lnTo>
                    <a:pt x="2518420" y="2263529"/>
                  </a:lnTo>
                  <a:lnTo>
                    <a:pt x="2517241" y="2257468"/>
                  </a:lnTo>
                  <a:lnTo>
                    <a:pt x="2517242" y="980635"/>
                  </a:lnTo>
                  <a:lnTo>
                    <a:pt x="2521182" y="980635"/>
                  </a:lnTo>
                  <a:lnTo>
                    <a:pt x="2521182" y="0"/>
                  </a:lnTo>
                  <a:lnTo>
                    <a:pt x="1645990" y="0"/>
                  </a:lnTo>
                  <a:lnTo>
                    <a:pt x="1645990" y="1"/>
                  </a:lnTo>
                  <a:lnTo>
                    <a:pt x="1534237" y="1"/>
                  </a:lnTo>
                  <a:lnTo>
                    <a:pt x="1534237" y="1179"/>
                  </a:lnTo>
                  <a:lnTo>
                    <a:pt x="256970" y="1180"/>
                  </a:lnTo>
                  <a:lnTo>
                    <a:pt x="250909" y="1"/>
                  </a:lnTo>
                  <a:lnTo>
                    <a:pt x="244844" y="1181"/>
                  </a:lnTo>
                  <a:lnTo>
                    <a:pt x="145218" y="1181"/>
                  </a:lnTo>
                  <a:lnTo>
                    <a:pt x="139157" y="1"/>
                  </a:lnTo>
                  <a:cubicBezTo>
                    <a:pt x="121486" y="2"/>
                    <a:pt x="103815" y="3371"/>
                    <a:pt x="87192" y="10113"/>
                  </a:cubicBezTo>
                  <a:lnTo>
                    <a:pt x="71589" y="20474"/>
                  </a:lnTo>
                  <a:lnTo>
                    <a:pt x="50253" y="32715"/>
                  </a:lnTo>
                  <a:lnTo>
                    <a:pt x="46328" y="37248"/>
                  </a:lnTo>
                  <a:lnTo>
                    <a:pt x="41510" y="40448"/>
                  </a:lnTo>
                  <a:lnTo>
                    <a:pt x="41510" y="40447"/>
                  </a:lnTo>
                  <a:lnTo>
                    <a:pt x="34768" y="50600"/>
                  </a:lnTo>
                  <a:lnTo>
                    <a:pt x="19992" y="67667"/>
                  </a:lnTo>
                  <a:lnTo>
                    <a:pt x="15013" y="80349"/>
                  </a:lnTo>
                  <a:lnTo>
                    <a:pt x="11175" y="86128"/>
                  </a:lnTo>
                  <a:lnTo>
                    <a:pt x="9634" y="94051"/>
                  </a:lnTo>
                  <a:lnTo>
                    <a:pt x="2806" y="111443"/>
                  </a:lnTo>
                  <a:lnTo>
                    <a:pt x="0" y="139273"/>
                  </a:lnTo>
                  <a:lnTo>
                    <a:pt x="2806" y="167103"/>
                  </a:lnTo>
                  <a:lnTo>
                    <a:pt x="10544" y="186812"/>
                  </a:lnTo>
                  <a:lnTo>
                    <a:pt x="11175" y="190058"/>
                  </a:lnTo>
                  <a:lnTo>
                    <a:pt x="12748" y="192425"/>
                  </a:lnTo>
                  <a:lnTo>
                    <a:pt x="19992" y="210878"/>
                  </a:lnTo>
                  <a:lnTo>
                    <a:pt x="41491" y="235710"/>
                  </a:lnTo>
                  <a:lnTo>
                    <a:pt x="41510" y="235739"/>
                  </a:lnTo>
                  <a:lnTo>
                    <a:pt x="41553" y="235781"/>
                  </a:lnTo>
                  <a:lnTo>
                    <a:pt x="50253" y="245831"/>
                  </a:lnTo>
                  <a:lnTo>
                    <a:pt x="53418" y="247646"/>
                  </a:lnTo>
                  <a:lnTo>
                    <a:pt x="786416" y="980636"/>
                  </a:lnTo>
                  <a:lnTo>
                    <a:pt x="789475" y="980636"/>
                  </a:lnTo>
                  <a:lnTo>
                    <a:pt x="1578426" y="1769586"/>
                  </a:lnTo>
                  <a:lnTo>
                    <a:pt x="1578887" y="1769125"/>
                  </a:lnTo>
                  <a:lnTo>
                    <a:pt x="2270775" y="2461020"/>
                  </a:lnTo>
                  <a:lnTo>
                    <a:pt x="2272590" y="2464185"/>
                  </a:lnTo>
                  <a:lnTo>
                    <a:pt x="2282640" y="2472885"/>
                  </a:lnTo>
                  <a:lnTo>
                    <a:pt x="2282682" y="2472928"/>
                  </a:lnTo>
                  <a:lnTo>
                    <a:pt x="2282711" y="2472947"/>
                  </a:lnTo>
                  <a:lnTo>
                    <a:pt x="2307543" y="2494446"/>
                  </a:lnTo>
                  <a:lnTo>
                    <a:pt x="2325996" y="2501690"/>
                  </a:lnTo>
                  <a:lnTo>
                    <a:pt x="2328363" y="2503263"/>
                  </a:lnTo>
                  <a:lnTo>
                    <a:pt x="2331609" y="2503894"/>
                  </a:lnTo>
                  <a:lnTo>
                    <a:pt x="2351318" y="2511632"/>
                  </a:lnTo>
                  <a:close/>
                </a:path>
              </a:pathLst>
            </a:custGeom>
            <a:noFill/>
            <a:ln w="22225">
              <a:gradFill flip="none" rotWithShape="1">
                <a:gsLst>
                  <a:gs pos="67000">
                    <a:schemeClr val="bg1"/>
                  </a:gs>
                  <a:gs pos="22000">
                    <a:schemeClr val="bg1">
                      <a:alpha val="0"/>
                      <a:lumMod val="100000"/>
                    </a:scheme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 rot="10800000" flipV="1">
              <a:off x="5917284" y="3461730"/>
              <a:ext cx="2509117" cy="2514438"/>
            </a:xfrm>
            <a:custGeom>
              <a:avLst/>
              <a:gdLst>
                <a:gd name="connsiteX0" fmla="*/ 2379148 w 2521182"/>
                <a:gd name="connsiteY0" fmla="*/ 2514438 h 2514438"/>
                <a:gd name="connsiteX1" fmla="*/ 2406978 w 2521182"/>
                <a:gd name="connsiteY1" fmla="*/ 2511632 h 2514438"/>
                <a:gd name="connsiteX2" fmla="*/ 2424370 w 2521182"/>
                <a:gd name="connsiteY2" fmla="*/ 2504804 h 2514438"/>
                <a:gd name="connsiteX3" fmla="*/ 2432293 w 2521182"/>
                <a:gd name="connsiteY3" fmla="*/ 2503263 h 2514438"/>
                <a:gd name="connsiteX4" fmla="*/ 2438072 w 2521182"/>
                <a:gd name="connsiteY4" fmla="*/ 2499425 h 2514438"/>
                <a:gd name="connsiteX5" fmla="*/ 2450754 w 2521182"/>
                <a:gd name="connsiteY5" fmla="*/ 2494446 h 2514438"/>
                <a:gd name="connsiteX6" fmla="*/ 2467821 w 2521182"/>
                <a:gd name="connsiteY6" fmla="*/ 2479670 h 2514438"/>
                <a:gd name="connsiteX7" fmla="*/ 2477974 w 2521182"/>
                <a:gd name="connsiteY7" fmla="*/ 2472928 h 2514438"/>
                <a:gd name="connsiteX8" fmla="*/ 2477973 w 2521182"/>
                <a:gd name="connsiteY8" fmla="*/ 2472928 h 2514438"/>
                <a:gd name="connsiteX9" fmla="*/ 2481173 w 2521182"/>
                <a:gd name="connsiteY9" fmla="*/ 2468110 h 2514438"/>
                <a:gd name="connsiteX10" fmla="*/ 2485706 w 2521182"/>
                <a:gd name="connsiteY10" fmla="*/ 2464185 h 2514438"/>
                <a:gd name="connsiteX11" fmla="*/ 2497947 w 2521182"/>
                <a:gd name="connsiteY11" fmla="*/ 2442849 h 2514438"/>
                <a:gd name="connsiteX12" fmla="*/ 2508308 w 2521182"/>
                <a:gd name="connsiteY12" fmla="*/ 2427246 h 2514438"/>
                <a:gd name="connsiteX13" fmla="*/ 2518420 w 2521182"/>
                <a:gd name="connsiteY13" fmla="*/ 2375281 h 2514438"/>
                <a:gd name="connsiteX14" fmla="*/ 2517240 w 2521182"/>
                <a:gd name="connsiteY14" fmla="*/ 2369220 h 2514438"/>
                <a:gd name="connsiteX15" fmla="*/ 2517240 w 2521182"/>
                <a:gd name="connsiteY15" fmla="*/ 2269594 h 2514438"/>
                <a:gd name="connsiteX16" fmla="*/ 2518420 w 2521182"/>
                <a:gd name="connsiteY16" fmla="*/ 2263529 h 2514438"/>
                <a:gd name="connsiteX17" fmla="*/ 2517241 w 2521182"/>
                <a:gd name="connsiteY17" fmla="*/ 2257468 h 2514438"/>
                <a:gd name="connsiteX18" fmla="*/ 2517242 w 2521182"/>
                <a:gd name="connsiteY18" fmla="*/ 980635 h 2514438"/>
                <a:gd name="connsiteX19" fmla="*/ 2521182 w 2521182"/>
                <a:gd name="connsiteY19" fmla="*/ 980635 h 2514438"/>
                <a:gd name="connsiteX20" fmla="*/ 2521182 w 2521182"/>
                <a:gd name="connsiteY20" fmla="*/ 0 h 2514438"/>
                <a:gd name="connsiteX21" fmla="*/ 1645990 w 2521182"/>
                <a:gd name="connsiteY21" fmla="*/ 0 h 2514438"/>
                <a:gd name="connsiteX22" fmla="*/ 1645990 w 2521182"/>
                <a:gd name="connsiteY22" fmla="*/ 1 h 2514438"/>
                <a:gd name="connsiteX23" fmla="*/ 1534237 w 2521182"/>
                <a:gd name="connsiteY23" fmla="*/ 1 h 2514438"/>
                <a:gd name="connsiteX24" fmla="*/ 1534237 w 2521182"/>
                <a:gd name="connsiteY24" fmla="*/ 1179 h 2514438"/>
                <a:gd name="connsiteX25" fmla="*/ 256970 w 2521182"/>
                <a:gd name="connsiteY25" fmla="*/ 1180 h 2514438"/>
                <a:gd name="connsiteX26" fmla="*/ 250909 w 2521182"/>
                <a:gd name="connsiteY26" fmla="*/ 1 h 2514438"/>
                <a:gd name="connsiteX27" fmla="*/ 244844 w 2521182"/>
                <a:gd name="connsiteY27" fmla="*/ 1181 h 2514438"/>
                <a:gd name="connsiteX28" fmla="*/ 145218 w 2521182"/>
                <a:gd name="connsiteY28" fmla="*/ 1181 h 2514438"/>
                <a:gd name="connsiteX29" fmla="*/ 139157 w 2521182"/>
                <a:gd name="connsiteY29" fmla="*/ 1 h 2514438"/>
                <a:gd name="connsiteX30" fmla="*/ 87192 w 2521182"/>
                <a:gd name="connsiteY30" fmla="*/ 10113 h 2514438"/>
                <a:gd name="connsiteX31" fmla="*/ 71589 w 2521182"/>
                <a:gd name="connsiteY31" fmla="*/ 20474 h 2514438"/>
                <a:gd name="connsiteX32" fmla="*/ 50253 w 2521182"/>
                <a:gd name="connsiteY32" fmla="*/ 32715 h 2514438"/>
                <a:gd name="connsiteX33" fmla="*/ 46328 w 2521182"/>
                <a:gd name="connsiteY33" fmla="*/ 37248 h 2514438"/>
                <a:gd name="connsiteX34" fmla="*/ 41510 w 2521182"/>
                <a:gd name="connsiteY34" fmla="*/ 40448 h 2514438"/>
                <a:gd name="connsiteX35" fmla="*/ 41510 w 2521182"/>
                <a:gd name="connsiteY35" fmla="*/ 40447 h 2514438"/>
                <a:gd name="connsiteX36" fmla="*/ 34768 w 2521182"/>
                <a:gd name="connsiteY36" fmla="*/ 50600 h 2514438"/>
                <a:gd name="connsiteX37" fmla="*/ 19992 w 2521182"/>
                <a:gd name="connsiteY37" fmla="*/ 67667 h 2514438"/>
                <a:gd name="connsiteX38" fmla="*/ 15013 w 2521182"/>
                <a:gd name="connsiteY38" fmla="*/ 80349 h 2514438"/>
                <a:gd name="connsiteX39" fmla="*/ 11175 w 2521182"/>
                <a:gd name="connsiteY39" fmla="*/ 86128 h 2514438"/>
                <a:gd name="connsiteX40" fmla="*/ 9634 w 2521182"/>
                <a:gd name="connsiteY40" fmla="*/ 94051 h 2514438"/>
                <a:gd name="connsiteX41" fmla="*/ 2806 w 2521182"/>
                <a:gd name="connsiteY41" fmla="*/ 111443 h 2514438"/>
                <a:gd name="connsiteX42" fmla="*/ 0 w 2521182"/>
                <a:gd name="connsiteY42" fmla="*/ 139273 h 2514438"/>
                <a:gd name="connsiteX43" fmla="*/ 2806 w 2521182"/>
                <a:gd name="connsiteY43" fmla="*/ 167103 h 2514438"/>
                <a:gd name="connsiteX44" fmla="*/ 10544 w 2521182"/>
                <a:gd name="connsiteY44" fmla="*/ 186812 h 2514438"/>
                <a:gd name="connsiteX45" fmla="*/ 11175 w 2521182"/>
                <a:gd name="connsiteY45" fmla="*/ 190058 h 2514438"/>
                <a:gd name="connsiteX46" fmla="*/ 12748 w 2521182"/>
                <a:gd name="connsiteY46" fmla="*/ 192425 h 2514438"/>
                <a:gd name="connsiteX47" fmla="*/ 19992 w 2521182"/>
                <a:gd name="connsiteY47" fmla="*/ 210878 h 2514438"/>
                <a:gd name="connsiteX48" fmla="*/ 41491 w 2521182"/>
                <a:gd name="connsiteY48" fmla="*/ 235710 h 2514438"/>
                <a:gd name="connsiteX49" fmla="*/ 41510 w 2521182"/>
                <a:gd name="connsiteY49" fmla="*/ 235739 h 2514438"/>
                <a:gd name="connsiteX50" fmla="*/ 41553 w 2521182"/>
                <a:gd name="connsiteY50" fmla="*/ 235781 h 2514438"/>
                <a:gd name="connsiteX51" fmla="*/ 50253 w 2521182"/>
                <a:gd name="connsiteY51" fmla="*/ 245831 h 2514438"/>
                <a:gd name="connsiteX52" fmla="*/ 53418 w 2521182"/>
                <a:gd name="connsiteY52" fmla="*/ 247646 h 2514438"/>
                <a:gd name="connsiteX53" fmla="*/ 786416 w 2521182"/>
                <a:gd name="connsiteY53" fmla="*/ 980636 h 2514438"/>
                <a:gd name="connsiteX54" fmla="*/ 789475 w 2521182"/>
                <a:gd name="connsiteY54" fmla="*/ 980636 h 2514438"/>
                <a:gd name="connsiteX55" fmla="*/ 1578426 w 2521182"/>
                <a:gd name="connsiteY55" fmla="*/ 1769586 h 2514438"/>
                <a:gd name="connsiteX56" fmla="*/ 1578887 w 2521182"/>
                <a:gd name="connsiteY56" fmla="*/ 1769125 h 2514438"/>
                <a:gd name="connsiteX57" fmla="*/ 2270775 w 2521182"/>
                <a:gd name="connsiteY57" fmla="*/ 2461020 h 2514438"/>
                <a:gd name="connsiteX58" fmla="*/ 2272590 w 2521182"/>
                <a:gd name="connsiteY58" fmla="*/ 2464185 h 2514438"/>
                <a:gd name="connsiteX59" fmla="*/ 2282640 w 2521182"/>
                <a:gd name="connsiteY59" fmla="*/ 2472885 h 2514438"/>
                <a:gd name="connsiteX60" fmla="*/ 2282682 w 2521182"/>
                <a:gd name="connsiteY60" fmla="*/ 2472928 h 2514438"/>
                <a:gd name="connsiteX61" fmla="*/ 2282711 w 2521182"/>
                <a:gd name="connsiteY61" fmla="*/ 2472947 h 2514438"/>
                <a:gd name="connsiteX62" fmla="*/ 2307543 w 2521182"/>
                <a:gd name="connsiteY62" fmla="*/ 2494446 h 2514438"/>
                <a:gd name="connsiteX63" fmla="*/ 2325996 w 2521182"/>
                <a:gd name="connsiteY63" fmla="*/ 2501690 h 2514438"/>
                <a:gd name="connsiteX64" fmla="*/ 2328363 w 2521182"/>
                <a:gd name="connsiteY64" fmla="*/ 2503263 h 2514438"/>
                <a:gd name="connsiteX65" fmla="*/ 2331609 w 2521182"/>
                <a:gd name="connsiteY65" fmla="*/ 2503894 h 2514438"/>
                <a:gd name="connsiteX66" fmla="*/ 2351318 w 2521182"/>
                <a:gd name="connsiteY66" fmla="*/ 2511632 h 251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21182" h="2514438">
                  <a:moveTo>
                    <a:pt x="2379148" y="2514438"/>
                  </a:moveTo>
                  <a:lnTo>
                    <a:pt x="2406978" y="2511632"/>
                  </a:lnTo>
                  <a:lnTo>
                    <a:pt x="2424370" y="2504804"/>
                  </a:lnTo>
                  <a:lnTo>
                    <a:pt x="2432293" y="2503263"/>
                  </a:lnTo>
                  <a:lnTo>
                    <a:pt x="2438072" y="2499425"/>
                  </a:lnTo>
                  <a:lnTo>
                    <a:pt x="2450754" y="2494446"/>
                  </a:lnTo>
                  <a:lnTo>
                    <a:pt x="2467821" y="2479670"/>
                  </a:lnTo>
                  <a:lnTo>
                    <a:pt x="2477974" y="2472928"/>
                  </a:lnTo>
                  <a:lnTo>
                    <a:pt x="2477973" y="2472928"/>
                  </a:lnTo>
                  <a:lnTo>
                    <a:pt x="2481173" y="2468110"/>
                  </a:lnTo>
                  <a:lnTo>
                    <a:pt x="2485706" y="2464185"/>
                  </a:lnTo>
                  <a:lnTo>
                    <a:pt x="2497947" y="2442849"/>
                  </a:lnTo>
                  <a:lnTo>
                    <a:pt x="2508308" y="2427246"/>
                  </a:lnTo>
                  <a:cubicBezTo>
                    <a:pt x="2515050" y="2410623"/>
                    <a:pt x="2518419" y="2392952"/>
                    <a:pt x="2518420" y="2375281"/>
                  </a:cubicBezTo>
                  <a:lnTo>
                    <a:pt x="2517240" y="2369220"/>
                  </a:lnTo>
                  <a:lnTo>
                    <a:pt x="2517240" y="2269594"/>
                  </a:lnTo>
                  <a:lnTo>
                    <a:pt x="2518420" y="2263529"/>
                  </a:lnTo>
                  <a:lnTo>
                    <a:pt x="2517241" y="2257468"/>
                  </a:lnTo>
                  <a:lnTo>
                    <a:pt x="2517242" y="980635"/>
                  </a:lnTo>
                  <a:lnTo>
                    <a:pt x="2521182" y="980635"/>
                  </a:lnTo>
                  <a:lnTo>
                    <a:pt x="2521182" y="0"/>
                  </a:lnTo>
                  <a:lnTo>
                    <a:pt x="1645990" y="0"/>
                  </a:lnTo>
                  <a:lnTo>
                    <a:pt x="1645990" y="1"/>
                  </a:lnTo>
                  <a:lnTo>
                    <a:pt x="1534237" y="1"/>
                  </a:lnTo>
                  <a:lnTo>
                    <a:pt x="1534237" y="1179"/>
                  </a:lnTo>
                  <a:lnTo>
                    <a:pt x="256970" y="1180"/>
                  </a:lnTo>
                  <a:lnTo>
                    <a:pt x="250909" y="1"/>
                  </a:lnTo>
                  <a:lnTo>
                    <a:pt x="244844" y="1181"/>
                  </a:lnTo>
                  <a:lnTo>
                    <a:pt x="145218" y="1181"/>
                  </a:lnTo>
                  <a:lnTo>
                    <a:pt x="139157" y="1"/>
                  </a:lnTo>
                  <a:cubicBezTo>
                    <a:pt x="121486" y="2"/>
                    <a:pt x="103815" y="3371"/>
                    <a:pt x="87192" y="10113"/>
                  </a:cubicBezTo>
                  <a:lnTo>
                    <a:pt x="71589" y="20474"/>
                  </a:lnTo>
                  <a:lnTo>
                    <a:pt x="50253" y="32715"/>
                  </a:lnTo>
                  <a:lnTo>
                    <a:pt x="46328" y="37248"/>
                  </a:lnTo>
                  <a:lnTo>
                    <a:pt x="41510" y="40448"/>
                  </a:lnTo>
                  <a:lnTo>
                    <a:pt x="41510" y="40447"/>
                  </a:lnTo>
                  <a:lnTo>
                    <a:pt x="34768" y="50600"/>
                  </a:lnTo>
                  <a:lnTo>
                    <a:pt x="19992" y="67667"/>
                  </a:lnTo>
                  <a:lnTo>
                    <a:pt x="15013" y="80349"/>
                  </a:lnTo>
                  <a:lnTo>
                    <a:pt x="11175" y="86128"/>
                  </a:lnTo>
                  <a:lnTo>
                    <a:pt x="9634" y="94051"/>
                  </a:lnTo>
                  <a:lnTo>
                    <a:pt x="2806" y="111443"/>
                  </a:lnTo>
                  <a:lnTo>
                    <a:pt x="0" y="139273"/>
                  </a:lnTo>
                  <a:lnTo>
                    <a:pt x="2806" y="167103"/>
                  </a:lnTo>
                  <a:lnTo>
                    <a:pt x="10544" y="186812"/>
                  </a:lnTo>
                  <a:lnTo>
                    <a:pt x="11175" y="190058"/>
                  </a:lnTo>
                  <a:lnTo>
                    <a:pt x="12748" y="192425"/>
                  </a:lnTo>
                  <a:lnTo>
                    <a:pt x="19992" y="210878"/>
                  </a:lnTo>
                  <a:lnTo>
                    <a:pt x="41491" y="235710"/>
                  </a:lnTo>
                  <a:lnTo>
                    <a:pt x="41510" y="235739"/>
                  </a:lnTo>
                  <a:lnTo>
                    <a:pt x="41553" y="235781"/>
                  </a:lnTo>
                  <a:lnTo>
                    <a:pt x="50253" y="245831"/>
                  </a:lnTo>
                  <a:lnTo>
                    <a:pt x="53418" y="247646"/>
                  </a:lnTo>
                  <a:lnTo>
                    <a:pt x="786416" y="980636"/>
                  </a:lnTo>
                  <a:lnTo>
                    <a:pt x="789475" y="980636"/>
                  </a:lnTo>
                  <a:lnTo>
                    <a:pt x="1578426" y="1769586"/>
                  </a:lnTo>
                  <a:lnTo>
                    <a:pt x="1578887" y="1769125"/>
                  </a:lnTo>
                  <a:lnTo>
                    <a:pt x="2270775" y="2461020"/>
                  </a:lnTo>
                  <a:lnTo>
                    <a:pt x="2272590" y="2464185"/>
                  </a:lnTo>
                  <a:lnTo>
                    <a:pt x="2282640" y="2472885"/>
                  </a:lnTo>
                  <a:lnTo>
                    <a:pt x="2282682" y="2472928"/>
                  </a:lnTo>
                  <a:lnTo>
                    <a:pt x="2282711" y="2472947"/>
                  </a:lnTo>
                  <a:lnTo>
                    <a:pt x="2307543" y="2494446"/>
                  </a:lnTo>
                  <a:lnTo>
                    <a:pt x="2325996" y="2501690"/>
                  </a:lnTo>
                  <a:lnTo>
                    <a:pt x="2328363" y="2503263"/>
                  </a:lnTo>
                  <a:lnTo>
                    <a:pt x="2331609" y="2503894"/>
                  </a:lnTo>
                  <a:lnTo>
                    <a:pt x="2351318" y="2511632"/>
                  </a:lnTo>
                  <a:close/>
                </a:path>
              </a:pathLst>
            </a:custGeom>
            <a:noFill/>
            <a:ln w="22225">
              <a:gradFill flip="none" rotWithShape="1">
                <a:gsLst>
                  <a:gs pos="67000">
                    <a:schemeClr val="bg1"/>
                  </a:gs>
                  <a:gs pos="22000">
                    <a:schemeClr val="bg1">
                      <a:alpha val="0"/>
                      <a:lumMod val="100000"/>
                    </a:scheme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4241478" y="867949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2000">
                  <a:srgbClr val="F9F9F9">
                    <a:alpha val="56000"/>
                  </a:srgbClr>
                </a:gs>
                <a:gs pos="2000">
                  <a:schemeClr val="bg1">
                    <a:lumMod val="95000"/>
                    <a:alpha val="50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 flipH="1">
              <a:off x="6041938" y="867109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2000">
                  <a:srgbClr val="F9F9F9">
                    <a:alpha val="50000"/>
                  </a:srgbClr>
                </a:gs>
                <a:gs pos="2000">
                  <a:schemeClr val="bg1">
                    <a:lumMod val="95000"/>
                    <a:alpha val="46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任意多边形 105"/>
            <p:cNvSpPr/>
            <p:nvPr/>
          </p:nvSpPr>
          <p:spPr>
            <a:xfrm flipH="1" flipV="1">
              <a:off x="6032412" y="5717573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26000">
                  <a:schemeClr val="tx1">
                    <a:alpha val="35000"/>
                  </a:schemeClr>
                </a:gs>
                <a:gs pos="2000">
                  <a:schemeClr val="tx1">
                    <a:alpha val="12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 flipV="1">
              <a:off x="4250200" y="5717573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26000">
                  <a:schemeClr val="tx1">
                    <a:alpha val="19000"/>
                  </a:schemeClr>
                </a:gs>
                <a:gs pos="2000">
                  <a:schemeClr val="tx1">
                    <a:alpha val="10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 rot="5400000" flipV="1">
              <a:off x="2704178" y="2417998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2000">
                  <a:srgbClr val="F9F9F9">
                    <a:alpha val="50000"/>
                  </a:srgbClr>
                </a:gs>
                <a:gs pos="2000">
                  <a:schemeClr val="bg1">
                    <a:lumMod val="95000"/>
                    <a:alpha val="46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任意多边形 108"/>
            <p:cNvSpPr/>
            <p:nvPr/>
          </p:nvSpPr>
          <p:spPr>
            <a:xfrm rot="16200000">
              <a:off x="2704178" y="4167391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2000">
                  <a:srgbClr val="F9F9F9">
                    <a:alpha val="50000"/>
                  </a:srgbClr>
                </a:gs>
                <a:gs pos="2000">
                  <a:schemeClr val="bg1">
                    <a:lumMod val="95000"/>
                    <a:alpha val="46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任意多边形 109"/>
            <p:cNvSpPr/>
            <p:nvPr/>
          </p:nvSpPr>
          <p:spPr>
            <a:xfrm rot="16200000" flipH="1" flipV="1">
              <a:off x="7583329" y="2417998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17000">
                  <a:schemeClr val="tx1">
                    <a:alpha val="19000"/>
                  </a:schemeClr>
                </a:gs>
                <a:gs pos="2000">
                  <a:schemeClr val="tx1">
                    <a:alpha val="15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1" name="任意多边形 110"/>
            <p:cNvSpPr/>
            <p:nvPr/>
          </p:nvSpPr>
          <p:spPr>
            <a:xfrm rot="5400000" flipH="1">
              <a:off x="7583329" y="4167391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26000">
                  <a:schemeClr val="tx1">
                    <a:alpha val="19000"/>
                  </a:schemeClr>
                </a:gs>
                <a:gs pos="2000">
                  <a:schemeClr val="tx1">
                    <a:alpha val="10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4731625" y="2581860"/>
              <a:ext cx="11496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EB7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srgbClr val="FEB7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4731625" y="3588153"/>
              <a:ext cx="11496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3ACB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srgbClr val="03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5813840" y="2581860"/>
              <a:ext cx="11496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2717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srgbClr val="E2717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5813840" y="3588153"/>
              <a:ext cx="11496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33E72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srgbClr val="633E7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6" name="Group 41"/>
          <p:cNvGrpSpPr>
            <a:grpSpLocks noChangeAspect="1"/>
          </p:cNvGrpSpPr>
          <p:nvPr/>
        </p:nvGrpSpPr>
        <p:grpSpPr bwMode="auto">
          <a:xfrm>
            <a:off x="4225572" y="1548792"/>
            <a:ext cx="369432" cy="452234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117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5" name="Group 52"/>
          <p:cNvGrpSpPr>
            <a:grpSpLocks noChangeAspect="1"/>
          </p:cNvGrpSpPr>
          <p:nvPr/>
        </p:nvGrpSpPr>
        <p:grpSpPr bwMode="auto">
          <a:xfrm>
            <a:off x="4218788" y="4929640"/>
            <a:ext cx="426136" cy="422462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126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3" name="Group 62"/>
          <p:cNvGrpSpPr>
            <a:grpSpLocks noChangeAspect="1"/>
          </p:cNvGrpSpPr>
          <p:nvPr/>
        </p:nvGrpSpPr>
        <p:grpSpPr bwMode="auto">
          <a:xfrm>
            <a:off x="7490216" y="1631861"/>
            <a:ext cx="454418" cy="362830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134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Group 68"/>
          <p:cNvGrpSpPr>
            <a:grpSpLocks noChangeAspect="1"/>
          </p:cNvGrpSpPr>
          <p:nvPr/>
        </p:nvGrpSpPr>
        <p:grpSpPr bwMode="auto">
          <a:xfrm>
            <a:off x="7687526" y="4932601"/>
            <a:ext cx="405358" cy="390565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138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1495924" y="1257430"/>
            <a:ext cx="2080526" cy="1109186"/>
            <a:chOff x="3451161" y="3849925"/>
            <a:chExt cx="2080526" cy="1109186"/>
          </a:xfrm>
        </p:grpSpPr>
        <p:sp>
          <p:nvSpPr>
            <p:cNvPr id="146" name="文本框 145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703732" y="1257430"/>
            <a:ext cx="2080526" cy="1109186"/>
            <a:chOff x="3451161" y="3849925"/>
            <a:chExt cx="2080526" cy="1109186"/>
          </a:xfrm>
        </p:grpSpPr>
        <p:sp>
          <p:nvSpPr>
            <p:cNvPr id="149" name="文本框 148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495924" y="4641348"/>
            <a:ext cx="2080526" cy="1109186"/>
            <a:chOff x="3451161" y="3849925"/>
            <a:chExt cx="2080526" cy="1109186"/>
          </a:xfrm>
        </p:grpSpPr>
        <p:sp>
          <p:nvSpPr>
            <p:cNvPr id="152" name="文本框 151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8703732" y="4641348"/>
            <a:ext cx="2080526" cy="1109186"/>
            <a:chOff x="3451161" y="3849925"/>
            <a:chExt cx="2080526" cy="1109186"/>
          </a:xfrm>
        </p:grpSpPr>
        <p:sp>
          <p:nvSpPr>
            <p:cNvPr id="155" name="文本框 154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83E7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rgbClr val="683E79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四项联动关系图表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382391" y="1099457"/>
            <a:ext cx="6704460" cy="5050201"/>
            <a:chOff x="-467967" y="1099457"/>
            <a:chExt cx="10233475" cy="7708468"/>
          </a:xfrm>
          <a:solidFill>
            <a:schemeClr val="bg1">
              <a:lumMod val="95000"/>
              <a:alpha val="38000"/>
            </a:schemeClr>
          </a:solidFill>
        </p:grpSpPr>
        <p:sp>
          <p:nvSpPr>
            <p:cNvPr id="3" name="Freeform 979"/>
            <p:cNvSpPr>
              <a:spLocks noEditPoints="1"/>
            </p:cNvSpPr>
            <p:nvPr/>
          </p:nvSpPr>
          <p:spPr bwMode="auto">
            <a:xfrm>
              <a:off x="3114399" y="1099458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979"/>
            <p:cNvSpPr>
              <a:spLocks noEditPoints="1"/>
            </p:cNvSpPr>
            <p:nvPr/>
          </p:nvSpPr>
          <p:spPr bwMode="auto">
            <a:xfrm>
              <a:off x="5657575" y="1899557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79"/>
            <p:cNvSpPr>
              <a:spLocks noEditPoints="1"/>
            </p:cNvSpPr>
            <p:nvPr/>
          </p:nvSpPr>
          <p:spPr bwMode="auto">
            <a:xfrm>
              <a:off x="2285449" y="4426750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79"/>
            <p:cNvSpPr>
              <a:spLocks noEditPoints="1"/>
            </p:cNvSpPr>
            <p:nvPr/>
          </p:nvSpPr>
          <p:spPr bwMode="auto">
            <a:xfrm flipH="1">
              <a:off x="-467967" y="2265472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79"/>
            <p:cNvSpPr>
              <a:spLocks noEditPoints="1"/>
            </p:cNvSpPr>
            <p:nvPr/>
          </p:nvSpPr>
          <p:spPr bwMode="auto">
            <a:xfrm flipH="1">
              <a:off x="5902844" y="5353741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 rot="18000000">
            <a:off x="2714511" y="3749651"/>
            <a:ext cx="1765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 rot="3600000">
            <a:off x="5915798" y="1325806"/>
            <a:ext cx="178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412006" y="1293943"/>
            <a:ext cx="4953344" cy="4661230"/>
            <a:chOff x="3057334" y="1180898"/>
            <a:chExt cx="6036546" cy="5680552"/>
          </a:xfrm>
        </p:grpSpPr>
        <p:sp>
          <p:nvSpPr>
            <p:cNvPr id="19" name="等腰三角形 18"/>
            <p:cNvSpPr/>
            <p:nvPr/>
          </p:nvSpPr>
          <p:spPr>
            <a:xfrm flipV="1">
              <a:off x="5760088" y="5980445"/>
              <a:ext cx="651795" cy="318527"/>
            </a:xfrm>
            <a:prstGeom prst="triangle">
              <a:avLst>
                <a:gd name="adj" fmla="val 50907"/>
              </a:avLst>
            </a:prstGeom>
            <a:solidFill>
              <a:srgbClr val="FFB850"/>
            </a:solidFill>
            <a:ln>
              <a:noFill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7200000" flipV="1">
              <a:off x="4083283" y="3125987"/>
              <a:ext cx="651795" cy="318527"/>
            </a:xfrm>
            <a:prstGeom prst="triangle">
              <a:avLst>
                <a:gd name="adj" fmla="val 50907"/>
              </a:avLst>
            </a:prstGeom>
            <a:solidFill>
              <a:srgbClr val="01ACBE"/>
            </a:solidFill>
            <a:ln>
              <a:noFill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4400000" flipV="1">
              <a:off x="7334969" y="2970807"/>
              <a:ext cx="651795" cy="318527"/>
            </a:xfrm>
            <a:prstGeom prst="triangle">
              <a:avLst>
                <a:gd name="adj" fmla="val 50907"/>
              </a:avLst>
            </a:prstGeom>
            <a:solidFill>
              <a:srgbClr val="E87071"/>
            </a:solidFill>
            <a:ln>
              <a:noFill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57334" y="1180898"/>
              <a:ext cx="6036546" cy="4784474"/>
              <a:chOff x="3332183" y="1398739"/>
              <a:chExt cx="5486848" cy="4348791"/>
            </a:xfrm>
            <a:effectLst>
              <a:outerShdw blurRad="3556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任意多边形 12"/>
              <p:cNvSpPr/>
              <p:nvPr/>
            </p:nvSpPr>
            <p:spPr>
              <a:xfrm>
                <a:off x="3332183" y="3392488"/>
                <a:ext cx="2724354" cy="2355042"/>
              </a:xfrm>
              <a:custGeom>
                <a:avLst/>
                <a:gdLst>
                  <a:gd name="connsiteX0" fmla="*/ 1365925 w 2724354"/>
                  <a:gd name="connsiteY0" fmla="*/ 0 h 2355042"/>
                  <a:gd name="connsiteX1" fmla="*/ 2724354 w 2724354"/>
                  <a:gd name="connsiteY1" fmla="*/ 784290 h 2355042"/>
                  <a:gd name="connsiteX2" fmla="*/ 2724354 w 2724354"/>
                  <a:gd name="connsiteY2" fmla="*/ 2355042 h 2355042"/>
                  <a:gd name="connsiteX3" fmla="*/ 0 w 2724354"/>
                  <a:gd name="connsiteY3" fmla="*/ 2355042 h 23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354" h="2355042">
                    <a:moveTo>
                      <a:pt x="1365925" y="0"/>
                    </a:moveTo>
                    <a:lnTo>
                      <a:pt x="2724354" y="784290"/>
                    </a:lnTo>
                    <a:lnTo>
                      <a:pt x="2724354" y="2355042"/>
                    </a:lnTo>
                    <a:lnTo>
                      <a:pt x="0" y="235504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flipH="1">
                <a:off x="6094677" y="3388412"/>
                <a:ext cx="2724354" cy="2355042"/>
              </a:xfrm>
              <a:custGeom>
                <a:avLst/>
                <a:gdLst>
                  <a:gd name="connsiteX0" fmla="*/ 1365925 w 2724354"/>
                  <a:gd name="connsiteY0" fmla="*/ 0 h 2355042"/>
                  <a:gd name="connsiteX1" fmla="*/ 2724354 w 2724354"/>
                  <a:gd name="connsiteY1" fmla="*/ 784290 h 2355042"/>
                  <a:gd name="connsiteX2" fmla="*/ 2724354 w 2724354"/>
                  <a:gd name="connsiteY2" fmla="*/ 2355042 h 2355042"/>
                  <a:gd name="connsiteX3" fmla="*/ 0 w 2724354"/>
                  <a:gd name="connsiteY3" fmla="*/ 2355042 h 23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354" h="2355042">
                    <a:moveTo>
                      <a:pt x="1365925" y="0"/>
                    </a:moveTo>
                    <a:lnTo>
                      <a:pt x="2724354" y="784290"/>
                    </a:lnTo>
                    <a:lnTo>
                      <a:pt x="2724354" y="2355042"/>
                    </a:lnTo>
                    <a:lnTo>
                      <a:pt x="0" y="235504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rot="-7200000" flipH="1">
                <a:off x="4372287" y="1583395"/>
                <a:ext cx="2724354" cy="2355042"/>
              </a:xfrm>
              <a:custGeom>
                <a:avLst/>
                <a:gdLst>
                  <a:gd name="connsiteX0" fmla="*/ 1365925 w 2724354"/>
                  <a:gd name="connsiteY0" fmla="*/ 0 h 2355042"/>
                  <a:gd name="connsiteX1" fmla="*/ 2724354 w 2724354"/>
                  <a:gd name="connsiteY1" fmla="*/ 784290 h 2355042"/>
                  <a:gd name="connsiteX2" fmla="*/ 2724354 w 2724354"/>
                  <a:gd name="connsiteY2" fmla="*/ 2355042 h 2355042"/>
                  <a:gd name="connsiteX3" fmla="*/ 0 w 2724354"/>
                  <a:gd name="connsiteY3" fmla="*/ 2355042 h 23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354" h="2355042">
                    <a:moveTo>
                      <a:pt x="1365925" y="0"/>
                    </a:moveTo>
                    <a:lnTo>
                      <a:pt x="2724354" y="784290"/>
                    </a:lnTo>
                    <a:lnTo>
                      <a:pt x="2724354" y="2355042"/>
                    </a:lnTo>
                    <a:lnTo>
                      <a:pt x="0" y="235504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900000" scaled="0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9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 rot="8121110">
              <a:off x="4466475" y="4824166"/>
              <a:ext cx="1276372" cy="203728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outerShdw blurRad="152400" dist="1778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5321110">
              <a:off x="4518780" y="1565206"/>
              <a:ext cx="1276372" cy="203728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outerShdw blurRad="152400" dist="1778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rot="921110">
              <a:off x="7256220" y="3109730"/>
              <a:ext cx="1276372" cy="203728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outerShdw blurRad="152400" dist="1778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04661" y="2192979"/>
              <a:ext cx="95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231642" y="5223503"/>
              <a:ext cx="95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386412" y="4008682"/>
              <a:ext cx="95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731331" y="2894723"/>
              <a:ext cx="1356876" cy="862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413391" y="3921396"/>
              <a:ext cx="1260718" cy="862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129588" y="4605043"/>
              <a:ext cx="1260718" cy="862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6162877" y="5366373"/>
            <a:ext cx="1872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三项循环关系图表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382391" y="1099457"/>
            <a:ext cx="6704460" cy="5050201"/>
            <a:chOff x="-467967" y="1099457"/>
            <a:chExt cx="10233475" cy="7708468"/>
          </a:xfrm>
          <a:solidFill>
            <a:schemeClr val="bg1">
              <a:lumMod val="95000"/>
              <a:alpha val="38000"/>
            </a:schemeClr>
          </a:solidFill>
        </p:grpSpPr>
        <p:sp>
          <p:nvSpPr>
            <p:cNvPr id="3" name="Freeform 979"/>
            <p:cNvSpPr>
              <a:spLocks noEditPoints="1"/>
            </p:cNvSpPr>
            <p:nvPr/>
          </p:nvSpPr>
          <p:spPr bwMode="auto">
            <a:xfrm>
              <a:off x="3114399" y="1099458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979"/>
            <p:cNvSpPr>
              <a:spLocks noEditPoints="1"/>
            </p:cNvSpPr>
            <p:nvPr/>
          </p:nvSpPr>
          <p:spPr bwMode="auto">
            <a:xfrm>
              <a:off x="5657575" y="1899557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79"/>
            <p:cNvSpPr>
              <a:spLocks noEditPoints="1"/>
            </p:cNvSpPr>
            <p:nvPr/>
          </p:nvSpPr>
          <p:spPr bwMode="auto">
            <a:xfrm>
              <a:off x="2285449" y="4426750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79"/>
            <p:cNvSpPr>
              <a:spLocks noEditPoints="1"/>
            </p:cNvSpPr>
            <p:nvPr/>
          </p:nvSpPr>
          <p:spPr bwMode="auto">
            <a:xfrm flipH="1">
              <a:off x="-467967" y="2265472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79"/>
            <p:cNvSpPr>
              <a:spLocks noEditPoints="1"/>
            </p:cNvSpPr>
            <p:nvPr/>
          </p:nvSpPr>
          <p:spPr bwMode="auto">
            <a:xfrm flipH="1">
              <a:off x="5902844" y="5353741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057334" y="1180898"/>
            <a:ext cx="6036546" cy="5680552"/>
            <a:chOff x="3057334" y="1180898"/>
            <a:chExt cx="6036546" cy="5680552"/>
          </a:xfrm>
        </p:grpSpPr>
        <p:sp>
          <p:nvSpPr>
            <p:cNvPr id="19" name="等腰三角形 18"/>
            <p:cNvSpPr/>
            <p:nvPr/>
          </p:nvSpPr>
          <p:spPr>
            <a:xfrm flipV="1">
              <a:off x="5760088" y="5980445"/>
              <a:ext cx="651795" cy="318527"/>
            </a:xfrm>
            <a:prstGeom prst="triangle">
              <a:avLst>
                <a:gd name="adj" fmla="val 50907"/>
              </a:avLst>
            </a:prstGeom>
            <a:solidFill>
              <a:srgbClr val="FFB850"/>
            </a:solidFill>
            <a:ln>
              <a:noFill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7200000" flipV="1">
              <a:off x="4083283" y="3125987"/>
              <a:ext cx="651795" cy="318527"/>
            </a:xfrm>
            <a:prstGeom prst="triangle">
              <a:avLst>
                <a:gd name="adj" fmla="val 50907"/>
              </a:avLst>
            </a:prstGeom>
            <a:solidFill>
              <a:srgbClr val="01ACBE"/>
            </a:solidFill>
            <a:ln>
              <a:noFill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4400000" flipV="1">
              <a:off x="7334969" y="2970807"/>
              <a:ext cx="651795" cy="318527"/>
            </a:xfrm>
            <a:prstGeom prst="triangle">
              <a:avLst>
                <a:gd name="adj" fmla="val 50907"/>
              </a:avLst>
            </a:prstGeom>
            <a:solidFill>
              <a:srgbClr val="E87071"/>
            </a:solidFill>
            <a:ln>
              <a:noFill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57334" y="1180898"/>
              <a:ext cx="6036546" cy="4784474"/>
              <a:chOff x="3332183" y="1398739"/>
              <a:chExt cx="5486848" cy="4348791"/>
            </a:xfrm>
            <a:effectLst>
              <a:outerShdw blurRad="3556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任意多边形 12"/>
              <p:cNvSpPr/>
              <p:nvPr/>
            </p:nvSpPr>
            <p:spPr>
              <a:xfrm>
                <a:off x="3332183" y="3392488"/>
                <a:ext cx="2724354" cy="2355042"/>
              </a:xfrm>
              <a:custGeom>
                <a:avLst/>
                <a:gdLst>
                  <a:gd name="connsiteX0" fmla="*/ 1365925 w 2724354"/>
                  <a:gd name="connsiteY0" fmla="*/ 0 h 2355042"/>
                  <a:gd name="connsiteX1" fmla="*/ 2724354 w 2724354"/>
                  <a:gd name="connsiteY1" fmla="*/ 784290 h 2355042"/>
                  <a:gd name="connsiteX2" fmla="*/ 2724354 w 2724354"/>
                  <a:gd name="connsiteY2" fmla="*/ 2355042 h 2355042"/>
                  <a:gd name="connsiteX3" fmla="*/ 0 w 2724354"/>
                  <a:gd name="connsiteY3" fmla="*/ 2355042 h 23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354" h="2355042">
                    <a:moveTo>
                      <a:pt x="1365925" y="0"/>
                    </a:moveTo>
                    <a:lnTo>
                      <a:pt x="2724354" y="784290"/>
                    </a:lnTo>
                    <a:lnTo>
                      <a:pt x="2724354" y="2355042"/>
                    </a:lnTo>
                    <a:lnTo>
                      <a:pt x="0" y="235504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flipH="1">
                <a:off x="6094677" y="3388412"/>
                <a:ext cx="2724354" cy="2355042"/>
              </a:xfrm>
              <a:custGeom>
                <a:avLst/>
                <a:gdLst>
                  <a:gd name="connsiteX0" fmla="*/ 1365925 w 2724354"/>
                  <a:gd name="connsiteY0" fmla="*/ 0 h 2355042"/>
                  <a:gd name="connsiteX1" fmla="*/ 2724354 w 2724354"/>
                  <a:gd name="connsiteY1" fmla="*/ 784290 h 2355042"/>
                  <a:gd name="connsiteX2" fmla="*/ 2724354 w 2724354"/>
                  <a:gd name="connsiteY2" fmla="*/ 2355042 h 2355042"/>
                  <a:gd name="connsiteX3" fmla="*/ 0 w 2724354"/>
                  <a:gd name="connsiteY3" fmla="*/ 2355042 h 23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354" h="2355042">
                    <a:moveTo>
                      <a:pt x="1365925" y="0"/>
                    </a:moveTo>
                    <a:lnTo>
                      <a:pt x="2724354" y="784290"/>
                    </a:lnTo>
                    <a:lnTo>
                      <a:pt x="2724354" y="2355042"/>
                    </a:lnTo>
                    <a:lnTo>
                      <a:pt x="0" y="235504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rot="-7200000" flipH="1">
                <a:off x="4372287" y="1583395"/>
                <a:ext cx="2724354" cy="2355042"/>
              </a:xfrm>
              <a:custGeom>
                <a:avLst/>
                <a:gdLst>
                  <a:gd name="connsiteX0" fmla="*/ 1365925 w 2724354"/>
                  <a:gd name="connsiteY0" fmla="*/ 0 h 2355042"/>
                  <a:gd name="connsiteX1" fmla="*/ 2724354 w 2724354"/>
                  <a:gd name="connsiteY1" fmla="*/ 784290 h 2355042"/>
                  <a:gd name="connsiteX2" fmla="*/ 2724354 w 2724354"/>
                  <a:gd name="connsiteY2" fmla="*/ 2355042 h 2355042"/>
                  <a:gd name="connsiteX3" fmla="*/ 0 w 2724354"/>
                  <a:gd name="connsiteY3" fmla="*/ 2355042 h 23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354" h="2355042">
                    <a:moveTo>
                      <a:pt x="1365925" y="0"/>
                    </a:moveTo>
                    <a:lnTo>
                      <a:pt x="2724354" y="784290"/>
                    </a:lnTo>
                    <a:lnTo>
                      <a:pt x="2724354" y="2355042"/>
                    </a:lnTo>
                    <a:lnTo>
                      <a:pt x="0" y="235504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900000" scaled="0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9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 rot="8121110">
              <a:off x="4466475" y="4824166"/>
              <a:ext cx="1276372" cy="203728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outerShdw blurRad="152400" dist="1778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5321110">
              <a:off x="4518780" y="1565206"/>
              <a:ext cx="1276372" cy="203728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outerShdw blurRad="152400" dist="1778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rot="921110">
              <a:off x="7256220" y="3109730"/>
              <a:ext cx="1276372" cy="203728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outerShdw blurRad="152400" dist="1778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04661" y="2192979"/>
              <a:ext cx="95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231642" y="5223503"/>
              <a:ext cx="95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386412" y="4008682"/>
              <a:ext cx="95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777763" y="2941155"/>
              <a:ext cx="13568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390175" y="3851748"/>
              <a:ext cx="12607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129589" y="4605043"/>
              <a:ext cx="12607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三项循环关系图表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 rot="2760000">
            <a:off x="4648589" y="1985061"/>
            <a:ext cx="7173915" cy="7248740"/>
          </a:xfrm>
          <a:prstGeom prst="roundRect">
            <a:avLst>
              <a:gd name="adj" fmla="val 11838"/>
            </a:avLst>
          </a:prstGeom>
          <a:gradFill>
            <a:gsLst>
              <a:gs pos="34000">
                <a:schemeClr val="tx1">
                  <a:alpha val="14000"/>
                </a:schemeClr>
              </a:gs>
              <a:gs pos="0">
                <a:schemeClr val="tx1">
                  <a:alpha val="19000"/>
                </a:schemeClr>
              </a:gs>
              <a:gs pos="100000">
                <a:srgbClr val="CBCBC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52825" y="885825"/>
            <a:ext cx="5086350" cy="5086350"/>
            <a:chOff x="3552825" y="885825"/>
            <a:chExt cx="5086350" cy="5086350"/>
          </a:xfrm>
          <a:effectLst>
            <a:outerShdw blurRad="889000" dist="228600" dir="2700000" algn="tl" rotWithShape="0">
              <a:prstClr val="black">
                <a:alpha val="33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3552825" y="885825"/>
              <a:ext cx="5086350" cy="5086350"/>
            </a:xfrm>
            <a:prstGeom prst="roundRect">
              <a:avLst>
                <a:gd name="adj" fmla="val 5823"/>
              </a:avLst>
            </a:prstGeom>
            <a:gradFill>
              <a:gsLst>
                <a:gs pos="0">
                  <a:schemeClr val="bg1">
                    <a:lumMod val="98000"/>
                  </a:schemeClr>
                </a:gs>
                <a:gs pos="100000">
                  <a:srgbClr val="BEBEBE"/>
                </a:gs>
              </a:gsLst>
              <a:lin ang="27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552825" y="885825"/>
              <a:ext cx="5086350" cy="5086350"/>
            </a:xfrm>
            <a:prstGeom prst="roundRect">
              <a:avLst>
                <a:gd name="adj" fmla="val 5823"/>
              </a:avLst>
            </a:pr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chemeClr val="bg1">
                    <a:lumMod val="83000"/>
                  </a:schemeClr>
                </a:gs>
              </a:gsLst>
              <a:lin ang="2700000" scaled="1"/>
            </a:gradFill>
            <a:ln w="0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 rot="2760000">
            <a:off x="4582701" y="2683874"/>
            <a:ext cx="7173915" cy="5815071"/>
          </a:xfrm>
          <a:prstGeom prst="roundRect">
            <a:avLst>
              <a:gd name="adj" fmla="val 15408"/>
            </a:avLst>
          </a:prstGeom>
          <a:gradFill>
            <a:gsLst>
              <a:gs pos="27000">
                <a:schemeClr val="tx1">
                  <a:alpha val="8000"/>
                </a:schemeClr>
              </a:gs>
              <a:gs pos="0">
                <a:schemeClr val="tx1">
                  <a:alpha val="23000"/>
                </a:schemeClr>
              </a:gs>
              <a:gs pos="100000">
                <a:srgbClr val="CBCBC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019550" y="1352550"/>
            <a:ext cx="4152900" cy="4152900"/>
          </a:xfrm>
          <a:prstGeom prst="roundRect">
            <a:avLst>
              <a:gd name="adj" fmla="val 9339"/>
            </a:avLst>
          </a:prstGeom>
          <a:solidFill>
            <a:srgbClr val="F5F5F5"/>
          </a:solidFill>
          <a:ln>
            <a:noFill/>
          </a:ln>
          <a:effectLst>
            <a:outerShdw blurRad="444500" dist="177800" dir="2700000" algn="t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105350" y="1438275"/>
            <a:ext cx="3981300" cy="3981450"/>
            <a:chOff x="322428" y="1772105"/>
            <a:chExt cx="3981300" cy="3981450"/>
          </a:xfrm>
        </p:grpSpPr>
        <p:sp>
          <p:nvSpPr>
            <p:cNvPr id="14" name="任意多边形 13"/>
            <p:cNvSpPr/>
            <p:nvPr/>
          </p:nvSpPr>
          <p:spPr>
            <a:xfrm>
              <a:off x="2313078" y="1772105"/>
              <a:ext cx="1990650" cy="1990725"/>
            </a:xfrm>
            <a:custGeom>
              <a:avLst/>
              <a:gdLst>
                <a:gd name="connsiteX0" fmla="*/ 0 w 1990650"/>
                <a:gd name="connsiteY0" fmla="*/ 0 h 1990725"/>
                <a:gd name="connsiteX1" fmla="*/ 1618822 w 1990650"/>
                <a:gd name="connsiteY1" fmla="*/ 0 h 1990725"/>
                <a:gd name="connsiteX2" fmla="*/ 1990650 w 1990650"/>
                <a:gd name="connsiteY2" fmla="*/ 371828 h 1990725"/>
                <a:gd name="connsiteX3" fmla="*/ 1990650 w 1990650"/>
                <a:gd name="connsiteY3" fmla="*/ 1990725 h 1990725"/>
                <a:gd name="connsiteX4" fmla="*/ 0 w 1990650"/>
                <a:gd name="connsiteY4" fmla="*/ 1990725 h 199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0650" h="1990725">
                  <a:moveTo>
                    <a:pt x="0" y="0"/>
                  </a:moveTo>
                  <a:lnTo>
                    <a:pt x="1618822" y="0"/>
                  </a:lnTo>
                  <a:cubicBezTo>
                    <a:pt x="1824177" y="0"/>
                    <a:pt x="1990650" y="166473"/>
                    <a:pt x="1990650" y="371828"/>
                  </a:cubicBezTo>
                  <a:lnTo>
                    <a:pt x="1990650" y="1990725"/>
                  </a:lnTo>
                  <a:lnTo>
                    <a:pt x="0" y="1990725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322428" y="1772105"/>
              <a:ext cx="1990650" cy="1990725"/>
            </a:xfrm>
            <a:custGeom>
              <a:avLst/>
              <a:gdLst>
                <a:gd name="connsiteX0" fmla="*/ 0 w 1990650"/>
                <a:gd name="connsiteY0" fmla="*/ 0 h 1990725"/>
                <a:gd name="connsiteX1" fmla="*/ 1618822 w 1990650"/>
                <a:gd name="connsiteY1" fmla="*/ 0 h 1990725"/>
                <a:gd name="connsiteX2" fmla="*/ 1990650 w 1990650"/>
                <a:gd name="connsiteY2" fmla="*/ 371828 h 1990725"/>
                <a:gd name="connsiteX3" fmla="*/ 1990650 w 1990650"/>
                <a:gd name="connsiteY3" fmla="*/ 1990725 h 1990725"/>
                <a:gd name="connsiteX4" fmla="*/ 0 w 1990650"/>
                <a:gd name="connsiteY4" fmla="*/ 1990725 h 199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0650" h="1990725">
                  <a:moveTo>
                    <a:pt x="0" y="0"/>
                  </a:moveTo>
                  <a:lnTo>
                    <a:pt x="1618822" y="0"/>
                  </a:lnTo>
                  <a:cubicBezTo>
                    <a:pt x="1824177" y="0"/>
                    <a:pt x="1990650" y="166473"/>
                    <a:pt x="1990650" y="371828"/>
                  </a:cubicBezTo>
                  <a:lnTo>
                    <a:pt x="1990650" y="1990725"/>
                  </a:lnTo>
                  <a:lnTo>
                    <a:pt x="0" y="1990725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flipV="1">
              <a:off x="2313078" y="3762830"/>
              <a:ext cx="1990650" cy="1990725"/>
            </a:xfrm>
            <a:custGeom>
              <a:avLst/>
              <a:gdLst>
                <a:gd name="connsiteX0" fmla="*/ 0 w 1990650"/>
                <a:gd name="connsiteY0" fmla="*/ 0 h 1990725"/>
                <a:gd name="connsiteX1" fmla="*/ 1618822 w 1990650"/>
                <a:gd name="connsiteY1" fmla="*/ 0 h 1990725"/>
                <a:gd name="connsiteX2" fmla="*/ 1990650 w 1990650"/>
                <a:gd name="connsiteY2" fmla="*/ 371828 h 1990725"/>
                <a:gd name="connsiteX3" fmla="*/ 1990650 w 1990650"/>
                <a:gd name="connsiteY3" fmla="*/ 1990725 h 1990725"/>
                <a:gd name="connsiteX4" fmla="*/ 0 w 1990650"/>
                <a:gd name="connsiteY4" fmla="*/ 1990725 h 199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0650" h="1990725">
                  <a:moveTo>
                    <a:pt x="0" y="0"/>
                  </a:moveTo>
                  <a:lnTo>
                    <a:pt x="1618822" y="0"/>
                  </a:lnTo>
                  <a:cubicBezTo>
                    <a:pt x="1824177" y="0"/>
                    <a:pt x="1990650" y="166473"/>
                    <a:pt x="1990650" y="371828"/>
                  </a:cubicBezTo>
                  <a:lnTo>
                    <a:pt x="1990650" y="1990725"/>
                  </a:lnTo>
                  <a:lnTo>
                    <a:pt x="0" y="1990725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H="1" flipV="1">
              <a:off x="322428" y="3762830"/>
              <a:ext cx="1990650" cy="1990725"/>
            </a:xfrm>
            <a:custGeom>
              <a:avLst/>
              <a:gdLst>
                <a:gd name="connsiteX0" fmla="*/ 0 w 1990650"/>
                <a:gd name="connsiteY0" fmla="*/ 0 h 1990725"/>
                <a:gd name="connsiteX1" fmla="*/ 1618822 w 1990650"/>
                <a:gd name="connsiteY1" fmla="*/ 0 h 1990725"/>
                <a:gd name="connsiteX2" fmla="*/ 1990650 w 1990650"/>
                <a:gd name="connsiteY2" fmla="*/ 371828 h 1990725"/>
                <a:gd name="connsiteX3" fmla="*/ 1990650 w 1990650"/>
                <a:gd name="connsiteY3" fmla="*/ 1990725 h 1990725"/>
                <a:gd name="connsiteX4" fmla="*/ 0 w 1990650"/>
                <a:gd name="connsiteY4" fmla="*/ 1990725 h 199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0650" h="1990725">
                  <a:moveTo>
                    <a:pt x="0" y="0"/>
                  </a:moveTo>
                  <a:lnTo>
                    <a:pt x="1618822" y="0"/>
                  </a:lnTo>
                  <a:cubicBezTo>
                    <a:pt x="1824177" y="0"/>
                    <a:pt x="1990650" y="166473"/>
                    <a:pt x="1990650" y="371828"/>
                  </a:cubicBezTo>
                  <a:lnTo>
                    <a:pt x="1990650" y="1990725"/>
                  </a:lnTo>
                  <a:lnTo>
                    <a:pt x="0" y="1990725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H="1">
            <a:off x="6096000" y="1448437"/>
            <a:ext cx="407598" cy="1980563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 rot="5400000" flipH="1">
            <a:off x="6882482" y="2642517"/>
            <a:ext cx="407598" cy="1980563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 rot="5400000" flipH="1">
            <a:off x="4901357" y="2632993"/>
            <a:ext cx="407598" cy="1999612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6096000" y="3440294"/>
            <a:ext cx="407598" cy="1980563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2" name="Group 41"/>
          <p:cNvGrpSpPr>
            <a:grpSpLocks noChangeAspect="1"/>
          </p:cNvGrpSpPr>
          <p:nvPr/>
        </p:nvGrpSpPr>
        <p:grpSpPr bwMode="auto">
          <a:xfrm>
            <a:off x="4924998" y="1872848"/>
            <a:ext cx="369432" cy="452234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73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Group 52"/>
          <p:cNvGrpSpPr>
            <a:grpSpLocks noChangeAspect="1"/>
          </p:cNvGrpSpPr>
          <p:nvPr/>
        </p:nvGrpSpPr>
        <p:grpSpPr bwMode="auto">
          <a:xfrm>
            <a:off x="6934568" y="3875542"/>
            <a:ext cx="426136" cy="422462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82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9" name="Group 62"/>
          <p:cNvGrpSpPr>
            <a:grpSpLocks noChangeAspect="1"/>
          </p:cNvGrpSpPr>
          <p:nvPr/>
        </p:nvGrpSpPr>
        <p:grpSpPr bwMode="auto">
          <a:xfrm>
            <a:off x="6864116" y="1962252"/>
            <a:ext cx="454418" cy="362830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90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Group 68"/>
          <p:cNvGrpSpPr>
            <a:grpSpLocks noChangeAspect="1"/>
          </p:cNvGrpSpPr>
          <p:nvPr/>
        </p:nvGrpSpPr>
        <p:grpSpPr bwMode="auto">
          <a:xfrm>
            <a:off x="4901850" y="3936071"/>
            <a:ext cx="405358" cy="390565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94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4236195" y="2467528"/>
            <a:ext cx="1667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292962" y="2467528"/>
            <a:ext cx="1667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4236195" y="4419910"/>
            <a:ext cx="1667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6292962" y="4419910"/>
            <a:ext cx="1667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2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b="72279"/>
          <a:stretch>
            <a:fillRect/>
          </a:stretch>
        </p:blipFill>
        <p:spPr>
          <a:xfrm rot="16200000" flipH="1">
            <a:off x="1181910" y="3340298"/>
            <a:ext cx="5710990" cy="17740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2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b="72279"/>
          <a:stretch>
            <a:fillRect/>
          </a:stretch>
        </p:blipFill>
        <p:spPr>
          <a:xfrm rot="5400000">
            <a:off x="2639339" y="3340298"/>
            <a:ext cx="5710990" cy="177406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2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b="72279"/>
          <a:stretch>
            <a:fillRect/>
          </a:stretch>
        </p:blipFill>
        <p:spPr>
          <a:xfrm rot="16200000" flipH="1">
            <a:off x="3841673" y="3340298"/>
            <a:ext cx="5710990" cy="177406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2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b="72279"/>
          <a:stretch>
            <a:fillRect/>
          </a:stretch>
        </p:blipFill>
        <p:spPr>
          <a:xfrm rot="5400000">
            <a:off x="5299102" y="3340298"/>
            <a:ext cx="5710990" cy="177406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342149" y="1281702"/>
            <a:ext cx="7507704" cy="4294599"/>
            <a:chOff x="3240506" y="1281702"/>
            <a:chExt cx="5710990" cy="4294599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>
              <a:off x="3240506" y="1281702"/>
              <a:ext cx="5710990" cy="177406"/>
            </a:xfrm>
            <a:prstGeom prst="rect">
              <a:avLst/>
            </a:prstGeom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rot="10800000">
              <a:off x="3240506" y="2739132"/>
              <a:ext cx="5710990" cy="177406"/>
            </a:xfrm>
            <a:prstGeom prst="rect">
              <a:avLst/>
            </a:pr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>
              <a:off x="3240506" y="3941465"/>
              <a:ext cx="5710990" cy="177406"/>
            </a:xfrm>
            <a:prstGeom prst="rect">
              <a:avLst/>
            </a:pr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rot="10800000">
              <a:off x="3240506" y="5398895"/>
              <a:ext cx="5710990" cy="17740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4194353" y="1527352"/>
            <a:ext cx="1127419" cy="1127419"/>
            <a:chOff x="1207177" y="2741212"/>
            <a:chExt cx="1375576" cy="1375575"/>
          </a:xfrm>
        </p:grpSpPr>
        <p:sp>
          <p:nvSpPr>
            <p:cNvPr id="3" name="圆角矩形 2"/>
            <p:cNvSpPr/>
            <p:nvPr/>
          </p:nvSpPr>
          <p:spPr>
            <a:xfrm>
              <a:off x="1207177" y="2741212"/>
              <a:ext cx="1375576" cy="1375575"/>
            </a:xfrm>
            <a:prstGeom prst="roundRect">
              <a:avLst>
                <a:gd name="adj" fmla="val 5823"/>
              </a:avLst>
            </a:pr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rgbClr val="CFCFCF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333400" y="2867435"/>
              <a:ext cx="1123129" cy="1123129"/>
            </a:xfrm>
            <a:prstGeom prst="roundRect">
              <a:avLst>
                <a:gd name="adj" fmla="val 9339"/>
              </a:avLst>
            </a:prstGeom>
            <a:gradFill flip="none" rotWithShape="1">
              <a:gsLst>
                <a:gs pos="0">
                  <a:srgbClr val="FFA41D"/>
                </a:gs>
                <a:gs pos="100000">
                  <a:srgbClr val="FFD89F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FFD89F"/>
                  </a:gs>
                  <a:gs pos="100000">
                    <a:srgbClr val="FFB850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194353" y="4195173"/>
            <a:ext cx="1127419" cy="1127419"/>
            <a:chOff x="1207177" y="2741212"/>
            <a:chExt cx="1375576" cy="1375575"/>
          </a:xfrm>
        </p:grpSpPr>
        <p:sp>
          <p:nvSpPr>
            <p:cNvPr id="105" name="圆角矩形 104"/>
            <p:cNvSpPr/>
            <p:nvPr/>
          </p:nvSpPr>
          <p:spPr>
            <a:xfrm>
              <a:off x="1207177" y="2741212"/>
              <a:ext cx="1375576" cy="1375575"/>
            </a:xfrm>
            <a:prstGeom prst="roundRect">
              <a:avLst>
                <a:gd name="adj" fmla="val 5823"/>
              </a:avLst>
            </a:pr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rgbClr val="CFCFCF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1333400" y="2867435"/>
              <a:ext cx="1123129" cy="1123129"/>
            </a:xfrm>
            <a:prstGeom prst="roundRect">
              <a:avLst>
                <a:gd name="adj" fmla="val 9339"/>
              </a:avLst>
            </a:prstGeom>
            <a:gradFill flip="none" rotWithShape="1">
              <a:gsLst>
                <a:gs pos="0">
                  <a:srgbClr val="E56161"/>
                </a:gs>
                <a:gs pos="100000">
                  <a:srgbClr val="EF9B9B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EF9B9B"/>
                  </a:gs>
                  <a:gs pos="100000">
                    <a:srgbClr val="E8707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862173" y="4195173"/>
            <a:ext cx="1127419" cy="1127419"/>
            <a:chOff x="1207177" y="2741212"/>
            <a:chExt cx="1375576" cy="1375575"/>
          </a:xfrm>
        </p:grpSpPr>
        <p:sp>
          <p:nvSpPr>
            <p:cNvPr id="108" name="圆角矩形 107"/>
            <p:cNvSpPr/>
            <p:nvPr/>
          </p:nvSpPr>
          <p:spPr>
            <a:xfrm>
              <a:off x="1207177" y="2741212"/>
              <a:ext cx="1375576" cy="1375575"/>
            </a:xfrm>
            <a:prstGeom prst="roundRect">
              <a:avLst>
                <a:gd name="adj" fmla="val 5823"/>
              </a:avLst>
            </a:pr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rgbClr val="CFCFCF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1333400" y="2867435"/>
              <a:ext cx="1123129" cy="1123129"/>
            </a:xfrm>
            <a:prstGeom prst="roundRect">
              <a:avLst>
                <a:gd name="adj" fmla="val 9339"/>
              </a:avLst>
            </a:prstGeom>
            <a:gradFill flip="none" rotWithShape="1">
              <a:gsLst>
                <a:gs pos="0">
                  <a:srgbClr val="5B346A"/>
                </a:gs>
                <a:gs pos="100000">
                  <a:srgbClr val="894EA0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894EA0"/>
                  </a:gs>
                  <a:gs pos="100000">
                    <a:srgbClr val="5B346A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6862173" y="1527351"/>
            <a:ext cx="1127419" cy="1127419"/>
            <a:chOff x="1207177" y="2741212"/>
            <a:chExt cx="1375576" cy="1375575"/>
          </a:xfrm>
        </p:grpSpPr>
        <p:sp>
          <p:nvSpPr>
            <p:cNvPr id="111" name="圆角矩形 110"/>
            <p:cNvSpPr/>
            <p:nvPr/>
          </p:nvSpPr>
          <p:spPr>
            <a:xfrm>
              <a:off x="1207177" y="2741212"/>
              <a:ext cx="1375576" cy="1375575"/>
            </a:xfrm>
            <a:prstGeom prst="roundRect">
              <a:avLst>
                <a:gd name="adj" fmla="val 5823"/>
              </a:avLst>
            </a:pr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rgbClr val="CFCFCF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圆角矩形 111"/>
            <p:cNvSpPr/>
            <p:nvPr/>
          </p:nvSpPr>
          <p:spPr>
            <a:xfrm>
              <a:off x="1333400" y="2867435"/>
              <a:ext cx="1123129" cy="1123129"/>
            </a:xfrm>
            <a:prstGeom prst="roundRect">
              <a:avLst>
                <a:gd name="adj" fmla="val 9339"/>
              </a:avLst>
            </a:prstGeom>
            <a:gradFill flip="none" rotWithShape="1">
              <a:gsLst>
                <a:gs pos="0">
                  <a:srgbClr val="01ADBF"/>
                </a:gs>
                <a:gs pos="100000">
                  <a:srgbClr val="01DEF5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12E8FE"/>
                  </a:gs>
                  <a:gs pos="100000">
                    <a:srgbClr val="0194A3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3" name="Group 41"/>
          <p:cNvGrpSpPr>
            <a:grpSpLocks noChangeAspect="1"/>
          </p:cNvGrpSpPr>
          <p:nvPr/>
        </p:nvGrpSpPr>
        <p:grpSpPr bwMode="auto">
          <a:xfrm>
            <a:off x="5920714" y="1834586"/>
            <a:ext cx="378134" cy="462887"/>
            <a:chOff x="3783" y="2089"/>
            <a:chExt cx="116" cy="142"/>
          </a:xfrm>
          <a:solidFill>
            <a:srgbClr val="FFB850"/>
          </a:solidFill>
          <a:effectLst/>
        </p:grpSpPr>
        <p:sp>
          <p:nvSpPr>
            <p:cNvPr id="117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18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19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20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21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22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23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24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</p:grpSp>
      <p:grpSp>
        <p:nvGrpSpPr>
          <p:cNvPr id="125" name="Group 52"/>
          <p:cNvGrpSpPr>
            <a:grpSpLocks noChangeAspect="1"/>
          </p:cNvGrpSpPr>
          <p:nvPr/>
        </p:nvGrpSpPr>
        <p:grpSpPr bwMode="auto">
          <a:xfrm>
            <a:off x="5867712" y="4553830"/>
            <a:ext cx="436173" cy="432413"/>
            <a:chOff x="3783" y="2102"/>
            <a:chExt cx="116" cy="115"/>
          </a:xfrm>
          <a:solidFill>
            <a:srgbClr val="683E79"/>
          </a:solidFill>
          <a:effectLst/>
        </p:grpSpPr>
        <p:sp>
          <p:nvSpPr>
            <p:cNvPr id="126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3" name="Group 62"/>
          <p:cNvGrpSpPr>
            <a:grpSpLocks noChangeAspect="1"/>
          </p:cNvGrpSpPr>
          <p:nvPr/>
        </p:nvGrpSpPr>
        <p:grpSpPr bwMode="auto">
          <a:xfrm>
            <a:off x="7211285" y="3237094"/>
            <a:ext cx="465122" cy="371377"/>
            <a:chOff x="3775" y="2110"/>
            <a:chExt cx="129" cy="103"/>
          </a:xfrm>
          <a:solidFill>
            <a:srgbClr val="00BBCF"/>
          </a:solidFill>
          <a:effectLst/>
        </p:grpSpPr>
        <p:sp>
          <p:nvSpPr>
            <p:cNvPr id="134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Group 68"/>
          <p:cNvGrpSpPr>
            <a:grpSpLocks noChangeAspect="1"/>
          </p:cNvGrpSpPr>
          <p:nvPr/>
        </p:nvGrpSpPr>
        <p:grpSpPr bwMode="auto">
          <a:xfrm>
            <a:off x="4550483" y="3275886"/>
            <a:ext cx="414907" cy="399764"/>
            <a:chOff x="3770" y="2095"/>
            <a:chExt cx="137" cy="132"/>
          </a:xfrm>
          <a:solidFill>
            <a:srgbClr val="E87071"/>
          </a:solidFill>
          <a:effectLst/>
        </p:grpSpPr>
        <p:sp>
          <p:nvSpPr>
            <p:cNvPr id="138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2577483" y="1604371"/>
            <a:ext cx="1511861" cy="1018043"/>
            <a:chOff x="3451161" y="3849925"/>
            <a:chExt cx="1511861" cy="1018043"/>
          </a:xfrm>
        </p:grpSpPr>
        <p:sp>
          <p:nvSpPr>
            <p:cNvPr id="146" name="文本框 145"/>
            <p:cNvSpPr txBox="1"/>
            <p:nvPr/>
          </p:nvSpPr>
          <p:spPr>
            <a:xfrm>
              <a:off x="3451161" y="384992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3451162" y="4098527"/>
              <a:ext cx="13816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195958" y="4315397"/>
            <a:ext cx="1511861" cy="1018043"/>
            <a:chOff x="3451161" y="3849925"/>
            <a:chExt cx="1511861" cy="1018043"/>
          </a:xfrm>
        </p:grpSpPr>
        <p:sp>
          <p:nvSpPr>
            <p:cNvPr id="149" name="文本框 148"/>
            <p:cNvSpPr txBox="1"/>
            <p:nvPr/>
          </p:nvSpPr>
          <p:spPr>
            <a:xfrm>
              <a:off x="3451161" y="384992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>
              <a:off x="3451162" y="4098527"/>
              <a:ext cx="13816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2605735" y="4298625"/>
            <a:ext cx="1511861" cy="1018043"/>
            <a:chOff x="3451161" y="3849925"/>
            <a:chExt cx="1511861" cy="1018043"/>
          </a:xfrm>
        </p:grpSpPr>
        <p:sp>
          <p:nvSpPr>
            <p:cNvPr id="152" name="文本框 151"/>
            <p:cNvSpPr txBox="1"/>
            <p:nvPr/>
          </p:nvSpPr>
          <p:spPr>
            <a:xfrm>
              <a:off x="3451161" y="384992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3451162" y="4098527"/>
              <a:ext cx="13816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8177572" y="1604371"/>
            <a:ext cx="1511861" cy="1018043"/>
            <a:chOff x="3451161" y="3849925"/>
            <a:chExt cx="1511861" cy="1018043"/>
          </a:xfrm>
        </p:grpSpPr>
        <p:sp>
          <p:nvSpPr>
            <p:cNvPr id="155" name="文本框 154"/>
            <p:cNvSpPr txBox="1"/>
            <p:nvPr/>
          </p:nvSpPr>
          <p:spPr>
            <a:xfrm>
              <a:off x="3451161" y="384992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3451162" y="4098527"/>
              <a:ext cx="13816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4458014" y="1643656"/>
            <a:ext cx="609042" cy="886276"/>
            <a:chOff x="8219461" y="1873293"/>
            <a:chExt cx="609042" cy="886276"/>
          </a:xfrm>
        </p:grpSpPr>
        <p:sp>
          <p:nvSpPr>
            <p:cNvPr id="161" name="文本框 160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A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7115913" y="1643656"/>
            <a:ext cx="609042" cy="886276"/>
            <a:chOff x="8219461" y="1873293"/>
            <a:chExt cx="609042" cy="886276"/>
          </a:xfrm>
        </p:grpSpPr>
        <p:sp>
          <p:nvSpPr>
            <p:cNvPr id="164" name="文本框 163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B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4458014" y="4296086"/>
            <a:ext cx="609042" cy="886276"/>
            <a:chOff x="8219461" y="1873293"/>
            <a:chExt cx="609042" cy="886276"/>
          </a:xfrm>
        </p:grpSpPr>
        <p:sp>
          <p:nvSpPr>
            <p:cNvPr id="167" name="文本框 166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D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7115913" y="4296086"/>
            <a:ext cx="609042" cy="886276"/>
            <a:chOff x="8219461" y="1873293"/>
            <a:chExt cx="609042" cy="886276"/>
          </a:xfrm>
        </p:grpSpPr>
        <p:sp>
          <p:nvSpPr>
            <p:cNvPr id="170" name="文本框 169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C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5384365" y="3129455"/>
            <a:ext cx="1443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LiHei Pro" panose="02010601030101010101" pitchFamily="34" charset="-122"/>
                <a:ea typeface="LiHei Pro" panose="02010601030101010101" pitchFamily="34" charset="-122"/>
              </a:rPr>
              <a:t>YOUR TITTLE HERE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LiHei Pro" panose="02010601030101010101" pitchFamily="34" charset="-122"/>
              <a:ea typeface="LiHei Pro" panose="02010601030101010101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创意矩阵并列关系图表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4748917" y="2102894"/>
            <a:ext cx="1454310" cy="1454310"/>
          </a:xfrm>
          <a:prstGeom prst="ellipse">
            <a:avLst/>
          </a:prstGeom>
          <a:gradFill>
            <a:gsLst>
              <a:gs pos="100000">
                <a:srgbClr val="F9F9F9"/>
              </a:gs>
              <a:gs pos="0">
                <a:schemeClr val="bg1">
                  <a:lumMod val="65000"/>
                </a:schemeClr>
              </a:gs>
            </a:gsLst>
            <a:lin ang="2700000" scaled="1"/>
          </a:gradFill>
          <a:ln w="1016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175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940452" y="3060952"/>
            <a:ext cx="907458" cy="907458"/>
          </a:xfrm>
          <a:prstGeom prst="ellipse">
            <a:avLst/>
          </a:prstGeom>
          <a:gradFill>
            <a:gsLst>
              <a:gs pos="100000">
                <a:srgbClr val="F9F9F9"/>
              </a:gs>
              <a:gs pos="0">
                <a:schemeClr val="bg1">
                  <a:lumMod val="65000"/>
                </a:schemeClr>
              </a:gs>
            </a:gsLst>
            <a:lin ang="2700000" scaled="1"/>
          </a:gradFill>
          <a:ln w="1016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175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955204" y="2309181"/>
            <a:ext cx="1041736" cy="1041735"/>
          </a:xfrm>
          <a:prstGeom prst="ellipse">
            <a:avLst/>
          </a:prstGeom>
          <a:solidFill>
            <a:srgbClr val="01ACBE"/>
          </a:solidFill>
          <a:ln w="12700">
            <a:noFill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饼形 36"/>
          <p:cNvSpPr/>
          <p:nvPr/>
        </p:nvSpPr>
        <p:spPr>
          <a:xfrm>
            <a:off x="5108597" y="2462574"/>
            <a:ext cx="734950" cy="734949"/>
          </a:xfrm>
          <a:prstGeom prst="pie">
            <a:avLst>
              <a:gd name="adj1" fmla="val 16211804"/>
              <a:gd name="adj2" fmla="val 797651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889619" y="3115213"/>
            <a:ext cx="2336529" cy="1738145"/>
            <a:chOff x="6509586" y="1333902"/>
            <a:chExt cx="3366035" cy="2503997"/>
          </a:xfrm>
        </p:grpSpPr>
        <p:sp>
          <p:nvSpPr>
            <p:cNvPr id="40" name="椭圆 39"/>
            <p:cNvSpPr/>
            <p:nvPr/>
          </p:nvSpPr>
          <p:spPr>
            <a:xfrm>
              <a:off x="6509586" y="1333902"/>
              <a:ext cx="2095098" cy="2095098"/>
            </a:xfrm>
            <a:prstGeom prst="ellipse">
              <a:avLst/>
            </a:prstGeom>
            <a:gradFill>
              <a:gsLst>
                <a:gs pos="100000">
                  <a:srgbClr val="F9F9F9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 w="1016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175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806766" y="1631082"/>
              <a:ext cx="1500738" cy="1500738"/>
            </a:xfrm>
            <a:prstGeom prst="ellipse">
              <a:avLst/>
            </a:prstGeom>
            <a:solidFill>
              <a:srgbClr val="E87071"/>
            </a:solidFill>
            <a:ln w="12700">
              <a:noFill/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>
              <a:off x="7027746" y="1852062"/>
              <a:ext cx="1058777" cy="1058778"/>
            </a:xfrm>
            <a:prstGeom prst="pie">
              <a:avLst>
                <a:gd name="adj1" fmla="val 16211804"/>
                <a:gd name="adj2" fmla="val 308336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8568325" y="2530603"/>
              <a:ext cx="1307296" cy="1307296"/>
            </a:xfrm>
            <a:prstGeom prst="ellipse">
              <a:avLst/>
            </a:prstGeom>
            <a:gradFill>
              <a:gsLst>
                <a:gs pos="100000">
                  <a:srgbClr val="F9F9F9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 w="1016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175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048795" y="3263208"/>
            <a:ext cx="690771" cy="562425"/>
            <a:chOff x="4048795" y="3154253"/>
            <a:chExt cx="690771" cy="562425"/>
          </a:xfrm>
        </p:grpSpPr>
        <p:sp>
          <p:nvSpPr>
            <p:cNvPr id="51" name="文本框 50"/>
            <p:cNvSpPr txBox="1"/>
            <p:nvPr/>
          </p:nvSpPr>
          <p:spPr>
            <a:xfrm>
              <a:off x="4048795" y="3154253"/>
              <a:ext cx="6907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60</a:t>
              </a:r>
              <a:r>
                <a:rPr lang="en-US" altLang="zh-CN" sz="14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056968" y="3408901"/>
              <a:ext cx="675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10601030101010101" pitchFamily="34" charset="-122"/>
                  <a:ea typeface="LiHei Pro" panose="02010601030101010101" pitchFamily="34" charset="-122"/>
                </a:rPr>
                <a:t>TITTLE 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LiHei Pro" panose="02010601030101010101" pitchFamily="34" charset="-122"/>
                <a:ea typeface="LiHei Pro" panose="02010601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99867" y="4607780"/>
            <a:ext cx="2363087" cy="1622099"/>
            <a:chOff x="4459821" y="4472079"/>
            <a:chExt cx="2363087" cy="1622099"/>
          </a:xfrm>
        </p:grpSpPr>
        <p:grpSp>
          <p:nvGrpSpPr>
            <p:cNvPr id="44" name="组合 43"/>
            <p:cNvGrpSpPr/>
            <p:nvPr/>
          </p:nvGrpSpPr>
          <p:grpSpPr>
            <a:xfrm>
              <a:off x="4459821" y="4472079"/>
              <a:ext cx="2363087" cy="1622099"/>
              <a:chOff x="5200390" y="1333902"/>
              <a:chExt cx="3404294" cy="2336817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6509586" y="1333902"/>
                <a:ext cx="2095098" cy="2095098"/>
              </a:xfrm>
              <a:prstGeom prst="ellipse">
                <a:avLst/>
              </a:prstGeom>
              <a:gradFill>
                <a:gsLst>
                  <a:gs pos="100000">
                    <a:srgbClr val="F9F9F9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 w="101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17500" dist="139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6806766" y="1631082"/>
                <a:ext cx="1500738" cy="1500738"/>
              </a:xfrm>
              <a:prstGeom prst="ellipse">
                <a:avLst/>
              </a:prstGeom>
              <a:solidFill>
                <a:srgbClr val="683E79"/>
              </a:solidFill>
              <a:ln w="12700">
                <a:noFill/>
              </a:ln>
              <a:effectLst>
                <a:innerShdw blurRad="889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饼形 46"/>
              <p:cNvSpPr/>
              <p:nvPr/>
            </p:nvSpPr>
            <p:spPr>
              <a:xfrm>
                <a:off x="7027746" y="1852062"/>
                <a:ext cx="1058779" cy="1058779"/>
              </a:xfrm>
              <a:prstGeom prst="pie">
                <a:avLst>
                  <a:gd name="adj1" fmla="val 16211804"/>
                  <a:gd name="adj2" fmla="val 19489434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200390" y="2363423"/>
                <a:ext cx="1307296" cy="1307296"/>
              </a:xfrm>
              <a:prstGeom prst="ellipse">
                <a:avLst/>
              </a:prstGeom>
              <a:gradFill>
                <a:gsLst>
                  <a:gs pos="100000">
                    <a:srgbClr val="F9F9F9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 w="101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17500" dist="139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568164" y="5363964"/>
              <a:ext cx="690771" cy="562425"/>
              <a:chOff x="4048795" y="3154253"/>
              <a:chExt cx="690771" cy="562425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4048795" y="3154253"/>
                <a:ext cx="69077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683E79"/>
                    </a:solidFill>
                    <a:latin typeface="Impact" panose="020B0806030902050204" pitchFamily="34" charset="0"/>
                  </a:rPr>
                  <a:t>20</a:t>
                </a:r>
                <a:r>
                  <a:rPr lang="en-US" altLang="zh-CN" sz="1400" dirty="0">
                    <a:solidFill>
                      <a:srgbClr val="683E79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2400" dirty="0">
                  <a:solidFill>
                    <a:srgbClr val="683E79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4056968" y="3408901"/>
                <a:ext cx="67548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LiHei Pro" panose="02010601030101010101" pitchFamily="34" charset="-122"/>
                    <a:ea typeface="LiHei Pro" panose="02010601030101010101" pitchFamily="34" charset="-122"/>
                  </a:rPr>
                  <a:t>TITTLE </a:t>
                </a:r>
                <a:endPara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10601030101010101" pitchFamily="34" charset="-122"/>
                  <a:ea typeface="LiHei Pro" panose="02010601030101010101" pitchFamily="34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472024" y="696155"/>
            <a:ext cx="2186672" cy="1919174"/>
            <a:chOff x="5680509" y="782872"/>
            <a:chExt cx="2186672" cy="1919174"/>
          </a:xfrm>
        </p:grpSpPr>
        <p:grpSp>
          <p:nvGrpSpPr>
            <p:cNvPr id="8" name="组合 7"/>
            <p:cNvGrpSpPr/>
            <p:nvPr/>
          </p:nvGrpSpPr>
          <p:grpSpPr>
            <a:xfrm>
              <a:off x="5680509" y="782872"/>
              <a:ext cx="2186672" cy="1919174"/>
              <a:chOff x="6509586" y="1333902"/>
              <a:chExt cx="3150149" cy="2764788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6509586" y="1333902"/>
                <a:ext cx="2095098" cy="2095098"/>
              </a:xfrm>
              <a:prstGeom prst="ellipse">
                <a:avLst/>
              </a:prstGeom>
              <a:gradFill>
                <a:gsLst>
                  <a:gs pos="100000">
                    <a:srgbClr val="F9F9F9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 w="101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17500" dist="139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6806766" y="1631082"/>
                <a:ext cx="1500738" cy="1500738"/>
              </a:xfrm>
              <a:prstGeom prst="ellipse">
                <a:avLst/>
              </a:prstGeom>
              <a:solidFill>
                <a:srgbClr val="FFB850"/>
              </a:solidFill>
              <a:ln w="12700">
                <a:noFill/>
              </a:ln>
              <a:effectLst>
                <a:innerShdw blurRad="889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饼形 5"/>
              <p:cNvSpPr/>
              <p:nvPr/>
            </p:nvSpPr>
            <p:spPr>
              <a:xfrm>
                <a:off x="7027746" y="1852062"/>
                <a:ext cx="1058778" cy="1058778"/>
              </a:xfrm>
              <a:prstGeom prst="pie">
                <a:avLst>
                  <a:gd name="adj1" fmla="val 16211804"/>
                  <a:gd name="adj2" fmla="val 10750337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8352439" y="2791394"/>
                <a:ext cx="1307296" cy="1307296"/>
              </a:xfrm>
              <a:prstGeom prst="ellipse">
                <a:avLst/>
              </a:prstGeom>
              <a:gradFill>
                <a:gsLst>
                  <a:gs pos="100000">
                    <a:srgbClr val="F9F9F9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 w="101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17500" dist="139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7068066" y="1967104"/>
              <a:ext cx="690771" cy="562425"/>
              <a:chOff x="4048795" y="3154253"/>
              <a:chExt cx="690771" cy="562425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4048795" y="3154253"/>
                <a:ext cx="69077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75</a:t>
                </a:r>
                <a:r>
                  <a:rPr lang="en-US" altLang="zh-CN" sz="14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24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056968" y="3408901"/>
                <a:ext cx="67548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LiHei Pro" panose="02010601030101010101" pitchFamily="34" charset="-122"/>
                    <a:ea typeface="LiHei Pro" panose="02010601030101010101" pitchFamily="34" charset="-122"/>
                  </a:rPr>
                  <a:t>TITTLE </a:t>
                </a:r>
                <a:endPara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10601030101010101" pitchFamily="34" charset="-122"/>
                  <a:ea typeface="LiHei Pro" panose="02010601030101010101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7427033" y="4118416"/>
            <a:ext cx="690771" cy="562425"/>
            <a:chOff x="4048795" y="3154253"/>
            <a:chExt cx="690771" cy="562425"/>
          </a:xfrm>
        </p:grpSpPr>
        <p:sp>
          <p:nvSpPr>
            <p:cNvPr id="61" name="文本框 60"/>
            <p:cNvSpPr txBox="1"/>
            <p:nvPr/>
          </p:nvSpPr>
          <p:spPr>
            <a:xfrm>
              <a:off x="4048795" y="3154253"/>
              <a:ext cx="6907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E87071"/>
                  </a:solidFill>
                  <a:latin typeface="Impact" panose="020B0806030902050204" pitchFamily="34" charset="0"/>
                </a:rPr>
                <a:t>45</a:t>
              </a:r>
              <a:r>
                <a:rPr lang="en-US" altLang="zh-CN" sz="1400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056968" y="3408901"/>
              <a:ext cx="675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10601030101010101" pitchFamily="34" charset="-122"/>
                  <a:ea typeface="LiHei Pro" panose="02010601030101010101" pitchFamily="34" charset="-122"/>
                </a:rPr>
                <a:t>TITTLE 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LiHei Pro" panose="02010601030101010101" pitchFamily="34" charset="-122"/>
                <a:ea typeface="LiHei Pro" panose="02010601030101010101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117804" y="2029642"/>
            <a:ext cx="1828880" cy="916028"/>
            <a:chOff x="3758340" y="3768786"/>
            <a:chExt cx="1828880" cy="916028"/>
          </a:xfrm>
        </p:grpSpPr>
        <p:sp>
          <p:nvSpPr>
            <p:cNvPr id="50" name="文本框 49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689600" y="4233181"/>
            <a:ext cx="1828880" cy="916028"/>
            <a:chOff x="3758340" y="3768786"/>
            <a:chExt cx="1828880" cy="916028"/>
          </a:xfrm>
        </p:grpSpPr>
        <p:sp>
          <p:nvSpPr>
            <p:cNvPr id="66" name="文本框 65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758340" y="3768786"/>
              <a:ext cx="594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814610" y="1791190"/>
            <a:ext cx="1828880" cy="916028"/>
            <a:chOff x="3758340" y="3768786"/>
            <a:chExt cx="1828880" cy="916028"/>
          </a:xfrm>
        </p:grpSpPr>
        <p:sp>
          <p:nvSpPr>
            <p:cNvPr id="70" name="文本框 69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758340" y="3768786"/>
              <a:ext cx="53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474316" y="4080538"/>
            <a:ext cx="1828880" cy="916028"/>
            <a:chOff x="3758340" y="3768786"/>
            <a:chExt cx="1828880" cy="916028"/>
          </a:xfrm>
        </p:grpSpPr>
        <p:sp>
          <p:nvSpPr>
            <p:cNvPr id="74" name="文本框 73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83E7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683E79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758340" y="3768786"/>
              <a:ext cx="53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83E79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83E79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flipH="1" flipV="1">
            <a:off x="1930497" y="2678643"/>
            <a:ext cx="2091646" cy="697292"/>
            <a:chOff x="5271455" y="4628205"/>
            <a:chExt cx="2091646" cy="697292"/>
          </a:xfrm>
        </p:grpSpPr>
        <p:sp>
          <p:nvSpPr>
            <p:cNvPr id="78" name="椭圆 77"/>
            <p:cNvSpPr/>
            <p:nvPr/>
          </p:nvSpPr>
          <p:spPr>
            <a:xfrm>
              <a:off x="5271455" y="4628205"/>
              <a:ext cx="81021" cy="736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335429" y="4686869"/>
              <a:ext cx="202767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 flipH="1" flipV="1">
            <a:off x="2559147" y="4983378"/>
            <a:ext cx="2091646" cy="697292"/>
            <a:chOff x="5271455" y="4628205"/>
            <a:chExt cx="2091646" cy="697292"/>
          </a:xfrm>
        </p:grpSpPr>
        <p:sp>
          <p:nvSpPr>
            <p:cNvPr id="87" name="椭圆 86"/>
            <p:cNvSpPr/>
            <p:nvPr/>
          </p:nvSpPr>
          <p:spPr>
            <a:xfrm>
              <a:off x="5271455" y="4628205"/>
              <a:ext cx="81021" cy="736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5335429" y="4686869"/>
              <a:ext cx="202767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597735" y="2264610"/>
            <a:ext cx="2091646" cy="697292"/>
            <a:chOff x="5271455" y="4628205"/>
            <a:chExt cx="2091646" cy="697292"/>
          </a:xfrm>
        </p:grpSpPr>
        <p:sp>
          <p:nvSpPr>
            <p:cNvPr id="90" name="椭圆 89"/>
            <p:cNvSpPr/>
            <p:nvPr/>
          </p:nvSpPr>
          <p:spPr>
            <a:xfrm>
              <a:off x="5271455" y="4628205"/>
              <a:ext cx="81021" cy="736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5335429" y="4686869"/>
              <a:ext cx="202767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184921" y="4483613"/>
            <a:ext cx="2091646" cy="697292"/>
            <a:chOff x="5271455" y="4628205"/>
            <a:chExt cx="2091646" cy="697292"/>
          </a:xfrm>
        </p:grpSpPr>
        <p:sp>
          <p:nvSpPr>
            <p:cNvPr id="93" name="椭圆 92"/>
            <p:cNvSpPr/>
            <p:nvPr/>
          </p:nvSpPr>
          <p:spPr>
            <a:xfrm>
              <a:off x="5271455" y="4628205"/>
              <a:ext cx="81021" cy="736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5335429" y="4686869"/>
              <a:ext cx="202767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圆环百分比对比关系图表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71087" y="1834224"/>
            <a:ext cx="10249826" cy="3137826"/>
            <a:chOff x="1287907" y="1834224"/>
            <a:chExt cx="10249826" cy="3137826"/>
          </a:xfrm>
        </p:grpSpPr>
        <p:sp>
          <p:nvSpPr>
            <p:cNvPr id="552" name="任意多边形 551"/>
            <p:cNvSpPr/>
            <p:nvPr/>
          </p:nvSpPr>
          <p:spPr>
            <a:xfrm rot="18900000" flipH="1">
              <a:off x="4485383" y="3338422"/>
              <a:ext cx="197973" cy="197973"/>
            </a:xfrm>
            <a:custGeom>
              <a:avLst/>
              <a:gdLst>
                <a:gd name="connsiteX0" fmla="*/ 0 w 1192530"/>
                <a:gd name="connsiteY0" fmla="*/ 1192530 h 1192530"/>
                <a:gd name="connsiteX1" fmla="*/ 0 w 1192530"/>
                <a:gd name="connsiteY1" fmla="*/ 0 h 1192530"/>
                <a:gd name="connsiteX2" fmla="*/ 369742 w 1192530"/>
                <a:gd name="connsiteY2" fmla="*/ 0 h 1192530"/>
                <a:gd name="connsiteX3" fmla="*/ 369742 w 1192530"/>
                <a:gd name="connsiteY3" fmla="*/ 826009 h 1192530"/>
                <a:gd name="connsiteX4" fmla="*/ 1192530 w 1192530"/>
                <a:gd name="connsiteY4" fmla="*/ 826009 h 1192530"/>
                <a:gd name="connsiteX5" fmla="*/ 1192530 w 1192530"/>
                <a:gd name="connsiteY5" fmla="*/ 1192530 h 119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2530" h="1192530">
                  <a:moveTo>
                    <a:pt x="0" y="1192530"/>
                  </a:moveTo>
                  <a:lnTo>
                    <a:pt x="0" y="0"/>
                  </a:lnTo>
                  <a:lnTo>
                    <a:pt x="369742" y="0"/>
                  </a:lnTo>
                  <a:lnTo>
                    <a:pt x="369742" y="826009"/>
                  </a:lnTo>
                  <a:lnTo>
                    <a:pt x="1192530" y="826009"/>
                  </a:lnTo>
                  <a:lnTo>
                    <a:pt x="1192530" y="119253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287907" y="1834224"/>
              <a:ext cx="3137826" cy="3137826"/>
              <a:chOff x="2329032" y="904800"/>
              <a:chExt cx="2752780" cy="275278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2329032" y="904800"/>
                <a:ext cx="2752780" cy="27527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27000" dist="762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1" name="椭圆 1290"/>
              <p:cNvSpPr/>
              <p:nvPr/>
            </p:nvSpPr>
            <p:spPr>
              <a:xfrm>
                <a:off x="2490959" y="1059959"/>
                <a:ext cx="2431374" cy="24313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44" name="文本框 943"/>
            <p:cNvSpPr txBox="1"/>
            <p:nvPr/>
          </p:nvSpPr>
          <p:spPr>
            <a:xfrm>
              <a:off x="2342897" y="2924716"/>
              <a:ext cx="1121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FFB850"/>
                  </a:solidFill>
                  <a:latin typeface="Impact" panose="020B0806030902050204" pitchFamily="34" charset="0"/>
                </a:rPr>
                <a:t>78</a:t>
              </a:r>
              <a:r>
                <a:rPr lang="en-US" altLang="zh-CN" sz="20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582158" y="2049866"/>
              <a:ext cx="2594754" cy="2630239"/>
              <a:chOff x="1582158" y="2049866"/>
              <a:chExt cx="2594754" cy="2630239"/>
            </a:xfrm>
          </p:grpSpPr>
          <p:cxnSp>
            <p:nvCxnSpPr>
              <p:cNvPr id="1134" name="直接连接符 1133"/>
              <p:cNvCxnSpPr/>
              <p:nvPr/>
            </p:nvCxnSpPr>
            <p:spPr>
              <a:xfrm>
                <a:off x="2861295" y="2118156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5" name="直接连接符 1134"/>
              <p:cNvCxnSpPr/>
              <p:nvPr/>
            </p:nvCxnSpPr>
            <p:spPr>
              <a:xfrm rot="135000">
                <a:off x="2908723" y="211908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6" name="直接连接符 1135"/>
              <p:cNvCxnSpPr/>
              <p:nvPr/>
            </p:nvCxnSpPr>
            <p:spPr>
              <a:xfrm rot="270000">
                <a:off x="2956078" y="212187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7" name="直接连接符 1136"/>
              <p:cNvCxnSpPr/>
              <p:nvPr/>
            </p:nvCxnSpPr>
            <p:spPr>
              <a:xfrm rot="405000">
                <a:off x="3003287" y="212652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8" name="直接连接符 1137"/>
              <p:cNvCxnSpPr/>
              <p:nvPr/>
            </p:nvCxnSpPr>
            <p:spPr>
              <a:xfrm rot="540000">
                <a:off x="3050279" y="213302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9" name="直接连接符 1138"/>
              <p:cNvCxnSpPr/>
              <p:nvPr/>
            </p:nvCxnSpPr>
            <p:spPr>
              <a:xfrm rot="675000">
                <a:off x="3096978" y="214136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0" name="直接连接符 1139"/>
              <p:cNvCxnSpPr/>
              <p:nvPr/>
            </p:nvCxnSpPr>
            <p:spPr>
              <a:xfrm rot="810000">
                <a:off x="3143314" y="215153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1" name="直接连接符 1140"/>
              <p:cNvCxnSpPr/>
              <p:nvPr/>
            </p:nvCxnSpPr>
            <p:spPr>
              <a:xfrm rot="945000">
                <a:off x="3189215" y="216351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2" name="直接连接符 1141"/>
              <p:cNvCxnSpPr/>
              <p:nvPr/>
            </p:nvCxnSpPr>
            <p:spPr>
              <a:xfrm rot="1080000">
                <a:off x="3234610" y="217728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3" name="直接连接符 1142"/>
              <p:cNvCxnSpPr/>
              <p:nvPr/>
            </p:nvCxnSpPr>
            <p:spPr>
              <a:xfrm rot="1215000">
                <a:off x="3279430" y="219282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4" name="直接连接符 1143"/>
              <p:cNvCxnSpPr/>
              <p:nvPr/>
            </p:nvCxnSpPr>
            <p:spPr>
              <a:xfrm rot="1350000">
                <a:off x="3323605" y="221011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5" name="直接连接符 1144"/>
              <p:cNvCxnSpPr/>
              <p:nvPr/>
            </p:nvCxnSpPr>
            <p:spPr>
              <a:xfrm rot="1485000">
                <a:off x="3367066" y="222912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6" name="直接连接符 1145"/>
              <p:cNvCxnSpPr/>
              <p:nvPr/>
            </p:nvCxnSpPr>
            <p:spPr>
              <a:xfrm rot="1620000">
                <a:off x="3409749" y="224982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7" name="直接连接符 1146"/>
              <p:cNvCxnSpPr/>
              <p:nvPr/>
            </p:nvCxnSpPr>
            <p:spPr>
              <a:xfrm rot="1755000">
                <a:off x="3451585" y="2272191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8" name="直接连接符 1147"/>
              <p:cNvCxnSpPr/>
              <p:nvPr/>
            </p:nvCxnSpPr>
            <p:spPr>
              <a:xfrm rot="1890000">
                <a:off x="3492511" y="229617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9" name="直接连接符 1148"/>
              <p:cNvCxnSpPr/>
              <p:nvPr/>
            </p:nvCxnSpPr>
            <p:spPr>
              <a:xfrm rot="2025000">
                <a:off x="3532464" y="232175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0" name="直接连接符 1149"/>
              <p:cNvCxnSpPr/>
              <p:nvPr/>
            </p:nvCxnSpPr>
            <p:spPr>
              <a:xfrm rot="2160000">
                <a:off x="3571382" y="234887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1" name="直接连接符 1150"/>
              <p:cNvCxnSpPr/>
              <p:nvPr/>
            </p:nvCxnSpPr>
            <p:spPr>
              <a:xfrm rot="2295000">
                <a:off x="3609206" y="237750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2" name="直接连接符 1151"/>
              <p:cNvCxnSpPr/>
              <p:nvPr/>
            </p:nvCxnSpPr>
            <p:spPr>
              <a:xfrm rot="2430000">
                <a:off x="3645875" y="240760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3" name="直接连接符 1152"/>
              <p:cNvCxnSpPr/>
              <p:nvPr/>
            </p:nvCxnSpPr>
            <p:spPr>
              <a:xfrm rot="2565000">
                <a:off x="3681335" y="243911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4" name="直接连接符 1153"/>
              <p:cNvCxnSpPr/>
              <p:nvPr/>
            </p:nvCxnSpPr>
            <p:spPr>
              <a:xfrm rot="2700000">
                <a:off x="3715532" y="247199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5" name="直接连接符 1154"/>
              <p:cNvCxnSpPr/>
              <p:nvPr/>
            </p:nvCxnSpPr>
            <p:spPr>
              <a:xfrm rot="2835000">
                <a:off x="3748411" y="250618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6" name="直接连接符 1155"/>
              <p:cNvCxnSpPr/>
              <p:nvPr/>
            </p:nvCxnSpPr>
            <p:spPr>
              <a:xfrm rot="2970000">
                <a:off x="3779922" y="254164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7" name="直接连接符 1156"/>
              <p:cNvCxnSpPr/>
              <p:nvPr/>
            </p:nvCxnSpPr>
            <p:spPr>
              <a:xfrm rot="3105000">
                <a:off x="3810016" y="257831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8" name="直接连接符 1157"/>
              <p:cNvCxnSpPr/>
              <p:nvPr/>
            </p:nvCxnSpPr>
            <p:spPr>
              <a:xfrm rot="3240000">
                <a:off x="3838646" y="2616141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9" name="直接连接符 1158"/>
              <p:cNvCxnSpPr/>
              <p:nvPr/>
            </p:nvCxnSpPr>
            <p:spPr>
              <a:xfrm rot="3375000">
                <a:off x="3865772" y="265506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0" name="直接连接符 1159"/>
              <p:cNvCxnSpPr/>
              <p:nvPr/>
            </p:nvCxnSpPr>
            <p:spPr>
              <a:xfrm rot="3510000">
                <a:off x="3891346" y="269501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1" name="直接连接符 1160"/>
              <p:cNvCxnSpPr/>
              <p:nvPr/>
            </p:nvCxnSpPr>
            <p:spPr>
              <a:xfrm rot="3645000">
                <a:off x="3915333" y="273593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2" name="直接连接符 1161"/>
              <p:cNvCxnSpPr/>
              <p:nvPr/>
            </p:nvCxnSpPr>
            <p:spPr>
              <a:xfrm rot="3780000">
                <a:off x="3937696" y="277777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3" name="直接连接符 1162"/>
              <p:cNvCxnSpPr/>
              <p:nvPr/>
            </p:nvCxnSpPr>
            <p:spPr>
              <a:xfrm rot="3915000">
                <a:off x="3958399" y="282045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4" name="直接连接符 1163"/>
              <p:cNvCxnSpPr/>
              <p:nvPr/>
            </p:nvCxnSpPr>
            <p:spPr>
              <a:xfrm rot="4050000">
                <a:off x="3977410" y="286392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5" name="直接连接符 1164"/>
              <p:cNvCxnSpPr/>
              <p:nvPr/>
            </p:nvCxnSpPr>
            <p:spPr>
              <a:xfrm rot="4185000">
                <a:off x="3994700" y="290809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6" name="直接连接符 1165"/>
              <p:cNvCxnSpPr/>
              <p:nvPr/>
            </p:nvCxnSpPr>
            <p:spPr>
              <a:xfrm rot="4320000">
                <a:off x="4010239" y="295291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7" name="直接连接符 1166"/>
              <p:cNvCxnSpPr/>
              <p:nvPr/>
            </p:nvCxnSpPr>
            <p:spPr>
              <a:xfrm rot="4455000">
                <a:off x="4024012" y="299830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8" name="直接连接符 1167"/>
              <p:cNvCxnSpPr/>
              <p:nvPr/>
            </p:nvCxnSpPr>
            <p:spPr>
              <a:xfrm rot="4590000">
                <a:off x="4035989" y="304421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9" name="直接连接符 1168"/>
              <p:cNvCxnSpPr/>
              <p:nvPr/>
            </p:nvCxnSpPr>
            <p:spPr>
              <a:xfrm rot="4725000">
                <a:off x="4046156" y="309054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0" name="直接连接符 1169"/>
              <p:cNvCxnSpPr/>
              <p:nvPr/>
            </p:nvCxnSpPr>
            <p:spPr>
              <a:xfrm rot="4860000">
                <a:off x="4054495" y="313724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1" name="直接连接符 1170"/>
              <p:cNvCxnSpPr/>
              <p:nvPr/>
            </p:nvCxnSpPr>
            <p:spPr>
              <a:xfrm rot="4995000">
                <a:off x="4060995" y="318423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2" name="直接连接符 1171"/>
              <p:cNvCxnSpPr/>
              <p:nvPr/>
            </p:nvCxnSpPr>
            <p:spPr>
              <a:xfrm rot="5130000">
                <a:off x="4065645" y="323144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3" name="直接连接符 1172"/>
              <p:cNvCxnSpPr/>
              <p:nvPr/>
            </p:nvCxnSpPr>
            <p:spPr>
              <a:xfrm rot="5265000">
                <a:off x="4068436" y="327880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4" name="直接连接符 1173"/>
              <p:cNvCxnSpPr/>
              <p:nvPr/>
            </p:nvCxnSpPr>
            <p:spPr>
              <a:xfrm rot="5535000">
                <a:off x="4068436" y="337365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5" name="直接连接符 1174"/>
              <p:cNvCxnSpPr/>
              <p:nvPr/>
            </p:nvCxnSpPr>
            <p:spPr>
              <a:xfrm rot="5670000">
                <a:off x="4065645" y="342101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6" name="直接连接符 1175"/>
              <p:cNvCxnSpPr/>
              <p:nvPr/>
            </p:nvCxnSpPr>
            <p:spPr>
              <a:xfrm rot="5805000">
                <a:off x="4060995" y="346822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7" name="直接连接符 1176"/>
              <p:cNvCxnSpPr/>
              <p:nvPr/>
            </p:nvCxnSpPr>
            <p:spPr>
              <a:xfrm rot="5940000">
                <a:off x="4054495" y="351521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8" name="直接连接符 1177"/>
              <p:cNvCxnSpPr/>
              <p:nvPr/>
            </p:nvCxnSpPr>
            <p:spPr>
              <a:xfrm rot="6075000">
                <a:off x="4046156" y="356191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9" name="直接连接符 1178"/>
              <p:cNvCxnSpPr/>
              <p:nvPr/>
            </p:nvCxnSpPr>
            <p:spPr>
              <a:xfrm rot="6210000">
                <a:off x="4035989" y="360824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0" name="直接连接符 1179"/>
              <p:cNvCxnSpPr/>
              <p:nvPr/>
            </p:nvCxnSpPr>
            <p:spPr>
              <a:xfrm rot="6345000">
                <a:off x="4024012" y="365414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1" name="直接连接符 1180"/>
              <p:cNvCxnSpPr/>
              <p:nvPr/>
            </p:nvCxnSpPr>
            <p:spPr>
              <a:xfrm rot="6480000">
                <a:off x="4010239" y="369954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2" name="直接连接符 1181"/>
              <p:cNvCxnSpPr/>
              <p:nvPr/>
            </p:nvCxnSpPr>
            <p:spPr>
              <a:xfrm rot="6615000">
                <a:off x="3994700" y="374436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3" name="直接连接符 1182"/>
              <p:cNvCxnSpPr/>
              <p:nvPr/>
            </p:nvCxnSpPr>
            <p:spPr>
              <a:xfrm rot="6750000">
                <a:off x="3977410" y="378853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4" name="直接连接符 1183"/>
              <p:cNvCxnSpPr/>
              <p:nvPr/>
            </p:nvCxnSpPr>
            <p:spPr>
              <a:xfrm rot="6885000">
                <a:off x="3958399" y="3832001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5" name="直接连接符 1184"/>
              <p:cNvCxnSpPr/>
              <p:nvPr/>
            </p:nvCxnSpPr>
            <p:spPr>
              <a:xfrm rot="7020000">
                <a:off x="3937696" y="387468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6" name="直接连接符 1185"/>
              <p:cNvCxnSpPr/>
              <p:nvPr/>
            </p:nvCxnSpPr>
            <p:spPr>
              <a:xfrm rot="7155000">
                <a:off x="3915333" y="391652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7" name="直接连接符 1186"/>
              <p:cNvCxnSpPr/>
              <p:nvPr/>
            </p:nvCxnSpPr>
            <p:spPr>
              <a:xfrm rot="7290000">
                <a:off x="3891346" y="395744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8" name="直接连接符 1187"/>
              <p:cNvCxnSpPr/>
              <p:nvPr/>
            </p:nvCxnSpPr>
            <p:spPr>
              <a:xfrm rot="7425000">
                <a:off x="3865772" y="399740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9" name="直接连接符 1188"/>
              <p:cNvCxnSpPr/>
              <p:nvPr/>
            </p:nvCxnSpPr>
            <p:spPr>
              <a:xfrm rot="7560000">
                <a:off x="3838646" y="403631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0" name="直接连接符 1189"/>
              <p:cNvCxnSpPr/>
              <p:nvPr/>
            </p:nvCxnSpPr>
            <p:spPr>
              <a:xfrm rot="7695000">
                <a:off x="3810016" y="4074141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1" name="直接连接符 1190"/>
              <p:cNvCxnSpPr/>
              <p:nvPr/>
            </p:nvCxnSpPr>
            <p:spPr>
              <a:xfrm rot="7830000">
                <a:off x="3779922" y="411081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2" name="直接连接符 1191"/>
              <p:cNvCxnSpPr/>
              <p:nvPr/>
            </p:nvCxnSpPr>
            <p:spPr>
              <a:xfrm rot="7965000">
                <a:off x="3748411" y="414627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3" name="直接连接符 1192"/>
              <p:cNvCxnSpPr/>
              <p:nvPr/>
            </p:nvCxnSpPr>
            <p:spPr>
              <a:xfrm rot="8100000">
                <a:off x="3715532" y="418046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4" name="直接连接符 1193"/>
              <p:cNvCxnSpPr/>
              <p:nvPr/>
            </p:nvCxnSpPr>
            <p:spPr>
              <a:xfrm rot="8235000">
                <a:off x="3681335" y="421334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5" name="直接连接符 1194"/>
              <p:cNvCxnSpPr/>
              <p:nvPr/>
            </p:nvCxnSpPr>
            <p:spPr>
              <a:xfrm rot="8370000">
                <a:off x="3645875" y="424485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6" name="直接连接符 1195"/>
              <p:cNvCxnSpPr/>
              <p:nvPr/>
            </p:nvCxnSpPr>
            <p:spPr>
              <a:xfrm rot="8505000">
                <a:off x="3609206" y="427495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7" name="直接连接符 1196"/>
              <p:cNvCxnSpPr/>
              <p:nvPr/>
            </p:nvCxnSpPr>
            <p:spPr>
              <a:xfrm rot="8640000">
                <a:off x="3571382" y="430358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8" name="直接连接符 1197"/>
              <p:cNvCxnSpPr/>
              <p:nvPr/>
            </p:nvCxnSpPr>
            <p:spPr>
              <a:xfrm rot="8775000">
                <a:off x="3532464" y="433070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9" name="直接连接符 1198"/>
              <p:cNvCxnSpPr/>
              <p:nvPr/>
            </p:nvCxnSpPr>
            <p:spPr>
              <a:xfrm rot="8910000">
                <a:off x="3492511" y="435628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0" name="直接连接符 1199"/>
              <p:cNvCxnSpPr/>
              <p:nvPr/>
            </p:nvCxnSpPr>
            <p:spPr>
              <a:xfrm rot="9045000">
                <a:off x="3451585" y="438026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1" name="直接连接符 1200"/>
              <p:cNvCxnSpPr/>
              <p:nvPr/>
            </p:nvCxnSpPr>
            <p:spPr>
              <a:xfrm rot="9180000">
                <a:off x="3409749" y="440263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2" name="直接连接符 1201"/>
              <p:cNvCxnSpPr/>
              <p:nvPr/>
            </p:nvCxnSpPr>
            <p:spPr>
              <a:xfrm rot="9315000">
                <a:off x="3367066" y="442333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3" name="直接连接符 1202"/>
              <p:cNvCxnSpPr/>
              <p:nvPr/>
            </p:nvCxnSpPr>
            <p:spPr>
              <a:xfrm rot="9450000">
                <a:off x="3323605" y="444234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4" name="直接连接符 1203"/>
              <p:cNvCxnSpPr/>
              <p:nvPr/>
            </p:nvCxnSpPr>
            <p:spPr>
              <a:xfrm rot="9585000">
                <a:off x="3279430" y="445963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5" name="直接连接符 1204"/>
              <p:cNvCxnSpPr/>
              <p:nvPr/>
            </p:nvCxnSpPr>
            <p:spPr>
              <a:xfrm rot="9720000">
                <a:off x="3234610" y="447517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6" name="直接连接符 1205"/>
              <p:cNvCxnSpPr/>
              <p:nvPr/>
            </p:nvCxnSpPr>
            <p:spPr>
              <a:xfrm rot="9855000">
                <a:off x="3189215" y="448894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7" name="直接连接符 1206"/>
              <p:cNvCxnSpPr/>
              <p:nvPr/>
            </p:nvCxnSpPr>
            <p:spPr>
              <a:xfrm rot="9990000">
                <a:off x="3143314" y="450092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8" name="直接连接符 1207"/>
              <p:cNvCxnSpPr/>
              <p:nvPr/>
            </p:nvCxnSpPr>
            <p:spPr>
              <a:xfrm rot="10125000">
                <a:off x="3096978" y="451109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9" name="直接连接符 1208"/>
              <p:cNvCxnSpPr/>
              <p:nvPr/>
            </p:nvCxnSpPr>
            <p:spPr>
              <a:xfrm rot="10260000">
                <a:off x="3050279" y="451942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0" name="直接连接符 1209"/>
              <p:cNvCxnSpPr/>
              <p:nvPr/>
            </p:nvCxnSpPr>
            <p:spPr>
              <a:xfrm rot="10395000">
                <a:off x="3003287" y="452592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1" name="直接连接符 1210"/>
              <p:cNvCxnSpPr/>
              <p:nvPr/>
            </p:nvCxnSpPr>
            <p:spPr>
              <a:xfrm rot="10530000">
                <a:off x="2956078" y="453058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2" name="直接连接符 1211"/>
              <p:cNvCxnSpPr/>
              <p:nvPr/>
            </p:nvCxnSpPr>
            <p:spPr>
              <a:xfrm rot="10665000">
                <a:off x="2908723" y="453337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3" name="直接连接符 1212"/>
              <p:cNvCxnSpPr/>
              <p:nvPr/>
            </p:nvCxnSpPr>
            <p:spPr>
              <a:xfrm rot="10935000">
                <a:off x="2813865" y="453337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4" name="直接连接符 1213"/>
              <p:cNvCxnSpPr/>
              <p:nvPr/>
            </p:nvCxnSpPr>
            <p:spPr>
              <a:xfrm rot="11070000">
                <a:off x="2766510" y="453058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5" name="直接连接符 1214"/>
              <p:cNvCxnSpPr/>
              <p:nvPr/>
            </p:nvCxnSpPr>
            <p:spPr>
              <a:xfrm rot="11205000">
                <a:off x="2719301" y="452592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6" name="直接连接符 1215"/>
              <p:cNvCxnSpPr/>
              <p:nvPr/>
            </p:nvCxnSpPr>
            <p:spPr>
              <a:xfrm rot="11340000">
                <a:off x="2672311" y="451942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7" name="直接连接符 1216"/>
              <p:cNvCxnSpPr/>
              <p:nvPr/>
            </p:nvCxnSpPr>
            <p:spPr>
              <a:xfrm rot="11475000">
                <a:off x="2625610" y="451109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8" name="直接连接符 1217"/>
              <p:cNvCxnSpPr/>
              <p:nvPr/>
            </p:nvCxnSpPr>
            <p:spPr>
              <a:xfrm rot="11610000">
                <a:off x="2579275" y="450092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9" name="直接连接符 1218"/>
              <p:cNvCxnSpPr/>
              <p:nvPr/>
            </p:nvCxnSpPr>
            <p:spPr>
              <a:xfrm rot="11745000">
                <a:off x="2533374" y="448894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0" name="直接连接符 1219"/>
              <p:cNvCxnSpPr/>
              <p:nvPr/>
            </p:nvCxnSpPr>
            <p:spPr>
              <a:xfrm rot="11880000">
                <a:off x="2487980" y="447517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1" name="直接连接符 1220"/>
              <p:cNvCxnSpPr/>
              <p:nvPr/>
            </p:nvCxnSpPr>
            <p:spPr>
              <a:xfrm rot="12015000">
                <a:off x="2443158" y="445963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2" name="直接连接符 1221"/>
              <p:cNvCxnSpPr/>
              <p:nvPr/>
            </p:nvCxnSpPr>
            <p:spPr>
              <a:xfrm rot="12150000">
                <a:off x="2398985" y="444234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3" name="直接连接符 1222"/>
              <p:cNvCxnSpPr/>
              <p:nvPr/>
            </p:nvCxnSpPr>
            <p:spPr>
              <a:xfrm rot="12285000">
                <a:off x="2355522" y="442333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4" name="直接连接符 1223"/>
              <p:cNvCxnSpPr/>
              <p:nvPr/>
            </p:nvCxnSpPr>
            <p:spPr>
              <a:xfrm rot="12420000">
                <a:off x="2312841" y="440263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5" name="直接连接符 1224"/>
              <p:cNvCxnSpPr/>
              <p:nvPr/>
            </p:nvCxnSpPr>
            <p:spPr>
              <a:xfrm rot="12555000">
                <a:off x="2271004" y="438026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6" name="直接连接符 1225"/>
              <p:cNvCxnSpPr/>
              <p:nvPr/>
            </p:nvCxnSpPr>
            <p:spPr>
              <a:xfrm rot="12690000">
                <a:off x="2230078" y="435628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7" name="直接连接符 1226"/>
              <p:cNvCxnSpPr/>
              <p:nvPr/>
            </p:nvCxnSpPr>
            <p:spPr>
              <a:xfrm rot="12825000">
                <a:off x="2190124" y="433070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8" name="直接连接符 1227"/>
              <p:cNvCxnSpPr/>
              <p:nvPr/>
            </p:nvCxnSpPr>
            <p:spPr>
              <a:xfrm rot="12960000">
                <a:off x="2151206" y="430358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9" name="直接连接符 1228"/>
              <p:cNvCxnSpPr/>
              <p:nvPr/>
            </p:nvCxnSpPr>
            <p:spPr>
              <a:xfrm rot="13095000">
                <a:off x="2113383" y="427495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0" name="直接连接符 1229"/>
              <p:cNvCxnSpPr/>
              <p:nvPr/>
            </p:nvCxnSpPr>
            <p:spPr>
              <a:xfrm rot="13230000">
                <a:off x="2076713" y="424485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1" name="直接连接符 1230"/>
              <p:cNvCxnSpPr/>
              <p:nvPr/>
            </p:nvCxnSpPr>
            <p:spPr>
              <a:xfrm rot="13365000">
                <a:off x="2041253" y="421334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2" name="直接连接符 1231"/>
              <p:cNvCxnSpPr/>
              <p:nvPr/>
            </p:nvCxnSpPr>
            <p:spPr>
              <a:xfrm rot="13500000">
                <a:off x="2007056" y="418046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3" name="直接连接符 1232"/>
              <p:cNvCxnSpPr/>
              <p:nvPr/>
            </p:nvCxnSpPr>
            <p:spPr>
              <a:xfrm rot="13635000">
                <a:off x="1974179" y="414627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4" name="直接连接符 1233"/>
              <p:cNvCxnSpPr/>
              <p:nvPr/>
            </p:nvCxnSpPr>
            <p:spPr>
              <a:xfrm rot="13770000">
                <a:off x="1942667" y="411081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5" name="直接连接符 1234"/>
              <p:cNvCxnSpPr/>
              <p:nvPr/>
            </p:nvCxnSpPr>
            <p:spPr>
              <a:xfrm rot="13905000">
                <a:off x="1912573" y="4074141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6" name="直接连接符 1235"/>
              <p:cNvCxnSpPr/>
              <p:nvPr/>
            </p:nvCxnSpPr>
            <p:spPr>
              <a:xfrm rot="14040000">
                <a:off x="1883942" y="403631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7" name="直接连接符 1236"/>
              <p:cNvCxnSpPr/>
              <p:nvPr/>
            </p:nvCxnSpPr>
            <p:spPr>
              <a:xfrm rot="14175000">
                <a:off x="1856818" y="399740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8" name="直接连接符 1237"/>
              <p:cNvCxnSpPr/>
              <p:nvPr/>
            </p:nvCxnSpPr>
            <p:spPr>
              <a:xfrm rot="14310000">
                <a:off x="1831243" y="395744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9" name="直接连接符 1238"/>
              <p:cNvCxnSpPr/>
              <p:nvPr/>
            </p:nvCxnSpPr>
            <p:spPr>
              <a:xfrm rot="14445000">
                <a:off x="1807255" y="391652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0" name="直接连接符 1239"/>
              <p:cNvCxnSpPr/>
              <p:nvPr/>
            </p:nvCxnSpPr>
            <p:spPr>
              <a:xfrm rot="14580000">
                <a:off x="1784893" y="387468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1" name="直接连接符 1240"/>
              <p:cNvCxnSpPr/>
              <p:nvPr/>
            </p:nvCxnSpPr>
            <p:spPr>
              <a:xfrm rot="14715000">
                <a:off x="1764191" y="3832001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2" name="直接连接符 1241"/>
              <p:cNvCxnSpPr/>
              <p:nvPr/>
            </p:nvCxnSpPr>
            <p:spPr>
              <a:xfrm rot="14850000">
                <a:off x="1745178" y="378853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3" name="直接连接符 1242"/>
              <p:cNvCxnSpPr/>
              <p:nvPr/>
            </p:nvCxnSpPr>
            <p:spPr>
              <a:xfrm rot="14985000">
                <a:off x="1727888" y="374436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4" name="直接连接符 1243"/>
              <p:cNvCxnSpPr/>
              <p:nvPr/>
            </p:nvCxnSpPr>
            <p:spPr>
              <a:xfrm rot="15120000">
                <a:off x="1712347" y="369954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5" name="直接连接符 1244"/>
              <p:cNvCxnSpPr/>
              <p:nvPr/>
            </p:nvCxnSpPr>
            <p:spPr>
              <a:xfrm rot="15255000">
                <a:off x="1698577" y="365414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6" name="直接连接符 1245"/>
              <p:cNvCxnSpPr/>
              <p:nvPr/>
            </p:nvCxnSpPr>
            <p:spPr>
              <a:xfrm rot="15390000">
                <a:off x="1686600" y="360824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7" name="直接连接符 1246"/>
              <p:cNvCxnSpPr/>
              <p:nvPr/>
            </p:nvCxnSpPr>
            <p:spPr>
              <a:xfrm rot="15525000">
                <a:off x="1676433" y="356191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8" name="直接连接符 1247"/>
              <p:cNvCxnSpPr/>
              <p:nvPr/>
            </p:nvCxnSpPr>
            <p:spPr>
              <a:xfrm rot="15660000">
                <a:off x="1668093" y="351521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9" name="直接连接符 1248"/>
              <p:cNvCxnSpPr/>
              <p:nvPr/>
            </p:nvCxnSpPr>
            <p:spPr>
              <a:xfrm rot="15795000">
                <a:off x="1661594" y="346822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0" name="直接连接符 1249"/>
              <p:cNvCxnSpPr/>
              <p:nvPr/>
            </p:nvCxnSpPr>
            <p:spPr>
              <a:xfrm rot="15930000">
                <a:off x="1656943" y="342101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1" name="直接连接符 1250"/>
              <p:cNvCxnSpPr/>
              <p:nvPr/>
            </p:nvCxnSpPr>
            <p:spPr>
              <a:xfrm rot="16065000">
                <a:off x="1654152" y="337365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2" name="直接连接符 1251"/>
              <p:cNvCxnSpPr/>
              <p:nvPr/>
            </p:nvCxnSpPr>
            <p:spPr>
              <a:xfrm rot="16335000">
                <a:off x="1654152" y="327880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3" name="直接连接符 1252"/>
              <p:cNvCxnSpPr/>
              <p:nvPr/>
            </p:nvCxnSpPr>
            <p:spPr>
              <a:xfrm rot="16470000">
                <a:off x="1656943" y="323144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4" name="直接连接符 1253"/>
              <p:cNvCxnSpPr/>
              <p:nvPr/>
            </p:nvCxnSpPr>
            <p:spPr>
              <a:xfrm rot="16605000">
                <a:off x="1661594" y="318423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5" name="直接连接符 1254"/>
              <p:cNvCxnSpPr/>
              <p:nvPr/>
            </p:nvCxnSpPr>
            <p:spPr>
              <a:xfrm rot="16740000">
                <a:off x="1668093" y="313724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6" name="直接连接符 1255"/>
              <p:cNvCxnSpPr/>
              <p:nvPr/>
            </p:nvCxnSpPr>
            <p:spPr>
              <a:xfrm rot="16875000">
                <a:off x="1676433" y="309054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7" name="直接连接符 1256"/>
              <p:cNvCxnSpPr/>
              <p:nvPr/>
            </p:nvCxnSpPr>
            <p:spPr>
              <a:xfrm rot="17010000">
                <a:off x="1686600" y="304421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8" name="直接连接符 1257"/>
              <p:cNvCxnSpPr/>
              <p:nvPr/>
            </p:nvCxnSpPr>
            <p:spPr>
              <a:xfrm rot="17145000">
                <a:off x="1698577" y="2998309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9" name="直接连接符 1258"/>
              <p:cNvCxnSpPr/>
              <p:nvPr/>
            </p:nvCxnSpPr>
            <p:spPr>
              <a:xfrm rot="17280000">
                <a:off x="1712347" y="2952913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0" name="直接连接符 1259"/>
              <p:cNvCxnSpPr/>
              <p:nvPr/>
            </p:nvCxnSpPr>
            <p:spPr>
              <a:xfrm rot="17415000">
                <a:off x="1727888" y="2908094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1" name="直接连接符 1260"/>
              <p:cNvCxnSpPr/>
              <p:nvPr/>
            </p:nvCxnSpPr>
            <p:spPr>
              <a:xfrm rot="17550000">
                <a:off x="1745178" y="2863920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2" name="直接连接符 1261"/>
              <p:cNvCxnSpPr/>
              <p:nvPr/>
            </p:nvCxnSpPr>
            <p:spPr>
              <a:xfrm rot="17685000">
                <a:off x="1764191" y="2820458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3" name="直接连接符 1262"/>
              <p:cNvCxnSpPr/>
              <p:nvPr/>
            </p:nvCxnSpPr>
            <p:spPr>
              <a:xfrm rot="17820000">
                <a:off x="1784893" y="2777775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4" name="直接连接符 1263"/>
              <p:cNvCxnSpPr/>
              <p:nvPr/>
            </p:nvCxnSpPr>
            <p:spPr>
              <a:xfrm rot="17955000">
                <a:off x="1807255" y="2735938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5" name="直接连接符 1264"/>
              <p:cNvCxnSpPr/>
              <p:nvPr/>
            </p:nvCxnSpPr>
            <p:spPr>
              <a:xfrm rot="18090000">
                <a:off x="1831243" y="2695013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6" name="直接连接符 1265"/>
              <p:cNvCxnSpPr/>
              <p:nvPr/>
            </p:nvCxnSpPr>
            <p:spPr>
              <a:xfrm rot="18225000">
                <a:off x="1856818" y="2655060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7" name="直接连接符 1266"/>
              <p:cNvCxnSpPr/>
              <p:nvPr/>
            </p:nvCxnSpPr>
            <p:spPr>
              <a:xfrm rot="18360000">
                <a:off x="1883942" y="2616141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8" name="直接连接符 1267"/>
              <p:cNvCxnSpPr/>
              <p:nvPr/>
            </p:nvCxnSpPr>
            <p:spPr>
              <a:xfrm rot="18495000">
                <a:off x="1912573" y="2578319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9" name="直接连接符 1268"/>
              <p:cNvCxnSpPr/>
              <p:nvPr/>
            </p:nvCxnSpPr>
            <p:spPr>
              <a:xfrm rot="18630000">
                <a:off x="1942667" y="2541647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0" name="直接连接符 1269"/>
              <p:cNvCxnSpPr/>
              <p:nvPr/>
            </p:nvCxnSpPr>
            <p:spPr>
              <a:xfrm rot="18765000">
                <a:off x="1974179" y="2506188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1" name="直接连接符 1270"/>
              <p:cNvCxnSpPr/>
              <p:nvPr/>
            </p:nvCxnSpPr>
            <p:spPr>
              <a:xfrm rot="18900000">
                <a:off x="2007056" y="2471992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2" name="直接连接符 1271"/>
              <p:cNvCxnSpPr/>
              <p:nvPr/>
            </p:nvCxnSpPr>
            <p:spPr>
              <a:xfrm rot="19035000">
                <a:off x="2041253" y="2439114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3" name="直接连接符 1272"/>
              <p:cNvCxnSpPr/>
              <p:nvPr/>
            </p:nvCxnSpPr>
            <p:spPr>
              <a:xfrm rot="19170000">
                <a:off x="2076713" y="2407602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4" name="直接连接符 1273"/>
              <p:cNvCxnSpPr/>
              <p:nvPr/>
            </p:nvCxnSpPr>
            <p:spPr>
              <a:xfrm rot="19305000">
                <a:off x="2113383" y="2377508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5" name="直接连接符 1274"/>
              <p:cNvCxnSpPr/>
              <p:nvPr/>
            </p:nvCxnSpPr>
            <p:spPr>
              <a:xfrm rot="19440000">
                <a:off x="2151206" y="2348877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6" name="直接连接符 1275"/>
              <p:cNvCxnSpPr/>
              <p:nvPr/>
            </p:nvCxnSpPr>
            <p:spPr>
              <a:xfrm rot="19575000">
                <a:off x="2190124" y="2321752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7" name="直接连接符 1276"/>
              <p:cNvCxnSpPr/>
              <p:nvPr/>
            </p:nvCxnSpPr>
            <p:spPr>
              <a:xfrm rot="19710000">
                <a:off x="2230078" y="2296177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8" name="直接连接符 1277"/>
              <p:cNvCxnSpPr/>
              <p:nvPr/>
            </p:nvCxnSpPr>
            <p:spPr>
              <a:xfrm rot="19845000">
                <a:off x="2271004" y="2272191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9" name="直接连接符 1278"/>
              <p:cNvCxnSpPr/>
              <p:nvPr/>
            </p:nvCxnSpPr>
            <p:spPr>
              <a:xfrm rot="19980000">
                <a:off x="2312841" y="2249827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0" name="直接连接符 1279"/>
              <p:cNvCxnSpPr/>
              <p:nvPr/>
            </p:nvCxnSpPr>
            <p:spPr>
              <a:xfrm rot="20115000">
                <a:off x="2355522" y="2229124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1" name="直接连接符 1280"/>
              <p:cNvCxnSpPr/>
              <p:nvPr/>
            </p:nvCxnSpPr>
            <p:spPr>
              <a:xfrm rot="20250000">
                <a:off x="2398985" y="2210113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2" name="直接连接符 1281"/>
              <p:cNvCxnSpPr/>
              <p:nvPr/>
            </p:nvCxnSpPr>
            <p:spPr>
              <a:xfrm rot="20385000">
                <a:off x="2443158" y="2192824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3" name="直接连接符 1282"/>
              <p:cNvCxnSpPr/>
              <p:nvPr/>
            </p:nvCxnSpPr>
            <p:spPr>
              <a:xfrm rot="20520000">
                <a:off x="2487980" y="2177282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4" name="直接连接符 1283"/>
              <p:cNvCxnSpPr/>
              <p:nvPr/>
            </p:nvCxnSpPr>
            <p:spPr>
              <a:xfrm rot="20655000">
                <a:off x="2533374" y="2163512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5" name="直接连接符 1284"/>
              <p:cNvCxnSpPr/>
              <p:nvPr/>
            </p:nvCxnSpPr>
            <p:spPr>
              <a:xfrm rot="20790000">
                <a:off x="2579275" y="2151533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6" name="直接连接符 1285"/>
              <p:cNvCxnSpPr/>
              <p:nvPr/>
            </p:nvCxnSpPr>
            <p:spPr>
              <a:xfrm rot="20925000">
                <a:off x="2625610" y="2141368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7" name="直接连接符 1286"/>
              <p:cNvCxnSpPr/>
              <p:nvPr/>
            </p:nvCxnSpPr>
            <p:spPr>
              <a:xfrm rot="21060000">
                <a:off x="2672311" y="2133029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8" name="直接连接符 1287"/>
              <p:cNvCxnSpPr/>
              <p:nvPr/>
            </p:nvCxnSpPr>
            <p:spPr>
              <a:xfrm rot="21195000">
                <a:off x="2719301" y="2126529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9" name="直接连接符 1288"/>
              <p:cNvCxnSpPr/>
              <p:nvPr/>
            </p:nvCxnSpPr>
            <p:spPr>
              <a:xfrm rot="21330000">
                <a:off x="2766510" y="2121878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0" name="直接连接符 1289"/>
              <p:cNvCxnSpPr/>
              <p:nvPr/>
            </p:nvCxnSpPr>
            <p:spPr>
              <a:xfrm rot="21465000">
                <a:off x="2813865" y="2119087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22" name="组合 1121"/>
              <p:cNvGrpSpPr/>
              <p:nvPr/>
            </p:nvGrpSpPr>
            <p:grpSpPr>
              <a:xfrm>
                <a:off x="1582158" y="3397290"/>
                <a:ext cx="2561358" cy="0"/>
                <a:chOff x="1701800" y="2755900"/>
                <a:chExt cx="2746511" cy="0"/>
              </a:xfrm>
            </p:grpSpPr>
            <p:cxnSp>
              <p:nvCxnSpPr>
                <p:cNvPr id="1132" name="直接连接符 1131"/>
                <p:cNvCxnSpPr/>
                <p:nvPr/>
              </p:nvCxnSpPr>
              <p:spPr>
                <a:xfrm flipH="1">
                  <a:off x="4185511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3" name="直接连接符 1132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23" name="组合 1122"/>
              <p:cNvGrpSpPr/>
              <p:nvPr/>
            </p:nvGrpSpPr>
            <p:grpSpPr>
              <a:xfrm rot="5400000">
                <a:off x="1579198" y="3399426"/>
                <a:ext cx="2561359" cy="0"/>
                <a:chOff x="1701801" y="2755900"/>
                <a:chExt cx="2746511" cy="1"/>
              </a:xfrm>
            </p:grpSpPr>
            <p:cxnSp>
              <p:nvCxnSpPr>
                <p:cNvPr id="1130" name="直接连接符 1129"/>
                <p:cNvCxnSpPr/>
                <p:nvPr/>
              </p:nvCxnSpPr>
              <p:spPr>
                <a:xfrm flipH="1">
                  <a:off x="4185512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1" name="直接连接符 1130"/>
                <p:cNvCxnSpPr/>
                <p:nvPr/>
              </p:nvCxnSpPr>
              <p:spPr>
                <a:xfrm>
                  <a:off x="1701801" y="2755901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24" name="组合 1123"/>
              <p:cNvGrpSpPr/>
              <p:nvPr/>
            </p:nvGrpSpPr>
            <p:grpSpPr>
              <a:xfrm rot="2700000">
                <a:off x="1648710" y="3330546"/>
                <a:ext cx="2561359" cy="0"/>
                <a:chOff x="1701800" y="2755900"/>
                <a:chExt cx="2746511" cy="1"/>
              </a:xfrm>
            </p:grpSpPr>
            <p:cxnSp>
              <p:nvCxnSpPr>
                <p:cNvPr id="1128" name="直接连接符 1127"/>
                <p:cNvCxnSpPr/>
                <p:nvPr/>
              </p:nvCxnSpPr>
              <p:spPr>
                <a:xfrm flipH="1">
                  <a:off x="4185511" y="2755901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9" name="直接连接符 1128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25" name="组合 1124"/>
              <p:cNvGrpSpPr/>
              <p:nvPr/>
            </p:nvGrpSpPr>
            <p:grpSpPr>
              <a:xfrm rot="18900000" flipH="1">
                <a:off x="1615553" y="3432524"/>
                <a:ext cx="2561359" cy="0"/>
                <a:chOff x="1701800" y="2755900"/>
                <a:chExt cx="2746511" cy="1"/>
              </a:xfrm>
            </p:grpSpPr>
            <p:cxnSp>
              <p:nvCxnSpPr>
                <p:cNvPr id="1126" name="直接连接符 1125"/>
                <p:cNvCxnSpPr/>
                <p:nvPr/>
              </p:nvCxnSpPr>
              <p:spPr>
                <a:xfrm flipH="1">
                  <a:off x="4185511" y="2755901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7" name="直接连接符 1126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97" name="组合 1296"/>
            <p:cNvGrpSpPr/>
            <p:nvPr/>
          </p:nvGrpSpPr>
          <p:grpSpPr>
            <a:xfrm>
              <a:off x="2091692" y="3497072"/>
              <a:ext cx="1595893" cy="4384"/>
              <a:chOff x="4348482" y="2340699"/>
              <a:chExt cx="1400061" cy="323046"/>
            </a:xfrm>
          </p:grpSpPr>
          <p:cxnSp>
            <p:nvCxnSpPr>
              <p:cNvPr id="1294" name="直接连接符 1293"/>
              <p:cNvCxnSpPr/>
              <p:nvPr/>
            </p:nvCxnSpPr>
            <p:spPr>
              <a:xfrm>
                <a:off x="4348482" y="2663745"/>
                <a:ext cx="140006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6" name="直接连接符 1295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9" name="文本框 1318"/>
            <p:cNvSpPr txBox="1"/>
            <p:nvPr/>
          </p:nvSpPr>
          <p:spPr>
            <a:xfrm>
              <a:off x="2080265" y="3543177"/>
              <a:ext cx="16307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07" name="组合 1606"/>
            <p:cNvGrpSpPr/>
            <p:nvPr/>
          </p:nvGrpSpPr>
          <p:grpSpPr>
            <a:xfrm>
              <a:off x="4843907" y="1834224"/>
              <a:ext cx="3137826" cy="3137826"/>
              <a:chOff x="2329031" y="904800"/>
              <a:chExt cx="2752780" cy="2752780"/>
            </a:xfrm>
          </p:grpSpPr>
          <p:sp>
            <p:nvSpPr>
              <p:cNvPr id="1782" name="椭圆 1781"/>
              <p:cNvSpPr/>
              <p:nvPr/>
            </p:nvSpPr>
            <p:spPr>
              <a:xfrm>
                <a:off x="2329031" y="904800"/>
                <a:ext cx="2752780" cy="27527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27000" dist="762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83" name="椭圆 1782"/>
              <p:cNvSpPr/>
              <p:nvPr/>
            </p:nvSpPr>
            <p:spPr>
              <a:xfrm>
                <a:off x="2490959" y="1059959"/>
                <a:ext cx="2431374" cy="24313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08" name="文本框 1607"/>
            <p:cNvSpPr txBox="1"/>
            <p:nvPr/>
          </p:nvSpPr>
          <p:spPr>
            <a:xfrm>
              <a:off x="5898897" y="2924717"/>
              <a:ext cx="1121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latin typeface="Impact" panose="020B0806030902050204" pitchFamily="34" charset="0"/>
                </a:rPr>
                <a:t>50</a:t>
              </a:r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609" name="直接连接符 1608"/>
            <p:cNvCxnSpPr/>
            <p:nvPr/>
          </p:nvCxnSpPr>
          <p:spPr>
            <a:xfrm>
              <a:off x="6417295" y="2118156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0" name="直接连接符 1609"/>
            <p:cNvCxnSpPr/>
            <p:nvPr/>
          </p:nvCxnSpPr>
          <p:spPr>
            <a:xfrm rot="135000">
              <a:off x="6464723" y="211908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1" name="直接连接符 1610"/>
            <p:cNvCxnSpPr/>
            <p:nvPr/>
          </p:nvCxnSpPr>
          <p:spPr>
            <a:xfrm rot="270000">
              <a:off x="6512079" y="212187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2" name="直接连接符 1611"/>
            <p:cNvCxnSpPr/>
            <p:nvPr/>
          </p:nvCxnSpPr>
          <p:spPr>
            <a:xfrm rot="405000">
              <a:off x="6559288" y="212652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3" name="直接连接符 1612"/>
            <p:cNvCxnSpPr/>
            <p:nvPr/>
          </p:nvCxnSpPr>
          <p:spPr>
            <a:xfrm rot="540000">
              <a:off x="6606279" y="213303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4" name="直接连接符 1613"/>
            <p:cNvCxnSpPr/>
            <p:nvPr/>
          </p:nvCxnSpPr>
          <p:spPr>
            <a:xfrm rot="675000">
              <a:off x="6652978" y="214136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5" name="直接连接符 1614"/>
            <p:cNvCxnSpPr/>
            <p:nvPr/>
          </p:nvCxnSpPr>
          <p:spPr>
            <a:xfrm rot="810000">
              <a:off x="6699314" y="215153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6" name="直接连接符 1615"/>
            <p:cNvCxnSpPr/>
            <p:nvPr/>
          </p:nvCxnSpPr>
          <p:spPr>
            <a:xfrm rot="945000">
              <a:off x="6745215" y="216351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7" name="直接连接符 1616"/>
            <p:cNvCxnSpPr/>
            <p:nvPr/>
          </p:nvCxnSpPr>
          <p:spPr>
            <a:xfrm rot="1080000">
              <a:off x="6790610" y="217728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8" name="直接连接符 1617"/>
            <p:cNvCxnSpPr/>
            <p:nvPr/>
          </p:nvCxnSpPr>
          <p:spPr>
            <a:xfrm rot="1215000">
              <a:off x="6835430" y="219282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9" name="直接连接符 1618"/>
            <p:cNvCxnSpPr/>
            <p:nvPr/>
          </p:nvCxnSpPr>
          <p:spPr>
            <a:xfrm rot="1350000">
              <a:off x="6879605" y="221011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0" name="直接连接符 1619"/>
            <p:cNvCxnSpPr/>
            <p:nvPr/>
          </p:nvCxnSpPr>
          <p:spPr>
            <a:xfrm rot="1485000">
              <a:off x="6923067" y="222912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1" name="直接连接符 1620"/>
            <p:cNvCxnSpPr/>
            <p:nvPr/>
          </p:nvCxnSpPr>
          <p:spPr>
            <a:xfrm rot="1620000">
              <a:off x="6965749" y="224982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2" name="直接连接符 1621"/>
            <p:cNvCxnSpPr/>
            <p:nvPr/>
          </p:nvCxnSpPr>
          <p:spPr>
            <a:xfrm rot="1755000">
              <a:off x="7007585" y="227219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3" name="直接连接符 1622"/>
            <p:cNvCxnSpPr/>
            <p:nvPr/>
          </p:nvCxnSpPr>
          <p:spPr>
            <a:xfrm rot="1890000">
              <a:off x="7048511" y="229617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4" name="直接连接符 1623"/>
            <p:cNvCxnSpPr/>
            <p:nvPr/>
          </p:nvCxnSpPr>
          <p:spPr>
            <a:xfrm rot="2025000">
              <a:off x="7088465" y="232175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5" name="直接连接符 1624"/>
            <p:cNvCxnSpPr/>
            <p:nvPr/>
          </p:nvCxnSpPr>
          <p:spPr>
            <a:xfrm rot="2160000">
              <a:off x="7127383" y="234887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6" name="直接连接符 1625"/>
            <p:cNvCxnSpPr/>
            <p:nvPr/>
          </p:nvCxnSpPr>
          <p:spPr>
            <a:xfrm rot="2295000">
              <a:off x="7165206" y="237750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7" name="直接连接符 1626"/>
            <p:cNvCxnSpPr/>
            <p:nvPr/>
          </p:nvCxnSpPr>
          <p:spPr>
            <a:xfrm rot="2430000">
              <a:off x="7201876" y="240760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8" name="直接连接符 1627"/>
            <p:cNvCxnSpPr/>
            <p:nvPr/>
          </p:nvCxnSpPr>
          <p:spPr>
            <a:xfrm rot="2565000">
              <a:off x="7237335" y="243911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9" name="直接连接符 1628"/>
            <p:cNvCxnSpPr/>
            <p:nvPr/>
          </p:nvCxnSpPr>
          <p:spPr>
            <a:xfrm rot="2700000">
              <a:off x="7271532" y="247199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0" name="直接连接符 1629"/>
            <p:cNvCxnSpPr/>
            <p:nvPr/>
          </p:nvCxnSpPr>
          <p:spPr>
            <a:xfrm rot="2835000">
              <a:off x="7304411" y="250618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1" name="直接连接符 1630"/>
            <p:cNvCxnSpPr/>
            <p:nvPr/>
          </p:nvCxnSpPr>
          <p:spPr>
            <a:xfrm rot="2970000">
              <a:off x="7335922" y="254164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2" name="直接连接符 1631"/>
            <p:cNvCxnSpPr/>
            <p:nvPr/>
          </p:nvCxnSpPr>
          <p:spPr>
            <a:xfrm rot="3105000">
              <a:off x="7366016" y="257831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3" name="直接连接符 1632"/>
            <p:cNvCxnSpPr/>
            <p:nvPr/>
          </p:nvCxnSpPr>
          <p:spPr>
            <a:xfrm rot="3240000">
              <a:off x="7394647" y="261614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4" name="直接连接符 1633"/>
            <p:cNvCxnSpPr/>
            <p:nvPr/>
          </p:nvCxnSpPr>
          <p:spPr>
            <a:xfrm rot="3375000">
              <a:off x="7421772" y="265506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5" name="直接连接符 1634"/>
            <p:cNvCxnSpPr/>
            <p:nvPr/>
          </p:nvCxnSpPr>
          <p:spPr>
            <a:xfrm rot="3510000">
              <a:off x="7447346" y="269501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6" name="直接连接符 1635"/>
            <p:cNvCxnSpPr/>
            <p:nvPr/>
          </p:nvCxnSpPr>
          <p:spPr>
            <a:xfrm rot="3645000">
              <a:off x="7471334" y="273593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7" name="直接连接符 1636"/>
            <p:cNvCxnSpPr/>
            <p:nvPr/>
          </p:nvCxnSpPr>
          <p:spPr>
            <a:xfrm rot="3780000">
              <a:off x="7493696" y="277777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8" name="直接连接符 1637"/>
            <p:cNvCxnSpPr/>
            <p:nvPr/>
          </p:nvCxnSpPr>
          <p:spPr>
            <a:xfrm rot="3915000">
              <a:off x="7514399" y="282045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9" name="直接连接符 1638"/>
            <p:cNvCxnSpPr/>
            <p:nvPr/>
          </p:nvCxnSpPr>
          <p:spPr>
            <a:xfrm rot="4050000">
              <a:off x="7533410" y="286392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0" name="直接连接符 1639"/>
            <p:cNvCxnSpPr/>
            <p:nvPr/>
          </p:nvCxnSpPr>
          <p:spPr>
            <a:xfrm rot="4185000">
              <a:off x="7550700" y="290809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1" name="直接连接符 1640"/>
            <p:cNvCxnSpPr/>
            <p:nvPr/>
          </p:nvCxnSpPr>
          <p:spPr>
            <a:xfrm rot="4320000">
              <a:off x="7566240" y="295291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2" name="直接连接符 1641"/>
            <p:cNvCxnSpPr/>
            <p:nvPr/>
          </p:nvCxnSpPr>
          <p:spPr>
            <a:xfrm rot="4455000">
              <a:off x="7580012" y="299830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3" name="直接连接符 1642"/>
            <p:cNvCxnSpPr/>
            <p:nvPr/>
          </p:nvCxnSpPr>
          <p:spPr>
            <a:xfrm rot="4590000">
              <a:off x="7591989" y="304421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4" name="直接连接符 1643"/>
            <p:cNvCxnSpPr/>
            <p:nvPr/>
          </p:nvCxnSpPr>
          <p:spPr>
            <a:xfrm rot="4725000">
              <a:off x="7602156" y="309054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5" name="直接连接符 1644"/>
            <p:cNvCxnSpPr/>
            <p:nvPr/>
          </p:nvCxnSpPr>
          <p:spPr>
            <a:xfrm rot="4860000">
              <a:off x="7610495" y="313724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6" name="直接连接符 1645"/>
            <p:cNvCxnSpPr/>
            <p:nvPr/>
          </p:nvCxnSpPr>
          <p:spPr>
            <a:xfrm rot="4995000">
              <a:off x="7616995" y="318423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7" name="直接连接符 1646"/>
            <p:cNvCxnSpPr/>
            <p:nvPr/>
          </p:nvCxnSpPr>
          <p:spPr>
            <a:xfrm rot="5130000">
              <a:off x="7621645" y="323144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8" name="直接连接符 1647"/>
            <p:cNvCxnSpPr/>
            <p:nvPr/>
          </p:nvCxnSpPr>
          <p:spPr>
            <a:xfrm rot="5265000">
              <a:off x="7624437" y="327880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9" name="直接连接符 1648"/>
            <p:cNvCxnSpPr/>
            <p:nvPr/>
          </p:nvCxnSpPr>
          <p:spPr>
            <a:xfrm rot="5535000">
              <a:off x="7624437" y="337365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0" name="直接连接符 1649"/>
            <p:cNvCxnSpPr/>
            <p:nvPr/>
          </p:nvCxnSpPr>
          <p:spPr>
            <a:xfrm rot="5670000">
              <a:off x="7621645" y="342101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1" name="直接连接符 1650"/>
            <p:cNvCxnSpPr/>
            <p:nvPr/>
          </p:nvCxnSpPr>
          <p:spPr>
            <a:xfrm rot="5805000">
              <a:off x="7616995" y="346822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2" name="直接连接符 1651"/>
            <p:cNvCxnSpPr/>
            <p:nvPr/>
          </p:nvCxnSpPr>
          <p:spPr>
            <a:xfrm rot="5940000">
              <a:off x="7610495" y="351521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3" name="直接连接符 1652"/>
            <p:cNvCxnSpPr/>
            <p:nvPr/>
          </p:nvCxnSpPr>
          <p:spPr>
            <a:xfrm rot="6075000">
              <a:off x="7602156" y="356191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4" name="直接连接符 1653"/>
            <p:cNvCxnSpPr/>
            <p:nvPr/>
          </p:nvCxnSpPr>
          <p:spPr>
            <a:xfrm rot="6210000">
              <a:off x="7591989" y="360824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5" name="直接连接符 1654"/>
            <p:cNvCxnSpPr/>
            <p:nvPr/>
          </p:nvCxnSpPr>
          <p:spPr>
            <a:xfrm rot="6345000">
              <a:off x="7580012" y="365414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6" name="直接连接符 1655"/>
            <p:cNvCxnSpPr/>
            <p:nvPr/>
          </p:nvCxnSpPr>
          <p:spPr>
            <a:xfrm rot="6480000">
              <a:off x="7566240" y="369954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7" name="直接连接符 1656"/>
            <p:cNvCxnSpPr/>
            <p:nvPr/>
          </p:nvCxnSpPr>
          <p:spPr>
            <a:xfrm rot="6615000">
              <a:off x="7550700" y="374436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8" name="直接连接符 1657"/>
            <p:cNvCxnSpPr/>
            <p:nvPr/>
          </p:nvCxnSpPr>
          <p:spPr>
            <a:xfrm rot="6750000">
              <a:off x="7533410" y="378853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9" name="直接连接符 1658"/>
            <p:cNvCxnSpPr/>
            <p:nvPr/>
          </p:nvCxnSpPr>
          <p:spPr>
            <a:xfrm rot="6885000">
              <a:off x="7514399" y="383200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0" name="直接连接符 1659"/>
            <p:cNvCxnSpPr/>
            <p:nvPr/>
          </p:nvCxnSpPr>
          <p:spPr>
            <a:xfrm rot="7020000">
              <a:off x="7493696" y="387468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1" name="直接连接符 1660"/>
            <p:cNvCxnSpPr/>
            <p:nvPr/>
          </p:nvCxnSpPr>
          <p:spPr>
            <a:xfrm rot="7155000">
              <a:off x="7471334" y="391652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2" name="直接连接符 1661"/>
            <p:cNvCxnSpPr/>
            <p:nvPr/>
          </p:nvCxnSpPr>
          <p:spPr>
            <a:xfrm rot="7290000">
              <a:off x="7447346" y="395744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3" name="直接连接符 1662"/>
            <p:cNvCxnSpPr/>
            <p:nvPr/>
          </p:nvCxnSpPr>
          <p:spPr>
            <a:xfrm rot="7425000">
              <a:off x="7421772" y="399740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4" name="直接连接符 1663"/>
            <p:cNvCxnSpPr/>
            <p:nvPr/>
          </p:nvCxnSpPr>
          <p:spPr>
            <a:xfrm rot="7560000">
              <a:off x="7394647" y="403631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5" name="直接连接符 1664"/>
            <p:cNvCxnSpPr/>
            <p:nvPr/>
          </p:nvCxnSpPr>
          <p:spPr>
            <a:xfrm rot="7695000">
              <a:off x="7366016" y="407414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6" name="直接连接符 1665"/>
            <p:cNvCxnSpPr/>
            <p:nvPr/>
          </p:nvCxnSpPr>
          <p:spPr>
            <a:xfrm rot="7830000">
              <a:off x="7335922" y="411081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7" name="直接连接符 1666"/>
            <p:cNvCxnSpPr/>
            <p:nvPr/>
          </p:nvCxnSpPr>
          <p:spPr>
            <a:xfrm rot="7965000">
              <a:off x="7304411" y="414627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8" name="直接连接符 1667"/>
            <p:cNvCxnSpPr/>
            <p:nvPr/>
          </p:nvCxnSpPr>
          <p:spPr>
            <a:xfrm rot="8100000">
              <a:off x="7271532" y="418046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9" name="直接连接符 1668"/>
            <p:cNvCxnSpPr/>
            <p:nvPr/>
          </p:nvCxnSpPr>
          <p:spPr>
            <a:xfrm rot="8235000">
              <a:off x="7237335" y="421334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0" name="直接连接符 1669"/>
            <p:cNvCxnSpPr/>
            <p:nvPr/>
          </p:nvCxnSpPr>
          <p:spPr>
            <a:xfrm rot="8370000">
              <a:off x="7201876" y="424485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1" name="直接连接符 1670"/>
            <p:cNvCxnSpPr/>
            <p:nvPr/>
          </p:nvCxnSpPr>
          <p:spPr>
            <a:xfrm rot="8505000">
              <a:off x="7165206" y="427495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2" name="直接连接符 1671"/>
            <p:cNvCxnSpPr/>
            <p:nvPr/>
          </p:nvCxnSpPr>
          <p:spPr>
            <a:xfrm rot="8640000">
              <a:off x="7127383" y="430358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3" name="直接连接符 1672"/>
            <p:cNvCxnSpPr/>
            <p:nvPr/>
          </p:nvCxnSpPr>
          <p:spPr>
            <a:xfrm rot="8775000">
              <a:off x="7088465" y="433070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4" name="直接连接符 1673"/>
            <p:cNvCxnSpPr/>
            <p:nvPr/>
          </p:nvCxnSpPr>
          <p:spPr>
            <a:xfrm rot="8910000">
              <a:off x="7048511" y="435628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5" name="直接连接符 1674"/>
            <p:cNvCxnSpPr/>
            <p:nvPr/>
          </p:nvCxnSpPr>
          <p:spPr>
            <a:xfrm rot="9045000">
              <a:off x="7007585" y="438026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6" name="直接连接符 1675"/>
            <p:cNvCxnSpPr/>
            <p:nvPr/>
          </p:nvCxnSpPr>
          <p:spPr>
            <a:xfrm rot="9180000">
              <a:off x="6965749" y="440263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7" name="直接连接符 1676"/>
            <p:cNvCxnSpPr/>
            <p:nvPr/>
          </p:nvCxnSpPr>
          <p:spPr>
            <a:xfrm rot="9315000">
              <a:off x="6923067" y="442333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8" name="直接连接符 1677"/>
            <p:cNvCxnSpPr/>
            <p:nvPr/>
          </p:nvCxnSpPr>
          <p:spPr>
            <a:xfrm rot="9450000">
              <a:off x="6879605" y="444234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9" name="直接连接符 1678"/>
            <p:cNvCxnSpPr/>
            <p:nvPr/>
          </p:nvCxnSpPr>
          <p:spPr>
            <a:xfrm rot="9585000">
              <a:off x="6835430" y="445963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0" name="直接连接符 1679"/>
            <p:cNvCxnSpPr/>
            <p:nvPr/>
          </p:nvCxnSpPr>
          <p:spPr>
            <a:xfrm rot="9720000">
              <a:off x="6790610" y="447517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1" name="直接连接符 1680"/>
            <p:cNvCxnSpPr/>
            <p:nvPr/>
          </p:nvCxnSpPr>
          <p:spPr>
            <a:xfrm rot="9855000">
              <a:off x="6745215" y="448894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2" name="直接连接符 1681"/>
            <p:cNvCxnSpPr/>
            <p:nvPr/>
          </p:nvCxnSpPr>
          <p:spPr>
            <a:xfrm rot="9990000">
              <a:off x="6699314" y="450092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3" name="直接连接符 1682"/>
            <p:cNvCxnSpPr/>
            <p:nvPr/>
          </p:nvCxnSpPr>
          <p:spPr>
            <a:xfrm rot="10125000">
              <a:off x="6652978" y="451109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4" name="直接连接符 1683"/>
            <p:cNvCxnSpPr/>
            <p:nvPr/>
          </p:nvCxnSpPr>
          <p:spPr>
            <a:xfrm rot="10260000">
              <a:off x="6606279" y="451943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5" name="直接连接符 1684"/>
            <p:cNvCxnSpPr/>
            <p:nvPr/>
          </p:nvCxnSpPr>
          <p:spPr>
            <a:xfrm rot="10395000">
              <a:off x="6559288" y="452592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6" name="直接连接符 1685"/>
            <p:cNvCxnSpPr/>
            <p:nvPr/>
          </p:nvCxnSpPr>
          <p:spPr>
            <a:xfrm rot="10530000">
              <a:off x="6512079" y="453058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7" name="直接连接符 1686"/>
            <p:cNvCxnSpPr/>
            <p:nvPr/>
          </p:nvCxnSpPr>
          <p:spPr>
            <a:xfrm rot="10665000">
              <a:off x="6464723" y="453337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8" name="直接连接符 1687"/>
            <p:cNvCxnSpPr/>
            <p:nvPr/>
          </p:nvCxnSpPr>
          <p:spPr>
            <a:xfrm rot="10935000">
              <a:off x="6369866" y="453337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9" name="直接连接符 1688"/>
            <p:cNvCxnSpPr/>
            <p:nvPr/>
          </p:nvCxnSpPr>
          <p:spPr>
            <a:xfrm rot="11070000">
              <a:off x="6322510" y="453058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0" name="直接连接符 1689"/>
            <p:cNvCxnSpPr/>
            <p:nvPr/>
          </p:nvCxnSpPr>
          <p:spPr>
            <a:xfrm rot="11205000">
              <a:off x="6275301" y="452592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1" name="直接连接符 1690"/>
            <p:cNvCxnSpPr/>
            <p:nvPr/>
          </p:nvCxnSpPr>
          <p:spPr>
            <a:xfrm rot="11340000">
              <a:off x="6228311" y="451943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2" name="直接连接符 1691"/>
            <p:cNvCxnSpPr/>
            <p:nvPr/>
          </p:nvCxnSpPr>
          <p:spPr>
            <a:xfrm rot="11475000">
              <a:off x="6181611" y="451109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3" name="直接连接符 1692"/>
            <p:cNvCxnSpPr/>
            <p:nvPr/>
          </p:nvCxnSpPr>
          <p:spPr>
            <a:xfrm rot="11610000">
              <a:off x="6135275" y="4500924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4" name="直接连接符 1693"/>
            <p:cNvCxnSpPr/>
            <p:nvPr/>
          </p:nvCxnSpPr>
          <p:spPr>
            <a:xfrm rot="11745000">
              <a:off x="6089374" y="4488947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5" name="直接连接符 1694"/>
            <p:cNvCxnSpPr/>
            <p:nvPr/>
          </p:nvCxnSpPr>
          <p:spPr>
            <a:xfrm rot="11880000">
              <a:off x="6043980" y="447517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6" name="直接连接符 1695"/>
            <p:cNvCxnSpPr/>
            <p:nvPr/>
          </p:nvCxnSpPr>
          <p:spPr>
            <a:xfrm rot="12015000">
              <a:off x="5999159" y="4459634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7" name="直接连接符 1696"/>
            <p:cNvCxnSpPr/>
            <p:nvPr/>
          </p:nvCxnSpPr>
          <p:spPr>
            <a:xfrm rot="12150000">
              <a:off x="5954985" y="444234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8" name="直接连接符 1697"/>
            <p:cNvCxnSpPr/>
            <p:nvPr/>
          </p:nvCxnSpPr>
          <p:spPr>
            <a:xfrm rot="12285000">
              <a:off x="5911522" y="442333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9" name="直接连接符 1698"/>
            <p:cNvCxnSpPr/>
            <p:nvPr/>
          </p:nvCxnSpPr>
          <p:spPr>
            <a:xfrm rot="12420000">
              <a:off x="5868841" y="440263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0" name="直接连接符 1699"/>
            <p:cNvCxnSpPr/>
            <p:nvPr/>
          </p:nvCxnSpPr>
          <p:spPr>
            <a:xfrm rot="12555000">
              <a:off x="5827004" y="438026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1" name="直接连接符 1700"/>
            <p:cNvCxnSpPr/>
            <p:nvPr/>
          </p:nvCxnSpPr>
          <p:spPr>
            <a:xfrm rot="12690000">
              <a:off x="5786078" y="435628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2" name="直接连接符 1701"/>
            <p:cNvCxnSpPr/>
            <p:nvPr/>
          </p:nvCxnSpPr>
          <p:spPr>
            <a:xfrm rot="12825000">
              <a:off x="5746124" y="433070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3" name="直接连接符 1702"/>
            <p:cNvCxnSpPr/>
            <p:nvPr/>
          </p:nvCxnSpPr>
          <p:spPr>
            <a:xfrm rot="12960000">
              <a:off x="5707206" y="430358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4" name="直接连接符 1703"/>
            <p:cNvCxnSpPr/>
            <p:nvPr/>
          </p:nvCxnSpPr>
          <p:spPr>
            <a:xfrm rot="13095000">
              <a:off x="5669383" y="427495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5" name="直接连接符 1704"/>
            <p:cNvCxnSpPr/>
            <p:nvPr/>
          </p:nvCxnSpPr>
          <p:spPr>
            <a:xfrm rot="13230000">
              <a:off x="5632713" y="424485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6" name="直接连接符 1705"/>
            <p:cNvCxnSpPr/>
            <p:nvPr/>
          </p:nvCxnSpPr>
          <p:spPr>
            <a:xfrm rot="13365000">
              <a:off x="5597254" y="421334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7" name="直接连接符 1706"/>
            <p:cNvCxnSpPr/>
            <p:nvPr/>
          </p:nvCxnSpPr>
          <p:spPr>
            <a:xfrm rot="13500000">
              <a:off x="5563057" y="418046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8" name="直接连接符 1707"/>
            <p:cNvCxnSpPr/>
            <p:nvPr/>
          </p:nvCxnSpPr>
          <p:spPr>
            <a:xfrm rot="13635000">
              <a:off x="5530179" y="414627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9" name="直接连接符 1708"/>
            <p:cNvCxnSpPr/>
            <p:nvPr/>
          </p:nvCxnSpPr>
          <p:spPr>
            <a:xfrm rot="13770000">
              <a:off x="5498667" y="411081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0" name="直接连接符 1709"/>
            <p:cNvCxnSpPr/>
            <p:nvPr/>
          </p:nvCxnSpPr>
          <p:spPr>
            <a:xfrm rot="13905000">
              <a:off x="5468573" y="407414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1" name="直接连接符 1710"/>
            <p:cNvCxnSpPr/>
            <p:nvPr/>
          </p:nvCxnSpPr>
          <p:spPr>
            <a:xfrm rot="14040000">
              <a:off x="5439942" y="4036317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2" name="直接连接符 1711"/>
            <p:cNvCxnSpPr/>
            <p:nvPr/>
          </p:nvCxnSpPr>
          <p:spPr>
            <a:xfrm rot="14175000">
              <a:off x="5412818" y="399740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3" name="直接连接符 1712"/>
            <p:cNvCxnSpPr/>
            <p:nvPr/>
          </p:nvCxnSpPr>
          <p:spPr>
            <a:xfrm rot="14310000">
              <a:off x="5387243" y="3957447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4" name="直接连接符 1713"/>
            <p:cNvCxnSpPr/>
            <p:nvPr/>
          </p:nvCxnSpPr>
          <p:spPr>
            <a:xfrm rot="14445000">
              <a:off x="5363255" y="391652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5" name="直接连接符 1714"/>
            <p:cNvCxnSpPr/>
            <p:nvPr/>
          </p:nvCxnSpPr>
          <p:spPr>
            <a:xfrm rot="14580000">
              <a:off x="5340893" y="387468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6" name="直接连接符 1715"/>
            <p:cNvCxnSpPr/>
            <p:nvPr/>
          </p:nvCxnSpPr>
          <p:spPr>
            <a:xfrm rot="14715000">
              <a:off x="5320191" y="383200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7" name="直接连接符 1716"/>
            <p:cNvCxnSpPr/>
            <p:nvPr/>
          </p:nvCxnSpPr>
          <p:spPr>
            <a:xfrm rot="14850000">
              <a:off x="5301179" y="378853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8" name="直接连接符 1717"/>
            <p:cNvCxnSpPr/>
            <p:nvPr/>
          </p:nvCxnSpPr>
          <p:spPr>
            <a:xfrm rot="14985000">
              <a:off x="5283889" y="374436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9" name="直接连接符 1718"/>
            <p:cNvCxnSpPr/>
            <p:nvPr/>
          </p:nvCxnSpPr>
          <p:spPr>
            <a:xfrm rot="15120000">
              <a:off x="5268347" y="3699544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0" name="直接连接符 1719"/>
            <p:cNvCxnSpPr/>
            <p:nvPr/>
          </p:nvCxnSpPr>
          <p:spPr>
            <a:xfrm rot="15255000">
              <a:off x="5254577" y="365414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1" name="直接连接符 1720"/>
            <p:cNvCxnSpPr/>
            <p:nvPr/>
          </p:nvCxnSpPr>
          <p:spPr>
            <a:xfrm rot="15390000">
              <a:off x="5242600" y="360824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2" name="直接连接符 1721"/>
            <p:cNvCxnSpPr/>
            <p:nvPr/>
          </p:nvCxnSpPr>
          <p:spPr>
            <a:xfrm rot="15525000">
              <a:off x="5232433" y="356191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3" name="直接连接符 1722"/>
            <p:cNvCxnSpPr/>
            <p:nvPr/>
          </p:nvCxnSpPr>
          <p:spPr>
            <a:xfrm rot="15660000">
              <a:off x="5224093" y="351521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4" name="直接连接符 1723"/>
            <p:cNvCxnSpPr/>
            <p:nvPr/>
          </p:nvCxnSpPr>
          <p:spPr>
            <a:xfrm rot="15795000">
              <a:off x="5217594" y="3468222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5" name="直接连接符 1724"/>
            <p:cNvCxnSpPr/>
            <p:nvPr/>
          </p:nvCxnSpPr>
          <p:spPr>
            <a:xfrm rot="15930000">
              <a:off x="5212944" y="3421014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6" name="直接连接符 1725"/>
            <p:cNvCxnSpPr/>
            <p:nvPr/>
          </p:nvCxnSpPr>
          <p:spPr>
            <a:xfrm rot="16065000">
              <a:off x="5210152" y="337365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7" name="直接连接符 1726"/>
            <p:cNvCxnSpPr/>
            <p:nvPr/>
          </p:nvCxnSpPr>
          <p:spPr>
            <a:xfrm rot="16335000">
              <a:off x="5210152" y="327880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8" name="直接连接符 1727"/>
            <p:cNvCxnSpPr/>
            <p:nvPr/>
          </p:nvCxnSpPr>
          <p:spPr>
            <a:xfrm rot="16470000">
              <a:off x="5212944" y="323144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9" name="直接连接符 1728"/>
            <p:cNvCxnSpPr/>
            <p:nvPr/>
          </p:nvCxnSpPr>
          <p:spPr>
            <a:xfrm rot="16605000">
              <a:off x="5217594" y="318423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0" name="直接连接符 1729"/>
            <p:cNvCxnSpPr/>
            <p:nvPr/>
          </p:nvCxnSpPr>
          <p:spPr>
            <a:xfrm rot="16740000">
              <a:off x="5224093" y="313724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1" name="直接连接符 1730"/>
            <p:cNvCxnSpPr/>
            <p:nvPr/>
          </p:nvCxnSpPr>
          <p:spPr>
            <a:xfrm rot="16875000">
              <a:off x="5232433" y="309054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2" name="直接连接符 1731"/>
            <p:cNvCxnSpPr/>
            <p:nvPr/>
          </p:nvCxnSpPr>
          <p:spPr>
            <a:xfrm rot="17010000">
              <a:off x="5242600" y="304421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3" name="直接连接符 1732"/>
            <p:cNvCxnSpPr/>
            <p:nvPr/>
          </p:nvCxnSpPr>
          <p:spPr>
            <a:xfrm rot="17145000">
              <a:off x="5254577" y="299830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4" name="直接连接符 1733"/>
            <p:cNvCxnSpPr/>
            <p:nvPr/>
          </p:nvCxnSpPr>
          <p:spPr>
            <a:xfrm rot="17280000">
              <a:off x="5268347" y="295291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5" name="直接连接符 1734"/>
            <p:cNvCxnSpPr/>
            <p:nvPr/>
          </p:nvCxnSpPr>
          <p:spPr>
            <a:xfrm rot="17415000">
              <a:off x="5283889" y="290809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6" name="直接连接符 1735"/>
            <p:cNvCxnSpPr/>
            <p:nvPr/>
          </p:nvCxnSpPr>
          <p:spPr>
            <a:xfrm rot="17550000">
              <a:off x="5301179" y="286392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7" name="直接连接符 1736"/>
            <p:cNvCxnSpPr/>
            <p:nvPr/>
          </p:nvCxnSpPr>
          <p:spPr>
            <a:xfrm rot="17685000">
              <a:off x="5320191" y="282045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8" name="直接连接符 1737"/>
            <p:cNvCxnSpPr/>
            <p:nvPr/>
          </p:nvCxnSpPr>
          <p:spPr>
            <a:xfrm rot="17820000">
              <a:off x="5340893" y="277777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9" name="直接连接符 1738"/>
            <p:cNvCxnSpPr/>
            <p:nvPr/>
          </p:nvCxnSpPr>
          <p:spPr>
            <a:xfrm rot="17955000">
              <a:off x="5363255" y="273593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0" name="直接连接符 1739"/>
            <p:cNvCxnSpPr/>
            <p:nvPr/>
          </p:nvCxnSpPr>
          <p:spPr>
            <a:xfrm rot="18090000">
              <a:off x="5387243" y="269501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1" name="直接连接符 1740"/>
            <p:cNvCxnSpPr/>
            <p:nvPr/>
          </p:nvCxnSpPr>
          <p:spPr>
            <a:xfrm rot="18225000">
              <a:off x="5412818" y="265506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2" name="直接连接符 1741"/>
            <p:cNvCxnSpPr/>
            <p:nvPr/>
          </p:nvCxnSpPr>
          <p:spPr>
            <a:xfrm rot="18360000">
              <a:off x="5439942" y="261614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3" name="直接连接符 1742"/>
            <p:cNvCxnSpPr/>
            <p:nvPr/>
          </p:nvCxnSpPr>
          <p:spPr>
            <a:xfrm rot="18495000">
              <a:off x="5468573" y="257831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4" name="直接连接符 1743"/>
            <p:cNvCxnSpPr/>
            <p:nvPr/>
          </p:nvCxnSpPr>
          <p:spPr>
            <a:xfrm rot="18630000">
              <a:off x="5498667" y="254164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5" name="直接连接符 1744"/>
            <p:cNvCxnSpPr/>
            <p:nvPr/>
          </p:nvCxnSpPr>
          <p:spPr>
            <a:xfrm rot="18765000">
              <a:off x="5530179" y="250618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6" name="直接连接符 1745"/>
            <p:cNvCxnSpPr/>
            <p:nvPr/>
          </p:nvCxnSpPr>
          <p:spPr>
            <a:xfrm rot="18900000">
              <a:off x="5563057" y="247199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7" name="直接连接符 1746"/>
            <p:cNvCxnSpPr/>
            <p:nvPr/>
          </p:nvCxnSpPr>
          <p:spPr>
            <a:xfrm rot="19035000">
              <a:off x="5597254" y="2439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8" name="直接连接符 1747"/>
            <p:cNvCxnSpPr/>
            <p:nvPr/>
          </p:nvCxnSpPr>
          <p:spPr>
            <a:xfrm rot="19170000">
              <a:off x="5632713" y="2407603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9" name="直接连接符 1748"/>
            <p:cNvCxnSpPr/>
            <p:nvPr/>
          </p:nvCxnSpPr>
          <p:spPr>
            <a:xfrm rot="19305000">
              <a:off x="5669383" y="237750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0" name="直接连接符 1749"/>
            <p:cNvCxnSpPr/>
            <p:nvPr/>
          </p:nvCxnSpPr>
          <p:spPr>
            <a:xfrm rot="19440000">
              <a:off x="5707206" y="23488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1" name="直接连接符 1750"/>
            <p:cNvCxnSpPr/>
            <p:nvPr/>
          </p:nvCxnSpPr>
          <p:spPr>
            <a:xfrm rot="19575000">
              <a:off x="5746124" y="232175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2" name="直接连接符 1751"/>
            <p:cNvCxnSpPr/>
            <p:nvPr/>
          </p:nvCxnSpPr>
          <p:spPr>
            <a:xfrm rot="19710000">
              <a:off x="5786078" y="22961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3" name="直接连接符 1752"/>
            <p:cNvCxnSpPr/>
            <p:nvPr/>
          </p:nvCxnSpPr>
          <p:spPr>
            <a:xfrm rot="19845000">
              <a:off x="5827004" y="2272191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4" name="直接连接符 1753"/>
            <p:cNvCxnSpPr/>
            <p:nvPr/>
          </p:nvCxnSpPr>
          <p:spPr>
            <a:xfrm rot="19980000">
              <a:off x="5868841" y="224982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5" name="直接连接符 1754"/>
            <p:cNvCxnSpPr/>
            <p:nvPr/>
          </p:nvCxnSpPr>
          <p:spPr>
            <a:xfrm rot="20115000">
              <a:off x="5911522" y="222912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6" name="直接连接符 1755"/>
            <p:cNvCxnSpPr/>
            <p:nvPr/>
          </p:nvCxnSpPr>
          <p:spPr>
            <a:xfrm rot="20250000">
              <a:off x="5954985" y="2210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7" name="直接连接符 1756"/>
            <p:cNvCxnSpPr/>
            <p:nvPr/>
          </p:nvCxnSpPr>
          <p:spPr>
            <a:xfrm rot="20385000">
              <a:off x="5999159" y="2192825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8" name="直接连接符 1757"/>
            <p:cNvCxnSpPr/>
            <p:nvPr/>
          </p:nvCxnSpPr>
          <p:spPr>
            <a:xfrm rot="20520000">
              <a:off x="6043980" y="217728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9" name="直接连接符 1758"/>
            <p:cNvCxnSpPr/>
            <p:nvPr/>
          </p:nvCxnSpPr>
          <p:spPr>
            <a:xfrm rot="20655000">
              <a:off x="6089374" y="216351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0" name="直接连接符 1759"/>
            <p:cNvCxnSpPr/>
            <p:nvPr/>
          </p:nvCxnSpPr>
          <p:spPr>
            <a:xfrm rot="20790000">
              <a:off x="6135275" y="215153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1" name="直接连接符 1760"/>
            <p:cNvCxnSpPr/>
            <p:nvPr/>
          </p:nvCxnSpPr>
          <p:spPr>
            <a:xfrm rot="20925000">
              <a:off x="6181611" y="214136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2" name="直接连接符 1761"/>
            <p:cNvCxnSpPr/>
            <p:nvPr/>
          </p:nvCxnSpPr>
          <p:spPr>
            <a:xfrm rot="21060000">
              <a:off x="6228311" y="2133030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3" name="直接连接符 1762"/>
            <p:cNvCxnSpPr/>
            <p:nvPr/>
          </p:nvCxnSpPr>
          <p:spPr>
            <a:xfrm rot="21195000">
              <a:off x="6275301" y="212652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4" name="直接连接符 1763"/>
            <p:cNvCxnSpPr/>
            <p:nvPr/>
          </p:nvCxnSpPr>
          <p:spPr>
            <a:xfrm rot="21330000">
              <a:off x="6322510" y="212187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5" name="直接连接符 1764"/>
            <p:cNvCxnSpPr/>
            <p:nvPr/>
          </p:nvCxnSpPr>
          <p:spPr>
            <a:xfrm rot="21465000">
              <a:off x="6369866" y="211908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66" name="组合 1765"/>
            <p:cNvGrpSpPr/>
            <p:nvPr/>
          </p:nvGrpSpPr>
          <p:grpSpPr>
            <a:xfrm>
              <a:off x="5138158" y="3397291"/>
              <a:ext cx="2561359" cy="0"/>
              <a:chOff x="1701800" y="2755900"/>
              <a:chExt cx="2746508" cy="0"/>
            </a:xfrm>
          </p:grpSpPr>
          <p:cxnSp>
            <p:nvCxnSpPr>
              <p:cNvPr id="1780" name="直接连接符 1779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1" name="直接连接符 1780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67" name="组合 1766"/>
            <p:cNvGrpSpPr/>
            <p:nvPr/>
          </p:nvGrpSpPr>
          <p:grpSpPr>
            <a:xfrm rot="5400000">
              <a:off x="5135198" y="3399427"/>
              <a:ext cx="2561359" cy="0"/>
              <a:chOff x="1701800" y="2755900"/>
              <a:chExt cx="2746508" cy="0"/>
            </a:xfrm>
          </p:grpSpPr>
          <p:cxnSp>
            <p:nvCxnSpPr>
              <p:cNvPr id="1778" name="直接连接符 1777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9" name="直接连接符 1778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68" name="组合 1767"/>
            <p:cNvGrpSpPr/>
            <p:nvPr/>
          </p:nvGrpSpPr>
          <p:grpSpPr>
            <a:xfrm rot="2700000">
              <a:off x="5204711" y="3330546"/>
              <a:ext cx="2561359" cy="0"/>
              <a:chOff x="1701800" y="2755900"/>
              <a:chExt cx="2746508" cy="0"/>
            </a:xfrm>
          </p:grpSpPr>
          <p:cxnSp>
            <p:nvCxnSpPr>
              <p:cNvPr id="1776" name="直接连接符 1775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7" name="直接连接符 1776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69" name="组合 1768"/>
            <p:cNvGrpSpPr/>
            <p:nvPr/>
          </p:nvGrpSpPr>
          <p:grpSpPr>
            <a:xfrm rot="18900000" flipH="1">
              <a:off x="5171553" y="3432524"/>
              <a:ext cx="2561359" cy="0"/>
              <a:chOff x="1701800" y="2755900"/>
              <a:chExt cx="2746508" cy="0"/>
            </a:xfrm>
          </p:grpSpPr>
          <p:cxnSp>
            <p:nvCxnSpPr>
              <p:cNvPr id="1774" name="直接连接符 1773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5" name="直接连接符 1774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70" name="组合 1769"/>
            <p:cNvGrpSpPr/>
            <p:nvPr/>
          </p:nvGrpSpPr>
          <p:grpSpPr>
            <a:xfrm>
              <a:off x="5647692" y="3497073"/>
              <a:ext cx="1595893" cy="4384"/>
              <a:chOff x="4348478" y="2336853"/>
              <a:chExt cx="1400060" cy="3846"/>
            </a:xfrm>
          </p:grpSpPr>
          <p:cxnSp>
            <p:nvCxnSpPr>
              <p:cNvPr id="1772" name="直接连接符 1771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3" name="直接连接符 1772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5" name="组合 1784"/>
            <p:cNvGrpSpPr/>
            <p:nvPr/>
          </p:nvGrpSpPr>
          <p:grpSpPr>
            <a:xfrm>
              <a:off x="8399907" y="1834224"/>
              <a:ext cx="3137826" cy="3137826"/>
              <a:chOff x="2329031" y="904800"/>
              <a:chExt cx="2752780" cy="2752780"/>
            </a:xfrm>
          </p:grpSpPr>
          <p:sp>
            <p:nvSpPr>
              <p:cNvPr id="1960" name="椭圆 1959"/>
              <p:cNvSpPr/>
              <p:nvPr/>
            </p:nvSpPr>
            <p:spPr>
              <a:xfrm>
                <a:off x="2329031" y="904800"/>
                <a:ext cx="2752780" cy="27527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27000" dist="762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61" name="椭圆 1960"/>
              <p:cNvSpPr/>
              <p:nvPr/>
            </p:nvSpPr>
            <p:spPr>
              <a:xfrm>
                <a:off x="2490959" y="1059959"/>
                <a:ext cx="2431374" cy="24313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86" name="文本框 1785"/>
            <p:cNvSpPr txBox="1"/>
            <p:nvPr/>
          </p:nvSpPr>
          <p:spPr>
            <a:xfrm>
              <a:off x="9454897" y="2924717"/>
              <a:ext cx="1121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87071"/>
                  </a:solidFill>
                  <a:latin typeface="Impact" panose="020B0806030902050204" pitchFamily="34" charset="0"/>
                </a:rPr>
                <a:t>37</a:t>
              </a:r>
              <a:r>
                <a:rPr lang="en-US" altLang="zh-CN" sz="2000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787" name="直接连接符 1786"/>
            <p:cNvCxnSpPr/>
            <p:nvPr/>
          </p:nvCxnSpPr>
          <p:spPr>
            <a:xfrm>
              <a:off x="9973295" y="2118156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8" name="直接连接符 1787"/>
            <p:cNvCxnSpPr/>
            <p:nvPr/>
          </p:nvCxnSpPr>
          <p:spPr>
            <a:xfrm rot="135000">
              <a:off x="10020723" y="2119087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9" name="直接连接符 1788"/>
            <p:cNvCxnSpPr/>
            <p:nvPr/>
          </p:nvCxnSpPr>
          <p:spPr>
            <a:xfrm rot="270000">
              <a:off x="10068079" y="212187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0" name="直接连接符 1789"/>
            <p:cNvCxnSpPr/>
            <p:nvPr/>
          </p:nvCxnSpPr>
          <p:spPr>
            <a:xfrm rot="405000">
              <a:off x="10115288" y="212652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1" name="直接连接符 1790"/>
            <p:cNvCxnSpPr/>
            <p:nvPr/>
          </p:nvCxnSpPr>
          <p:spPr>
            <a:xfrm rot="540000">
              <a:off x="10162279" y="213303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2" name="直接连接符 1791"/>
            <p:cNvCxnSpPr/>
            <p:nvPr/>
          </p:nvCxnSpPr>
          <p:spPr>
            <a:xfrm rot="675000">
              <a:off x="10208978" y="214136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3" name="直接连接符 1792"/>
            <p:cNvCxnSpPr/>
            <p:nvPr/>
          </p:nvCxnSpPr>
          <p:spPr>
            <a:xfrm rot="810000">
              <a:off x="10255314" y="215153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4" name="直接连接符 1793"/>
            <p:cNvCxnSpPr/>
            <p:nvPr/>
          </p:nvCxnSpPr>
          <p:spPr>
            <a:xfrm rot="945000">
              <a:off x="10301215" y="216351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5" name="直接连接符 1794"/>
            <p:cNvCxnSpPr/>
            <p:nvPr/>
          </p:nvCxnSpPr>
          <p:spPr>
            <a:xfrm rot="1080000">
              <a:off x="10346610" y="217728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6" name="直接连接符 1795"/>
            <p:cNvCxnSpPr/>
            <p:nvPr/>
          </p:nvCxnSpPr>
          <p:spPr>
            <a:xfrm rot="1215000">
              <a:off x="10391430" y="219282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7" name="直接连接符 1796"/>
            <p:cNvCxnSpPr/>
            <p:nvPr/>
          </p:nvCxnSpPr>
          <p:spPr>
            <a:xfrm rot="1350000">
              <a:off x="10435605" y="221011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8" name="直接连接符 1797"/>
            <p:cNvCxnSpPr/>
            <p:nvPr/>
          </p:nvCxnSpPr>
          <p:spPr>
            <a:xfrm rot="1485000">
              <a:off x="10479067" y="222912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9" name="直接连接符 1798"/>
            <p:cNvCxnSpPr/>
            <p:nvPr/>
          </p:nvCxnSpPr>
          <p:spPr>
            <a:xfrm rot="1620000">
              <a:off x="10521749" y="2249827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0" name="直接连接符 1799"/>
            <p:cNvCxnSpPr/>
            <p:nvPr/>
          </p:nvCxnSpPr>
          <p:spPr>
            <a:xfrm rot="1755000">
              <a:off x="10563585" y="2272191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1" name="直接连接符 1800"/>
            <p:cNvCxnSpPr/>
            <p:nvPr/>
          </p:nvCxnSpPr>
          <p:spPr>
            <a:xfrm rot="1890000">
              <a:off x="10604511" y="2296177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2" name="直接连接符 1801"/>
            <p:cNvCxnSpPr/>
            <p:nvPr/>
          </p:nvCxnSpPr>
          <p:spPr>
            <a:xfrm rot="2025000">
              <a:off x="10644465" y="232175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3" name="直接连接符 1802"/>
            <p:cNvCxnSpPr/>
            <p:nvPr/>
          </p:nvCxnSpPr>
          <p:spPr>
            <a:xfrm rot="2160000">
              <a:off x="10683383" y="2348877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4" name="直接连接符 1803"/>
            <p:cNvCxnSpPr/>
            <p:nvPr/>
          </p:nvCxnSpPr>
          <p:spPr>
            <a:xfrm rot="2295000">
              <a:off x="10721206" y="237750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5" name="直接连接符 1804"/>
            <p:cNvCxnSpPr/>
            <p:nvPr/>
          </p:nvCxnSpPr>
          <p:spPr>
            <a:xfrm rot="2430000">
              <a:off x="10757876" y="240760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6" name="直接连接符 1805"/>
            <p:cNvCxnSpPr/>
            <p:nvPr/>
          </p:nvCxnSpPr>
          <p:spPr>
            <a:xfrm rot="2565000">
              <a:off x="10793335" y="243911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7" name="直接连接符 1806"/>
            <p:cNvCxnSpPr/>
            <p:nvPr/>
          </p:nvCxnSpPr>
          <p:spPr>
            <a:xfrm rot="2700000">
              <a:off x="10827532" y="247199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8" name="直接连接符 1807"/>
            <p:cNvCxnSpPr/>
            <p:nvPr/>
          </p:nvCxnSpPr>
          <p:spPr>
            <a:xfrm rot="2835000">
              <a:off x="10860411" y="250618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9" name="直接连接符 1808"/>
            <p:cNvCxnSpPr/>
            <p:nvPr/>
          </p:nvCxnSpPr>
          <p:spPr>
            <a:xfrm rot="2970000">
              <a:off x="10891922" y="254164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0" name="直接连接符 1809"/>
            <p:cNvCxnSpPr/>
            <p:nvPr/>
          </p:nvCxnSpPr>
          <p:spPr>
            <a:xfrm rot="3105000">
              <a:off x="10922016" y="257831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1" name="直接连接符 1810"/>
            <p:cNvCxnSpPr/>
            <p:nvPr/>
          </p:nvCxnSpPr>
          <p:spPr>
            <a:xfrm rot="3240000">
              <a:off x="10950647" y="2616141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2" name="直接连接符 1811"/>
            <p:cNvCxnSpPr/>
            <p:nvPr/>
          </p:nvCxnSpPr>
          <p:spPr>
            <a:xfrm rot="3375000">
              <a:off x="10977772" y="265506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3" name="直接连接符 1812"/>
            <p:cNvCxnSpPr/>
            <p:nvPr/>
          </p:nvCxnSpPr>
          <p:spPr>
            <a:xfrm rot="3510000">
              <a:off x="11003346" y="269501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4" name="直接连接符 1813"/>
            <p:cNvCxnSpPr/>
            <p:nvPr/>
          </p:nvCxnSpPr>
          <p:spPr>
            <a:xfrm rot="3645000">
              <a:off x="11027334" y="273593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5" name="直接连接符 1814"/>
            <p:cNvCxnSpPr/>
            <p:nvPr/>
          </p:nvCxnSpPr>
          <p:spPr>
            <a:xfrm rot="3780000">
              <a:off x="11049696" y="277777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6" name="直接连接符 1815"/>
            <p:cNvCxnSpPr/>
            <p:nvPr/>
          </p:nvCxnSpPr>
          <p:spPr>
            <a:xfrm rot="3915000">
              <a:off x="11070399" y="282045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7" name="直接连接符 1816"/>
            <p:cNvCxnSpPr/>
            <p:nvPr/>
          </p:nvCxnSpPr>
          <p:spPr>
            <a:xfrm rot="4050000">
              <a:off x="11089410" y="286392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8" name="直接连接符 1817"/>
            <p:cNvCxnSpPr/>
            <p:nvPr/>
          </p:nvCxnSpPr>
          <p:spPr>
            <a:xfrm rot="4185000">
              <a:off x="11106700" y="290809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9" name="直接连接符 1818"/>
            <p:cNvCxnSpPr/>
            <p:nvPr/>
          </p:nvCxnSpPr>
          <p:spPr>
            <a:xfrm rot="4320000">
              <a:off x="11122240" y="295291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0" name="直接连接符 1819"/>
            <p:cNvCxnSpPr/>
            <p:nvPr/>
          </p:nvCxnSpPr>
          <p:spPr>
            <a:xfrm rot="4455000">
              <a:off x="11136012" y="299830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1" name="直接连接符 1820"/>
            <p:cNvCxnSpPr/>
            <p:nvPr/>
          </p:nvCxnSpPr>
          <p:spPr>
            <a:xfrm rot="4590000">
              <a:off x="11147989" y="304421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2" name="直接连接符 1821"/>
            <p:cNvCxnSpPr/>
            <p:nvPr/>
          </p:nvCxnSpPr>
          <p:spPr>
            <a:xfrm rot="4725000">
              <a:off x="11158156" y="309054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3" name="直接连接符 1822"/>
            <p:cNvCxnSpPr/>
            <p:nvPr/>
          </p:nvCxnSpPr>
          <p:spPr>
            <a:xfrm rot="4860000">
              <a:off x="11166495" y="313724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4" name="直接连接符 1823"/>
            <p:cNvCxnSpPr/>
            <p:nvPr/>
          </p:nvCxnSpPr>
          <p:spPr>
            <a:xfrm rot="4995000">
              <a:off x="11172995" y="3184236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5" name="直接连接符 1824"/>
            <p:cNvCxnSpPr/>
            <p:nvPr/>
          </p:nvCxnSpPr>
          <p:spPr>
            <a:xfrm rot="5130000">
              <a:off x="11177645" y="323144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6" name="直接连接符 1825"/>
            <p:cNvCxnSpPr/>
            <p:nvPr/>
          </p:nvCxnSpPr>
          <p:spPr>
            <a:xfrm rot="5265000">
              <a:off x="11180437" y="327880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7" name="直接连接符 1826"/>
            <p:cNvCxnSpPr/>
            <p:nvPr/>
          </p:nvCxnSpPr>
          <p:spPr>
            <a:xfrm rot="5535000">
              <a:off x="11180437" y="337365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8" name="直接连接符 1827"/>
            <p:cNvCxnSpPr/>
            <p:nvPr/>
          </p:nvCxnSpPr>
          <p:spPr>
            <a:xfrm rot="5670000">
              <a:off x="11177645" y="342101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9" name="直接连接符 1828"/>
            <p:cNvCxnSpPr/>
            <p:nvPr/>
          </p:nvCxnSpPr>
          <p:spPr>
            <a:xfrm rot="5805000">
              <a:off x="11172995" y="346822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0" name="直接连接符 1829"/>
            <p:cNvCxnSpPr/>
            <p:nvPr/>
          </p:nvCxnSpPr>
          <p:spPr>
            <a:xfrm rot="5940000">
              <a:off x="11166495" y="351521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1" name="直接连接符 1830"/>
            <p:cNvCxnSpPr/>
            <p:nvPr/>
          </p:nvCxnSpPr>
          <p:spPr>
            <a:xfrm rot="6075000">
              <a:off x="11158156" y="356191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2" name="直接连接符 1831"/>
            <p:cNvCxnSpPr/>
            <p:nvPr/>
          </p:nvCxnSpPr>
          <p:spPr>
            <a:xfrm rot="6210000">
              <a:off x="11147989" y="360824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3" name="直接连接符 1832"/>
            <p:cNvCxnSpPr/>
            <p:nvPr/>
          </p:nvCxnSpPr>
          <p:spPr>
            <a:xfrm rot="6345000">
              <a:off x="11136012" y="365414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4" name="直接连接符 1833"/>
            <p:cNvCxnSpPr/>
            <p:nvPr/>
          </p:nvCxnSpPr>
          <p:spPr>
            <a:xfrm rot="6480000">
              <a:off x="11122240" y="369954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5" name="直接连接符 1834"/>
            <p:cNvCxnSpPr/>
            <p:nvPr/>
          </p:nvCxnSpPr>
          <p:spPr>
            <a:xfrm rot="6615000">
              <a:off x="11106700" y="374436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6" name="直接连接符 1835"/>
            <p:cNvCxnSpPr/>
            <p:nvPr/>
          </p:nvCxnSpPr>
          <p:spPr>
            <a:xfrm rot="6750000">
              <a:off x="11089410" y="378853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7" name="直接连接符 1836"/>
            <p:cNvCxnSpPr/>
            <p:nvPr/>
          </p:nvCxnSpPr>
          <p:spPr>
            <a:xfrm rot="6885000">
              <a:off x="11070399" y="3832001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8" name="直接连接符 1837"/>
            <p:cNvCxnSpPr/>
            <p:nvPr/>
          </p:nvCxnSpPr>
          <p:spPr>
            <a:xfrm rot="7020000">
              <a:off x="11049696" y="387468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9" name="直接连接符 1838"/>
            <p:cNvCxnSpPr/>
            <p:nvPr/>
          </p:nvCxnSpPr>
          <p:spPr>
            <a:xfrm rot="7155000">
              <a:off x="11027334" y="391652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0" name="直接连接符 1839"/>
            <p:cNvCxnSpPr/>
            <p:nvPr/>
          </p:nvCxnSpPr>
          <p:spPr>
            <a:xfrm rot="7290000">
              <a:off x="11003346" y="395744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1" name="直接连接符 1840"/>
            <p:cNvCxnSpPr/>
            <p:nvPr/>
          </p:nvCxnSpPr>
          <p:spPr>
            <a:xfrm rot="7425000">
              <a:off x="10977772" y="399740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2" name="直接连接符 1841"/>
            <p:cNvCxnSpPr/>
            <p:nvPr/>
          </p:nvCxnSpPr>
          <p:spPr>
            <a:xfrm rot="7560000">
              <a:off x="10950647" y="403631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3" name="直接连接符 1842"/>
            <p:cNvCxnSpPr/>
            <p:nvPr/>
          </p:nvCxnSpPr>
          <p:spPr>
            <a:xfrm rot="7695000">
              <a:off x="10922016" y="407414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4" name="直接连接符 1843"/>
            <p:cNvCxnSpPr/>
            <p:nvPr/>
          </p:nvCxnSpPr>
          <p:spPr>
            <a:xfrm rot="7830000">
              <a:off x="10891922" y="411081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5" name="直接连接符 1844"/>
            <p:cNvCxnSpPr/>
            <p:nvPr/>
          </p:nvCxnSpPr>
          <p:spPr>
            <a:xfrm rot="7965000">
              <a:off x="10860411" y="414627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6" name="直接连接符 1845"/>
            <p:cNvCxnSpPr/>
            <p:nvPr/>
          </p:nvCxnSpPr>
          <p:spPr>
            <a:xfrm rot="8100000">
              <a:off x="10827532" y="418046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7" name="直接连接符 1846"/>
            <p:cNvCxnSpPr/>
            <p:nvPr/>
          </p:nvCxnSpPr>
          <p:spPr>
            <a:xfrm rot="8235000">
              <a:off x="10793335" y="421334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8" name="直接连接符 1847"/>
            <p:cNvCxnSpPr/>
            <p:nvPr/>
          </p:nvCxnSpPr>
          <p:spPr>
            <a:xfrm rot="8370000">
              <a:off x="10757876" y="424485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9" name="直接连接符 1848"/>
            <p:cNvCxnSpPr/>
            <p:nvPr/>
          </p:nvCxnSpPr>
          <p:spPr>
            <a:xfrm rot="8505000">
              <a:off x="10721206" y="427495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0" name="直接连接符 1849"/>
            <p:cNvCxnSpPr/>
            <p:nvPr/>
          </p:nvCxnSpPr>
          <p:spPr>
            <a:xfrm rot="8640000">
              <a:off x="10683383" y="430358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1" name="直接连接符 1850"/>
            <p:cNvCxnSpPr/>
            <p:nvPr/>
          </p:nvCxnSpPr>
          <p:spPr>
            <a:xfrm rot="8775000">
              <a:off x="10644465" y="433070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2" name="直接连接符 1851"/>
            <p:cNvCxnSpPr/>
            <p:nvPr/>
          </p:nvCxnSpPr>
          <p:spPr>
            <a:xfrm rot="8910000">
              <a:off x="10604511" y="435628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3" name="直接连接符 1852"/>
            <p:cNvCxnSpPr/>
            <p:nvPr/>
          </p:nvCxnSpPr>
          <p:spPr>
            <a:xfrm rot="9045000">
              <a:off x="10563585" y="438026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4" name="直接连接符 1853"/>
            <p:cNvCxnSpPr/>
            <p:nvPr/>
          </p:nvCxnSpPr>
          <p:spPr>
            <a:xfrm rot="9180000">
              <a:off x="10521749" y="440263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5" name="直接连接符 1854"/>
            <p:cNvCxnSpPr/>
            <p:nvPr/>
          </p:nvCxnSpPr>
          <p:spPr>
            <a:xfrm rot="9315000">
              <a:off x="10479067" y="442333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6" name="直接连接符 1855"/>
            <p:cNvCxnSpPr/>
            <p:nvPr/>
          </p:nvCxnSpPr>
          <p:spPr>
            <a:xfrm rot="9450000">
              <a:off x="10435605" y="44423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7" name="直接连接符 1856"/>
            <p:cNvCxnSpPr/>
            <p:nvPr/>
          </p:nvCxnSpPr>
          <p:spPr>
            <a:xfrm rot="9585000">
              <a:off x="10391430" y="445963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8" name="直接连接符 1857"/>
            <p:cNvCxnSpPr/>
            <p:nvPr/>
          </p:nvCxnSpPr>
          <p:spPr>
            <a:xfrm rot="9720000">
              <a:off x="10346610" y="447517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9" name="直接连接符 1858"/>
            <p:cNvCxnSpPr/>
            <p:nvPr/>
          </p:nvCxnSpPr>
          <p:spPr>
            <a:xfrm rot="9855000">
              <a:off x="10301215" y="448894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0" name="直接连接符 1859"/>
            <p:cNvCxnSpPr/>
            <p:nvPr/>
          </p:nvCxnSpPr>
          <p:spPr>
            <a:xfrm rot="9990000">
              <a:off x="10255314" y="450092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1" name="直接连接符 1860"/>
            <p:cNvCxnSpPr/>
            <p:nvPr/>
          </p:nvCxnSpPr>
          <p:spPr>
            <a:xfrm rot="10125000">
              <a:off x="10208978" y="451109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2" name="直接连接符 1861"/>
            <p:cNvCxnSpPr/>
            <p:nvPr/>
          </p:nvCxnSpPr>
          <p:spPr>
            <a:xfrm rot="10260000">
              <a:off x="10162279" y="451943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3" name="直接连接符 1862"/>
            <p:cNvCxnSpPr/>
            <p:nvPr/>
          </p:nvCxnSpPr>
          <p:spPr>
            <a:xfrm rot="10395000">
              <a:off x="10115288" y="452592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4" name="直接连接符 1863"/>
            <p:cNvCxnSpPr/>
            <p:nvPr/>
          </p:nvCxnSpPr>
          <p:spPr>
            <a:xfrm rot="10530000">
              <a:off x="10068079" y="453058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5" name="直接连接符 1864"/>
            <p:cNvCxnSpPr/>
            <p:nvPr/>
          </p:nvCxnSpPr>
          <p:spPr>
            <a:xfrm rot="10665000">
              <a:off x="10020723" y="453337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6" name="直接连接符 1865"/>
            <p:cNvCxnSpPr/>
            <p:nvPr/>
          </p:nvCxnSpPr>
          <p:spPr>
            <a:xfrm rot="10935000">
              <a:off x="9925866" y="453337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7" name="直接连接符 1866"/>
            <p:cNvCxnSpPr/>
            <p:nvPr/>
          </p:nvCxnSpPr>
          <p:spPr>
            <a:xfrm rot="11070000">
              <a:off x="9878510" y="453058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8" name="直接连接符 1867"/>
            <p:cNvCxnSpPr/>
            <p:nvPr/>
          </p:nvCxnSpPr>
          <p:spPr>
            <a:xfrm rot="11205000">
              <a:off x="9831301" y="452592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9" name="直接连接符 1868"/>
            <p:cNvCxnSpPr/>
            <p:nvPr/>
          </p:nvCxnSpPr>
          <p:spPr>
            <a:xfrm rot="11340000">
              <a:off x="9784311" y="451943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0" name="直接连接符 1869"/>
            <p:cNvCxnSpPr/>
            <p:nvPr/>
          </p:nvCxnSpPr>
          <p:spPr>
            <a:xfrm rot="11475000">
              <a:off x="9737611" y="451109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1" name="直接连接符 1870"/>
            <p:cNvCxnSpPr/>
            <p:nvPr/>
          </p:nvCxnSpPr>
          <p:spPr>
            <a:xfrm rot="11610000">
              <a:off x="9691275" y="450092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2" name="直接连接符 1871"/>
            <p:cNvCxnSpPr/>
            <p:nvPr/>
          </p:nvCxnSpPr>
          <p:spPr>
            <a:xfrm rot="11745000">
              <a:off x="9645374" y="448894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3" name="直接连接符 1872"/>
            <p:cNvCxnSpPr/>
            <p:nvPr/>
          </p:nvCxnSpPr>
          <p:spPr>
            <a:xfrm rot="11880000">
              <a:off x="9599980" y="447517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4" name="直接连接符 1873"/>
            <p:cNvCxnSpPr/>
            <p:nvPr/>
          </p:nvCxnSpPr>
          <p:spPr>
            <a:xfrm rot="12015000">
              <a:off x="9555159" y="445963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5" name="直接连接符 1874"/>
            <p:cNvCxnSpPr/>
            <p:nvPr/>
          </p:nvCxnSpPr>
          <p:spPr>
            <a:xfrm rot="12150000">
              <a:off x="9510985" y="44423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6" name="直接连接符 1875"/>
            <p:cNvCxnSpPr/>
            <p:nvPr/>
          </p:nvCxnSpPr>
          <p:spPr>
            <a:xfrm rot="12285000">
              <a:off x="9467522" y="442333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7" name="直接连接符 1876"/>
            <p:cNvCxnSpPr/>
            <p:nvPr/>
          </p:nvCxnSpPr>
          <p:spPr>
            <a:xfrm rot="12420000">
              <a:off x="9424841" y="440263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8" name="直接连接符 1877"/>
            <p:cNvCxnSpPr/>
            <p:nvPr/>
          </p:nvCxnSpPr>
          <p:spPr>
            <a:xfrm rot="12555000">
              <a:off x="9383004" y="438026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9" name="直接连接符 1878"/>
            <p:cNvCxnSpPr/>
            <p:nvPr/>
          </p:nvCxnSpPr>
          <p:spPr>
            <a:xfrm rot="12690000">
              <a:off x="9342078" y="435628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0" name="直接连接符 1879"/>
            <p:cNvCxnSpPr/>
            <p:nvPr/>
          </p:nvCxnSpPr>
          <p:spPr>
            <a:xfrm rot="12825000">
              <a:off x="9302124" y="433070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1" name="直接连接符 1880"/>
            <p:cNvCxnSpPr/>
            <p:nvPr/>
          </p:nvCxnSpPr>
          <p:spPr>
            <a:xfrm rot="12960000">
              <a:off x="9263206" y="430358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2" name="直接连接符 1881"/>
            <p:cNvCxnSpPr/>
            <p:nvPr/>
          </p:nvCxnSpPr>
          <p:spPr>
            <a:xfrm rot="13095000">
              <a:off x="9225383" y="427495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3" name="直接连接符 1882"/>
            <p:cNvCxnSpPr/>
            <p:nvPr/>
          </p:nvCxnSpPr>
          <p:spPr>
            <a:xfrm rot="13230000">
              <a:off x="9188713" y="424485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4" name="直接连接符 1883"/>
            <p:cNvCxnSpPr/>
            <p:nvPr/>
          </p:nvCxnSpPr>
          <p:spPr>
            <a:xfrm rot="13365000">
              <a:off x="9153254" y="421334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5" name="直接连接符 1884"/>
            <p:cNvCxnSpPr/>
            <p:nvPr/>
          </p:nvCxnSpPr>
          <p:spPr>
            <a:xfrm rot="13500000">
              <a:off x="9119057" y="418046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6" name="直接连接符 1885"/>
            <p:cNvCxnSpPr/>
            <p:nvPr/>
          </p:nvCxnSpPr>
          <p:spPr>
            <a:xfrm rot="13635000">
              <a:off x="9086179" y="414627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7" name="直接连接符 1886"/>
            <p:cNvCxnSpPr/>
            <p:nvPr/>
          </p:nvCxnSpPr>
          <p:spPr>
            <a:xfrm rot="13770000">
              <a:off x="9054667" y="411081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8" name="直接连接符 1887"/>
            <p:cNvCxnSpPr/>
            <p:nvPr/>
          </p:nvCxnSpPr>
          <p:spPr>
            <a:xfrm rot="13905000">
              <a:off x="9024573" y="407414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9" name="直接连接符 1888"/>
            <p:cNvCxnSpPr/>
            <p:nvPr/>
          </p:nvCxnSpPr>
          <p:spPr>
            <a:xfrm rot="14040000">
              <a:off x="8995942" y="403631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0" name="直接连接符 1889"/>
            <p:cNvCxnSpPr/>
            <p:nvPr/>
          </p:nvCxnSpPr>
          <p:spPr>
            <a:xfrm rot="14175000">
              <a:off x="8968818" y="399740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1" name="直接连接符 1890"/>
            <p:cNvCxnSpPr/>
            <p:nvPr/>
          </p:nvCxnSpPr>
          <p:spPr>
            <a:xfrm rot="14310000">
              <a:off x="8943243" y="395744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2" name="直接连接符 1891"/>
            <p:cNvCxnSpPr/>
            <p:nvPr/>
          </p:nvCxnSpPr>
          <p:spPr>
            <a:xfrm rot="14445000">
              <a:off x="8919255" y="391652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3" name="直接连接符 1892"/>
            <p:cNvCxnSpPr/>
            <p:nvPr/>
          </p:nvCxnSpPr>
          <p:spPr>
            <a:xfrm rot="14580000">
              <a:off x="8896893" y="387468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4" name="直接连接符 1893"/>
            <p:cNvCxnSpPr/>
            <p:nvPr/>
          </p:nvCxnSpPr>
          <p:spPr>
            <a:xfrm rot="14715000">
              <a:off x="8876191" y="383200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5" name="直接连接符 1894"/>
            <p:cNvCxnSpPr/>
            <p:nvPr/>
          </p:nvCxnSpPr>
          <p:spPr>
            <a:xfrm rot="14850000">
              <a:off x="8857179" y="378853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6" name="直接连接符 1895"/>
            <p:cNvCxnSpPr/>
            <p:nvPr/>
          </p:nvCxnSpPr>
          <p:spPr>
            <a:xfrm rot="14985000">
              <a:off x="8839889" y="374436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7" name="直接连接符 1896"/>
            <p:cNvCxnSpPr/>
            <p:nvPr/>
          </p:nvCxnSpPr>
          <p:spPr>
            <a:xfrm rot="15120000">
              <a:off x="8824347" y="369954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8" name="直接连接符 1897"/>
            <p:cNvCxnSpPr/>
            <p:nvPr/>
          </p:nvCxnSpPr>
          <p:spPr>
            <a:xfrm rot="15255000">
              <a:off x="8810577" y="365414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9" name="直接连接符 1898"/>
            <p:cNvCxnSpPr/>
            <p:nvPr/>
          </p:nvCxnSpPr>
          <p:spPr>
            <a:xfrm rot="15390000">
              <a:off x="8798600" y="3608248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0" name="直接连接符 1899"/>
            <p:cNvCxnSpPr/>
            <p:nvPr/>
          </p:nvCxnSpPr>
          <p:spPr>
            <a:xfrm rot="15525000">
              <a:off x="8788433" y="356191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1" name="直接连接符 1900"/>
            <p:cNvCxnSpPr/>
            <p:nvPr/>
          </p:nvCxnSpPr>
          <p:spPr>
            <a:xfrm rot="15660000">
              <a:off x="8780093" y="351521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2" name="直接连接符 1901"/>
            <p:cNvCxnSpPr/>
            <p:nvPr/>
          </p:nvCxnSpPr>
          <p:spPr>
            <a:xfrm rot="15795000">
              <a:off x="8773594" y="3468222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3" name="直接连接符 1902"/>
            <p:cNvCxnSpPr/>
            <p:nvPr/>
          </p:nvCxnSpPr>
          <p:spPr>
            <a:xfrm rot="15930000">
              <a:off x="8768944" y="342101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4" name="直接连接符 1903"/>
            <p:cNvCxnSpPr/>
            <p:nvPr/>
          </p:nvCxnSpPr>
          <p:spPr>
            <a:xfrm rot="16065000">
              <a:off x="8766152" y="3373658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5" name="直接连接符 1904"/>
            <p:cNvCxnSpPr/>
            <p:nvPr/>
          </p:nvCxnSpPr>
          <p:spPr>
            <a:xfrm rot="16335000">
              <a:off x="8766152" y="327880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6" name="直接连接符 1905"/>
            <p:cNvCxnSpPr/>
            <p:nvPr/>
          </p:nvCxnSpPr>
          <p:spPr>
            <a:xfrm rot="16470000">
              <a:off x="8768944" y="32314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7" name="直接连接符 1906"/>
            <p:cNvCxnSpPr/>
            <p:nvPr/>
          </p:nvCxnSpPr>
          <p:spPr>
            <a:xfrm rot="16605000">
              <a:off x="8773594" y="318423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8" name="直接连接符 1907"/>
            <p:cNvCxnSpPr/>
            <p:nvPr/>
          </p:nvCxnSpPr>
          <p:spPr>
            <a:xfrm rot="16740000">
              <a:off x="8780093" y="31372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9" name="直接连接符 1908"/>
            <p:cNvCxnSpPr/>
            <p:nvPr/>
          </p:nvCxnSpPr>
          <p:spPr>
            <a:xfrm rot="16875000">
              <a:off x="8788433" y="30905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0" name="直接连接符 1909"/>
            <p:cNvCxnSpPr/>
            <p:nvPr/>
          </p:nvCxnSpPr>
          <p:spPr>
            <a:xfrm rot="17010000">
              <a:off x="8798600" y="304421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1" name="直接连接符 1910"/>
            <p:cNvCxnSpPr/>
            <p:nvPr/>
          </p:nvCxnSpPr>
          <p:spPr>
            <a:xfrm rot="17145000">
              <a:off x="8810577" y="299830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2" name="直接连接符 1911"/>
            <p:cNvCxnSpPr/>
            <p:nvPr/>
          </p:nvCxnSpPr>
          <p:spPr>
            <a:xfrm rot="17280000">
              <a:off x="8824347" y="295291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3" name="直接连接符 1912"/>
            <p:cNvCxnSpPr/>
            <p:nvPr/>
          </p:nvCxnSpPr>
          <p:spPr>
            <a:xfrm rot="17415000">
              <a:off x="8839889" y="290809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4" name="直接连接符 1913"/>
            <p:cNvCxnSpPr/>
            <p:nvPr/>
          </p:nvCxnSpPr>
          <p:spPr>
            <a:xfrm rot="17550000">
              <a:off x="8857179" y="286392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5" name="直接连接符 1914"/>
            <p:cNvCxnSpPr/>
            <p:nvPr/>
          </p:nvCxnSpPr>
          <p:spPr>
            <a:xfrm rot="17685000">
              <a:off x="8876191" y="2820458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6" name="直接连接符 1915"/>
            <p:cNvCxnSpPr/>
            <p:nvPr/>
          </p:nvCxnSpPr>
          <p:spPr>
            <a:xfrm rot="17820000">
              <a:off x="8896893" y="277777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7" name="直接连接符 1916"/>
            <p:cNvCxnSpPr/>
            <p:nvPr/>
          </p:nvCxnSpPr>
          <p:spPr>
            <a:xfrm rot="17955000">
              <a:off x="8919255" y="2735938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8" name="直接连接符 1917"/>
            <p:cNvCxnSpPr/>
            <p:nvPr/>
          </p:nvCxnSpPr>
          <p:spPr>
            <a:xfrm rot="18090000">
              <a:off x="8943243" y="269501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9" name="直接连接符 1918"/>
            <p:cNvCxnSpPr/>
            <p:nvPr/>
          </p:nvCxnSpPr>
          <p:spPr>
            <a:xfrm rot="18225000">
              <a:off x="8968818" y="265506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0" name="直接连接符 1919"/>
            <p:cNvCxnSpPr/>
            <p:nvPr/>
          </p:nvCxnSpPr>
          <p:spPr>
            <a:xfrm rot="18360000">
              <a:off x="8995942" y="2616141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1" name="直接连接符 1920"/>
            <p:cNvCxnSpPr/>
            <p:nvPr/>
          </p:nvCxnSpPr>
          <p:spPr>
            <a:xfrm rot="18495000">
              <a:off x="9024573" y="257831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2" name="直接连接符 1921"/>
            <p:cNvCxnSpPr/>
            <p:nvPr/>
          </p:nvCxnSpPr>
          <p:spPr>
            <a:xfrm rot="18630000">
              <a:off x="9054667" y="254164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3" name="直接连接符 1922"/>
            <p:cNvCxnSpPr/>
            <p:nvPr/>
          </p:nvCxnSpPr>
          <p:spPr>
            <a:xfrm rot="18765000">
              <a:off x="9086179" y="250618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4" name="直接连接符 1923"/>
            <p:cNvCxnSpPr/>
            <p:nvPr/>
          </p:nvCxnSpPr>
          <p:spPr>
            <a:xfrm rot="18900000">
              <a:off x="9119057" y="247199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5" name="直接连接符 1924"/>
            <p:cNvCxnSpPr/>
            <p:nvPr/>
          </p:nvCxnSpPr>
          <p:spPr>
            <a:xfrm rot="19035000">
              <a:off x="9153254" y="2439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6" name="直接连接符 1925"/>
            <p:cNvCxnSpPr/>
            <p:nvPr/>
          </p:nvCxnSpPr>
          <p:spPr>
            <a:xfrm rot="19170000">
              <a:off x="9188713" y="2407603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7" name="直接连接符 1926"/>
            <p:cNvCxnSpPr/>
            <p:nvPr/>
          </p:nvCxnSpPr>
          <p:spPr>
            <a:xfrm rot="19305000">
              <a:off x="9225383" y="237750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8" name="直接连接符 1927"/>
            <p:cNvCxnSpPr/>
            <p:nvPr/>
          </p:nvCxnSpPr>
          <p:spPr>
            <a:xfrm rot="19440000">
              <a:off x="9263206" y="23488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9" name="直接连接符 1928"/>
            <p:cNvCxnSpPr/>
            <p:nvPr/>
          </p:nvCxnSpPr>
          <p:spPr>
            <a:xfrm rot="19575000">
              <a:off x="9302124" y="232175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0" name="直接连接符 1929"/>
            <p:cNvCxnSpPr/>
            <p:nvPr/>
          </p:nvCxnSpPr>
          <p:spPr>
            <a:xfrm rot="19710000">
              <a:off x="9342078" y="22961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1" name="直接连接符 1930"/>
            <p:cNvCxnSpPr/>
            <p:nvPr/>
          </p:nvCxnSpPr>
          <p:spPr>
            <a:xfrm rot="19845000">
              <a:off x="9383004" y="2272191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2" name="直接连接符 1931"/>
            <p:cNvCxnSpPr/>
            <p:nvPr/>
          </p:nvCxnSpPr>
          <p:spPr>
            <a:xfrm rot="19980000">
              <a:off x="9424841" y="224982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3" name="直接连接符 1932"/>
            <p:cNvCxnSpPr/>
            <p:nvPr/>
          </p:nvCxnSpPr>
          <p:spPr>
            <a:xfrm rot="20115000">
              <a:off x="9467522" y="222912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4" name="直接连接符 1933"/>
            <p:cNvCxnSpPr/>
            <p:nvPr/>
          </p:nvCxnSpPr>
          <p:spPr>
            <a:xfrm rot="20250000">
              <a:off x="9510985" y="2210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5" name="直接连接符 1934"/>
            <p:cNvCxnSpPr/>
            <p:nvPr/>
          </p:nvCxnSpPr>
          <p:spPr>
            <a:xfrm rot="20385000">
              <a:off x="9555159" y="2192825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6" name="直接连接符 1935"/>
            <p:cNvCxnSpPr/>
            <p:nvPr/>
          </p:nvCxnSpPr>
          <p:spPr>
            <a:xfrm rot="20520000">
              <a:off x="9599980" y="217728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7" name="直接连接符 1936"/>
            <p:cNvCxnSpPr/>
            <p:nvPr/>
          </p:nvCxnSpPr>
          <p:spPr>
            <a:xfrm rot="20655000">
              <a:off x="9645374" y="216351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8" name="直接连接符 1937"/>
            <p:cNvCxnSpPr/>
            <p:nvPr/>
          </p:nvCxnSpPr>
          <p:spPr>
            <a:xfrm rot="20790000">
              <a:off x="9691275" y="215153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9" name="直接连接符 1938"/>
            <p:cNvCxnSpPr/>
            <p:nvPr/>
          </p:nvCxnSpPr>
          <p:spPr>
            <a:xfrm rot="20925000">
              <a:off x="9737611" y="214136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0" name="直接连接符 1939"/>
            <p:cNvCxnSpPr/>
            <p:nvPr/>
          </p:nvCxnSpPr>
          <p:spPr>
            <a:xfrm rot="21060000">
              <a:off x="9784311" y="2133030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1" name="直接连接符 1940"/>
            <p:cNvCxnSpPr/>
            <p:nvPr/>
          </p:nvCxnSpPr>
          <p:spPr>
            <a:xfrm rot="21195000">
              <a:off x="9831301" y="212652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2" name="直接连接符 1941"/>
            <p:cNvCxnSpPr/>
            <p:nvPr/>
          </p:nvCxnSpPr>
          <p:spPr>
            <a:xfrm rot="21330000">
              <a:off x="9878510" y="212187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3" name="直接连接符 1942"/>
            <p:cNvCxnSpPr/>
            <p:nvPr/>
          </p:nvCxnSpPr>
          <p:spPr>
            <a:xfrm rot="21465000">
              <a:off x="9925866" y="211908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44" name="组合 1943"/>
            <p:cNvGrpSpPr/>
            <p:nvPr/>
          </p:nvGrpSpPr>
          <p:grpSpPr>
            <a:xfrm>
              <a:off x="8694158" y="3397291"/>
              <a:ext cx="2561359" cy="0"/>
              <a:chOff x="1701800" y="2755900"/>
              <a:chExt cx="2746508" cy="0"/>
            </a:xfrm>
          </p:grpSpPr>
          <p:cxnSp>
            <p:nvCxnSpPr>
              <p:cNvPr id="1958" name="直接连接符 1957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9" name="直接连接符 1958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5" name="组合 1944"/>
            <p:cNvGrpSpPr/>
            <p:nvPr/>
          </p:nvGrpSpPr>
          <p:grpSpPr>
            <a:xfrm rot="5400000">
              <a:off x="8691198" y="3399427"/>
              <a:ext cx="2561359" cy="0"/>
              <a:chOff x="1701800" y="2755900"/>
              <a:chExt cx="2746508" cy="0"/>
            </a:xfrm>
          </p:grpSpPr>
          <p:cxnSp>
            <p:nvCxnSpPr>
              <p:cNvPr id="1956" name="直接连接符 1955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7" name="直接连接符 1956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6" name="组合 1945"/>
            <p:cNvGrpSpPr/>
            <p:nvPr/>
          </p:nvGrpSpPr>
          <p:grpSpPr>
            <a:xfrm rot="2700000">
              <a:off x="8760711" y="3330546"/>
              <a:ext cx="2561359" cy="0"/>
              <a:chOff x="1701800" y="2755900"/>
              <a:chExt cx="2746508" cy="0"/>
            </a:xfrm>
          </p:grpSpPr>
          <p:cxnSp>
            <p:nvCxnSpPr>
              <p:cNvPr id="1954" name="直接连接符 1953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5" name="直接连接符 1954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7" name="组合 1946"/>
            <p:cNvGrpSpPr/>
            <p:nvPr/>
          </p:nvGrpSpPr>
          <p:grpSpPr>
            <a:xfrm rot="18900000" flipH="1">
              <a:off x="8727553" y="3432524"/>
              <a:ext cx="2561359" cy="0"/>
              <a:chOff x="1701800" y="2755900"/>
              <a:chExt cx="2746508" cy="0"/>
            </a:xfrm>
          </p:grpSpPr>
          <p:cxnSp>
            <p:nvCxnSpPr>
              <p:cNvPr id="1952" name="直接连接符 1951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3" name="直接连接符 1952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8" name="组合 1947"/>
            <p:cNvGrpSpPr/>
            <p:nvPr/>
          </p:nvGrpSpPr>
          <p:grpSpPr>
            <a:xfrm>
              <a:off x="9203692" y="3497073"/>
              <a:ext cx="1595893" cy="4384"/>
              <a:chOff x="4348478" y="2336853"/>
              <a:chExt cx="1400060" cy="3846"/>
            </a:xfrm>
          </p:grpSpPr>
          <p:cxnSp>
            <p:nvCxnSpPr>
              <p:cNvPr id="1950" name="直接连接符 1949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1" name="直接连接符 1950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63" name="文本框 1962"/>
            <p:cNvSpPr txBox="1"/>
            <p:nvPr/>
          </p:nvSpPr>
          <p:spPr>
            <a:xfrm>
              <a:off x="5651938" y="3539033"/>
              <a:ext cx="16307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64" name="文本框 1963"/>
            <p:cNvSpPr txBox="1"/>
            <p:nvPr/>
          </p:nvSpPr>
          <p:spPr>
            <a:xfrm>
              <a:off x="9223081" y="3539033"/>
              <a:ext cx="16307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65" name="文本框 1964"/>
            <p:cNvSpPr txBox="1"/>
            <p:nvPr/>
          </p:nvSpPr>
          <p:spPr>
            <a:xfrm>
              <a:off x="1829258" y="2605989"/>
              <a:ext cx="2078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10601030101010101" pitchFamily="34" charset="-122"/>
                  <a:ea typeface="LiHei Pro" panose="02010601030101010101" pitchFamily="34" charset="-122"/>
                </a:rPr>
                <a:t>TITTLE HERE</a:t>
              </a:r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LiHei Pro" panose="02010601030101010101" pitchFamily="34" charset="-122"/>
                <a:ea typeface="LiHei Pro" panose="02010601030101010101" pitchFamily="34" charset="-122"/>
              </a:endParaRPr>
            </a:p>
          </p:txBody>
        </p:sp>
        <p:sp>
          <p:nvSpPr>
            <p:cNvPr id="1966" name="文本框 1965"/>
            <p:cNvSpPr txBox="1"/>
            <p:nvPr/>
          </p:nvSpPr>
          <p:spPr>
            <a:xfrm>
              <a:off x="5370563" y="2605989"/>
              <a:ext cx="2078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10601030101010101" pitchFamily="34" charset="-122"/>
                  <a:ea typeface="LiHei Pro" panose="02010601030101010101" pitchFamily="34" charset="-122"/>
                </a:rPr>
                <a:t>TITTLE HERE</a:t>
              </a:r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LiHei Pro" panose="02010601030101010101" pitchFamily="34" charset="-122"/>
                <a:ea typeface="LiHei Pro" panose="02010601030101010101" pitchFamily="34" charset="-122"/>
              </a:endParaRPr>
            </a:p>
          </p:txBody>
        </p:sp>
        <p:sp>
          <p:nvSpPr>
            <p:cNvPr id="1967" name="文本框 1966"/>
            <p:cNvSpPr txBox="1"/>
            <p:nvPr/>
          </p:nvSpPr>
          <p:spPr>
            <a:xfrm>
              <a:off x="8966332" y="2605989"/>
              <a:ext cx="2078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10601030101010101" pitchFamily="34" charset="-122"/>
                  <a:ea typeface="LiHei Pro" panose="02010601030101010101" pitchFamily="34" charset="-122"/>
                </a:rPr>
                <a:t>TITTLE HERE</a:t>
              </a:r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LiHei Pro" panose="02010601030101010101" pitchFamily="34" charset="-122"/>
                <a:ea typeface="LiHei Pro" panose="02010601030101010101" pitchFamily="34" charset="-122"/>
              </a:endParaRPr>
            </a:p>
          </p:txBody>
        </p:sp>
        <p:sp>
          <p:nvSpPr>
            <p:cNvPr id="1968" name="任意多边形 1967"/>
            <p:cNvSpPr/>
            <p:nvPr/>
          </p:nvSpPr>
          <p:spPr>
            <a:xfrm rot="18900000" flipH="1">
              <a:off x="8053857" y="3338422"/>
              <a:ext cx="197973" cy="197973"/>
            </a:xfrm>
            <a:custGeom>
              <a:avLst/>
              <a:gdLst>
                <a:gd name="connsiteX0" fmla="*/ 0 w 1192530"/>
                <a:gd name="connsiteY0" fmla="*/ 1192530 h 1192530"/>
                <a:gd name="connsiteX1" fmla="*/ 0 w 1192530"/>
                <a:gd name="connsiteY1" fmla="*/ 0 h 1192530"/>
                <a:gd name="connsiteX2" fmla="*/ 369742 w 1192530"/>
                <a:gd name="connsiteY2" fmla="*/ 0 h 1192530"/>
                <a:gd name="connsiteX3" fmla="*/ 369742 w 1192530"/>
                <a:gd name="connsiteY3" fmla="*/ 826009 h 1192530"/>
                <a:gd name="connsiteX4" fmla="*/ 1192530 w 1192530"/>
                <a:gd name="connsiteY4" fmla="*/ 826009 h 1192530"/>
                <a:gd name="connsiteX5" fmla="*/ 1192530 w 1192530"/>
                <a:gd name="connsiteY5" fmla="*/ 1192530 h 119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2530" h="1192530">
                  <a:moveTo>
                    <a:pt x="0" y="1192530"/>
                  </a:moveTo>
                  <a:lnTo>
                    <a:pt x="0" y="0"/>
                  </a:lnTo>
                  <a:lnTo>
                    <a:pt x="369742" y="0"/>
                  </a:lnTo>
                  <a:lnTo>
                    <a:pt x="369742" y="826009"/>
                  </a:lnTo>
                  <a:lnTo>
                    <a:pt x="1192530" y="826009"/>
                  </a:lnTo>
                  <a:lnTo>
                    <a:pt x="1192530" y="119253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表盘效果百分比对比图表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6" name="组合 1315"/>
          <p:cNvGrpSpPr/>
          <p:nvPr/>
        </p:nvGrpSpPr>
        <p:grpSpPr>
          <a:xfrm>
            <a:off x="1907962" y="445145"/>
            <a:ext cx="5885265" cy="5768965"/>
            <a:chOff x="3222412" y="349895"/>
            <a:chExt cx="5885265" cy="5768965"/>
          </a:xfrm>
        </p:grpSpPr>
        <p:sp>
          <p:nvSpPr>
            <p:cNvPr id="943" name="任意多边形 942"/>
            <p:cNvSpPr/>
            <p:nvPr/>
          </p:nvSpPr>
          <p:spPr>
            <a:xfrm rot="19380031">
              <a:off x="3222412" y="349895"/>
              <a:ext cx="5476951" cy="5358110"/>
            </a:xfrm>
            <a:custGeom>
              <a:avLst/>
              <a:gdLst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728025 w 5476951"/>
                <a:gd name="connsiteY44" fmla="*/ 3578160 h 5358110"/>
                <a:gd name="connsiteX45" fmla="*/ 1738605 w 5476951"/>
                <a:gd name="connsiteY45" fmla="*/ 3589136 h 5358110"/>
                <a:gd name="connsiteX46" fmla="*/ 1802860 w 5476951"/>
                <a:gd name="connsiteY46" fmla="*/ 3642979 h 5358110"/>
                <a:gd name="connsiteX47" fmla="*/ 1841288 w 5476951"/>
                <a:gd name="connsiteY47" fmla="*/ 3668935 h 5358110"/>
                <a:gd name="connsiteX48" fmla="*/ 1877129 w 5476951"/>
                <a:gd name="connsiteY48" fmla="*/ 3697057 h 5358110"/>
                <a:gd name="connsiteX49" fmla="*/ 2216732 w 5476951"/>
                <a:gd name="connsiteY49" fmla="*/ 3844176 h 5358110"/>
                <a:gd name="connsiteX50" fmla="*/ 2346168 w 5476951"/>
                <a:gd name="connsiteY50" fmla="*/ 3869083 h 5358110"/>
                <a:gd name="connsiteX51" fmla="*/ 2384891 w 5476951"/>
                <a:gd name="connsiteY51" fmla="*/ 3872109 h 5358110"/>
                <a:gd name="connsiteX52" fmla="*/ 2399367 w 5476951"/>
                <a:gd name="connsiteY52" fmla="*/ 3874871 h 5358110"/>
                <a:gd name="connsiteX53" fmla="*/ 2646146 w 5476951"/>
                <a:gd name="connsiteY53" fmla="*/ 3863853 h 5358110"/>
                <a:gd name="connsiteX54" fmla="*/ 2648696 w 5476951"/>
                <a:gd name="connsiteY54" fmla="*/ 3862765 h 5358110"/>
                <a:gd name="connsiteX55" fmla="*/ 2689875 w 5476951"/>
                <a:gd name="connsiteY55" fmla="*/ 3855447 h 5358110"/>
                <a:gd name="connsiteX56" fmla="*/ 2936100 w 5476951"/>
                <a:gd name="connsiteY56" fmla="*/ 3658908 h 5358110"/>
                <a:gd name="connsiteX57" fmla="*/ 2933120 w 5476951"/>
                <a:gd name="connsiteY57" fmla="*/ 3549654 h 5358110"/>
                <a:gd name="connsiteX58" fmla="*/ 2911063 w 5476951"/>
                <a:gd name="connsiteY58" fmla="*/ 3495033 h 5358110"/>
                <a:gd name="connsiteX59" fmla="*/ 2890732 w 5476951"/>
                <a:gd name="connsiteY59" fmla="*/ 3464912 h 5358110"/>
                <a:gd name="connsiteX60" fmla="*/ 2823010 w 5476951"/>
                <a:gd name="connsiteY60" fmla="*/ 3374195 h 5358110"/>
                <a:gd name="connsiteX61" fmla="*/ 2141555 w 5476951"/>
                <a:gd name="connsiteY61" fmla="*/ 2794439 h 5358110"/>
                <a:gd name="connsiteX62" fmla="*/ 2071438 w 5476951"/>
                <a:gd name="connsiteY62" fmla="*/ 2761143 h 5358110"/>
                <a:gd name="connsiteX63" fmla="*/ 2028615 w 5476951"/>
                <a:gd name="connsiteY63" fmla="*/ 2748134 h 5358110"/>
                <a:gd name="connsiteX64" fmla="*/ 1654205 w 5476951"/>
                <a:gd name="connsiteY64" fmla="*/ 2545672 h 5358110"/>
                <a:gd name="connsiteX65" fmla="*/ 1375630 w 5476951"/>
                <a:gd name="connsiteY65" fmla="*/ 563636 h 5358110"/>
                <a:gd name="connsiteX66" fmla="*/ 3357666 w 5476951"/>
                <a:gd name="connsiteY66" fmla="*/ 285061 h 5358110"/>
                <a:gd name="connsiteX0-1" fmla="*/ 3357666 w 5476951"/>
                <a:gd name="connsiteY0-2" fmla="*/ 285061 h 5358110"/>
                <a:gd name="connsiteX1-3" fmla="*/ 3905805 w 5476951"/>
                <a:gd name="connsiteY1-4" fmla="*/ 1625527 h 5358110"/>
                <a:gd name="connsiteX2-5" fmla="*/ 3900581 w 5476951"/>
                <a:gd name="connsiteY2-6" fmla="*/ 1651718 h 5358110"/>
                <a:gd name="connsiteX3-7" fmla="*/ 3909495 w 5476951"/>
                <a:gd name="connsiteY3-8" fmla="*/ 1786853 h 5358110"/>
                <a:gd name="connsiteX4-9" fmla="*/ 4346315 w 5476951"/>
                <a:gd name="connsiteY4-10" fmla="*/ 2784117 h 5358110"/>
                <a:gd name="connsiteX5-11" fmla="*/ 4628175 w 5476951"/>
                <a:gd name="connsiteY5-12" fmla="*/ 3084910 h 5358110"/>
                <a:gd name="connsiteX6-13" fmla="*/ 4756244 w 5476951"/>
                <a:gd name="connsiteY6-14" fmla="*/ 3188881 h 5358110"/>
                <a:gd name="connsiteX7-15" fmla="*/ 4835762 w 5476951"/>
                <a:gd name="connsiteY7-16" fmla="*/ 3221948 h 5358110"/>
                <a:gd name="connsiteX8-17" fmla="*/ 5030084 w 5476951"/>
                <a:gd name="connsiteY8-18" fmla="*/ 3339833 h 5358110"/>
                <a:gd name="connsiteX9-19" fmla="*/ 5250947 w 5476951"/>
                <a:gd name="connsiteY9-20" fmla="*/ 4911245 h 5358110"/>
                <a:gd name="connsiteX10-21" fmla="*/ 3679535 w 5476951"/>
                <a:gd name="connsiteY10-22" fmla="*/ 5132106 h 5358110"/>
                <a:gd name="connsiteX11-23" fmla="*/ 3608123 w 5476951"/>
                <a:gd name="connsiteY11-24" fmla="*/ 5071653 h 5358110"/>
                <a:gd name="connsiteX12-25" fmla="*/ 3606270 w 5476951"/>
                <a:gd name="connsiteY12-26" fmla="*/ 5071653 h 5358110"/>
                <a:gd name="connsiteX13-27" fmla="*/ 3605852 w 5476951"/>
                <a:gd name="connsiteY13-28" fmla="*/ 5071157 h 5358110"/>
                <a:gd name="connsiteX14-29" fmla="*/ 3594974 w 5476951"/>
                <a:gd name="connsiteY14-30" fmla="*/ 5061726 h 5358110"/>
                <a:gd name="connsiteX15-31" fmla="*/ 3593836 w 5476951"/>
                <a:gd name="connsiteY15-32" fmla="*/ 5059557 h 5358110"/>
                <a:gd name="connsiteX16-33" fmla="*/ 3581037 w 5476951"/>
                <a:gd name="connsiteY16-34" fmla="*/ 5048724 h 5358110"/>
                <a:gd name="connsiteX17-35" fmla="*/ 3498605 w 5476951"/>
                <a:gd name="connsiteY17-36" fmla="*/ 4961079 h 5358110"/>
                <a:gd name="connsiteX18-37" fmla="*/ 3474807 w 5476951"/>
                <a:gd name="connsiteY18-38" fmla="*/ 4928619 h 5358110"/>
                <a:gd name="connsiteX19-39" fmla="*/ 3467602 w 5476951"/>
                <a:gd name="connsiteY19-40" fmla="*/ 4920776 h 5358110"/>
                <a:gd name="connsiteX20-41" fmla="*/ 3463728 w 5476951"/>
                <a:gd name="connsiteY20-42" fmla="*/ 4915597 h 5358110"/>
                <a:gd name="connsiteX21-43" fmla="*/ 3460786 w 5476951"/>
                <a:gd name="connsiteY21-44" fmla="*/ 4913356 h 5358110"/>
                <a:gd name="connsiteX22-45" fmla="*/ 3436792 w 5476951"/>
                <a:gd name="connsiteY22-46" fmla="*/ 4887236 h 5358110"/>
                <a:gd name="connsiteX23-47" fmla="*/ 3256800 w 5476951"/>
                <a:gd name="connsiteY23-48" fmla="*/ 4738697 h 5358110"/>
                <a:gd name="connsiteX24-49" fmla="*/ 2986540 w 5476951"/>
                <a:gd name="connsiteY24-50" fmla="*/ 4608898 h 5358110"/>
                <a:gd name="connsiteX25-51" fmla="*/ 2962693 w 5476951"/>
                <a:gd name="connsiteY25-52" fmla="*/ 4603804 h 5358110"/>
                <a:gd name="connsiteX26-53" fmla="*/ 2923303 w 5476951"/>
                <a:gd name="connsiteY26-54" fmla="*/ 4592736 h 5358110"/>
                <a:gd name="connsiteX27-55" fmla="*/ 2882996 w 5476951"/>
                <a:gd name="connsiteY27-56" fmla="*/ 4584082 h 5358110"/>
                <a:gd name="connsiteX28-57" fmla="*/ 2794209 w 5476951"/>
                <a:gd name="connsiteY28-58" fmla="*/ 4559234 h 5358110"/>
                <a:gd name="connsiteX29-59" fmla="*/ 2458494 w 5476951"/>
                <a:gd name="connsiteY29-60" fmla="*/ 4523286 h 5358110"/>
                <a:gd name="connsiteX30-61" fmla="*/ 1746979 w 5476951"/>
                <a:gd name="connsiteY30-62" fmla="*/ 4763446 h 5358110"/>
                <a:gd name="connsiteX31-63" fmla="*/ 1735712 w 5476951"/>
                <a:gd name="connsiteY31-64" fmla="*/ 4781802 h 5358110"/>
                <a:gd name="connsiteX32-65" fmla="*/ 1734708 w 5476951"/>
                <a:gd name="connsiteY32-66" fmla="*/ 4782497 h 5358110"/>
                <a:gd name="connsiteX33-67" fmla="*/ 1710956 w 5476951"/>
                <a:gd name="connsiteY33-68" fmla="*/ 4807429 h 5358110"/>
                <a:gd name="connsiteX34-69" fmla="*/ 1708962 w 5476951"/>
                <a:gd name="connsiteY34-70" fmla="*/ 4812729 h 5358110"/>
                <a:gd name="connsiteX35-71" fmla="*/ 1702082 w 5476951"/>
                <a:gd name="connsiteY35-72" fmla="*/ 4815618 h 5358110"/>
                <a:gd name="connsiteX36-73" fmla="*/ 1665329 w 5476951"/>
                <a:gd name="connsiteY36-74" fmla="*/ 4859589 h 5358110"/>
                <a:gd name="connsiteX37-75" fmla="*/ 382689 w 5476951"/>
                <a:gd name="connsiteY37-76" fmla="*/ 4973251 h 5358110"/>
                <a:gd name="connsiteX38-77" fmla="*/ 193546 w 5476951"/>
                <a:gd name="connsiteY38-78" fmla="*/ 3627521 h 5358110"/>
                <a:gd name="connsiteX39-79" fmla="*/ 1539276 w 5476951"/>
                <a:gd name="connsiteY39-80" fmla="*/ 3438379 h 5358110"/>
                <a:gd name="connsiteX40-81" fmla="*/ 1584130 w 5476951"/>
                <a:gd name="connsiteY40-82" fmla="*/ 3475870 h 5358110"/>
                <a:gd name="connsiteX41-83" fmla="*/ 1605272 w 5476951"/>
                <a:gd name="connsiteY41-84" fmla="*/ 3490243 h 5358110"/>
                <a:gd name="connsiteX42-85" fmla="*/ 1621522 w 5476951"/>
                <a:gd name="connsiteY42-86" fmla="*/ 3499053 h 5358110"/>
                <a:gd name="connsiteX43-87" fmla="*/ 1657648 w 5476951"/>
                <a:gd name="connsiteY43-88" fmla="*/ 3527577 h 5358110"/>
                <a:gd name="connsiteX44-89" fmla="*/ 1728025 w 5476951"/>
                <a:gd name="connsiteY44-90" fmla="*/ 3578160 h 5358110"/>
                <a:gd name="connsiteX45-91" fmla="*/ 1738605 w 5476951"/>
                <a:gd name="connsiteY45-92" fmla="*/ 3589136 h 5358110"/>
                <a:gd name="connsiteX46-93" fmla="*/ 1802860 w 5476951"/>
                <a:gd name="connsiteY46-94" fmla="*/ 3642979 h 5358110"/>
                <a:gd name="connsiteX47-95" fmla="*/ 1841288 w 5476951"/>
                <a:gd name="connsiteY47-96" fmla="*/ 3668935 h 5358110"/>
                <a:gd name="connsiteX48-97" fmla="*/ 1877129 w 5476951"/>
                <a:gd name="connsiteY48-98" fmla="*/ 3697057 h 5358110"/>
                <a:gd name="connsiteX49-99" fmla="*/ 2216732 w 5476951"/>
                <a:gd name="connsiteY49-100" fmla="*/ 3844176 h 5358110"/>
                <a:gd name="connsiteX50-101" fmla="*/ 2346168 w 5476951"/>
                <a:gd name="connsiteY50-102" fmla="*/ 3869083 h 5358110"/>
                <a:gd name="connsiteX51-103" fmla="*/ 2384891 w 5476951"/>
                <a:gd name="connsiteY51-104" fmla="*/ 3872109 h 5358110"/>
                <a:gd name="connsiteX52-105" fmla="*/ 2399367 w 5476951"/>
                <a:gd name="connsiteY52-106" fmla="*/ 3874871 h 5358110"/>
                <a:gd name="connsiteX53-107" fmla="*/ 2646146 w 5476951"/>
                <a:gd name="connsiteY53-108" fmla="*/ 3863853 h 5358110"/>
                <a:gd name="connsiteX54-109" fmla="*/ 2648696 w 5476951"/>
                <a:gd name="connsiteY54-110" fmla="*/ 3862765 h 5358110"/>
                <a:gd name="connsiteX55-111" fmla="*/ 2689875 w 5476951"/>
                <a:gd name="connsiteY55-112" fmla="*/ 3855447 h 5358110"/>
                <a:gd name="connsiteX56-113" fmla="*/ 2936100 w 5476951"/>
                <a:gd name="connsiteY56-114" fmla="*/ 3658908 h 5358110"/>
                <a:gd name="connsiteX57-115" fmla="*/ 2933120 w 5476951"/>
                <a:gd name="connsiteY57-116" fmla="*/ 3549654 h 5358110"/>
                <a:gd name="connsiteX58-117" fmla="*/ 2911063 w 5476951"/>
                <a:gd name="connsiteY58-118" fmla="*/ 3495033 h 5358110"/>
                <a:gd name="connsiteX59-119" fmla="*/ 2823010 w 5476951"/>
                <a:gd name="connsiteY59-120" fmla="*/ 3374195 h 5358110"/>
                <a:gd name="connsiteX60-121" fmla="*/ 2141555 w 5476951"/>
                <a:gd name="connsiteY60-122" fmla="*/ 2794439 h 5358110"/>
                <a:gd name="connsiteX61-123" fmla="*/ 2071438 w 5476951"/>
                <a:gd name="connsiteY61-124" fmla="*/ 2761143 h 5358110"/>
                <a:gd name="connsiteX62-125" fmla="*/ 2028615 w 5476951"/>
                <a:gd name="connsiteY62-126" fmla="*/ 2748134 h 5358110"/>
                <a:gd name="connsiteX63-127" fmla="*/ 1654205 w 5476951"/>
                <a:gd name="connsiteY63-128" fmla="*/ 2545672 h 5358110"/>
                <a:gd name="connsiteX64-129" fmla="*/ 1375630 w 5476951"/>
                <a:gd name="connsiteY64-130" fmla="*/ 563636 h 5358110"/>
                <a:gd name="connsiteX65-131" fmla="*/ 3357666 w 5476951"/>
                <a:gd name="connsiteY65-132" fmla="*/ 285061 h 5358110"/>
                <a:gd name="connsiteX0-133" fmla="*/ 3357666 w 5476951"/>
                <a:gd name="connsiteY0-134" fmla="*/ 285061 h 5358110"/>
                <a:gd name="connsiteX1-135" fmla="*/ 3905805 w 5476951"/>
                <a:gd name="connsiteY1-136" fmla="*/ 1625527 h 5358110"/>
                <a:gd name="connsiteX2-137" fmla="*/ 3900581 w 5476951"/>
                <a:gd name="connsiteY2-138" fmla="*/ 1651718 h 5358110"/>
                <a:gd name="connsiteX3-139" fmla="*/ 3909495 w 5476951"/>
                <a:gd name="connsiteY3-140" fmla="*/ 1786853 h 5358110"/>
                <a:gd name="connsiteX4-141" fmla="*/ 4346315 w 5476951"/>
                <a:gd name="connsiteY4-142" fmla="*/ 2784117 h 5358110"/>
                <a:gd name="connsiteX5-143" fmla="*/ 4628175 w 5476951"/>
                <a:gd name="connsiteY5-144" fmla="*/ 3084910 h 5358110"/>
                <a:gd name="connsiteX6-145" fmla="*/ 4756244 w 5476951"/>
                <a:gd name="connsiteY6-146" fmla="*/ 3188881 h 5358110"/>
                <a:gd name="connsiteX7-147" fmla="*/ 4835762 w 5476951"/>
                <a:gd name="connsiteY7-148" fmla="*/ 3221948 h 5358110"/>
                <a:gd name="connsiteX8-149" fmla="*/ 5030084 w 5476951"/>
                <a:gd name="connsiteY8-150" fmla="*/ 3339833 h 5358110"/>
                <a:gd name="connsiteX9-151" fmla="*/ 5250947 w 5476951"/>
                <a:gd name="connsiteY9-152" fmla="*/ 4911245 h 5358110"/>
                <a:gd name="connsiteX10-153" fmla="*/ 3679535 w 5476951"/>
                <a:gd name="connsiteY10-154" fmla="*/ 5132106 h 5358110"/>
                <a:gd name="connsiteX11-155" fmla="*/ 3608123 w 5476951"/>
                <a:gd name="connsiteY11-156" fmla="*/ 5071653 h 5358110"/>
                <a:gd name="connsiteX12-157" fmla="*/ 3606270 w 5476951"/>
                <a:gd name="connsiteY12-158" fmla="*/ 5071653 h 5358110"/>
                <a:gd name="connsiteX13-159" fmla="*/ 3605852 w 5476951"/>
                <a:gd name="connsiteY13-160" fmla="*/ 5071157 h 5358110"/>
                <a:gd name="connsiteX14-161" fmla="*/ 3594974 w 5476951"/>
                <a:gd name="connsiteY14-162" fmla="*/ 5061726 h 5358110"/>
                <a:gd name="connsiteX15-163" fmla="*/ 3593836 w 5476951"/>
                <a:gd name="connsiteY15-164" fmla="*/ 5059557 h 5358110"/>
                <a:gd name="connsiteX16-165" fmla="*/ 3581037 w 5476951"/>
                <a:gd name="connsiteY16-166" fmla="*/ 5048724 h 5358110"/>
                <a:gd name="connsiteX17-167" fmla="*/ 3498605 w 5476951"/>
                <a:gd name="connsiteY17-168" fmla="*/ 4961079 h 5358110"/>
                <a:gd name="connsiteX18-169" fmla="*/ 3474807 w 5476951"/>
                <a:gd name="connsiteY18-170" fmla="*/ 4928619 h 5358110"/>
                <a:gd name="connsiteX19-171" fmla="*/ 3467602 w 5476951"/>
                <a:gd name="connsiteY19-172" fmla="*/ 4920776 h 5358110"/>
                <a:gd name="connsiteX20-173" fmla="*/ 3463728 w 5476951"/>
                <a:gd name="connsiteY20-174" fmla="*/ 4915597 h 5358110"/>
                <a:gd name="connsiteX21-175" fmla="*/ 3460786 w 5476951"/>
                <a:gd name="connsiteY21-176" fmla="*/ 4913356 h 5358110"/>
                <a:gd name="connsiteX22-177" fmla="*/ 3436792 w 5476951"/>
                <a:gd name="connsiteY22-178" fmla="*/ 4887236 h 5358110"/>
                <a:gd name="connsiteX23-179" fmla="*/ 3256800 w 5476951"/>
                <a:gd name="connsiteY23-180" fmla="*/ 4738697 h 5358110"/>
                <a:gd name="connsiteX24-181" fmla="*/ 2986540 w 5476951"/>
                <a:gd name="connsiteY24-182" fmla="*/ 4608898 h 5358110"/>
                <a:gd name="connsiteX25-183" fmla="*/ 2962693 w 5476951"/>
                <a:gd name="connsiteY25-184" fmla="*/ 4603804 h 5358110"/>
                <a:gd name="connsiteX26-185" fmla="*/ 2923303 w 5476951"/>
                <a:gd name="connsiteY26-186" fmla="*/ 4592736 h 5358110"/>
                <a:gd name="connsiteX27-187" fmla="*/ 2882996 w 5476951"/>
                <a:gd name="connsiteY27-188" fmla="*/ 4584082 h 5358110"/>
                <a:gd name="connsiteX28-189" fmla="*/ 2794209 w 5476951"/>
                <a:gd name="connsiteY28-190" fmla="*/ 4559234 h 5358110"/>
                <a:gd name="connsiteX29-191" fmla="*/ 2458494 w 5476951"/>
                <a:gd name="connsiteY29-192" fmla="*/ 4523286 h 5358110"/>
                <a:gd name="connsiteX30-193" fmla="*/ 1746979 w 5476951"/>
                <a:gd name="connsiteY30-194" fmla="*/ 4763446 h 5358110"/>
                <a:gd name="connsiteX31-195" fmla="*/ 1735712 w 5476951"/>
                <a:gd name="connsiteY31-196" fmla="*/ 4781802 h 5358110"/>
                <a:gd name="connsiteX32-197" fmla="*/ 1734708 w 5476951"/>
                <a:gd name="connsiteY32-198" fmla="*/ 4782497 h 5358110"/>
                <a:gd name="connsiteX33-199" fmla="*/ 1710956 w 5476951"/>
                <a:gd name="connsiteY33-200" fmla="*/ 4807429 h 5358110"/>
                <a:gd name="connsiteX34-201" fmla="*/ 1708962 w 5476951"/>
                <a:gd name="connsiteY34-202" fmla="*/ 4812729 h 5358110"/>
                <a:gd name="connsiteX35-203" fmla="*/ 1702082 w 5476951"/>
                <a:gd name="connsiteY35-204" fmla="*/ 4815618 h 5358110"/>
                <a:gd name="connsiteX36-205" fmla="*/ 1665329 w 5476951"/>
                <a:gd name="connsiteY36-206" fmla="*/ 4859589 h 5358110"/>
                <a:gd name="connsiteX37-207" fmla="*/ 382689 w 5476951"/>
                <a:gd name="connsiteY37-208" fmla="*/ 4973251 h 5358110"/>
                <a:gd name="connsiteX38-209" fmla="*/ 193546 w 5476951"/>
                <a:gd name="connsiteY38-210" fmla="*/ 3627521 h 5358110"/>
                <a:gd name="connsiteX39-211" fmla="*/ 1539276 w 5476951"/>
                <a:gd name="connsiteY39-212" fmla="*/ 3438379 h 5358110"/>
                <a:gd name="connsiteX40-213" fmla="*/ 1584130 w 5476951"/>
                <a:gd name="connsiteY40-214" fmla="*/ 3475870 h 5358110"/>
                <a:gd name="connsiteX41-215" fmla="*/ 1605272 w 5476951"/>
                <a:gd name="connsiteY41-216" fmla="*/ 3490243 h 5358110"/>
                <a:gd name="connsiteX42-217" fmla="*/ 1621522 w 5476951"/>
                <a:gd name="connsiteY42-218" fmla="*/ 3499053 h 5358110"/>
                <a:gd name="connsiteX43-219" fmla="*/ 1657648 w 5476951"/>
                <a:gd name="connsiteY43-220" fmla="*/ 3527577 h 5358110"/>
                <a:gd name="connsiteX44-221" fmla="*/ 1728025 w 5476951"/>
                <a:gd name="connsiteY44-222" fmla="*/ 3578160 h 5358110"/>
                <a:gd name="connsiteX45-223" fmla="*/ 1738605 w 5476951"/>
                <a:gd name="connsiteY45-224" fmla="*/ 3589136 h 5358110"/>
                <a:gd name="connsiteX46-225" fmla="*/ 1802860 w 5476951"/>
                <a:gd name="connsiteY46-226" fmla="*/ 3642979 h 5358110"/>
                <a:gd name="connsiteX47-227" fmla="*/ 1841288 w 5476951"/>
                <a:gd name="connsiteY47-228" fmla="*/ 3668935 h 5358110"/>
                <a:gd name="connsiteX48-229" fmla="*/ 1877129 w 5476951"/>
                <a:gd name="connsiteY48-230" fmla="*/ 3697057 h 5358110"/>
                <a:gd name="connsiteX49-231" fmla="*/ 2216732 w 5476951"/>
                <a:gd name="connsiteY49-232" fmla="*/ 3844176 h 5358110"/>
                <a:gd name="connsiteX50-233" fmla="*/ 2346168 w 5476951"/>
                <a:gd name="connsiteY50-234" fmla="*/ 3869083 h 5358110"/>
                <a:gd name="connsiteX51-235" fmla="*/ 2384891 w 5476951"/>
                <a:gd name="connsiteY51-236" fmla="*/ 3872109 h 5358110"/>
                <a:gd name="connsiteX52-237" fmla="*/ 2399367 w 5476951"/>
                <a:gd name="connsiteY52-238" fmla="*/ 3874871 h 5358110"/>
                <a:gd name="connsiteX53-239" fmla="*/ 2646146 w 5476951"/>
                <a:gd name="connsiteY53-240" fmla="*/ 3863853 h 5358110"/>
                <a:gd name="connsiteX54-241" fmla="*/ 2648696 w 5476951"/>
                <a:gd name="connsiteY54-242" fmla="*/ 3862765 h 5358110"/>
                <a:gd name="connsiteX55-243" fmla="*/ 2689875 w 5476951"/>
                <a:gd name="connsiteY55-244" fmla="*/ 3855447 h 5358110"/>
                <a:gd name="connsiteX56-245" fmla="*/ 2936100 w 5476951"/>
                <a:gd name="connsiteY56-246" fmla="*/ 3658908 h 5358110"/>
                <a:gd name="connsiteX57-247" fmla="*/ 2911063 w 5476951"/>
                <a:gd name="connsiteY57-248" fmla="*/ 3495033 h 5358110"/>
                <a:gd name="connsiteX58-249" fmla="*/ 2823010 w 5476951"/>
                <a:gd name="connsiteY58-250" fmla="*/ 3374195 h 5358110"/>
                <a:gd name="connsiteX59-251" fmla="*/ 2141555 w 5476951"/>
                <a:gd name="connsiteY59-252" fmla="*/ 2794439 h 5358110"/>
                <a:gd name="connsiteX60-253" fmla="*/ 2071438 w 5476951"/>
                <a:gd name="connsiteY60-254" fmla="*/ 2761143 h 5358110"/>
                <a:gd name="connsiteX61-255" fmla="*/ 2028615 w 5476951"/>
                <a:gd name="connsiteY61-256" fmla="*/ 2748134 h 5358110"/>
                <a:gd name="connsiteX62-257" fmla="*/ 1654205 w 5476951"/>
                <a:gd name="connsiteY62-258" fmla="*/ 2545672 h 5358110"/>
                <a:gd name="connsiteX63-259" fmla="*/ 1375630 w 5476951"/>
                <a:gd name="connsiteY63-260" fmla="*/ 563636 h 5358110"/>
                <a:gd name="connsiteX64-261" fmla="*/ 3357666 w 5476951"/>
                <a:gd name="connsiteY64-262" fmla="*/ 285061 h 5358110"/>
                <a:gd name="connsiteX0-263" fmla="*/ 3357666 w 5476951"/>
                <a:gd name="connsiteY0-264" fmla="*/ 285061 h 5358110"/>
                <a:gd name="connsiteX1-265" fmla="*/ 3905805 w 5476951"/>
                <a:gd name="connsiteY1-266" fmla="*/ 1625527 h 5358110"/>
                <a:gd name="connsiteX2-267" fmla="*/ 3900581 w 5476951"/>
                <a:gd name="connsiteY2-268" fmla="*/ 1651718 h 5358110"/>
                <a:gd name="connsiteX3-269" fmla="*/ 3909495 w 5476951"/>
                <a:gd name="connsiteY3-270" fmla="*/ 1786853 h 5358110"/>
                <a:gd name="connsiteX4-271" fmla="*/ 4346315 w 5476951"/>
                <a:gd name="connsiteY4-272" fmla="*/ 2784117 h 5358110"/>
                <a:gd name="connsiteX5-273" fmla="*/ 4628175 w 5476951"/>
                <a:gd name="connsiteY5-274" fmla="*/ 3084910 h 5358110"/>
                <a:gd name="connsiteX6-275" fmla="*/ 4756244 w 5476951"/>
                <a:gd name="connsiteY6-276" fmla="*/ 3188881 h 5358110"/>
                <a:gd name="connsiteX7-277" fmla="*/ 4835762 w 5476951"/>
                <a:gd name="connsiteY7-278" fmla="*/ 3221948 h 5358110"/>
                <a:gd name="connsiteX8-279" fmla="*/ 5030084 w 5476951"/>
                <a:gd name="connsiteY8-280" fmla="*/ 3339833 h 5358110"/>
                <a:gd name="connsiteX9-281" fmla="*/ 5250947 w 5476951"/>
                <a:gd name="connsiteY9-282" fmla="*/ 4911245 h 5358110"/>
                <a:gd name="connsiteX10-283" fmla="*/ 3679535 w 5476951"/>
                <a:gd name="connsiteY10-284" fmla="*/ 5132106 h 5358110"/>
                <a:gd name="connsiteX11-285" fmla="*/ 3608123 w 5476951"/>
                <a:gd name="connsiteY11-286" fmla="*/ 5071653 h 5358110"/>
                <a:gd name="connsiteX12-287" fmla="*/ 3606270 w 5476951"/>
                <a:gd name="connsiteY12-288" fmla="*/ 5071653 h 5358110"/>
                <a:gd name="connsiteX13-289" fmla="*/ 3605852 w 5476951"/>
                <a:gd name="connsiteY13-290" fmla="*/ 5071157 h 5358110"/>
                <a:gd name="connsiteX14-291" fmla="*/ 3594974 w 5476951"/>
                <a:gd name="connsiteY14-292" fmla="*/ 5061726 h 5358110"/>
                <a:gd name="connsiteX15-293" fmla="*/ 3593836 w 5476951"/>
                <a:gd name="connsiteY15-294" fmla="*/ 5059557 h 5358110"/>
                <a:gd name="connsiteX16-295" fmla="*/ 3581037 w 5476951"/>
                <a:gd name="connsiteY16-296" fmla="*/ 5048724 h 5358110"/>
                <a:gd name="connsiteX17-297" fmla="*/ 3498605 w 5476951"/>
                <a:gd name="connsiteY17-298" fmla="*/ 4961079 h 5358110"/>
                <a:gd name="connsiteX18-299" fmla="*/ 3474807 w 5476951"/>
                <a:gd name="connsiteY18-300" fmla="*/ 4928619 h 5358110"/>
                <a:gd name="connsiteX19-301" fmla="*/ 3467602 w 5476951"/>
                <a:gd name="connsiteY19-302" fmla="*/ 4920776 h 5358110"/>
                <a:gd name="connsiteX20-303" fmla="*/ 3463728 w 5476951"/>
                <a:gd name="connsiteY20-304" fmla="*/ 4915597 h 5358110"/>
                <a:gd name="connsiteX21-305" fmla="*/ 3460786 w 5476951"/>
                <a:gd name="connsiteY21-306" fmla="*/ 4913356 h 5358110"/>
                <a:gd name="connsiteX22-307" fmla="*/ 3436792 w 5476951"/>
                <a:gd name="connsiteY22-308" fmla="*/ 4887236 h 5358110"/>
                <a:gd name="connsiteX23-309" fmla="*/ 3256800 w 5476951"/>
                <a:gd name="connsiteY23-310" fmla="*/ 4738697 h 5358110"/>
                <a:gd name="connsiteX24-311" fmla="*/ 2986540 w 5476951"/>
                <a:gd name="connsiteY24-312" fmla="*/ 4608898 h 5358110"/>
                <a:gd name="connsiteX25-313" fmla="*/ 2962693 w 5476951"/>
                <a:gd name="connsiteY25-314" fmla="*/ 4603804 h 5358110"/>
                <a:gd name="connsiteX26-315" fmla="*/ 2923303 w 5476951"/>
                <a:gd name="connsiteY26-316" fmla="*/ 4592736 h 5358110"/>
                <a:gd name="connsiteX27-317" fmla="*/ 2882996 w 5476951"/>
                <a:gd name="connsiteY27-318" fmla="*/ 4584082 h 5358110"/>
                <a:gd name="connsiteX28-319" fmla="*/ 2794209 w 5476951"/>
                <a:gd name="connsiteY28-320" fmla="*/ 4559234 h 5358110"/>
                <a:gd name="connsiteX29-321" fmla="*/ 2458494 w 5476951"/>
                <a:gd name="connsiteY29-322" fmla="*/ 4523286 h 5358110"/>
                <a:gd name="connsiteX30-323" fmla="*/ 1746979 w 5476951"/>
                <a:gd name="connsiteY30-324" fmla="*/ 4763446 h 5358110"/>
                <a:gd name="connsiteX31-325" fmla="*/ 1735712 w 5476951"/>
                <a:gd name="connsiteY31-326" fmla="*/ 4781802 h 5358110"/>
                <a:gd name="connsiteX32-327" fmla="*/ 1734708 w 5476951"/>
                <a:gd name="connsiteY32-328" fmla="*/ 4782497 h 5358110"/>
                <a:gd name="connsiteX33-329" fmla="*/ 1710956 w 5476951"/>
                <a:gd name="connsiteY33-330" fmla="*/ 4807429 h 5358110"/>
                <a:gd name="connsiteX34-331" fmla="*/ 1708962 w 5476951"/>
                <a:gd name="connsiteY34-332" fmla="*/ 4812729 h 5358110"/>
                <a:gd name="connsiteX35-333" fmla="*/ 1702082 w 5476951"/>
                <a:gd name="connsiteY35-334" fmla="*/ 4815618 h 5358110"/>
                <a:gd name="connsiteX36-335" fmla="*/ 1665329 w 5476951"/>
                <a:gd name="connsiteY36-336" fmla="*/ 4859589 h 5358110"/>
                <a:gd name="connsiteX37-337" fmla="*/ 382689 w 5476951"/>
                <a:gd name="connsiteY37-338" fmla="*/ 4973251 h 5358110"/>
                <a:gd name="connsiteX38-339" fmla="*/ 193546 w 5476951"/>
                <a:gd name="connsiteY38-340" fmla="*/ 3627521 h 5358110"/>
                <a:gd name="connsiteX39-341" fmla="*/ 1539276 w 5476951"/>
                <a:gd name="connsiteY39-342" fmla="*/ 3438379 h 5358110"/>
                <a:gd name="connsiteX40-343" fmla="*/ 1584130 w 5476951"/>
                <a:gd name="connsiteY40-344" fmla="*/ 3475870 h 5358110"/>
                <a:gd name="connsiteX41-345" fmla="*/ 1605272 w 5476951"/>
                <a:gd name="connsiteY41-346" fmla="*/ 3490243 h 5358110"/>
                <a:gd name="connsiteX42-347" fmla="*/ 1621522 w 5476951"/>
                <a:gd name="connsiteY42-348" fmla="*/ 3499053 h 5358110"/>
                <a:gd name="connsiteX43-349" fmla="*/ 1657648 w 5476951"/>
                <a:gd name="connsiteY43-350" fmla="*/ 3527577 h 5358110"/>
                <a:gd name="connsiteX44-351" fmla="*/ 1728025 w 5476951"/>
                <a:gd name="connsiteY44-352" fmla="*/ 3578160 h 5358110"/>
                <a:gd name="connsiteX45-353" fmla="*/ 1738605 w 5476951"/>
                <a:gd name="connsiteY45-354" fmla="*/ 3589136 h 5358110"/>
                <a:gd name="connsiteX46-355" fmla="*/ 1802860 w 5476951"/>
                <a:gd name="connsiteY46-356" fmla="*/ 3642979 h 5358110"/>
                <a:gd name="connsiteX47-357" fmla="*/ 1841288 w 5476951"/>
                <a:gd name="connsiteY47-358" fmla="*/ 3668935 h 5358110"/>
                <a:gd name="connsiteX48-359" fmla="*/ 1877129 w 5476951"/>
                <a:gd name="connsiteY48-360" fmla="*/ 3697057 h 5358110"/>
                <a:gd name="connsiteX49-361" fmla="*/ 2216732 w 5476951"/>
                <a:gd name="connsiteY49-362" fmla="*/ 3844176 h 5358110"/>
                <a:gd name="connsiteX50-363" fmla="*/ 2346168 w 5476951"/>
                <a:gd name="connsiteY50-364" fmla="*/ 3869083 h 5358110"/>
                <a:gd name="connsiteX51-365" fmla="*/ 2384891 w 5476951"/>
                <a:gd name="connsiteY51-366" fmla="*/ 3872109 h 5358110"/>
                <a:gd name="connsiteX52-367" fmla="*/ 2399367 w 5476951"/>
                <a:gd name="connsiteY52-368" fmla="*/ 3874871 h 5358110"/>
                <a:gd name="connsiteX53-369" fmla="*/ 2646146 w 5476951"/>
                <a:gd name="connsiteY53-370" fmla="*/ 3863853 h 5358110"/>
                <a:gd name="connsiteX54-371" fmla="*/ 2648696 w 5476951"/>
                <a:gd name="connsiteY54-372" fmla="*/ 3862765 h 5358110"/>
                <a:gd name="connsiteX55-373" fmla="*/ 2689875 w 5476951"/>
                <a:gd name="connsiteY55-374" fmla="*/ 3855447 h 5358110"/>
                <a:gd name="connsiteX56-375" fmla="*/ 2936100 w 5476951"/>
                <a:gd name="connsiteY56-376" fmla="*/ 3658908 h 5358110"/>
                <a:gd name="connsiteX57-377" fmla="*/ 2823010 w 5476951"/>
                <a:gd name="connsiteY57-378" fmla="*/ 3374195 h 5358110"/>
                <a:gd name="connsiteX58-379" fmla="*/ 2141555 w 5476951"/>
                <a:gd name="connsiteY58-380" fmla="*/ 2794439 h 5358110"/>
                <a:gd name="connsiteX59-381" fmla="*/ 2071438 w 5476951"/>
                <a:gd name="connsiteY59-382" fmla="*/ 2761143 h 5358110"/>
                <a:gd name="connsiteX60-383" fmla="*/ 2028615 w 5476951"/>
                <a:gd name="connsiteY60-384" fmla="*/ 2748134 h 5358110"/>
                <a:gd name="connsiteX61-385" fmla="*/ 1654205 w 5476951"/>
                <a:gd name="connsiteY61-386" fmla="*/ 2545672 h 5358110"/>
                <a:gd name="connsiteX62-387" fmla="*/ 1375630 w 5476951"/>
                <a:gd name="connsiteY62-388" fmla="*/ 563636 h 5358110"/>
                <a:gd name="connsiteX63-389" fmla="*/ 3357666 w 5476951"/>
                <a:gd name="connsiteY63-390" fmla="*/ 285061 h 5358110"/>
                <a:gd name="connsiteX0-391" fmla="*/ 3357666 w 5476951"/>
                <a:gd name="connsiteY0-392" fmla="*/ 285061 h 5358110"/>
                <a:gd name="connsiteX1-393" fmla="*/ 3905805 w 5476951"/>
                <a:gd name="connsiteY1-394" fmla="*/ 1625527 h 5358110"/>
                <a:gd name="connsiteX2-395" fmla="*/ 3900581 w 5476951"/>
                <a:gd name="connsiteY2-396" fmla="*/ 1651718 h 5358110"/>
                <a:gd name="connsiteX3-397" fmla="*/ 3909495 w 5476951"/>
                <a:gd name="connsiteY3-398" fmla="*/ 1786853 h 5358110"/>
                <a:gd name="connsiteX4-399" fmla="*/ 4346315 w 5476951"/>
                <a:gd name="connsiteY4-400" fmla="*/ 2784117 h 5358110"/>
                <a:gd name="connsiteX5-401" fmla="*/ 4628175 w 5476951"/>
                <a:gd name="connsiteY5-402" fmla="*/ 3084910 h 5358110"/>
                <a:gd name="connsiteX6-403" fmla="*/ 4756244 w 5476951"/>
                <a:gd name="connsiteY6-404" fmla="*/ 3188881 h 5358110"/>
                <a:gd name="connsiteX7-405" fmla="*/ 4835762 w 5476951"/>
                <a:gd name="connsiteY7-406" fmla="*/ 3221948 h 5358110"/>
                <a:gd name="connsiteX8-407" fmla="*/ 5030084 w 5476951"/>
                <a:gd name="connsiteY8-408" fmla="*/ 3339833 h 5358110"/>
                <a:gd name="connsiteX9-409" fmla="*/ 5250947 w 5476951"/>
                <a:gd name="connsiteY9-410" fmla="*/ 4911245 h 5358110"/>
                <a:gd name="connsiteX10-411" fmla="*/ 3679535 w 5476951"/>
                <a:gd name="connsiteY10-412" fmla="*/ 5132106 h 5358110"/>
                <a:gd name="connsiteX11-413" fmla="*/ 3608123 w 5476951"/>
                <a:gd name="connsiteY11-414" fmla="*/ 5071653 h 5358110"/>
                <a:gd name="connsiteX12-415" fmla="*/ 3606270 w 5476951"/>
                <a:gd name="connsiteY12-416" fmla="*/ 5071653 h 5358110"/>
                <a:gd name="connsiteX13-417" fmla="*/ 3605852 w 5476951"/>
                <a:gd name="connsiteY13-418" fmla="*/ 5071157 h 5358110"/>
                <a:gd name="connsiteX14-419" fmla="*/ 3594974 w 5476951"/>
                <a:gd name="connsiteY14-420" fmla="*/ 5061726 h 5358110"/>
                <a:gd name="connsiteX15-421" fmla="*/ 3593836 w 5476951"/>
                <a:gd name="connsiteY15-422" fmla="*/ 5059557 h 5358110"/>
                <a:gd name="connsiteX16-423" fmla="*/ 3581037 w 5476951"/>
                <a:gd name="connsiteY16-424" fmla="*/ 5048724 h 5358110"/>
                <a:gd name="connsiteX17-425" fmla="*/ 3498605 w 5476951"/>
                <a:gd name="connsiteY17-426" fmla="*/ 4961079 h 5358110"/>
                <a:gd name="connsiteX18-427" fmla="*/ 3474807 w 5476951"/>
                <a:gd name="connsiteY18-428" fmla="*/ 4928619 h 5358110"/>
                <a:gd name="connsiteX19-429" fmla="*/ 3467602 w 5476951"/>
                <a:gd name="connsiteY19-430" fmla="*/ 4920776 h 5358110"/>
                <a:gd name="connsiteX20-431" fmla="*/ 3463728 w 5476951"/>
                <a:gd name="connsiteY20-432" fmla="*/ 4915597 h 5358110"/>
                <a:gd name="connsiteX21-433" fmla="*/ 3460786 w 5476951"/>
                <a:gd name="connsiteY21-434" fmla="*/ 4913356 h 5358110"/>
                <a:gd name="connsiteX22-435" fmla="*/ 3436792 w 5476951"/>
                <a:gd name="connsiteY22-436" fmla="*/ 4887236 h 5358110"/>
                <a:gd name="connsiteX23-437" fmla="*/ 3256800 w 5476951"/>
                <a:gd name="connsiteY23-438" fmla="*/ 4738697 h 5358110"/>
                <a:gd name="connsiteX24-439" fmla="*/ 2986540 w 5476951"/>
                <a:gd name="connsiteY24-440" fmla="*/ 4608898 h 5358110"/>
                <a:gd name="connsiteX25-441" fmla="*/ 2962693 w 5476951"/>
                <a:gd name="connsiteY25-442" fmla="*/ 4603804 h 5358110"/>
                <a:gd name="connsiteX26-443" fmla="*/ 2923303 w 5476951"/>
                <a:gd name="connsiteY26-444" fmla="*/ 4592736 h 5358110"/>
                <a:gd name="connsiteX27-445" fmla="*/ 2882996 w 5476951"/>
                <a:gd name="connsiteY27-446" fmla="*/ 4584082 h 5358110"/>
                <a:gd name="connsiteX28-447" fmla="*/ 2794209 w 5476951"/>
                <a:gd name="connsiteY28-448" fmla="*/ 4559234 h 5358110"/>
                <a:gd name="connsiteX29-449" fmla="*/ 2458494 w 5476951"/>
                <a:gd name="connsiteY29-450" fmla="*/ 4523286 h 5358110"/>
                <a:gd name="connsiteX30-451" fmla="*/ 1746979 w 5476951"/>
                <a:gd name="connsiteY30-452" fmla="*/ 4763446 h 5358110"/>
                <a:gd name="connsiteX31-453" fmla="*/ 1735712 w 5476951"/>
                <a:gd name="connsiteY31-454" fmla="*/ 4781802 h 5358110"/>
                <a:gd name="connsiteX32-455" fmla="*/ 1734708 w 5476951"/>
                <a:gd name="connsiteY32-456" fmla="*/ 4782497 h 5358110"/>
                <a:gd name="connsiteX33-457" fmla="*/ 1710956 w 5476951"/>
                <a:gd name="connsiteY33-458" fmla="*/ 4807429 h 5358110"/>
                <a:gd name="connsiteX34-459" fmla="*/ 1708962 w 5476951"/>
                <a:gd name="connsiteY34-460" fmla="*/ 4812729 h 5358110"/>
                <a:gd name="connsiteX35-461" fmla="*/ 1702082 w 5476951"/>
                <a:gd name="connsiteY35-462" fmla="*/ 4815618 h 5358110"/>
                <a:gd name="connsiteX36-463" fmla="*/ 1665329 w 5476951"/>
                <a:gd name="connsiteY36-464" fmla="*/ 4859589 h 5358110"/>
                <a:gd name="connsiteX37-465" fmla="*/ 382689 w 5476951"/>
                <a:gd name="connsiteY37-466" fmla="*/ 4973251 h 5358110"/>
                <a:gd name="connsiteX38-467" fmla="*/ 193546 w 5476951"/>
                <a:gd name="connsiteY38-468" fmla="*/ 3627521 h 5358110"/>
                <a:gd name="connsiteX39-469" fmla="*/ 1539276 w 5476951"/>
                <a:gd name="connsiteY39-470" fmla="*/ 3438379 h 5358110"/>
                <a:gd name="connsiteX40-471" fmla="*/ 1584130 w 5476951"/>
                <a:gd name="connsiteY40-472" fmla="*/ 3475870 h 5358110"/>
                <a:gd name="connsiteX41-473" fmla="*/ 1605272 w 5476951"/>
                <a:gd name="connsiteY41-474" fmla="*/ 3490243 h 5358110"/>
                <a:gd name="connsiteX42-475" fmla="*/ 1621522 w 5476951"/>
                <a:gd name="connsiteY42-476" fmla="*/ 3499053 h 5358110"/>
                <a:gd name="connsiteX43-477" fmla="*/ 1657648 w 5476951"/>
                <a:gd name="connsiteY43-478" fmla="*/ 3527577 h 5358110"/>
                <a:gd name="connsiteX44-479" fmla="*/ 1728025 w 5476951"/>
                <a:gd name="connsiteY44-480" fmla="*/ 3578160 h 5358110"/>
                <a:gd name="connsiteX45-481" fmla="*/ 1738605 w 5476951"/>
                <a:gd name="connsiteY45-482" fmla="*/ 3589136 h 5358110"/>
                <a:gd name="connsiteX46-483" fmla="*/ 1802860 w 5476951"/>
                <a:gd name="connsiteY46-484" fmla="*/ 3642979 h 5358110"/>
                <a:gd name="connsiteX47-485" fmla="*/ 1841288 w 5476951"/>
                <a:gd name="connsiteY47-486" fmla="*/ 3668935 h 5358110"/>
                <a:gd name="connsiteX48-487" fmla="*/ 1877129 w 5476951"/>
                <a:gd name="connsiteY48-488" fmla="*/ 3697057 h 5358110"/>
                <a:gd name="connsiteX49-489" fmla="*/ 2216732 w 5476951"/>
                <a:gd name="connsiteY49-490" fmla="*/ 3844176 h 5358110"/>
                <a:gd name="connsiteX50-491" fmla="*/ 2346168 w 5476951"/>
                <a:gd name="connsiteY50-492" fmla="*/ 3869083 h 5358110"/>
                <a:gd name="connsiteX51-493" fmla="*/ 2384891 w 5476951"/>
                <a:gd name="connsiteY51-494" fmla="*/ 3872109 h 5358110"/>
                <a:gd name="connsiteX52-495" fmla="*/ 2399367 w 5476951"/>
                <a:gd name="connsiteY52-496" fmla="*/ 3874871 h 5358110"/>
                <a:gd name="connsiteX53-497" fmla="*/ 2646146 w 5476951"/>
                <a:gd name="connsiteY53-498" fmla="*/ 3863853 h 5358110"/>
                <a:gd name="connsiteX54-499" fmla="*/ 2648696 w 5476951"/>
                <a:gd name="connsiteY54-500" fmla="*/ 3862765 h 5358110"/>
                <a:gd name="connsiteX55-501" fmla="*/ 2689875 w 5476951"/>
                <a:gd name="connsiteY55-502" fmla="*/ 3855447 h 5358110"/>
                <a:gd name="connsiteX56-503" fmla="*/ 2936100 w 5476951"/>
                <a:gd name="connsiteY56-504" fmla="*/ 3658908 h 5358110"/>
                <a:gd name="connsiteX57-505" fmla="*/ 2823010 w 5476951"/>
                <a:gd name="connsiteY57-506" fmla="*/ 3374195 h 5358110"/>
                <a:gd name="connsiteX58-507" fmla="*/ 2141555 w 5476951"/>
                <a:gd name="connsiteY58-508" fmla="*/ 2794439 h 5358110"/>
                <a:gd name="connsiteX59-509" fmla="*/ 2028615 w 5476951"/>
                <a:gd name="connsiteY59-510" fmla="*/ 2748134 h 5358110"/>
                <a:gd name="connsiteX60-511" fmla="*/ 1654205 w 5476951"/>
                <a:gd name="connsiteY60-512" fmla="*/ 2545672 h 5358110"/>
                <a:gd name="connsiteX61-513" fmla="*/ 1375630 w 5476951"/>
                <a:gd name="connsiteY61-514" fmla="*/ 563636 h 5358110"/>
                <a:gd name="connsiteX62-515" fmla="*/ 3357666 w 5476951"/>
                <a:gd name="connsiteY62-516" fmla="*/ 285061 h 5358110"/>
                <a:gd name="connsiteX0-517" fmla="*/ 3357666 w 5476951"/>
                <a:gd name="connsiteY0-518" fmla="*/ 285061 h 5358110"/>
                <a:gd name="connsiteX1-519" fmla="*/ 3905805 w 5476951"/>
                <a:gd name="connsiteY1-520" fmla="*/ 1625527 h 5358110"/>
                <a:gd name="connsiteX2-521" fmla="*/ 3900581 w 5476951"/>
                <a:gd name="connsiteY2-522" fmla="*/ 1651718 h 5358110"/>
                <a:gd name="connsiteX3-523" fmla="*/ 3909495 w 5476951"/>
                <a:gd name="connsiteY3-524" fmla="*/ 1786853 h 5358110"/>
                <a:gd name="connsiteX4-525" fmla="*/ 4346315 w 5476951"/>
                <a:gd name="connsiteY4-526" fmla="*/ 2784117 h 5358110"/>
                <a:gd name="connsiteX5-527" fmla="*/ 4628175 w 5476951"/>
                <a:gd name="connsiteY5-528" fmla="*/ 3084910 h 5358110"/>
                <a:gd name="connsiteX6-529" fmla="*/ 4756244 w 5476951"/>
                <a:gd name="connsiteY6-530" fmla="*/ 3188881 h 5358110"/>
                <a:gd name="connsiteX7-531" fmla="*/ 4835762 w 5476951"/>
                <a:gd name="connsiteY7-532" fmla="*/ 3221948 h 5358110"/>
                <a:gd name="connsiteX8-533" fmla="*/ 5030084 w 5476951"/>
                <a:gd name="connsiteY8-534" fmla="*/ 3339833 h 5358110"/>
                <a:gd name="connsiteX9-535" fmla="*/ 5250947 w 5476951"/>
                <a:gd name="connsiteY9-536" fmla="*/ 4911245 h 5358110"/>
                <a:gd name="connsiteX10-537" fmla="*/ 3679535 w 5476951"/>
                <a:gd name="connsiteY10-538" fmla="*/ 5132106 h 5358110"/>
                <a:gd name="connsiteX11-539" fmla="*/ 3608123 w 5476951"/>
                <a:gd name="connsiteY11-540" fmla="*/ 5071653 h 5358110"/>
                <a:gd name="connsiteX12-541" fmla="*/ 3606270 w 5476951"/>
                <a:gd name="connsiteY12-542" fmla="*/ 5071653 h 5358110"/>
                <a:gd name="connsiteX13-543" fmla="*/ 3605852 w 5476951"/>
                <a:gd name="connsiteY13-544" fmla="*/ 5071157 h 5358110"/>
                <a:gd name="connsiteX14-545" fmla="*/ 3594974 w 5476951"/>
                <a:gd name="connsiteY14-546" fmla="*/ 5061726 h 5358110"/>
                <a:gd name="connsiteX15-547" fmla="*/ 3593836 w 5476951"/>
                <a:gd name="connsiteY15-548" fmla="*/ 5059557 h 5358110"/>
                <a:gd name="connsiteX16-549" fmla="*/ 3581037 w 5476951"/>
                <a:gd name="connsiteY16-550" fmla="*/ 5048724 h 5358110"/>
                <a:gd name="connsiteX17-551" fmla="*/ 3498605 w 5476951"/>
                <a:gd name="connsiteY17-552" fmla="*/ 4961079 h 5358110"/>
                <a:gd name="connsiteX18-553" fmla="*/ 3474807 w 5476951"/>
                <a:gd name="connsiteY18-554" fmla="*/ 4928619 h 5358110"/>
                <a:gd name="connsiteX19-555" fmla="*/ 3467602 w 5476951"/>
                <a:gd name="connsiteY19-556" fmla="*/ 4920776 h 5358110"/>
                <a:gd name="connsiteX20-557" fmla="*/ 3463728 w 5476951"/>
                <a:gd name="connsiteY20-558" fmla="*/ 4915597 h 5358110"/>
                <a:gd name="connsiteX21-559" fmla="*/ 3460786 w 5476951"/>
                <a:gd name="connsiteY21-560" fmla="*/ 4913356 h 5358110"/>
                <a:gd name="connsiteX22-561" fmla="*/ 3436792 w 5476951"/>
                <a:gd name="connsiteY22-562" fmla="*/ 4887236 h 5358110"/>
                <a:gd name="connsiteX23-563" fmla="*/ 3256800 w 5476951"/>
                <a:gd name="connsiteY23-564" fmla="*/ 4738697 h 5358110"/>
                <a:gd name="connsiteX24-565" fmla="*/ 2986540 w 5476951"/>
                <a:gd name="connsiteY24-566" fmla="*/ 4608898 h 5358110"/>
                <a:gd name="connsiteX25-567" fmla="*/ 2962693 w 5476951"/>
                <a:gd name="connsiteY25-568" fmla="*/ 4603804 h 5358110"/>
                <a:gd name="connsiteX26-569" fmla="*/ 2923303 w 5476951"/>
                <a:gd name="connsiteY26-570" fmla="*/ 4592736 h 5358110"/>
                <a:gd name="connsiteX27-571" fmla="*/ 2882996 w 5476951"/>
                <a:gd name="connsiteY27-572" fmla="*/ 4584082 h 5358110"/>
                <a:gd name="connsiteX28-573" fmla="*/ 2794209 w 5476951"/>
                <a:gd name="connsiteY28-574" fmla="*/ 4559234 h 5358110"/>
                <a:gd name="connsiteX29-575" fmla="*/ 2458494 w 5476951"/>
                <a:gd name="connsiteY29-576" fmla="*/ 4523286 h 5358110"/>
                <a:gd name="connsiteX30-577" fmla="*/ 1746979 w 5476951"/>
                <a:gd name="connsiteY30-578" fmla="*/ 4763446 h 5358110"/>
                <a:gd name="connsiteX31-579" fmla="*/ 1735712 w 5476951"/>
                <a:gd name="connsiteY31-580" fmla="*/ 4781802 h 5358110"/>
                <a:gd name="connsiteX32-581" fmla="*/ 1734708 w 5476951"/>
                <a:gd name="connsiteY32-582" fmla="*/ 4782497 h 5358110"/>
                <a:gd name="connsiteX33-583" fmla="*/ 1710956 w 5476951"/>
                <a:gd name="connsiteY33-584" fmla="*/ 4807429 h 5358110"/>
                <a:gd name="connsiteX34-585" fmla="*/ 1708962 w 5476951"/>
                <a:gd name="connsiteY34-586" fmla="*/ 4812729 h 5358110"/>
                <a:gd name="connsiteX35-587" fmla="*/ 1702082 w 5476951"/>
                <a:gd name="connsiteY35-588" fmla="*/ 4815618 h 5358110"/>
                <a:gd name="connsiteX36-589" fmla="*/ 1665329 w 5476951"/>
                <a:gd name="connsiteY36-590" fmla="*/ 4859589 h 5358110"/>
                <a:gd name="connsiteX37-591" fmla="*/ 382689 w 5476951"/>
                <a:gd name="connsiteY37-592" fmla="*/ 4973251 h 5358110"/>
                <a:gd name="connsiteX38-593" fmla="*/ 193546 w 5476951"/>
                <a:gd name="connsiteY38-594" fmla="*/ 3627521 h 5358110"/>
                <a:gd name="connsiteX39-595" fmla="*/ 1539276 w 5476951"/>
                <a:gd name="connsiteY39-596" fmla="*/ 3438379 h 5358110"/>
                <a:gd name="connsiteX40-597" fmla="*/ 1584130 w 5476951"/>
                <a:gd name="connsiteY40-598" fmla="*/ 3475870 h 5358110"/>
                <a:gd name="connsiteX41-599" fmla="*/ 1605272 w 5476951"/>
                <a:gd name="connsiteY41-600" fmla="*/ 3490243 h 5358110"/>
                <a:gd name="connsiteX42-601" fmla="*/ 1621522 w 5476951"/>
                <a:gd name="connsiteY42-602" fmla="*/ 3499053 h 5358110"/>
                <a:gd name="connsiteX43-603" fmla="*/ 1657648 w 5476951"/>
                <a:gd name="connsiteY43-604" fmla="*/ 3527577 h 5358110"/>
                <a:gd name="connsiteX44-605" fmla="*/ 1728025 w 5476951"/>
                <a:gd name="connsiteY44-606" fmla="*/ 3578160 h 5358110"/>
                <a:gd name="connsiteX45-607" fmla="*/ 1738605 w 5476951"/>
                <a:gd name="connsiteY45-608" fmla="*/ 3589136 h 5358110"/>
                <a:gd name="connsiteX46-609" fmla="*/ 1802860 w 5476951"/>
                <a:gd name="connsiteY46-610" fmla="*/ 3642979 h 5358110"/>
                <a:gd name="connsiteX47-611" fmla="*/ 1841288 w 5476951"/>
                <a:gd name="connsiteY47-612" fmla="*/ 3668935 h 5358110"/>
                <a:gd name="connsiteX48-613" fmla="*/ 1877129 w 5476951"/>
                <a:gd name="connsiteY48-614" fmla="*/ 3697057 h 5358110"/>
                <a:gd name="connsiteX49-615" fmla="*/ 2216732 w 5476951"/>
                <a:gd name="connsiteY49-616" fmla="*/ 3844176 h 5358110"/>
                <a:gd name="connsiteX50-617" fmla="*/ 2346168 w 5476951"/>
                <a:gd name="connsiteY50-618" fmla="*/ 3869083 h 5358110"/>
                <a:gd name="connsiteX51-619" fmla="*/ 2384891 w 5476951"/>
                <a:gd name="connsiteY51-620" fmla="*/ 3872109 h 5358110"/>
                <a:gd name="connsiteX52-621" fmla="*/ 2399367 w 5476951"/>
                <a:gd name="connsiteY52-622" fmla="*/ 3874871 h 5358110"/>
                <a:gd name="connsiteX53-623" fmla="*/ 2646146 w 5476951"/>
                <a:gd name="connsiteY53-624" fmla="*/ 3863853 h 5358110"/>
                <a:gd name="connsiteX54-625" fmla="*/ 2648696 w 5476951"/>
                <a:gd name="connsiteY54-626" fmla="*/ 3862765 h 5358110"/>
                <a:gd name="connsiteX55-627" fmla="*/ 2689875 w 5476951"/>
                <a:gd name="connsiteY55-628" fmla="*/ 3855447 h 5358110"/>
                <a:gd name="connsiteX56-629" fmla="*/ 2936100 w 5476951"/>
                <a:gd name="connsiteY56-630" fmla="*/ 3658908 h 5358110"/>
                <a:gd name="connsiteX57-631" fmla="*/ 2838440 w 5476951"/>
                <a:gd name="connsiteY57-632" fmla="*/ 3290409 h 5358110"/>
                <a:gd name="connsiteX58-633" fmla="*/ 2141555 w 5476951"/>
                <a:gd name="connsiteY58-634" fmla="*/ 2794439 h 5358110"/>
                <a:gd name="connsiteX59-635" fmla="*/ 2028615 w 5476951"/>
                <a:gd name="connsiteY59-636" fmla="*/ 2748134 h 5358110"/>
                <a:gd name="connsiteX60-637" fmla="*/ 1654205 w 5476951"/>
                <a:gd name="connsiteY60-638" fmla="*/ 2545672 h 5358110"/>
                <a:gd name="connsiteX61-639" fmla="*/ 1375630 w 5476951"/>
                <a:gd name="connsiteY61-640" fmla="*/ 563636 h 5358110"/>
                <a:gd name="connsiteX62-641" fmla="*/ 3357666 w 5476951"/>
                <a:gd name="connsiteY62-642" fmla="*/ 285061 h 5358110"/>
                <a:gd name="connsiteX0-643" fmla="*/ 3357666 w 5476951"/>
                <a:gd name="connsiteY0-644" fmla="*/ 285061 h 5358110"/>
                <a:gd name="connsiteX1-645" fmla="*/ 3905805 w 5476951"/>
                <a:gd name="connsiteY1-646" fmla="*/ 1625527 h 5358110"/>
                <a:gd name="connsiteX2-647" fmla="*/ 3900581 w 5476951"/>
                <a:gd name="connsiteY2-648" fmla="*/ 1651718 h 5358110"/>
                <a:gd name="connsiteX3-649" fmla="*/ 3909495 w 5476951"/>
                <a:gd name="connsiteY3-650" fmla="*/ 1786853 h 5358110"/>
                <a:gd name="connsiteX4-651" fmla="*/ 4346315 w 5476951"/>
                <a:gd name="connsiteY4-652" fmla="*/ 2784117 h 5358110"/>
                <a:gd name="connsiteX5-653" fmla="*/ 4628175 w 5476951"/>
                <a:gd name="connsiteY5-654" fmla="*/ 3084910 h 5358110"/>
                <a:gd name="connsiteX6-655" fmla="*/ 4756244 w 5476951"/>
                <a:gd name="connsiteY6-656" fmla="*/ 3188881 h 5358110"/>
                <a:gd name="connsiteX7-657" fmla="*/ 4835762 w 5476951"/>
                <a:gd name="connsiteY7-658" fmla="*/ 3221948 h 5358110"/>
                <a:gd name="connsiteX8-659" fmla="*/ 5030084 w 5476951"/>
                <a:gd name="connsiteY8-660" fmla="*/ 3339833 h 5358110"/>
                <a:gd name="connsiteX9-661" fmla="*/ 5250947 w 5476951"/>
                <a:gd name="connsiteY9-662" fmla="*/ 4911245 h 5358110"/>
                <a:gd name="connsiteX10-663" fmla="*/ 3679535 w 5476951"/>
                <a:gd name="connsiteY10-664" fmla="*/ 5132106 h 5358110"/>
                <a:gd name="connsiteX11-665" fmla="*/ 3608123 w 5476951"/>
                <a:gd name="connsiteY11-666" fmla="*/ 5071653 h 5358110"/>
                <a:gd name="connsiteX12-667" fmla="*/ 3606270 w 5476951"/>
                <a:gd name="connsiteY12-668" fmla="*/ 5071653 h 5358110"/>
                <a:gd name="connsiteX13-669" fmla="*/ 3605852 w 5476951"/>
                <a:gd name="connsiteY13-670" fmla="*/ 5071157 h 5358110"/>
                <a:gd name="connsiteX14-671" fmla="*/ 3594974 w 5476951"/>
                <a:gd name="connsiteY14-672" fmla="*/ 5061726 h 5358110"/>
                <a:gd name="connsiteX15-673" fmla="*/ 3593836 w 5476951"/>
                <a:gd name="connsiteY15-674" fmla="*/ 5059557 h 5358110"/>
                <a:gd name="connsiteX16-675" fmla="*/ 3581037 w 5476951"/>
                <a:gd name="connsiteY16-676" fmla="*/ 5048724 h 5358110"/>
                <a:gd name="connsiteX17-677" fmla="*/ 3498605 w 5476951"/>
                <a:gd name="connsiteY17-678" fmla="*/ 4961079 h 5358110"/>
                <a:gd name="connsiteX18-679" fmla="*/ 3474807 w 5476951"/>
                <a:gd name="connsiteY18-680" fmla="*/ 4928619 h 5358110"/>
                <a:gd name="connsiteX19-681" fmla="*/ 3467602 w 5476951"/>
                <a:gd name="connsiteY19-682" fmla="*/ 4920776 h 5358110"/>
                <a:gd name="connsiteX20-683" fmla="*/ 3463728 w 5476951"/>
                <a:gd name="connsiteY20-684" fmla="*/ 4915597 h 5358110"/>
                <a:gd name="connsiteX21-685" fmla="*/ 3460786 w 5476951"/>
                <a:gd name="connsiteY21-686" fmla="*/ 4913356 h 5358110"/>
                <a:gd name="connsiteX22-687" fmla="*/ 3436792 w 5476951"/>
                <a:gd name="connsiteY22-688" fmla="*/ 4887236 h 5358110"/>
                <a:gd name="connsiteX23-689" fmla="*/ 3256800 w 5476951"/>
                <a:gd name="connsiteY23-690" fmla="*/ 4738697 h 5358110"/>
                <a:gd name="connsiteX24-691" fmla="*/ 2986540 w 5476951"/>
                <a:gd name="connsiteY24-692" fmla="*/ 4608898 h 5358110"/>
                <a:gd name="connsiteX25-693" fmla="*/ 2962693 w 5476951"/>
                <a:gd name="connsiteY25-694" fmla="*/ 4603804 h 5358110"/>
                <a:gd name="connsiteX26-695" fmla="*/ 2923303 w 5476951"/>
                <a:gd name="connsiteY26-696" fmla="*/ 4592736 h 5358110"/>
                <a:gd name="connsiteX27-697" fmla="*/ 2882996 w 5476951"/>
                <a:gd name="connsiteY27-698" fmla="*/ 4584082 h 5358110"/>
                <a:gd name="connsiteX28-699" fmla="*/ 2794209 w 5476951"/>
                <a:gd name="connsiteY28-700" fmla="*/ 4559234 h 5358110"/>
                <a:gd name="connsiteX29-701" fmla="*/ 2458494 w 5476951"/>
                <a:gd name="connsiteY29-702" fmla="*/ 4523286 h 5358110"/>
                <a:gd name="connsiteX30-703" fmla="*/ 1746979 w 5476951"/>
                <a:gd name="connsiteY30-704" fmla="*/ 4763446 h 5358110"/>
                <a:gd name="connsiteX31-705" fmla="*/ 1735712 w 5476951"/>
                <a:gd name="connsiteY31-706" fmla="*/ 4781802 h 5358110"/>
                <a:gd name="connsiteX32-707" fmla="*/ 1734708 w 5476951"/>
                <a:gd name="connsiteY32-708" fmla="*/ 4782497 h 5358110"/>
                <a:gd name="connsiteX33-709" fmla="*/ 1710956 w 5476951"/>
                <a:gd name="connsiteY33-710" fmla="*/ 4807429 h 5358110"/>
                <a:gd name="connsiteX34-711" fmla="*/ 1708962 w 5476951"/>
                <a:gd name="connsiteY34-712" fmla="*/ 4812729 h 5358110"/>
                <a:gd name="connsiteX35-713" fmla="*/ 1702082 w 5476951"/>
                <a:gd name="connsiteY35-714" fmla="*/ 4815618 h 5358110"/>
                <a:gd name="connsiteX36-715" fmla="*/ 1665329 w 5476951"/>
                <a:gd name="connsiteY36-716" fmla="*/ 4859589 h 5358110"/>
                <a:gd name="connsiteX37-717" fmla="*/ 382689 w 5476951"/>
                <a:gd name="connsiteY37-718" fmla="*/ 4973251 h 5358110"/>
                <a:gd name="connsiteX38-719" fmla="*/ 193546 w 5476951"/>
                <a:gd name="connsiteY38-720" fmla="*/ 3627521 h 5358110"/>
                <a:gd name="connsiteX39-721" fmla="*/ 1539276 w 5476951"/>
                <a:gd name="connsiteY39-722" fmla="*/ 3438379 h 5358110"/>
                <a:gd name="connsiteX40-723" fmla="*/ 1584130 w 5476951"/>
                <a:gd name="connsiteY40-724" fmla="*/ 3475870 h 5358110"/>
                <a:gd name="connsiteX41-725" fmla="*/ 1605272 w 5476951"/>
                <a:gd name="connsiteY41-726" fmla="*/ 3490243 h 5358110"/>
                <a:gd name="connsiteX42-727" fmla="*/ 1621522 w 5476951"/>
                <a:gd name="connsiteY42-728" fmla="*/ 3499053 h 5358110"/>
                <a:gd name="connsiteX43-729" fmla="*/ 1657648 w 5476951"/>
                <a:gd name="connsiteY43-730" fmla="*/ 3527577 h 5358110"/>
                <a:gd name="connsiteX44-731" fmla="*/ 1728025 w 5476951"/>
                <a:gd name="connsiteY44-732" fmla="*/ 3578160 h 5358110"/>
                <a:gd name="connsiteX45-733" fmla="*/ 1738605 w 5476951"/>
                <a:gd name="connsiteY45-734" fmla="*/ 3589136 h 5358110"/>
                <a:gd name="connsiteX46-735" fmla="*/ 1802860 w 5476951"/>
                <a:gd name="connsiteY46-736" fmla="*/ 3642979 h 5358110"/>
                <a:gd name="connsiteX47-737" fmla="*/ 1841288 w 5476951"/>
                <a:gd name="connsiteY47-738" fmla="*/ 3668935 h 5358110"/>
                <a:gd name="connsiteX48-739" fmla="*/ 1877129 w 5476951"/>
                <a:gd name="connsiteY48-740" fmla="*/ 3697057 h 5358110"/>
                <a:gd name="connsiteX49-741" fmla="*/ 2216732 w 5476951"/>
                <a:gd name="connsiteY49-742" fmla="*/ 3844176 h 5358110"/>
                <a:gd name="connsiteX50-743" fmla="*/ 2346168 w 5476951"/>
                <a:gd name="connsiteY50-744" fmla="*/ 3869083 h 5358110"/>
                <a:gd name="connsiteX51-745" fmla="*/ 2384891 w 5476951"/>
                <a:gd name="connsiteY51-746" fmla="*/ 3872109 h 5358110"/>
                <a:gd name="connsiteX52-747" fmla="*/ 2399367 w 5476951"/>
                <a:gd name="connsiteY52-748" fmla="*/ 3874871 h 5358110"/>
                <a:gd name="connsiteX53-749" fmla="*/ 2646146 w 5476951"/>
                <a:gd name="connsiteY53-750" fmla="*/ 3863853 h 5358110"/>
                <a:gd name="connsiteX54-751" fmla="*/ 2648696 w 5476951"/>
                <a:gd name="connsiteY54-752" fmla="*/ 3862765 h 5358110"/>
                <a:gd name="connsiteX55-753" fmla="*/ 2689875 w 5476951"/>
                <a:gd name="connsiteY55-754" fmla="*/ 3855447 h 5358110"/>
                <a:gd name="connsiteX56-755" fmla="*/ 2936100 w 5476951"/>
                <a:gd name="connsiteY56-756" fmla="*/ 3658908 h 5358110"/>
                <a:gd name="connsiteX57-757" fmla="*/ 2838440 w 5476951"/>
                <a:gd name="connsiteY57-758" fmla="*/ 3290409 h 5358110"/>
                <a:gd name="connsiteX58-759" fmla="*/ 2141555 w 5476951"/>
                <a:gd name="connsiteY58-760" fmla="*/ 2794439 h 5358110"/>
                <a:gd name="connsiteX59-761" fmla="*/ 2028615 w 5476951"/>
                <a:gd name="connsiteY59-762" fmla="*/ 2748134 h 5358110"/>
                <a:gd name="connsiteX60-763" fmla="*/ 1654205 w 5476951"/>
                <a:gd name="connsiteY60-764" fmla="*/ 2545672 h 5358110"/>
                <a:gd name="connsiteX61-765" fmla="*/ 1375630 w 5476951"/>
                <a:gd name="connsiteY61-766" fmla="*/ 563636 h 5358110"/>
                <a:gd name="connsiteX62-767" fmla="*/ 3357666 w 5476951"/>
                <a:gd name="connsiteY62-768" fmla="*/ 285061 h 5358110"/>
                <a:gd name="connsiteX0-769" fmla="*/ 3357666 w 5476951"/>
                <a:gd name="connsiteY0-770" fmla="*/ 285061 h 5358110"/>
                <a:gd name="connsiteX1-771" fmla="*/ 3905805 w 5476951"/>
                <a:gd name="connsiteY1-772" fmla="*/ 1625527 h 5358110"/>
                <a:gd name="connsiteX2-773" fmla="*/ 3900581 w 5476951"/>
                <a:gd name="connsiteY2-774" fmla="*/ 1651718 h 5358110"/>
                <a:gd name="connsiteX3-775" fmla="*/ 3909495 w 5476951"/>
                <a:gd name="connsiteY3-776" fmla="*/ 1786853 h 5358110"/>
                <a:gd name="connsiteX4-777" fmla="*/ 4346315 w 5476951"/>
                <a:gd name="connsiteY4-778" fmla="*/ 2784117 h 5358110"/>
                <a:gd name="connsiteX5-779" fmla="*/ 4628175 w 5476951"/>
                <a:gd name="connsiteY5-780" fmla="*/ 3084910 h 5358110"/>
                <a:gd name="connsiteX6-781" fmla="*/ 4756244 w 5476951"/>
                <a:gd name="connsiteY6-782" fmla="*/ 3188881 h 5358110"/>
                <a:gd name="connsiteX7-783" fmla="*/ 4835762 w 5476951"/>
                <a:gd name="connsiteY7-784" fmla="*/ 3221948 h 5358110"/>
                <a:gd name="connsiteX8-785" fmla="*/ 5030084 w 5476951"/>
                <a:gd name="connsiteY8-786" fmla="*/ 3339833 h 5358110"/>
                <a:gd name="connsiteX9-787" fmla="*/ 5250947 w 5476951"/>
                <a:gd name="connsiteY9-788" fmla="*/ 4911245 h 5358110"/>
                <a:gd name="connsiteX10-789" fmla="*/ 3679535 w 5476951"/>
                <a:gd name="connsiteY10-790" fmla="*/ 5132106 h 5358110"/>
                <a:gd name="connsiteX11-791" fmla="*/ 3608123 w 5476951"/>
                <a:gd name="connsiteY11-792" fmla="*/ 5071653 h 5358110"/>
                <a:gd name="connsiteX12-793" fmla="*/ 3606270 w 5476951"/>
                <a:gd name="connsiteY12-794" fmla="*/ 5071653 h 5358110"/>
                <a:gd name="connsiteX13-795" fmla="*/ 3605852 w 5476951"/>
                <a:gd name="connsiteY13-796" fmla="*/ 5071157 h 5358110"/>
                <a:gd name="connsiteX14-797" fmla="*/ 3594974 w 5476951"/>
                <a:gd name="connsiteY14-798" fmla="*/ 5061726 h 5358110"/>
                <a:gd name="connsiteX15-799" fmla="*/ 3593836 w 5476951"/>
                <a:gd name="connsiteY15-800" fmla="*/ 5059557 h 5358110"/>
                <a:gd name="connsiteX16-801" fmla="*/ 3581037 w 5476951"/>
                <a:gd name="connsiteY16-802" fmla="*/ 5048724 h 5358110"/>
                <a:gd name="connsiteX17-803" fmla="*/ 3498605 w 5476951"/>
                <a:gd name="connsiteY17-804" fmla="*/ 4961079 h 5358110"/>
                <a:gd name="connsiteX18-805" fmla="*/ 3474807 w 5476951"/>
                <a:gd name="connsiteY18-806" fmla="*/ 4928619 h 5358110"/>
                <a:gd name="connsiteX19-807" fmla="*/ 3467602 w 5476951"/>
                <a:gd name="connsiteY19-808" fmla="*/ 4920776 h 5358110"/>
                <a:gd name="connsiteX20-809" fmla="*/ 3463728 w 5476951"/>
                <a:gd name="connsiteY20-810" fmla="*/ 4915597 h 5358110"/>
                <a:gd name="connsiteX21-811" fmla="*/ 3460786 w 5476951"/>
                <a:gd name="connsiteY21-812" fmla="*/ 4913356 h 5358110"/>
                <a:gd name="connsiteX22-813" fmla="*/ 3436792 w 5476951"/>
                <a:gd name="connsiteY22-814" fmla="*/ 4887236 h 5358110"/>
                <a:gd name="connsiteX23-815" fmla="*/ 3256800 w 5476951"/>
                <a:gd name="connsiteY23-816" fmla="*/ 4738697 h 5358110"/>
                <a:gd name="connsiteX24-817" fmla="*/ 2986540 w 5476951"/>
                <a:gd name="connsiteY24-818" fmla="*/ 4608898 h 5358110"/>
                <a:gd name="connsiteX25-819" fmla="*/ 2962693 w 5476951"/>
                <a:gd name="connsiteY25-820" fmla="*/ 4603804 h 5358110"/>
                <a:gd name="connsiteX26-821" fmla="*/ 2923303 w 5476951"/>
                <a:gd name="connsiteY26-822" fmla="*/ 4592736 h 5358110"/>
                <a:gd name="connsiteX27-823" fmla="*/ 2882996 w 5476951"/>
                <a:gd name="connsiteY27-824" fmla="*/ 4584082 h 5358110"/>
                <a:gd name="connsiteX28-825" fmla="*/ 2794209 w 5476951"/>
                <a:gd name="connsiteY28-826" fmla="*/ 4559234 h 5358110"/>
                <a:gd name="connsiteX29-827" fmla="*/ 2458494 w 5476951"/>
                <a:gd name="connsiteY29-828" fmla="*/ 4523286 h 5358110"/>
                <a:gd name="connsiteX30-829" fmla="*/ 1746979 w 5476951"/>
                <a:gd name="connsiteY30-830" fmla="*/ 4763446 h 5358110"/>
                <a:gd name="connsiteX31-831" fmla="*/ 1735712 w 5476951"/>
                <a:gd name="connsiteY31-832" fmla="*/ 4781802 h 5358110"/>
                <a:gd name="connsiteX32-833" fmla="*/ 1734708 w 5476951"/>
                <a:gd name="connsiteY32-834" fmla="*/ 4782497 h 5358110"/>
                <a:gd name="connsiteX33-835" fmla="*/ 1710956 w 5476951"/>
                <a:gd name="connsiteY33-836" fmla="*/ 4807429 h 5358110"/>
                <a:gd name="connsiteX34-837" fmla="*/ 1708962 w 5476951"/>
                <a:gd name="connsiteY34-838" fmla="*/ 4812729 h 5358110"/>
                <a:gd name="connsiteX35-839" fmla="*/ 1702082 w 5476951"/>
                <a:gd name="connsiteY35-840" fmla="*/ 4815618 h 5358110"/>
                <a:gd name="connsiteX36-841" fmla="*/ 1665329 w 5476951"/>
                <a:gd name="connsiteY36-842" fmla="*/ 4859589 h 5358110"/>
                <a:gd name="connsiteX37-843" fmla="*/ 382689 w 5476951"/>
                <a:gd name="connsiteY37-844" fmla="*/ 4973251 h 5358110"/>
                <a:gd name="connsiteX38-845" fmla="*/ 193546 w 5476951"/>
                <a:gd name="connsiteY38-846" fmla="*/ 3627521 h 5358110"/>
                <a:gd name="connsiteX39-847" fmla="*/ 1539276 w 5476951"/>
                <a:gd name="connsiteY39-848" fmla="*/ 3438379 h 5358110"/>
                <a:gd name="connsiteX40-849" fmla="*/ 1584130 w 5476951"/>
                <a:gd name="connsiteY40-850" fmla="*/ 3475870 h 5358110"/>
                <a:gd name="connsiteX41-851" fmla="*/ 1605272 w 5476951"/>
                <a:gd name="connsiteY41-852" fmla="*/ 3490243 h 5358110"/>
                <a:gd name="connsiteX42-853" fmla="*/ 1621522 w 5476951"/>
                <a:gd name="connsiteY42-854" fmla="*/ 3499053 h 5358110"/>
                <a:gd name="connsiteX43-855" fmla="*/ 1657648 w 5476951"/>
                <a:gd name="connsiteY43-856" fmla="*/ 3527577 h 5358110"/>
                <a:gd name="connsiteX44-857" fmla="*/ 1728025 w 5476951"/>
                <a:gd name="connsiteY44-858" fmla="*/ 3578160 h 5358110"/>
                <a:gd name="connsiteX45-859" fmla="*/ 1738605 w 5476951"/>
                <a:gd name="connsiteY45-860" fmla="*/ 3589136 h 5358110"/>
                <a:gd name="connsiteX46-861" fmla="*/ 1802860 w 5476951"/>
                <a:gd name="connsiteY46-862" fmla="*/ 3642979 h 5358110"/>
                <a:gd name="connsiteX47-863" fmla="*/ 1841288 w 5476951"/>
                <a:gd name="connsiteY47-864" fmla="*/ 3668935 h 5358110"/>
                <a:gd name="connsiteX48-865" fmla="*/ 1877129 w 5476951"/>
                <a:gd name="connsiteY48-866" fmla="*/ 3697057 h 5358110"/>
                <a:gd name="connsiteX49-867" fmla="*/ 2216732 w 5476951"/>
                <a:gd name="connsiteY49-868" fmla="*/ 3844176 h 5358110"/>
                <a:gd name="connsiteX50-869" fmla="*/ 2346168 w 5476951"/>
                <a:gd name="connsiteY50-870" fmla="*/ 3869083 h 5358110"/>
                <a:gd name="connsiteX51-871" fmla="*/ 2384891 w 5476951"/>
                <a:gd name="connsiteY51-872" fmla="*/ 3872109 h 5358110"/>
                <a:gd name="connsiteX52-873" fmla="*/ 2646146 w 5476951"/>
                <a:gd name="connsiteY52-874" fmla="*/ 3863853 h 5358110"/>
                <a:gd name="connsiteX53-875" fmla="*/ 2648696 w 5476951"/>
                <a:gd name="connsiteY53-876" fmla="*/ 3862765 h 5358110"/>
                <a:gd name="connsiteX54-877" fmla="*/ 2689875 w 5476951"/>
                <a:gd name="connsiteY54-878" fmla="*/ 3855447 h 5358110"/>
                <a:gd name="connsiteX55-879" fmla="*/ 2936100 w 5476951"/>
                <a:gd name="connsiteY55-880" fmla="*/ 3658908 h 5358110"/>
                <a:gd name="connsiteX56-881" fmla="*/ 2838440 w 5476951"/>
                <a:gd name="connsiteY56-882" fmla="*/ 3290409 h 5358110"/>
                <a:gd name="connsiteX57-883" fmla="*/ 2141555 w 5476951"/>
                <a:gd name="connsiteY57-884" fmla="*/ 2794439 h 5358110"/>
                <a:gd name="connsiteX58-885" fmla="*/ 2028615 w 5476951"/>
                <a:gd name="connsiteY58-886" fmla="*/ 2748134 h 5358110"/>
                <a:gd name="connsiteX59-887" fmla="*/ 1654205 w 5476951"/>
                <a:gd name="connsiteY59-888" fmla="*/ 2545672 h 5358110"/>
                <a:gd name="connsiteX60-889" fmla="*/ 1375630 w 5476951"/>
                <a:gd name="connsiteY60-890" fmla="*/ 563636 h 5358110"/>
                <a:gd name="connsiteX61-891" fmla="*/ 3357666 w 5476951"/>
                <a:gd name="connsiteY61-892" fmla="*/ 285061 h 5358110"/>
                <a:gd name="connsiteX0-893" fmla="*/ 3357666 w 5476951"/>
                <a:gd name="connsiteY0-894" fmla="*/ 285061 h 5358110"/>
                <a:gd name="connsiteX1-895" fmla="*/ 3905805 w 5476951"/>
                <a:gd name="connsiteY1-896" fmla="*/ 1625527 h 5358110"/>
                <a:gd name="connsiteX2-897" fmla="*/ 3900581 w 5476951"/>
                <a:gd name="connsiteY2-898" fmla="*/ 1651718 h 5358110"/>
                <a:gd name="connsiteX3-899" fmla="*/ 3909495 w 5476951"/>
                <a:gd name="connsiteY3-900" fmla="*/ 1786853 h 5358110"/>
                <a:gd name="connsiteX4-901" fmla="*/ 4346315 w 5476951"/>
                <a:gd name="connsiteY4-902" fmla="*/ 2784117 h 5358110"/>
                <a:gd name="connsiteX5-903" fmla="*/ 4628175 w 5476951"/>
                <a:gd name="connsiteY5-904" fmla="*/ 3084910 h 5358110"/>
                <a:gd name="connsiteX6-905" fmla="*/ 4756244 w 5476951"/>
                <a:gd name="connsiteY6-906" fmla="*/ 3188881 h 5358110"/>
                <a:gd name="connsiteX7-907" fmla="*/ 4835762 w 5476951"/>
                <a:gd name="connsiteY7-908" fmla="*/ 3221948 h 5358110"/>
                <a:gd name="connsiteX8-909" fmla="*/ 5030084 w 5476951"/>
                <a:gd name="connsiteY8-910" fmla="*/ 3339833 h 5358110"/>
                <a:gd name="connsiteX9-911" fmla="*/ 5250947 w 5476951"/>
                <a:gd name="connsiteY9-912" fmla="*/ 4911245 h 5358110"/>
                <a:gd name="connsiteX10-913" fmla="*/ 3679535 w 5476951"/>
                <a:gd name="connsiteY10-914" fmla="*/ 5132106 h 5358110"/>
                <a:gd name="connsiteX11-915" fmla="*/ 3608123 w 5476951"/>
                <a:gd name="connsiteY11-916" fmla="*/ 5071653 h 5358110"/>
                <a:gd name="connsiteX12-917" fmla="*/ 3606270 w 5476951"/>
                <a:gd name="connsiteY12-918" fmla="*/ 5071653 h 5358110"/>
                <a:gd name="connsiteX13-919" fmla="*/ 3605852 w 5476951"/>
                <a:gd name="connsiteY13-920" fmla="*/ 5071157 h 5358110"/>
                <a:gd name="connsiteX14-921" fmla="*/ 3594974 w 5476951"/>
                <a:gd name="connsiteY14-922" fmla="*/ 5061726 h 5358110"/>
                <a:gd name="connsiteX15-923" fmla="*/ 3593836 w 5476951"/>
                <a:gd name="connsiteY15-924" fmla="*/ 5059557 h 5358110"/>
                <a:gd name="connsiteX16-925" fmla="*/ 3581037 w 5476951"/>
                <a:gd name="connsiteY16-926" fmla="*/ 5048724 h 5358110"/>
                <a:gd name="connsiteX17-927" fmla="*/ 3498605 w 5476951"/>
                <a:gd name="connsiteY17-928" fmla="*/ 4961079 h 5358110"/>
                <a:gd name="connsiteX18-929" fmla="*/ 3474807 w 5476951"/>
                <a:gd name="connsiteY18-930" fmla="*/ 4928619 h 5358110"/>
                <a:gd name="connsiteX19-931" fmla="*/ 3467602 w 5476951"/>
                <a:gd name="connsiteY19-932" fmla="*/ 4920776 h 5358110"/>
                <a:gd name="connsiteX20-933" fmla="*/ 3463728 w 5476951"/>
                <a:gd name="connsiteY20-934" fmla="*/ 4915597 h 5358110"/>
                <a:gd name="connsiteX21-935" fmla="*/ 3460786 w 5476951"/>
                <a:gd name="connsiteY21-936" fmla="*/ 4913356 h 5358110"/>
                <a:gd name="connsiteX22-937" fmla="*/ 3436792 w 5476951"/>
                <a:gd name="connsiteY22-938" fmla="*/ 4887236 h 5358110"/>
                <a:gd name="connsiteX23-939" fmla="*/ 3256800 w 5476951"/>
                <a:gd name="connsiteY23-940" fmla="*/ 4738697 h 5358110"/>
                <a:gd name="connsiteX24-941" fmla="*/ 2986540 w 5476951"/>
                <a:gd name="connsiteY24-942" fmla="*/ 4608898 h 5358110"/>
                <a:gd name="connsiteX25-943" fmla="*/ 2962693 w 5476951"/>
                <a:gd name="connsiteY25-944" fmla="*/ 4603804 h 5358110"/>
                <a:gd name="connsiteX26-945" fmla="*/ 2923303 w 5476951"/>
                <a:gd name="connsiteY26-946" fmla="*/ 4592736 h 5358110"/>
                <a:gd name="connsiteX27-947" fmla="*/ 2882996 w 5476951"/>
                <a:gd name="connsiteY27-948" fmla="*/ 4584082 h 5358110"/>
                <a:gd name="connsiteX28-949" fmla="*/ 2794209 w 5476951"/>
                <a:gd name="connsiteY28-950" fmla="*/ 4559234 h 5358110"/>
                <a:gd name="connsiteX29-951" fmla="*/ 2458494 w 5476951"/>
                <a:gd name="connsiteY29-952" fmla="*/ 4523286 h 5358110"/>
                <a:gd name="connsiteX30-953" fmla="*/ 1746979 w 5476951"/>
                <a:gd name="connsiteY30-954" fmla="*/ 4763446 h 5358110"/>
                <a:gd name="connsiteX31-955" fmla="*/ 1735712 w 5476951"/>
                <a:gd name="connsiteY31-956" fmla="*/ 4781802 h 5358110"/>
                <a:gd name="connsiteX32-957" fmla="*/ 1734708 w 5476951"/>
                <a:gd name="connsiteY32-958" fmla="*/ 4782497 h 5358110"/>
                <a:gd name="connsiteX33-959" fmla="*/ 1710956 w 5476951"/>
                <a:gd name="connsiteY33-960" fmla="*/ 4807429 h 5358110"/>
                <a:gd name="connsiteX34-961" fmla="*/ 1708962 w 5476951"/>
                <a:gd name="connsiteY34-962" fmla="*/ 4812729 h 5358110"/>
                <a:gd name="connsiteX35-963" fmla="*/ 1702082 w 5476951"/>
                <a:gd name="connsiteY35-964" fmla="*/ 4815618 h 5358110"/>
                <a:gd name="connsiteX36-965" fmla="*/ 1665329 w 5476951"/>
                <a:gd name="connsiteY36-966" fmla="*/ 4859589 h 5358110"/>
                <a:gd name="connsiteX37-967" fmla="*/ 382689 w 5476951"/>
                <a:gd name="connsiteY37-968" fmla="*/ 4973251 h 5358110"/>
                <a:gd name="connsiteX38-969" fmla="*/ 193546 w 5476951"/>
                <a:gd name="connsiteY38-970" fmla="*/ 3627521 h 5358110"/>
                <a:gd name="connsiteX39-971" fmla="*/ 1539276 w 5476951"/>
                <a:gd name="connsiteY39-972" fmla="*/ 3438379 h 5358110"/>
                <a:gd name="connsiteX40-973" fmla="*/ 1584130 w 5476951"/>
                <a:gd name="connsiteY40-974" fmla="*/ 3475870 h 5358110"/>
                <a:gd name="connsiteX41-975" fmla="*/ 1605272 w 5476951"/>
                <a:gd name="connsiteY41-976" fmla="*/ 3490243 h 5358110"/>
                <a:gd name="connsiteX42-977" fmla="*/ 1621522 w 5476951"/>
                <a:gd name="connsiteY42-978" fmla="*/ 3499053 h 5358110"/>
                <a:gd name="connsiteX43-979" fmla="*/ 1657648 w 5476951"/>
                <a:gd name="connsiteY43-980" fmla="*/ 3527577 h 5358110"/>
                <a:gd name="connsiteX44-981" fmla="*/ 1728025 w 5476951"/>
                <a:gd name="connsiteY44-982" fmla="*/ 3578160 h 5358110"/>
                <a:gd name="connsiteX45-983" fmla="*/ 1738605 w 5476951"/>
                <a:gd name="connsiteY45-984" fmla="*/ 3589136 h 5358110"/>
                <a:gd name="connsiteX46-985" fmla="*/ 1802860 w 5476951"/>
                <a:gd name="connsiteY46-986" fmla="*/ 3642979 h 5358110"/>
                <a:gd name="connsiteX47-987" fmla="*/ 1841288 w 5476951"/>
                <a:gd name="connsiteY47-988" fmla="*/ 3668935 h 5358110"/>
                <a:gd name="connsiteX48-989" fmla="*/ 1877129 w 5476951"/>
                <a:gd name="connsiteY48-990" fmla="*/ 3697057 h 5358110"/>
                <a:gd name="connsiteX49-991" fmla="*/ 2216732 w 5476951"/>
                <a:gd name="connsiteY49-992" fmla="*/ 3844176 h 5358110"/>
                <a:gd name="connsiteX50-993" fmla="*/ 2346168 w 5476951"/>
                <a:gd name="connsiteY50-994" fmla="*/ 3869083 h 5358110"/>
                <a:gd name="connsiteX51-995" fmla="*/ 2646146 w 5476951"/>
                <a:gd name="connsiteY51-996" fmla="*/ 3863853 h 5358110"/>
                <a:gd name="connsiteX52-997" fmla="*/ 2648696 w 5476951"/>
                <a:gd name="connsiteY52-998" fmla="*/ 3862765 h 5358110"/>
                <a:gd name="connsiteX53-999" fmla="*/ 2689875 w 5476951"/>
                <a:gd name="connsiteY53-1000" fmla="*/ 3855447 h 5358110"/>
                <a:gd name="connsiteX54-1001" fmla="*/ 2936100 w 5476951"/>
                <a:gd name="connsiteY54-1002" fmla="*/ 3658908 h 5358110"/>
                <a:gd name="connsiteX55-1003" fmla="*/ 2838440 w 5476951"/>
                <a:gd name="connsiteY55-1004" fmla="*/ 3290409 h 5358110"/>
                <a:gd name="connsiteX56-1005" fmla="*/ 2141555 w 5476951"/>
                <a:gd name="connsiteY56-1006" fmla="*/ 2794439 h 5358110"/>
                <a:gd name="connsiteX57-1007" fmla="*/ 2028615 w 5476951"/>
                <a:gd name="connsiteY57-1008" fmla="*/ 2748134 h 5358110"/>
                <a:gd name="connsiteX58-1009" fmla="*/ 1654205 w 5476951"/>
                <a:gd name="connsiteY58-1010" fmla="*/ 2545672 h 5358110"/>
                <a:gd name="connsiteX59-1011" fmla="*/ 1375630 w 5476951"/>
                <a:gd name="connsiteY59-1012" fmla="*/ 563636 h 5358110"/>
                <a:gd name="connsiteX60-1013" fmla="*/ 3357666 w 5476951"/>
                <a:gd name="connsiteY60-1014" fmla="*/ 285061 h 5358110"/>
                <a:gd name="connsiteX0-1015" fmla="*/ 3357666 w 5476951"/>
                <a:gd name="connsiteY0-1016" fmla="*/ 285061 h 5358110"/>
                <a:gd name="connsiteX1-1017" fmla="*/ 3905805 w 5476951"/>
                <a:gd name="connsiteY1-1018" fmla="*/ 1625527 h 5358110"/>
                <a:gd name="connsiteX2-1019" fmla="*/ 3900581 w 5476951"/>
                <a:gd name="connsiteY2-1020" fmla="*/ 1651718 h 5358110"/>
                <a:gd name="connsiteX3-1021" fmla="*/ 3909495 w 5476951"/>
                <a:gd name="connsiteY3-1022" fmla="*/ 1786853 h 5358110"/>
                <a:gd name="connsiteX4-1023" fmla="*/ 4346315 w 5476951"/>
                <a:gd name="connsiteY4-1024" fmla="*/ 2784117 h 5358110"/>
                <a:gd name="connsiteX5-1025" fmla="*/ 4628175 w 5476951"/>
                <a:gd name="connsiteY5-1026" fmla="*/ 3084910 h 5358110"/>
                <a:gd name="connsiteX6-1027" fmla="*/ 4756244 w 5476951"/>
                <a:gd name="connsiteY6-1028" fmla="*/ 3188881 h 5358110"/>
                <a:gd name="connsiteX7-1029" fmla="*/ 4835762 w 5476951"/>
                <a:gd name="connsiteY7-1030" fmla="*/ 3221948 h 5358110"/>
                <a:gd name="connsiteX8-1031" fmla="*/ 5030084 w 5476951"/>
                <a:gd name="connsiteY8-1032" fmla="*/ 3339833 h 5358110"/>
                <a:gd name="connsiteX9-1033" fmla="*/ 5250947 w 5476951"/>
                <a:gd name="connsiteY9-1034" fmla="*/ 4911245 h 5358110"/>
                <a:gd name="connsiteX10-1035" fmla="*/ 3679535 w 5476951"/>
                <a:gd name="connsiteY10-1036" fmla="*/ 5132106 h 5358110"/>
                <a:gd name="connsiteX11-1037" fmla="*/ 3608123 w 5476951"/>
                <a:gd name="connsiteY11-1038" fmla="*/ 5071653 h 5358110"/>
                <a:gd name="connsiteX12-1039" fmla="*/ 3606270 w 5476951"/>
                <a:gd name="connsiteY12-1040" fmla="*/ 5071653 h 5358110"/>
                <a:gd name="connsiteX13-1041" fmla="*/ 3605852 w 5476951"/>
                <a:gd name="connsiteY13-1042" fmla="*/ 5071157 h 5358110"/>
                <a:gd name="connsiteX14-1043" fmla="*/ 3594974 w 5476951"/>
                <a:gd name="connsiteY14-1044" fmla="*/ 5061726 h 5358110"/>
                <a:gd name="connsiteX15-1045" fmla="*/ 3593836 w 5476951"/>
                <a:gd name="connsiteY15-1046" fmla="*/ 5059557 h 5358110"/>
                <a:gd name="connsiteX16-1047" fmla="*/ 3581037 w 5476951"/>
                <a:gd name="connsiteY16-1048" fmla="*/ 5048724 h 5358110"/>
                <a:gd name="connsiteX17-1049" fmla="*/ 3498605 w 5476951"/>
                <a:gd name="connsiteY17-1050" fmla="*/ 4961079 h 5358110"/>
                <a:gd name="connsiteX18-1051" fmla="*/ 3474807 w 5476951"/>
                <a:gd name="connsiteY18-1052" fmla="*/ 4928619 h 5358110"/>
                <a:gd name="connsiteX19-1053" fmla="*/ 3467602 w 5476951"/>
                <a:gd name="connsiteY19-1054" fmla="*/ 4920776 h 5358110"/>
                <a:gd name="connsiteX20-1055" fmla="*/ 3463728 w 5476951"/>
                <a:gd name="connsiteY20-1056" fmla="*/ 4915597 h 5358110"/>
                <a:gd name="connsiteX21-1057" fmla="*/ 3460786 w 5476951"/>
                <a:gd name="connsiteY21-1058" fmla="*/ 4913356 h 5358110"/>
                <a:gd name="connsiteX22-1059" fmla="*/ 3436792 w 5476951"/>
                <a:gd name="connsiteY22-1060" fmla="*/ 4887236 h 5358110"/>
                <a:gd name="connsiteX23-1061" fmla="*/ 3256800 w 5476951"/>
                <a:gd name="connsiteY23-1062" fmla="*/ 4738697 h 5358110"/>
                <a:gd name="connsiteX24-1063" fmla="*/ 2986540 w 5476951"/>
                <a:gd name="connsiteY24-1064" fmla="*/ 4608898 h 5358110"/>
                <a:gd name="connsiteX25-1065" fmla="*/ 2962693 w 5476951"/>
                <a:gd name="connsiteY25-1066" fmla="*/ 4603804 h 5358110"/>
                <a:gd name="connsiteX26-1067" fmla="*/ 2923303 w 5476951"/>
                <a:gd name="connsiteY26-1068" fmla="*/ 4592736 h 5358110"/>
                <a:gd name="connsiteX27-1069" fmla="*/ 2882996 w 5476951"/>
                <a:gd name="connsiteY27-1070" fmla="*/ 4584082 h 5358110"/>
                <a:gd name="connsiteX28-1071" fmla="*/ 2794209 w 5476951"/>
                <a:gd name="connsiteY28-1072" fmla="*/ 4559234 h 5358110"/>
                <a:gd name="connsiteX29-1073" fmla="*/ 2458494 w 5476951"/>
                <a:gd name="connsiteY29-1074" fmla="*/ 4523286 h 5358110"/>
                <a:gd name="connsiteX30-1075" fmla="*/ 1746979 w 5476951"/>
                <a:gd name="connsiteY30-1076" fmla="*/ 4763446 h 5358110"/>
                <a:gd name="connsiteX31-1077" fmla="*/ 1735712 w 5476951"/>
                <a:gd name="connsiteY31-1078" fmla="*/ 4781802 h 5358110"/>
                <a:gd name="connsiteX32-1079" fmla="*/ 1734708 w 5476951"/>
                <a:gd name="connsiteY32-1080" fmla="*/ 4782497 h 5358110"/>
                <a:gd name="connsiteX33-1081" fmla="*/ 1710956 w 5476951"/>
                <a:gd name="connsiteY33-1082" fmla="*/ 4807429 h 5358110"/>
                <a:gd name="connsiteX34-1083" fmla="*/ 1708962 w 5476951"/>
                <a:gd name="connsiteY34-1084" fmla="*/ 4812729 h 5358110"/>
                <a:gd name="connsiteX35-1085" fmla="*/ 1702082 w 5476951"/>
                <a:gd name="connsiteY35-1086" fmla="*/ 4815618 h 5358110"/>
                <a:gd name="connsiteX36-1087" fmla="*/ 1665329 w 5476951"/>
                <a:gd name="connsiteY36-1088" fmla="*/ 4859589 h 5358110"/>
                <a:gd name="connsiteX37-1089" fmla="*/ 382689 w 5476951"/>
                <a:gd name="connsiteY37-1090" fmla="*/ 4973251 h 5358110"/>
                <a:gd name="connsiteX38-1091" fmla="*/ 193546 w 5476951"/>
                <a:gd name="connsiteY38-1092" fmla="*/ 3627521 h 5358110"/>
                <a:gd name="connsiteX39-1093" fmla="*/ 1539276 w 5476951"/>
                <a:gd name="connsiteY39-1094" fmla="*/ 3438379 h 5358110"/>
                <a:gd name="connsiteX40-1095" fmla="*/ 1584130 w 5476951"/>
                <a:gd name="connsiteY40-1096" fmla="*/ 3475870 h 5358110"/>
                <a:gd name="connsiteX41-1097" fmla="*/ 1605272 w 5476951"/>
                <a:gd name="connsiteY41-1098" fmla="*/ 3490243 h 5358110"/>
                <a:gd name="connsiteX42-1099" fmla="*/ 1621522 w 5476951"/>
                <a:gd name="connsiteY42-1100" fmla="*/ 3499053 h 5358110"/>
                <a:gd name="connsiteX43-1101" fmla="*/ 1657648 w 5476951"/>
                <a:gd name="connsiteY43-1102" fmla="*/ 3527577 h 5358110"/>
                <a:gd name="connsiteX44-1103" fmla="*/ 1728025 w 5476951"/>
                <a:gd name="connsiteY44-1104" fmla="*/ 3578160 h 5358110"/>
                <a:gd name="connsiteX45-1105" fmla="*/ 1738605 w 5476951"/>
                <a:gd name="connsiteY45-1106" fmla="*/ 3589136 h 5358110"/>
                <a:gd name="connsiteX46-1107" fmla="*/ 1802860 w 5476951"/>
                <a:gd name="connsiteY46-1108" fmla="*/ 3642979 h 5358110"/>
                <a:gd name="connsiteX47-1109" fmla="*/ 1841288 w 5476951"/>
                <a:gd name="connsiteY47-1110" fmla="*/ 3668935 h 5358110"/>
                <a:gd name="connsiteX48-1111" fmla="*/ 1877129 w 5476951"/>
                <a:gd name="connsiteY48-1112" fmla="*/ 3697057 h 5358110"/>
                <a:gd name="connsiteX49-1113" fmla="*/ 2216732 w 5476951"/>
                <a:gd name="connsiteY49-1114" fmla="*/ 3844176 h 5358110"/>
                <a:gd name="connsiteX50-1115" fmla="*/ 2646146 w 5476951"/>
                <a:gd name="connsiteY50-1116" fmla="*/ 3863853 h 5358110"/>
                <a:gd name="connsiteX51-1117" fmla="*/ 2648696 w 5476951"/>
                <a:gd name="connsiteY51-1118" fmla="*/ 3862765 h 5358110"/>
                <a:gd name="connsiteX52-1119" fmla="*/ 2689875 w 5476951"/>
                <a:gd name="connsiteY52-1120" fmla="*/ 3855447 h 5358110"/>
                <a:gd name="connsiteX53-1121" fmla="*/ 2936100 w 5476951"/>
                <a:gd name="connsiteY53-1122" fmla="*/ 3658908 h 5358110"/>
                <a:gd name="connsiteX54-1123" fmla="*/ 2838440 w 5476951"/>
                <a:gd name="connsiteY54-1124" fmla="*/ 3290409 h 5358110"/>
                <a:gd name="connsiteX55-1125" fmla="*/ 2141555 w 5476951"/>
                <a:gd name="connsiteY55-1126" fmla="*/ 2794439 h 5358110"/>
                <a:gd name="connsiteX56-1127" fmla="*/ 2028615 w 5476951"/>
                <a:gd name="connsiteY56-1128" fmla="*/ 2748134 h 5358110"/>
                <a:gd name="connsiteX57-1129" fmla="*/ 1654205 w 5476951"/>
                <a:gd name="connsiteY57-1130" fmla="*/ 2545672 h 5358110"/>
                <a:gd name="connsiteX58-1131" fmla="*/ 1375630 w 5476951"/>
                <a:gd name="connsiteY58-1132" fmla="*/ 563636 h 5358110"/>
                <a:gd name="connsiteX59-1133" fmla="*/ 3357666 w 5476951"/>
                <a:gd name="connsiteY59-1134" fmla="*/ 285061 h 5358110"/>
                <a:gd name="connsiteX0-1135" fmla="*/ 3357666 w 5476951"/>
                <a:gd name="connsiteY0-1136" fmla="*/ 285061 h 5358110"/>
                <a:gd name="connsiteX1-1137" fmla="*/ 3905805 w 5476951"/>
                <a:gd name="connsiteY1-1138" fmla="*/ 1625527 h 5358110"/>
                <a:gd name="connsiteX2-1139" fmla="*/ 3900581 w 5476951"/>
                <a:gd name="connsiteY2-1140" fmla="*/ 1651718 h 5358110"/>
                <a:gd name="connsiteX3-1141" fmla="*/ 3909495 w 5476951"/>
                <a:gd name="connsiteY3-1142" fmla="*/ 1786853 h 5358110"/>
                <a:gd name="connsiteX4-1143" fmla="*/ 4346315 w 5476951"/>
                <a:gd name="connsiteY4-1144" fmla="*/ 2784117 h 5358110"/>
                <a:gd name="connsiteX5-1145" fmla="*/ 4628175 w 5476951"/>
                <a:gd name="connsiteY5-1146" fmla="*/ 3084910 h 5358110"/>
                <a:gd name="connsiteX6-1147" fmla="*/ 4756244 w 5476951"/>
                <a:gd name="connsiteY6-1148" fmla="*/ 3188881 h 5358110"/>
                <a:gd name="connsiteX7-1149" fmla="*/ 4835762 w 5476951"/>
                <a:gd name="connsiteY7-1150" fmla="*/ 3221948 h 5358110"/>
                <a:gd name="connsiteX8-1151" fmla="*/ 5030084 w 5476951"/>
                <a:gd name="connsiteY8-1152" fmla="*/ 3339833 h 5358110"/>
                <a:gd name="connsiteX9-1153" fmla="*/ 5250947 w 5476951"/>
                <a:gd name="connsiteY9-1154" fmla="*/ 4911245 h 5358110"/>
                <a:gd name="connsiteX10-1155" fmla="*/ 3679535 w 5476951"/>
                <a:gd name="connsiteY10-1156" fmla="*/ 5132106 h 5358110"/>
                <a:gd name="connsiteX11-1157" fmla="*/ 3608123 w 5476951"/>
                <a:gd name="connsiteY11-1158" fmla="*/ 5071653 h 5358110"/>
                <a:gd name="connsiteX12-1159" fmla="*/ 3606270 w 5476951"/>
                <a:gd name="connsiteY12-1160" fmla="*/ 5071653 h 5358110"/>
                <a:gd name="connsiteX13-1161" fmla="*/ 3605852 w 5476951"/>
                <a:gd name="connsiteY13-1162" fmla="*/ 5071157 h 5358110"/>
                <a:gd name="connsiteX14-1163" fmla="*/ 3594974 w 5476951"/>
                <a:gd name="connsiteY14-1164" fmla="*/ 5061726 h 5358110"/>
                <a:gd name="connsiteX15-1165" fmla="*/ 3593836 w 5476951"/>
                <a:gd name="connsiteY15-1166" fmla="*/ 5059557 h 5358110"/>
                <a:gd name="connsiteX16-1167" fmla="*/ 3581037 w 5476951"/>
                <a:gd name="connsiteY16-1168" fmla="*/ 5048724 h 5358110"/>
                <a:gd name="connsiteX17-1169" fmla="*/ 3498605 w 5476951"/>
                <a:gd name="connsiteY17-1170" fmla="*/ 4961079 h 5358110"/>
                <a:gd name="connsiteX18-1171" fmla="*/ 3474807 w 5476951"/>
                <a:gd name="connsiteY18-1172" fmla="*/ 4928619 h 5358110"/>
                <a:gd name="connsiteX19-1173" fmla="*/ 3467602 w 5476951"/>
                <a:gd name="connsiteY19-1174" fmla="*/ 4920776 h 5358110"/>
                <a:gd name="connsiteX20-1175" fmla="*/ 3463728 w 5476951"/>
                <a:gd name="connsiteY20-1176" fmla="*/ 4915597 h 5358110"/>
                <a:gd name="connsiteX21-1177" fmla="*/ 3460786 w 5476951"/>
                <a:gd name="connsiteY21-1178" fmla="*/ 4913356 h 5358110"/>
                <a:gd name="connsiteX22-1179" fmla="*/ 3436792 w 5476951"/>
                <a:gd name="connsiteY22-1180" fmla="*/ 4887236 h 5358110"/>
                <a:gd name="connsiteX23-1181" fmla="*/ 3256800 w 5476951"/>
                <a:gd name="connsiteY23-1182" fmla="*/ 4738697 h 5358110"/>
                <a:gd name="connsiteX24-1183" fmla="*/ 2986540 w 5476951"/>
                <a:gd name="connsiteY24-1184" fmla="*/ 4608898 h 5358110"/>
                <a:gd name="connsiteX25-1185" fmla="*/ 2962693 w 5476951"/>
                <a:gd name="connsiteY25-1186" fmla="*/ 4603804 h 5358110"/>
                <a:gd name="connsiteX26-1187" fmla="*/ 2923303 w 5476951"/>
                <a:gd name="connsiteY26-1188" fmla="*/ 4592736 h 5358110"/>
                <a:gd name="connsiteX27-1189" fmla="*/ 2882996 w 5476951"/>
                <a:gd name="connsiteY27-1190" fmla="*/ 4584082 h 5358110"/>
                <a:gd name="connsiteX28-1191" fmla="*/ 2794209 w 5476951"/>
                <a:gd name="connsiteY28-1192" fmla="*/ 4559234 h 5358110"/>
                <a:gd name="connsiteX29-1193" fmla="*/ 2458494 w 5476951"/>
                <a:gd name="connsiteY29-1194" fmla="*/ 4523286 h 5358110"/>
                <a:gd name="connsiteX30-1195" fmla="*/ 1746979 w 5476951"/>
                <a:gd name="connsiteY30-1196" fmla="*/ 4763446 h 5358110"/>
                <a:gd name="connsiteX31-1197" fmla="*/ 1735712 w 5476951"/>
                <a:gd name="connsiteY31-1198" fmla="*/ 4781802 h 5358110"/>
                <a:gd name="connsiteX32-1199" fmla="*/ 1734708 w 5476951"/>
                <a:gd name="connsiteY32-1200" fmla="*/ 4782497 h 5358110"/>
                <a:gd name="connsiteX33-1201" fmla="*/ 1710956 w 5476951"/>
                <a:gd name="connsiteY33-1202" fmla="*/ 4807429 h 5358110"/>
                <a:gd name="connsiteX34-1203" fmla="*/ 1708962 w 5476951"/>
                <a:gd name="connsiteY34-1204" fmla="*/ 4812729 h 5358110"/>
                <a:gd name="connsiteX35-1205" fmla="*/ 1702082 w 5476951"/>
                <a:gd name="connsiteY35-1206" fmla="*/ 4815618 h 5358110"/>
                <a:gd name="connsiteX36-1207" fmla="*/ 1665329 w 5476951"/>
                <a:gd name="connsiteY36-1208" fmla="*/ 4859589 h 5358110"/>
                <a:gd name="connsiteX37-1209" fmla="*/ 382689 w 5476951"/>
                <a:gd name="connsiteY37-1210" fmla="*/ 4973251 h 5358110"/>
                <a:gd name="connsiteX38-1211" fmla="*/ 193546 w 5476951"/>
                <a:gd name="connsiteY38-1212" fmla="*/ 3627521 h 5358110"/>
                <a:gd name="connsiteX39-1213" fmla="*/ 1539276 w 5476951"/>
                <a:gd name="connsiteY39-1214" fmla="*/ 3438379 h 5358110"/>
                <a:gd name="connsiteX40-1215" fmla="*/ 1584130 w 5476951"/>
                <a:gd name="connsiteY40-1216" fmla="*/ 3475870 h 5358110"/>
                <a:gd name="connsiteX41-1217" fmla="*/ 1605272 w 5476951"/>
                <a:gd name="connsiteY41-1218" fmla="*/ 3490243 h 5358110"/>
                <a:gd name="connsiteX42-1219" fmla="*/ 1621522 w 5476951"/>
                <a:gd name="connsiteY42-1220" fmla="*/ 3499053 h 5358110"/>
                <a:gd name="connsiteX43-1221" fmla="*/ 1657648 w 5476951"/>
                <a:gd name="connsiteY43-1222" fmla="*/ 3527577 h 5358110"/>
                <a:gd name="connsiteX44-1223" fmla="*/ 1728025 w 5476951"/>
                <a:gd name="connsiteY44-1224" fmla="*/ 3578160 h 5358110"/>
                <a:gd name="connsiteX45-1225" fmla="*/ 1802860 w 5476951"/>
                <a:gd name="connsiteY45-1226" fmla="*/ 3642979 h 5358110"/>
                <a:gd name="connsiteX46-1227" fmla="*/ 1841288 w 5476951"/>
                <a:gd name="connsiteY46-1228" fmla="*/ 3668935 h 5358110"/>
                <a:gd name="connsiteX47-1229" fmla="*/ 1877129 w 5476951"/>
                <a:gd name="connsiteY47-1230" fmla="*/ 3697057 h 5358110"/>
                <a:gd name="connsiteX48-1231" fmla="*/ 2216732 w 5476951"/>
                <a:gd name="connsiteY48-1232" fmla="*/ 3844176 h 5358110"/>
                <a:gd name="connsiteX49-1233" fmla="*/ 2646146 w 5476951"/>
                <a:gd name="connsiteY49-1234" fmla="*/ 3863853 h 5358110"/>
                <a:gd name="connsiteX50-1235" fmla="*/ 2648696 w 5476951"/>
                <a:gd name="connsiteY50-1236" fmla="*/ 3862765 h 5358110"/>
                <a:gd name="connsiteX51-1237" fmla="*/ 2689875 w 5476951"/>
                <a:gd name="connsiteY51-1238" fmla="*/ 3855447 h 5358110"/>
                <a:gd name="connsiteX52-1239" fmla="*/ 2936100 w 5476951"/>
                <a:gd name="connsiteY52-1240" fmla="*/ 3658908 h 5358110"/>
                <a:gd name="connsiteX53-1241" fmla="*/ 2838440 w 5476951"/>
                <a:gd name="connsiteY53-1242" fmla="*/ 3290409 h 5358110"/>
                <a:gd name="connsiteX54-1243" fmla="*/ 2141555 w 5476951"/>
                <a:gd name="connsiteY54-1244" fmla="*/ 2794439 h 5358110"/>
                <a:gd name="connsiteX55-1245" fmla="*/ 2028615 w 5476951"/>
                <a:gd name="connsiteY55-1246" fmla="*/ 2748134 h 5358110"/>
                <a:gd name="connsiteX56-1247" fmla="*/ 1654205 w 5476951"/>
                <a:gd name="connsiteY56-1248" fmla="*/ 2545672 h 5358110"/>
                <a:gd name="connsiteX57-1249" fmla="*/ 1375630 w 5476951"/>
                <a:gd name="connsiteY57-1250" fmla="*/ 563636 h 5358110"/>
                <a:gd name="connsiteX58-1251" fmla="*/ 3357666 w 5476951"/>
                <a:gd name="connsiteY58-1252" fmla="*/ 285061 h 5358110"/>
                <a:gd name="connsiteX0-1253" fmla="*/ 3357666 w 5476951"/>
                <a:gd name="connsiteY0-1254" fmla="*/ 285061 h 5358110"/>
                <a:gd name="connsiteX1-1255" fmla="*/ 3905805 w 5476951"/>
                <a:gd name="connsiteY1-1256" fmla="*/ 1625527 h 5358110"/>
                <a:gd name="connsiteX2-1257" fmla="*/ 3900581 w 5476951"/>
                <a:gd name="connsiteY2-1258" fmla="*/ 1651718 h 5358110"/>
                <a:gd name="connsiteX3-1259" fmla="*/ 3909495 w 5476951"/>
                <a:gd name="connsiteY3-1260" fmla="*/ 1786853 h 5358110"/>
                <a:gd name="connsiteX4-1261" fmla="*/ 4346315 w 5476951"/>
                <a:gd name="connsiteY4-1262" fmla="*/ 2784117 h 5358110"/>
                <a:gd name="connsiteX5-1263" fmla="*/ 4628175 w 5476951"/>
                <a:gd name="connsiteY5-1264" fmla="*/ 3084910 h 5358110"/>
                <a:gd name="connsiteX6-1265" fmla="*/ 4756244 w 5476951"/>
                <a:gd name="connsiteY6-1266" fmla="*/ 3188881 h 5358110"/>
                <a:gd name="connsiteX7-1267" fmla="*/ 4835762 w 5476951"/>
                <a:gd name="connsiteY7-1268" fmla="*/ 3221948 h 5358110"/>
                <a:gd name="connsiteX8-1269" fmla="*/ 5030084 w 5476951"/>
                <a:gd name="connsiteY8-1270" fmla="*/ 3339833 h 5358110"/>
                <a:gd name="connsiteX9-1271" fmla="*/ 5250947 w 5476951"/>
                <a:gd name="connsiteY9-1272" fmla="*/ 4911245 h 5358110"/>
                <a:gd name="connsiteX10-1273" fmla="*/ 3679535 w 5476951"/>
                <a:gd name="connsiteY10-1274" fmla="*/ 5132106 h 5358110"/>
                <a:gd name="connsiteX11-1275" fmla="*/ 3608123 w 5476951"/>
                <a:gd name="connsiteY11-1276" fmla="*/ 5071653 h 5358110"/>
                <a:gd name="connsiteX12-1277" fmla="*/ 3606270 w 5476951"/>
                <a:gd name="connsiteY12-1278" fmla="*/ 5071653 h 5358110"/>
                <a:gd name="connsiteX13-1279" fmla="*/ 3605852 w 5476951"/>
                <a:gd name="connsiteY13-1280" fmla="*/ 5071157 h 5358110"/>
                <a:gd name="connsiteX14-1281" fmla="*/ 3594974 w 5476951"/>
                <a:gd name="connsiteY14-1282" fmla="*/ 5061726 h 5358110"/>
                <a:gd name="connsiteX15-1283" fmla="*/ 3593836 w 5476951"/>
                <a:gd name="connsiteY15-1284" fmla="*/ 5059557 h 5358110"/>
                <a:gd name="connsiteX16-1285" fmla="*/ 3581037 w 5476951"/>
                <a:gd name="connsiteY16-1286" fmla="*/ 5048724 h 5358110"/>
                <a:gd name="connsiteX17-1287" fmla="*/ 3498605 w 5476951"/>
                <a:gd name="connsiteY17-1288" fmla="*/ 4961079 h 5358110"/>
                <a:gd name="connsiteX18-1289" fmla="*/ 3474807 w 5476951"/>
                <a:gd name="connsiteY18-1290" fmla="*/ 4928619 h 5358110"/>
                <a:gd name="connsiteX19-1291" fmla="*/ 3467602 w 5476951"/>
                <a:gd name="connsiteY19-1292" fmla="*/ 4920776 h 5358110"/>
                <a:gd name="connsiteX20-1293" fmla="*/ 3463728 w 5476951"/>
                <a:gd name="connsiteY20-1294" fmla="*/ 4915597 h 5358110"/>
                <a:gd name="connsiteX21-1295" fmla="*/ 3460786 w 5476951"/>
                <a:gd name="connsiteY21-1296" fmla="*/ 4913356 h 5358110"/>
                <a:gd name="connsiteX22-1297" fmla="*/ 3436792 w 5476951"/>
                <a:gd name="connsiteY22-1298" fmla="*/ 4887236 h 5358110"/>
                <a:gd name="connsiteX23-1299" fmla="*/ 3256800 w 5476951"/>
                <a:gd name="connsiteY23-1300" fmla="*/ 4738697 h 5358110"/>
                <a:gd name="connsiteX24-1301" fmla="*/ 2986540 w 5476951"/>
                <a:gd name="connsiteY24-1302" fmla="*/ 4608898 h 5358110"/>
                <a:gd name="connsiteX25-1303" fmla="*/ 2962693 w 5476951"/>
                <a:gd name="connsiteY25-1304" fmla="*/ 4603804 h 5358110"/>
                <a:gd name="connsiteX26-1305" fmla="*/ 2923303 w 5476951"/>
                <a:gd name="connsiteY26-1306" fmla="*/ 4592736 h 5358110"/>
                <a:gd name="connsiteX27-1307" fmla="*/ 2882996 w 5476951"/>
                <a:gd name="connsiteY27-1308" fmla="*/ 4584082 h 5358110"/>
                <a:gd name="connsiteX28-1309" fmla="*/ 2794209 w 5476951"/>
                <a:gd name="connsiteY28-1310" fmla="*/ 4559234 h 5358110"/>
                <a:gd name="connsiteX29-1311" fmla="*/ 2458494 w 5476951"/>
                <a:gd name="connsiteY29-1312" fmla="*/ 4523286 h 5358110"/>
                <a:gd name="connsiteX30-1313" fmla="*/ 1746979 w 5476951"/>
                <a:gd name="connsiteY30-1314" fmla="*/ 4763446 h 5358110"/>
                <a:gd name="connsiteX31-1315" fmla="*/ 1735712 w 5476951"/>
                <a:gd name="connsiteY31-1316" fmla="*/ 4781802 h 5358110"/>
                <a:gd name="connsiteX32-1317" fmla="*/ 1734708 w 5476951"/>
                <a:gd name="connsiteY32-1318" fmla="*/ 4782497 h 5358110"/>
                <a:gd name="connsiteX33-1319" fmla="*/ 1710956 w 5476951"/>
                <a:gd name="connsiteY33-1320" fmla="*/ 4807429 h 5358110"/>
                <a:gd name="connsiteX34-1321" fmla="*/ 1708962 w 5476951"/>
                <a:gd name="connsiteY34-1322" fmla="*/ 4812729 h 5358110"/>
                <a:gd name="connsiteX35-1323" fmla="*/ 1702082 w 5476951"/>
                <a:gd name="connsiteY35-1324" fmla="*/ 4815618 h 5358110"/>
                <a:gd name="connsiteX36-1325" fmla="*/ 1665329 w 5476951"/>
                <a:gd name="connsiteY36-1326" fmla="*/ 4859589 h 5358110"/>
                <a:gd name="connsiteX37-1327" fmla="*/ 382689 w 5476951"/>
                <a:gd name="connsiteY37-1328" fmla="*/ 4973251 h 5358110"/>
                <a:gd name="connsiteX38-1329" fmla="*/ 193546 w 5476951"/>
                <a:gd name="connsiteY38-1330" fmla="*/ 3627521 h 5358110"/>
                <a:gd name="connsiteX39-1331" fmla="*/ 1539276 w 5476951"/>
                <a:gd name="connsiteY39-1332" fmla="*/ 3438379 h 5358110"/>
                <a:gd name="connsiteX40-1333" fmla="*/ 1584130 w 5476951"/>
                <a:gd name="connsiteY40-1334" fmla="*/ 3475870 h 5358110"/>
                <a:gd name="connsiteX41-1335" fmla="*/ 1605272 w 5476951"/>
                <a:gd name="connsiteY41-1336" fmla="*/ 3490243 h 5358110"/>
                <a:gd name="connsiteX42-1337" fmla="*/ 1621522 w 5476951"/>
                <a:gd name="connsiteY42-1338" fmla="*/ 3499053 h 5358110"/>
                <a:gd name="connsiteX43-1339" fmla="*/ 1657648 w 5476951"/>
                <a:gd name="connsiteY43-1340" fmla="*/ 3527577 h 5358110"/>
                <a:gd name="connsiteX44-1341" fmla="*/ 1802860 w 5476951"/>
                <a:gd name="connsiteY44-1342" fmla="*/ 3642979 h 5358110"/>
                <a:gd name="connsiteX45-1343" fmla="*/ 1841288 w 5476951"/>
                <a:gd name="connsiteY45-1344" fmla="*/ 3668935 h 5358110"/>
                <a:gd name="connsiteX46-1345" fmla="*/ 1877129 w 5476951"/>
                <a:gd name="connsiteY46-1346" fmla="*/ 3697057 h 5358110"/>
                <a:gd name="connsiteX47-1347" fmla="*/ 2216732 w 5476951"/>
                <a:gd name="connsiteY47-1348" fmla="*/ 3844176 h 5358110"/>
                <a:gd name="connsiteX48-1349" fmla="*/ 2646146 w 5476951"/>
                <a:gd name="connsiteY48-1350" fmla="*/ 3863853 h 5358110"/>
                <a:gd name="connsiteX49-1351" fmla="*/ 2648696 w 5476951"/>
                <a:gd name="connsiteY49-1352" fmla="*/ 3862765 h 5358110"/>
                <a:gd name="connsiteX50-1353" fmla="*/ 2689875 w 5476951"/>
                <a:gd name="connsiteY50-1354" fmla="*/ 3855447 h 5358110"/>
                <a:gd name="connsiteX51-1355" fmla="*/ 2936100 w 5476951"/>
                <a:gd name="connsiteY51-1356" fmla="*/ 3658908 h 5358110"/>
                <a:gd name="connsiteX52-1357" fmla="*/ 2838440 w 5476951"/>
                <a:gd name="connsiteY52-1358" fmla="*/ 3290409 h 5358110"/>
                <a:gd name="connsiteX53-1359" fmla="*/ 2141555 w 5476951"/>
                <a:gd name="connsiteY53-1360" fmla="*/ 2794439 h 5358110"/>
                <a:gd name="connsiteX54-1361" fmla="*/ 2028615 w 5476951"/>
                <a:gd name="connsiteY54-1362" fmla="*/ 2748134 h 5358110"/>
                <a:gd name="connsiteX55-1363" fmla="*/ 1654205 w 5476951"/>
                <a:gd name="connsiteY55-1364" fmla="*/ 2545672 h 5358110"/>
                <a:gd name="connsiteX56-1365" fmla="*/ 1375630 w 5476951"/>
                <a:gd name="connsiteY56-1366" fmla="*/ 563636 h 5358110"/>
                <a:gd name="connsiteX57-1367" fmla="*/ 3357666 w 5476951"/>
                <a:gd name="connsiteY57-1368" fmla="*/ 285061 h 5358110"/>
                <a:gd name="connsiteX0-1369" fmla="*/ 3357666 w 5476951"/>
                <a:gd name="connsiteY0-1370" fmla="*/ 285061 h 5358110"/>
                <a:gd name="connsiteX1-1371" fmla="*/ 3905805 w 5476951"/>
                <a:gd name="connsiteY1-1372" fmla="*/ 1625527 h 5358110"/>
                <a:gd name="connsiteX2-1373" fmla="*/ 3900581 w 5476951"/>
                <a:gd name="connsiteY2-1374" fmla="*/ 1651718 h 5358110"/>
                <a:gd name="connsiteX3-1375" fmla="*/ 3909495 w 5476951"/>
                <a:gd name="connsiteY3-1376" fmla="*/ 1786853 h 5358110"/>
                <a:gd name="connsiteX4-1377" fmla="*/ 4346315 w 5476951"/>
                <a:gd name="connsiteY4-1378" fmla="*/ 2784117 h 5358110"/>
                <a:gd name="connsiteX5-1379" fmla="*/ 4628175 w 5476951"/>
                <a:gd name="connsiteY5-1380" fmla="*/ 3084910 h 5358110"/>
                <a:gd name="connsiteX6-1381" fmla="*/ 4756244 w 5476951"/>
                <a:gd name="connsiteY6-1382" fmla="*/ 3188881 h 5358110"/>
                <a:gd name="connsiteX7-1383" fmla="*/ 4835762 w 5476951"/>
                <a:gd name="connsiteY7-1384" fmla="*/ 3221948 h 5358110"/>
                <a:gd name="connsiteX8-1385" fmla="*/ 5030084 w 5476951"/>
                <a:gd name="connsiteY8-1386" fmla="*/ 3339833 h 5358110"/>
                <a:gd name="connsiteX9-1387" fmla="*/ 5250947 w 5476951"/>
                <a:gd name="connsiteY9-1388" fmla="*/ 4911245 h 5358110"/>
                <a:gd name="connsiteX10-1389" fmla="*/ 3679535 w 5476951"/>
                <a:gd name="connsiteY10-1390" fmla="*/ 5132106 h 5358110"/>
                <a:gd name="connsiteX11-1391" fmla="*/ 3608123 w 5476951"/>
                <a:gd name="connsiteY11-1392" fmla="*/ 5071653 h 5358110"/>
                <a:gd name="connsiteX12-1393" fmla="*/ 3606270 w 5476951"/>
                <a:gd name="connsiteY12-1394" fmla="*/ 5071653 h 5358110"/>
                <a:gd name="connsiteX13-1395" fmla="*/ 3605852 w 5476951"/>
                <a:gd name="connsiteY13-1396" fmla="*/ 5071157 h 5358110"/>
                <a:gd name="connsiteX14-1397" fmla="*/ 3594974 w 5476951"/>
                <a:gd name="connsiteY14-1398" fmla="*/ 5061726 h 5358110"/>
                <a:gd name="connsiteX15-1399" fmla="*/ 3593836 w 5476951"/>
                <a:gd name="connsiteY15-1400" fmla="*/ 5059557 h 5358110"/>
                <a:gd name="connsiteX16-1401" fmla="*/ 3581037 w 5476951"/>
                <a:gd name="connsiteY16-1402" fmla="*/ 5048724 h 5358110"/>
                <a:gd name="connsiteX17-1403" fmla="*/ 3498605 w 5476951"/>
                <a:gd name="connsiteY17-1404" fmla="*/ 4961079 h 5358110"/>
                <a:gd name="connsiteX18-1405" fmla="*/ 3474807 w 5476951"/>
                <a:gd name="connsiteY18-1406" fmla="*/ 4928619 h 5358110"/>
                <a:gd name="connsiteX19-1407" fmla="*/ 3467602 w 5476951"/>
                <a:gd name="connsiteY19-1408" fmla="*/ 4920776 h 5358110"/>
                <a:gd name="connsiteX20-1409" fmla="*/ 3463728 w 5476951"/>
                <a:gd name="connsiteY20-1410" fmla="*/ 4915597 h 5358110"/>
                <a:gd name="connsiteX21-1411" fmla="*/ 3460786 w 5476951"/>
                <a:gd name="connsiteY21-1412" fmla="*/ 4913356 h 5358110"/>
                <a:gd name="connsiteX22-1413" fmla="*/ 3436792 w 5476951"/>
                <a:gd name="connsiteY22-1414" fmla="*/ 4887236 h 5358110"/>
                <a:gd name="connsiteX23-1415" fmla="*/ 3256800 w 5476951"/>
                <a:gd name="connsiteY23-1416" fmla="*/ 4738697 h 5358110"/>
                <a:gd name="connsiteX24-1417" fmla="*/ 2986540 w 5476951"/>
                <a:gd name="connsiteY24-1418" fmla="*/ 4608898 h 5358110"/>
                <a:gd name="connsiteX25-1419" fmla="*/ 2962693 w 5476951"/>
                <a:gd name="connsiteY25-1420" fmla="*/ 4603804 h 5358110"/>
                <a:gd name="connsiteX26-1421" fmla="*/ 2923303 w 5476951"/>
                <a:gd name="connsiteY26-1422" fmla="*/ 4592736 h 5358110"/>
                <a:gd name="connsiteX27-1423" fmla="*/ 2882996 w 5476951"/>
                <a:gd name="connsiteY27-1424" fmla="*/ 4584082 h 5358110"/>
                <a:gd name="connsiteX28-1425" fmla="*/ 2794209 w 5476951"/>
                <a:gd name="connsiteY28-1426" fmla="*/ 4559234 h 5358110"/>
                <a:gd name="connsiteX29-1427" fmla="*/ 2458494 w 5476951"/>
                <a:gd name="connsiteY29-1428" fmla="*/ 4523286 h 5358110"/>
                <a:gd name="connsiteX30-1429" fmla="*/ 1746979 w 5476951"/>
                <a:gd name="connsiteY30-1430" fmla="*/ 4763446 h 5358110"/>
                <a:gd name="connsiteX31-1431" fmla="*/ 1735712 w 5476951"/>
                <a:gd name="connsiteY31-1432" fmla="*/ 4781802 h 5358110"/>
                <a:gd name="connsiteX32-1433" fmla="*/ 1734708 w 5476951"/>
                <a:gd name="connsiteY32-1434" fmla="*/ 4782497 h 5358110"/>
                <a:gd name="connsiteX33-1435" fmla="*/ 1710956 w 5476951"/>
                <a:gd name="connsiteY33-1436" fmla="*/ 4807429 h 5358110"/>
                <a:gd name="connsiteX34-1437" fmla="*/ 1708962 w 5476951"/>
                <a:gd name="connsiteY34-1438" fmla="*/ 4812729 h 5358110"/>
                <a:gd name="connsiteX35-1439" fmla="*/ 1702082 w 5476951"/>
                <a:gd name="connsiteY35-1440" fmla="*/ 4815618 h 5358110"/>
                <a:gd name="connsiteX36-1441" fmla="*/ 1665329 w 5476951"/>
                <a:gd name="connsiteY36-1442" fmla="*/ 4859589 h 5358110"/>
                <a:gd name="connsiteX37-1443" fmla="*/ 382689 w 5476951"/>
                <a:gd name="connsiteY37-1444" fmla="*/ 4973251 h 5358110"/>
                <a:gd name="connsiteX38-1445" fmla="*/ 193546 w 5476951"/>
                <a:gd name="connsiteY38-1446" fmla="*/ 3627521 h 5358110"/>
                <a:gd name="connsiteX39-1447" fmla="*/ 1539276 w 5476951"/>
                <a:gd name="connsiteY39-1448" fmla="*/ 3438379 h 5358110"/>
                <a:gd name="connsiteX40-1449" fmla="*/ 1584130 w 5476951"/>
                <a:gd name="connsiteY40-1450" fmla="*/ 3475870 h 5358110"/>
                <a:gd name="connsiteX41-1451" fmla="*/ 1605272 w 5476951"/>
                <a:gd name="connsiteY41-1452" fmla="*/ 3490243 h 5358110"/>
                <a:gd name="connsiteX42-1453" fmla="*/ 1621522 w 5476951"/>
                <a:gd name="connsiteY42-1454" fmla="*/ 3499053 h 5358110"/>
                <a:gd name="connsiteX43-1455" fmla="*/ 1802860 w 5476951"/>
                <a:gd name="connsiteY43-1456" fmla="*/ 3642979 h 5358110"/>
                <a:gd name="connsiteX44-1457" fmla="*/ 1841288 w 5476951"/>
                <a:gd name="connsiteY44-1458" fmla="*/ 3668935 h 5358110"/>
                <a:gd name="connsiteX45-1459" fmla="*/ 1877129 w 5476951"/>
                <a:gd name="connsiteY45-1460" fmla="*/ 3697057 h 5358110"/>
                <a:gd name="connsiteX46-1461" fmla="*/ 2216732 w 5476951"/>
                <a:gd name="connsiteY46-1462" fmla="*/ 3844176 h 5358110"/>
                <a:gd name="connsiteX47-1463" fmla="*/ 2646146 w 5476951"/>
                <a:gd name="connsiteY47-1464" fmla="*/ 3863853 h 5358110"/>
                <a:gd name="connsiteX48-1465" fmla="*/ 2648696 w 5476951"/>
                <a:gd name="connsiteY48-1466" fmla="*/ 3862765 h 5358110"/>
                <a:gd name="connsiteX49-1467" fmla="*/ 2689875 w 5476951"/>
                <a:gd name="connsiteY49-1468" fmla="*/ 3855447 h 5358110"/>
                <a:gd name="connsiteX50-1469" fmla="*/ 2936100 w 5476951"/>
                <a:gd name="connsiteY50-1470" fmla="*/ 3658908 h 5358110"/>
                <a:gd name="connsiteX51-1471" fmla="*/ 2838440 w 5476951"/>
                <a:gd name="connsiteY51-1472" fmla="*/ 3290409 h 5358110"/>
                <a:gd name="connsiteX52-1473" fmla="*/ 2141555 w 5476951"/>
                <a:gd name="connsiteY52-1474" fmla="*/ 2794439 h 5358110"/>
                <a:gd name="connsiteX53-1475" fmla="*/ 2028615 w 5476951"/>
                <a:gd name="connsiteY53-1476" fmla="*/ 2748134 h 5358110"/>
                <a:gd name="connsiteX54-1477" fmla="*/ 1654205 w 5476951"/>
                <a:gd name="connsiteY54-1478" fmla="*/ 2545672 h 5358110"/>
                <a:gd name="connsiteX55-1479" fmla="*/ 1375630 w 5476951"/>
                <a:gd name="connsiteY55-1480" fmla="*/ 563636 h 5358110"/>
                <a:gd name="connsiteX56-1481" fmla="*/ 3357666 w 5476951"/>
                <a:gd name="connsiteY56-1482" fmla="*/ 285061 h 5358110"/>
                <a:gd name="connsiteX0-1483" fmla="*/ 3357666 w 5476951"/>
                <a:gd name="connsiteY0-1484" fmla="*/ 285061 h 5358110"/>
                <a:gd name="connsiteX1-1485" fmla="*/ 3905805 w 5476951"/>
                <a:gd name="connsiteY1-1486" fmla="*/ 1625527 h 5358110"/>
                <a:gd name="connsiteX2-1487" fmla="*/ 3900581 w 5476951"/>
                <a:gd name="connsiteY2-1488" fmla="*/ 1651718 h 5358110"/>
                <a:gd name="connsiteX3-1489" fmla="*/ 3909495 w 5476951"/>
                <a:gd name="connsiteY3-1490" fmla="*/ 1786853 h 5358110"/>
                <a:gd name="connsiteX4-1491" fmla="*/ 4346315 w 5476951"/>
                <a:gd name="connsiteY4-1492" fmla="*/ 2784117 h 5358110"/>
                <a:gd name="connsiteX5-1493" fmla="*/ 4628175 w 5476951"/>
                <a:gd name="connsiteY5-1494" fmla="*/ 3084910 h 5358110"/>
                <a:gd name="connsiteX6-1495" fmla="*/ 4756244 w 5476951"/>
                <a:gd name="connsiteY6-1496" fmla="*/ 3188881 h 5358110"/>
                <a:gd name="connsiteX7-1497" fmla="*/ 4835762 w 5476951"/>
                <a:gd name="connsiteY7-1498" fmla="*/ 3221948 h 5358110"/>
                <a:gd name="connsiteX8-1499" fmla="*/ 5030084 w 5476951"/>
                <a:gd name="connsiteY8-1500" fmla="*/ 3339833 h 5358110"/>
                <a:gd name="connsiteX9-1501" fmla="*/ 5250947 w 5476951"/>
                <a:gd name="connsiteY9-1502" fmla="*/ 4911245 h 5358110"/>
                <a:gd name="connsiteX10-1503" fmla="*/ 3679535 w 5476951"/>
                <a:gd name="connsiteY10-1504" fmla="*/ 5132106 h 5358110"/>
                <a:gd name="connsiteX11-1505" fmla="*/ 3608123 w 5476951"/>
                <a:gd name="connsiteY11-1506" fmla="*/ 5071653 h 5358110"/>
                <a:gd name="connsiteX12-1507" fmla="*/ 3606270 w 5476951"/>
                <a:gd name="connsiteY12-1508" fmla="*/ 5071653 h 5358110"/>
                <a:gd name="connsiteX13-1509" fmla="*/ 3605852 w 5476951"/>
                <a:gd name="connsiteY13-1510" fmla="*/ 5071157 h 5358110"/>
                <a:gd name="connsiteX14-1511" fmla="*/ 3594974 w 5476951"/>
                <a:gd name="connsiteY14-1512" fmla="*/ 5061726 h 5358110"/>
                <a:gd name="connsiteX15-1513" fmla="*/ 3593836 w 5476951"/>
                <a:gd name="connsiteY15-1514" fmla="*/ 5059557 h 5358110"/>
                <a:gd name="connsiteX16-1515" fmla="*/ 3581037 w 5476951"/>
                <a:gd name="connsiteY16-1516" fmla="*/ 5048724 h 5358110"/>
                <a:gd name="connsiteX17-1517" fmla="*/ 3498605 w 5476951"/>
                <a:gd name="connsiteY17-1518" fmla="*/ 4961079 h 5358110"/>
                <a:gd name="connsiteX18-1519" fmla="*/ 3474807 w 5476951"/>
                <a:gd name="connsiteY18-1520" fmla="*/ 4928619 h 5358110"/>
                <a:gd name="connsiteX19-1521" fmla="*/ 3467602 w 5476951"/>
                <a:gd name="connsiteY19-1522" fmla="*/ 4920776 h 5358110"/>
                <a:gd name="connsiteX20-1523" fmla="*/ 3463728 w 5476951"/>
                <a:gd name="connsiteY20-1524" fmla="*/ 4915597 h 5358110"/>
                <a:gd name="connsiteX21-1525" fmla="*/ 3460786 w 5476951"/>
                <a:gd name="connsiteY21-1526" fmla="*/ 4913356 h 5358110"/>
                <a:gd name="connsiteX22-1527" fmla="*/ 3436792 w 5476951"/>
                <a:gd name="connsiteY22-1528" fmla="*/ 4887236 h 5358110"/>
                <a:gd name="connsiteX23-1529" fmla="*/ 3256800 w 5476951"/>
                <a:gd name="connsiteY23-1530" fmla="*/ 4738697 h 5358110"/>
                <a:gd name="connsiteX24-1531" fmla="*/ 2986540 w 5476951"/>
                <a:gd name="connsiteY24-1532" fmla="*/ 4608898 h 5358110"/>
                <a:gd name="connsiteX25-1533" fmla="*/ 2962693 w 5476951"/>
                <a:gd name="connsiteY25-1534" fmla="*/ 4603804 h 5358110"/>
                <a:gd name="connsiteX26-1535" fmla="*/ 2923303 w 5476951"/>
                <a:gd name="connsiteY26-1536" fmla="*/ 4592736 h 5358110"/>
                <a:gd name="connsiteX27-1537" fmla="*/ 2882996 w 5476951"/>
                <a:gd name="connsiteY27-1538" fmla="*/ 4584082 h 5358110"/>
                <a:gd name="connsiteX28-1539" fmla="*/ 2794209 w 5476951"/>
                <a:gd name="connsiteY28-1540" fmla="*/ 4559234 h 5358110"/>
                <a:gd name="connsiteX29-1541" fmla="*/ 2458494 w 5476951"/>
                <a:gd name="connsiteY29-1542" fmla="*/ 4523286 h 5358110"/>
                <a:gd name="connsiteX30-1543" fmla="*/ 1746979 w 5476951"/>
                <a:gd name="connsiteY30-1544" fmla="*/ 4763446 h 5358110"/>
                <a:gd name="connsiteX31-1545" fmla="*/ 1735712 w 5476951"/>
                <a:gd name="connsiteY31-1546" fmla="*/ 4781802 h 5358110"/>
                <a:gd name="connsiteX32-1547" fmla="*/ 1734708 w 5476951"/>
                <a:gd name="connsiteY32-1548" fmla="*/ 4782497 h 5358110"/>
                <a:gd name="connsiteX33-1549" fmla="*/ 1710956 w 5476951"/>
                <a:gd name="connsiteY33-1550" fmla="*/ 4807429 h 5358110"/>
                <a:gd name="connsiteX34-1551" fmla="*/ 1708962 w 5476951"/>
                <a:gd name="connsiteY34-1552" fmla="*/ 4812729 h 5358110"/>
                <a:gd name="connsiteX35-1553" fmla="*/ 1702082 w 5476951"/>
                <a:gd name="connsiteY35-1554" fmla="*/ 4815618 h 5358110"/>
                <a:gd name="connsiteX36-1555" fmla="*/ 1665329 w 5476951"/>
                <a:gd name="connsiteY36-1556" fmla="*/ 4859589 h 5358110"/>
                <a:gd name="connsiteX37-1557" fmla="*/ 382689 w 5476951"/>
                <a:gd name="connsiteY37-1558" fmla="*/ 4973251 h 5358110"/>
                <a:gd name="connsiteX38-1559" fmla="*/ 193546 w 5476951"/>
                <a:gd name="connsiteY38-1560" fmla="*/ 3627521 h 5358110"/>
                <a:gd name="connsiteX39-1561" fmla="*/ 1539276 w 5476951"/>
                <a:gd name="connsiteY39-1562" fmla="*/ 3438379 h 5358110"/>
                <a:gd name="connsiteX40-1563" fmla="*/ 1584130 w 5476951"/>
                <a:gd name="connsiteY40-1564" fmla="*/ 3475870 h 5358110"/>
                <a:gd name="connsiteX41-1565" fmla="*/ 1605272 w 5476951"/>
                <a:gd name="connsiteY41-1566" fmla="*/ 3490243 h 5358110"/>
                <a:gd name="connsiteX42-1567" fmla="*/ 1802860 w 5476951"/>
                <a:gd name="connsiteY42-1568" fmla="*/ 3642979 h 5358110"/>
                <a:gd name="connsiteX43-1569" fmla="*/ 1841288 w 5476951"/>
                <a:gd name="connsiteY43-1570" fmla="*/ 3668935 h 5358110"/>
                <a:gd name="connsiteX44-1571" fmla="*/ 1877129 w 5476951"/>
                <a:gd name="connsiteY44-1572" fmla="*/ 3697057 h 5358110"/>
                <a:gd name="connsiteX45-1573" fmla="*/ 2216732 w 5476951"/>
                <a:gd name="connsiteY45-1574" fmla="*/ 3844176 h 5358110"/>
                <a:gd name="connsiteX46-1575" fmla="*/ 2646146 w 5476951"/>
                <a:gd name="connsiteY46-1576" fmla="*/ 3863853 h 5358110"/>
                <a:gd name="connsiteX47-1577" fmla="*/ 2648696 w 5476951"/>
                <a:gd name="connsiteY47-1578" fmla="*/ 3862765 h 5358110"/>
                <a:gd name="connsiteX48-1579" fmla="*/ 2689875 w 5476951"/>
                <a:gd name="connsiteY48-1580" fmla="*/ 3855447 h 5358110"/>
                <a:gd name="connsiteX49-1581" fmla="*/ 2936100 w 5476951"/>
                <a:gd name="connsiteY49-1582" fmla="*/ 3658908 h 5358110"/>
                <a:gd name="connsiteX50-1583" fmla="*/ 2838440 w 5476951"/>
                <a:gd name="connsiteY50-1584" fmla="*/ 3290409 h 5358110"/>
                <a:gd name="connsiteX51-1585" fmla="*/ 2141555 w 5476951"/>
                <a:gd name="connsiteY51-1586" fmla="*/ 2794439 h 5358110"/>
                <a:gd name="connsiteX52-1587" fmla="*/ 2028615 w 5476951"/>
                <a:gd name="connsiteY52-1588" fmla="*/ 2748134 h 5358110"/>
                <a:gd name="connsiteX53-1589" fmla="*/ 1654205 w 5476951"/>
                <a:gd name="connsiteY53-1590" fmla="*/ 2545672 h 5358110"/>
                <a:gd name="connsiteX54-1591" fmla="*/ 1375630 w 5476951"/>
                <a:gd name="connsiteY54-1592" fmla="*/ 563636 h 5358110"/>
                <a:gd name="connsiteX55-1593" fmla="*/ 3357666 w 5476951"/>
                <a:gd name="connsiteY55-1594" fmla="*/ 285061 h 5358110"/>
                <a:gd name="connsiteX0-1595" fmla="*/ 3357666 w 5476951"/>
                <a:gd name="connsiteY0-1596" fmla="*/ 285061 h 5358110"/>
                <a:gd name="connsiteX1-1597" fmla="*/ 3905805 w 5476951"/>
                <a:gd name="connsiteY1-1598" fmla="*/ 1625527 h 5358110"/>
                <a:gd name="connsiteX2-1599" fmla="*/ 3900581 w 5476951"/>
                <a:gd name="connsiteY2-1600" fmla="*/ 1651718 h 5358110"/>
                <a:gd name="connsiteX3-1601" fmla="*/ 3909495 w 5476951"/>
                <a:gd name="connsiteY3-1602" fmla="*/ 1786853 h 5358110"/>
                <a:gd name="connsiteX4-1603" fmla="*/ 4346315 w 5476951"/>
                <a:gd name="connsiteY4-1604" fmla="*/ 2784117 h 5358110"/>
                <a:gd name="connsiteX5-1605" fmla="*/ 4628175 w 5476951"/>
                <a:gd name="connsiteY5-1606" fmla="*/ 3084910 h 5358110"/>
                <a:gd name="connsiteX6-1607" fmla="*/ 4756244 w 5476951"/>
                <a:gd name="connsiteY6-1608" fmla="*/ 3188881 h 5358110"/>
                <a:gd name="connsiteX7-1609" fmla="*/ 4835762 w 5476951"/>
                <a:gd name="connsiteY7-1610" fmla="*/ 3221948 h 5358110"/>
                <a:gd name="connsiteX8-1611" fmla="*/ 5030084 w 5476951"/>
                <a:gd name="connsiteY8-1612" fmla="*/ 3339833 h 5358110"/>
                <a:gd name="connsiteX9-1613" fmla="*/ 5250947 w 5476951"/>
                <a:gd name="connsiteY9-1614" fmla="*/ 4911245 h 5358110"/>
                <a:gd name="connsiteX10-1615" fmla="*/ 3679535 w 5476951"/>
                <a:gd name="connsiteY10-1616" fmla="*/ 5132106 h 5358110"/>
                <a:gd name="connsiteX11-1617" fmla="*/ 3608123 w 5476951"/>
                <a:gd name="connsiteY11-1618" fmla="*/ 5071653 h 5358110"/>
                <a:gd name="connsiteX12-1619" fmla="*/ 3606270 w 5476951"/>
                <a:gd name="connsiteY12-1620" fmla="*/ 5071653 h 5358110"/>
                <a:gd name="connsiteX13-1621" fmla="*/ 3605852 w 5476951"/>
                <a:gd name="connsiteY13-1622" fmla="*/ 5071157 h 5358110"/>
                <a:gd name="connsiteX14-1623" fmla="*/ 3594974 w 5476951"/>
                <a:gd name="connsiteY14-1624" fmla="*/ 5061726 h 5358110"/>
                <a:gd name="connsiteX15-1625" fmla="*/ 3593836 w 5476951"/>
                <a:gd name="connsiteY15-1626" fmla="*/ 5059557 h 5358110"/>
                <a:gd name="connsiteX16-1627" fmla="*/ 3581037 w 5476951"/>
                <a:gd name="connsiteY16-1628" fmla="*/ 5048724 h 5358110"/>
                <a:gd name="connsiteX17-1629" fmla="*/ 3498605 w 5476951"/>
                <a:gd name="connsiteY17-1630" fmla="*/ 4961079 h 5358110"/>
                <a:gd name="connsiteX18-1631" fmla="*/ 3474807 w 5476951"/>
                <a:gd name="connsiteY18-1632" fmla="*/ 4928619 h 5358110"/>
                <a:gd name="connsiteX19-1633" fmla="*/ 3467602 w 5476951"/>
                <a:gd name="connsiteY19-1634" fmla="*/ 4920776 h 5358110"/>
                <a:gd name="connsiteX20-1635" fmla="*/ 3463728 w 5476951"/>
                <a:gd name="connsiteY20-1636" fmla="*/ 4915597 h 5358110"/>
                <a:gd name="connsiteX21-1637" fmla="*/ 3460786 w 5476951"/>
                <a:gd name="connsiteY21-1638" fmla="*/ 4913356 h 5358110"/>
                <a:gd name="connsiteX22-1639" fmla="*/ 3436792 w 5476951"/>
                <a:gd name="connsiteY22-1640" fmla="*/ 4887236 h 5358110"/>
                <a:gd name="connsiteX23-1641" fmla="*/ 3256800 w 5476951"/>
                <a:gd name="connsiteY23-1642" fmla="*/ 4738697 h 5358110"/>
                <a:gd name="connsiteX24-1643" fmla="*/ 2986540 w 5476951"/>
                <a:gd name="connsiteY24-1644" fmla="*/ 4608898 h 5358110"/>
                <a:gd name="connsiteX25-1645" fmla="*/ 2962693 w 5476951"/>
                <a:gd name="connsiteY25-1646" fmla="*/ 4603804 h 5358110"/>
                <a:gd name="connsiteX26-1647" fmla="*/ 2923303 w 5476951"/>
                <a:gd name="connsiteY26-1648" fmla="*/ 4592736 h 5358110"/>
                <a:gd name="connsiteX27-1649" fmla="*/ 2882996 w 5476951"/>
                <a:gd name="connsiteY27-1650" fmla="*/ 4584082 h 5358110"/>
                <a:gd name="connsiteX28-1651" fmla="*/ 2794209 w 5476951"/>
                <a:gd name="connsiteY28-1652" fmla="*/ 4559234 h 5358110"/>
                <a:gd name="connsiteX29-1653" fmla="*/ 2458494 w 5476951"/>
                <a:gd name="connsiteY29-1654" fmla="*/ 4523286 h 5358110"/>
                <a:gd name="connsiteX30-1655" fmla="*/ 1746979 w 5476951"/>
                <a:gd name="connsiteY30-1656" fmla="*/ 4763446 h 5358110"/>
                <a:gd name="connsiteX31-1657" fmla="*/ 1735712 w 5476951"/>
                <a:gd name="connsiteY31-1658" fmla="*/ 4781802 h 5358110"/>
                <a:gd name="connsiteX32-1659" fmla="*/ 1734708 w 5476951"/>
                <a:gd name="connsiteY32-1660" fmla="*/ 4782497 h 5358110"/>
                <a:gd name="connsiteX33-1661" fmla="*/ 1710956 w 5476951"/>
                <a:gd name="connsiteY33-1662" fmla="*/ 4807429 h 5358110"/>
                <a:gd name="connsiteX34-1663" fmla="*/ 1708962 w 5476951"/>
                <a:gd name="connsiteY34-1664" fmla="*/ 4812729 h 5358110"/>
                <a:gd name="connsiteX35-1665" fmla="*/ 1702082 w 5476951"/>
                <a:gd name="connsiteY35-1666" fmla="*/ 4815618 h 5358110"/>
                <a:gd name="connsiteX36-1667" fmla="*/ 1665329 w 5476951"/>
                <a:gd name="connsiteY36-1668" fmla="*/ 4859589 h 5358110"/>
                <a:gd name="connsiteX37-1669" fmla="*/ 382689 w 5476951"/>
                <a:gd name="connsiteY37-1670" fmla="*/ 4973251 h 5358110"/>
                <a:gd name="connsiteX38-1671" fmla="*/ 193546 w 5476951"/>
                <a:gd name="connsiteY38-1672" fmla="*/ 3627521 h 5358110"/>
                <a:gd name="connsiteX39-1673" fmla="*/ 1539276 w 5476951"/>
                <a:gd name="connsiteY39-1674" fmla="*/ 3438379 h 5358110"/>
                <a:gd name="connsiteX40-1675" fmla="*/ 1584130 w 5476951"/>
                <a:gd name="connsiteY40-1676" fmla="*/ 3475870 h 5358110"/>
                <a:gd name="connsiteX41-1677" fmla="*/ 1802860 w 5476951"/>
                <a:gd name="connsiteY41-1678" fmla="*/ 3642979 h 5358110"/>
                <a:gd name="connsiteX42-1679" fmla="*/ 1841288 w 5476951"/>
                <a:gd name="connsiteY42-1680" fmla="*/ 3668935 h 5358110"/>
                <a:gd name="connsiteX43-1681" fmla="*/ 1877129 w 5476951"/>
                <a:gd name="connsiteY43-1682" fmla="*/ 3697057 h 5358110"/>
                <a:gd name="connsiteX44-1683" fmla="*/ 2216732 w 5476951"/>
                <a:gd name="connsiteY44-1684" fmla="*/ 3844176 h 5358110"/>
                <a:gd name="connsiteX45-1685" fmla="*/ 2646146 w 5476951"/>
                <a:gd name="connsiteY45-1686" fmla="*/ 3863853 h 5358110"/>
                <a:gd name="connsiteX46-1687" fmla="*/ 2648696 w 5476951"/>
                <a:gd name="connsiteY46-1688" fmla="*/ 3862765 h 5358110"/>
                <a:gd name="connsiteX47-1689" fmla="*/ 2689875 w 5476951"/>
                <a:gd name="connsiteY47-1690" fmla="*/ 3855447 h 5358110"/>
                <a:gd name="connsiteX48-1691" fmla="*/ 2936100 w 5476951"/>
                <a:gd name="connsiteY48-1692" fmla="*/ 3658908 h 5358110"/>
                <a:gd name="connsiteX49-1693" fmla="*/ 2838440 w 5476951"/>
                <a:gd name="connsiteY49-1694" fmla="*/ 3290409 h 5358110"/>
                <a:gd name="connsiteX50-1695" fmla="*/ 2141555 w 5476951"/>
                <a:gd name="connsiteY50-1696" fmla="*/ 2794439 h 5358110"/>
                <a:gd name="connsiteX51-1697" fmla="*/ 2028615 w 5476951"/>
                <a:gd name="connsiteY51-1698" fmla="*/ 2748134 h 5358110"/>
                <a:gd name="connsiteX52-1699" fmla="*/ 1654205 w 5476951"/>
                <a:gd name="connsiteY52-1700" fmla="*/ 2545672 h 5358110"/>
                <a:gd name="connsiteX53-1701" fmla="*/ 1375630 w 5476951"/>
                <a:gd name="connsiteY53-1702" fmla="*/ 563636 h 5358110"/>
                <a:gd name="connsiteX54-1703" fmla="*/ 3357666 w 5476951"/>
                <a:gd name="connsiteY54-1704" fmla="*/ 285061 h 5358110"/>
                <a:gd name="connsiteX0-1705" fmla="*/ 3357666 w 5476951"/>
                <a:gd name="connsiteY0-1706" fmla="*/ 285061 h 5358110"/>
                <a:gd name="connsiteX1-1707" fmla="*/ 3905805 w 5476951"/>
                <a:gd name="connsiteY1-1708" fmla="*/ 1625527 h 5358110"/>
                <a:gd name="connsiteX2-1709" fmla="*/ 3900581 w 5476951"/>
                <a:gd name="connsiteY2-1710" fmla="*/ 1651718 h 5358110"/>
                <a:gd name="connsiteX3-1711" fmla="*/ 3909495 w 5476951"/>
                <a:gd name="connsiteY3-1712" fmla="*/ 1786853 h 5358110"/>
                <a:gd name="connsiteX4-1713" fmla="*/ 4346315 w 5476951"/>
                <a:gd name="connsiteY4-1714" fmla="*/ 2784117 h 5358110"/>
                <a:gd name="connsiteX5-1715" fmla="*/ 4628175 w 5476951"/>
                <a:gd name="connsiteY5-1716" fmla="*/ 3084910 h 5358110"/>
                <a:gd name="connsiteX6-1717" fmla="*/ 4756244 w 5476951"/>
                <a:gd name="connsiteY6-1718" fmla="*/ 3188881 h 5358110"/>
                <a:gd name="connsiteX7-1719" fmla="*/ 4835762 w 5476951"/>
                <a:gd name="connsiteY7-1720" fmla="*/ 3221948 h 5358110"/>
                <a:gd name="connsiteX8-1721" fmla="*/ 5030084 w 5476951"/>
                <a:gd name="connsiteY8-1722" fmla="*/ 3339833 h 5358110"/>
                <a:gd name="connsiteX9-1723" fmla="*/ 5250947 w 5476951"/>
                <a:gd name="connsiteY9-1724" fmla="*/ 4911245 h 5358110"/>
                <a:gd name="connsiteX10-1725" fmla="*/ 3679535 w 5476951"/>
                <a:gd name="connsiteY10-1726" fmla="*/ 5132106 h 5358110"/>
                <a:gd name="connsiteX11-1727" fmla="*/ 3608123 w 5476951"/>
                <a:gd name="connsiteY11-1728" fmla="*/ 5071653 h 5358110"/>
                <a:gd name="connsiteX12-1729" fmla="*/ 3606270 w 5476951"/>
                <a:gd name="connsiteY12-1730" fmla="*/ 5071653 h 5358110"/>
                <a:gd name="connsiteX13-1731" fmla="*/ 3605852 w 5476951"/>
                <a:gd name="connsiteY13-1732" fmla="*/ 5071157 h 5358110"/>
                <a:gd name="connsiteX14-1733" fmla="*/ 3594974 w 5476951"/>
                <a:gd name="connsiteY14-1734" fmla="*/ 5061726 h 5358110"/>
                <a:gd name="connsiteX15-1735" fmla="*/ 3593836 w 5476951"/>
                <a:gd name="connsiteY15-1736" fmla="*/ 5059557 h 5358110"/>
                <a:gd name="connsiteX16-1737" fmla="*/ 3581037 w 5476951"/>
                <a:gd name="connsiteY16-1738" fmla="*/ 5048724 h 5358110"/>
                <a:gd name="connsiteX17-1739" fmla="*/ 3498605 w 5476951"/>
                <a:gd name="connsiteY17-1740" fmla="*/ 4961079 h 5358110"/>
                <a:gd name="connsiteX18-1741" fmla="*/ 3474807 w 5476951"/>
                <a:gd name="connsiteY18-1742" fmla="*/ 4928619 h 5358110"/>
                <a:gd name="connsiteX19-1743" fmla="*/ 3467602 w 5476951"/>
                <a:gd name="connsiteY19-1744" fmla="*/ 4920776 h 5358110"/>
                <a:gd name="connsiteX20-1745" fmla="*/ 3463728 w 5476951"/>
                <a:gd name="connsiteY20-1746" fmla="*/ 4915597 h 5358110"/>
                <a:gd name="connsiteX21-1747" fmla="*/ 3460786 w 5476951"/>
                <a:gd name="connsiteY21-1748" fmla="*/ 4913356 h 5358110"/>
                <a:gd name="connsiteX22-1749" fmla="*/ 3436792 w 5476951"/>
                <a:gd name="connsiteY22-1750" fmla="*/ 4887236 h 5358110"/>
                <a:gd name="connsiteX23-1751" fmla="*/ 3256800 w 5476951"/>
                <a:gd name="connsiteY23-1752" fmla="*/ 4738697 h 5358110"/>
                <a:gd name="connsiteX24-1753" fmla="*/ 2986540 w 5476951"/>
                <a:gd name="connsiteY24-1754" fmla="*/ 4608898 h 5358110"/>
                <a:gd name="connsiteX25-1755" fmla="*/ 2962693 w 5476951"/>
                <a:gd name="connsiteY25-1756" fmla="*/ 4603804 h 5358110"/>
                <a:gd name="connsiteX26-1757" fmla="*/ 2923303 w 5476951"/>
                <a:gd name="connsiteY26-1758" fmla="*/ 4592736 h 5358110"/>
                <a:gd name="connsiteX27-1759" fmla="*/ 2882996 w 5476951"/>
                <a:gd name="connsiteY27-1760" fmla="*/ 4584082 h 5358110"/>
                <a:gd name="connsiteX28-1761" fmla="*/ 2794209 w 5476951"/>
                <a:gd name="connsiteY28-1762" fmla="*/ 4559234 h 5358110"/>
                <a:gd name="connsiteX29-1763" fmla="*/ 2458494 w 5476951"/>
                <a:gd name="connsiteY29-1764" fmla="*/ 4523286 h 5358110"/>
                <a:gd name="connsiteX30-1765" fmla="*/ 1746979 w 5476951"/>
                <a:gd name="connsiteY30-1766" fmla="*/ 4763446 h 5358110"/>
                <a:gd name="connsiteX31-1767" fmla="*/ 1735712 w 5476951"/>
                <a:gd name="connsiteY31-1768" fmla="*/ 4781802 h 5358110"/>
                <a:gd name="connsiteX32-1769" fmla="*/ 1734708 w 5476951"/>
                <a:gd name="connsiteY32-1770" fmla="*/ 4782497 h 5358110"/>
                <a:gd name="connsiteX33-1771" fmla="*/ 1710956 w 5476951"/>
                <a:gd name="connsiteY33-1772" fmla="*/ 4807429 h 5358110"/>
                <a:gd name="connsiteX34-1773" fmla="*/ 1708962 w 5476951"/>
                <a:gd name="connsiteY34-1774" fmla="*/ 4812729 h 5358110"/>
                <a:gd name="connsiteX35-1775" fmla="*/ 1702082 w 5476951"/>
                <a:gd name="connsiteY35-1776" fmla="*/ 4815618 h 5358110"/>
                <a:gd name="connsiteX36-1777" fmla="*/ 1665329 w 5476951"/>
                <a:gd name="connsiteY36-1778" fmla="*/ 4859589 h 5358110"/>
                <a:gd name="connsiteX37-1779" fmla="*/ 382689 w 5476951"/>
                <a:gd name="connsiteY37-1780" fmla="*/ 4973251 h 5358110"/>
                <a:gd name="connsiteX38-1781" fmla="*/ 193546 w 5476951"/>
                <a:gd name="connsiteY38-1782" fmla="*/ 3627521 h 5358110"/>
                <a:gd name="connsiteX39-1783" fmla="*/ 1539276 w 5476951"/>
                <a:gd name="connsiteY39-1784" fmla="*/ 3438379 h 5358110"/>
                <a:gd name="connsiteX40-1785" fmla="*/ 1802860 w 5476951"/>
                <a:gd name="connsiteY40-1786" fmla="*/ 3642979 h 5358110"/>
                <a:gd name="connsiteX41-1787" fmla="*/ 1841288 w 5476951"/>
                <a:gd name="connsiteY41-1788" fmla="*/ 3668935 h 5358110"/>
                <a:gd name="connsiteX42-1789" fmla="*/ 1877129 w 5476951"/>
                <a:gd name="connsiteY42-1790" fmla="*/ 3697057 h 5358110"/>
                <a:gd name="connsiteX43-1791" fmla="*/ 2216732 w 5476951"/>
                <a:gd name="connsiteY43-1792" fmla="*/ 3844176 h 5358110"/>
                <a:gd name="connsiteX44-1793" fmla="*/ 2646146 w 5476951"/>
                <a:gd name="connsiteY44-1794" fmla="*/ 3863853 h 5358110"/>
                <a:gd name="connsiteX45-1795" fmla="*/ 2648696 w 5476951"/>
                <a:gd name="connsiteY45-1796" fmla="*/ 3862765 h 5358110"/>
                <a:gd name="connsiteX46-1797" fmla="*/ 2689875 w 5476951"/>
                <a:gd name="connsiteY46-1798" fmla="*/ 3855447 h 5358110"/>
                <a:gd name="connsiteX47-1799" fmla="*/ 2936100 w 5476951"/>
                <a:gd name="connsiteY47-1800" fmla="*/ 3658908 h 5358110"/>
                <a:gd name="connsiteX48-1801" fmla="*/ 2838440 w 5476951"/>
                <a:gd name="connsiteY48-1802" fmla="*/ 3290409 h 5358110"/>
                <a:gd name="connsiteX49-1803" fmla="*/ 2141555 w 5476951"/>
                <a:gd name="connsiteY49-1804" fmla="*/ 2794439 h 5358110"/>
                <a:gd name="connsiteX50-1805" fmla="*/ 2028615 w 5476951"/>
                <a:gd name="connsiteY50-1806" fmla="*/ 2748134 h 5358110"/>
                <a:gd name="connsiteX51-1807" fmla="*/ 1654205 w 5476951"/>
                <a:gd name="connsiteY51-1808" fmla="*/ 2545672 h 5358110"/>
                <a:gd name="connsiteX52-1809" fmla="*/ 1375630 w 5476951"/>
                <a:gd name="connsiteY52-1810" fmla="*/ 563636 h 5358110"/>
                <a:gd name="connsiteX53-1811" fmla="*/ 3357666 w 5476951"/>
                <a:gd name="connsiteY53-1812" fmla="*/ 285061 h 5358110"/>
                <a:gd name="connsiteX0-1813" fmla="*/ 3357666 w 5476951"/>
                <a:gd name="connsiteY0-1814" fmla="*/ 285061 h 5358110"/>
                <a:gd name="connsiteX1-1815" fmla="*/ 3905805 w 5476951"/>
                <a:gd name="connsiteY1-1816" fmla="*/ 1625527 h 5358110"/>
                <a:gd name="connsiteX2-1817" fmla="*/ 3900581 w 5476951"/>
                <a:gd name="connsiteY2-1818" fmla="*/ 1651718 h 5358110"/>
                <a:gd name="connsiteX3-1819" fmla="*/ 3909495 w 5476951"/>
                <a:gd name="connsiteY3-1820" fmla="*/ 1786853 h 5358110"/>
                <a:gd name="connsiteX4-1821" fmla="*/ 4346315 w 5476951"/>
                <a:gd name="connsiteY4-1822" fmla="*/ 2784117 h 5358110"/>
                <a:gd name="connsiteX5-1823" fmla="*/ 4628175 w 5476951"/>
                <a:gd name="connsiteY5-1824" fmla="*/ 3084910 h 5358110"/>
                <a:gd name="connsiteX6-1825" fmla="*/ 4756244 w 5476951"/>
                <a:gd name="connsiteY6-1826" fmla="*/ 3188881 h 5358110"/>
                <a:gd name="connsiteX7-1827" fmla="*/ 4835762 w 5476951"/>
                <a:gd name="connsiteY7-1828" fmla="*/ 3221948 h 5358110"/>
                <a:gd name="connsiteX8-1829" fmla="*/ 5030084 w 5476951"/>
                <a:gd name="connsiteY8-1830" fmla="*/ 3339833 h 5358110"/>
                <a:gd name="connsiteX9-1831" fmla="*/ 5250947 w 5476951"/>
                <a:gd name="connsiteY9-1832" fmla="*/ 4911245 h 5358110"/>
                <a:gd name="connsiteX10-1833" fmla="*/ 3679535 w 5476951"/>
                <a:gd name="connsiteY10-1834" fmla="*/ 5132106 h 5358110"/>
                <a:gd name="connsiteX11-1835" fmla="*/ 3608123 w 5476951"/>
                <a:gd name="connsiteY11-1836" fmla="*/ 5071653 h 5358110"/>
                <a:gd name="connsiteX12-1837" fmla="*/ 3606270 w 5476951"/>
                <a:gd name="connsiteY12-1838" fmla="*/ 5071653 h 5358110"/>
                <a:gd name="connsiteX13-1839" fmla="*/ 3605852 w 5476951"/>
                <a:gd name="connsiteY13-1840" fmla="*/ 5071157 h 5358110"/>
                <a:gd name="connsiteX14-1841" fmla="*/ 3594974 w 5476951"/>
                <a:gd name="connsiteY14-1842" fmla="*/ 5061726 h 5358110"/>
                <a:gd name="connsiteX15-1843" fmla="*/ 3593836 w 5476951"/>
                <a:gd name="connsiteY15-1844" fmla="*/ 5059557 h 5358110"/>
                <a:gd name="connsiteX16-1845" fmla="*/ 3581037 w 5476951"/>
                <a:gd name="connsiteY16-1846" fmla="*/ 5048724 h 5358110"/>
                <a:gd name="connsiteX17-1847" fmla="*/ 3498605 w 5476951"/>
                <a:gd name="connsiteY17-1848" fmla="*/ 4961079 h 5358110"/>
                <a:gd name="connsiteX18-1849" fmla="*/ 3474807 w 5476951"/>
                <a:gd name="connsiteY18-1850" fmla="*/ 4928619 h 5358110"/>
                <a:gd name="connsiteX19-1851" fmla="*/ 3467602 w 5476951"/>
                <a:gd name="connsiteY19-1852" fmla="*/ 4920776 h 5358110"/>
                <a:gd name="connsiteX20-1853" fmla="*/ 3463728 w 5476951"/>
                <a:gd name="connsiteY20-1854" fmla="*/ 4915597 h 5358110"/>
                <a:gd name="connsiteX21-1855" fmla="*/ 3460786 w 5476951"/>
                <a:gd name="connsiteY21-1856" fmla="*/ 4913356 h 5358110"/>
                <a:gd name="connsiteX22-1857" fmla="*/ 3436792 w 5476951"/>
                <a:gd name="connsiteY22-1858" fmla="*/ 4887236 h 5358110"/>
                <a:gd name="connsiteX23-1859" fmla="*/ 3256800 w 5476951"/>
                <a:gd name="connsiteY23-1860" fmla="*/ 4738697 h 5358110"/>
                <a:gd name="connsiteX24-1861" fmla="*/ 2986540 w 5476951"/>
                <a:gd name="connsiteY24-1862" fmla="*/ 4608898 h 5358110"/>
                <a:gd name="connsiteX25-1863" fmla="*/ 2962693 w 5476951"/>
                <a:gd name="connsiteY25-1864" fmla="*/ 4603804 h 5358110"/>
                <a:gd name="connsiteX26-1865" fmla="*/ 2923303 w 5476951"/>
                <a:gd name="connsiteY26-1866" fmla="*/ 4592736 h 5358110"/>
                <a:gd name="connsiteX27-1867" fmla="*/ 2882996 w 5476951"/>
                <a:gd name="connsiteY27-1868" fmla="*/ 4584082 h 5358110"/>
                <a:gd name="connsiteX28-1869" fmla="*/ 2794209 w 5476951"/>
                <a:gd name="connsiteY28-1870" fmla="*/ 4559234 h 5358110"/>
                <a:gd name="connsiteX29-1871" fmla="*/ 2458494 w 5476951"/>
                <a:gd name="connsiteY29-1872" fmla="*/ 4523286 h 5358110"/>
                <a:gd name="connsiteX30-1873" fmla="*/ 1746979 w 5476951"/>
                <a:gd name="connsiteY30-1874" fmla="*/ 4763446 h 5358110"/>
                <a:gd name="connsiteX31-1875" fmla="*/ 1735712 w 5476951"/>
                <a:gd name="connsiteY31-1876" fmla="*/ 4781802 h 5358110"/>
                <a:gd name="connsiteX32-1877" fmla="*/ 1734708 w 5476951"/>
                <a:gd name="connsiteY32-1878" fmla="*/ 4782497 h 5358110"/>
                <a:gd name="connsiteX33-1879" fmla="*/ 1710956 w 5476951"/>
                <a:gd name="connsiteY33-1880" fmla="*/ 4807429 h 5358110"/>
                <a:gd name="connsiteX34-1881" fmla="*/ 1708962 w 5476951"/>
                <a:gd name="connsiteY34-1882" fmla="*/ 4812729 h 5358110"/>
                <a:gd name="connsiteX35-1883" fmla="*/ 1702082 w 5476951"/>
                <a:gd name="connsiteY35-1884" fmla="*/ 4815618 h 5358110"/>
                <a:gd name="connsiteX36-1885" fmla="*/ 1665329 w 5476951"/>
                <a:gd name="connsiteY36-1886" fmla="*/ 4859589 h 5358110"/>
                <a:gd name="connsiteX37-1887" fmla="*/ 382689 w 5476951"/>
                <a:gd name="connsiteY37-1888" fmla="*/ 4973251 h 5358110"/>
                <a:gd name="connsiteX38-1889" fmla="*/ 193546 w 5476951"/>
                <a:gd name="connsiteY38-1890" fmla="*/ 3627521 h 5358110"/>
                <a:gd name="connsiteX39-1891" fmla="*/ 1539276 w 5476951"/>
                <a:gd name="connsiteY39-1892" fmla="*/ 3438379 h 5358110"/>
                <a:gd name="connsiteX40-1893" fmla="*/ 1841288 w 5476951"/>
                <a:gd name="connsiteY40-1894" fmla="*/ 3668935 h 5358110"/>
                <a:gd name="connsiteX41-1895" fmla="*/ 1877129 w 5476951"/>
                <a:gd name="connsiteY41-1896" fmla="*/ 3697057 h 5358110"/>
                <a:gd name="connsiteX42-1897" fmla="*/ 2216732 w 5476951"/>
                <a:gd name="connsiteY42-1898" fmla="*/ 3844176 h 5358110"/>
                <a:gd name="connsiteX43-1899" fmla="*/ 2646146 w 5476951"/>
                <a:gd name="connsiteY43-1900" fmla="*/ 3863853 h 5358110"/>
                <a:gd name="connsiteX44-1901" fmla="*/ 2648696 w 5476951"/>
                <a:gd name="connsiteY44-1902" fmla="*/ 3862765 h 5358110"/>
                <a:gd name="connsiteX45-1903" fmla="*/ 2689875 w 5476951"/>
                <a:gd name="connsiteY45-1904" fmla="*/ 3855447 h 5358110"/>
                <a:gd name="connsiteX46-1905" fmla="*/ 2936100 w 5476951"/>
                <a:gd name="connsiteY46-1906" fmla="*/ 3658908 h 5358110"/>
                <a:gd name="connsiteX47-1907" fmla="*/ 2838440 w 5476951"/>
                <a:gd name="connsiteY47-1908" fmla="*/ 3290409 h 5358110"/>
                <a:gd name="connsiteX48-1909" fmla="*/ 2141555 w 5476951"/>
                <a:gd name="connsiteY48-1910" fmla="*/ 2794439 h 5358110"/>
                <a:gd name="connsiteX49-1911" fmla="*/ 2028615 w 5476951"/>
                <a:gd name="connsiteY49-1912" fmla="*/ 2748134 h 5358110"/>
                <a:gd name="connsiteX50-1913" fmla="*/ 1654205 w 5476951"/>
                <a:gd name="connsiteY50-1914" fmla="*/ 2545672 h 5358110"/>
                <a:gd name="connsiteX51-1915" fmla="*/ 1375630 w 5476951"/>
                <a:gd name="connsiteY51-1916" fmla="*/ 563636 h 5358110"/>
                <a:gd name="connsiteX52-1917" fmla="*/ 3357666 w 5476951"/>
                <a:gd name="connsiteY52-1918" fmla="*/ 285061 h 5358110"/>
                <a:gd name="connsiteX0-1919" fmla="*/ 3357666 w 5476951"/>
                <a:gd name="connsiteY0-1920" fmla="*/ 285061 h 5358110"/>
                <a:gd name="connsiteX1-1921" fmla="*/ 3905805 w 5476951"/>
                <a:gd name="connsiteY1-1922" fmla="*/ 1625527 h 5358110"/>
                <a:gd name="connsiteX2-1923" fmla="*/ 3900581 w 5476951"/>
                <a:gd name="connsiteY2-1924" fmla="*/ 1651718 h 5358110"/>
                <a:gd name="connsiteX3-1925" fmla="*/ 3909495 w 5476951"/>
                <a:gd name="connsiteY3-1926" fmla="*/ 1786853 h 5358110"/>
                <a:gd name="connsiteX4-1927" fmla="*/ 4346315 w 5476951"/>
                <a:gd name="connsiteY4-1928" fmla="*/ 2784117 h 5358110"/>
                <a:gd name="connsiteX5-1929" fmla="*/ 4628175 w 5476951"/>
                <a:gd name="connsiteY5-1930" fmla="*/ 3084910 h 5358110"/>
                <a:gd name="connsiteX6-1931" fmla="*/ 4756244 w 5476951"/>
                <a:gd name="connsiteY6-1932" fmla="*/ 3188881 h 5358110"/>
                <a:gd name="connsiteX7-1933" fmla="*/ 4835762 w 5476951"/>
                <a:gd name="connsiteY7-1934" fmla="*/ 3221948 h 5358110"/>
                <a:gd name="connsiteX8-1935" fmla="*/ 5030084 w 5476951"/>
                <a:gd name="connsiteY8-1936" fmla="*/ 3339833 h 5358110"/>
                <a:gd name="connsiteX9-1937" fmla="*/ 5250947 w 5476951"/>
                <a:gd name="connsiteY9-1938" fmla="*/ 4911245 h 5358110"/>
                <a:gd name="connsiteX10-1939" fmla="*/ 3679535 w 5476951"/>
                <a:gd name="connsiteY10-1940" fmla="*/ 5132106 h 5358110"/>
                <a:gd name="connsiteX11-1941" fmla="*/ 3608123 w 5476951"/>
                <a:gd name="connsiteY11-1942" fmla="*/ 5071653 h 5358110"/>
                <a:gd name="connsiteX12-1943" fmla="*/ 3606270 w 5476951"/>
                <a:gd name="connsiteY12-1944" fmla="*/ 5071653 h 5358110"/>
                <a:gd name="connsiteX13-1945" fmla="*/ 3605852 w 5476951"/>
                <a:gd name="connsiteY13-1946" fmla="*/ 5071157 h 5358110"/>
                <a:gd name="connsiteX14-1947" fmla="*/ 3594974 w 5476951"/>
                <a:gd name="connsiteY14-1948" fmla="*/ 5061726 h 5358110"/>
                <a:gd name="connsiteX15-1949" fmla="*/ 3593836 w 5476951"/>
                <a:gd name="connsiteY15-1950" fmla="*/ 5059557 h 5358110"/>
                <a:gd name="connsiteX16-1951" fmla="*/ 3581037 w 5476951"/>
                <a:gd name="connsiteY16-1952" fmla="*/ 5048724 h 5358110"/>
                <a:gd name="connsiteX17-1953" fmla="*/ 3498605 w 5476951"/>
                <a:gd name="connsiteY17-1954" fmla="*/ 4961079 h 5358110"/>
                <a:gd name="connsiteX18-1955" fmla="*/ 3474807 w 5476951"/>
                <a:gd name="connsiteY18-1956" fmla="*/ 4928619 h 5358110"/>
                <a:gd name="connsiteX19-1957" fmla="*/ 3467602 w 5476951"/>
                <a:gd name="connsiteY19-1958" fmla="*/ 4920776 h 5358110"/>
                <a:gd name="connsiteX20-1959" fmla="*/ 3463728 w 5476951"/>
                <a:gd name="connsiteY20-1960" fmla="*/ 4915597 h 5358110"/>
                <a:gd name="connsiteX21-1961" fmla="*/ 3460786 w 5476951"/>
                <a:gd name="connsiteY21-1962" fmla="*/ 4913356 h 5358110"/>
                <a:gd name="connsiteX22-1963" fmla="*/ 3436792 w 5476951"/>
                <a:gd name="connsiteY22-1964" fmla="*/ 4887236 h 5358110"/>
                <a:gd name="connsiteX23-1965" fmla="*/ 3256800 w 5476951"/>
                <a:gd name="connsiteY23-1966" fmla="*/ 4738697 h 5358110"/>
                <a:gd name="connsiteX24-1967" fmla="*/ 2986540 w 5476951"/>
                <a:gd name="connsiteY24-1968" fmla="*/ 4608898 h 5358110"/>
                <a:gd name="connsiteX25-1969" fmla="*/ 2962693 w 5476951"/>
                <a:gd name="connsiteY25-1970" fmla="*/ 4603804 h 5358110"/>
                <a:gd name="connsiteX26-1971" fmla="*/ 2923303 w 5476951"/>
                <a:gd name="connsiteY26-1972" fmla="*/ 4592736 h 5358110"/>
                <a:gd name="connsiteX27-1973" fmla="*/ 2882996 w 5476951"/>
                <a:gd name="connsiteY27-1974" fmla="*/ 4584082 h 5358110"/>
                <a:gd name="connsiteX28-1975" fmla="*/ 2794209 w 5476951"/>
                <a:gd name="connsiteY28-1976" fmla="*/ 4559234 h 5358110"/>
                <a:gd name="connsiteX29-1977" fmla="*/ 2458494 w 5476951"/>
                <a:gd name="connsiteY29-1978" fmla="*/ 4523286 h 5358110"/>
                <a:gd name="connsiteX30-1979" fmla="*/ 1746979 w 5476951"/>
                <a:gd name="connsiteY30-1980" fmla="*/ 4763446 h 5358110"/>
                <a:gd name="connsiteX31-1981" fmla="*/ 1735712 w 5476951"/>
                <a:gd name="connsiteY31-1982" fmla="*/ 4781802 h 5358110"/>
                <a:gd name="connsiteX32-1983" fmla="*/ 1734708 w 5476951"/>
                <a:gd name="connsiteY32-1984" fmla="*/ 4782497 h 5358110"/>
                <a:gd name="connsiteX33-1985" fmla="*/ 1710956 w 5476951"/>
                <a:gd name="connsiteY33-1986" fmla="*/ 4807429 h 5358110"/>
                <a:gd name="connsiteX34-1987" fmla="*/ 1708962 w 5476951"/>
                <a:gd name="connsiteY34-1988" fmla="*/ 4812729 h 5358110"/>
                <a:gd name="connsiteX35-1989" fmla="*/ 1702082 w 5476951"/>
                <a:gd name="connsiteY35-1990" fmla="*/ 4815618 h 5358110"/>
                <a:gd name="connsiteX36-1991" fmla="*/ 1665329 w 5476951"/>
                <a:gd name="connsiteY36-1992" fmla="*/ 4859589 h 5358110"/>
                <a:gd name="connsiteX37-1993" fmla="*/ 382689 w 5476951"/>
                <a:gd name="connsiteY37-1994" fmla="*/ 4973251 h 5358110"/>
                <a:gd name="connsiteX38-1995" fmla="*/ 193546 w 5476951"/>
                <a:gd name="connsiteY38-1996" fmla="*/ 3627521 h 5358110"/>
                <a:gd name="connsiteX39-1997" fmla="*/ 1539276 w 5476951"/>
                <a:gd name="connsiteY39-1998" fmla="*/ 3438379 h 5358110"/>
                <a:gd name="connsiteX40-1999" fmla="*/ 1877129 w 5476951"/>
                <a:gd name="connsiteY40-2000" fmla="*/ 3697057 h 5358110"/>
                <a:gd name="connsiteX41-2001" fmla="*/ 2216732 w 5476951"/>
                <a:gd name="connsiteY41-2002" fmla="*/ 3844176 h 5358110"/>
                <a:gd name="connsiteX42-2003" fmla="*/ 2646146 w 5476951"/>
                <a:gd name="connsiteY42-2004" fmla="*/ 3863853 h 5358110"/>
                <a:gd name="connsiteX43-2005" fmla="*/ 2648696 w 5476951"/>
                <a:gd name="connsiteY43-2006" fmla="*/ 3862765 h 5358110"/>
                <a:gd name="connsiteX44-2007" fmla="*/ 2689875 w 5476951"/>
                <a:gd name="connsiteY44-2008" fmla="*/ 3855447 h 5358110"/>
                <a:gd name="connsiteX45-2009" fmla="*/ 2936100 w 5476951"/>
                <a:gd name="connsiteY45-2010" fmla="*/ 3658908 h 5358110"/>
                <a:gd name="connsiteX46-2011" fmla="*/ 2838440 w 5476951"/>
                <a:gd name="connsiteY46-2012" fmla="*/ 3290409 h 5358110"/>
                <a:gd name="connsiteX47-2013" fmla="*/ 2141555 w 5476951"/>
                <a:gd name="connsiteY47-2014" fmla="*/ 2794439 h 5358110"/>
                <a:gd name="connsiteX48-2015" fmla="*/ 2028615 w 5476951"/>
                <a:gd name="connsiteY48-2016" fmla="*/ 2748134 h 5358110"/>
                <a:gd name="connsiteX49-2017" fmla="*/ 1654205 w 5476951"/>
                <a:gd name="connsiteY49-2018" fmla="*/ 2545672 h 5358110"/>
                <a:gd name="connsiteX50-2019" fmla="*/ 1375630 w 5476951"/>
                <a:gd name="connsiteY50-2020" fmla="*/ 563636 h 5358110"/>
                <a:gd name="connsiteX51-2021" fmla="*/ 3357666 w 5476951"/>
                <a:gd name="connsiteY51-2022" fmla="*/ 285061 h 5358110"/>
                <a:gd name="connsiteX0-2023" fmla="*/ 3357666 w 5476951"/>
                <a:gd name="connsiteY0-2024" fmla="*/ 285061 h 5358110"/>
                <a:gd name="connsiteX1-2025" fmla="*/ 3905805 w 5476951"/>
                <a:gd name="connsiteY1-2026" fmla="*/ 1625527 h 5358110"/>
                <a:gd name="connsiteX2-2027" fmla="*/ 3900581 w 5476951"/>
                <a:gd name="connsiteY2-2028" fmla="*/ 1651718 h 5358110"/>
                <a:gd name="connsiteX3-2029" fmla="*/ 3909495 w 5476951"/>
                <a:gd name="connsiteY3-2030" fmla="*/ 1786853 h 5358110"/>
                <a:gd name="connsiteX4-2031" fmla="*/ 4346315 w 5476951"/>
                <a:gd name="connsiteY4-2032" fmla="*/ 2784117 h 5358110"/>
                <a:gd name="connsiteX5-2033" fmla="*/ 4628175 w 5476951"/>
                <a:gd name="connsiteY5-2034" fmla="*/ 3084910 h 5358110"/>
                <a:gd name="connsiteX6-2035" fmla="*/ 4756244 w 5476951"/>
                <a:gd name="connsiteY6-2036" fmla="*/ 3188881 h 5358110"/>
                <a:gd name="connsiteX7-2037" fmla="*/ 4835762 w 5476951"/>
                <a:gd name="connsiteY7-2038" fmla="*/ 3221948 h 5358110"/>
                <a:gd name="connsiteX8-2039" fmla="*/ 5030084 w 5476951"/>
                <a:gd name="connsiteY8-2040" fmla="*/ 3339833 h 5358110"/>
                <a:gd name="connsiteX9-2041" fmla="*/ 5250947 w 5476951"/>
                <a:gd name="connsiteY9-2042" fmla="*/ 4911245 h 5358110"/>
                <a:gd name="connsiteX10-2043" fmla="*/ 3679535 w 5476951"/>
                <a:gd name="connsiteY10-2044" fmla="*/ 5132106 h 5358110"/>
                <a:gd name="connsiteX11-2045" fmla="*/ 3608123 w 5476951"/>
                <a:gd name="connsiteY11-2046" fmla="*/ 5071653 h 5358110"/>
                <a:gd name="connsiteX12-2047" fmla="*/ 3606270 w 5476951"/>
                <a:gd name="connsiteY12-2048" fmla="*/ 5071653 h 5358110"/>
                <a:gd name="connsiteX13-2049" fmla="*/ 3605852 w 5476951"/>
                <a:gd name="connsiteY13-2050" fmla="*/ 5071157 h 5358110"/>
                <a:gd name="connsiteX14-2051" fmla="*/ 3594974 w 5476951"/>
                <a:gd name="connsiteY14-2052" fmla="*/ 5061726 h 5358110"/>
                <a:gd name="connsiteX15-2053" fmla="*/ 3593836 w 5476951"/>
                <a:gd name="connsiteY15-2054" fmla="*/ 5059557 h 5358110"/>
                <a:gd name="connsiteX16-2055" fmla="*/ 3581037 w 5476951"/>
                <a:gd name="connsiteY16-2056" fmla="*/ 5048724 h 5358110"/>
                <a:gd name="connsiteX17-2057" fmla="*/ 3498605 w 5476951"/>
                <a:gd name="connsiteY17-2058" fmla="*/ 4961079 h 5358110"/>
                <a:gd name="connsiteX18-2059" fmla="*/ 3474807 w 5476951"/>
                <a:gd name="connsiteY18-2060" fmla="*/ 4928619 h 5358110"/>
                <a:gd name="connsiteX19-2061" fmla="*/ 3467602 w 5476951"/>
                <a:gd name="connsiteY19-2062" fmla="*/ 4920776 h 5358110"/>
                <a:gd name="connsiteX20-2063" fmla="*/ 3463728 w 5476951"/>
                <a:gd name="connsiteY20-2064" fmla="*/ 4915597 h 5358110"/>
                <a:gd name="connsiteX21-2065" fmla="*/ 3460786 w 5476951"/>
                <a:gd name="connsiteY21-2066" fmla="*/ 4913356 h 5358110"/>
                <a:gd name="connsiteX22-2067" fmla="*/ 3436792 w 5476951"/>
                <a:gd name="connsiteY22-2068" fmla="*/ 4887236 h 5358110"/>
                <a:gd name="connsiteX23-2069" fmla="*/ 3256800 w 5476951"/>
                <a:gd name="connsiteY23-2070" fmla="*/ 4738697 h 5358110"/>
                <a:gd name="connsiteX24-2071" fmla="*/ 2986540 w 5476951"/>
                <a:gd name="connsiteY24-2072" fmla="*/ 4608898 h 5358110"/>
                <a:gd name="connsiteX25-2073" fmla="*/ 2962693 w 5476951"/>
                <a:gd name="connsiteY25-2074" fmla="*/ 4603804 h 5358110"/>
                <a:gd name="connsiteX26-2075" fmla="*/ 2923303 w 5476951"/>
                <a:gd name="connsiteY26-2076" fmla="*/ 4592736 h 5358110"/>
                <a:gd name="connsiteX27-2077" fmla="*/ 2882996 w 5476951"/>
                <a:gd name="connsiteY27-2078" fmla="*/ 4584082 h 5358110"/>
                <a:gd name="connsiteX28-2079" fmla="*/ 2794209 w 5476951"/>
                <a:gd name="connsiteY28-2080" fmla="*/ 4559234 h 5358110"/>
                <a:gd name="connsiteX29-2081" fmla="*/ 2458494 w 5476951"/>
                <a:gd name="connsiteY29-2082" fmla="*/ 4523286 h 5358110"/>
                <a:gd name="connsiteX30-2083" fmla="*/ 1746979 w 5476951"/>
                <a:gd name="connsiteY30-2084" fmla="*/ 4763446 h 5358110"/>
                <a:gd name="connsiteX31-2085" fmla="*/ 1735712 w 5476951"/>
                <a:gd name="connsiteY31-2086" fmla="*/ 4781802 h 5358110"/>
                <a:gd name="connsiteX32-2087" fmla="*/ 1734708 w 5476951"/>
                <a:gd name="connsiteY32-2088" fmla="*/ 4782497 h 5358110"/>
                <a:gd name="connsiteX33-2089" fmla="*/ 1710956 w 5476951"/>
                <a:gd name="connsiteY33-2090" fmla="*/ 4807429 h 5358110"/>
                <a:gd name="connsiteX34-2091" fmla="*/ 1708962 w 5476951"/>
                <a:gd name="connsiteY34-2092" fmla="*/ 4812729 h 5358110"/>
                <a:gd name="connsiteX35-2093" fmla="*/ 1702082 w 5476951"/>
                <a:gd name="connsiteY35-2094" fmla="*/ 4815618 h 5358110"/>
                <a:gd name="connsiteX36-2095" fmla="*/ 1665329 w 5476951"/>
                <a:gd name="connsiteY36-2096" fmla="*/ 4859589 h 5358110"/>
                <a:gd name="connsiteX37-2097" fmla="*/ 382689 w 5476951"/>
                <a:gd name="connsiteY37-2098" fmla="*/ 4973251 h 5358110"/>
                <a:gd name="connsiteX38-2099" fmla="*/ 193546 w 5476951"/>
                <a:gd name="connsiteY38-2100" fmla="*/ 3627521 h 5358110"/>
                <a:gd name="connsiteX39-2101" fmla="*/ 1539276 w 5476951"/>
                <a:gd name="connsiteY39-2102" fmla="*/ 3438379 h 5358110"/>
                <a:gd name="connsiteX40-2103" fmla="*/ 1877129 w 5476951"/>
                <a:gd name="connsiteY40-2104" fmla="*/ 3697057 h 5358110"/>
                <a:gd name="connsiteX41-2105" fmla="*/ 2216732 w 5476951"/>
                <a:gd name="connsiteY41-2106" fmla="*/ 3844176 h 5358110"/>
                <a:gd name="connsiteX42-2107" fmla="*/ 2646146 w 5476951"/>
                <a:gd name="connsiteY42-2108" fmla="*/ 3863853 h 5358110"/>
                <a:gd name="connsiteX43-2109" fmla="*/ 2648696 w 5476951"/>
                <a:gd name="connsiteY43-2110" fmla="*/ 3862765 h 5358110"/>
                <a:gd name="connsiteX44-2111" fmla="*/ 2689875 w 5476951"/>
                <a:gd name="connsiteY44-2112" fmla="*/ 3855447 h 5358110"/>
                <a:gd name="connsiteX45-2113" fmla="*/ 2936100 w 5476951"/>
                <a:gd name="connsiteY45-2114" fmla="*/ 3658908 h 5358110"/>
                <a:gd name="connsiteX46-2115" fmla="*/ 2838440 w 5476951"/>
                <a:gd name="connsiteY46-2116" fmla="*/ 3290409 h 5358110"/>
                <a:gd name="connsiteX47-2117" fmla="*/ 2141555 w 5476951"/>
                <a:gd name="connsiteY47-2118" fmla="*/ 2794439 h 5358110"/>
                <a:gd name="connsiteX48-2119" fmla="*/ 2028615 w 5476951"/>
                <a:gd name="connsiteY48-2120" fmla="*/ 2748134 h 5358110"/>
                <a:gd name="connsiteX49-2121" fmla="*/ 1654205 w 5476951"/>
                <a:gd name="connsiteY49-2122" fmla="*/ 2545672 h 5358110"/>
                <a:gd name="connsiteX50-2123" fmla="*/ 1375630 w 5476951"/>
                <a:gd name="connsiteY50-2124" fmla="*/ 563636 h 5358110"/>
                <a:gd name="connsiteX51-2125" fmla="*/ 3357666 w 5476951"/>
                <a:gd name="connsiteY51-2126" fmla="*/ 285061 h 5358110"/>
                <a:gd name="connsiteX0-2127" fmla="*/ 3357666 w 5476951"/>
                <a:gd name="connsiteY0-2128" fmla="*/ 285061 h 5358110"/>
                <a:gd name="connsiteX1-2129" fmla="*/ 3905805 w 5476951"/>
                <a:gd name="connsiteY1-2130" fmla="*/ 1625527 h 5358110"/>
                <a:gd name="connsiteX2-2131" fmla="*/ 3900581 w 5476951"/>
                <a:gd name="connsiteY2-2132" fmla="*/ 1651718 h 5358110"/>
                <a:gd name="connsiteX3-2133" fmla="*/ 3909495 w 5476951"/>
                <a:gd name="connsiteY3-2134" fmla="*/ 1786853 h 5358110"/>
                <a:gd name="connsiteX4-2135" fmla="*/ 4346315 w 5476951"/>
                <a:gd name="connsiteY4-2136" fmla="*/ 2784117 h 5358110"/>
                <a:gd name="connsiteX5-2137" fmla="*/ 4628175 w 5476951"/>
                <a:gd name="connsiteY5-2138" fmla="*/ 3084910 h 5358110"/>
                <a:gd name="connsiteX6-2139" fmla="*/ 4756244 w 5476951"/>
                <a:gd name="connsiteY6-2140" fmla="*/ 3188881 h 5358110"/>
                <a:gd name="connsiteX7-2141" fmla="*/ 4835762 w 5476951"/>
                <a:gd name="connsiteY7-2142" fmla="*/ 3221948 h 5358110"/>
                <a:gd name="connsiteX8-2143" fmla="*/ 5030084 w 5476951"/>
                <a:gd name="connsiteY8-2144" fmla="*/ 3339833 h 5358110"/>
                <a:gd name="connsiteX9-2145" fmla="*/ 5250947 w 5476951"/>
                <a:gd name="connsiteY9-2146" fmla="*/ 4911245 h 5358110"/>
                <a:gd name="connsiteX10-2147" fmla="*/ 3679535 w 5476951"/>
                <a:gd name="connsiteY10-2148" fmla="*/ 5132106 h 5358110"/>
                <a:gd name="connsiteX11-2149" fmla="*/ 3608123 w 5476951"/>
                <a:gd name="connsiteY11-2150" fmla="*/ 5071653 h 5358110"/>
                <a:gd name="connsiteX12-2151" fmla="*/ 3606270 w 5476951"/>
                <a:gd name="connsiteY12-2152" fmla="*/ 5071653 h 5358110"/>
                <a:gd name="connsiteX13-2153" fmla="*/ 3605852 w 5476951"/>
                <a:gd name="connsiteY13-2154" fmla="*/ 5071157 h 5358110"/>
                <a:gd name="connsiteX14-2155" fmla="*/ 3594974 w 5476951"/>
                <a:gd name="connsiteY14-2156" fmla="*/ 5061726 h 5358110"/>
                <a:gd name="connsiteX15-2157" fmla="*/ 3593836 w 5476951"/>
                <a:gd name="connsiteY15-2158" fmla="*/ 5059557 h 5358110"/>
                <a:gd name="connsiteX16-2159" fmla="*/ 3581037 w 5476951"/>
                <a:gd name="connsiteY16-2160" fmla="*/ 5048724 h 5358110"/>
                <a:gd name="connsiteX17-2161" fmla="*/ 3498605 w 5476951"/>
                <a:gd name="connsiteY17-2162" fmla="*/ 4961079 h 5358110"/>
                <a:gd name="connsiteX18-2163" fmla="*/ 3474807 w 5476951"/>
                <a:gd name="connsiteY18-2164" fmla="*/ 4928619 h 5358110"/>
                <a:gd name="connsiteX19-2165" fmla="*/ 3467602 w 5476951"/>
                <a:gd name="connsiteY19-2166" fmla="*/ 4920776 h 5358110"/>
                <a:gd name="connsiteX20-2167" fmla="*/ 3463728 w 5476951"/>
                <a:gd name="connsiteY20-2168" fmla="*/ 4915597 h 5358110"/>
                <a:gd name="connsiteX21-2169" fmla="*/ 3460786 w 5476951"/>
                <a:gd name="connsiteY21-2170" fmla="*/ 4913356 h 5358110"/>
                <a:gd name="connsiteX22-2171" fmla="*/ 3436792 w 5476951"/>
                <a:gd name="connsiteY22-2172" fmla="*/ 4887236 h 5358110"/>
                <a:gd name="connsiteX23-2173" fmla="*/ 3256800 w 5476951"/>
                <a:gd name="connsiteY23-2174" fmla="*/ 4738697 h 5358110"/>
                <a:gd name="connsiteX24-2175" fmla="*/ 2986540 w 5476951"/>
                <a:gd name="connsiteY24-2176" fmla="*/ 4608898 h 5358110"/>
                <a:gd name="connsiteX25-2177" fmla="*/ 2962693 w 5476951"/>
                <a:gd name="connsiteY25-2178" fmla="*/ 4603804 h 5358110"/>
                <a:gd name="connsiteX26-2179" fmla="*/ 2923303 w 5476951"/>
                <a:gd name="connsiteY26-2180" fmla="*/ 4592736 h 5358110"/>
                <a:gd name="connsiteX27-2181" fmla="*/ 2882996 w 5476951"/>
                <a:gd name="connsiteY27-2182" fmla="*/ 4584082 h 5358110"/>
                <a:gd name="connsiteX28-2183" fmla="*/ 2794209 w 5476951"/>
                <a:gd name="connsiteY28-2184" fmla="*/ 4559234 h 5358110"/>
                <a:gd name="connsiteX29-2185" fmla="*/ 2458494 w 5476951"/>
                <a:gd name="connsiteY29-2186" fmla="*/ 4523286 h 5358110"/>
                <a:gd name="connsiteX30-2187" fmla="*/ 1746979 w 5476951"/>
                <a:gd name="connsiteY30-2188" fmla="*/ 4763446 h 5358110"/>
                <a:gd name="connsiteX31-2189" fmla="*/ 1735712 w 5476951"/>
                <a:gd name="connsiteY31-2190" fmla="*/ 4781802 h 5358110"/>
                <a:gd name="connsiteX32-2191" fmla="*/ 1734708 w 5476951"/>
                <a:gd name="connsiteY32-2192" fmla="*/ 4782497 h 5358110"/>
                <a:gd name="connsiteX33-2193" fmla="*/ 1710956 w 5476951"/>
                <a:gd name="connsiteY33-2194" fmla="*/ 4807429 h 5358110"/>
                <a:gd name="connsiteX34-2195" fmla="*/ 1708962 w 5476951"/>
                <a:gd name="connsiteY34-2196" fmla="*/ 4812729 h 5358110"/>
                <a:gd name="connsiteX35-2197" fmla="*/ 1702082 w 5476951"/>
                <a:gd name="connsiteY35-2198" fmla="*/ 4815618 h 5358110"/>
                <a:gd name="connsiteX36-2199" fmla="*/ 1665329 w 5476951"/>
                <a:gd name="connsiteY36-2200" fmla="*/ 4859589 h 5358110"/>
                <a:gd name="connsiteX37-2201" fmla="*/ 382689 w 5476951"/>
                <a:gd name="connsiteY37-2202" fmla="*/ 4973251 h 5358110"/>
                <a:gd name="connsiteX38-2203" fmla="*/ 193546 w 5476951"/>
                <a:gd name="connsiteY38-2204" fmla="*/ 3627521 h 5358110"/>
                <a:gd name="connsiteX39-2205" fmla="*/ 1539276 w 5476951"/>
                <a:gd name="connsiteY39-2206" fmla="*/ 3438379 h 5358110"/>
                <a:gd name="connsiteX40-2207" fmla="*/ 1877129 w 5476951"/>
                <a:gd name="connsiteY40-2208" fmla="*/ 3697057 h 5358110"/>
                <a:gd name="connsiteX41-2209" fmla="*/ 2216732 w 5476951"/>
                <a:gd name="connsiteY41-2210" fmla="*/ 3844176 h 5358110"/>
                <a:gd name="connsiteX42-2211" fmla="*/ 2646146 w 5476951"/>
                <a:gd name="connsiteY42-2212" fmla="*/ 3863853 h 5358110"/>
                <a:gd name="connsiteX43-2213" fmla="*/ 2648696 w 5476951"/>
                <a:gd name="connsiteY43-2214" fmla="*/ 3862765 h 5358110"/>
                <a:gd name="connsiteX44-2215" fmla="*/ 2689875 w 5476951"/>
                <a:gd name="connsiteY44-2216" fmla="*/ 3855447 h 5358110"/>
                <a:gd name="connsiteX45-2217" fmla="*/ 2936100 w 5476951"/>
                <a:gd name="connsiteY45-2218" fmla="*/ 3658908 h 5358110"/>
                <a:gd name="connsiteX46-2219" fmla="*/ 2838440 w 5476951"/>
                <a:gd name="connsiteY46-2220" fmla="*/ 3290409 h 5358110"/>
                <a:gd name="connsiteX47-2221" fmla="*/ 2028615 w 5476951"/>
                <a:gd name="connsiteY47-2222" fmla="*/ 2748134 h 5358110"/>
                <a:gd name="connsiteX48-2223" fmla="*/ 1654205 w 5476951"/>
                <a:gd name="connsiteY48-2224" fmla="*/ 2545672 h 5358110"/>
                <a:gd name="connsiteX49-2225" fmla="*/ 1375630 w 5476951"/>
                <a:gd name="connsiteY49-2226" fmla="*/ 563636 h 5358110"/>
                <a:gd name="connsiteX50-2227" fmla="*/ 3357666 w 5476951"/>
                <a:gd name="connsiteY50-2228" fmla="*/ 285061 h 5358110"/>
                <a:gd name="connsiteX0-2229" fmla="*/ 3357666 w 5476951"/>
                <a:gd name="connsiteY0-2230" fmla="*/ 285061 h 5358110"/>
                <a:gd name="connsiteX1-2231" fmla="*/ 3905805 w 5476951"/>
                <a:gd name="connsiteY1-2232" fmla="*/ 1625527 h 5358110"/>
                <a:gd name="connsiteX2-2233" fmla="*/ 3900581 w 5476951"/>
                <a:gd name="connsiteY2-2234" fmla="*/ 1651718 h 5358110"/>
                <a:gd name="connsiteX3-2235" fmla="*/ 3909495 w 5476951"/>
                <a:gd name="connsiteY3-2236" fmla="*/ 1786853 h 5358110"/>
                <a:gd name="connsiteX4-2237" fmla="*/ 4346315 w 5476951"/>
                <a:gd name="connsiteY4-2238" fmla="*/ 2784117 h 5358110"/>
                <a:gd name="connsiteX5-2239" fmla="*/ 4628175 w 5476951"/>
                <a:gd name="connsiteY5-2240" fmla="*/ 3084910 h 5358110"/>
                <a:gd name="connsiteX6-2241" fmla="*/ 4756244 w 5476951"/>
                <a:gd name="connsiteY6-2242" fmla="*/ 3188881 h 5358110"/>
                <a:gd name="connsiteX7-2243" fmla="*/ 4835762 w 5476951"/>
                <a:gd name="connsiteY7-2244" fmla="*/ 3221948 h 5358110"/>
                <a:gd name="connsiteX8-2245" fmla="*/ 5030084 w 5476951"/>
                <a:gd name="connsiteY8-2246" fmla="*/ 3339833 h 5358110"/>
                <a:gd name="connsiteX9-2247" fmla="*/ 5250947 w 5476951"/>
                <a:gd name="connsiteY9-2248" fmla="*/ 4911245 h 5358110"/>
                <a:gd name="connsiteX10-2249" fmla="*/ 3679535 w 5476951"/>
                <a:gd name="connsiteY10-2250" fmla="*/ 5132106 h 5358110"/>
                <a:gd name="connsiteX11-2251" fmla="*/ 3608123 w 5476951"/>
                <a:gd name="connsiteY11-2252" fmla="*/ 5071653 h 5358110"/>
                <a:gd name="connsiteX12-2253" fmla="*/ 3606270 w 5476951"/>
                <a:gd name="connsiteY12-2254" fmla="*/ 5071653 h 5358110"/>
                <a:gd name="connsiteX13-2255" fmla="*/ 3605852 w 5476951"/>
                <a:gd name="connsiteY13-2256" fmla="*/ 5071157 h 5358110"/>
                <a:gd name="connsiteX14-2257" fmla="*/ 3594974 w 5476951"/>
                <a:gd name="connsiteY14-2258" fmla="*/ 5061726 h 5358110"/>
                <a:gd name="connsiteX15-2259" fmla="*/ 3593836 w 5476951"/>
                <a:gd name="connsiteY15-2260" fmla="*/ 5059557 h 5358110"/>
                <a:gd name="connsiteX16-2261" fmla="*/ 3581037 w 5476951"/>
                <a:gd name="connsiteY16-2262" fmla="*/ 5048724 h 5358110"/>
                <a:gd name="connsiteX17-2263" fmla="*/ 3498605 w 5476951"/>
                <a:gd name="connsiteY17-2264" fmla="*/ 4961079 h 5358110"/>
                <a:gd name="connsiteX18-2265" fmla="*/ 3474807 w 5476951"/>
                <a:gd name="connsiteY18-2266" fmla="*/ 4928619 h 5358110"/>
                <a:gd name="connsiteX19-2267" fmla="*/ 3467602 w 5476951"/>
                <a:gd name="connsiteY19-2268" fmla="*/ 4920776 h 5358110"/>
                <a:gd name="connsiteX20-2269" fmla="*/ 3463728 w 5476951"/>
                <a:gd name="connsiteY20-2270" fmla="*/ 4915597 h 5358110"/>
                <a:gd name="connsiteX21-2271" fmla="*/ 3460786 w 5476951"/>
                <a:gd name="connsiteY21-2272" fmla="*/ 4913356 h 5358110"/>
                <a:gd name="connsiteX22-2273" fmla="*/ 3436792 w 5476951"/>
                <a:gd name="connsiteY22-2274" fmla="*/ 4887236 h 5358110"/>
                <a:gd name="connsiteX23-2275" fmla="*/ 3256800 w 5476951"/>
                <a:gd name="connsiteY23-2276" fmla="*/ 4738697 h 5358110"/>
                <a:gd name="connsiteX24-2277" fmla="*/ 2986540 w 5476951"/>
                <a:gd name="connsiteY24-2278" fmla="*/ 4608898 h 5358110"/>
                <a:gd name="connsiteX25-2279" fmla="*/ 2962693 w 5476951"/>
                <a:gd name="connsiteY25-2280" fmla="*/ 4603804 h 5358110"/>
                <a:gd name="connsiteX26-2281" fmla="*/ 2923303 w 5476951"/>
                <a:gd name="connsiteY26-2282" fmla="*/ 4592736 h 5358110"/>
                <a:gd name="connsiteX27-2283" fmla="*/ 2882996 w 5476951"/>
                <a:gd name="connsiteY27-2284" fmla="*/ 4584082 h 5358110"/>
                <a:gd name="connsiteX28-2285" fmla="*/ 2794209 w 5476951"/>
                <a:gd name="connsiteY28-2286" fmla="*/ 4559234 h 5358110"/>
                <a:gd name="connsiteX29-2287" fmla="*/ 2458494 w 5476951"/>
                <a:gd name="connsiteY29-2288" fmla="*/ 4523286 h 5358110"/>
                <a:gd name="connsiteX30-2289" fmla="*/ 1746979 w 5476951"/>
                <a:gd name="connsiteY30-2290" fmla="*/ 4763446 h 5358110"/>
                <a:gd name="connsiteX31-2291" fmla="*/ 1735712 w 5476951"/>
                <a:gd name="connsiteY31-2292" fmla="*/ 4781802 h 5358110"/>
                <a:gd name="connsiteX32-2293" fmla="*/ 1734708 w 5476951"/>
                <a:gd name="connsiteY32-2294" fmla="*/ 4782497 h 5358110"/>
                <a:gd name="connsiteX33-2295" fmla="*/ 1710956 w 5476951"/>
                <a:gd name="connsiteY33-2296" fmla="*/ 4807429 h 5358110"/>
                <a:gd name="connsiteX34-2297" fmla="*/ 1708962 w 5476951"/>
                <a:gd name="connsiteY34-2298" fmla="*/ 4812729 h 5358110"/>
                <a:gd name="connsiteX35-2299" fmla="*/ 1702082 w 5476951"/>
                <a:gd name="connsiteY35-2300" fmla="*/ 4815618 h 5358110"/>
                <a:gd name="connsiteX36-2301" fmla="*/ 1665329 w 5476951"/>
                <a:gd name="connsiteY36-2302" fmla="*/ 4859589 h 5358110"/>
                <a:gd name="connsiteX37-2303" fmla="*/ 382689 w 5476951"/>
                <a:gd name="connsiteY37-2304" fmla="*/ 4973251 h 5358110"/>
                <a:gd name="connsiteX38-2305" fmla="*/ 193546 w 5476951"/>
                <a:gd name="connsiteY38-2306" fmla="*/ 3627521 h 5358110"/>
                <a:gd name="connsiteX39-2307" fmla="*/ 1539276 w 5476951"/>
                <a:gd name="connsiteY39-2308" fmla="*/ 3438379 h 5358110"/>
                <a:gd name="connsiteX40-2309" fmla="*/ 1877129 w 5476951"/>
                <a:gd name="connsiteY40-2310" fmla="*/ 3697057 h 5358110"/>
                <a:gd name="connsiteX41-2311" fmla="*/ 2216732 w 5476951"/>
                <a:gd name="connsiteY41-2312" fmla="*/ 3844176 h 5358110"/>
                <a:gd name="connsiteX42-2313" fmla="*/ 2646146 w 5476951"/>
                <a:gd name="connsiteY42-2314" fmla="*/ 3863853 h 5358110"/>
                <a:gd name="connsiteX43-2315" fmla="*/ 2648696 w 5476951"/>
                <a:gd name="connsiteY43-2316" fmla="*/ 3862765 h 5358110"/>
                <a:gd name="connsiteX44-2317" fmla="*/ 2689875 w 5476951"/>
                <a:gd name="connsiteY44-2318" fmla="*/ 3855447 h 5358110"/>
                <a:gd name="connsiteX45-2319" fmla="*/ 2936100 w 5476951"/>
                <a:gd name="connsiteY45-2320" fmla="*/ 3658908 h 5358110"/>
                <a:gd name="connsiteX46-2321" fmla="*/ 2838440 w 5476951"/>
                <a:gd name="connsiteY46-2322" fmla="*/ 3290409 h 5358110"/>
                <a:gd name="connsiteX47-2323" fmla="*/ 2028615 w 5476951"/>
                <a:gd name="connsiteY47-2324" fmla="*/ 2748134 h 5358110"/>
                <a:gd name="connsiteX48-2325" fmla="*/ 1654205 w 5476951"/>
                <a:gd name="connsiteY48-2326" fmla="*/ 2545672 h 5358110"/>
                <a:gd name="connsiteX49-2327" fmla="*/ 1375630 w 5476951"/>
                <a:gd name="connsiteY49-2328" fmla="*/ 563636 h 5358110"/>
                <a:gd name="connsiteX50-2329" fmla="*/ 3357666 w 5476951"/>
                <a:gd name="connsiteY50-2330" fmla="*/ 285061 h 5358110"/>
                <a:gd name="connsiteX0-2331" fmla="*/ 3357666 w 5476951"/>
                <a:gd name="connsiteY0-2332" fmla="*/ 285061 h 5358110"/>
                <a:gd name="connsiteX1-2333" fmla="*/ 3905805 w 5476951"/>
                <a:gd name="connsiteY1-2334" fmla="*/ 1625527 h 5358110"/>
                <a:gd name="connsiteX2-2335" fmla="*/ 3900581 w 5476951"/>
                <a:gd name="connsiteY2-2336" fmla="*/ 1651718 h 5358110"/>
                <a:gd name="connsiteX3-2337" fmla="*/ 3909495 w 5476951"/>
                <a:gd name="connsiteY3-2338" fmla="*/ 1786853 h 5358110"/>
                <a:gd name="connsiteX4-2339" fmla="*/ 4346315 w 5476951"/>
                <a:gd name="connsiteY4-2340" fmla="*/ 2784117 h 5358110"/>
                <a:gd name="connsiteX5-2341" fmla="*/ 4628175 w 5476951"/>
                <a:gd name="connsiteY5-2342" fmla="*/ 3084910 h 5358110"/>
                <a:gd name="connsiteX6-2343" fmla="*/ 4756244 w 5476951"/>
                <a:gd name="connsiteY6-2344" fmla="*/ 3188881 h 5358110"/>
                <a:gd name="connsiteX7-2345" fmla="*/ 4835762 w 5476951"/>
                <a:gd name="connsiteY7-2346" fmla="*/ 3221948 h 5358110"/>
                <a:gd name="connsiteX8-2347" fmla="*/ 5030084 w 5476951"/>
                <a:gd name="connsiteY8-2348" fmla="*/ 3339833 h 5358110"/>
                <a:gd name="connsiteX9-2349" fmla="*/ 5250947 w 5476951"/>
                <a:gd name="connsiteY9-2350" fmla="*/ 4911245 h 5358110"/>
                <a:gd name="connsiteX10-2351" fmla="*/ 3679535 w 5476951"/>
                <a:gd name="connsiteY10-2352" fmla="*/ 5132106 h 5358110"/>
                <a:gd name="connsiteX11-2353" fmla="*/ 3608123 w 5476951"/>
                <a:gd name="connsiteY11-2354" fmla="*/ 5071653 h 5358110"/>
                <a:gd name="connsiteX12-2355" fmla="*/ 3606270 w 5476951"/>
                <a:gd name="connsiteY12-2356" fmla="*/ 5071653 h 5358110"/>
                <a:gd name="connsiteX13-2357" fmla="*/ 3605852 w 5476951"/>
                <a:gd name="connsiteY13-2358" fmla="*/ 5071157 h 5358110"/>
                <a:gd name="connsiteX14-2359" fmla="*/ 3594974 w 5476951"/>
                <a:gd name="connsiteY14-2360" fmla="*/ 5061726 h 5358110"/>
                <a:gd name="connsiteX15-2361" fmla="*/ 3593836 w 5476951"/>
                <a:gd name="connsiteY15-2362" fmla="*/ 5059557 h 5358110"/>
                <a:gd name="connsiteX16-2363" fmla="*/ 3581037 w 5476951"/>
                <a:gd name="connsiteY16-2364" fmla="*/ 5048724 h 5358110"/>
                <a:gd name="connsiteX17-2365" fmla="*/ 3498605 w 5476951"/>
                <a:gd name="connsiteY17-2366" fmla="*/ 4961079 h 5358110"/>
                <a:gd name="connsiteX18-2367" fmla="*/ 3474807 w 5476951"/>
                <a:gd name="connsiteY18-2368" fmla="*/ 4928619 h 5358110"/>
                <a:gd name="connsiteX19-2369" fmla="*/ 3467602 w 5476951"/>
                <a:gd name="connsiteY19-2370" fmla="*/ 4920776 h 5358110"/>
                <a:gd name="connsiteX20-2371" fmla="*/ 3463728 w 5476951"/>
                <a:gd name="connsiteY20-2372" fmla="*/ 4915597 h 5358110"/>
                <a:gd name="connsiteX21-2373" fmla="*/ 3460786 w 5476951"/>
                <a:gd name="connsiteY21-2374" fmla="*/ 4913356 h 5358110"/>
                <a:gd name="connsiteX22-2375" fmla="*/ 3436792 w 5476951"/>
                <a:gd name="connsiteY22-2376" fmla="*/ 4887236 h 5358110"/>
                <a:gd name="connsiteX23-2377" fmla="*/ 3256800 w 5476951"/>
                <a:gd name="connsiteY23-2378" fmla="*/ 4738697 h 5358110"/>
                <a:gd name="connsiteX24-2379" fmla="*/ 2986540 w 5476951"/>
                <a:gd name="connsiteY24-2380" fmla="*/ 4608898 h 5358110"/>
                <a:gd name="connsiteX25-2381" fmla="*/ 2962693 w 5476951"/>
                <a:gd name="connsiteY25-2382" fmla="*/ 4603804 h 5358110"/>
                <a:gd name="connsiteX26-2383" fmla="*/ 2923303 w 5476951"/>
                <a:gd name="connsiteY26-2384" fmla="*/ 4592736 h 5358110"/>
                <a:gd name="connsiteX27-2385" fmla="*/ 2882996 w 5476951"/>
                <a:gd name="connsiteY27-2386" fmla="*/ 4584082 h 5358110"/>
                <a:gd name="connsiteX28-2387" fmla="*/ 2794209 w 5476951"/>
                <a:gd name="connsiteY28-2388" fmla="*/ 4559234 h 5358110"/>
                <a:gd name="connsiteX29-2389" fmla="*/ 2458494 w 5476951"/>
                <a:gd name="connsiteY29-2390" fmla="*/ 4523286 h 5358110"/>
                <a:gd name="connsiteX30-2391" fmla="*/ 1746979 w 5476951"/>
                <a:gd name="connsiteY30-2392" fmla="*/ 4763446 h 5358110"/>
                <a:gd name="connsiteX31-2393" fmla="*/ 1735712 w 5476951"/>
                <a:gd name="connsiteY31-2394" fmla="*/ 4781802 h 5358110"/>
                <a:gd name="connsiteX32-2395" fmla="*/ 1734708 w 5476951"/>
                <a:gd name="connsiteY32-2396" fmla="*/ 4782497 h 5358110"/>
                <a:gd name="connsiteX33-2397" fmla="*/ 1710956 w 5476951"/>
                <a:gd name="connsiteY33-2398" fmla="*/ 4807429 h 5358110"/>
                <a:gd name="connsiteX34-2399" fmla="*/ 1708962 w 5476951"/>
                <a:gd name="connsiteY34-2400" fmla="*/ 4812729 h 5358110"/>
                <a:gd name="connsiteX35-2401" fmla="*/ 1702082 w 5476951"/>
                <a:gd name="connsiteY35-2402" fmla="*/ 4815618 h 5358110"/>
                <a:gd name="connsiteX36-2403" fmla="*/ 1665329 w 5476951"/>
                <a:gd name="connsiteY36-2404" fmla="*/ 4859589 h 5358110"/>
                <a:gd name="connsiteX37-2405" fmla="*/ 382689 w 5476951"/>
                <a:gd name="connsiteY37-2406" fmla="*/ 4973251 h 5358110"/>
                <a:gd name="connsiteX38-2407" fmla="*/ 193546 w 5476951"/>
                <a:gd name="connsiteY38-2408" fmla="*/ 3627521 h 5358110"/>
                <a:gd name="connsiteX39-2409" fmla="*/ 1539276 w 5476951"/>
                <a:gd name="connsiteY39-2410" fmla="*/ 3438379 h 5358110"/>
                <a:gd name="connsiteX40-2411" fmla="*/ 1877129 w 5476951"/>
                <a:gd name="connsiteY40-2412" fmla="*/ 3697057 h 5358110"/>
                <a:gd name="connsiteX41-2413" fmla="*/ 2216732 w 5476951"/>
                <a:gd name="connsiteY41-2414" fmla="*/ 3844176 h 5358110"/>
                <a:gd name="connsiteX42-2415" fmla="*/ 2646146 w 5476951"/>
                <a:gd name="connsiteY42-2416" fmla="*/ 3863853 h 5358110"/>
                <a:gd name="connsiteX43-2417" fmla="*/ 2648696 w 5476951"/>
                <a:gd name="connsiteY43-2418" fmla="*/ 3862765 h 5358110"/>
                <a:gd name="connsiteX44-2419" fmla="*/ 2689875 w 5476951"/>
                <a:gd name="connsiteY44-2420" fmla="*/ 3855447 h 5358110"/>
                <a:gd name="connsiteX45-2421" fmla="*/ 2936100 w 5476951"/>
                <a:gd name="connsiteY45-2422" fmla="*/ 3658908 h 5358110"/>
                <a:gd name="connsiteX46-2423" fmla="*/ 2838440 w 5476951"/>
                <a:gd name="connsiteY46-2424" fmla="*/ 3290409 h 5358110"/>
                <a:gd name="connsiteX47-2425" fmla="*/ 2028615 w 5476951"/>
                <a:gd name="connsiteY47-2426" fmla="*/ 2748134 h 5358110"/>
                <a:gd name="connsiteX48-2427" fmla="*/ 1654205 w 5476951"/>
                <a:gd name="connsiteY48-2428" fmla="*/ 2545672 h 5358110"/>
                <a:gd name="connsiteX49-2429" fmla="*/ 1375630 w 5476951"/>
                <a:gd name="connsiteY49-2430" fmla="*/ 563636 h 5358110"/>
                <a:gd name="connsiteX50-2431" fmla="*/ 3357666 w 5476951"/>
                <a:gd name="connsiteY50-2432" fmla="*/ 285061 h 5358110"/>
                <a:gd name="connsiteX0-2433" fmla="*/ 3357666 w 5476951"/>
                <a:gd name="connsiteY0-2434" fmla="*/ 285061 h 5358110"/>
                <a:gd name="connsiteX1-2435" fmla="*/ 3905805 w 5476951"/>
                <a:gd name="connsiteY1-2436" fmla="*/ 1625527 h 5358110"/>
                <a:gd name="connsiteX2-2437" fmla="*/ 3900581 w 5476951"/>
                <a:gd name="connsiteY2-2438" fmla="*/ 1651718 h 5358110"/>
                <a:gd name="connsiteX3-2439" fmla="*/ 3909495 w 5476951"/>
                <a:gd name="connsiteY3-2440" fmla="*/ 1786853 h 5358110"/>
                <a:gd name="connsiteX4-2441" fmla="*/ 4346315 w 5476951"/>
                <a:gd name="connsiteY4-2442" fmla="*/ 2784117 h 5358110"/>
                <a:gd name="connsiteX5-2443" fmla="*/ 4628175 w 5476951"/>
                <a:gd name="connsiteY5-2444" fmla="*/ 3084910 h 5358110"/>
                <a:gd name="connsiteX6-2445" fmla="*/ 4756244 w 5476951"/>
                <a:gd name="connsiteY6-2446" fmla="*/ 3188881 h 5358110"/>
                <a:gd name="connsiteX7-2447" fmla="*/ 4835762 w 5476951"/>
                <a:gd name="connsiteY7-2448" fmla="*/ 3221948 h 5358110"/>
                <a:gd name="connsiteX8-2449" fmla="*/ 5030084 w 5476951"/>
                <a:gd name="connsiteY8-2450" fmla="*/ 3339833 h 5358110"/>
                <a:gd name="connsiteX9-2451" fmla="*/ 5250947 w 5476951"/>
                <a:gd name="connsiteY9-2452" fmla="*/ 4911245 h 5358110"/>
                <a:gd name="connsiteX10-2453" fmla="*/ 3679535 w 5476951"/>
                <a:gd name="connsiteY10-2454" fmla="*/ 5132106 h 5358110"/>
                <a:gd name="connsiteX11-2455" fmla="*/ 3608123 w 5476951"/>
                <a:gd name="connsiteY11-2456" fmla="*/ 5071653 h 5358110"/>
                <a:gd name="connsiteX12-2457" fmla="*/ 3606270 w 5476951"/>
                <a:gd name="connsiteY12-2458" fmla="*/ 5071653 h 5358110"/>
                <a:gd name="connsiteX13-2459" fmla="*/ 3605852 w 5476951"/>
                <a:gd name="connsiteY13-2460" fmla="*/ 5071157 h 5358110"/>
                <a:gd name="connsiteX14-2461" fmla="*/ 3594974 w 5476951"/>
                <a:gd name="connsiteY14-2462" fmla="*/ 5061726 h 5358110"/>
                <a:gd name="connsiteX15-2463" fmla="*/ 3593836 w 5476951"/>
                <a:gd name="connsiteY15-2464" fmla="*/ 5059557 h 5358110"/>
                <a:gd name="connsiteX16-2465" fmla="*/ 3581037 w 5476951"/>
                <a:gd name="connsiteY16-2466" fmla="*/ 5048724 h 5358110"/>
                <a:gd name="connsiteX17-2467" fmla="*/ 3498605 w 5476951"/>
                <a:gd name="connsiteY17-2468" fmla="*/ 4961079 h 5358110"/>
                <a:gd name="connsiteX18-2469" fmla="*/ 3474807 w 5476951"/>
                <a:gd name="connsiteY18-2470" fmla="*/ 4928619 h 5358110"/>
                <a:gd name="connsiteX19-2471" fmla="*/ 3467602 w 5476951"/>
                <a:gd name="connsiteY19-2472" fmla="*/ 4920776 h 5358110"/>
                <a:gd name="connsiteX20-2473" fmla="*/ 3463728 w 5476951"/>
                <a:gd name="connsiteY20-2474" fmla="*/ 4915597 h 5358110"/>
                <a:gd name="connsiteX21-2475" fmla="*/ 3460786 w 5476951"/>
                <a:gd name="connsiteY21-2476" fmla="*/ 4913356 h 5358110"/>
                <a:gd name="connsiteX22-2477" fmla="*/ 3436792 w 5476951"/>
                <a:gd name="connsiteY22-2478" fmla="*/ 4887236 h 5358110"/>
                <a:gd name="connsiteX23-2479" fmla="*/ 3256800 w 5476951"/>
                <a:gd name="connsiteY23-2480" fmla="*/ 4738697 h 5358110"/>
                <a:gd name="connsiteX24-2481" fmla="*/ 2986540 w 5476951"/>
                <a:gd name="connsiteY24-2482" fmla="*/ 4608898 h 5358110"/>
                <a:gd name="connsiteX25-2483" fmla="*/ 2962693 w 5476951"/>
                <a:gd name="connsiteY25-2484" fmla="*/ 4603804 h 5358110"/>
                <a:gd name="connsiteX26-2485" fmla="*/ 2923303 w 5476951"/>
                <a:gd name="connsiteY26-2486" fmla="*/ 4592736 h 5358110"/>
                <a:gd name="connsiteX27-2487" fmla="*/ 2882996 w 5476951"/>
                <a:gd name="connsiteY27-2488" fmla="*/ 4584082 h 5358110"/>
                <a:gd name="connsiteX28-2489" fmla="*/ 2794209 w 5476951"/>
                <a:gd name="connsiteY28-2490" fmla="*/ 4559234 h 5358110"/>
                <a:gd name="connsiteX29-2491" fmla="*/ 2458494 w 5476951"/>
                <a:gd name="connsiteY29-2492" fmla="*/ 4523286 h 5358110"/>
                <a:gd name="connsiteX30-2493" fmla="*/ 1746979 w 5476951"/>
                <a:gd name="connsiteY30-2494" fmla="*/ 4763446 h 5358110"/>
                <a:gd name="connsiteX31-2495" fmla="*/ 1735712 w 5476951"/>
                <a:gd name="connsiteY31-2496" fmla="*/ 4781802 h 5358110"/>
                <a:gd name="connsiteX32-2497" fmla="*/ 1734708 w 5476951"/>
                <a:gd name="connsiteY32-2498" fmla="*/ 4782497 h 5358110"/>
                <a:gd name="connsiteX33-2499" fmla="*/ 1710956 w 5476951"/>
                <a:gd name="connsiteY33-2500" fmla="*/ 4807429 h 5358110"/>
                <a:gd name="connsiteX34-2501" fmla="*/ 1708962 w 5476951"/>
                <a:gd name="connsiteY34-2502" fmla="*/ 4812729 h 5358110"/>
                <a:gd name="connsiteX35-2503" fmla="*/ 1702082 w 5476951"/>
                <a:gd name="connsiteY35-2504" fmla="*/ 4815618 h 5358110"/>
                <a:gd name="connsiteX36-2505" fmla="*/ 1665329 w 5476951"/>
                <a:gd name="connsiteY36-2506" fmla="*/ 4859589 h 5358110"/>
                <a:gd name="connsiteX37-2507" fmla="*/ 382689 w 5476951"/>
                <a:gd name="connsiteY37-2508" fmla="*/ 4973251 h 5358110"/>
                <a:gd name="connsiteX38-2509" fmla="*/ 193546 w 5476951"/>
                <a:gd name="connsiteY38-2510" fmla="*/ 3627521 h 5358110"/>
                <a:gd name="connsiteX39-2511" fmla="*/ 1539276 w 5476951"/>
                <a:gd name="connsiteY39-2512" fmla="*/ 3438379 h 5358110"/>
                <a:gd name="connsiteX40-2513" fmla="*/ 1877129 w 5476951"/>
                <a:gd name="connsiteY40-2514" fmla="*/ 3697057 h 5358110"/>
                <a:gd name="connsiteX41-2515" fmla="*/ 2216732 w 5476951"/>
                <a:gd name="connsiteY41-2516" fmla="*/ 3844176 h 5358110"/>
                <a:gd name="connsiteX42-2517" fmla="*/ 2646146 w 5476951"/>
                <a:gd name="connsiteY42-2518" fmla="*/ 3863853 h 5358110"/>
                <a:gd name="connsiteX43-2519" fmla="*/ 2648696 w 5476951"/>
                <a:gd name="connsiteY43-2520" fmla="*/ 3862765 h 5358110"/>
                <a:gd name="connsiteX44-2521" fmla="*/ 2689875 w 5476951"/>
                <a:gd name="connsiteY44-2522" fmla="*/ 3855447 h 5358110"/>
                <a:gd name="connsiteX45-2523" fmla="*/ 2936100 w 5476951"/>
                <a:gd name="connsiteY45-2524" fmla="*/ 3658908 h 5358110"/>
                <a:gd name="connsiteX46-2525" fmla="*/ 2838440 w 5476951"/>
                <a:gd name="connsiteY46-2526" fmla="*/ 3290409 h 5358110"/>
                <a:gd name="connsiteX47-2527" fmla="*/ 2028615 w 5476951"/>
                <a:gd name="connsiteY47-2528" fmla="*/ 2748134 h 5358110"/>
                <a:gd name="connsiteX48-2529" fmla="*/ 1654205 w 5476951"/>
                <a:gd name="connsiteY48-2530" fmla="*/ 2545672 h 5358110"/>
                <a:gd name="connsiteX49-2531" fmla="*/ 1375630 w 5476951"/>
                <a:gd name="connsiteY49-2532" fmla="*/ 563636 h 5358110"/>
                <a:gd name="connsiteX50-2533" fmla="*/ 3357666 w 5476951"/>
                <a:gd name="connsiteY50-2534" fmla="*/ 285061 h 5358110"/>
                <a:gd name="connsiteX0-2535" fmla="*/ 3357666 w 5476951"/>
                <a:gd name="connsiteY0-2536" fmla="*/ 285061 h 5358110"/>
                <a:gd name="connsiteX1-2537" fmla="*/ 3905805 w 5476951"/>
                <a:gd name="connsiteY1-2538" fmla="*/ 1625527 h 5358110"/>
                <a:gd name="connsiteX2-2539" fmla="*/ 3909495 w 5476951"/>
                <a:gd name="connsiteY2-2540" fmla="*/ 1786853 h 5358110"/>
                <a:gd name="connsiteX3-2541" fmla="*/ 4346315 w 5476951"/>
                <a:gd name="connsiteY3-2542" fmla="*/ 2784117 h 5358110"/>
                <a:gd name="connsiteX4-2543" fmla="*/ 4628175 w 5476951"/>
                <a:gd name="connsiteY4-2544" fmla="*/ 3084910 h 5358110"/>
                <a:gd name="connsiteX5-2545" fmla="*/ 4756244 w 5476951"/>
                <a:gd name="connsiteY5-2546" fmla="*/ 3188881 h 5358110"/>
                <a:gd name="connsiteX6-2547" fmla="*/ 4835762 w 5476951"/>
                <a:gd name="connsiteY6-2548" fmla="*/ 3221948 h 5358110"/>
                <a:gd name="connsiteX7-2549" fmla="*/ 5030084 w 5476951"/>
                <a:gd name="connsiteY7-2550" fmla="*/ 3339833 h 5358110"/>
                <a:gd name="connsiteX8-2551" fmla="*/ 5250947 w 5476951"/>
                <a:gd name="connsiteY8-2552" fmla="*/ 4911245 h 5358110"/>
                <a:gd name="connsiteX9-2553" fmla="*/ 3679535 w 5476951"/>
                <a:gd name="connsiteY9-2554" fmla="*/ 5132106 h 5358110"/>
                <a:gd name="connsiteX10-2555" fmla="*/ 3608123 w 5476951"/>
                <a:gd name="connsiteY10-2556" fmla="*/ 5071653 h 5358110"/>
                <a:gd name="connsiteX11-2557" fmla="*/ 3606270 w 5476951"/>
                <a:gd name="connsiteY11-2558" fmla="*/ 5071653 h 5358110"/>
                <a:gd name="connsiteX12-2559" fmla="*/ 3605852 w 5476951"/>
                <a:gd name="connsiteY12-2560" fmla="*/ 5071157 h 5358110"/>
                <a:gd name="connsiteX13-2561" fmla="*/ 3594974 w 5476951"/>
                <a:gd name="connsiteY13-2562" fmla="*/ 5061726 h 5358110"/>
                <a:gd name="connsiteX14-2563" fmla="*/ 3593836 w 5476951"/>
                <a:gd name="connsiteY14-2564" fmla="*/ 5059557 h 5358110"/>
                <a:gd name="connsiteX15-2565" fmla="*/ 3581037 w 5476951"/>
                <a:gd name="connsiteY15-2566" fmla="*/ 5048724 h 5358110"/>
                <a:gd name="connsiteX16-2567" fmla="*/ 3498605 w 5476951"/>
                <a:gd name="connsiteY16-2568" fmla="*/ 4961079 h 5358110"/>
                <a:gd name="connsiteX17-2569" fmla="*/ 3474807 w 5476951"/>
                <a:gd name="connsiteY17-2570" fmla="*/ 4928619 h 5358110"/>
                <a:gd name="connsiteX18-2571" fmla="*/ 3467602 w 5476951"/>
                <a:gd name="connsiteY18-2572" fmla="*/ 4920776 h 5358110"/>
                <a:gd name="connsiteX19-2573" fmla="*/ 3463728 w 5476951"/>
                <a:gd name="connsiteY19-2574" fmla="*/ 4915597 h 5358110"/>
                <a:gd name="connsiteX20-2575" fmla="*/ 3460786 w 5476951"/>
                <a:gd name="connsiteY20-2576" fmla="*/ 4913356 h 5358110"/>
                <a:gd name="connsiteX21-2577" fmla="*/ 3436792 w 5476951"/>
                <a:gd name="connsiteY21-2578" fmla="*/ 4887236 h 5358110"/>
                <a:gd name="connsiteX22-2579" fmla="*/ 3256800 w 5476951"/>
                <a:gd name="connsiteY22-2580" fmla="*/ 4738697 h 5358110"/>
                <a:gd name="connsiteX23-2581" fmla="*/ 2986540 w 5476951"/>
                <a:gd name="connsiteY23-2582" fmla="*/ 4608898 h 5358110"/>
                <a:gd name="connsiteX24-2583" fmla="*/ 2962693 w 5476951"/>
                <a:gd name="connsiteY24-2584" fmla="*/ 4603804 h 5358110"/>
                <a:gd name="connsiteX25-2585" fmla="*/ 2923303 w 5476951"/>
                <a:gd name="connsiteY25-2586" fmla="*/ 4592736 h 5358110"/>
                <a:gd name="connsiteX26-2587" fmla="*/ 2882996 w 5476951"/>
                <a:gd name="connsiteY26-2588" fmla="*/ 4584082 h 5358110"/>
                <a:gd name="connsiteX27-2589" fmla="*/ 2794209 w 5476951"/>
                <a:gd name="connsiteY27-2590" fmla="*/ 4559234 h 5358110"/>
                <a:gd name="connsiteX28-2591" fmla="*/ 2458494 w 5476951"/>
                <a:gd name="connsiteY28-2592" fmla="*/ 4523286 h 5358110"/>
                <a:gd name="connsiteX29-2593" fmla="*/ 1746979 w 5476951"/>
                <a:gd name="connsiteY29-2594" fmla="*/ 4763446 h 5358110"/>
                <a:gd name="connsiteX30-2595" fmla="*/ 1735712 w 5476951"/>
                <a:gd name="connsiteY30-2596" fmla="*/ 4781802 h 5358110"/>
                <a:gd name="connsiteX31-2597" fmla="*/ 1734708 w 5476951"/>
                <a:gd name="connsiteY31-2598" fmla="*/ 4782497 h 5358110"/>
                <a:gd name="connsiteX32-2599" fmla="*/ 1710956 w 5476951"/>
                <a:gd name="connsiteY32-2600" fmla="*/ 4807429 h 5358110"/>
                <a:gd name="connsiteX33-2601" fmla="*/ 1708962 w 5476951"/>
                <a:gd name="connsiteY33-2602" fmla="*/ 4812729 h 5358110"/>
                <a:gd name="connsiteX34-2603" fmla="*/ 1702082 w 5476951"/>
                <a:gd name="connsiteY34-2604" fmla="*/ 4815618 h 5358110"/>
                <a:gd name="connsiteX35-2605" fmla="*/ 1665329 w 5476951"/>
                <a:gd name="connsiteY35-2606" fmla="*/ 4859589 h 5358110"/>
                <a:gd name="connsiteX36-2607" fmla="*/ 382689 w 5476951"/>
                <a:gd name="connsiteY36-2608" fmla="*/ 4973251 h 5358110"/>
                <a:gd name="connsiteX37-2609" fmla="*/ 193546 w 5476951"/>
                <a:gd name="connsiteY37-2610" fmla="*/ 3627521 h 5358110"/>
                <a:gd name="connsiteX38-2611" fmla="*/ 1539276 w 5476951"/>
                <a:gd name="connsiteY38-2612" fmla="*/ 3438379 h 5358110"/>
                <a:gd name="connsiteX39-2613" fmla="*/ 1877129 w 5476951"/>
                <a:gd name="connsiteY39-2614" fmla="*/ 3697057 h 5358110"/>
                <a:gd name="connsiteX40-2615" fmla="*/ 2216732 w 5476951"/>
                <a:gd name="connsiteY40-2616" fmla="*/ 3844176 h 5358110"/>
                <a:gd name="connsiteX41-2617" fmla="*/ 2646146 w 5476951"/>
                <a:gd name="connsiteY41-2618" fmla="*/ 3863853 h 5358110"/>
                <a:gd name="connsiteX42-2619" fmla="*/ 2648696 w 5476951"/>
                <a:gd name="connsiteY42-2620" fmla="*/ 3862765 h 5358110"/>
                <a:gd name="connsiteX43-2621" fmla="*/ 2689875 w 5476951"/>
                <a:gd name="connsiteY43-2622" fmla="*/ 3855447 h 5358110"/>
                <a:gd name="connsiteX44-2623" fmla="*/ 2936100 w 5476951"/>
                <a:gd name="connsiteY44-2624" fmla="*/ 3658908 h 5358110"/>
                <a:gd name="connsiteX45-2625" fmla="*/ 2838440 w 5476951"/>
                <a:gd name="connsiteY45-2626" fmla="*/ 3290409 h 5358110"/>
                <a:gd name="connsiteX46-2627" fmla="*/ 2028615 w 5476951"/>
                <a:gd name="connsiteY46-2628" fmla="*/ 2748134 h 5358110"/>
                <a:gd name="connsiteX47-2629" fmla="*/ 1654205 w 5476951"/>
                <a:gd name="connsiteY47-2630" fmla="*/ 2545672 h 5358110"/>
                <a:gd name="connsiteX48-2631" fmla="*/ 1375630 w 5476951"/>
                <a:gd name="connsiteY48-2632" fmla="*/ 563636 h 5358110"/>
                <a:gd name="connsiteX49-2633" fmla="*/ 3357666 w 5476951"/>
                <a:gd name="connsiteY49-2634" fmla="*/ 285061 h 5358110"/>
                <a:gd name="connsiteX0-2635" fmla="*/ 3357666 w 5476951"/>
                <a:gd name="connsiteY0-2636" fmla="*/ 285061 h 5358110"/>
                <a:gd name="connsiteX1-2637" fmla="*/ 3905805 w 5476951"/>
                <a:gd name="connsiteY1-2638" fmla="*/ 1625527 h 5358110"/>
                <a:gd name="connsiteX2-2639" fmla="*/ 3900897 w 5476951"/>
                <a:gd name="connsiteY2-2640" fmla="*/ 1798263 h 5358110"/>
                <a:gd name="connsiteX3-2641" fmla="*/ 4346315 w 5476951"/>
                <a:gd name="connsiteY3-2642" fmla="*/ 2784117 h 5358110"/>
                <a:gd name="connsiteX4-2643" fmla="*/ 4628175 w 5476951"/>
                <a:gd name="connsiteY4-2644" fmla="*/ 3084910 h 5358110"/>
                <a:gd name="connsiteX5-2645" fmla="*/ 4756244 w 5476951"/>
                <a:gd name="connsiteY5-2646" fmla="*/ 3188881 h 5358110"/>
                <a:gd name="connsiteX6-2647" fmla="*/ 4835762 w 5476951"/>
                <a:gd name="connsiteY6-2648" fmla="*/ 3221948 h 5358110"/>
                <a:gd name="connsiteX7-2649" fmla="*/ 5030084 w 5476951"/>
                <a:gd name="connsiteY7-2650" fmla="*/ 3339833 h 5358110"/>
                <a:gd name="connsiteX8-2651" fmla="*/ 5250947 w 5476951"/>
                <a:gd name="connsiteY8-2652" fmla="*/ 4911245 h 5358110"/>
                <a:gd name="connsiteX9-2653" fmla="*/ 3679535 w 5476951"/>
                <a:gd name="connsiteY9-2654" fmla="*/ 5132106 h 5358110"/>
                <a:gd name="connsiteX10-2655" fmla="*/ 3608123 w 5476951"/>
                <a:gd name="connsiteY10-2656" fmla="*/ 5071653 h 5358110"/>
                <a:gd name="connsiteX11-2657" fmla="*/ 3606270 w 5476951"/>
                <a:gd name="connsiteY11-2658" fmla="*/ 5071653 h 5358110"/>
                <a:gd name="connsiteX12-2659" fmla="*/ 3605852 w 5476951"/>
                <a:gd name="connsiteY12-2660" fmla="*/ 5071157 h 5358110"/>
                <a:gd name="connsiteX13-2661" fmla="*/ 3594974 w 5476951"/>
                <a:gd name="connsiteY13-2662" fmla="*/ 5061726 h 5358110"/>
                <a:gd name="connsiteX14-2663" fmla="*/ 3593836 w 5476951"/>
                <a:gd name="connsiteY14-2664" fmla="*/ 5059557 h 5358110"/>
                <a:gd name="connsiteX15-2665" fmla="*/ 3581037 w 5476951"/>
                <a:gd name="connsiteY15-2666" fmla="*/ 5048724 h 5358110"/>
                <a:gd name="connsiteX16-2667" fmla="*/ 3498605 w 5476951"/>
                <a:gd name="connsiteY16-2668" fmla="*/ 4961079 h 5358110"/>
                <a:gd name="connsiteX17-2669" fmla="*/ 3474807 w 5476951"/>
                <a:gd name="connsiteY17-2670" fmla="*/ 4928619 h 5358110"/>
                <a:gd name="connsiteX18-2671" fmla="*/ 3467602 w 5476951"/>
                <a:gd name="connsiteY18-2672" fmla="*/ 4920776 h 5358110"/>
                <a:gd name="connsiteX19-2673" fmla="*/ 3463728 w 5476951"/>
                <a:gd name="connsiteY19-2674" fmla="*/ 4915597 h 5358110"/>
                <a:gd name="connsiteX20-2675" fmla="*/ 3460786 w 5476951"/>
                <a:gd name="connsiteY20-2676" fmla="*/ 4913356 h 5358110"/>
                <a:gd name="connsiteX21-2677" fmla="*/ 3436792 w 5476951"/>
                <a:gd name="connsiteY21-2678" fmla="*/ 4887236 h 5358110"/>
                <a:gd name="connsiteX22-2679" fmla="*/ 3256800 w 5476951"/>
                <a:gd name="connsiteY22-2680" fmla="*/ 4738697 h 5358110"/>
                <a:gd name="connsiteX23-2681" fmla="*/ 2986540 w 5476951"/>
                <a:gd name="connsiteY23-2682" fmla="*/ 4608898 h 5358110"/>
                <a:gd name="connsiteX24-2683" fmla="*/ 2962693 w 5476951"/>
                <a:gd name="connsiteY24-2684" fmla="*/ 4603804 h 5358110"/>
                <a:gd name="connsiteX25-2685" fmla="*/ 2923303 w 5476951"/>
                <a:gd name="connsiteY25-2686" fmla="*/ 4592736 h 5358110"/>
                <a:gd name="connsiteX26-2687" fmla="*/ 2882996 w 5476951"/>
                <a:gd name="connsiteY26-2688" fmla="*/ 4584082 h 5358110"/>
                <a:gd name="connsiteX27-2689" fmla="*/ 2794209 w 5476951"/>
                <a:gd name="connsiteY27-2690" fmla="*/ 4559234 h 5358110"/>
                <a:gd name="connsiteX28-2691" fmla="*/ 2458494 w 5476951"/>
                <a:gd name="connsiteY28-2692" fmla="*/ 4523286 h 5358110"/>
                <a:gd name="connsiteX29-2693" fmla="*/ 1746979 w 5476951"/>
                <a:gd name="connsiteY29-2694" fmla="*/ 4763446 h 5358110"/>
                <a:gd name="connsiteX30-2695" fmla="*/ 1735712 w 5476951"/>
                <a:gd name="connsiteY30-2696" fmla="*/ 4781802 h 5358110"/>
                <a:gd name="connsiteX31-2697" fmla="*/ 1734708 w 5476951"/>
                <a:gd name="connsiteY31-2698" fmla="*/ 4782497 h 5358110"/>
                <a:gd name="connsiteX32-2699" fmla="*/ 1710956 w 5476951"/>
                <a:gd name="connsiteY32-2700" fmla="*/ 4807429 h 5358110"/>
                <a:gd name="connsiteX33-2701" fmla="*/ 1708962 w 5476951"/>
                <a:gd name="connsiteY33-2702" fmla="*/ 4812729 h 5358110"/>
                <a:gd name="connsiteX34-2703" fmla="*/ 1702082 w 5476951"/>
                <a:gd name="connsiteY34-2704" fmla="*/ 4815618 h 5358110"/>
                <a:gd name="connsiteX35-2705" fmla="*/ 1665329 w 5476951"/>
                <a:gd name="connsiteY35-2706" fmla="*/ 4859589 h 5358110"/>
                <a:gd name="connsiteX36-2707" fmla="*/ 382689 w 5476951"/>
                <a:gd name="connsiteY36-2708" fmla="*/ 4973251 h 5358110"/>
                <a:gd name="connsiteX37-2709" fmla="*/ 193546 w 5476951"/>
                <a:gd name="connsiteY37-2710" fmla="*/ 3627521 h 5358110"/>
                <a:gd name="connsiteX38-2711" fmla="*/ 1539276 w 5476951"/>
                <a:gd name="connsiteY38-2712" fmla="*/ 3438379 h 5358110"/>
                <a:gd name="connsiteX39-2713" fmla="*/ 1877129 w 5476951"/>
                <a:gd name="connsiteY39-2714" fmla="*/ 3697057 h 5358110"/>
                <a:gd name="connsiteX40-2715" fmla="*/ 2216732 w 5476951"/>
                <a:gd name="connsiteY40-2716" fmla="*/ 3844176 h 5358110"/>
                <a:gd name="connsiteX41-2717" fmla="*/ 2646146 w 5476951"/>
                <a:gd name="connsiteY41-2718" fmla="*/ 3863853 h 5358110"/>
                <a:gd name="connsiteX42-2719" fmla="*/ 2648696 w 5476951"/>
                <a:gd name="connsiteY42-2720" fmla="*/ 3862765 h 5358110"/>
                <a:gd name="connsiteX43-2721" fmla="*/ 2689875 w 5476951"/>
                <a:gd name="connsiteY43-2722" fmla="*/ 3855447 h 5358110"/>
                <a:gd name="connsiteX44-2723" fmla="*/ 2936100 w 5476951"/>
                <a:gd name="connsiteY44-2724" fmla="*/ 3658908 h 5358110"/>
                <a:gd name="connsiteX45-2725" fmla="*/ 2838440 w 5476951"/>
                <a:gd name="connsiteY45-2726" fmla="*/ 3290409 h 5358110"/>
                <a:gd name="connsiteX46-2727" fmla="*/ 2028615 w 5476951"/>
                <a:gd name="connsiteY46-2728" fmla="*/ 2748134 h 5358110"/>
                <a:gd name="connsiteX47-2729" fmla="*/ 1654205 w 5476951"/>
                <a:gd name="connsiteY47-2730" fmla="*/ 2545672 h 5358110"/>
                <a:gd name="connsiteX48-2731" fmla="*/ 1375630 w 5476951"/>
                <a:gd name="connsiteY48-2732" fmla="*/ 563636 h 5358110"/>
                <a:gd name="connsiteX49-2733" fmla="*/ 3357666 w 5476951"/>
                <a:gd name="connsiteY49-2734" fmla="*/ 285061 h 5358110"/>
                <a:gd name="connsiteX0-2735" fmla="*/ 3357666 w 5476951"/>
                <a:gd name="connsiteY0-2736" fmla="*/ 285061 h 5358110"/>
                <a:gd name="connsiteX1-2737" fmla="*/ 3905805 w 5476951"/>
                <a:gd name="connsiteY1-2738" fmla="*/ 1625527 h 5358110"/>
                <a:gd name="connsiteX2-2739" fmla="*/ 3900897 w 5476951"/>
                <a:gd name="connsiteY2-2740" fmla="*/ 1798263 h 5358110"/>
                <a:gd name="connsiteX3-2741" fmla="*/ 4346315 w 5476951"/>
                <a:gd name="connsiteY3-2742" fmla="*/ 2784117 h 5358110"/>
                <a:gd name="connsiteX4-2743" fmla="*/ 4628175 w 5476951"/>
                <a:gd name="connsiteY4-2744" fmla="*/ 3084910 h 5358110"/>
                <a:gd name="connsiteX5-2745" fmla="*/ 4756244 w 5476951"/>
                <a:gd name="connsiteY5-2746" fmla="*/ 3188881 h 5358110"/>
                <a:gd name="connsiteX6-2747" fmla="*/ 4835762 w 5476951"/>
                <a:gd name="connsiteY6-2748" fmla="*/ 3221948 h 5358110"/>
                <a:gd name="connsiteX7-2749" fmla="*/ 5030084 w 5476951"/>
                <a:gd name="connsiteY7-2750" fmla="*/ 3339833 h 5358110"/>
                <a:gd name="connsiteX8-2751" fmla="*/ 5250947 w 5476951"/>
                <a:gd name="connsiteY8-2752" fmla="*/ 4911245 h 5358110"/>
                <a:gd name="connsiteX9-2753" fmla="*/ 3679535 w 5476951"/>
                <a:gd name="connsiteY9-2754" fmla="*/ 5132106 h 5358110"/>
                <a:gd name="connsiteX10-2755" fmla="*/ 3608123 w 5476951"/>
                <a:gd name="connsiteY10-2756" fmla="*/ 5071653 h 5358110"/>
                <a:gd name="connsiteX11-2757" fmla="*/ 3606270 w 5476951"/>
                <a:gd name="connsiteY11-2758" fmla="*/ 5071653 h 5358110"/>
                <a:gd name="connsiteX12-2759" fmla="*/ 3605852 w 5476951"/>
                <a:gd name="connsiteY12-2760" fmla="*/ 5071157 h 5358110"/>
                <a:gd name="connsiteX13-2761" fmla="*/ 3594974 w 5476951"/>
                <a:gd name="connsiteY13-2762" fmla="*/ 5061726 h 5358110"/>
                <a:gd name="connsiteX14-2763" fmla="*/ 3593836 w 5476951"/>
                <a:gd name="connsiteY14-2764" fmla="*/ 5059557 h 5358110"/>
                <a:gd name="connsiteX15-2765" fmla="*/ 3581037 w 5476951"/>
                <a:gd name="connsiteY15-2766" fmla="*/ 5048724 h 5358110"/>
                <a:gd name="connsiteX16-2767" fmla="*/ 3498605 w 5476951"/>
                <a:gd name="connsiteY16-2768" fmla="*/ 4961079 h 5358110"/>
                <a:gd name="connsiteX17-2769" fmla="*/ 3474807 w 5476951"/>
                <a:gd name="connsiteY17-2770" fmla="*/ 4928619 h 5358110"/>
                <a:gd name="connsiteX18-2771" fmla="*/ 3467602 w 5476951"/>
                <a:gd name="connsiteY18-2772" fmla="*/ 4920776 h 5358110"/>
                <a:gd name="connsiteX19-2773" fmla="*/ 3463728 w 5476951"/>
                <a:gd name="connsiteY19-2774" fmla="*/ 4915597 h 5358110"/>
                <a:gd name="connsiteX20-2775" fmla="*/ 3460786 w 5476951"/>
                <a:gd name="connsiteY20-2776" fmla="*/ 4913356 h 5358110"/>
                <a:gd name="connsiteX21-2777" fmla="*/ 3436792 w 5476951"/>
                <a:gd name="connsiteY21-2778" fmla="*/ 4887236 h 5358110"/>
                <a:gd name="connsiteX22-2779" fmla="*/ 3256800 w 5476951"/>
                <a:gd name="connsiteY22-2780" fmla="*/ 4738697 h 5358110"/>
                <a:gd name="connsiteX23-2781" fmla="*/ 2986540 w 5476951"/>
                <a:gd name="connsiteY23-2782" fmla="*/ 4608898 h 5358110"/>
                <a:gd name="connsiteX24-2783" fmla="*/ 2962693 w 5476951"/>
                <a:gd name="connsiteY24-2784" fmla="*/ 4603804 h 5358110"/>
                <a:gd name="connsiteX25-2785" fmla="*/ 2923303 w 5476951"/>
                <a:gd name="connsiteY25-2786" fmla="*/ 4592736 h 5358110"/>
                <a:gd name="connsiteX26-2787" fmla="*/ 2882996 w 5476951"/>
                <a:gd name="connsiteY26-2788" fmla="*/ 4584082 h 5358110"/>
                <a:gd name="connsiteX27-2789" fmla="*/ 2794209 w 5476951"/>
                <a:gd name="connsiteY27-2790" fmla="*/ 4559234 h 5358110"/>
                <a:gd name="connsiteX28-2791" fmla="*/ 2458494 w 5476951"/>
                <a:gd name="connsiteY28-2792" fmla="*/ 4523286 h 5358110"/>
                <a:gd name="connsiteX29-2793" fmla="*/ 1746979 w 5476951"/>
                <a:gd name="connsiteY29-2794" fmla="*/ 4763446 h 5358110"/>
                <a:gd name="connsiteX30-2795" fmla="*/ 1735712 w 5476951"/>
                <a:gd name="connsiteY30-2796" fmla="*/ 4781802 h 5358110"/>
                <a:gd name="connsiteX31-2797" fmla="*/ 1734708 w 5476951"/>
                <a:gd name="connsiteY31-2798" fmla="*/ 4782497 h 5358110"/>
                <a:gd name="connsiteX32-2799" fmla="*/ 1710956 w 5476951"/>
                <a:gd name="connsiteY32-2800" fmla="*/ 4807429 h 5358110"/>
                <a:gd name="connsiteX33-2801" fmla="*/ 1708962 w 5476951"/>
                <a:gd name="connsiteY33-2802" fmla="*/ 4812729 h 5358110"/>
                <a:gd name="connsiteX34-2803" fmla="*/ 1702082 w 5476951"/>
                <a:gd name="connsiteY34-2804" fmla="*/ 4815618 h 5358110"/>
                <a:gd name="connsiteX35-2805" fmla="*/ 1665329 w 5476951"/>
                <a:gd name="connsiteY35-2806" fmla="*/ 4859589 h 5358110"/>
                <a:gd name="connsiteX36-2807" fmla="*/ 382689 w 5476951"/>
                <a:gd name="connsiteY36-2808" fmla="*/ 4973251 h 5358110"/>
                <a:gd name="connsiteX37-2809" fmla="*/ 193546 w 5476951"/>
                <a:gd name="connsiteY37-2810" fmla="*/ 3627521 h 5358110"/>
                <a:gd name="connsiteX38-2811" fmla="*/ 1539276 w 5476951"/>
                <a:gd name="connsiteY38-2812" fmla="*/ 3438379 h 5358110"/>
                <a:gd name="connsiteX39-2813" fmla="*/ 1877129 w 5476951"/>
                <a:gd name="connsiteY39-2814" fmla="*/ 3697057 h 5358110"/>
                <a:gd name="connsiteX40-2815" fmla="*/ 2216732 w 5476951"/>
                <a:gd name="connsiteY40-2816" fmla="*/ 3844176 h 5358110"/>
                <a:gd name="connsiteX41-2817" fmla="*/ 2646146 w 5476951"/>
                <a:gd name="connsiteY41-2818" fmla="*/ 3863853 h 5358110"/>
                <a:gd name="connsiteX42-2819" fmla="*/ 2648696 w 5476951"/>
                <a:gd name="connsiteY42-2820" fmla="*/ 3862765 h 5358110"/>
                <a:gd name="connsiteX43-2821" fmla="*/ 2689875 w 5476951"/>
                <a:gd name="connsiteY43-2822" fmla="*/ 3855447 h 5358110"/>
                <a:gd name="connsiteX44-2823" fmla="*/ 2936100 w 5476951"/>
                <a:gd name="connsiteY44-2824" fmla="*/ 3658908 h 5358110"/>
                <a:gd name="connsiteX45-2825" fmla="*/ 2838440 w 5476951"/>
                <a:gd name="connsiteY45-2826" fmla="*/ 3290409 h 5358110"/>
                <a:gd name="connsiteX46-2827" fmla="*/ 2028615 w 5476951"/>
                <a:gd name="connsiteY46-2828" fmla="*/ 2748134 h 5358110"/>
                <a:gd name="connsiteX47-2829" fmla="*/ 1654205 w 5476951"/>
                <a:gd name="connsiteY47-2830" fmla="*/ 2545672 h 5358110"/>
                <a:gd name="connsiteX48-2831" fmla="*/ 1375630 w 5476951"/>
                <a:gd name="connsiteY48-2832" fmla="*/ 563636 h 5358110"/>
                <a:gd name="connsiteX49-2833" fmla="*/ 3357666 w 5476951"/>
                <a:gd name="connsiteY49-2834" fmla="*/ 285061 h 5358110"/>
                <a:gd name="connsiteX0-2835" fmla="*/ 3357666 w 5476951"/>
                <a:gd name="connsiteY0-2836" fmla="*/ 285061 h 5358110"/>
                <a:gd name="connsiteX1-2837" fmla="*/ 3905805 w 5476951"/>
                <a:gd name="connsiteY1-2838" fmla="*/ 1625527 h 5358110"/>
                <a:gd name="connsiteX2-2839" fmla="*/ 3894950 w 5476951"/>
                <a:gd name="connsiteY2-2840" fmla="*/ 1901120 h 5358110"/>
                <a:gd name="connsiteX3-2841" fmla="*/ 4346315 w 5476951"/>
                <a:gd name="connsiteY3-2842" fmla="*/ 2784117 h 5358110"/>
                <a:gd name="connsiteX4-2843" fmla="*/ 4628175 w 5476951"/>
                <a:gd name="connsiteY4-2844" fmla="*/ 3084910 h 5358110"/>
                <a:gd name="connsiteX5-2845" fmla="*/ 4756244 w 5476951"/>
                <a:gd name="connsiteY5-2846" fmla="*/ 3188881 h 5358110"/>
                <a:gd name="connsiteX6-2847" fmla="*/ 4835762 w 5476951"/>
                <a:gd name="connsiteY6-2848" fmla="*/ 3221948 h 5358110"/>
                <a:gd name="connsiteX7-2849" fmla="*/ 5030084 w 5476951"/>
                <a:gd name="connsiteY7-2850" fmla="*/ 3339833 h 5358110"/>
                <a:gd name="connsiteX8-2851" fmla="*/ 5250947 w 5476951"/>
                <a:gd name="connsiteY8-2852" fmla="*/ 4911245 h 5358110"/>
                <a:gd name="connsiteX9-2853" fmla="*/ 3679535 w 5476951"/>
                <a:gd name="connsiteY9-2854" fmla="*/ 5132106 h 5358110"/>
                <a:gd name="connsiteX10-2855" fmla="*/ 3608123 w 5476951"/>
                <a:gd name="connsiteY10-2856" fmla="*/ 5071653 h 5358110"/>
                <a:gd name="connsiteX11-2857" fmla="*/ 3606270 w 5476951"/>
                <a:gd name="connsiteY11-2858" fmla="*/ 5071653 h 5358110"/>
                <a:gd name="connsiteX12-2859" fmla="*/ 3605852 w 5476951"/>
                <a:gd name="connsiteY12-2860" fmla="*/ 5071157 h 5358110"/>
                <a:gd name="connsiteX13-2861" fmla="*/ 3594974 w 5476951"/>
                <a:gd name="connsiteY13-2862" fmla="*/ 5061726 h 5358110"/>
                <a:gd name="connsiteX14-2863" fmla="*/ 3593836 w 5476951"/>
                <a:gd name="connsiteY14-2864" fmla="*/ 5059557 h 5358110"/>
                <a:gd name="connsiteX15-2865" fmla="*/ 3581037 w 5476951"/>
                <a:gd name="connsiteY15-2866" fmla="*/ 5048724 h 5358110"/>
                <a:gd name="connsiteX16-2867" fmla="*/ 3498605 w 5476951"/>
                <a:gd name="connsiteY16-2868" fmla="*/ 4961079 h 5358110"/>
                <a:gd name="connsiteX17-2869" fmla="*/ 3474807 w 5476951"/>
                <a:gd name="connsiteY17-2870" fmla="*/ 4928619 h 5358110"/>
                <a:gd name="connsiteX18-2871" fmla="*/ 3467602 w 5476951"/>
                <a:gd name="connsiteY18-2872" fmla="*/ 4920776 h 5358110"/>
                <a:gd name="connsiteX19-2873" fmla="*/ 3463728 w 5476951"/>
                <a:gd name="connsiteY19-2874" fmla="*/ 4915597 h 5358110"/>
                <a:gd name="connsiteX20-2875" fmla="*/ 3460786 w 5476951"/>
                <a:gd name="connsiteY20-2876" fmla="*/ 4913356 h 5358110"/>
                <a:gd name="connsiteX21-2877" fmla="*/ 3436792 w 5476951"/>
                <a:gd name="connsiteY21-2878" fmla="*/ 4887236 h 5358110"/>
                <a:gd name="connsiteX22-2879" fmla="*/ 3256800 w 5476951"/>
                <a:gd name="connsiteY22-2880" fmla="*/ 4738697 h 5358110"/>
                <a:gd name="connsiteX23-2881" fmla="*/ 2986540 w 5476951"/>
                <a:gd name="connsiteY23-2882" fmla="*/ 4608898 h 5358110"/>
                <a:gd name="connsiteX24-2883" fmla="*/ 2962693 w 5476951"/>
                <a:gd name="connsiteY24-2884" fmla="*/ 4603804 h 5358110"/>
                <a:gd name="connsiteX25-2885" fmla="*/ 2923303 w 5476951"/>
                <a:gd name="connsiteY25-2886" fmla="*/ 4592736 h 5358110"/>
                <a:gd name="connsiteX26-2887" fmla="*/ 2882996 w 5476951"/>
                <a:gd name="connsiteY26-2888" fmla="*/ 4584082 h 5358110"/>
                <a:gd name="connsiteX27-2889" fmla="*/ 2794209 w 5476951"/>
                <a:gd name="connsiteY27-2890" fmla="*/ 4559234 h 5358110"/>
                <a:gd name="connsiteX28-2891" fmla="*/ 2458494 w 5476951"/>
                <a:gd name="connsiteY28-2892" fmla="*/ 4523286 h 5358110"/>
                <a:gd name="connsiteX29-2893" fmla="*/ 1746979 w 5476951"/>
                <a:gd name="connsiteY29-2894" fmla="*/ 4763446 h 5358110"/>
                <a:gd name="connsiteX30-2895" fmla="*/ 1735712 w 5476951"/>
                <a:gd name="connsiteY30-2896" fmla="*/ 4781802 h 5358110"/>
                <a:gd name="connsiteX31-2897" fmla="*/ 1734708 w 5476951"/>
                <a:gd name="connsiteY31-2898" fmla="*/ 4782497 h 5358110"/>
                <a:gd name="connsiteX32-2899" fmla="*/ 1710956 w 5476951"/>
                <a:gd name="connsiteY32-2900" fmla="*/ 4807429 h 5358110"/>
                <a:gd name="connsiteX33-2901" fmla="*/ 1708962 w 5476951"/>
                <a:gd name="connsiteY33-2902" fmla="*/ 4812729 h 5358110"/>
                <a:gd name="connsiteX34-2903" fmla="*/ 1702082 w 5476951"/>
                <a:gd name="connsiteY34-2904" fmla="*/ 4815618 h 5358110"/>
                <a:gd name="connsiteX35-2905" fmla="*/ 1665329 w 5476951"/>
                <a:gd name="connsiteY35-2906" fmla="*/ 4859589 h 5358110"/>
                <a:gd name="connsiteX36-2907" fmla="*/ 382689 w 5476951"/>
                <a:gd name="connsiteY36-2908" fmla="*/ 4973251 h 5358110"/>
                <a:gd name="connsiteX37-2909" fmla="*/ 193546 w 5476951"/>
                <a:gd name="connsiteY37-2910" fmla="*/ 3627521 h 5358110"/>
                <a:gd name="connsiteX38-2911" fmla="*/ 1539276 w 5476951"/>
                <a:gd name="connsiteY38-2912" fmla="*/ 3438379 h 5358110"/>
                <a:gd name="connsiteX39-2913" fmla="*/ 1877129 w 5476951"/>
                <a:gd name="connsiteY39-2914" fmla="*/ 3697057 h 5358110"/>
                <a:gd name="connsiteX40-2915" fmla="*/ 2216732 w 5476951"/>
                <a:gd name="connsiteY40-2916" fmla="*/ 3844176 h 5358110"/>
                <a:gd name="connsiteX41-2917" fmla="*/ 2646146 w 5476951"/>
                <a:gd name="connsiteY41-2918" fmla="*/ 3863853 h 5358110"/>
                <a:gd name="connsiteX42-2919" fmla="*/ 2648696 w 5476951"/>
                <a:gd name="connsiteY42-2920" fmla="*/ 3862765 h 5358110"/>
                <a:gd name="connsiteX43-2921" fmla="*/ 2689875 w 5476951"/>
                <a:gd name="connsiteY43-2922" fmla="*/ 3855447 h 5358110"/>
                <a:gd name="connsiteX44-2923" fmla="*/ 2936100 w 5476951"/>
                <a:gd name="connsiteY44-2924" fmla="*/ 3658908 h 5358110"/>
                <a:gd name="connsiteX45-2925" fmla="*/ 2838440 w 5476951"/>
                <a:gd name="connsiteY45-2926" fmla="*/ 3290409 h 5358110"/>
                <a:gd name="connsiteX46-2927" fmla="*/ 2028615 w 5476951"/>
                <a:gd name="connsiteY46-2928" fmla="*/ 2748134 h 5358110"/>
                <a:gd name="connsiteX47-2929" fmla="*/ 1654205 w 5476951"/>
                <a:gd name="connsiteY47-2930" fmla="*/ 2545672 h 5358110"/>
                <a:gd name="connsiteX48-2931" fmla="*/ 1375630 w 5476951"/>
                <a:gd name="connsiteY48-2932" fmla="*/ 563636 h 5358110"/>
                <a:gd name="connsiteX49-2933" fmla="*/ 3357666 w 5476951"/>
                <a:gd name="connsiteY49-2934" fmla="*/ 285061 h 5358110"/>
                <a:gd name="connsiteX0-2935" fmla="*/ 3357666 w 5476951"/>
                <a:gd name="connsiteY0-2936" fmla="*/ 285061 h 5358110"/>
                <a:gd name="connsiteX1-2937" fmla="*/ 3905805 w 5476951"/>
                <a:gd name="connsiteY1-2938" fmla="*/ 1625527 h 5358110"/>
                <a:gd name="connsiteX2-2939" fmla="*/ 3894950 w 5476951"/>
                <a:gd name="connsiteY2-2940" fmla="*/ 1901120 h 5358110"/>
                <a:gd name="connsiteX3-2941" fmla="*/ 4346315 w 5476951"/>
                <a:gd name="connsiteY3-2942" fmla="*/ 2784117 h 5358110"/>
                <a:gd name="connsiteX4-2943" fmla="*/ 4628175 w 5476951"/>
                <a:gd name="connsiteY4-2944" fmla="*/ 3084910 h 5358110"/>
                <a:gd name="connsiteX5-2945" fmla="*/ 4756244 w 5476951"/>
                <a:gd name="connsiteY5-2946" fmla="*/ 3188881 h 5358110"/>
                <a:gd name="connsiteX6-2947" fmla="*/ 4835762 w 5476951"/>
                <a:gd name="connsiteY6-2948" fmla="*/ 3221948 h 5358110"/>
                <a:gd name="connsiteX7-2949" fmla="*/ 5030084 w 5476951"/>
                <a:gd name="connsiteY7-2950" fmla="*/ 3339833 h 5358110"/>
                <a:gd name="connsiteX8-2951" fmla="*/ 5250947 w 5476951"/>
                <a:gd name="connsiteY8-2952" fmla="*/ 4911245 h 5358110"/>
                <a:gd name="connsiteX9-2953" fmla="*/ 3679535 w 5476951"/>
                <a:gd name="connsiteY9-2954" fmla="*/ 5132106 h 5358110"/>
                <a:gd name="connsiteX10-2955" fmla="*/ 3608123 w 5476951"/>
                <a:gd name="connsiteY10-2956" fmla="*/ 5071653 h 5358110"/>
                <a:gd name="connsiteX11-2957" fmla="*/ 3606270 w 5476951"/>
                <a:gd name="connsiteY11-2958" fmla="*/ 5071653 h 5358110"/>
                <a:gd name="connsiteX12-2959" fmla="*/ 3605852 w 5476951"/>
                <a:gd name="connsiteY12-2960" fmla="*/ 5071157 h 5358110"/>
                <a:gd name="connsiteX13-2961" fmla="*/ 3594974 w 5476951"/>
                <a:gd name="connsiteY13-2962" fmla="*/ 5061726 h 5358110"/>
                <a:gd name="connsiteX14-2963" fmla="*/ 3593836 w 5476951"/>
                <a:gd name="connsiteY14-2964" fmla="*/ 5059557 h 5358110"/>
                <a:gd name="connsiteX15-2965" fmla="*/ 3581037 w 5476951"/>
                <a:gd name="connsiteY15-2966" fmla="*/ 5048724 h 5358110"/>
                <a:gd name="connsiteX16-2967" fmla="*/ 3498605 w 5476951"/>
                <a:gd name="connsiteY16-2968" fmla="*/ 4961079 h 5358110"/>
                <a:gd name="connsiteX17-2969" fmla="*/ 3474807 w 5476951"/>
                <a:gd name="connsiteY17-2970" fmla="*/ 4928619 h 5358110"/>
                <a:gd name="connsiteX18-2971" fmla="*/ 3467602 w 5476951"/>
                <a:gd name="connsiteY18-2972" fmla="*/ 4920776 h 5358110"/>
                <a:gd name="connsiteX19-2973" fmla="*/ 3463728 w 5476951"/>
                <a:gd name="connsiteY19-2974" fmla="*/ 4915597 h 5358110"/>
                <a:gd name="connsiteX20-2975" fmla="*/ 3460786 w 5476951"/>
                <a:gd name="connsiteY20-2976" fmla="*/ 4913356 h 5358110"/>
                <a:gd name="connsiteX21-2977" fmla="*/ 3436792 w 5476951"/>
                <a:gd name="connsiteY21-2978" fmla="*/ 4887236 h 5358110"/>
                <a:gd name="connsiteX22-2979" fmla="*/ 3256800 w 5476951"/>
                <a:gd name="connsiteY22-2980" fmla="*/ 4738697 h 5358110"/>
                <a:gd name="connsiteX23-2981" fmla="*/ 2986540 w 5476951"/>
                <a:gd name="connsiteY23-2982" fmla="*/ 4608898 h 5358110"/>
                <a:gd name="connsiteX24-2983" fmla="*/ 2962693 w 5476951"/>
                <a:gd name="connsiteY24-2984" fmla="*/ 4603804 h 5358110"/>
                <a:gd name="connsiteX25-2985" fmla="*/ 2923303 w 5476951"/>
                <a:gd name="connsiteY25-2986" fmla="*/ 4592736 h 5358110"/>
                <a:gd name="connsiteX26-2987" fmla="*/ 2882996 w 5476951"/>
                <a:gd name="connsiteY26-2988" fmla="*/ 4584082 h 5358110"/>
                <a:gd name="connsiteX27-2989" fmla="*/ 2794209 w 5476951"/>
                <a:gd name="connsiteY27-2990" fmla="*/ 4559234 h 5358110"/>
                <a:gd name="connsiteX28-2991" fmla="*/ 2458494 w 5476951"/>
                <a:gd name="connsiteY28-2992" fmla="*/ 4523286 h 5358110"/>
                <a:gd name="connsiteX29-2993" fmla="*/ 1746979 w 5476951"/>
                <a:gd name="connsiteY29-2994" fmla="*/ 4763446 h 5358110"/>
                <a:gd name="connsiteX30-2995" fmla="*/ 1735712 w 5476951"/>
                <a:gd name="connsiteY30-2996" fmla="*/ 4781802 h 5358110"/>
                <a:gd name="connsiteX31-2997" fmla="*/ 1734708 w 5476951"/>
                <a:gd name="connsiteY31-2998" fmla="*/ 4782497 h 5358110"/>
                <a:gd name="connsiteX32-2999" fmla="*/ 1710956 w 5476951"/>
                <a:gd name="connsiteY32-3000" fmla="*/ 4807429 h 5358110"/>
                <a:gd name="connsiteX33-3001" fmla="*/ 1708962 w 5476951"/>
                <a:gd name="connsiteY33-3002" fmla="*/ 4812729 h 5358110"/>
                <a:gd name="connsiteX34-3003" fmla="*/ 1702082 w 5476951"/>
                <a:gd name="connsiteY34-3004" fmla="*/ 4815618 h 5358110"/>
                <a:gd name="connsiteX35-3005" fmla="*/ 1665329 w 5476951"/>
                <a:gd name="connsiteY35-3006" fmla="*/ 4859589 h 5358110"/>
                <a:gd name="connsiteX36-3007" fmla="*/ 382689 w 5476951"/>
                <a:gd name="connsiteY36-3008" fmla="*/ 4973251 h 5358110"/>
                <a:gd name="connsiteX37-3009" fmla="*/ 193546 w 5476951"/>
                <a:gd name="connsiteY37-3010" fmla="*/ 3627521 h 5358110"/>
                <a:gd name="connsiteX38-3011" fmla="*/ 1539276 w 5476951"/>
                <a:gd name="connsiteY38-3012" fmla="*/ 3438379 h 5358110"/>
                <a:gd name="connsiteX39-3013" fmla="*/ 1877129 w 5476951"/>
                <a:gd name="connsiteY39-3014" fmla="*/ 3697057 h 5358110"/>
                <a:gd name="connsiteX40-3015" fmla="*/ 2216732 w 5476951"/>
                <a:gd name="connsiteY40-3016" fmla="*/ 3844176 h 5358110"/>
                <a:gd name="connsiteX41-3017" fmla="*/ 2646146 w 5476951"/>
                <a:gd name="connsiteY41-3018" fmla="*/ 3863853 h 5358110"/>
                <a:gd name="connsiteX42-3019" fmla="*/ 2648696 w 5476951"/>
                <a:gd name="connsiteY42-3020" fmla="*/ 3862765 h 5358110"/>
                <a:gd name="connsiteX43-3021" fmla="*/ 2689875 w 5476951"/>
                <a:gd name="connsiteY43-3022" fmla="*/ 3855447 h 5358110"/>
                <a:gd name="connsiteX44-3023" fmla="*/ 2936100 w 5476951"/>
                <a:gd name="connsiteY44-3024" fmla="*/ 3658908 h 5358110"/>
                <a:gd name="connsiteX45-3025" fmla="*/ 2838440 w 5476951"/>
                <a:gd name="connsiteY45-3026" fmla="*/ 3290409 h 5358110"/>
                <a:gd name="connsiteX46-3027" fmla="*/ 2028615 w 5476951"/>
                <a:gd name="connsiteY46-3028" fmla="*/ 2748134 h 5358110"/>
                <a:gd name="connsiteX47-3029" fmla="*/ 1654205 w 5476951"/>
                <a:gd name="connsiteY47-3030" fmla="*/ 2545672 h 5358110"/>
                <a:gd name="connsiteX48-3031" fmla="*/ 1375630 w 5476951"/>
                <a:gd name="connsiteY48-3032" fmla="*/ 563636 h 5358110"/>
                <a:gd name="connsiteX49-3033" fmla="*/ 3357666 w 5476951"/>
                <a:gd name="connsiteY49-3034" fmla="*/ 285061 h 5358110"/>
                <a:gd name="connsiteX0-3035" fmla="*/ 3357666 w 5476951"/>
                <a:gd name="connsiteY0-3036" fmla="*/ 285061 h 5358110"/>
                <a:gd name="connsiteX1-3037" fmla="*/ 3905805 w 5476951"/>
                <a:gd name="connsiteY1-3038" fmla="*/ 1625527 h 5358110"/>
                <a:gd name="connsiteX2-3039" fmla="*/ 3894950 w 5476951"/>
                <a:gd name="connsiteY2-3040" fmla="*/ 1901120 h 5358110"/>
                <a:gd name="connsiteX3-3041" fmla="*/ 4346315 w 5476951"/>
                <a:gd name="connsiteY3-3042" fmla="*/ 2784117 h 5358110"/>
                <a:gd name="connsiteX4-3043" fmla="*/ 4628175 w 5476951"/>
                <a:gd name="connsiteY4-3044" fmla="*/ 3084910 h 5358110"/>
                <a:gd name="connsiteX5-3045" fmla="*/ 4756244 w 5476951"/>
                <a:gd name="connsiteY5-3046" fmla="*/ 3188881 h 5358110"/>
                <a:gd name="connsiteX6-3047" fmla="*/ 4835762 w 5476951"/>
                <a:gd name="connsiteY6-3048" fmla="*/ 3221948 h 5358110"/>
                <a:gd name="connsiteX7-3049" fmla="*/ 5030084 w 5476951"/>
                <a:gd name="connsiteY7-3050" fmla="*/ 3339833 h 5358110"/>
                <a:gd name="connsiteX8-3051" fmla="*/ 5250947 w 5476951"/>
                <a:gd name="connsiteY8-3052" fmla="*/ 4911245 h 5358110"/>
                <a:gd name="connsiteX9-3053" fmla="*/ 3679535 w 5476951"/>
                <a:gd name="connsiteY9-3054" fmla="*/ 5132106 h 5358110"/>
                <a:gd name="connsiteX10-3055" fmla="*/ 3608123 w 5476951"/>
                <a:gd name="connsiteY10-3056" fmla="*/ 5071653 h 5358110"/>
                <a:gd name="connsiteX11-3057" fmla="*/ 3606270 w 5476951"/>
                <a:gd name="connsiteY11-3058" fmla="*/ 5071653 h 5358110"/>
                <a:gd name="connsiteX12-3059" fmla="*/ 3605852 w 5476951"/>
                <a:gd name="connsiteY12-3060" fmla="*/ 5071157 h 5358110"/>
                <a:gd name="connsiteX13-3061" fmla="*/ 3594974 w 5476951"/>
                <a:gd name="connsiteY13-3062" fmla="*/ 5061726 h 5358110"/>
                <a:gd name="connsiteX14-3063" fmla="*/ 3593836 w 5476951"/>
                <a:gd name="connsiteY14-3064" fmla="*/ 5059557 h 5358110"/>
                <a:gd name="connsiteX15-3065" fmla="*/ 3581037 w 5476951"/>
                <a:gd name="connsiteY15-3066" fmla="*/ 5048724 h 5358110"/>
                <a:gd name="connsiteX16-3067" fmla="*/ 3498605 w 5476951"/>
                <a:gd name="connsiteY16-3068" fmla="*/ 4961079 h 5358110"/>
                <a:gd name="connsiteX17-3069" fmla="*/ 3474807 w 5476951"/>
                <a:gd name="connsiteY17-3070" fmla="*/ 4928619 h 5358110"/>
                <a:gd name="connsiteX18-3071" fmla="*/ 3467602 w 5476951"/>
                <a:gd name="connsiteY18-3072" fmla="*/ 4920776 h 5358110"/>
                <a:gd name="connsiteX19-3073" fmla="*/ 3463728 w 5476951"/>
                <a:gd name="connsiteY19-3074" fmla="*/ 4915597 h 5358110"/>
                <a:gd name="connsiteX20-3075" fmla="*/ 3460786 w 5476951"/>
                <a:gd name="connsiteY20-3076" fmla="*/ 4913356 h 5358110"/>
                <a:gd name="connsiteX21-3077" fmla="*/ 3436792 w 5476951"/>
                <a:gd name="connsiteY21-3078" fmla="*/ 4887236 h 5358110"/>
                <a:gd name="connsiteX22-3079" fmla="*/ 3256800 w 5476951"/>
                <a:gd name="connsiteY22-3080" fmla="*/ 4738697 h 5358110"/>
                <a:gd name="connsiteX23-3081" fmla="*/ 2986540 w 5476951"/>
                <a:gd name="connsiteY23-3082" fmla="*/ 4608898 h 5358110"/>
                <a:gd name="connsiteX24-3083" fmla="*/ 2962693 w 5476951"/>
                <a:gd name="connsiteY24-3084" fmla="*/ 4603804 h 5358110"/>
                <a:gd name="connsiteX25-3085" fmla="*/ 2923303 w 5476951"/>
                <a:gd name="connsiteY25-3086" fmla="*/ 4592736 h 5358110"/>
                <a:gd name="connsiteX26-3087" fmla="*/ 2882996 w 5476951"/>
                <a:gd name="connsiteY26-3088" fmla="*/ 4584082 h 5358110"/>
                <a:gd name="connsiteX27-3089" fmla="*/ 2794209 w 5476951"/>
                <a:gd name="connsiteY27-3090" fmla="*/ 4559234 h 5358110"/>
                <a:gd name="connsiteX28-3091" fmla="*/ 2458494 w 5476951"/>
                <a:gd name="connsiteY28-3092" fmla="*/ 4523286 h 5358110"/>
                <a:gd name="connsiteX29-3093" fmla="*/ 1746979 w 5476951"/>
                <a:gd name="connsiteY29-3094" fmla="*/ 4763446 h 5358110"/>
                <a:gd name="connsiteX30-3095" fmla="*/ 1735712 w 5476951"/>
                <a:gd name="connsiteY30-3096" fmla="*/ 4781802 h 5358110"/>
                <a:gd name="connsiteX31-3097" fmla="*/ 1734708 w 5476951"/>
                <a:gd name="connsiteY31-3098" fmla="*/ 4782497 h 5358110"/>
                <a:gd name="connsiteX32-3099" fmla="*/ 1710956 w 5476951"/>
                <a:gd name="connsiteY32-3100" fmla="*/ 4807429 h 5358110"/>
                <a:gd name="connsiteX33-3101" fmla="*/ 1708962 w 5476951"/>
                <a:gd name="connsiteY33-3102" fmla="*/ 4812729 h 5358110"/>
                <a:gd name="connsiteX34-3103" fmla="*/ 1702082 w 5476951"/>
                <a:gd name="connsiteY34-3104" fmla="*/ 4815618 h 5358110"/>
                <a:gd name="connsiteX35-3105" fmla="*/ 1665329 w 5476951"/>
                <a:gd name="connsiteY35-3106" fmla="*/ 4859589 h 5358110"/>
                <a:gd name="connsiteX36-3107" fmla="*/ 382689 w 5476951"/>
                <a:gd name="connsiteY36-3108" fmla="*/ 4973251 h 5358110"/>
                <a:gd name="connsiteX37-3109" fmla="*/ 193546 w 5476951"/>
                <a:gd name="connsiteY37-3110" fmla="*/ 3627521 h 5358110"/>
                <a:gd name="connsiteX38-3111" fmla="*/ 1539276 w 5476951"/>
                <a:gd name="connsiteY38-3112" fmla="*/ 3438379 h 5358110"/>
                <a:gd name="connsiteX39-3113" fmla="*/ 1877129 w 5476951"/>
                <a:gd name="connsiteY39-3114" fmla="*/ 3697057 h 5358110"/>
                <a:gd name="connsiteX40-3115" fmla="*/ 2216732 w 5476951"/>
                <a:gd name="connsiteY40-3116" fmla="*/ 3844176 h 5358110"/>
                <a:gd name="connsiteX41-3117" fmla="*/ 2646146 w 5476951"/>
                <a:gd name="connsiteY41-3118" fmla="*/ 3863853 h 5358110"/>
                <a:gd name="connsiteX42-3119" fmla="*/ 2648696 w 5476951"/>
                <a:gd name="connsiteY42-3120" fmla="*/ 3862765 h 5358110"/>
                <a:gd name="connsiteX43-3121" fmla="*/ 2689875 w 5476951"/>
                <a:gd name="connsiteY43-3122" fmla="*/ 3855447 h 5358110"/>
                <a:gd name="connsiteX44-3123" fmla="*/ 2936100 w 5476951"/>
                <a:gd name="connsiteY44-3124" fmla="*/ 3658908 h 5358110"/>
                <a:gd name="connsiteX45-3125" fmla="*/ 2838440 w 5476951"/>
                <a:gd name="connsiteY45-3126" fmla="*/ 3290409 h 5358110"/>
                <a:gd name="connsiteX46-3127" fmla="*/ 2028615 w 5476951"/>
                <a:gd name="connsiteY46-3128" fmla="*/ 2748134 h 5358110"/>
                <a:gd name="connsiteX47-3129" fmla="*/ 1654205 w 5476951"/>
                <a:gd name="connsiteY47-3130" fmla="*/ 2545672 h 5358110"/>
                <a:gd name="connsiteX48-3131" fmla="*/ 1375630 w 5476951"/>
                <a:gd name="connsiteY48-3132" fmla="*/ 563636 h 5358110"/>
                <a:gd name="connsiteX49-3133" fmla="*/ 3357666 w 5476951"/>
                <a:gd name="connsiteY49-3134" fmla="*/ 285061 h 5358110"/>
                <a:gd name="connsiteX0-3135" fmla="*/ 3357666 w 5476951"/>
                <a:gd name="connsiteY0-3136" fmla="*/ 285061 h 5358110"/>
                <a:gd name="connsiteX1-3137" fmla="*/ 3905805 w 5476951"/>
                <a:gd name="connsiteY1-3138" fmla="*/ 1625527 h 5358110"/>
                <a:gd name="connsiteX2-3139" fmla="*/ 3894950 w 5476951"/>
                <a:gd name="connsiteY2-3140" fmla="*/ 1901120 h 5358110"/>
                <a:gd name="connsiteX3-3141" fmla="*/ 4346315 w 5476951"/>
                <a:gd name="connsiteY3-3142" fmla="*/ 2784117 h 5358110"/>
                <a:gd name="connsiteX4-3143" fmla="*/ 4756244 w 5476951"/>
                <a:gd name="connsiteY4-3144" fmla="*/ 3188881 h 5358110"/>
                <a:gd name="connsiteX5-3145" fmla="*/ 4835762 w 5476951"/>
                <a:gd name="connsiteY5-3146" fmla="*/ 3221948 h 5358110"/>
                <a:gd name="connsiteX6-3147" fmla="*/ 5030084 w 5476951"/>
                <a:gd name="connsiteY6-3148" fmla="*/ 3339833 h 5358110"/>
                <a:gd name="connsiteX7-3149" fmla="*/ 5250947 w 5476951"/>
                <a:gd name="connsiteY7-3150" fmla="*/ 4911245 h 5358110"/>
                <a:gd name="connsiteX8-3151" fmla="*/ 3679535 w 5476951"/>
                <a:gd name="connsiteY8-3152" fmla="*/ 5132106 h 5358110"/>
                <a:gd name="connsiteX9-3153" fmla="*/ 3608123 w 5476951"/>
                <a:gd name="connsiteY9-3154" fmla="*/ 5071653 h 5358110"/>
                <a:gd name="connsiteX10-3155" fmla="*/ 3606270 w 5476951"/>
                <a:gd name="connsiteY10-3156" fmla="*/ 5071653 h 5358110"/>
                <a:gd name="connsiteX11-3157" fmla="*/ 3605852 w 5476951"/>
                <a:gd name="connsiteY11-3158" fmla="*/ 5071157 h 5358110"/>
                <a:gd name="connsiteX12-3159" fmla="*/ 3594974 w 5476951"/>
                <a:gd name="connsiteY12-3160" fmla="*/ 5061726 h 5358110"/>
                <a:gd name="connsiteX13-3161" fmla="*/ 3593836 w 5476951"/>
                <a:gd name="connsiteY13-3162" fmla="*/ 5059557 h 5358110"/>
                <a:gd name="connsiteX14-3163" fmla="*/ 3581037 w 5476951"/>
                <a:gd name="connsiteY14-3164" fmla="*/ 5048724 h 5358110"/>
                <a:gd name="connsiteX15-3165" fmla="*/ 3498605 w 5476951"/>
                <a:gd name="connsiteY15-3166" fmla="*/ 4961079 h 5358110"/>
                <a:gd name="connsiteX16-3167" fmla="*/ 3474807 w 5476951"/>
                <a:gd name="connsiteY16-3168" fmla="*/ 4928619 h 5358110"/>
                <a:gd name="connsiteX17-3169" fmla="*/ 3467602 w 5476951"/>
                <a:gd name="connsiteY17-3170" fmla="*/ 4920776 h 5358110"/>
                <a:gd name="connsiteX18-3171" fmla="*/ 3463728 w 5476951"/>
                <a:gd name="connsiteY18-3172" fmla="*/ 4915597 h 5358110"/>
                <a:gd name="connsiteX19-3173" fmla="*/ 3460786 w 5476951"/>
                <a:gd name="connsiteY19-3174" fmla="*/ 4913356 h 5358110"/>
                <a:gd name="connsiteX20-3175" fmla="*/ 3436792 w 5476951"/>
                <a:gd name="connsiteY20-3176" fmla="*/ 4887236 h 5358110"/>
                <a:gd name="connsiteX21-3177" fmla="*/ 3256800 w 5476951"/>
                <a:gd name="connsiteY21-3178" fmla="*/ 4738697 h 5358110"/>
                <a:gd name="connsiteX22-3179" fmla="*/ 2986540 w 5476951"/>
                <a:gd name="connsiteY22-3180" fmla="*/ 4608898 h 5358110"/>
                <a:gd name="connsiteX23-3181" fmla="*/ 2962693 w 5476951"/>
                <a:gd name="connsiteY23-3182" fmla="*/ 4603804 h 5358110"/>
                <a:gd name="connsiteX24-3183" fmla="*/ 2923303 w 5476951"/>
                <a:gd name="connsiteY24-3184" fmla="*/ 4592736 h 5358110"/>
                <a:gd name="connsiteX25-3185" fmla="*/ 2882996 w 5476951"/>
                <a:gd name="connsiteY25-3186" fmla="*/ 4584082 h 5358110"/>
                <a:gd name="connsiteX26-3187" fmla="*/ 2794209 w 5476951"/>
                <a:gd name="connsiteY26-3188" fmla="*/ 4559234 h 5358110"/>
                <a:gd name="connsiteX27-3189" fmla="*/ 2458494 w 5476951"/>
                <a:gd name="connsiteY27-3190" fmla="*/ 4523286 h 5358110"/>
                <a:gd name="connsiteX28-3191" fmla="*/ 1746979 w 5476951"/>
                <a:gd name="connsiteY28-3192" fmla="*/ 4763446 h 5358110"/>
                <a:gd name="connsiteX29-3193" fmla="*/ 1735712 w 5476951"/>
                <a:gd name="connsiteY29-3194" fmla="*/ 4781802 h 5358110"/>
                <a:gd name="connsiteX30-3195" fmla="*/ 1734708 w 5476951"/>
                <a:gd name="connsiteY30-3196" fmla="*/ 4782497 h 5358110"/>
                <a:gd name="connsiteX31-3197" fmla="*/ 1710956 w 5476951"/>
                <a:gd name="connsiteY31-3198" fmla="*/ 4807429 h 5358110"/>
                <a:gd name="connsiteX32-3199" fmla="*/ 1708962 w 5476951"/>
                <a:gd name="connsiteY32-3200" fmla="*/ 4812729 h 5358110"/>
                <a:gd name="connsiteX33-3201" fmla="*/ 1702082 w 5476951"/>
                <a:gd name="connsiteY33-3202" fmla="*/ 4815618 h 5358110"/>
                <a:gd name="connsiteX34-3203" fmla="*/ 1665329 w 5476951"/>
                <a:gd name="connsiteY34-3204" fmla="*/ 4859589 h 5358110"/>
                <a:gd name="connsiteX35-3205" fmla="*/ 382689 w 5476951"/>
                <a:gd name="connsiteY35-3206" fmla="*/ 4973251 h 5358110"/>
                <a:gd name="connsiteX36-3207" fmla="*/ 193546 w 5476951"/>
                <a:gd name="connsiteY36-3208" fmla="*/ 3627521 h 5358110"/>
                <a:gd name="connsiteX37-3209" fmla="*/ 1539276 w 5476951"/>
                <a:gd name="connsiteY37-3210" fmla="*/ 3438379 h 5358110"/>
                <a:gd name="connsiteX38-3211" fmla="*/ 1877129 w 5476951"/>
                <a:gd name="connsiteY38-3212" fmla="*/ 3697057 h 5358110"/>
                <a:gd name="connsiteX39-3213" fmla="*/ 2216732 w 5476951"/>
                <a:gd name="connsiteY39-3214" fmla="*/ 3844176 h 5358110"/>
                <a:gd name="connsiteX40-3215" fmla="*/ 2646146 w 5476951"/>
                <a:gd name="connsiteY40-3216" fmla="*/ 3863853 h 5358110"/>
                <a:gd name="connsiteX41-3217" fmla="*/ 2648696 w 5476951"/>
                <a:gd name="connsiteY41-3218" fmla="*/ 3862765 h 5358110"/>
                <a:gd name="connsiteX42-3219" fmla="*/ 2689875 w 5476951"/>
                <a:gd name="connsiteY42-3220" fmla="*/ 3855447 h 5358110"/>
                <a:gd name="connsiteX43-3221" fmla="*/ 2936100 w 5476951"/>
                <a:gd name="connsiteY43-3222" fmla="*/ 3658908 h 5358110"/>
                <a:gd name="connsiteX44-3223" fmla="*/ 2838440 w 5476951"/>
                <a:gd name="connsiteY44-3224" fmla="*/ 3290409 h 5358110"/>
                <a:gd name="connsiteX45-3225" fmla="*/ 2028615 w 5476951"/>
                <a:gd name="connsiteY45-3226" fmla="*/ 2748134 h 5358110"/>
                <a:gd name="connsiteX46-3227" fmla="*/ 1654205 w 5476951"/>
                <a:gd name="connsiteY46-3228" fmla="*/ 2545672 h 5358110"/>
                <a:gd name="connsiteX47-3229" fmla="*/ 1375630 w 5476951"/>
                <a:gd name="connsiteY47-3230" fmla="*/ 563636 h 5358110"/>
                <a:gd name="connsiteX48-3231" fmla="*/ 3357666 w 5476951"/>
                <a:gd name="connsiteY48-3232" fmla="*/ 285061 h 5358110"/>
                <a:gd name="connsiteX0-3233" fmla="*/ 3357666 w 5476951"/>
                <a:gd name="connsiteY0-3234" fmla="*/ 285061 h 5358110"/>
                <a:gd name="connsiteX1-3235" fmla="*/ 3905805 w 5476951"/>
                <a:gd name="connsiteY1-3236" fmla="*/ 1625527 h 5358110"/>
                <a:gd name="connsiteX2-3237" fmla="*/ 3894950 w 5476951"/>
                <a:gd name="connsiteY2-3238" fmla="*/ 1901120 h 5358110"/>
                <a:gd name="connsiteX3-3239" fmla="*/ 4346315 w 5476951"/>
                <a:gd name="connsiteY3-3240" fmla="*/ 2784117 h 5358110"/>
                <a:gd name="connsiteX4-3241" fmla="*/ 4835762 w 5476951"/>
                <a:gd name="connsiteY4-3242" fmla="*/ 3221948 h 5358110"/>
                <a:gd name="connsiteX5-3243" fmla="*/ 5030084 w 5476951"/>
                <a:gd name="connsiteY5-3244" fmla="*/ 3339833 h 5358110"/>
                <a:gd name="connsiteX6-3245" fmla="*/ 5250947 w 5476951"/>
                <a:gd name="connsiteY6-3246" fmla="*/ 4911245 h 5358110"/>
                <a:gd name="connsiteX7-3247" fmla="*/ 3679535 w 5476951"/>
                <a:gd name="connsiteY7-3248" fmla="*/ 5132106 h 5358110"/>
                <a:gd name="connsiteX8-3249" fmla="*/ 3608123 w 5476951"/>
                <a:gd name="connsiteY8-3250" fmla="*/ 5071653 h 5358110"/>
                <a:gd name="connsiteX9-3251" fmla="*/ 3606270 w 5476951"/>
                <a:gd name="connsiteY9-3252" fmla="*/ 5071653 h 5358110"/>
                <a:gd name="connsiteX10-3253" fmla="*/ 3605852 w 5476951"/>
                <a:gd name="connsiteY10-3254" fmla="*/ 5071157 h 5358110"/>
                <a:gd name="connsiteX11-3255" fmla="*/ 3594974 w 5476951"/>
                <a:gd name="connsiteY11-3256" fmla="*/ 5061726 h 5358110"/>
                <a:gd name="connsiteX12-3257" fmla="*/ 3593836 w 5476951"/>
                <a:gd name="connsiteY12-3258" fmla="*/ 5059557 h 5358110"/>
                <a:gd name="connsiteX13-3259" fmla="*/ 3581037 w 5476951"/>
                <a:gd name="connsiteY13-3260" fmla="*/ 5048724 h 5358110"/>
                <a:gd name="connsiteX14-3261" fmla="*/ 3498605 w 5476951"/>
                <a:gd name="connsiteY14-3262" fmla="*/ 4961079 h 5358110"/>
                <a:gd name="connsiteX15-3263" fmla="*/ 3474807 w 5476951"/>
                <a:gd name="connsiteY15-3264" fmla="*/ 4928619 h 5358110"/>
                <a:gd name="connsiteX16-3265" fmla="*/ 3467602 w 5476951"/>
                <a:gd name="connsiteY16-3266" fmla="*/ 4920776 h 5358110"/>
                <a:gd name="connsiteX17-3267" fmla="*/ 3463728 w 5476951"/>
                <a:gd name="connsiteY17-3268" fmla="*/ 4915597 h 5358110"/>
                <a:gd name="connsiteX18-3269" fmla="*/ 3460786 w 5476951"/>
                <a:gd name="connsiteY18-3270" fmla="*/ 4913356 h 5358110"/>
                <a:gd name="connsiteX19-3271" fmla="*/ 3436792 w 5476951"/>
                <a:gd name="connsiteY19-3272" fmla="*/ 4887236 h 5358110"/>
                <a:gd name="connsiteX20-3273" fmla="*/ 3256800 w 5476951"/>
                <a:gd name="connsiteY20-3274" fmla="*/ 4738697 h 5358110"/>
                <a:gd name="connsiteX21-3275" fmla="*/ 2986540 w 5476951"/>
                <a:gd name="connsiteY21-3276" fmla="*/ 4608898 h 5358110"/>
                <a:gd name="connsiteX22-3277" fmla="*/ 2962693 w 5476951"/>
                <a:gd name="connsiteY22-3278" fmla="*/ 4603804 h 5358110"/>
                <a:gd name="connsiteX23-3279" fmla="*/ 2923303 w 5476951"/>
                <a:gd name="connsiteY23-3280" fmla="*/ 4592736 h 5358110"/>
                <a:gd name="connsiteX24-3281" fmla="*/ 2882996 w 5476951"/>
                <a:gd name="connsiteY24-3282" fmla="*/ 4584082 h 5358110"/>
                <a:gd name="connsiteX25-3283" fmla="*/ 2794209 w 5476951"/>
                <a:gd name="connsiteY25-3284" fmla="*/ 4559234 h 5358110"/>
                <a:gd name="connsiteX26-3285" fmla="*/ 2458494 w 5476951"/>
                <a:gd name="connsiteY26-3286" fmla="*/ 4523286 h 5358110"/>
                <a:gd name="connsiteX27-3287" fmla="*/ 1746979 w 5476951"/>
                <a:gd name="connsiteY27-3288" fmla="*/ 4763446 h 5358110"/>
                <a:gd name="connsiteX28-3289" fmla="*/ 1735712 w 5476951"/>
                <a:gd name="connsiteY28-3290" fmla="*/ 4781802 h 5358110"/>
                <a:gd name="connsiteX29-3291" fmla="*/ 1734708 w 5476951"/>
                <a:gd name="connsiteY29-3292" fmla="*/ 4782497 h 5358110"/>
                <a:gd name="connsiteX30-3293" fmla="*/ 1710956 w 5476951"/>
                <a:gd name="connsiteY30-3294" fmla="*/ 4807429 h 5358110"/>
                <a:gd name="connsiteX31-3295" fmla="*/ 1708962 w 5476951"/>
                <a:gd name="connsiteY31-3296" fmla="*/ 4812729 h 5358110"/>
                <a:gd name="connsiteX32-3297" fmla="*/ 1702082 w 5476951"/>
                <a:gd name="connsiteY32-3298" fmla="*/ 4815618 h 5358110"/>
                <a:gd name="connsiteX33-3299" fmla="*/ 1665329 w 5476951"/>
                <a:gd name="connsiteY33-3300" fmla="*/ 4859589 h 5358110"/>
                <a:gd name="connsiteX34-3301" fmla="*/ 382689 w 5476951"/>
                <a:gd name="connsiteY34-3302" fmla="*/ 4973251 h 5358110"/>
                <a:gd name="connsiteX35-3303" fmla="*/ 193546 w 5476951"/>
                <a:gd name="connsiteY35-3304" fmla="*/ 3627521 h 5358110"/>
                <a:gd name="connsiteX36-3305" fmla="*/ 1539276 w 5476951"/>
                <a:gd name="connsiteY36-3306" fmla="*/ 3438379 h 5358110"/>
                <a:gd name="connsiteX37-3307" fmla="*/ 1877129 w 5476951"/>
                <a:gd name="connsiteY37-3308" fmla="*/ 3697057 h 5358110"/>
                <a:gd name="connsiteX38-3309" fmla="*/ 2216732 w 5476951"/>
                <a:gd name="connsiteY38-3310" fmla="*/ 3844176 h 5358110"/>
                <a:gd name="connsiteX39-3311" fmla="*/ 2646146 w 5476951"/>
                <a:gd name="connsiteY39-3312" fmla="*/ 3863853 h 5358110"/>
                <a:gd name="connsiteX40-3313" fmla="*/ 2648696 w 5476951"/>
                <a:gd name="connsiteY40-3314" fmla="*/ 3862765 h 5358110"/>
                <a:gd name="connsiteX41-3315" fmla="*/ 2689875 w 5476951"/>
                <a:gd name="connsiteY41-3316" fmla="*/ 3855447 h 5358110"/>
                <a:gd name="connsiteX42-3317" fmla="*/ 2936100 w 5476951"/>
                <a:gd name="connsiteY42-3318" fmla="*/ 3658908 h 5358110"/>
                <a:gd name="connsiteX43-3319" fmla="*/ 2838440 w 5476951"/>
                <a:gd name="connsiteY43-3320" fmla="*/ 3290409 h 5358110"/>
                <a:gd name="connsiteX44-3321" fmla="*/ 2028615 w 5476951"/>
                <a:gd name="connsiteY44-3322" fmla="*/ 2748134 h 5358110"/>
                <a:gd name="connsiteX45-3323" fmla="*/ 1654205 w 5476951"/>
                <a:gd name="connsiteY45-3324" fmla="*/ 2545672 h 5358110"/>
                <a:gd name="connsiteX46-3325" fmla="*/ 1375630 w 5476951"/>
                <a:gd name="connsiteY46-3326" fmla="*/ 563636 h 5358110"/>
                <a:gd name="connsiteX47-3327" fmla="*/ 3357666 w 5476951"/>
                <a:gd name="connsiteY47-3328" fmla="*/ 285061 h 5358110"/>
                <a:gd name="connsiteX0-3329" fmla="*/ 3357666 w 5476951"/>
                <a:gd name="connsiteY0-3330" fmla="*/ 285061 h 5358110"/>
                <a:gd name="connsiteX1-3331" fmla="*/ 3905805 w 5476951"/>
                <a:gd name="connsiteY1-3332" fmla="*/ 1625527 h 5358110"/>
                <a:gd name="connsiteX2-3333" fmla="*/ 3894950 w 5476951"/>
                <a:gd name="connsiteY2-3334" fmla="*/ 1901120 h 5358110"/>
                <a:gd name="connsiteX3-3335" fmla="*/ 4346315 w 5476951"/>
                <a:gd name="connsiteY3-3336" fmla="*/ 2784117 h 5358110"/>
                <a:gd name="connsiteX4-3337" fmla="*/ 4835762 w 5476951"/>
                <a:gd name="connsiteY4-3338" fmla="*/ 3221948 h 5358110"/>
                <a:gd name="connsiteX5-3339" fmla="*/ 5030084 w 5476951"/>
                <a:gd name="connsiteY5-3340" fmla="*/ 3339833 h 5358110"/>
                <a:gd name="connsiteX6-3341" fmla="*/ 5250947 w 5476951"/>
                <a:gd name="connsiteY6-3342" fmla="*/ 4911245 h 5358110"/>
                <a:gd name="connsiteX7-3343" fmla="*/ 3679535 w 5476951"/>
                <a:gd name="connsiteY7-3344" fmla="*/ 5132106 h 5358110"/>
                <a:gd name="connsiteX8-3345" fmla="*/ 3608123 w 5476951"/>
                <a:gd name="connsiteY8-3346" fmla="*/ 5071653 h 5358110"/>
                <a:gd name="connsiteX9-3347" fmla="*/ 3606270 w 5476951"/>
                <a:gd name="connsiteY9-3348" fmla="*/ 5071653 h 5358110"/>
                <a:gd name="connsiteX10-3349" fmla="*/ 3605852 w 5476951"/>
                <a:gd name="connsiteY10-3350" fmla="*/ 5071157 h 5358110"/>
                <a:gd name="connsiteX11-3351" fmla="*/ 3594974 w 5476951"/>
                <a:gd name="connsiteY11-3352" fmla="*/ 5061726 h 5358110"/>
                <a:gd name="connsiteX12-3353" fmla="*/ 3593836 w 5476951"/>
                <a:gd name="connsiteY12-3354" fmla="*/ 5059557 h 5358110"/>
                <a:gd name="connsiteX13-3355" fmla="*/ 3581037 w 5476951"/>
                <a:gd name="connsiteY13-3356" fmla="*/ 5048724 h 5358110"/>
                <a:gd name="connsiteX14-3357" fmla="*/ 3498605 w 5476951"/>
                <a:gd name="connsiteY14-3358" fmla="*/ 4961079 h 5358110"/>
                <a:gd name="connsiteX15-3359" fmla="*/ 3474807 w 5476951"/>
                <a:gd name="connsiteY15-3360" fmla="*/ 4928619 h 5358110"/>
                <a:gd name="connsiteX16-3361" fmla="*/ 3467602 w 5476951"/>
                <a:gd name="connsiteY16-3362" fmla="*/ 4920776 h 5358110"/>
                <a:gd name="connsiteX17-3363" fmla="*/ 3463728 w 5476951"/>
                <a:gd name="connsiteY17-3364" fmla="*/ 4915597 h 5358110"/>
                <a:gd name="connsiteX18-3365" fmla="*/ 3460786 w 5476951"/>
                <a:gd name="connsiteY18-3366" fmla="*/ 4913356 h 5358110"/>
                <a:gd name="connsiteX19-3367" fmla="*/ 3436792 w 5476951"/>
                <a:gd name="connsiteY19-3368" fmla="*/ 4887236 h 5358110"/>
                <a:gd name="connsiteX20-3369" fmla="*/ 3256800 w 5476951"/>
                <a:gd name="connsiteY20-3370" fmla="*/ 4738697 h 5358110"/>
                <a:gd name="connsiteX21-3371" fmla="*/ 2986540 w 5476951"/>
                <a:gd name="connsiteY21-3372" fmla="*/ 4608898 h 5358110"/>
                <a:gd name="connsiteX22-3373" fmla="*/ 2962693 w 5476951"/>
                <a:gd name="connsiteY22-3374" fmla="*/ 4603804 h 5358110"/>
                <a:gd name="connsiteX23-3375" fmla="*/ 2923303 w 5476951"/>
                <a:gd name="connsiteY23-3376" fmla="*/ 4592736 h 5358110"/>
                <a:gd name="connsiteX24-3377" fmla="*/ 2882996 w 5476951"/>
                <a:gd name="connsiteY24-3378" fmla="*/ 4584082 h 5358110"/>
                <a:gd name="connsiteX25-3379" fmla="*/ 2794209 w 5476951"/>
                <a:gd name="connsiteY25-3380" fmla="*/ 4559234 h 5358110"/>
                <a:gd name="connsiteX26-3381" fmla="*/ 2458494 w 5476951"/>
                <a:gd name="connsiteY26-3382" fmla="*/ 4523286 h 5358110"/>
                <a:gd name="connsiteX27-3383" fmla="*/ 1746979 w 5476951"/>
                <a:gd name="connsiteY27-3384" fmla="*/ 4763446 h 5358110"/>
                <a:gd name="connsiteX28-3385" fmla="*/ 1735712 w 5476951"/>
                <a:gd name="connsiteY28-3386" fmla="*/ 4781802 h 5358110"/>
                <a:gd name="connsiteX29-3387" fmla="*/ 1734708 w 5476951"/>
                <a:gd name="connsiteY29-3388" fmla="*/ 4782497 h 5358110"/>
                <a:gd name="connsiteX30-3389" fmla="*/ 1710956 w 5476951"/>
                <a:gd name="connsiteY30-3390" fmla="*/ 4807429 h 5358110"/>
                <a:gd name="connsiteX31-3391" fmla="*/ 1708962 w 5476951"/>
                <a:gd name="connsiteY31-3392" fmla="*/ 4812729 h 5358110"/>
                <a:gd name="connsiteX32-3393" fmla="*/ 1702082 w 5476951"/>
                <a:gd name="connsiteY32-3394" fmla="*/ 4815618 h 5358110"/>
                <a:gd name="connsiteX33-3395" fmla="*/ 1665329 w 5476951"/>
                <a:gd name="connsiteY33-3396" fmla="*/ 4859589 h 5358110"/>
                <a:gd name="connsiteX34-3397" fmla="*/ 382689 w 5476951"/>
                <a:gd name="connsiteY34-3398" fmla="*/ 4973251 h 5358110"/>
                <a:gd name="connsiteX35-3399" fmla="*/ 193546 w 5476951"/>
                <a:gd name="connsiteY35-3400" fmla="*/ 3627521 h 5358110"/>
                <a:gd name="connsiteX36-3401" fmla="*/ 1539276 w 5476951"/>
                <a:gd name="connsiteY36-3402" fmla="*/ 3438379 h 5358110"/>
                <a:gd name="connsiteX37-3403" fmla="*/ 1877129 w 5476951"/>
                <a:gd name="connsiteY37-3404" fmla="*/ 3697057 h 5358110"/>
                <a:gd name="connsiteX38-3405" fmla="*/ 2216732 w 5476951"/>
                <a:gd name="connsiteY38-3406" fmla="*/ 3844176 h 5358110"/>
                <a:gd name="connsiteX39-3407" fmla="*/ 2646146 w 5476951"/>
                <a:gd name="connsiteY39-3408" fmla="*/ 3863853 h 5358110"/>
                <a:gd name="connsiteX40-3409" fmla="*/ 2648696 w 5476951"/>
                <a:gd name="connsiteY40-3410" fmla="*/ 3862765 h 5358110"/>
                <a:gd name="connsiteX41-3411" fmla="*/ 2689875 w 5476951"/>
                <a:gd name="connsiteY41-3412" fmla="*/ 3855447 h 5358110"/>
                <a:gd name="connsiteX42-3413" fmla="*/ 2936100 w 5476951"/>
                <a:gd name="connsiteY42-3414" fmla="*/ 3658908 h 5358110"/>
                <a:gd name="connsiteX43-3415" fmla="*/ 2838440 w 5476951"/>
                <a:gd name="connsiteY43-3416" fmla="*/ 3290409 h 5358110"/>
                <a:gd name="connsiteX44-3417" fmla="*/ 2028615 w 5476951"/>
                <a:gd name="connsiteY44-3418" fmla="*/ 2748134 h 5358110"/>
                <a:gd name="connsiteX45-3419" fmla="*/ 1654205 w 5476951"/>
                <a:gd name="connsiteY45-3420" fmla="*/ 2545672 h 5358110"/>
                <a:gd name="connsiteX46-3421" fmla="*/ 1375630 w 5476951"/>
                <a:gd name="connsiteY46-3422" fmla="*/ 563636 h 5358110"/>
                <a:gd name="connsiteX47-3423" fmla="*/ 3357666 w 5476951"/>
                <a:gd name="connsiteY47-3424" fmla="*/ 285061 h 5358110"/>
                <a:gd name="connsiteX0-3425" fmla="*/ 3357666 w 5476951"/>
                <a:gd name="connsiteY0-3426" fmla="*/ 285061 h 5358110"/>
                <a:gd name="connsiteX1-3427" fmla="*/ 3905805 w 5476951"/>
                <a:gd name="connsiteY1-3428" fmla="*/ 1625527 h 5358110"/>
                <a:gd name="connsiteX2-3429" fmla="*/ 3894950 w 5476951"/>
                <a:gd name="connsiteY2-3430" fmla="*/ 1901120 h 5358110"/>
                <a:gd name="connsiteX3-3431" fmla="*/ 4346315 w 5476951"/>
                <a:gd name="connsiteY3-3432" fmla="*/ 2784117 h 5358110"/>
                <a:gd name="connsiteX4-3433" fmla="*/ 4835762 w 5476951"/>
                <a:gd name="connsiteY4-3434" fmla="*/ 3221948 h 5358110"/>
                <a:gd name="connsiteX5-3435" fmla="*/ 5030084 w 5476951"/>
                <a:gd name="connsiteY5-3436" fmla="*/ 3339833 h 5358110"/>
                <a:gd name="connsiteX6-3437" fmla="*/ 5250947 w 5476951"/>
                <a:gd name="connsiteY6-3438" fmla="*/ 4911245 h 5358110"/>
                <a:gd name="connsiteX7-3439" fmla="*/ 3679535 w 5476951"/>
                <a:gd name="connsiteY7-3440" fmla="*/ 5132106 h 5358110"/>
                <a:gd name="connsiteX8-3441" fmla="*/ 3608123 w 5476951"/>
                <a:gd name="connsiteY8-3442" fmla="*/ 5071653 h 5358110"/>
                <a:gd name="connsiteX9-3443" fmla="*/ 3606270 w 5476951"/>
                <a:gd name="connsiteY9-3444" fmla="*/ 5071653 h 5358110"/>
                <a:gd name="connsiteX10-3445" fmla="*/ 3605852 w 5476951"/>
                <a:gd name="connsiteY10-3446" fmla="*/ 5071157 h 5358110"/>
                <a:gd name="connsiteX11-3447" fmla="*/ 3594974 w 5476951"/>
                <a:gd name="connsiteY11-3448" fmla="*/ 5061726 h 5358110"/>
                <a:gd name="connsiteX12-3449" fmla="*/ 3593836 w 5476951"/>
                <a:gd name="connsiteY12-3450" fmla="*/ 5059557 h 5358110"/>
                <a:gd name="connsiteX13-3451" fmla="*/ 3581037 w 5476951"/>
                <a:gd name="connsiteY13-3452" fmla="*/ 5048724 h 5358110"/>
                <a:gd name="connsiteX14-3453" fmla="*/ 3498605 w 5476951"/>
                <a:gd name="connsiteY14-3454" fmla="*/ 4961079 h 5358110"/>
                <a:gd name="connsiteX15-3455" fmla="*/ 3474807 w 5476951"/>
                <a:gd name="connsiteY15-3456" fmla="*/ 4928619 h 5358110"/>
                <a:gd name="connsiteX16-3457" fmla="*/ 3467602 w 5476951"/>
                <a:gd name="connsiteY16-3458" fmla="*/ 4920776 h 5358110"/>
                <a:gd name="connsiteX17-3459" fmla="*/ 3463728 w 5476951"/>
                <a:gd name="connsiteY17-3460" fmla="*/ 4915597 h 5358110"/>
                <a:gd name="connsiteX18-3461" fmla="*/ 3460786 w 5476951"/>
                <a:gd name="connsiteY18-3462" fmla="*/ 4913356 h 5358110"/>
                <a:gd name="connsiteX19-3463" fmla="*/ 3436792 w 5476951"/>
                <a:gd name="connsiteY19-3464" fmla="*/ 4887236 h 5358110"/>
                <a:gd name="connsiteX20-3465" fmla="*/ 3256800 w 5476951"/>
                <a:gd name="connsiteY20-3466" fmla="*/ 4738697 h 5358110"/>
                <a:gd name="connsiteX21-3467" fmla="*/ 2986540 w 5476951"/>
                <a:gd name="connsiteY21-3468" fmla="*/ 4608898 h 5358110"/>
                <a:gd name="connsiteX22-3469" fmla="*/ 2962693 w 5476951"/>
                <a:gd name="connsiteY22-3470" fmla="*/ 4603804 h 5358110"/>
                <a:gd name="connsiteX23-3471" fmla="*/ 2923303 w 5476951"/>
                <a:gd name="connsiteY23-3472" fmla="*/ 4592736 h 5358110"/>
                <a:gd name="connsiteX24-3473" fmla="*/ 2882996 w 5476951"/>
                <a:gd name="connsiteY24-3474" fmla="*/ 4584082 h 5358110"/>
                <a:gd name="connsiteX25-3475" fmla="*/ 2794209 w 5476951"/>
                <a:gd name="connsiteY25-3476" fmla="*/ 4559234 h 5358110"/>
                <a:gd name="connsiteX26-3477" fmla="*/ 2458494 w 5476951"/>
                <a:gd name="connsiteY26-3478" fmla="*/ 4523286 h 5358110"/>
                <a:gd name="connsiteX27-3479" fmla="*/ 1746979 w 5476951"/>
                <a:gd name="connsiteY27-3480" fmla="*/ 4763446 h 5358110"/>
                <a:gd name="connsiteX28-3481" fmla="*/ 1735712 w 5476951"/>
                <a:gd name="connsiteY28-3482" fmla="*/ 4781802 h 5358110"/>
                <a:gd name="connsiteX29-3483" fmla="*/ 1734708 w 5476951"/>
                <a:gd name="connsiteY29-3484" fmla="*/ 4782497 h 5358110"/>
                <a:gd name="connsiteX30-3485" fmla="*/ 1710956 w 5476951"/>
                <a:gd name="connsiteY30-3486" fmla="*/ 4807429 h 5358110"/>
                <a:gd name="connsiteX31-3487" fmla="*/ 1708962 w 5476951"/>
                <a:gd name="connsiteY31-3488" fmla="*/ 4812729 h 5358110"/>
                <a:gd name="connsiteX32-3489" fmla="*/ 1702082 w 5476951"/>
                <a:gd name="connsiteY32-3490" fmla="*/ 4815618 h 5358110"/>
                <a:gd name="connsiteX33-3491" fmla="*/ 1665329 w 5476951"/>
                <a:gd name="connsiteY33-3492" fmla="*/ 4859589 h 5358110"/>
                <a:gd name="connsiteX34-3493" fmla="*/ 382689 w 5476951"/>
                <a:gd name="connsiteY34-3494" fmla="*/ 4973251 h 5358110"/>
                <a:gd name="connsiteX35-3495" fmla="*/ 193546 w 5476951"/>
                <a:gd name="connsiteY35-3496" fmla="*/ 3627521 h 5358110"/>
                <a:gd name="connsiteX36-3497" fmla="*/ 1539276 w 5476951"/>
                <a:gd name="connsiteY36-3498" fmla="*/ 3438379 h 5358110"/>
                <a:gd name="connsiteX37-3499" fmla="*/ 1877129 w 5476951"/>
                <a:gd name="connsiteY37-3500" fmla="*/ 3697057 h 5358110"/>
                <a:gd name="connsiteX38-3501" fmla="*/ 2216732 w 5476951"/>
                <a:gd name="connsiteY38-3502" fmla="*/ 3844176 h 5358110"/>
                <a:gd name="connsiteX39-3503" fmla="*/ 2646146 w 5476951"/>
                <a:gd name="connsiteY39-3504" fmla="*/ 3863853 h 5358110"/>
                <a:gd name="connsiteX40-3505" fmla="*/ 2648696 w 5476951"/>
                <a:gd name="connsiteY40-3506" fmla="*/ 3862765 h 5358110"/>
                <a:gd name="connsiteX41-3507" fmla="*/ 2689875 w 5476951"/>
                <a:gd name="connsiteY41-3508" fmla="*/ 3855447 h 5358110"/>
                <a:gd name="connsiteX42-3509" fmla="*/ 2936100 w 5476951"/>
                <a:gd name="connsiteY42-3510" fmla="*/ 3658908 h 5358110"/>
                <a:gd name="connsiteX43-3511" fmla="*/ 2838440 w 5476951"/>
                <a:gd name="connsiteY43-3512" fmla="*/ 3290409 h 5358110"/>
                <a:gd name="connsiteX44-3513" fmla="*/ 2028615 w 5476951"/>
                <a:gd name="connsiteY44-3514" fmla="*/ 2748134 h 5358110"/>
                <a:gd name="connsiteX45-3515" fmla="*/ 1654205 w 5476951"/>
                <a:gd name="connsiteY45-3516" fmla="*/ 2545672 h 5358110"/>
                <a:gd name="connsiteX46-3517" fmla="*/ 1375630 w 5476951"/>
                <a:gd name="connsiteY46-3518" fmla="*/ 563636 h 5358110"/>
                <a:gd name="connsiteX47-3519" fmla="*/ 3357666 w 5476951"/>
                <a:gd name="connsiteY47-3520" fmla="*/ 285061 h 5358110"/>
                <a:gd name="connsiteX0-3521" fmla="*/ 3357666 w 5476951"/>
                <a:gd name="connsiteY0-3522" fmla="*/ 285061 h 5358110"/>
                <a:gd name="connsiteX1-3523" fmla="*/ 3905805 w 5476951"/>
                <a:gd name="connsiteY1-3524" fmla="*/ 1625527 h 5358110"/>
                <a:gd name="connsiteX2-3525" fmla="*/ 3894950 w 5476951"/>
                <a:gd name="connsiteY2-3526" fmla="*/ 1901120 h 5358110"/>
                <a:gd name="connsiteX3-3527" fmla="*/ 4346315 w 5476951"/>
                <a:gd name="connsiteY3-3528" fmla="*/ 2784117 h 5358110"/>
                <a:gd name="connsiteX4-3529" fmla="*/ 4835762 w 5476951"/>
                <a:gd name="connsiteY4-3530" fmla="*/ 3221948 h 5358110"/>
                <a:gd name="connsiteX5-3531" fmla="*/ 5030084 w 5476951"/>
                <a:gd name="connsiteY5-3532" fmla="*/ 3339833 h 5358110"/>
                <a:gd name="connsiteX6-3533" fmla="*/ 5250947 w 5476951"/>
                <a:gd name="connsiteY6-3534" fmla="*/ 4911245 h 5358110"/>
                <a:gd name="connsiteX7-3535" fmla="*/ 3679535 w 5476951"/>
                <a:gd name="connsiteY7-3536" fmla="*/ 5132106 h 5358110"/>
                <a:gd name="connsiteX8-3537" fmla="*/ 3608123 w 5476951"/>
                <a:gd name="connsiteY8-3538" fmla="*/ 5071653 h 5358110"/>
                <a:gd name="connsiteX9-3539" fmla="*/ 3606270 w 5476951"/>
                <a:gd name="connsiteY9-3540" fmla="*/ 5071653 h 5358110"/>
                <a:gd name="connsiteX10-3541" fmla="*/ 3605852 w 5476951"/>
                <a:gd name="connsiteY10-3542" fmla="*/ 5071157 h 5358110"/>
                <a:gd name="connsiteX11-3543" fmla="*/ 3594974 w 5476951"/>
                <a:gd name="connsiteY11-3544" fmla="*/ 5061726 h 5358110"/>
                <a:gd name="connsiteX12-3545" fmla="*/ 3593836 w 5476951"/>
                <a:gd name="connsiteY12-3546" fmla="*/ 5059557 h 5358110"/>
                <a:gd name="connsiteX13-3547" fmla="*/ 3581037 w 5476951"/>
                <a:gd name="connsiteY13-3548" fmla="*/ 5048724 h 5358110"/>
                <a:gd name="connsiteX14-3549" fmla="*/ 3498605 w 5476951"/>
                <a:gd name="connsiteY14-3550" fmla="*/ 4961079 h 5358110"/>
                <a:gd name="connsiteX15-3551" fmla="*/ 3474807 w 5476951"/>
                <a:gd name="connsiteY15-3552" fmla="*/ 4928619 h 5358110"/>
                <a:gd name="connsiteX16-3553" fmla="*/ 3467602 w 5476951"/>
                <a:gd name="connsiteY16-3554" fmla="*/ 4920776 h 5358110"/>
                <a:gd name="connsiteX17-3555" fmla="*/ 3463728 w 5476951"/>
                <a:gd name="connsiteY17-3556" fmla="*/ 4915597 h 5358110"/>
                <a:gd name="connsiteX18-3557" fmla="*/ 3460786 w 5476951"/>
                <a:gd name="connsiteY18-3558" fmla="*/ 4913356 h 5358110"/>
                <a:gd name="connsiteX19-3559" fmla="*/ 3436792 w 5476951"/>
                <a:gd name="connsiteY19-3560" fmla="*/ 4887236 h 5358110"/>
                <a:gd name="connsiteX20-3561" fmla="*/ 3256800 w 5476951"/>
                <a:gd name="connsiteY20-3562" fmla="*/ 4738697 h 5358110"/>
                <a:gd name="connsiteX21-3563" fmla="*/ 2986540 w 5476951"/>
                <a:gd name="connsiteY21-3564" fmla="*/ 4608898 h 5358110"/>
                <a:gd name="connsiteX22-3565" fmla="*/ 2962693 w 5476951"/>
                <a:gd name="connsiteY22-3566" fmla="*/ 4603804 h 5358110"/>
                <a:gd name="connsiteX23-3567" fmla="*/ 2923303 w 5476951"/>
                <a:gd name="connsiteY23-3568" fmla="*/ 4592736 h 5358110"/>
                <a:gd name="connsiteX24-3569" fmla="*/ 2882996 w 5476951"/>
                <a:gd name="connsiteY24-3570" fmla="*/ 4584082 h 5358110"/>
                <a:gd name="connsiteX25-3571" fmla="*/ 2794209 w 5476951"/>
                <a:gd name="connsiteY25-3572" fmla="*/ 4559234 h 5358110"/>
                <a:gd name="connsiteX26-3573" fmla="*/ 2458494 w 5476951"/>
                <a:gd name="connsiteY26-3574" fmla="*/ 4523286 h 5358110"/>
                <a:gd name="connsiteX27-3575" fmla="*/ 1746979 w 5476951"/>
                <a:gd name="connsiteY27-3576" fmla="*/ 4763446 h 5358110"/>
                <a:gd name="connsiteX28-3577" fmla="*/ 1735712 w 5476951"/>
                <a:gd name="connsiteY28-3578" fmla="*/ 4781802 h 5358110"/>
                <a:gd name="connsiteX29-3579" fmla="*/ 1734708 w 5476951"/>
                <a:gd name="connsiteY29-3580" fmla="*/ 4782497 h 5358110"/>
                <a:gd name="connsiteX30-3581" fmla="*/ 1710956 w 5476951"/>
                <a:gd name="connsiteY30-3582" fmla="*/ 4807429 h 5358110"/>
                <a:gd name="connsiteX31-3583" fmla="*/ 1708962 w 5476951"/>
                <a:gd name="connsiteY31-3584" fmla="*/ 4812729 h 5358110"/>
                <a:gd name="connsiteX32-3585" fmla="*/ 1702082 w 5476951"/>
                <a:gd name="connsiteY32-3586" fmla="*/ 4815618 h 5358110"/>
                <a:gd name="connsiteX33-3587" fmla="*/ 1665329 w 5476951"/>
                <a:gd name="connsiteY33-3588" fmla="*/ 4859589 h 5358110"/>
                <a:gd name="connsiteX34-3589" fmla="*/ 382689 w 5476951"/>
                <a:gd name="connsiteY34-3590" fmla="*/ 4973251 h 5358110"/>
                <a:gd name="connsiteX35-3591" fmla="*/ 193546 w 5476951"/>
                <a:gd name="connsiteY35-3592" fmla="*/ 3627521 h 5358110"/>
                <a:gd name="connsiteX36-3593" fmla="*/ 1539276 w 5476951"/>
                <a:gd name="connsiteY36-3594" fmla="*/ 3438379 h 5358110"/>
                <a:gd name="connsiteX37-3595" fmla="*/ 1877129 w 5476951"/>
                <a:gd name="connsiteY37-3596" fmla="*/ 3697057 h 5358110"/>
                <a:gd name="connsiteX38-3597" fmla="*/ 2216732 w 5476951"/>
                <a:gd name="connsiteY38-3598" fmla="*/ 3844176 h 5358110"/>
                <a:gd name="connsiteX39-3599" fmla="*/ 2646146 w 5476951"/>
                <a:gd name="connsiteY39-3600" fmla="*/ 3863853 h 5358110"/>
                <a:gd name="connsiteX40-3601" fmla="*/ 2648696 w 5476951"/>
                <a:gd name="connsiteY40-3602" fmla="*/ 3862765 h 5358110"/>
                <a:gd name="connsiteX41-3603" fmla="*/ 2689875 w 5476951"/>
                <a:gd name="connsiteY41-3604" fmla="*/ 3855447 h 5358110"/>
                <a:gd name="connsiteX42-3605" fmla="*/ 2936100 w 5476951"/>
                <a:gd name="connsiteY42-3606" fmla="*/ 3658908 h 5358110"/>
                <a:gd name="connsiteX43-3607" fmla="*/ 2838440 w 5476951"/>
                <a:gd name="connsiteY43-3608" fmla="*/ 3290409 h 5358110"/>
                <a:gd name="connsiteX44-3609" fmla="*/ 2028615 w 5476951"/>
                <a:gd name="connsiteY44-3610" fmla="*/ 2748134 h 5358110"/>
                <a:gd name="connsiteX45-3611" fmla="*/ 1654205 w 5476951"/>
                <a:gd name="connsiteY45-3612" fmla="*/ 2545672 h 5358110"/>
                <a:gd name="connsiteX46-3613" fmla="*/ 1375630 w 5476951"/>
                <a:gd name="connsiteY46-3614" fmla="*/ 563636 h 5358110"/>
                <a:gd name="connsiteX47-3615" fmla="*/ 3357666 w 5476951"/>
                <a:gd name="connsiteY47-3616" fmla="*/ 285061 h 5358110"/>
                <a:gd name="connsiteX0-3617" fmla="*/ 3357666 w 5476951"/>
                <a:gd name="connsiteY0-3618" fmla="*/ 285061 h 5358110"/>
                <a:gd name="connsiteX1-3619" fmla="*/ 3905805 w 5476951"/>
                <a:gd name="connsiteY1-3620" fmla="*/ 1625527 h 5358110"/>
                <a:gd name="connsiteX2-3621" fmla="*/ 3897761 w 5476951"/>
                <a:gd name="connsiteY2-3622" fmla="*/ 1921129 h 5358110"/>
                <a:gd name="connsiteX3-3623" fmla="*/ 4346315 w 5476951"/>
                <a:gd name="connsiteY3-3624" fmla="*/ 2784117 h 5358110"/>
                <a:gd name="connsiteX4-3625" fmla="*/ 4835762 w 5476951"/>
                <a:gd name="connsiteY4-3626" fmla="*/ 3221948 h 5358110"/>
                <a:gd name="connsiteX5-3627" fmla="*/ 5030084 w 5476951"/>
                <a:gd name="connsiteY5-3628" fmla="*/ 3339833 h 5358110"/>
                <a:gd name="connsiteX6-3629" fmla="*/ 5250947 w 5476951"/>
                <a:gd name="connsiteY6-3630" fmla="*/ 4911245 h 5358110"/>
                <a:gd name="connsiteX7-3631" fmla="*/ 3679535 w 5476951"/>
                <a:gd name="connsiteY7-3632" fmla="*/ 5132106 h 5358110"/>
                <a:gd name="connsiteX8-3633" fmla="*/ 3608123 w 5476951"/>
                <a:gd name="connsiteY8-3634" fmla="*/ 5071653 h 5358110"/>
                <a:gd name="connsiteX9-3635" fmla="*/ 3606270 w 5476951"/>
                <a:gd name="connsiteY9-3636" fmla="*/ 5071653 h 5358110"/>
                <a:gd name="connsiteX10-3637" fmla="*/ 3605852 w 5476951"/>
                <a:gd name="connsiteY10-3638" fmla="*/ 5071157 h 5358110"/>
                <a:gd name="connsiteX11-3639" fmla="*/ 3594974 w 5476951"/>
                <a:gd name="connsiteY11-3640" fmla="*/ 5061726 h 5358110"/>
                <a:gd name="connsiteX12-3641" fmla="*/ 3593836 w 5476951"/>
                <a:gd name="connsiteY12-3642" fmla="*/ 5059557 h 5358110"/>
                <a:gd name="connsiteX13-3643" fmla="*/ 3581037 w 5476951"/>
                <a:gd name="connsiteY13-3644" fmla="*/ 5048724 h 5358110"/>
                <a:gd name="connsiteX14-3645" fmla="*/ 3498605 w 5476951"/>
                <a:gd name="connsiteY14-3646" fmla="*/ 4961079 h 5358110"/>
                <a:gd name="connsiteX15-3647" fmla="*/ 3474807 w 5476951"/>
                <a:gd name="connsiteY15-3648" fmla="*/ 4928619 h 5358110"/>
                <a:gd name="connsiteX16-3649" fmla="*/ 3467602 w 5476951"/>
                <a:gd name="connsiteY16-3650" fmla="*/ 4920776 h 5358110"/>
                <a:gd name="connsiteX17-3651" fmla="*/ 3463728 w 5476951"/>
                <a:gd name="connsiteY17-3652" fmla="*/ 4915597 h 5358110"/>
                <a:gd name="connsiteX18-3653" fmla="*/ 3460786 w 5476951"/>
                <a:gd name="connsiteY18-3654" fmla="*/ 4913356 h 5358110"/>
                <a:gd name="connsiteX19-3655" fmla="*/ 3436792 w 5476951"/>
                <a:gd name="connsiteY19-3656" fmla="*/ 4887236 h 5358110"/>
                <a:gd name="connsiteX20-3657" fmla="*/ 3256800 w 5476951"/>
                <a:gd name="connsiteY20-3658" fmla="*/ 4738697 h 5358110"/>
                <a:gd name="connsiteX21-3659" fmla="*/ 2986540 w 5476951"/>
                <a:gd name="connsiteY21-3660" fmla="*/ 4608898 h 5358110"/>
                <a:gd name="connsiteX22-3661" fmla="*/ 2962693 w 5476951"/>
                <a:gd name="connsiteY22-3662" fmla="*/ 4603804 h 5358110"/>
                <a:gd name="connsiteX23-3663" fmla="*/ 2923303 w 5476951"/>
                <a:gd name="connsiteY23-3664" fmla="*/ 4592736 h 5358110"/>
                <a:gd name="connsiteX24-3665" fmla="*/ 2882996 w 5476951"/>
                <a:gd name="connsiteY24-3666" fmla="*/ 4584082 h 5358110"/>
                <a:gd name="connsiteX25-3667" fmla="*/ 2794209 w 5476951"/>
                <a:gd name="connsiteY25-3668" fmla="*/ 4559234 h 5358110"/>
                <a:gd name="connsiteX26-3669" fmla="*/ 2458494 w 5476951"/>
                <a:gd name="connsiteY26-3670" fmla="*/ 4523286 h 5358110"/>
                <a:gd name="connsiteX27-3671" fmla="*/ 1746979 w 5476951"/>
                <a:gd name="connsiteY27-3672" fmla="*/ 4763446 h 5358110"/>
                <a:gd name="connsiteX28-3673" fmla="*/ 1735712 w 5476951"/>
                <a:gd name="connsiteY28-3674" fmla="*/ 4781802 h 5358110"/>
                <a:gd name="connsiteX29-3675" fmla="*/ 1734708 w 5476951"/>
                <a:gd name="connsiteY29-3676" fmla="*/ 4782497 h 5358110"/>
                <a:gd name="connsiteX30-3677" fmla="*/ 1710956 w 5476951"/>
                <a:gd name="connsiteY30-3678" fmla="*/ 4807429 h 5358110"/>
                <a:gd name="connsiteX31-3679" fmla="*/ 1708962 w 5476951"/>
                <a:gd name="connsiteY31-3680" fmla="*/ 4812729 h 5358110"/>
                <a:gd name="connsiteX32-3681" fmla="*/ 1702082 w 5476951"/>
                <a:gd name="connsiteY32-3682" fmla="*/ 4815618 h 5358110"/>
                <a:gd name="connsiteX33-3683" fmla="*/ 1665329 w 5476951"/>
                <a:gd name="connsiteY33-3684" fmla="*/ 4859589 h 5358110"/>
                <a:gd name="connsiteX34-3685" fmla="*/ 382689 w 5476951"/>
                <a:gd name="connsiteY34-3686" fmla="*/ 4973251 h 5358110"/>
                <a:gd name="connsiteX35-3687" fmla="*/ 193546 w 5476951"/>
                <a:gd name="connsiteY35-3688" fmla="*/ 3627521 h 5358110"/>
                <a:gd name="connsiteX36-3689" fmla="*/ 1539276 w 5476951"/>
                <a:gd name="connsiteY36-3690" fmla="*/ 3438379 h 5358110"/>
                <a:gd name="connsiteX37-3691" fmla="*/ 1877129 w 5476951"/>
                <a:gd name="connsiteY37-3692" fmla="*/ 3697057 h 5358110"/>
                <a:gd name="connsiteX38-3693" fmla="*/ 2216732 w 5476951"/>
                <a:gd name="connsiteY38-3694" fmla="*/ 3844176 h 5358110"/>
                <a:gd name="connsiteX39-3695" fmla="*/ 2646146 w 5476951"/>
                <a:gd name="connsiteY39-3696" fmla="*/ 3863853 h 5358110"/>
                <a:gd name="connsiteX40-3697" fmla="*/ 2648696 w 5476951"/>
                <a:gd name="connsiteY40-3698" fmla="*/ 3862765 h 5358110"/>
                <a:gd name="connsiteX41-3699" fmla="*/ 2689875 w 5476951"/>
                <a:gd name="connsiteY41-3700" fmla="*/ 3855447 h 5358110"/>
                <a:gd name="connsiteX42-3701" fmla="*/ 2936100 w 5476951"/>
                <a:gd name="connsiteY42-3702" fmla="*/ 3658908 h 5358110"/>
                <a:gd name="connsiteX43-3703" fmla="*/ 2838440 w 5476951"/>
                <a:gd name="connsiteY43-3704" fmla="*/ 3290409 h 5358110"/>
                <a:gd name="connsiteX44-3705" fmla="*/ 2028615 w 5476951"/>
                <a:gd name="connsiteY44-3706" fmla="*/ 2748134 h 5358110"/>
                <a:gd name="connsiteX45-3707" fmla="*/ 1654205 w 5476951"/>
                <a:gd name="connsiteY45-3708" fmla="*/ 2545672 h 5358110"/>
                <a:gd name="connsiteX46-3709" fmla="*/ 1375630 w 5476951"/>
                <a:gd name="connsiteY46-3710" fmla="*/ 563636 h 5358110"/>
                <a:gd name="connsiteX47-3711" fmla="*/ 3357666 w 5476951"/>
                <a:gd name="connsiteY47-3712" fmla="*/ 285061 h 5358110"/>
                <a:gd name="connsiteX0-3713" fmla="*/ 3357666 w 5476951"/>
                <a:gd name="connsiteY0-3714" fmla="*/ 285061 h 5358110"/>
                <a:gd name="connsiteX1-3715" fmla="*/ 3905805 w 5476951"/>
                <a:gd name="connsiteY1-3716" fmla="*/ 1625527 h 5358110"/>
                <a:gd name="connsiteX2-3717" fmla="*/ 3897761 w 5476951"/>
                <a:gd name="connsiteY2-3718" fmla="*/ 1921129 h 5358110"/>
                <a:gd name="connsiteX3-3719" fmla="*/ 4346315 w 5476951"/>
                <a:gd name="connsiteY3-3720" fmla="*/ 2784117 h 5358110"/>
                <a:gd name="connsiteX4-3721" fmla="*/ 4835762 w 5476951"/>
                <a:gd name="connsiteY4-3722" fmla="*/ 3221948 h 5358110"/>
                <a:gd name="connsiteX5-3723" fmla="*/ 5030084 w 5476951"/>
                <a:gd name="connsiteY5-3724" fmla="*/ 3339833 h 5358110"/>
                <a:gd name="connsiteX6-3725" fmla="*/ 5250947 w 5476951"/>
                <a:gd name="connsiteY6-3726" fmla="*/ 4911245 h 5358110"/>
                <a:gd name="connsiteX7-3727" fmla="*/ 3679535 w 5476951"/>
                <a:gd name="connsiteY7-3728" fmla="*/ 5132106 h 5358110"/>
                <a:gd name="connsiteX8-3729" fmla="*/ 3608123 w 5476951"/>
                <a:gd name="connsiteY8-3730" fmla="*/ 5071653 h 5358110"/>
                <a:gd name="connsiteX9-3731" fmla="*/ 3606270 w 5476951"/>
                <a:gd name="connsiteY9-3732" fmla="*/ 5071653 h 5358110"/>
                <a:gd name="connsiteX10-3733" fmla="*/ 3605852 w 5476951"/>
                <a:gd name="connsiteY10-3734" fmla="*/ 5071157 h 5358110"/>
                <a:gd name="connsiteX11-3735" fmla="*/ 3594974 w 5476951"/>
                <a:gd name="connsiteY11-3736" fmla="*/ 5061726 h 5358110"/>
                <a:gd name="connsiteX12-3737" fmla="*/ 3593836 w 5476951"/>
                <a:gd name="connsiteY12-3738" fmla="*/ 5059557 h 5358110"/>
                <a:gd name="connsiteX13-3739" fmla="*/ 3581037 w 5476951"/>
                <a:gd name="connsiteY13-3740" fmla="*/ 5048724 h 5358110"/>
                <a:gd name="connsiteX14-3741" fmla="*/ 3498605 w 5476951"/>
                <a:gd name="connsiteY14-3742" fmla="*/ 4961079 h 5358110"/>
                <a:gd name="connsiteX15-3743" fmla="*/ 3474807 w 5476951"/>
                <a:gd name="connsiteY15-3744" fmla="*/ 4928619 h 5358110"/>
                <a:gd name="connsiteX16-3745" fmla="*/ 3467602 w 5476951"/>
                <a:gd name="connsiteY16-3746" fmla="*/ 4920776 h 5358110"/>
                <a:gd name="connsiteX17-3747" fmla="*/ 3463728 w 5476951"/>
                <a:gd name="connsiteY17-3748" fmla="*/ 4915597 h 5358110"/>
                <a:gd name="connsiteX18-3749" fmla="*/ 3460786 w 5476951"/>
                <a:gd name="connsiteY18-3750" fmla="*/ 4913356 h 5358110"/>
                <a:gd name="connsiteX19-3751" fmla="*/ 3436792 w 5476951"/>
                <a:gd name="connsiteY19-3752" fmla="*/ 4887236 h 5358110"/>
                <a:gd name="connsiteX20-3753" fmla="*/ 3256800 w 5476951"/>
                <a:gd name="connsiteY20-3754" fmla="*/ 4738697 h 5358110"/>
                <a:gd name="connsiteX21-3755" fmla="*/ 2986540 w 5476951"/>
                <a:gd name="connsiteY21-3756" fmla="*/ 4608898 h 5358110"/>
                <a:gd name="connsiteX22-3757" fmla="*/ 2962693 w 5476951"/>
                <a:gd name="connsiteY22-3758" fmla="*/ 4603804 h 5358110"/>
                <a:gd name="connsiteX23-3759" fmla="*/ 2923303 w 5476951"/>
                <a:gd name="connsiteY23-3760" fmla="*/ 4592736 h 5358110"/>
                <a:gd name="connsiteX24-3761" fmla="*/ 2882996 w 5476951"/>
                <a:gd name="connsiteY24-3762" fmla="*/ 4584082 h 5358110"/>
                <a:gd name="connsiteX25-3763" fmla="*/ 2794209 w 5476951"/>
                <a:gd name="connsiteY25-3764" fmla="*/ 4559234 h 5358110"/>
                <a:gd name="connsiteX26-3765" fmla="*/ 2458494 w 5476951"/>
                <a:gd name="connsiteY26-3766" fmla="*/ 4523286 h 5358110"/>
                <a:gd name="connsiteX27-3767" fmla="*/ 1746979 w 5476951"/>
                <a:gd name="connsiteY27-3768" fmla="*/ 4763446 h 5358110"/>
                <a:gd name="connsiteX28-3769" fmla="*/ 1735712 w 5476951"/>
                <a:gd name="connsiteY28-3770" fmla="*/ 4781802 h 5358110"/>
                <a:gd name="connsiteX29-3771" fmla="*/ 1734708 w 5476951"/>
                <a:gd name="connsiteY29-3772" fmla="*/ 4782497 h 5358110"/>
                <a:gd name="connsiteX30-3773" fmla="*/ 1710956 w 5476951"/>
                <a:gd name="connsiteY30-3774" fmla="*/ 4807429 h 5358110"/>
                <a:gd name="connsiteX31-3775" fmla="*/ 1708962 w 5476951"/>
                <a:gd name="connsiteY31-3776" fmla="*/ 4812729 h 5358110"/>
                <a:gd name="connsiteX32-3777" fmla="*/ 1702082 w 5476951"/>
                <a:gd name="connsiteY32-3778" fmla="*/ 4815618 h 5358110"/>
                <a:gd name="connsiteX33-3779" fmla="*/ 1665329 w 5476951"/>
                <a:gd name="connsiteY33-3780" fmla="*/ 4859589 h 5358110"/>
                <a:gd name="connsiteX34-3781" fmla="*/ 382689 w 5476951"/>
                <a:gd name="connsiteY34-3782" fmla="*/ 4973251 h 5358110"/>
                <a:gd name="connsiteX35-3783" fmla="*/ 193546 w 5476951"/>
                <a:gd name="connsiteY35-3784" fmla="*/ 3627521 h 5358110"/>
                <a:gd name="connsiteX36-3785" fmla="*/ 1539276 w 5476951"/>
                <a:gd name="connsiteY36-3786" fmla="*/ 3438379 h 5358110"/>
                <a:gd name="connsiteX37-3787" fmla="*/ 1877129 w 5476951"/>
                <a:gd name="connsiteY37-3788" fmla="*/ 3697057 h 5358110"/>
                <a:gd name="connsiteX38-3789" fmla="*/ 2216732 w 5476951"/>
                <a:gd name="connsiteY38-3790" fmla="*/ 3844176 h 5358110"/>
                <a:gd name="connsiteX39-3791" fmla="*/ 2646146 w 5476951"/>
                <a:gd name="connsiteY39-3792" fmla="*/ 3863853 h 5358110"/>
                <a:gd name="connsiteX40-3793" fmla="*/ 2648696 w 5476951"/>
                <a:gd name="connsiteY40-3794" fmla="*/ 3862765 h 5358110"/>
                <a:gd name="connsiteX41-3795" fmla="*/ 2689875 w 5476951"/>
                <a:gd name="connsiteY41-3796" fmla="*/ 3855447 h 5358110"/>
                <a:gd name="connsiteX42-3797" fmla="*/ 2936100 w 5476951"/>
                <a:gd name="connsiteY42-3798" fmla="*/ 3658908 h 5358110"/>
                <a:gd name="connsiteX43-3799" fmla="*/ 2838440 w 5476951"/>
                <a:gd name="connsiteY43-3800" fmla="*/ 3290409 h 5358110"/>
                <a:gd name="connsiteX44-3801" fmla="*/ 2028615 w 5476951"/>
                <a:gd name="connsiteY44-3802" fmla="*/ 2748134 h 5358110"/>
                <a:gd name="connsiteX45-3803" fmla="*/ 1654205 w 5476951"/>
                <a:gd name="connsiteY45-3804" fmla="*/ 2545672 h 5358110"/>
                <a:gd name="connsiteX46-3805" fmla="*/ 1375630 w 5476951"/>
                <a:gd name="connsiteY46-3806" fmla="*/ 563636 h 5358110"/>
                <a:gd name="connsiteX47-3807" fmla="*/ 3357666 w 5476951"/>
                <a:gd name="connsiteY47-3808" fmla="*/ 285061 h 5358110"/>
                <a:gd name="connsiteX0-3809" fmla="*/ 3357666 w 5476951"/>
                <a:gd name="connsiteY0-3810" fmla="*/ 285061 h 5358110"/>
                <a:gd name="connsiteX1-3811" fmla="*/ 3905805 w 5476951"/>
                <a:gd name="connsiteY1-3812" fmla="*/ 1625527 h 5358110"/>
                <a:gd name="connsiteX2-3813" fmla="*/ 3897761 w 5476951"/>
                <a:gd name="connsiteY2-3814" fmla="*/ 1921129 h 5358110"/>
                <a:gd name="connsiteX3-3815" fmla="*/ 4346315 w 5476951"/>
                <a:gd name="connsiteY3-3816" fmla="*/ 2784117 h 5358110"/>
                <a:gd name="connsiteX4-3817" fmla="*/ 4835762 w 5476951"/>
                <a:gd name="connsiteY4-3818" fmla="*/ 3221948 h 5358110"/>
                <a:gd name="connsiteX5-3819" fmla="*/ 5030084 w 5476951"/>
                <a:gd name="connsiteY5-3820" fmla="*/ 3339833 h 5358110"/>
                <a:gd name="connsiteX6-3821" fmla="*/ 5250947 w 5476951"/>
                <a:gd name="connsiteY6-3822" fmla="*/ 4911245 h 5358110"/>
                <a:gd name="connsiteX7-3823" fmla="*/ 3679535 w 5476951"/>
                <a:gd name="connsiteY7-3824" fmla="*/ 5132106 h 5358110"/>
                <a:gd name="connsiteX8-3825" fmla="*/ 3608123 w 5476951"/>
                <a:gd name="connsiteY8-3826" fmla="*/ 5071653 h 5358110"/>
                <a:gd name="connsiteX9-3827" fmla="*/ 3606270 w 5476951"/>
                <a:gd name="connsiteY9-3828" fmla="*/ 5071653 h 5358110"/>
                <a:gd name="connsiteX10-3829" fmla="*/ 3605852 w 5476951"/>
                <a:gd name="connsiteY10-3830" fmla="*/ 5071157 h 5358110"/>
                <a:gd name="connsiteX11-3831" fmla="*/ 3594974 w 5476951"/>
                <a:gd name="connsiteY11-3832" fmla="*/ 5061726 h 5358110"/>
                <a:gd name="connsiteX12-3833" fmla="*/ 3593836 w 5476951"/>
                <a:gd name="connsiteY12-3834" fmla="*/ 5059557 h 5358110"/>
                <a:gd name="connsiteX13-3835" fmla="*/ 3581037 w 5476951"/>
                <a:gd name="connsiteY13-3836" fmla="*/ 5048724 h 5358110"/>
                <a:gd name="connsiteX14-3837" fmla="*/ 3498605 w 5476951"/>
                <a:gd name="connsiteY14-3838" fmla="*/ 4961079 h 5358110"/>
                <a:gd name="connsiteX15-3839" fmla="*/ 3474807 w 5476951"/>
                <a:gd name="connsiteY15-3840" fmla="*/ 4928619 h 5358110"/>
                <a:gd name="connsiteX16-3841" fmla="*/ 3467602 w 5476951"/>
                <a:gd name="connsiteY16-3842" fmla="*/ 4920776 h 5358110"/>
                <a:gd name="connsiteX17-3843" fmla="*/ 3463728 w 5476951"/>
                <a:gd name="connsiteY17-3844" fmla="*/ 4915597 h 5358110"/>
                <a:gd name="connsiteX18-3845" fmla="*/ 3460786 w 5476951"/>
                <a:gd name="connsiteY18-3846" fmla="*/ 4913356 h 5358110"/>
                <a:gd name="connsiteX19-3847" fmla="*/ 3436792 w 5476951"/>
                <a:gd name="connsiteY19-3848" fmla="*/ 4887236 h 5358110"/>
                <a:gd name="connsiteX20-3849" fmla="*/ 3256800 w 5476951"/>
                <a:gd name="connsiteY20-3850" fmla="*/ 4738697 h 5358110"/>
                <a:gd name="connsiteX21-3851" fmla="*/ 2986540 w 5476951"/>
                <a:gd name="connsiteY21-3852" fmla="*/ 4608898 h 5358110"/>
                <a:gd name="connsiteX22-3853" fmla="*/ 2962693 w 5476951"/>
                <a:gd name="connsiteY22-3854" fmla="*/ 4603804 h 5358110"/>
                <a:gd name="connsiteX23-3855" fmla="*/ 2923303 w 5476951"/>
                <a:gd name="connsiteY23-3856" fmla="*/ 4592736 h 5358110"/>
                <a:gd name="connsiteX24-3857" fmla="*/ 2882996 w 5476951"/>
                <a:gd name="connsiteY24-3858" fmla="*/ 4584082 h 5358110"/>
                <a:gd name="connsiteX25-3859" fmla="*/ 2794209 w 5476951"/>
                <a:gd name="connsiteY25-3860" fmla="*/ 4559234 h 5358110"/>
                <a:gd name="connsiteX26-3861" fmla="*/ 2458494 w 5476951"/>
                <a:gd name="connsiteY26-3862" fmla="*/ 4523286 h 5358110"/>
                <a:gd name="connsiteX27-3863" fmla="*/ 1746979 w 5476951"/>
                <a:gd name="connsiteY27-3864" fmla="*/ 4763446 h 5358110"/>
                <a:gd name="connsiteX28-3865" fmla="*/ 1735712 w 5476951"/>
                <a:gd name="connsiteY28-3866" fmla="*/ 4781802 h 5358110"/>
                <a:gd name="connsiteX29-3867" fmla="*/ 1734708 w 5476951"/>
                <a:gd name="connsiteY29-3868" fmla="*/ 4782497 h 5358110"/>
                <a:gd name="connsiteX30-3869" fmla="*/ 1710956 w 5476951"/>
                <a:gd name="connsiteY30-3870" fmla="*/ 4807429 h 5358110"/>
                <a:gd name="connsiteX31-3871" fmla="*/ 1708962 w 5476951"/>
                <a:gd name="connsiteY31-3872" fmla="*/ 4812729 h 5358110"/>
                <a:gd name="connsiteX32-3873" fmla="*/ 1702082 w 5476951"/>
                <a:gd name="connsiteY32-3874" fmla="*/ 4815618 h 5358110"/>
                <a:gd name="connsiteX33-3875" fmla="*/ 1665329 w 5476951"/>
                <a:gd name="connsiteY33-3876" fmla="*/ 4859589 h 5358110"/>
                <a:gd name="connsiteX34-3877" fmla="*/ 382689 w 5476951"/>
                <a:gd name="connsiteY34-3878" fmla="*/ 4973251 h 5358110"/>
                <a:gd name="connsiteX35-3879" fmla="*/ 193546 w 5476951"/>
                <a:gd name="connsiteY35-3880" fmla="*/ 3627521 h 5358110"/>
                <a:gd name="connsiteX36-3881" fmla="*/ 1539276 w 5476951"/>
                <a:gd name="connsiteY36-3882" fmla="*/ 3438379 h 5358110"/>
                <a:gd name="connsiteX37-3883" fmla="*/ 1877129 w 5476951"/>
                <a:gd name="connsiteY37-3884" fmla="*/ 3697057 h 5358110"/>
                <a:gd name="connsiteX38-3885" fmla="*/ 2216732 w 5476951"/>
                <a:gd name="connsiteY38-3886" fmla="*/ 3844176 h 5358110"/>
                <a:gd name="connsiteX39-3887" fmla="*/ 2646146 w 5476951"/>
                <a:gd name="connsiteY39-3888" fmla="*/ 3863853 h 5358110"/>
                <a:gd name="connsiteX40-3889" fmla="*/ 2648696 w 5476951"/>
                <a:gd name="connsiteY40-3890" fmla="*/ 3862765 h 5358110"/>
                <a:gd name="connsiteX41-3891" fmla="*/ 2689875 w 5476951"/>
                <a:gd name="connsiteY41-3892" fmla="*/ 3855447 h 5358110"/>
                <a:gd name="connsiteX42-3893" fmla="*/ 2936100 w 5476951"/>
                <a:gd name="connsiteY42-3894" fmla="*/ 3658908 h 5358110"/>
                <a:gd name="connsiteX43-3895" fmla="*/ 2838440 w 5476951"/>
                <a:gd name="connsiteY43-3896" fmla="*/ 3290409 h 5358110"/>
                <a:gd name="connsiteX44-3897" fmla="*/ 2028615 w 5476951"/>
                <a:gd name="connsiteY44-3898" fmla="*/ 2748134 h 5358110"/>
                <a:gd name="connsiteX45-3899" fmla="*/ 1654205 w 5476951"/>
                <a:gd name="connsiteY45-3900" fmla="*/ 2545672 h 5358110"/>
                <a:gd name="connsiteX46-3901" fmla="*/ 1375630 w 5476951"/>
                <a:gd name="connsiteY46-3902" fmla="*/ 563636 h 5358110"/>
                <a:gd name="connsiteX47-3903" fmla="*/ 3357666 w 5476951"/>
                <a:gd name="connsiteY47-3904" fmla="*/ 285061 h 5358110"/>
                <a:gd name="connsiteX0-3905" fmla="*/ 3357666 w 5476951"/>
                <a:gd name="connsiteY0-3906" fmla="*/ 285061 h 5358110"/>
                <a:gd name="connsiteX1-3907" fmla="*/ 3905805 w 5476951"/>
                <a:gd name="connsiteY1-3908" fmla="*/ 1625527 h 5358110"/>
                <a:gd name="connsiteX2-3909" fmla="*/ 3897761 w 5476951"/>
                <a:gd name="connsiteY2-3910" fmla="*/ 1921129 h 5358110"/>
                <a:gd name="connsiteX3-3911" fmla="*/ 4346315 w 5476951"/>
                <a:gd name="connsiteY3-3912" fmla="*/ 2784117 h 5358110"/>
                <a:gd name="connsiteX4-3913" fmla="*/ 4835762 w 5476951"/>
                <a:gd name="connsiteY4-3914" fmla="*/ 3221948 h 5358110"/>
                <a:gd name="connsiteX5-3915" fmla="*/ 5030084 w 5476951"/>
                <a:gd name="connsiteY5-3916" fmla="*/ 3339833 h 5358110"/>
                <a:gd name="connsiteX6-3917" fmla="*/ 5250947 w 5476951"/>
                <a:gd name="connsiteY6-3918" fmla="*/ 4911245 h 5358110"/>
                <a:gd name="connsiteX7-3919" fmla="*/ 3679535 w 5476951"/>
                <a:gd name="connsiteY7-3920" fmla="*/ 5132106 h 5358110"/>
                <a:gd name="connsiteX8-3921" fmla="*/ 3608123 w 5476951"/>
                <a:gd name="connsiteY8-3922" fmla="*/ 5071653 h 5358110"/>
                <a:gd name="connsiteX9-3923" fmla="*/ 3606270 w 5476951"/>
                <a:gd name="connsiteY9-3924" fmla="*/ 5071653 h 5358110"/>
                <a:gd name="connsiteX10-3925" fmla="*/ 3605852 w 5476951"/>
                <a:gd name="connsiteY10-3926" fmla="*/ 5071157 h 5358110"/>
                <a:gd name="connsiteX11-3927" fmla="*/ 3594974 w 5476951"/>
                <a:gd name="connsiteY11-3928" fmla="*/ 5061726 h 5358110"/>
                <a:gd name="connsiteX12-3929" fmla="*/ 3593836 w 5476951"/>
                <a:gd name="connsiteY12-3930" fmla="*/ 5059557 h 5358110"/>
                <a:gd name="connsiteX13-3931" fmla="*/ 3581037 w 5476951"/>
                <a:gd name="connsiteY13-3932" fmla="*/ 5048724 h 5358110"/>
                <a:gd name="connsiteX14-3933" fmla="*/ 3498605 w 5476951"/>
                <a:gd name="connsiteY14-3934" fmla="*/ 4961079 h 5358110"/>
                <a:gd name="connsiteX15-3935" fmla="*/ 3474807 w 5476951"/>
                <a:gd name="connsiteY15-3936" fmla="*/ 4928619 h 5358110"/>
                <a:gd name="connsiteX16-3937" fmla="*/ 3467602 w 5476951"/>
                <a:gd name="connsiteY16-3938" fmla="*/ 4920776 h 5358110"/>
                <a:gd name="connsiteX17-3939" fmla="*/ 3463728 w 5476951"/>
                <a:gd name="connsiteY17-3940" fmla="*/ 4915597 h 5358110"/>
                <a:gd name="connsiteX18-3941" fmla="*/ 3436792 w 5476951"/>
                <a:gd name="connsiteY18-3942" fmla="*/ 4887236 h 5358110"/>
                <a:gd name="connsiteX19-3943" fmla="*/ 3256800 w 5476951"/>
                <a:gd name="connsiteY19-3944" fmla="*/ 4738697 h 5358110"/>
                <a:gd name="connsiteX20-3945" fmla="*/ 2986540 w 5476951"/>
                <a:gd name="connsiteY20-3946" fmla="*/ 4608898 h 5358110"/>
                <a:gd name="connsiteX21-3947" fmla="*/ 2962693 w 5476951"/>
                <a:gd name="connsiteY21-3948" fmla="*/ 4603804 h 5358110"/>
                <a:gd name="connsiteX22-3949" fmla="*/ 2923303 w 5476951"/>
                <a:gd name="connsiteY22-3950" fmla="*/ 4592736 h 5358110"/>
                <a:gd name="connsiteX23-3951" fmla="*/ 2882996 w 5476951"/>
                <a:gd name="connsiteY23-3952" fmla="*/ 4584082 h 5358110"/>
                <a:gd name="connsiteX24-3953" fmla="*/ 2794209 w 5476951"/>
                <a:gd name="connsiteY24-3954" fmla="*/ 4559234 h 5358110"/>
                <a:gd name="connsiteX25-3955" fmla="*/ 2458494 w 5476951"/>
                <a:gd name="connsiteY25-3956" fmla="*/ 4523286 h 5358110"/>
                <a:gd name="connsiteX26-3957" fmla="*/ 1746979 w 5476951"/>
                <a:gd name="connsiteY26-3958" fmla="*/ 4763446 h 5358110"/>
                <a:gd name="connsiteX27-3959" fmla="*/ 1735712 w 5476951"/>
                <a:gd name="connsiteY27-3960" fmla="*/ 4781802 h 5358110"/>
                <a:gd name="connsiteX28-3961" fmla="*/ 1734708 w 5476951"/>
                <a:gd name="connsiteY28-3962" fmla="*/ 4782497 h 5358110"/>
                <a:gd name="connsiteX29-3963" fmla="*/ 1710956 w 5476951"/>
                <a:gd name="connsiteY29-3964" fmla="*/ 4807429 h 5358110"/>
                <a:gd name="connsiteX30-3965" fmla="*/ 1708962 w 5476951"/>
                <a:gd name="connsiteY30-3966" fmla="*/ 4812729 h 5358110"/>
                <a:gd name="connsiteX31-3967" fmla="*/ 1702082 w 5476951"/>
                <a:gd name="connsiteY31-3968" fmla="*/ 4815618 h 5358110"/>
                <a:gd name="connsiteX32-3969" fmla="*/ 1665329 w 5476951"/>
                <a:gd name="connsiteY32-3970" fmla="*/ 4859589 h 5358110"/>
                <a:gd name="connsiteX33-3971" fmla="*/ 382689 w 5476951"/>
                <a:gd name="connsiteY33-3972" fmla="*/ 4973251 h 5358110"/>
                <a:gd name="connsiteX34-3973" fmla="*/ 193546 w 5476951"/>
                <a:gd name="connsiteY34-3974" fmla="*/ 3627521 h 5358110"/>
                <a:gd name="connsiteX35-3975" fmla="*/ 1539276 w 5476951"/>
                <a:gd name="connsiteY35-3976" fmla="*/ 3438379 h 5358110"/>
                <a:gd name="connsiteX36-3977" fmla="*/ 1877129 w 5476951"/>
                <a:gd name="connsiteY36-3978" fmla="*/ 3697057 h 5358110"/>
                <a:gd name="connsiteX37-3979" fmla="*/ 2216732 w 5476951"/>
                <a:gd name="connsiteY37-3980" fmla="*/ 3844176 h 5358110"/>
                <a:gd name="connsiteX38-3981" fmla="*/ 2646146 w 5476951"/>
                <a:gd name="connsiteY38-3982" fmla="*/ 3863853 h 5358110"/>
                <a:gd name="connsiteX39-3983" fmla="*/ 2648696 w 5476951"/>
                <a:gd name="connsiteY39-3984" fmla="*/ 3862765 h 5358110"/>
                <a:gd name="connsiteX40-3985" fmla="*/ 2689875 w 5476951"/>
                <a:gd name="connsiteY40-3986" fmla="*/ 3855447 h 5358110"/>
                <a:gd name="connsiteX41-3987" fmla="*/ 2936100 w 5476951"/>
                <a:gd name="connsiteY41-3988" fmla="*/ 3658908 h 5358110"/>
                <a:gd name="connsiteX42-3989" fmla="*/ 2838440 w 5476951"/>
                <a:gd name="connsiteY42-3990" fmla="*/ 3290409 h 5358110"/>
                <a:gd name="connsiteX43-3991" fmla="*/ 2028615 w 5476951"/>
                <a:gd name="connsiteY43-3992" fmla="*/ 2748134 h 5358110"/>
                <a:gd name="connsiteX44-3993" fmla="*/ 1654205 w 5476951"/>
                <a:gd name="connsiteY44-3994" fmla="*/ 2545672 h 5358110"/>
                <a:gd name="connsiteX45-3995" fmla="*/ 1375630 w 5476951"/>
                <a:gd name="connsiteY45-3996" fmla="*/ 563636 h 5358110"/>
                <a:gd name="connsiteX46-3997" fmla="*/ 3357666 w 5476951"/>
                <a:gd name="connsiteY46-3998" fmla="*/ 285061 h 5358110"/>
                <a:gd name="connsiteX0-3999" fmla="*/ 3357666 w 5476951"/>
                <a:gd name="connsiteY0-4000" fmla="*/ 285061 h 5358110"/>
                <a:gd name="connsiteX1-4001" fmla="*/ 3905805 w 5476951"/>
                <a:gd name="connsiteY1-4002" fmla="*/ 1625527 h 5358110"/>
                <a:gd name="connsiteX2-4003" fmla="*/ 3897761 w 5476951"/>
                <a:gd name="connsiteY2-4004" fmla="*/ 1921129 h 5358110"/>
                <a:gd name="connsiteX3-4005" fmla="*/ 4346315 w 5476951"/>
                <a:gd name="connsiteY3-4006" fmla="*/ 2784117 h 5358110"/>
                <a:gd name="connsiteX4-4007" fmla="*/ 4835762 w 5476951"/>
                <a:gd name="connsiteY4-4008" fmla="*/ 3221948 h 5358110"/>
                <a:gd name="connsiteX5-4009" fmla="*/ 5030084 w 5476951"/>
                <a:gd name="connsiteY5-4010" fmla="*/ 3339833 h 5358110"/>
                <a:gd name="connsiteX6-4011" fmla="*/ 5250947 w 5476951"/>
                <a:gd name="connsiteY6-4012" fmla="*/ 4911245 h 5358110"/>
                <a:gd name="connsiteX7-4013" fmla="*/ 3679535 w 5476951"/>
                <a:gd name="connsiteY7-4014" fmla="*/ 5132106 h 5358110"/>
                <a:gd name="connsiteX8-4015" fmla="*/ 3608123 w 5476951"/>
                <a:gd name="connsiteY8-4016" fmla="*/ 5071653 h 5358110"/>
                <a:gd name="connsiteX9-4017" fmla="*/ 3606270 w 5476951"/>
                <a:gd name="connsiteY9-4018" fmla="*/ 5071653 h 5358110"/>
                <a:gd name="connsiteX10-4019" fmla="*/ 3605852 w 5476951"/>
                <a:gd name="connsiteY10-4020" fmla="*/ 5071157 h 5358110"/>
                <a:gd name="connsiteX11-4021" fmla="*/ 3594974 w 5476951"/>
                <a:gd name="connsiteY11-4022" fmla="*/ 5061726 h 5358110"/>
                <a:gd name="connsiteX12-4023" fmla="*/ 3593836 w 5476951"/>
                <a:gd name="connsiteY12-4024" fmla="*/ 5059557 h 5358110"/>
                <a:gd name="connsiteX13-4025" fmla="*/ 3581037 w 5476951"/>
                <a:gd name="connsiteY13-4026" fmla="*/ 5048724 h 5358110"/>
                <a:gd name="connsiteX14-4027" fmla="*/ 3498605 w 5476951"/>
                <a:gd name="connsiteY14-4028" fmla="*/ 4961079 h 5358110"/>
                <a:gd name="connsiteX15-4029" fmla="*/ 3474807 w 5476951"/>
                <a:gd name="connsiteY15-4030" fmla="*/ 4928619 h 5358110"/>
                <a:gd name="connsiteX16-4031" fmla="*/ 3467602 w 5476951"/>
                <a:gd name="connsiteY16-4032" fmla="*/ 4920776 h 5358110"/>
                <a:gd name="connsiteX17-4033" fmla="*/ 3436792 w 5476951"/>
                <a:gd name="connsiteY17-4034" fmla="*/ 4887236 h 5358110"/>
                <a:gd name="connsiteX18-4035" fmla="*/ 3256800 w 5476951"/>
                <a:gd name="connsiteY18-4036" fmla="*/ 4738697 h 5358110"/>
                <a:gd name="connsiteX19-4037" fmla="*/ 2986540 w 5476951"/>
                <a:gd name="connsiteY19-4038" fmla="*/ 4608898 h 5358110"/>
                <a:gd name="connsiteX20-4039" fmla="*/ 2962693 w 5476951"/>
                <a:gd name="connsiteY20-4040" fmla="*/ 4603804 h 5358110"/>
                <a:gd name="connsiteX21-4041" fmla="*/ 2923303 w 5476951"/>
                <a:gd name="connsiteY21-4042" fmla="*/ 4592736 h 5358110"/>
                <a:gd name="connsiteX22-4043" fmla="*/ 2882996 w 5476951"/>
                <a:gd name="connsiteY22-4044" fmla="*/ 4584082 h 5358110"/>
                <a:gd name="connsiteX23-4045" fmla="*/ 2794209 w 5476951"/>
                <a:gd name="connsiteY23-4046" fmla="*/ 4559234 h 5358110"/>
                <a:gd name="connsiteX24-4047" fmla="*/ 2458494 w 5476951"/>
                <a:gd name="connsiteY24-4048" fmla="*/ 4523286 h 5358110"/>
                <a:gd name="connsiteX25-4049" fmla="*/ 1746979 w 5476951"/>
                <a:gd name="connsiteY25-4050" fmla="*/ 4763446 h 5358110"/>
                <a:gd name="connsiteX26-4051" fmla="*/ 1735712 w 5476951"/>
                <a:gd name="connsiteY26-4052" fmla="*/ 4781802 h 5358110"/>
                <a:gd name="connsiteX27-4053" fmla="*/ 1734708 w 5476951"/>
                <a:gd name="connsiteY27-4054" fmla="*/ 4782497 h 5358110"/>
                <a:gd name="connsiteX28-4055" fmla="*/ 1710956 w 5476951"/>
                <a:gd name="connsiteY28-4056" fmla="*/ 4807429 h 5358110"/>
                <a:gd name="connsiteX29-4057" fmla="*/ 1708962 w 5476951"/>
                <a:gd name="connsiteY29-4058" fmla="*/ 4812729 h 5358110"/>
                <a:gd name="connsiteX30-4059" fmla="*/ 1702082 w 5476951"/>
                <a:gd name="connsiteY30-4060" fmla="*/ 4815618 h 5358110"/>
                <a:gd name="connsiteX31-4061" fmla="*/ 1665329 w 5476951"/>
                <a:gd name="connsiteY31-4062" fmla="*/ 4859589 h 5358110"/>
                <a:gd name="connsiteX32-4063" fmla="*/ 382689 w 5476951"/>
                <a:gd name="connsiteY32-4064" fmla="*/ 4973251 h 5358110"/>
                <a:gd name="connsiteX33-4065" fmla="*/ 193546 w 5476951"/>
                <a:gd name="connsiteY33-4066" fmla="*/ 3627521 h 5358110"/>
                <a:gd name="connsiteX34-4067" fmla="*/ 1539276 w 5476951"/>
                <a:gd name="connsiteY34-4068" fmla="*/ 3438379 h 5358110"/>
                <a:gd name="connsiteX35-4069" fmla="*/ 1877129 w 5476951"/>
                <a:gd name="connsiteY35-4070" fmla="*/ 3697057 h 5358110"/>
                <a:gd name="connsiteX36-4071" fmla="*/ 2216732 w 5476951"/>
                <a:gd name="connsiteY36-4072" fmla="*/ 3844176 h 5358110"/>
                <a:gd name="connsiteX37-4073" fmla="*/ 2646146 w 5476951"/>
                <a:gd name="connsiteY37-4074" fmla="*/ 3863853 h 5358110"/>
                <a:gd name="connsiteX38-4075" fmla="*/ 2648696 w 5476951"/>
                <a:gd name="connsiteY38-4076" fmla="*/ 3862765 h 5358110"/>
                <a:gd name="connsiteX39-4077" fmla="*/ 2689875 w 5476951"/>
                <a:gd name="connsiteY39-4078" fmla="*/ 3855447 h 5358110"/>
                <a:gd name="connsiteX40-4079" fmla="*/ 2936100 w 5476951"/>
                <a:gd name="connsiteY40-4080" fmla="*/ 3658908 h 5358110"/>
                <a:gd name="connsiteX41-4081" fmla="*/ 2838440 w 5476951"/>
                <a:gd name="connsiteY41-4082" fmla="*/ 3290409 h 5358110"/>
                <a:gd name="connsiteX42-4083" fmla="*/ 2028615 w 5476951"/>
                <a:gd name="connsiteY42-4084" fmla="*/ 2748134 h 5358110"/>
                <a:gd name="connsiteX43-4085" fmla="*/ 1654205 w 5476951"/>
                <a:gd name="connsiteY43-4086" fmla="*/ 2545672 h 5358110"/>
                <a:gd name="connsiteX44-4087" fmla="*/ 1375630 w 5476951"/>
                <a:gd name="connsiteY44-4088" fmla="*/ 563636 h 5358110"/>
                <a:gd name="connsiteX45-4089" fmla="*/ 3357666 w 5476951"/>
                <a:gd name="connsiteY45-4090" fmla="*/ 285061 h 5358110"/>
                <a:gd name="connsiteX0-4091" fmla="*/ 3357666 w 5476951"/>
                <a:gd name="connsiteY0-4092" fmla="*/ 285061 h 5358110"/>
                <a:gd name="connsiteX1-4093" fmla="*/ 3905805 w 5476951"/>
                <a:gd name="connsiteY1-4094" fmla="*/ 1625527 h 5358110"/>
                <a:gd name="connsiteX2-4095" fmla="*/ 3897761 w 5476951"/>
                <a:gd name="connsiteY2-4096" fmla="*/ 1921129 h 5358110"/>
                <a:gd name="connsiteX3-4097" fmla="*/ 4346315 w 5476951"/>
                <a:gd name="connsiteY3-4098" fmla="*/ 2784117 h 5358110"/>
                <a:gd name="connsiteX4-4099" fmla="*/ 4835762 w 5476951"/>
                <a:gd name="connsiteY4-4100" fmla="*/ 3221948 h 5358110"/>
                <a:gd name="connsiteX5-4101" fmla="*/ 5030084 w 5476951"/>
                <a:gd name="connsiteY5-4102" fmla="*/ 3339833 h 5358110"/>
                <a:gd name="connsiteX6-4103" fmla="*/ 5250947 w 5476951"/>
                <a:gd name="connsiteY6-4104" fmla="*/ 4911245 h 5358110"/>
                <a:gd name="connsiteX7-4105" fmla="*/ 3679535 w 5476951"/>
                <a:gd name="connsiteY7-4106" fmla="*/ 5132106 h 5358110"/>
                <a:gd name="connsiteX8-4107" fmla="*/ 3608123 w 5476951"/>
                <a:gd name="connsiteY8-4108" fmla="*/ 5071653 h 5358110"/>
                <a:gd name="connsiteX9-4109" fmla="*/ 3606270 w 5476951"/>
                <a:gd name="connsiteY9-4110" fmla="*/ 5071653 h 5358110"/>
                <a:gd name="connsiteX10-4111" fmla="*/ 3605852 w 5476951"/>
                <a:gd name="connsiteY10-4112" fmla="*/ 5071157 h 5358110"/>
                <a:gd name="connsiteX11-4113" fmla="*/ 3594974 w 5476951"/>
                <a:gd name="connsiteY11-4114" fmla="*/ 5061726 h 5358110"/>
                <a:gd name="connsiteX12-4115" fmla="*/ 3593836 w 5476951"/>
                <a:gd name="connsiteY12-4116" fmla="*/ 5059557 h 5358110"/>
                <a:gd name="connsiteX13-4117" fmla="*/ 3581037 w 5476951"/>
                <a:gd name="connsiteY13-4118" fmla="*/ 5048724 h 5358110"/>
                <a:gd name="connsiteX14-4119" fmla="*/ 3498605 w 5476951"/>
                <a:gd name="connsiteY14-4120" fmla="*/ 4961079 h 5358110"/>
                <a:gd name="connsiteX15-4121" fmla="*/ 3474807 w 5476951"/>
                <a:gd name="connsiteY15-4122" fmla="*/ 4928619 h 5358110"/>
                <a:gd name="connsiteX16-4123" fmla="*/ 3436792 w 5476951"/>
                <a:gd name="connsiteY16-4124" fmla="*/ 4887236 h 5358110"/>
                <a:gd name="connsiteX17-4125" fmla="*/ 3256800 w 5476951"/>
                <a:gd name="connsiteY17-4126" fmla="*/ 4738697 h 5358110"/>
                <a:gd name="connsiteX18-4127" fmla="*/ 2986540 w 5476951"/>
                <a:gd name="connsiteY18-4128" fmla="*/ 4608898 h 5358110"/>
                <a:gd name="connsiteX19-4129" fmla="*/ 2962693 w 5476951"/>
                <a:gd name="connsiteY19-4130" fmla="*/ 4603804 h 5358110"/>
                <a:gd name="connsiteX20-4131" fmla="*/ 2923303 w 5476951"/>
                <a:gd name="connsiteY20-4132" fmla="*/ 4592736 h 5358110"/>
                <a:gd name="connsiteX21-4133" fmla="*/ 2882996 w 5476951"/>
                <a:gd name="connsiteY21-4134" fmla="*/ 4584082 h 5358110"/>
                <a:gd name="connsiteX22-4135" fmla="*/ 2794209 w 5476951"/>
                <a:gd name="connsiteY22-4136" fmla="*/ 4559234 h 5358110"/>
                <a:gd name="connsiteX23-4137" fmla="*/ 2458494 w 5476951"/>
                <a:gd name="connsiteY23-4138" fmla="*/ 4523286 h 5358110"/>
                <a:gd name="connsiteX24-4139" fmla="*/ 1746979 w 5476951"/>
                <a:gd name="connsiteY24-4140" fmla="*/ 4763446 h 5358110"/>
                <a:gd name="connsiteX25-4141" fmla="*/ 1735712 w 5476951"/>
                <a:gd name="connsiteY25-4142" fmla="*/ 4781802 h 5358110"/>
                <a:gd name="connsiteX26-4143" fmla="*/ 1734708 w 5476951"/>
                <a:gd name="connsiteY26-4144" fmla="*/ 4782497 h 5358110"/>
                <a:gd name="connsiteX27-4145" fmla="*/ 1710956 w 5476951"/>
                <a:gd name="connsiteY27-4146" fmla="*/ 4807429 h 5358110"/>
                <a:gd name="connsiteX28-4147" fmla="*/ 1708962 w 5476951"/>
                <a:gd name="connsiteY28-4148" fmla="*/ 4812729 h 5358110"/>
                <a:gd name="connsiteX29-4149" fmla="*/ 1702082 w 5476951"/>
                <a:gd name="connsiteY29-4150" fmla="*/ 4815618 h 5358110"/>
                <a:gd name="connsiteX30-4151" fmla="*/ 1665329 w 5476951"/>
                <a:gd name="connsiteY30-4152" fmla="*/ 4859589 h 5358110"/>
                <a:gd name="connsiteX31-4153" fmla="*/ 382689 w 5476951"/>
                <a:gd name="connsiteY31-4154" fmla="*/ 4973251 h 5358110"/>
                <a:gd name="connsiteX32-4155" fmla="*/ 193546 w 5476951"/>
                <a:gd name="connsiteY32-4156" fmla="*/ 3627521 h 5358110"/>
                <a:gd name="connsiteX33-4157" fmla="*/ 1539276 w 5476951"/>
                <a:gd name="connsiteY33-4158" fmla="*/ 3438379 h 5358110"/>
                <a:gd name="connsiteX34-4159" fmla="*/ 1877129 w 5476951"/>
                <a:gd name="connsiteY34-4160" fmla="*/ 3697057 h 5358110"/>
                <a:gd name="connsiteX35-4161" fmla="*/ 2216732 w 5476951"/>
                <a:gd name="connsiteY35-4162" fmla="*/ 3844176 h 5358110"/>
                <a:gd name="connsiteX36-4163" fmla="*/ 2646146 w 5476951"/>
                <a:gd name="connsiteY36-4164" fmla="*/ 3863853 h 5358110"/>
                <a:gd name="connsiteX37-4165" fmla="*/ 2648696 w 5476951"/>
                <a:gd name="connsiteY37-4166" fmla="*/ 3862765 h 5358110"/>
                <a:gd name="connsiteX38-4167" fmla="*/ 2689875 w 5476951"/>
                <a:gd name="connsiteY38-4168" fmla="*/ 3855447 h 5358110"/>
                <a:gd name="connsiteX39-4169" fmla="*/ 2936100 w 5476951"/>
                <a:gd name="connsiteY39-4170" fmla="*/ 3658908 h 5358110"/>
                <a:gd name="connsiteX40-4171" fmla="*/ 2838440 w 5476951"/>
                <a:gd name="connsiteY40-4172" fmla="*/ 3290409 h 5358110"/>
                <a:gd name="connsiteX41-4173" fmla="*/ 2028615 w 5476951"/>
                <a:gd name="connsiteY41-4174" fmla="*/ 2748134 h 5358110"/>
                <a:gd name="connsiteX42-4175" fmla="*/ 1654205 w 5476951"/>
                <a:gd name="connsiteY42-4176" fmla="*/ 2545672 h 5358110"/>
                <a:gd name="connsiteX43-4177" fmla="*/ 1375630 w 5476951"/>
                <a:gd name="connsiteY43-4178" fmla="*/ 563636 h 5358110"/>
                <a:gd name="connsiteX44-4179" fmla="*/ 3357666 w 5476951"/>
                <a:gd name="connsiteY44-4180" fmla="*/ 285061 h 5358110"/>
                <a:gd name="connsiteX0-4181" fmla="*/ 3357666 w 5476951"/>
                <a:gd name="connsiteY0-4182" fmla="*/ 285061 h 5358110"/>
                <a:gd name="connsiteX1-4183" fmla="*/ 3905805 w 5476951"/>
                <a:gd name="connsiteY1-4184" fmla="*/ 1625527 h 5358110"/>
                <a:gd name="connsiteX2-4185" fmla="*/ 3897761 w 5476951"/>
                <a:gd name="connsiteY2-4186" fmla="*/ 1921129 h 5358110"/>
                <a:gd name="connsiteX3-4187" fmla="*/ 4346315 w 5476951"/>
                <a:gd name="connsiteY3-4188" fmla="*/ 2784117 h 5358110"/>
                <a:gd name="connsiteX4-4189" fmla="*/ 4835762 w 5476951"/>
                <a:gd name="connsiteY4-4190" fmla="*/ 3221948 h 5358110"/>
                <a:gd name="connsiteX5-4191" fmla="*/ 5030084 w 5476951"/>
                <a:gd name="connsiteY5-4192" fmla="*/ 3339833 h 5358110"/>
                <a:gd name="connsiteX6-4193" fmla="*/ 5250947 w 5476951"/>
                <a:gd name="connsiteY6-4194" fmla="*/ 4911245 h 5358110"/>
                <a:gd name="connsiteX7-4195" fmla="*/ 3679535 w 5476951"/>
                <a:gd name="connsiteY7-4196" fmla="*/ 5132106 h 5358110"/>
                <a:gd name="connsiteX8-4197" fmla="*/ 3608123 w 5476951"/>
                <a:gd name="connsiteY8-4198" fmla="*/ 5071653 h 5358110"/>
                <a:gd name="connsiteX9-4199" fmla="*/ 3606270 w 5476951"/>
                <a:gd name="connsiteY9-4200" fmla="*/ 5071653 h 5358110"/>
                <a:gd name="connsiteX10-4201" fmla="*/ 3605852 w 5476951"/>
                <a:gd name="connsiteY10-4202" fmla="*/ 5071157 h 5358110"/>
                <a:gd name="connsiteX11-4203" fmla="*/ 3594974 w 5476951"/>
                <a:gd name="connsiteY11-4204" fmla="*/ 5061726 h 5358110"/>
                <a:gd name="connsiteX12-4205" fmla="*/ 3593836 w 5476951"/>
                <a:gd name="connsiteY12-4206" fmla="*/ 5059557 h 5358110"/>
                <a:gd name="connsiteX13-4207" fmla="*/ 3581037 w 5476951"/>
                <a:gd name="connsiteY13-4208" fmla="*/ 5048724 h 5358110"/>
                <a:gd name="connsiteX14-4209" fmla="*/ 3498605 w 5476951"/>
                <a:gd name="connsiteY14-4210" fmla="*/ 4961079 h 5358110"/>
                <a:gd name="connsiteX15-4211" fmla="*/ 3436792 w 5476951"/>
                <a:gd name="connsiteY15-4212" fmla="*/ 4887236 h 5358110"/>
                <a:gd name="connsiteX16-4213" fmla="*/ 3256800 w 5476951"/>
                <a:gd name="connsiteY16-4214" fmla="*/ 4738697 h 5358110"/>
                <a:gd name="connsiteX17-4215" fmla="*/ 2986540 w 5476951"/>
                <a:gd name="connsiteY17-4216" fmla="*/ 4608898 h 5358110"/>
                <a:gd name="connsiteX18-4217" fmla="*/ 2962693 w 5476951"/>
                <a:gd name="connsiteY18-4218" fmla="*/ 4603804 h 5358110"/>
                <a:gd name="connsiteX19-4219" fmla="*/ 2923303 w 5476951"/>
                <a:gd name="connsiteY19-4220" fmla="*/ 4592736 h 5358110"/>
                <a:gd name="connsiteX20-4221" fmla="*/ 2882996 w 5476951"/>
                <a:gd name="connsiteY20-4222" fmla="*/ 4584082 h 5358110"/>
                <a:gd name="connsiteX21-4223" fmla="*/ 2794209 w 5476951"/>
                <a:gd name="connsiteY21-4224" fmla="*/ 4559234 h 5358110"/>
                <a:gd name="connsiteX22-4225" fmla="*/ 2458494 w 5476951"/>
                <a:gd name="connsiteY22-4226" fmla="*/ 4523286 h 5358110"/>
                <a:gd name="connsiteX23-4227" fmla="*/ 1746979 w 5476951"/>
                <a:gd name="connsiteY23-4228" fmla="*/ 4763446 h 5358110"/>
                <a:gd name="connsiteX24-4229" fmla="*/ 1735712 w 5476951"/>
                <a:gd name="connsiteY24-4230" fmla="*/ 4781802 h 5358110"/>
                <a:gd name="connsiteX25-4231" fmla="*/ 1734708 w 5476951"/>
                <a:gd name="connsiteY25-4232" fmla="*/ 4782497 h 5358110"/>
                <a:gd name="connsiteX26-4233" fmla="*/ 1710956 w 5476951"/>
                <a:gd name="connsiteY26-4234" fmla="*/ 4807429 h 5358110"/>
                <a:gd name="connsiteX27-4235" fmla="*/ 1708962 w 5476951"/>
                <a:gd name="connsiteY27-4236" fmla="*/ 4812729 h 5358110"/>
                <a:gd name="connsiteX28-4237" fmla="*/ 1702082 w 5476951"/>
                <a:gd name="connsiteY28-4238" fmla="*/ 4815618 h 5358110"/>
                <a:gd name="connsiteX29-4239" fmla="*/ 1665329 w 5476951"/>
                <a:gd name="connsiteY29-4240" fmla="*/ 4859589 h 5358110"/>
                <a:gd name="connsiteX30-4241" fmla="*/ 382689 w 5476951"/>
                <a:gd name="connsiteY30-4242" fmla="*/ 4973251 h 5358110"/>
                <a:gd name="connsiteX31-4243" fmla="*/ 193546 w 5476951"/>
                <a:gd name="connsiteY31-4244" fmla="*/ 3627521 h 5358110"/>
                <a:gd name="connsiteX32-4245" fmla="*/ 1539276 w 5476951"/>
                <a:gd name="connsiteY32-4246" fmla="*/ 3438379 h 5358110"/>
                <a:gd name="connsiteX33-4247" fmla="*/ 1877129 w 5476951"/>
                <a:gd name="connsiteY33-4248" fmla="*/ 3697057 h 5358110"/>
                <a:gd name="connsiteX34-4249" fmla="*/ 2216732 w 5476951"/>
                <a:gd name="connsiteY34-4250" fmla="*/ 3844176 h 5358110"/>
                <a:gd name="connsiteX35-4251" fmla="*/ 2646146 w 5476951"/>
                <a:gd name="connsiteY35-4252" fmla="*/ 3863853 h 5358110"/>
                <a:gd name="connsiteX36-4253" fmla="*/ 2648696 w 5476951"/>
                <a:gd name="connsiteY36-4254" fmla="*/ 3862765 h 5358110"/>
                <a:gd name="connsiteX37-4255" fmla="*/ 2689875 w 5476951"/>
                <a:gd name="connsiteY37-4256" fmla="*/ 3855447 h 5358110"/>
                <a:gd name="connsiteX38-4257" fmla="*/ 2936100 w 5476951"/>
                <a:gd name="connsiteY38-4258" fmla="*/ 3658908 h 5358110"/>
                <a:gd name="connsiteX39-4259" fmla="*/ 2838440 w 5476951"/>
                <a:gd name="connsiteY39-4260" fmla="*/ 3290409 h 5358110"/>
                <a:gd name="connsiteX40-4261" fmla="*/ 2028615 w 5476951"/>
                <a:gd name="connsiteY40-4262" fmla="*/ 2748134 h 5358110"/>
                <a:gd name="connsiteX41-4263" fmla="*/ 1654205 w 5476951"/>
                <a:gd name="connsiteY41-4264" fmla="*/ 2545672 h 5358110"/>
                <a:gd name="connsiteX42-4265" fmla="*/ 1375630 w 5476951"/>
                <a:gd name="connsiteY42-4266" fmla="*/ 563636 h 5358110"/>
                <a:gd name="connsiteX43-4267" fmla="*/ 3357666 w 5476951"/>
                <a:gd name="connsiteY43-4268" fmla="*/ 285061 h 5358110"/>
                <a:gd name="connsiteX0-4269" fmla="*/ 3357666 w 5476951"/>
                <a:gd name="connsiteY0-4270" fmla="*/ 285061 h 5358110"/>
                <a:gd name="connsiteX1-4271" fmla="*/ 3905805 w 5476951"/>
                <a:gd name="connsiteY1-4272" fmla="*/ 1625527 h 5358110"/>
                <a:gd name="connsiteX2-4273" fmla="*/ 3897761 w 5476951"/>
                <a:gd name="connsiteY2-4274" fmla="*/ 1921129 h 5358110"/>
                <a:gd name="connsiteX3-4275" fmla="*/ 4346315 w 5476951"/>
                <a:gd name="connsiteY3-4276" fmla="*/ 2784117 h 5358110"/>
                <a:gd name="connsiteX4-4277" fmla="*/ 4835762 w 5476951"/>
                <a:gd name="connsiteY4-4278" fmla="*/ 3221948 h 5358110"/>
                <a:gd name="connsiteX5-4279" fmla="*/ 5030084 w 5476951"/>
                <a:gd name="connsiteY5-4280" fmla="*/ 3339833 h 5358110"/>
                <a:gd name="connsiteX6-4281" fmla="*/ 5250947 w 5476951"/>
                <a:gd name="connsiteY6-4282" fmla="*/ 4911245 h 5358110"/>
                <a:gd name="connsiteX7-4283" fmla="*/ 3679535 w 5476951"/>
                <a:gd name="connsiteY7-4284" fmla="*/ 5132106 h 5358110"/>
                <a:gd name="connsiteX8-4285" fmla="*/ 3608123 w 5476951"/>
                <a:gd name="connsiteY8-4286" fmla="*/ 5071653 h 5358110"/>
                <a:gd name="connsiteX9-4287" fmla="*/ 3606270 w 5476951"/>
                <a:gd name="connsiteY9-4288" fmla="*/ 5071653 h 5358110"/>
                <a:gd name="connsiteX10-4289" fmla="*/ 3605852 w 5476951"/>
                <a:gd name="connsiteY10-4290" fmla="*/ 5071157 h 5358110"/>
                <a:gd name="connsiteX11-4291" fmla="*/ 3594974 w 5476951"/>
                <a:gd name="connsiteY11-4292" fmla="*/ 5061726 h 5358110"/>
                <a:gd name="connsiteX12-4293" fmla="*/ 3593836 w 5476951"/>
                <a:gd name="connsiteY12-4294" fmla="*/ 5059557 h 5358110"/>
                <a:gd name="connsiteX13-4295" fmla="*/ 3581037 w 5476951"/>
                <a:gd name="connsiteY13-4296" fmla="*/ 5048724 h 5358110"/>
                <a:gd name="connsiteX14-4297" fmla="*/ 3436792 w 5476951"/>
                <a:gd name="connsiteY14-4298" fmla="*/ 4887236 h 5358110"/>
                <a:gd name="connsiteX15-4299" fmla="*/ 3256800 w 5476951"/>
                <a:gd name="connsiteY15-4300" fmla="*/ 4738697 h 5358110"/>
                <a:gd name="connsiteX16-4301" fmla="*/ 2986540 w 5476951"/>
                <a:gd name="connsiteY16-4302" fmla="*/ 4608898 h 5358110"/>
                <a:gd name="connsiteX17-4303" fmla="*/ 2962693 w 5476951"/>
                <a:gd name="connsiteY17-4304" fmla="*/ 4603804 h 5358110"/>
                <a:gd name="connsiteX18-4305" fmla="*/ 2923303 w 5476951"/>
                <a:gd name="connsiteY18-4306" fmla="*/ 4592736 h 5358110"/>
                <a:gd name="connsiteX19-4307" fmla="*/ 2882996 w 5476951"/>
                <a:gd name="connsiteY19-4308" fmla="*/ 4584082 h 5358110"/>
                <a:gd name="connsiteX20-4309" fmla="*/ 2794209 w 5476951"/>
                <a:gd name="connsiteY20-4310" fmla="*/ 4559234 h 5358110"/>
                <a:gd name="connsiteX21-4311" fmla="*/ 2458494 w 5476951"/>
                <a:gd name="connsiteY21-4312" fmla="*/ 4523286 h 5358110"/>
                <a:gd name="connsiteX22-4313" fmla="*/ 1746979 w 5476951"/>
                <a:gd name="connsiteY22-4314" fmla="*/ 4763446 h 5358110"/>
                <a:gd name="connsiteX23-4315" fmla="*/ 1735712 w 5476951"/>
                <a:gd name="connsiteY23-4316" fmla="*/ 4781802 h 5358110"/>
                <a:gd name="connsiteX24-4317" fmla="*/ 1734708 w 5476951"/>
                <a:gd name="connsiteY24-4318" fmla="*/ 4782497 h 5358110"/>
                <a:gd name="connsiteX25-4319" fmla="*/ 1710956 w 5476951"/>
                <a:gd name="connsiteY25-4320" fmla="*/ 4807429 h 5358110"/>
                <a:gd name="connsiteX26-4321" fmla="*/ 1708962 w 5476951"/>
                <a:gd name="connsiteY26-4322" fmla="*/ 4812729 h 5358110"/>
                <a:gd name="connsiteX27-4323" fmla="*/ 1702082 w 5476951"/>
                <a:gd name="connsiteY27-4324" fmla="*/ 4815618 h 5358110"/>
                <a:gd name="connsiteX28-4325" fmla="*/ 1665329 w 5476951"/>
                <a:gd name="connsiteY28-4326" fmla="*/ 4859589 h 5358110"/>
                <a:gd name="connsiteX29-4327" fmla="*/ 382689 w 5476951"/>
                <a:gd name="connsiteY29-4328" fmla="*/ 4973251 h 5358110"/>
                <a:gd name="connsiteX30-4329" fmla="*/ 193546 w 5476951"/>
                <a:gd name="connsiteY30-4330" fmla="*/ 3627521 h 5358110"/>
                <a:gd name="connsiteX31-4331" fmla="*/ 1539276 w 5476951"/>
                <a:gd name="connsiteY31-4332" fmla="*/ 3438379 h 5358110"/>
                <a:gd name="connsiteX32-4333" fmla="*/ 1877129 w 5476951"/>
                <a:gd name="connsiteY32-4334" fmla="*/ 3697057 h 5358110"/>
                <a:gd name="connsiteX33-4335" fmla="*/ 2216732 w 5476951"/>
                <a:gd name="connsiteY33-4336" fmla="*/ 3844176 h 5358110"/>
                <a:gd name="connsiteX34-4337" fmla="*/ 2646146 w 5476951"/>
                <a:gd name="connsiteY34-4338" fmla="*/ 3863853 h 5358110"/>
                <a:gd name="connsiteX35-4339" fmla="*/ 2648696 w 5476951"/>
                <a:gd name="connsiteY35-4340" fmla="*/ 3862765 h 5358110"/>
                <a:gd name="connsiteX36-4341" fmla="*/ 2689875 w 5476951"/>
                <a:gd name="connsiteY36-4342" fmla="*/ 3855447 h 5358110"/>
                <a:gd name="connsiteX37-4343" fmla="*/ 2936100 w 5476951"/>
                <a:gd name="connsiteY37-4344" fmla="*/ 3658908 h 5358110"/>
                <a:gd name="connsiteX38-4345" fmla="*/ 2838440 w 5476951"/>
                <a:gd name="connsiteY38-4346" fmla="*/ 3290409 h 5358110"/>
                <a:gd name="connsiteX39-4347" fmla="*/ 2028615 w 5476951"/>
                <a:gd name="connsiteY39-4348" fmla="*/ 2748134 h 5358110"/>
                <a:gd name="connsiteX40-4349" fmla="*/ 1654205 w 5476951"/>
                <a:gd name="connsiteY40-4350" fmla="*/ 2545672 h 5358110"/>
                <a:gd name="connsiteX41-4351" fmla="*/ 1375630 w 5476951"/>
                <a:gd name="connsiteY41-4352" fmla="*/ 563636 h 5358110"/>
                <a:gd name="connsiteX42-4353" fmla="*/ 3357666 w 5476951"/>
                <a:gd name="connsiteY42-4354" fmla="*/ 285061 h 5358110"/>
                <a:gd name="connsiteX0-4355" fmla="*/ 3357666 w 5476951"/>
                <a:gd name="connsiteY0-4356" fmla="*/ 285061 h 5358110"/>
                <a:gd name="connsiteX1-4357" fmla="*/ 3905805 w 5476951"/>
                <a:gd name="connsiteY1-4358" fmla="*/ 1625527 h 5358110"/>
                <a:gd name="connsiteX2-4359" fmla="*/ 3897761 w 5476951"/>
                <a:gd name="connsiteY2-4360" fmla="*/ 1921129 h 5358110"/>
                <a:gd name="connsiteX3-4361" fmla="*/ 4346315 w 5476951"/>
                <a:gd name="connsiteY3-4362" fmla="*/ 2784117 h 5358110"/>
                <a:gd name="connsiteX4-4363" fmla="*/ 4835762 w 5476951"/>
                <a:gd name="connsiteY4-4364" fmla="*/ 3221948 h 5358110"/>
                <a:gd name="connsiteX5-4365" fmla="*/ 5030084 w 5476951"/>
                <a:gd name="connsiteY5-4366" fmla="*/ 3339833 h 5358110"/>
                <a:gd name="connsiteX6-4367" fmla="*/ 5250947 w 5476951"/>
                <a:gd name="connsiteY6-4368" fmla="*/ 4911245 h 5358110"/>
                <a:gd name="connsiteX7-4369" fmla="*/ 3679535 w 5476951"/>
                <a:gd name="connsiteY7-4370" fmla="*/ 5132106 h 5358110"/>
                <a:gd name="connsiteX8-4371" fmla="*/ 3608123 w 5476951"/>
                <a:gd name="connsiteY8-4372" fmla="*/ 5071653 h 5358110"/>
                <a:gd name="connsiteX9-4373" fmla="*/ 3606270 w 5476951"/>
                <a:gd name="connsiteY9-4374" fmla="*/ 5071653 h 5358110"/>
                <a:gd name="connsiteX10-4375" fmla="*/ 3605852 w 5476951"/>
                <a:gd name="connsiteY10-4376" fmla="*/ 5071157 h 5358110"/>
                <a:gd name="connsiteX11-4377" fmla="*/ 3594974 w 5476951"/>
                <a:gd name="connsiteY11-4378" fmla="*/ 5061726 h 5358110"/>
                <a:gd name="connsiteX12-4379" fmla="*/ 3593836 w 5476951"/>
                <a:gd name="connsiteY12-4380" fmla="*/ 5059557 h 5358110"/>
                <a:gd name="connsiteX13-4381" fmla="*/ 3581037 w 5476951"/>
                <a:gd name="connsiteY13-4382" fmla="*/ 5048724 h 5358110"/>
                <a:gd name="connsiteX14-4383" fmla="*/ 3436792 w 5476951"/>
                <a:gd name="connsiteY14-4384" fmla="*/ 4887236 h 5358110"/>
                <a:gd name="connsiteX15-4385" fmla="*/ 3256800 w 5476951"/>
                <a:gd name="connsiteY15-4386" fmla="*/ 4738697 h 5358110"/>
                <a:gd name="connsiteX16-4387" fmla="*/ 2986540 w 5476951"/>
                <a:gd name="connsiteY16-4388" fmla="*/ 4608898 h 5358110"/>
                <a:gd name="connsiteX17-4389" fmla="*/ 2962693 w 5476951"/>
                <a:gd name="connsiteY17-4390" fmla="*/ 4603804 h 5358110"/>
                <a:gd name="connsiteX18-4391" fmla="*/ 2923303 w 5476951"/>
                <a:gd name="connsiteY18-4392" fmla="*/ 4592736 h 5358110"/>
                <a:gd name="connsiteX19-4393" fmla="*/ 2794209 w 5476951"/>
                <a:gd name="connsiteY19-4394" fmla="*/ 4559234 h 5358110"/>
                <a:gd name="connsiteX20-4395" fmla="*/ 2458494 w 5476951"/>
                <a:gd name="connsiteY20-4396" fmla="*/ 4523286 h 5358110"/>
                <a:gd name="connsiteX21-4397" fmla="*/ 1746979 w 5476951"/>
                <a:gd name="connsiteY21-4398" fmla="*/ 4763446 h 5358110"/>
                <a:gd name="connsiteX22-4399" fmla="*/ 1735712 w 5476951"/>
                <a:gd name="connsiteY22-4400" fmla="*/ 4781802 h 5358110"/>
                <a:gd name="connsiteX23-4401" fmla="*/ 1734708 w 5476951"/>
                <a:gd name="connsiteY23-4402" fmla="*/ 4782497 h 5358110"/>
                <a:gd name="connsiteX24-4403" fmla="*/ 1710956 w 5476951"/>
                <a:gd name="connsiteY24-4404" fmla="*/ 4807429 h 5358110"/>
                <a:gd name="connsiteX25-4405" fmla="*/ 1708962 w 5476951"/>
                <a:gd name="connsiteY25-4406" fmla="*/ 4812729 h 5358110"/>
                <a:gd name="connsiteX26-4407" fmla="*/ 1702082 w 5476951"/>
                <a:gd name="connsiteY26-4408" fmla="*/ 4815618 h 5358110"/>
                <a:gd name="connsiteX27-4409" fmla="*/ 1665329 w 5476951"/>
                <a:gd name="connsiteY27-4410" fmla="*/ 4859589 h 5358110"/>
                <a:gd name="connsiteX28-4411" fmla="*/ 382689 w 5476951"/>
                <a:gd name="connsiteY28-4412" fmla="*/ 4973251 h 5358110"/>
                <a:gd name="connsiteX29-4413" fmla="*/ 193546 w 5476951"/>
                <a:gd name="connsiteY29-4414" fmla="*/ 3627521 h 5358110"/>
                <a:gd name="connsiteX30-4415" fmla="*/ 1539276 w 5476951"/>
                <a:gd name="connsiteY30-4416" fmla="*/ 3438379 h 5358110"/>
                <a:gd name="connsiteX31-4417" fmla="*/ 1877129 w 5476951"/>
                <a:gd name="connsiteY31-4418" fmla="*/ 3697057 h 5358110"/>
                <a:gd name="connsiteX32-4419" fmla="*/ 2216732 w 5476951"/>
                <a:gd name="connsiteY32-4420" fmla="*/ 3844176 h 5358110"/>
                <a:gd name="connsiteX33-4421" fmla="*/ 2646146 w 5476951"/>
                <a:gd name="connsiteY33-4422" fmla="*/ 3863853 h 5358110"/>
                <a:gd name="connsiteX34-4423" fmla="*/ 2648696 w 5476951"/>
                <a:gd name="connsiteY34-4424" fmla="*/ 3862765 h 5358110"/>
                <a:gd name="connsiteX35-4425" fmla="*/ 2689875 w 5476951"/>
                <a:gd name="connsiteY35-4426" fmla="*/ 3855447 h 5358110"/>
                <a:gd name="connsiteX36-4427" fmla="*/ 2936100 w 5476951"/>
                <a:gd name="connsiteY36-4428" fmla="*/ 3658908 h 5358110"/>
                <a:gd name="connsiteX37-4429" fmla="*/ 2838440 w 5476951"/>
                <a:gd name="connsiteY37-4430" fmla="*/ 3290409 h 5358110"/>
                <a:gd name="connsiteX38-4431" fmla="*/ 2028615 w 5476951"/>
                <a:gd name="connsiteY38-4432" fmla="*/ 2748134 h 5358110"/>
                <a:gd name="connsiteX39-4433" fmla="*/ 1654205 w 5476951"/>
                <a:gd name="connsiteY39-4434" fmla="*/ 2545672 h 5358110"/>
                <a:gd name="connsiteX40-4435" fmla="*/ 1375630 w 5476951"/>
                <a:gd name="connsiteY40-4436" fmla="*/ 563636 h 5358110"/>
                <a:gd name="connsiteX41-4437" fmla="*/ 3357666 w 5476951"/>
                <a:gd name="connsiteY41-4438" fmla="*/ 285061 h 5358110"/>
                <a:gd name="connsiteX0-4439" fmla="*/ 3357666 w 5476951"/>
                <a:gd name="connsiteY0-4440" fmla="*/ 285061 h 5358110"/>
                <a:gd name="connsiteX1-4441" fmla="*/ 3905805 w 5476951"/>
                <a:gd name="connsiteY1-4442" fmla="*/ 1625527 h 5358110"/>
                <a:gd name="connsiteX2-4443" fmla="*/ 3897761 w 5476951"/>
                <a:gd name="connsiteY2-4444" fmla="*/ 1921129 h 5358110"/>
                <a:gd name="connsiteX3-4445" fmla="*/ 4346315 w 5476951"/>
                <a:gd name="connsiteY3-4446" fmla="*/ 2784117 h 5358110"/>
                <a:gd name="connsiteX4-4447" fmla="*/ 4835762 w 5476951"/>
                <a:gd name="connsiteY4-4448" fmla="*/ 3221948 h 5358110"/>
                <a:gd name="connsiteX5-4449" fmla="*/ 5030084 w 5476951"/>
                <a:gd name="connsiteY5-4450" fmla="*/ 3339833 h 5358110"/>
                <a:gd name="connsiteX6-4451" fmla="*/ 5250947 w 5476951"/>
                <a:gd name="connsiteY6-4452" fmla="*/ 4911245 h 5358110"/>
                <a:gd name="connsiteX7-4453" fmla="*/ 3679535 w 5476951"/>
                <a:gd name="connsiteY7-4454" fmla="*/ 5132106 h 5358110"/>
                <a:gd name="connsiteX8-4455" fmla="*/ 3608123 w 5476951"/>
                <a:gd name="connsiteY8-4456" fmla="*/ 5071653 h 5358110"/>
                <a:gd name="connsiteX9-4457" fmla="*/ 3606270 w 5476951"/>
                <a:gd name="connsiteY9-4458" fmla="*/ 5071653 h 5358110"/>
                <a:gd name="connsiteX10-4459" fmla="*/ 3605852 w 5476951"/>
                <a:gd name="connsiteY10-4460" fmla="*/ 5071157 h 5358110"/>
                <a:gd name="connsiteX11-4461" fmla="*/ 3594974 w 5476951"/>
                <a:gd name="connsiteY11-4462" fmla="*/ 5061726 h 5358110"/>
                <a:gd name="connsiteX12-4463" fmla="*/ 3593836 w 5476951"/>
                <a:gd name="connsiteY12-4464" fmla="*/ 5059557 h 5358110"/>
                <a:gd name="connsiteX13-4465" fmla="*/ 3581037 w 5476951"/>
                <a:gd name="connsiteY13-4466" fmla="*/ 5048724 h 5358110"/>
                <a:gd name="connsiteX14-4467" fmla="*/ 3436792 w 5476951"/>
                <a:gd name="connsiteY14-4468" fmla="*/ 4887236 h 5358110"/>
                <a:gd name="connsiteX15-4469" fmla="*/ 3256800 w 5476951"/>
                <a:gd name="connsiteY15-4470" fmla="*/ 4738697 h 5358110"/>
                <a:gd name="connsiteX16-4471" fmla="*/ 2986540 w 5476951"/>
                <a:gd name="connsiteY16-4472" fmla="*/ 4608898 h 5358110"/>
                <a:gd name="connsiteX17-4473" fmla="*/ 2962693 w 5476951"/>
                <a:gd name="connsiteY17-4474" fmla="*/ 4603804 h 5358110"/>
                <a:gd name="connsiteX18-4475" fmla="*/ 2794209 w 5476951"/>
                <a:gd name="connsiteY18-4476" fmla="*/ 4559234 h 5358110"/>
                <a:gd name="connsiteX19-4477" fmla="*/ 2458494 w 5476951"/>
                <a:gd name="connsiteY19-4478" fmla="*/ 4523286 h 5358110"/>
                <a:gd name="connsiteX20-4479" fmla="*/ 1746979 w 5476951"/>
                <a:gd name="connsiteY20-4480" fmla="*/ 4763446 h 5358110"/>
                <a:gd name="connsiteX21-4481" fmla="*/ 1735712 w 5476951"/>
                <a:gd name="connsiteY21-4482" fmla="*/ 4781802 h 5358110"/>
                <a:gd name="connsiteX22-4483" fmla="*/ 1734708 w 5476951"/>
                <a:gd name="connsiteY22-4484" fmla="*/ 4782497 h 5358110"/>
                <a:gd name="connsiteX23-4485" fmla="*/ 1710956 w 5476951"/>
                <a:gd name="connsiteY23-4486" fmla="*/ 4807429 h 5358110"/>
                <a:gd name="connsiteX24-4487" fmla="*/ 1708962 w 5476951"/>
                <a:gd name="connsiteY24-4488" fmla="*/ 4812729 h 5358110"/>
                <a:gd name="connsiteX25-4489" fmla="*/ 1702082 w 5476951"/>
                <a:gd name="connsiteY25-4490" fmla="*/ 4815618 h 5358110"/>
                <a:gd name="connsiteX26-4491" fmla="*/ 1665329 w 5476951"/>
                <a:gd name="connsiteY26-4492" fmla="*/ 4859589 h 5358110"/>
                <a:gd name="connsiteX27-4493" fmla="*/ 382689 w 5476951"/>
                <a:gd name="connsiteY27-4494" fmla="*/ 4973251 h 5358110"/>
                <a:gd name="connsiteX28-4495" fmla="*/ 193546 w 5476951"/>
                <a:gd name="connsiteY28-4496" fmla="*/ 3627521 h 5358110"/>
                <a:gd name="connsiteX29-4497" fmla="*/ 1539276 w 5476951"/>
                <a:gd name="connsiteY29-4498" fmla="*/ 3438379 h 5358110"/>
                <a:gd name="connsiteX30-4499" fmla="*/ 1877129 w 5476951"/>
                <a:gd name="connsiteY30-4500" fmla="*/ 3697057 h 5358110"/>
                <a:gd name="connsiteX31-4501" fmla="*/ 2216732 w 5476951"/>
                <a:gd name="connsiteY31-4502" fmla="*/ 3844176 h 5358110"/>
                <a:gd name="connsiteX32-4503" fmla="*/ 2646146 w 5476951"/>
                <a:gd name="connsiteY32-4504" fmla="*/ 3863853 h 5358110"/>
                <a:gd name="connsiteX33-4505" fmla="*/ 2648696 w 5476951"/>
                <a:gd name="connsiteY33-4506" fmla="*/ 3862765 h 5358110"/>
                <a:gd name="connsiteX34-4507" fmla="*/ 2689875 w 5476951"/>
                <a:gd name="connsiteY34-4508" fmla="*/ 3855447 h 5358110"/>
                <a:gd name="connsiteX35-4509" fmla="*/ 2936100 w 5476951"/>
                <a:gd name="connsiteY35-4510" fmla="*/ 3658908 h 5358110"/>
                <a:gd name="connsiteX36-4511" fmla="*/ 2838440 w 5476951"/>
                <a:gd name="connsiteY36-4512" fmla="*/ 3290409 h 5358110"/>
                <a:gd name="connsiteX37-4513" fmla="*/ 2028615 w 5476951"/>
                <a:gd name="connsiteY37-4514" fmla="*/ 2748134 h 5358110"/>
                <a:gd name="connsiteX38-4515" fmla="*/ 1654205 w 5476951"/>
                <a:gd name="connsiteY38-4516" fmla="*/ 2545672 h 5358110"/>
                <a:gd name="connsiteX39-4517" fmla="*/ 1375630 w 5476951"/>
                <a:gd name="connsiteY39-4518" fmla="*/ 563636 h 5358110"/>
                <a:gd name="connsiteX40-4519" fmla="*/ 3357666 w 5476951"/>
                <a:gd name="connsiteY40-4520" fmla="*/ 285061 h 5358110"/>
                <a:gd name="connsiteX0-4521" fmla="*/ 3357666 w 5476951"/>
                <a:gd name="connsiteY0-4522" fmla="*/ 285061 h 5358110"/>
                <a:gd name="connsiteX1-4523" fmla="*/ 3905805 w 5476951"/>
                <a:gd name="connsiteY1-4524" fmla="*/ 1625527 h 5358110"/>
                <a:gd name="connsiteX2-4525" fmla="*/ 3897761 w 5476951"/>
                <a:gd name="connsiteY2-4526" fmla="*/ 1921129 h 5358110"/>
                <a:gd name="connsiteX3-4527" fmla="*/ 4346315 w 5476951"/>
                <a:gd name="connsiteY3-4528" fmla="*/ 2784117 h 5358110"/>
                <a:gd name="connsiteX4-4529" fmla="*/ 4835762 w 5476951"/>
                <a:gd name="connsiteY4-4530" fmla="*/ 3221948 h 5358110"/>
                <a:gd name="connsiteX5-4531" fmla="*/ 5030084 w 5476951"/>
                <a:gd name="connsiteY5-4532" fmla="*/ 3339833 h 5358110"/>
                <a:gd name="connsiteX6-4533" fmla="*/ 5250947 w 5476951"/>
                <a:gd name="connsiteY6-4534" fmla="*/ 4911245 h 5358110"/>
                <a:gd name="connsiteX7-4535" fmla="*/ 3679535 w 5476951"/>
                <a:gd name="connsiteY7-4536" fmla="*/ 5132106 h 5358110"/>
                <a:gd name="connsiteX8-4537" fmla="*/ 3608123 w 5476951"/>
                <a:gd name="connsiteY8-4538" fmla="*/ 5071653 h 5358110"/>
                <a:gd name="connsiteX9-4539" fmla="*/ 3606270 w 5476951"/>
                <a:gd name="connsiteY9-4540" fmla="*/ 5071653 h 5358110"/>
                <a:gd name="connsiteX10-4541" fmla="*/ 3605852 w 5476951"/>
                <a:gd name="connsiteY10-4542" fmla="*/ 5071157 h 5358110"/>
                <a:gd name="connsiteX11-4543" fmla="*/ 3594974 w 5476951"/>
                <a:gd name="connsiteY11-4544" fmla="*/ 5061726 h 5358110"/>
                <a:gd name="connsiteX12-4545" fmla="*/ 3593836 w 5476951"/>
                <a:gd name="connsiteY12-4546" fmla="*/ 5059557 h 5358110"/>
                <a:gd name="connsiteX13-4547" fmla="*/ 3581037 w 5476951"/>
                <a:gd name="connsiteY13-4548" fmla="*/ 5048724 h 5358110"/>
                <a:gd name="connsiteX14-4549" fmla="*/ 3436792 w 5476951"/>
                <a:gd name="connsiteY14-4550" fmla="*/ 4887236 h 5358110"/>
                <a:gd name="connsiteX15-4551" fmla="*/ 3256800 w 5476951"/>
                <a:gd name="connsiteY15-4552" fmla="*/ 4738697 h 5358110"/>
                <a:gd name="connsiteX16-4553" fmla="*/ 2986540 w 5476951"/>
                <a:gd name="connsiteY16-4554" fmla="*/ 4608898 h 5358110"/>
                <a:gd name="connsiteX17-4555" fmla="*/ 2794209 w 5476951"/>
                <a:gd name="connsiteY17-4556" fmla="*/ 4559234 h 5358110"/>
                <a:gd name="connsiteX18-4557" fmla="*/ 2458494 w 5476951"/>
                <a:gd name="connsiteY18-4558" fmla="*/ 4523286 h 5358110"/>
                <a:gd name="connsiteX19-4559" fmla="*/ 1746979 w 5476951"/>
                <a:gd name="connsiteY19-4560" fmla="*/ 4763446 h 5358110"/>
                <a:gd name="connsiteX20-4561" fmla="*/ 1735712 w 5476951"/>
                <a:gd name="connsiteY20-4562" fmla="*/ 4781802 h 5358110"/>
                <a:gd name="connsiteX21-4563" fmla="*/ 1734708 w 5476951"/>
                <a:gd name="connsiteY21-4564" fmla="*/ 4782497 h 5358110"/>
                <a:gd name="connsiteX22-4565" fmla="*/ 1710956 w 5476951"/>
                <a:gd name="connsiteY22-4566" fmla="*/ 4807429 h 5358110"/>
                <a:gd name="connsiteX23-4567" fmla="*/ 1708962 w 5476951"/>
                <a:gd name="connsiteY23-4568" fmla="*/ 4812729 h 5358110"/>
                <a:gd name="connsiteX24-4569" fmla="*/ 1702082 w 5476951"/>
                <a:gd name="connsiteY24-4570" fmla="*/ 4815618 h 5358110"/>
                <a:gd name="connsiteX25-4571" fmla="*/ 1665329 w 5476951"/>
                <a:gd name="connsiteY25-4572" fmla="*/ 4859589 h 5358110"/>
                <a:gd name="connsiteX26-4573" fmla="*/ 382689 w 5476951"/>
                <a:gd name="connsiteY26-4574" fmla="*/ 4973251 h 5358110"/>
                <a:gd name="connsiteX27-4575" fmla="*/ 193546 w 5476951"/>
                <a:gd name="connsiteY27-4576" fmla="*/ 3627521 h 5358110"/>
                <a:gd name="connsiteX28-4577" fmla="*/ 1539276 w 5476951"/>
                <a:gd name="connsiteY28-4578" fmla="*/ 3438379 h 5358110"/>
                <a:gd name="connsiteX29-4579" fmla="*/ 1877129 w 5476951"/>
                <a:gd name="connsiteY29-4580" fmla="*/ 3697057 h 5358110"/>
                <a:gd name="connsiteX30-4581" fmla="*/ 2216732 w 5476951"/>
                <a:gd name="connsiteY30-4582" fmla="*/ 3844176 h 5358110"/>
                <a:gd name="connsiteX31-4583" fmla="*/ 2646146 w 5476951"/>
                <a:gd name="connsiteY31-4584" fmla="*/ 3863853 h 5358110"/>
                <a:gd name="connsiteX32-4585" fmla="*/ 2648696 w 5476951"/>
                <a:gd name="connsiteY32-4586" fmla="*/ 3862765 h 5358110"/>
                <a:gd name="connsiteX33-4587" fmla="*/ 2689875 w 5476951"/>
                <a:gd name="connsiteY33-4588" fmla="*/ 3855447 h 5358110"/>
                <a:gd name="connsiteX34-4589" fmla="*/ 2936100 w 5476951"/>
                <a:gd name="connsiteY34-4590" fmla="*/ 3658908 h 5358110"/>
                <a:gd name="connsiteX35-4591" fmla="*/ 2838440 w 5476951"/>
                <a:gd name="connsiteY35-4592" fmla="*/ 3290409 h 5358110"/>
                <a:gd name="connsiteX36-4593" fmla="*/ 2028615 w 5476951"/>
                <a:gd name="connsiteY36-4594" fmla="*/ 2748134 h 5358110"/>
                <a:gd name="connsiteX37-4595" fmla="*/ 1654205 w 5476951"/>
                <a:gd name="connsiteY37-4596" fmla="*/ 2545672 h 5358110"/>
                <a:gd name="connsiteX38-4597" fmla="*/ 1375630 w 5476951"/>
                <a:gd name="connsiteY38-4598" fmla="*/ 563636 h 5358110"/>
                <a:gd name="connsiteX39-4599" fmla="*/ 3357666 w 5476951"/>
                <a:gd name="connsiteY39-4600" fmla="*/ 285061 h 5358110"/>
                <a:gd name="connsiteX0-4601" fmla="*/ 3357666 w 5476951"/>
                <a:gd name="connsiteY0-4602" fmla="*/ 285061 h 5358110"/>
                <a:gd name="connsiteX1-4603" fmla="*/ 3905805 w 5476951"/>
                <a:gd name="connsiteY1-4604" fmla="*/ 1625527 h 5358110"/>
                <a:gd name="connsiteX2-4605" fmla="*/ 3897761 w 5476951"/>
                <a:gd name="connsiteY2-4606" fmla="*/ 1921129 h 5358110"/>
                <a:gd name="connsiteX3-4607" fmla="*/ 4346315 w 5476951"/>
                <a:gd name="connsiteY3-4608" fmla="*/ 2784117 h 5358110"/>
                <a:gd name="connsiteX4-4609" fmla="*/ 4835762 w 5476951"/>
                <a:gd name="connsiteY4-4610" fmla="*/ 3221948 h 5358110"/>
                <a:gd name="connsiteX5-4611" fmla="*/ 5030084 w 5476951"/>
                <a:gd name="connsiteY5-4612" fmla="*/ 3339833 h 5358110"/>
                <a:gd name="connsiteX6-4613" fmla="*/ 5250947 w 5476951"/>
                <a:gd name="connsiteY6-4614" fmla="*/ 4911245 h 5358110"/>
                <a:gd name="connsiteX7-4615" fmla="*/ 3679535 w 5476951"/>
                <a:gd name="connsiteY7-4616" fmla="*/ 5132106 h 5358110"/>
                <a:gd name="connsiteX8-4617" fmla="*/ 3608123 w 5476951"/>
                <a:gd name="connsiteY8-4618" fmla="*/ 5071653 h 5358110"/>
                <a:gd name="connsiteX9-4619" fmla="*/ 3606270 w 5476951"/>
                <a:gd name="connsiteY9-4620" fmla="*/ 5071653 h 5358110"/>
                <a:gd name="connsiteX10-4621" fmla="*/ 3605852 w 5476951"/>
                <a:gd name="connsiteY10-4622" fmla="*/ 5071157 h 5358110"/>
                <a:gd name="connsiteX11-4623" fmla="*/ 3594974 w 5476951"/>
                <a:gd name="connsiteY11-4624" fmla="*/ 5061726 h 5358110"/>
                <a:gd name="connsiteX12-4625" fmla="*/ 3593836 w 5476951"/>
                <a:gd name="connsiteY12-4626" fmla="*/ 5059557 h 5358110"/>
                <a:gd name="connsiteX13-4627" fmla="*/ 3581037 w 5476951"/>
                <a:gd name="connsiteY13-4628" fmla="*/ 5048724 h 5358110"/>
                <a:gd name="connsiteX14-4629" fmla="*/ 3436792 w 5476951"/>
                <a:gd name="connsiteY14-4630" fmla="*/ 4887236 h 5358110"/>
                <a:gd name="connsiteX15-4631" fmla="*/ 3256800 w 5476951"/>
                <a:gd name="connsiteY15-4632" fmla="*/ 4738697 h 5358110"/>
                <a:gd name="connsiteX16-4633" fmla="*/ 2794209 w 5476951"/>
                <a:gd name="connsiteY16-4634" fmla="*/ 4559234 h 5358110"/>
                <a:gd name="connsiteX17-4635" fmla="*/ 2458494 w 5476951"/>
                <a:gd name="connsiteY17-4636" fmla="*/ 4523286 h 5358110"/>
                <a:gd name="connsiteX18-4637" fmla="*/ 1746979 w 5476951"/>
                <a:gd name="connsiteY18-4638" fmla="*/ 4763446 h 5358110"/>
                <a:gd name="connsiteX19-4639" fmla="*/ 1735712 w 5476951"/>
                <a:gd name="connsiteY19-4640" fmla="*/ 4781802 h 5358110"/>
                <a:gd name="connsiteX20-4641" fmla="*/ 1734708 w 5476951"/>
                <a:gd name="connsiteY20-4642" fmla="*/ 4782497 h 5358110"/>
                <a:gd name="connsiteX21-4643" fmla="*/ 1710956 w 5476951"/>
                <a:gd name="connsiteY21-4644" fmla="*/ 4807429 h 5358110"/>
                <a:gd name="connsiteX22-4645" fmla="*/ 1708962 w 5476951"/>
                <a:gd name="connsiteY22-4646" fmla="*/ 4812729 h 5358110"/>
                <a:gd name="connsiteX23-4647" fmla="*/ 1702082 w 5476951"/>
                <a:gd name="connsiteY23-4648" fmla="*/ 4815618 h 5358110"/>
                <a:gd name="connsiteX24-4649" fmla="*/ 1665329 w 5476951"/>
                <a:gd name="connsiteY24-4650" fmla="*/ 4859589 h 5358110"/>
                <a:gd name="connsiteX25-4651" fmla="*/ 382689 w 5476951"/>
                <a:gd name="connsiteY25-4652" fmla="*/ 4973251 h 5358110"/>
                <a:gd name="connsiteX26-4653" fmla="*/ 193546 w 5476951"/>
                <a:gd name="connsiteY26-4654" fmla="*/ 3627521 h 5358110"/>
                <a:gd name="connsiteX27-4655" fmla="*/ 1539276 w 5476951"/>
                <a:gd name="connsiteY27-4656" fmla="*/ 3438379 h 5358110"/>
                <a:gd name="connsiteX28-4657" fmla="*/ 1877129 w 5476951"/>
                <a:gd name="connsiteY28-4658" fmla="*/ 3697057 h 5358110"/>
                <a:gd name="connsiteX29-4659" fmla="*/ 2216732 w 5476951"/>
                <a:gd name="connsiteY29-4660" fmla="*/ 3844176 h 5358110"/>
                <a:gd name="connsiteX30-4661" fmla="*/ 2646146 w 5476951"/>
                <a:gd name="connsiteY30-4662" fmla="*/ 3863853 h 5358110"/>
                <a:gd name="connsiteX31-4663" fmla="*/ 2648696 w 5476951"/>
                <a:gd name="connsiteY31-4664" fmla="*/ 3862765 h 5358110"/>
                <a:gd name="connsiteX32-4665" fmla="*/ 2689875 w 5476951"/>
                <a:gd name="connsiteY32-4666" fmla="*/ 3855447 h 5358110"/>
                <a:gd name="connsiteX33-4667" fmla="*/ 2936100 w 5476951"/>
                <a:gd name="connsiteY33-4668" fmla="*/ 3658908 h 5358110"/>
                <a:gd name="connsiteX34-4669" fmla="*/ 2838440 w 5476951"/>
                <a:gd name="connsiteY34-4670" fmla="*/ 3290409 h 5358110"/>
                <a:gd name="connsiteX35-4671" fmla="*/ 2028615 w 5476951"/>
                <a:gd name="connsiteY35-4672" fmla="*/ 2748134 h 5358110"/>
                <a:gd name="connsiteX36-4673" fmla="*/ 1654205 w 5476951"/>
                <a:gd name="connsiteY36-4674" fmla="*/ 2545672 h 5358110"/>
                <a:gd name="connsiteX37-4675" fmla="*/ 1375630 w 5476951"/>
                <a:gd name="connsiteY37-4676" fmla="*/ 563636 h 5358110"/>
                <a:gd name="connsiteX38-4677" fmla="*/ 3357666 w 5476951"/>
                <a:gd name="connsiteY38-4678" fmla="*/ 285061 h 5358110"/>
                <a:gd name="connsiteX0-4679" fmla="*/ 3357666 w 5476951"/>
                <a:gd name="connsiteY0-4680" fmla="*/ 285061 h 5358110"/>
                <a:gd name="connsiteX1-4681" fmla="*/ 3905805 w 5476951"/>
                <a:gd name="connsiteY1-4682" fmla="*/ 1625527 h 5358110"/>
                <a:gd name="connsiteX2-4683" fmla="*/ 3897761 w 5476951"/>
                <a:gd name="connsiteY2-4684" fmla="*/ 1921129 h 5358110"/>
                <a:gd name="connsiteX3-4685" fmla="*/ 4346315 w 5476951"/>
                <a:gd name="connsiteY3-4686" fmla="*/ 2784117 h 5358110"/>
                <a:gd name="connsiteX4-4687" fmla="*/ 4835762 w 5476951"/>
                <a:gd name="connsiteY4-4688" fmla="*/ 3221948 h 5358110"/>
                <a:gd name="connsiteX5-4689" fmla="*/ 5030084 w 5476951"/>
                <a:gd name="connsiteY5-4690" fmla="*/ 3339833 h 5358110"/>
                <a:gd name="connsiteX6-4691" fmla="*/ 5250947 w 5476951"/>
                <a:gd name="connsiteY6-4692" fmla="*/ 4911245 h 5358110"/>
                <a:gd name="connsiteX7-4693" fmla="*/ 3679535 w 5476951"/>
                <a:gd name="connsiteY7-4694" fmla="*/ 5132106 h 5358110"/>
                <a:gd name="connsiteX8-4695" fmla="*/ 3608123 w 5476951"/>
                <a:gd name="connsiteY8-4696" fmla="*/ 5071653 h 5358110"/>
                <a:gd name="connsiteX9-4697" fmla="*/ 3606270 w 5476951"/>
                <a:gd name="connsiteY9-4698" fmla="*/ 5071653 h 5358110"/>
                <a:gd name="connsiteX10-4699" fmla="*/ 3605852 w 5476951"/>
                <a:gd name="connsiteY10-4700" fmla="*/ 5071157 h 5358110"/>
                <a:gd name="connsiteX11-4701" fmla="*/ 3594974 w 5476951"/>
                <a:gd name="connsiteY11-4702" fmla="*/ 5061726 h 5358110"/>
                <a:gd name="connsiteX12-4703" fmla="*/ 3581037 w 5476951"/>
                <a:gd name="connsiteY12-4704" fmla="*/ 5048724 h 5358110"/>
                <a:gd name="connsiteX13-4705" fmla="*/ 3436792 w 5476951"/>
                <a:gd name="connsiteY13-4706" fmla="*/ 4887236 h 5358110"/>
                <a:gd name="connsiteX14-4707" fmla="*/ 3256800 w 5476951"/>
                <a:gd name="connsiteY14-4708" fmla="*/ 4738697 h 5358110"/>
                <a:gd name="connsiteX15-4709" fmla="*/ 2794209 w 5476951"/>
                <a:gd name="connsiteY15-4710" fmla="*/ 4559234 h 5358110"/>
                <a:gd name="connsiteX16-4711" fmla="*/ 2458494 w 5476951"/>
                <a:gd name="connsiteY16-4712" fmla="*/ 4523286 h 5358110"/>
                <a:gd name="connsiteX17-4713" fmla="*/ 1746979 w 5476951"/>
                <a:gd name="connsiteY17-4714" fmla="*/ 4763446 h 5358110"/>
                <a:gd name="connsiteX18-4715" fmla="*/ 1735712 w 5476951"/>
                <a:gd name="connsiteY18-4716" fmla="*/ 4781802 h 5358110"/>
                <a:gd name="connsiteX19-4717" fmla="*/ 1734708 w 5476951"/>
                <a:gd name="connsiteY19-4718" fmla="*/ 4782497 h 5358110"/>
                <a:gd name="connsiteX20-4719" fmla="*/ 1710956 w 5476951"/>
                <a:gd name="connsiteY20-4720" fmla="*/ 4807429 h 5358110"/>
                <a:gd name="connsiteX21-4721" fmla="*/ 1708962 w 5476951"/>
                <a:gd name="connsiteY21-4722" fmla="*/ 4812729 h 5358110"/>
                <a:gd name="connsiteX22-4723" fmla="*/ 1702082 w 5476951"/>
                <a:gd name="connsiteY22-4724" fmla="*/ 4815618 h 5358110"/>
                <a:gd name="connsiteX23-4725" fmla="*/ 1665329 w 5476951"/>
                <a:gd name="connsiteY23-4726" fmla="*/ 4859589 h 5358110"/>
                <a:gd name="connsiteX24-4727" fmla="*/ 382689 w 5476951"/>
                <a:gd name="connsiteY24-4728" fmla="*/ 4973251 h 5358110"/>
                <a:gd name="connsiteX25-4729" fmla="*/ 193546 w 5476951"/>
                <a:gd name="connsiteY25-4730" fmla="*/ 3627521 h 5358110"/>
                <a:gd name="connsiteX26-4731" fmla="*/ 1539276 w 5476951"/>
                <a:gd name="connsiteY26-4732" fmla="*/ 3438379 h 5358110"/>
                <a:gd name="connsiteX27-4733" fmla="*/ 1877129 w 5476951"/>
                <a:gd name="connsiteY27-4734" fmla="*/ 3697057 h 5358110"/>
                <a:gd name="connsiteX28-4735" fmla="*/ 2216732 w 5476951"/>
                <a:gd name="connsiteY28-4736" fmla="*/ 3844176 h 5358110"/>
                <a:gd name="connsiteX29-4737" fmla="*/ 2646146 w 5476951"/>
                <a:gd name="connsiteY29-4738" fmla="*/ 3863853 h 5358110"/>
                <a:gd name="connsiteX30-4739" fmla="*/ 2648696 w 5476951"/>
                <a:gd name="connsiteY30-4740" fmla="*/ 3862765 h 5358110"/>
                <a:gd name="connsiteX31-4741" fmla="*/ 2689875 w 5476951"/>
                <a:gd name="connsiteY31-4742" fmla="*/ 3855447 h 5358110"/>
                <a:gd name="connsiteX32-4743" fmla="*/ 2936100 w 5476951"/>
                <a:gd name="connsiteY32-4744" fmla="*/ 3658908 h 5358110"/>
                <a:gd name="connsiteX33-4745" fmla="*/ 2838440 w 5476951"/>
                <a:gd name="connsiteY33-4746" fmla="*/ 3290409 h 5358110"/>
                <a:gd name="connsiteX34-4747" fmla="*/ 2028615 w 5476951"/>
                <a:gd name="connsiteY34-4748" fmla="*/ 2748134 h 5358110"/>
                <a:gd name="connsiteX35-4749" fmla="*/ 1654205 w 5476951"/>
                <a:gd name="connsiteY35-4750" fmla="*/ 2545672 h 5358110"/>
                <a:gd name="connsiteX36-4751" fmla="*/ 1375630 w 5476951"/>
                <a:gd name="connsiteY36-4752" fmla="*/ 563636 h 5358110"/>
                <a:gd name="connsiteX37-4753" fmla="*/ 3357666 w 5476951"/>
                <a:gd name="connsiteY37-4754" fmla="*/ 285061 h 5358110"/>
                <a:gd name="connsiteX0-4755" fmla="*/ 3357666 w 5476951"/>
                <a:gd name="connsiteY0-4756" fmla="*/ 285061 h 5358110"/>
                <a:gd name="connsiteX1-4757" fmla="*/ 3905805 w 5476951"/>
                <a:gd name="connsiteY1-4758" fmla="*/ 1625527 h 5358110"/>
                <a:gd name="connsiteX2-4759" fmla="*/ 3897761 w 5476951"/>
                <a:gd name="connsiteY2-4760" fmla="*/ 1921129 h 5358110"/>
                <a:gd name="connsiteX3-4761" fmla="*/ 4346315 w 5476951"/>
                <a:gd name="connsiteY3-4762" fmla="*/ 2784117 h 5358110"/>
                <a:gd name="connsiteX4-4763" fmla="*/ 4835762 w 5476951"/>
                <a:gd name="connsiteY4-4764" fmla="*/ 3221948 h 5358110"/>
                <a:gd name="connsiteX5-4765" fmla="*/ 5030084 w 5476951"/>
                <a:gd name="connsiteY5-4766" fmla="*/ 3339833 h 5358110"/>
                <a:gd name="connsiteX6-4767" fmla="*/ 5250947 w 5476951"/>
                <a:gd name="connsiteY6-4768" fmla="*/ 4911245 h 5358110"/>
                <a:gd name="connsiteX7-4769" fmla="*/ 3679535 w 5476951"/>
                <a:gd name="connsiteY7-4770" fmla="*/ 5132106 h 5358110"/>
                <a:gd name="connsiteX8-4771" fmla="*/ 3608123 w 5476951"/>
                <a:gd name="connsiteY8-4772" fmla="*/ 5071653 h 5358110"/>
                <a:gd name="connsiteX9-4773" fmla="*/ 3606270 w 5476951"/>
                <a:gd name="connsiteY9-4774" fmla="*/ 5071653 h 5358110"/>
                <a:gd name="connsiteX10-4775" fmla="*/ 3605852 w 5476951"/>
                <a:gd name="connsiteY10-4776" fmla="*/ 5071157 h 5358110"/>
                <a:gd name="connsiteX11-4777" fmla="*/ 3581037 w 5476951"/>
                <a:gd name="connsiteY11-4778" fmla="*/ 5048724 h 5358110"/>
                <a:gd name="connsiteX12-4779" fmla="*/ 3436792 w 5476951"/>
                <a:gd name="connsiteY12-4780" fmla="*/ 4887236 h 5358110"/>
                <a:gd name="connsiteX13-4781" fmla="*/ 3256800 w 5476951"/>
                <a:gd name="connsiteY13-4782" fmla="*/ 4738697 h 5358110"/>
                <a:gd name="connsiteX14-4783" fmla="*/ 2794209 w 5476951"/>
                <a:gd name="connsiteY14-4784" fmla="*/ 4559234 h 5358110"/>
                <a:gd name="connsiteX15-4785" fmla="*/ 2458494 w 5476951"/>
                <a:gd name="connsiteY15-4786" fmla="*/ 4523286 h 5358110"/>
                <a:gd name="connsiteX16-4787" fmla="*/ 1746979 w 5476951"/>
                <a:gd name="connsiteY16-4788" fmla="*/ 4763446 h 5358110"/>
                <a:gd name="connsiteX17-4789" fmla="*/ 1735712 w 5476951"/>
                <a:gd name="connsiteY17-4790" fmla="*/ 4781802 h 5358110"/>
                <a:gd name="connsiteX18-4791" fmla="*/ 1734708 w 5476951"/>
                <a:gd name="connsiteY18-4792" fmla="*/ 4782497 h 5358110"/>
                <a:gd name="connsiteX19-4793" fmla="*/ 1710956 w 5476951"/>
                <a:gd name="connsiteY19-4794" fmla="*/ 4807429 h 5358110"/>
                <a:gd name="connsiteX20-4795" fmla="*/ 1708962 w 5476951"/>
                <a:gd name="connsiteY20-4796" fmla="*/ 4812729 h 5358110"/>
                <a:gd name="connsiteX21-4797" fmla="*/ 1702082 w 5476951"/>
                <a:gd name="connsiteY21-4798" fmla="*/ 4815618 h 5358110"/>
                <a:gd name="connsiteX22-4799" fmla="*/ 1665329 w 5476951"/>
                <a:gd name="connsiteY22-4800" fmla="*/ 4859589 h 5358110"/>
                <a:gd name="connsiteX23-4801" fmla="*/ 382689 w 5476951"/>
                <a:gd name="connsiteY23-4802" fmla="*/ 4973251 h 5358110"/>
                <a:gd name="connsiteX24-4803" fmla="*/ 193546 w 5476951"/>
                <a:gd name="connsiteY24-4804" fmla="*/ 3627521 h 5358110"/>
                <a:gd name="connsiteX25-4805" fmla="*/ 1539276 w 5476951"/>
                <a:gd name="connsiteY25-4806" fmla="*/ 3438379 h 5358110"/>
                <a:gd name="connsiteX26-4807" fmla="*/ 1877129 w 5476951"/>
                <a:gd name="connsiteY26-4808" fmla="*/ 3697057 h 5358110"/>
                <a:gd name="connsiteX27-4809" fmla="*/ 2216732 w 5476951"/>
                <a:gd name="connsiteY27-4810" fmla="*/ 3844176 h 5358110"/>
                <a:gd name="connsiteX28-4811" fmla="*/ 2646146 w 5476951"/>
                <a:gd name="connsiteY28-4812" fmla="*/ 3863853 h 5358110"/>
                <a:gd name="connsiteX29-4813" fmla="*/ 2648696 w 5476951"/>
                <a:gd name="connsiteY29-4814" fmla="*/ 3862765 h 5358110"/>
                <a:gd name="connsiteX30-4815" fmla="*/ 2689875 w 5476951"/>
                <a:gd name="connsiteY30-4816" fmla="*/ 3855447 h 5358110"/>
                <a:gd name="connsiteX31-4817" fmla="*/ 2936100 w 5476951"/>
                <a:gd name="connsiteY31-4818" fmla="*/ 3658908 h 5358110"/>
                <a:gd name="connsiteX32-4819" fmla="*/ 2838440 w 5476951"/>
                <a:gd name="connsiteY32-4820" fmla="*/ 3290409 h 5358110"/>
                <a:gd name="connsiteX33-4821" fmla="*/ 2028615 w 5476951"/>
                <a:gd name="connsiteY33-4822" fmla="*/ 2748134 h 5358110"/>
                <a:gd name="connsiteX34-4823" fmla="*/ 1654205 w 5476951"/>
                <a:gd name="connsiteY34-4824" fmla="*/ 2545672 h 5358110"/>
                <a:gd name="connsiteX35-4825" fmla="*/ 1375630 w 5476951"/>
                <a:gd name="connsiteY35-4826" fmla="*/ 563636 h 5358110"/>
                <a:gd name="connsiteX36-4827" fmla="*/ 3357666 w 5476951"/>
                <a:gd name="connsiteY36-4828" fmla="*/ 285061 h 5358110"/>
                <a:gd name="connsiteX0-4829" fmla="*/ 3357666 w 5476951"/>
                <a:gd name="connsiteY0-4830" fmla="*/ 285061 h 5358110"/>
                <a:gd name="connsiteX1-4831" fmla="*/ 3905805 w 5476951"/>
                <a:gd name="connsiteY1-4832" fmla="*/ 1625527 h 5358110"/>
                <a:gd name="connsiteX2-4833" fmla="*/ 3897761 w 5476951"/>
                <a:gd name="connsiteY2-4834" fmla="*/ 1921129 h 5358110"/>
                <a:gd name="connsiteX3-4835" fmla="*/ 4346315 w 5476951"/>
                <a:gd name="connsiteY3-4836" fmla="*/ 2784117 h 5358110"/>
                <a:gd name="connsiteX4-4837" fmla="*/ 4835762 w 5476951"/>
                <a:gd name="connsiteY4-4838" fmla="*/ 3221948 h 5358110"/>
                <a:gd name="connsiteX5-4839" fmla="*/ 5030084 w 5476951"/>
                <a:gd name="connsiteY5-4840" fmla="*/ 3339833 h 5358110"/>
                <a:gd name="connsiteX6-4841" fmla="*/ 5250947 w 5476951"/>
                <a:gd name="connsiteY6-4842" fmla="*/ 4911245 h 5358110"/>
                <a:gd name="connsiteX7-4843" fmla="*/ 3679535 w 5476951"/>
                <a:gd name="connsiteY7-4844" fmla="*/ 5132106 h 5358110"/>
                <a:gd name="connsiteX8-4845" fmla="*/ 3608123 w 5476951"/>
                <a:gd name="connsiteY8-4846" fmla="*/ 5071653 h 5358110"/>
                <a:gd name="connsiteX9-4847" fmla="*/ 3606270 w 5476951"/>
                <a:gd name="connsiteY9-4848" fmla="*/ 5071653 h 5358110"/>
                <a:gd name="connsiteX10-4849" fmla="*/ 3581037 w 5476951"/>
                <a:gd name="connsiteY10-4850" fmla="*/ 5048724 h 5358110"/>
                <a:gd name="connsiteX11-4851" fmla="*/ 3436792 w 5476951"/>
                <a:gd name="connsiteY11-4852" fmla="*/ 4887236 h 5358110"/>
                <a:gd name="connsiteX12-4853" fmla="*/ 3256800 w 5476951"/>
                <a:gd name="connsiteY12-4854" fmla="*/ 4738697 h 5358110"/>
                <a:gd name="connsiteX13-4855" fmla="*/ 2794209 w 5476951"/>
                <a:gd name="connsiteY13-4856" fmla="*/ 4559234 h 5358110"/>
                <a:gd name="connsiteX14-4857" fmla="*/ 2458494 w 5476951"/>
                <a:gd name="connsiteY14-4858" fmla="*/ 4523286 h 5358110"/>
                <a:gd name="connsiteX15-4859" fmla="*/ 1746979 w 5476951"/>
                <a:gd name="connsiteY15-4860" fmla="*/ 4763446 h 5358110"/>
                <a:gd name="connsiteX16-4861" fmla="*/ 1735712 w 5476951"/>
                <a:gd name="connsiteY16-4862" fmla="*/ 4781802 h 5358110"/>
                <a:gd name="connsiteX17-4863" fmla="*/ 1734708 w 5476951"/>
                <a:gd name="connsiteY17-4864" fmla="*/ 4782497 h 5358110"/>
                <a:gd name="connsiteX18-4865" fmla="*/ 1710956 w 5476951"/>
                <a:gd name="connsiteY18-4866" fmla="*/ 4807429 h 5358110"/>
                <a:gd name="connsiteX19-4867" fmla="*/ 1708962 w 5476951"/>
                <a:gd name="connsiteY19-4868" fmla="*/ 4812729 h 5358110"/>
                <a:gd name="connsiteX20-4869" fmla="*/ 1702082 w 5476951"/>
                <a:gd name="connsiteY20-4870" fmla="*/ 4815618 h 5358110"/>
                <a:gd name="connsiteX21-4871" fmla="*/ 1665329 w 5476951"/>
                <a:gd name="connsiteY21-4872" fmla="*/ 4859589 h 5358110"/>
                <a:gd name="connsiteX22-4873" fmla="*/ 382689 w 5476951"/>
                <a:gd name="connsiteY22-4874" fmla="*/ 4973251 h 5358110"/>
                <a:gd name="connsiteX23-4875" fmla="*/ 193546 w 5476951"/>
                <a:gd name="connsiteY23-4876" fmla="*/ 3627521 h 5358110"/>
                <a:gd name="connsiteX24-4877" fmla="*/ 1539276 w 5476951"/>
                <a:gd name="connsiteY24-4878" fmla="*/ 3438379 h 5358110"/>
                <a:gd name="connsiteX25-4879" fmla="*/ 1877129 w 5476951"/>
                <a:gd name="connsiteY25-4880" fmla="*/ 3697057 h 5358110"/>
                <a:gd name="connsiteX26-4881" fmla="*/ 2216732 w 5476951"/>
                <a:gd name="connsiteY26-4882" fmla="*/ 3844176 h 5358110"/>
                <a:gd name="connsiteX27-4883" fmla="*/ 2646146 w 5476951"/>
                <a:gd name="connsiteY27-4884" fmla="*/ 3863853 h 5358110"/>
                <a:gd name="connsiteX28-4885" fmla="*/ 2648696 w 5476951"/>
                <a:gd name="connsiteY28-4886" fmla="*/ 3862765 h 5358110"/>
                <a:gd name="connsiteX29-4887" fmla="*/ 2689875 w 5476951"/>
                <a:gd name="connsiteY29-4888" fmla="*/ 3855447 h 5358110"/>
                <a:gd name="connsiteX30-4889" fmla="*/ 2936100 w 5476951"/>
                <a:gd name="connsiteY30-4890" fmla="*/ 3658908 h 5358110"/>
                <a:gd name="connsiteX31-4891" fmla="*/ 2838440 w 5476951"/>
                <a:gd name="connsiteY31-4892" fmla="*/ 3290409 h 5358110"/>
                <a:gd name="connsiteX32-4893" fmla="*/ 2028615 w 5476951"/>
                <a:gd name="connsiteY32-4894" fmla="*/ 2748134 h 5358110"/>
                <a:gd name="connsiteX33-4895" fmla="*/ 1654205 w 5476951"/>
                <a:gd name="connsiteY33-4896" fmla="*/ 2545672 h 5358110"/>
                <a:gd name="connsiteX34-4897" fmla="*/ 1375630 w 5476951"/>
                <a:gd name="connsiteY34-4898" fmla="*/ 563636 h 5358110"/>
                <a:gd name="connsiteX35-4899" fmla="*/ 3357666 w 5476951"/>
                <a:gd name="connsiteY35-4900" fmla="*/ 285061 h 5358110"/>
                <a:gd name="connsiteX0-4901" fmla="*/ 3357666 w 5476951"/>
                <a:gd name="connsiteY0-4902" fmla="*/ 285061 h 5358110"/>
                <a:gd name="connsiteX1-4903" fmla="*/ 3905805 w 5476951"/>
                <a:gd name="connsiteY1-4904" fmla="*/ 1625527 h 5358110"/>
                <a:gd name="connsiteX2-4905" fmla="*/ 3897761 w 5476951"/>
                <a:gd name="connsiteY2-4906" fmla="*/ 1921129 h 5358110"/>
                <a:gd name="connsiteX3-4907" fmla="*/ 4346315 w 5476951"/>
                <a:gd name="connsiteY3-4908" fmla="*/ 2784117 h 5358110"/>
                <a:gd name="connsiteX4-4909" fmla="*/ 4835762 w 5476951"/>
                <a:gd name="connsiteY4-4910" fmla="*/ 3221948 h 5358110"/>
                <a:gd name="connsiteX5-4911" fmla="*/ 5030084 w 5476951"/>
                <a:gd name="connsiteY5-4912" fmla="*/ 3339833 h 5358110"/>
                <a:gd name="connsiteX6-4913" fmla="*/ 5250947 w 5476951"/>
                <a:gd name="connsiteY6-4914" fmla="*/ 4911245 h 5358110"/>
                <a:gd name="connsiteX7-4915" fmla="*/ 3679535 w 5476951"/>
                <a:gd name="connsiteY7-4916" fmla="*/ 5132106 h 5358110"/>
                <a:gd name="connsiteX8-4917" fmla="*/ 3608123 w 5476951"/>
                <a:gd name="connsiteY8-4918" fmla="*/ 5071653 h 5358110"/>
                <a:gd name="connsiteX9-4919" fmla="*/ 3606270 w 5476951"/>
                <a:gd name="connsiteY9-4920" fmla="*/ 5071653 h 5358110"/>
                <a:gd name="connsiteX10-4921" fmla="*/ 3436792 w 5476951"/>
                <a:gd name="connsiteY10-4922" fmla="*/ 4887236 h 5358110"/>
                <a:gd name="connsiteX11-4923" fmla="*/ 3256800 w 5476951"/>
                <a:gd name="connsiteY11-4924" fmla="*/ 4738697 h 5358110"/>
                <a:gd name="connsiteX12-4925" fmla="*/ 2794209 w 5476951"/>
                <a:gd name="connsiteY12-4926" fmla="*/ 4559234 h 5358110"/>
                <a:gd name="connsiteX13-4927" fmla="*/ 2458494 w 5476951"/>
                <a:gd name="connsiteY13-4928" fmla="*/ 4523286 h 5358110"/>
                <a:gd name="connsiteX14-4929" fmla="*/ 1746979 w 5476951"/>
                <a:gd name="connsiteY14-4930" fmla="*/ 4763446 h 5358110"/>
                <a:gd name="connsiteX15-4931" fmla="*/ 1735712 w 5476951"/>
                <a:gd name="connsiteY15-4932" fmla="*/ 4781802 h 5358110"/>
                <a:gd name="connsiteX16-4933" fmla="*/ 1734708 w 5476951"/>
                <a:gd name="connsiteY16-4934" fmla="*/ 4782497 h 5358110"/>
                <a:gd name="connsiteX17-4935" fmla="*/ 1710956 w 5476951"/>
                <a:gd name="connsiteY17-4936" fmla="*/ 4807429 h 5358110"/>
                <a:gd name="connsiteX18-4937" fmla="*/ 1708962 w 5476951"/>
                <a:gd name="connsiteY18-4938" fmla="*/ 4812729 h 5358110"/>
                <a:gd name="connsiteX19-4939" fmla="*/ 1702082 w 5476951"/>
                <a:gd name="connsiteY19-4940" fmla="*/ 4815618 h 5358110"/>
                <a:gd name="connsiteX20-4941" fmla="*/ 1665329 w 5476951"/>
                <a:gd name="connsiteY20-4942" fmla="*/ 4859589 h 5358110"/>
                <a:gd name="connsiteX21-4943" fmla="*/ 382689 w 5476951"/>
                <a:gd name="connsiteY21-4944" fmla="*/ 4973251 h 5358110"/>
                <a:gd name="connsiteX22-4945" fmla="*/ 193546 w 5476951"/>
                <a:gd name="connsiteY22-4946" fmla="*/ 3627521 h 5358110"/>
                <a:gd name="connsiteX23-4947" fmla="*/ 1539276 w 5476951"/>
                <a:gd name="connsiteY23-4948" fmla="*/ 3438379 h 5358110"/>
                <a:gd name="connsiteX24-4949" fmla="*/ 1877129 w 5476951"/>
                <a:gd name="connsiteY24-4950" fmla="*/ 3697057 h 5358110"/>
                <a:gd name="connsiteX25-4951" fmla="*/ 2216732 w 5476951"/>
                <a:gd name="connsiteY25-4952" fmla="*/ 3844176 h 5358110"/>
                <a:gd name="connsiteX26-4953" fmla="*/ 2646146 w 5476951"/>
                <a:gd name="connsiteY26-4954" fmla="*/ 3863853 h 5358110"/>
                <a:gd name="connsiteX27-4955" fmla="*/ 2648696 w 5476951"/>
                <a:gd name="connsiteY27-4956" fmla="*/ 3862765 h 5358110"/>
                <a:gd name="connsiteX28-4957" fmla="*/ 2689875 w 5476951"/>
                <a:gd name="connsiteY28-4958" fmla="*/ 3855447 h 5358110"/>
                <a:gd name="connsiteX29-4959" fmla="*/ 2936100 w 5476951"/>
                <a:gd name="connsiteY29-4960" fmla="*/ 3658908 h 5358110"/>
                <a:gd name="connsiteX30-4961" fmla="*/ 2838440 w 5476951"/>
                <a:gd name="connsiteY30-4962" fmla="*/ 3290409 h 5358110"/>
                <a:gd name="connsiteX31-4963" fmla="*/ 2028615 w 5476951"/>
                <a:gd name="connsiteY31-4964" fmla="*/ 2748134 h 5358110"/>
                <a:gd name="connsiteX32-4965" fmla="*/ 1654205 w 5476951"/>
                <a:gd name="connsiteY32-4966" fmla="*/ 2545672 h 5358110"/>
                <a:gd name="connsiteX33-4967" fmla="*/ 1375630 w 5476951"/>
                <a:gd name="connsiteY33-4968" fmla="*/ 563636 h 5358110"/>
                <a:gd name="connsiteX34-4969" fmla="*/ 3357666 w 5476951"/>
                <a:gd name="connsiteY34-4970" fmla="*/ 285061 h 5358110"/>
                <a:gd name="connsiteX0-4971" fmla="*/ 3357666 w 5476951"/>
                <a:gd name="connsiteY0-4972" fmla="*/ 285061 h 5358110"/>
                <a:gd name="connsiteX1-4973" fmla="*/ 3905805 w 5476951"/>
                <a:gd name="connsiteY1-4974" fmla="*/ 1625527 h 5358110"/>
                <a:gd name="connsiteX2-4975" fmla="*/ 3897761 w 5476951"/>
                <a:gd name="connsiteY2-4976" fmla="*/ 1921129 h 5358110"/>
                <a:gd name="connsiteX3-4977" fmla="*/ 4346315 w 5476951"/>
                <a:gd name="connsiteY3-4978" fmla="*/ 2784117 h 5358110"/>
                <a:gd name="connsiteX4-4979" fmla="*/ 4835762 w 5476951"/>
                <a:gd name="connsiteY4-4980" fmla="*/ 3221948 h 5358110"/>
                <a:gd name="connsiteX5-4981" fmla="*/ 5030084 w 5476951"/>
                <a:gd name="connsiteY5-4982" fmla="*/ 3339833 h 5358110"/>
                <a:gd name="connsiteX6-4983" fmla="*/ 5250947 w 5476951"/>
                <a:gd name="connsiteY6-4984" fmla="*/ 4911245 h 5358110"/>
                <a:gd name="connsiteX7-4985" fmla="*/ 3679535 w 5476951"/>
                <a:gd name="connsiteY7-4986" fmla="*/ 5132106 h 5358110"/>
                <a:gd name="connsiteX8-4987" fmla="*/ 3608123 w 5476951"/>
                <a:gd name="connsiteY8-4988" fmla="*/ 5071653 h 5358110"/>
                <a:gd name="connsiteX9-4989" fmla="*/ 3436792 w 5476951"/>
                <a:gd name="connsiteY9-4990" fmla="*/ 4887236 h 5358110"/>
                <a:gd name="connsiteX10-4991" fmla="*/ 3256800 w 5476951"/>
                <a:gd name="connsiteY10-4992" fmla="*/ 4738697 h 5358110"/>
                <a:gd name="connsiteX11-4993" fmla="*/ 2794209 w 5476951"/>
                <a:gd name="connsiteY11-4994" fmla="*/ 4559234 h 5358110"/>
                <a:gd name="connsiteX12-4995" fmla="*/ 2458494 w 5476951"/>
                <a:gd name="connsiteY12-4996" fmla="*/ 4523286 h 5358110"/>
                <a:gd name="connsiteX13-4997" fmla="*/ 1746979 w 5476951"/>
                <a:gd name="connsiteY13-4998" fmla="*/ 4763446 h 5358110"/>
                <a:gd name="connsiteX14-4999" fmla="*/ 1735712 w 5476951"/>
                <a:gd name="connsiteY14-5000" fmla="*/ 4781802 h 5358110"/>
                <a:gd name="connsiteX15-5001" fmla="*/ 1734708 w 5476951"/>
                <a:gd name="connsiteY15-5002" fmla="*/ 4782497 h 5358110"/>
                <a:gd name="connsiteX16-5003" fmla="*/ 1710956 w 5476951"/>
                <a:gd name="connsiteY16-5004" fmla="*/ 4807429 h 5358110"/>
                <a:gd name="connsiteX17-5005" fmla="*/ 1708962 w 5476951"/>
                <a:gd name="connsiteY17-5006" fmla="*/ 4812729 h 5358110"/>
                <a:gd name="connsiteX18-5007" fmla="*/ 1702082 w 5476951"/>
                <a:gd name="connsiteY18-5008" fmla="*/ 4815618 h 5358110"/>
                <a:gd name="connsiteX19-5009" fmla="*/ 1665329 w 5476951"/>
                <a:gd name="connsiteY19-5010" fmla="*/ 4859589 h 5358110"/>
                <a:gd name="connsiteX20-5011" fmla="*/ 382689 w 5476951"/>
                <a:gd name="connsiteY20-5012" fmla="*/ 4973251 h 5358110"/>
                <a:gd name="connsiteX21-5013" fmla="*/ 193546 w 5476951"/>
                <a:gd name="connsiteY21-5014" fmla="*/ 3627521 h 5358110"/>
                <a:gd name="connsiteX22-5015" fmla="*/ 1539276 w 5476951"/>
                <a:gd name="connsiteY22-5016" fmla="*/ 3438379 h 5358110"/>
                <a:gd name="connsiteX23-5017" fmla="*/ 1877129 w 5476951"/>
                <a:gd name="connsiteY23-5018" fmla="*/ 3697057 h 5358110"/>
                <a:gd name="connsiteX24-5019" fmla="*/ 2216732 w 5476951"/>
                <a:gd name="connsiteY24-5020" fmla="*/ 3844176 h 5358110"/>
                <a:gd name="connsiteX25-5021" fmla="*/ 2646146 w 5476951"/>
                <a:gd name="connsiteY25-5022" fmla="*/ 3863853 h 5358110"/>
                <a:gd name="connsiteX26-5023" fmla="*/ 2648696 w 5476951"/>
                <a:gd name="connsiteY26-5024" fmla="*/ 3862765 h 5358110"/>
                <a:gd name="connsiteX27-5025" fmla="*/ 2689875 w 5476951"/>
                <a:gd name="connsiteY27-5026" fmla="*/ 3855447 h 5358110"/>
                <a:gd name="connsiteX28-5027" fmla="*/ 2936100 w 5476951"/>
                <a:gd name="connsiteY28-5028" fmla="*/ 3658908 h 5358110"/>
                <a:gd name="connsiteX29-5029" fmla="*/ 2838440 w 5476951"/>
                <a:gd name="connsiteY29-5030" fmla="*/ 3290409 h 5358110"/>
                <a:gd name="connsiteX30-5031" fmla="*/ 2028615 w 5476951"/>
                <a:gd name="connsiteY30-5032" fmla="*/ 2748134 h 5358110"/>
                <a:gd name="connsiteX31-5033" fmla="*/ 1654205 w 5476951"/>
                <a:gd name="connsiteY31-5034" fmla="*/ 2545672 h 5358110"/>
                <a:gd name="connsiteX32-5035" fmla="*/ 1375630 w 5476951"/>
                <a:gd name="connsiteY32-5036" fmla="*/ 563636 h 5358110"/>
                <a:gd name="connsiteX33-5037" fmla="*/ 3357666 w 5476951"/>
                <a:gd name="connsiteY33-5038" fmla="*/ 285061 h 5358110"/>
                <a:gd name="connsiteX0-5039" fmla="*/ 3357666 w 5476951"/>
                <a:gd name="connsiteY0-5040" fmla="*/ 285061 h 5358110"/>
                <a:gd name="connsiteX1-5041" fmla="*/ 3905805 w 5476951"/>
                <a:gd name="connsiteY1-5042" fmla="*/ 1625527 h 5358110"/>
                <a:gd name="connsiteX2-5043" fmla="*/ 3897761 w 5476951"/>
                <a:gd name="connsiteY2-5044" fmla="*/ 1921129 h 5358110"/>
                <a:gd name="connsiteX3-5045" fmla="*/ 4346315 w 5476951"/>
                <a:gd name="connsiteY3-5046" fmla="*/ 2784117 h 5358110"/>
                <a:gd name="connsiteX4-5047" fmla="*/ 4835762 w 5476951"/>
                <a:gd name="connsiteY4-5048" fmla="*/ 3221948 h 5358110"/>
                <a:gd name="connsiteX5-5049" fmla="*/ 5030084 w 5476951"/>
                <a:gd name="connsiteY5-5050" fmla="*/ 3339833 h 5358110"/>
                <a:gd name="connsiteX6-5051" fmla="*/ 5250947 w 5476951"/>
                <a:gd name="connsiteY6-5052" fmla="*/ 4911245 h 5358110"/>
                <a:gd name="connsiteX7-5053" fmla="*/ 3679535 w 5476951"/>
                <a:gd name="connsiteY7-5054" fmla="*/ 5132106 h 5358110"/>
                <a:gd name="connsiteX8-5055" fmla="*/ 3608123 w 5476951"/>
                <a:gd name="connsiteY8-5056" fmla="*/ 5071653 h 5358110"/>
                <a:gd name="connsiteX9-5057" fmla="*/ 3436792 w 5476951"/>
                <a:gd name="connsiteY9-5058" fmla="*/ 4887236 h 5358110"/>
                <a:gd name="connsiteX10-5059" fmla="*/ 3207327 w 5476951"/>
                <a:gd name="connsiteY10-5060" fmla="*/ 4713344 h 5358110"/>
                <a:gd name="connsiteX11-5061" fmla="*/ 2794209 w 5476951"/>
                <a:gd name="connsiteY11-5062" fmla="*/ 4559234 h 5358110"/>
                <a:gd name="connsiteX12-5063" fmla="*/ 2458494 w 5476951"/>
                <a:gd name="connsiteY12-5064" fmla="*/ 4523286 h 5358110"/>
                <a:gd name="connsiteX13-5065" fmla="*/ 1746979 w 5476951"/>
                <a:gd name="connsiteY13-5066" fmla="*/ 4763446 h 5358110"/>
                <a:gd name="connsiteX14-5067" fmla="*/ 1735712 w 5476951"/>
                <a:gd name="connsiteY14-5068" fmla="*/ 4781802 h 5358110"/>
                <a:gd name="connsiteX15-5069" fmla="*/ 1734708 w 5476951"/>
                <a:gd name="connsiteY15-5070" fmla="*/ 4782497 h 5358110"/>
                <a:gd name="connsiteX16-5071" fmla="*/ 1710956 w 5476951"/>
                <a:gd name="connsiteY16-5072" fmla="*/ 4807429 h 5358110"/>
                <a:gd name="connsiteX17-5073" fmla="*/ 1708962 w 5476951"/>
                <a:gd name="connsiteY17-5074" fmla="*/ 4812729 h 5358110"/>
                <a:gd name="connsiteX18-5075" fmla="*/ 1702082 w 5476951"/>
                <a:gd name="connsiteY18-5076" fmla="*/ 4815618 h 5358110"/>
                <a:gd name="connsiteX19-5077" fmla="*/ 1665329 w 5476951"/>
                <a:gd name="connsiteY19-5078" fmla="*/ 4859589 h 5358110"/>
                <a:gd name="connsiteX20-5079" fmla="*/ 382689 w 5476951"/>
                <a:gd name="connsiteY20-5080" fmla="*/ 4973251 h 5358110"/>
                <a:gd name="connsiteX21-5081" fmla="*/ 193546 w 5476951"/>
                <a:gd name="connsiteY21-5082" fmla="*/ 3627521 h 5358110"/>
                <a:gd name="connsiteX22-5083" fmla="*/ 1539276 w 5476951"/>
                <a:gd name="connsiteY22-5084" fmla="*/ 3438379 h 5358110"/>
                <a:gd name="connsiteX23-5085" fmla="*/ 1877129 w 5476951"/>
                <a:gd name="connsiteY23-5086" fmla="*/ 3697057 h 5358110"/>
                <a:gd name="connsiteX24-5087" fmla="*/ 2216732 w 5476951"/>
                <a:gd name="connsiteY24-5088" fmla="*/ 3844176 h 5358110"/>
                <a:gd name="connsiteX25-5089" fmla="*/ 2646146 w 5476951"/>
                <a:gd name="connsiteY25-5090" fmla="*/ 3863853 h 5358110"/>
                <a:gd name="connsiteX26-5091" fmla="*/ 2648696 w 5476951"/>
                <a:gd name="connsiteY26-5092" fmla="*/ 3862765 h 5358110"/>
                <a:gd name="connsiteX27-5093" fmla="*/ 2689875 w 5476951"/>
                <a:gd name="connsiteY27-5094" fmla="*/ 3855447 h 5358110"/>
                <a:gd name="connsiteX28-5095" fmla="*/ 2936100 w 5476951"/>
                <a:gd name="connsiteY28-5096" fmla="*/ 3658908 h 5358110"/>
                <a:gd name="connsiteX29-5097" fmla="*/ 2838440 w 5476951"/>
                <a:gd name="connsiteY29-5098" fmla="*/ 3290409 h 5358110"/>
                <a:gd name="connsiteX30-5099" fmla="*/ 2028615 w 5476951"/>
                <a:gd name="connsiteY30-5100" fmla="*/ 2748134 h 5358110"/>
                <a:gd name="connsiteX31-5101" fmla="*/ 1654205 w 5476951"/>
                <a:gd name="connsiteY31-5102" fmla="*/ 2545672 h 5358110"/>
                <a:gd name="connsiteX32-5103" fmla="*/ 1375630 w 5476951"/>
                <a:gd name="connsiteY32-5104" fmla="*/ 563636 h 5358110"/>
                <a:gd name="connsiteX33-5105" fmla="*/ 3357666 w 5476951"/>
                <a:gd name="connsiteY33-5106" fmla="*/ 285061 h 5358110"/>
                <a:gd name="connsiteX0-5107" fmla="*/ 3357666 w 5476951"/>
                <a:gd name="connsiteY0-5108" fmla="*/ 285061 h 5358110"/>
                <a:gd name="connsiteX1-5109" fmla="*/ 3905805 w 5476951"/>
                <a:gd name="connsiteY1-5110" fmla="*/ 1625527 h 5358110"/>
                <a:gd name="connsiteX2-5111" fmla="*/ 3897761 w 5476951"/>
                <a:gd name="connsiteY2-5112" fmla="*/ 1921129 h 5358110"/>
                <a:gd name="connsiteX3-5113" fmla="*/ 4346315 w 5476951"/>
                <a:gd name="connsiteY3-5114" fmla="*/ 2784117 h 5358110"/>
                <a:gd name="connsiteX4-5115" fmla="*/ 4835762 w 5476951"/>
                <a:gd name="connsiteY4-5116" fmla="*/ 3221948 h 5358110"/>
                <a:gd name="connsiteX5-5117" fmla="*/ 5030084 w 5476951"/>
                <a:gd name="connsiteY5-5118" fmla="*/ 3339833 h 5358110"/>
                <a:gd name="connsiteX6-5119" fmla="*/ 5250947 w 5476951"/>
                <a:gd name="connsiteY6-5120" fmla="*/ 4911245 h 5358110"/>
                <a:gd name="connsiteX7-5121" fmla="*/ 3679535 w 5476951"/>
                <a:gd name="connsiteY7-5122" fmla="*/ 5132106 h 5358110"/>
                <a:gd name="connsiteX8-5123" fmla="*/ 3608123 w 5476951"/>
                <a:gd name="connsiteY8-5124" fmla="*/ 5071653 h 5358110"/>
                <a:gd name="connsiteX9-5125" fmla="*/ 3436792 w 5476951"/>
                <a:gd name="connsiteY9-5126" fmla="*/ 4887236 h 5358110"/>
                <a:gd name="connsiteX10-5127" fmla="*/ 3207327 w 5476951"/>
                <a:gd name="connsiteY10-5128" fmla="*/ 4713344 h 5358110"/>
                <a:gd name="connsiteX11-5129" fmla="*/ 2794209 w 5476951"/>
                <a:gd name="connsiteY11-5130" fmla="*/ 4559234 h 5358110"/>
                <a:gd name="connsiteX12-5131" fmla="*/ 2458494 w 5476951"/>
                <a:gd name="connsiteY12-5132" fmla="*/ 4523286 h 5358110"/>
                <a:gd name="connsiteX13-5133" fmla="*/ 1746979 w 5476951"/>
                <a:gd name="connsiteY13-5134" fmla="*/ 4763446 h 5358110"/>
                <a:gd name="connsiteX14-5135" fmla="*/ 1735712 w 5476951"/>
                <a:gd name="connsiteY14-5136" fmla="*/ 4781802 h 5358110"/>
                <a:gd name="connsiteX15-5137" fmla="*/ 1734708 w 5476951"/>
                <a:gd name="connsiteY15-5138" fmla="*/ 4782497 h 5358110"/>
                <a:gd name="connsiteX16-5139" fmla="*/ 1710956 w 5476951"/>
                <a:gd name="connsiteY16-5140" fmla="*/ 4807429 h 5358110"/>
                <a:gd name="connsiteX17-5141" fmla="*/ 1708962 w 5476951"/>
                <a:gd name="connsiteY17-5142" fmla="*/ 4812729 h 5358110"/>
                <a:gd name="connsiteX18-5143" fmla="*/ 1665329 w 5476951"/>
                <a:gd name="connsiteY18-5144" fmla="*/ 4859589 h 5358110"/>
                <a:gd name="connsiteX19-5145" fmla="*/ 382689 w 5476951"/>
                <a:gd name="connsiteY19-5146" fmla="*/ 4973251 h 5358110"/>
                <a:gd name="connsiteX20-5147" fmla="*/ 193546 w 5476951"/>
                <a:gd name="connsiteY20-5148" fmla="*/ 3627521 h 5358110"/>
                <a:gd name="connsiteX21-5149" fmla="*/ 1539276 w 5476951"/>
                <a:gd name="connsiteY21-5150" fmla="*/ 3438379 h 5358110"/>
                <a:gd name="connsiteX22-5151" fmla="*/ 1877129 w 5476951"/>
                <a:gd name="connsiteY22-5152" fmla="*/ 3697057 h 5358110"/>
                <a:gd name="connsiteX23-5153" fmla="*/ 2216732 w 5476951"/>
                <a:gd name="connsiteY23-5154" fmla="*/ 3844176 h 5358110"/>
                <a:gd name="connsiteX24-5155" fmla="*/ 2646146 w 5476951"/>
                <a:gd name="connsiteY24-5156" fmla="*/ 3863853 h 5358110"/>
                <a:gd name="connsiteX25-5157" fmla="*/ 2648696 w 5476951"/>
                <a:gd name="connsiteY25-5158" fmla="*/ 3862765 h 5358110"/>
                <a:gd name="connsiteX26-5159" fmla="*/ 2689875 w 5476951"/>
                <a:gd name="connsiteY26-5160" fmla="*/ 3855447 h 5358110"/>
                <a:gd name="connsiteX27-5161" fmla="*/ 2936100 w 5476951"/>
                <a:gd name="connsiteY27-5162" fmla="*/ 3658908 h 5358110"/>
                <a:gd name="connsiteX28-5163" fmla="*/ 2838440 w 5476951"/>
                <a:gd name="connsiteY28-5164" fmla="*/ 3290409 h 5358110"/>
                <a:gd name="connsiteX29-5165" fmla="*/ 2028615 w 5476951"/>
                <a:gd name="connsiteY29-5166" fmla="*/ 2748134 h 5358110"/>
                <a:gd name="connsiteX30-5167" fmla="*/ 1654205 w 5476951"/>
                <a:gd name="connsiteY30-5168" fmla="*/ 2545672 h 5358110"/>
                <a:gd name="connsiteX31-5169" fmla="*/ 1375630 w 5476951"/>
                <a:gd name="connsiteY31-5170" fmla="*/ 563636 h 5358110"/>
                <a:gd name="connsiteX32-5171" fmla="*/ 3357666 w 5476951"/>
                <a:gd name="connsiteY32-5172" fmla="*/ 285061 h 5358110"/>
                <a:gd name="connsiteX0-5173" fmla="*/ 3357666 w 5476951"/>
                <a:gd name="connsiteY0-5174" fmla="*/ 285061 h 5358110"/>
                <a:gd name="connsiteX1-5175" fmla="*/ 3905805 w 5476951"/>
                <a:gd name="connsiteY1-5176" fmla="*/ 1625527 h 5358110"/>
                <a:gd name="connsiteX2-5177" fmla="*/ 3897761 w 5476951"/>
                <a:gd name="connsiteY2-5178" fmla="*/ 1921129 h 5358110"/>
                <a:gd name="connsiteX3-5179" fmla="*/ 4346315 w 5476951"/>
                <a:gd name="connsiteY3-5180" fmla="*/ 2784117 h 5358110"/>
                <a:gd name="connsiteX4-5181" fmla="*/ 4835762 w 5476951"/>
                <a:gd name="connsiteY4-5182" fmla="*/ 3221948 h 5358110"/>
                <a:gd name="connsiteX5-5183" fmla="*/ 5030084 w 5476951"/>
                <a:gd name="connsiteY5-5184" fmla="*/ 3339833 h 5358110"/>
                <a:gd name="connsiteX6-5185" fmla="*/ 5250947 w 5476951"/>
                <a:gd name="connsiteY6-5186" fmla="*/ 4911245 h 5358110"/>
                <a:gd name="connsiteX7-5187" fmla="*/ 3679535 w 5476951"/>
                <a:gd name="connsiteY7-5188" fmla="*/ 5132106 h 5358110"/>
                <a:gd name="connsiteX8-5189" fmla="*/ 3608123 w 5476951"/>
                <a:gd name="connsiteY8-5190" fmla="*/ 5071653 h 5358110"/>
                <a:gd name="connsiteX9-5191" fmla="*/ 3436792 w 5476951"/>
                <a:gd name="connsiteY9-5192" fmla="*/ 4887236 h 5358110"/>
                <a:gd name="connsiteX10-5193" fmla="*/ 3207327 w 5476951"/>
                <a:gd name="connsiteY10-5194" fmla="*/ 4713344 h 5358110"/>
                <a:gd name="connsiteX11-5195" fmla="*/ 2794209 w 5476951"/>
                <a:gd name="connsiteY11-5196" fmla="*/ 4559234 h 5358110"/>
                <a:gd name="connsiteX12-5197" fmla="*/ 2458494 w 5476951"/>
                <a:gd name="connsiteY12-5198" fmla="*/ 4523286 h 5358110"/>
                <a:gd name="connsiteX13-5199" fmla="*/ 1746979 w 5476951"/>
                <a:gd name="connsiteY13-5200" fmla="*/ 4763446 h 5358110"/>
                <a:gd name="connsiteX14-5201" fmla="*/ 1735712 w 5476951"/>
                <a:gd name="connsiteY14-5202" fmla="*/ 4781802 h 5358110"/>
                <a:gd name="connsiteX15-5203" fmla="*/ 1734708 w 5476951"/>
                <a:gd name="connsiteY15-5204" fmla="*/ 4782497 h 5358110"/>
                <a:gd name="connsiteX16-5205" fmla="*/ 1710956 w 5476951"/>
                <a:gd name="connsiteY16-5206" fmla="*/ 4807429 h 5358110"/>
                <a:gd name="connsiteX17-5207" fmla="*/ 1665329 w 5476951"/>
                <a:gd name="connsiteY17-5208" fmla="*/ 4859589 h 5358110"/>
                <a:gd name="connsiteX18-5209" fmla="*/ 382689 w 5476951"/>
                <a:gd name="connsiteY18-5210" fmla="*/ 4973251 h 5358110"/>
                <a:gd name="connsiteX19-5211" fmla="*/ 193546 w 5476951"/>
                <a:gd name="connsiteY19-5212" fmla="*/ 3627521 h 5358110"/>
                <a:gd name="connsiteX20-5213" fmla="*/ 1539276 w 5476951"/>
                <a:gd name="connsiteY20-5214" fmla="*/ 3438379 h 5358110"/>
                <a:gd name="connsiteX21-5215" fmla="*/ 1877129 w 5476951"/>
                <a:gd name="connsiteY21-5216" fmla="*/ 3697057 h 5358110"/>
                <a:gd name="connsiteX22-5217" fmla="*/ 2216732 w 5476951"/>
                <a:gd name="connsiteY22-5218" fmla="*/ 3844176 h 5358110"/>
                <a:gd name="connsiteX23-5219" fmla="*/ 2646146 w 5476951"/>
                <a:gd name="connsiteY23-5220" fmla="*/ 3863853 h 5358110"/>
                <a:gd name="connsiteX24-5221" fmla="*/ 2648696 w 5476951"/>
                <a:gd name="connsiteY24-5222" fmla="*/ 3862765 h 5358110"/>
                <a:gd name="connsiteX25-5223" fmla="*/ 2689875 w 5476951"/>
                <a:gd name="connsiteY25-5224" fmla="*/ 3855447 h 5358110"/>
                <a:gd name="connsiteX26-5225" fmla="*/ 2936100 w 5476951"/>
                <a:gd name="connsiteY26-5226" fmla="*/ 3658908 h 5358110"/>
                <a:gd name="connsiteX27-5227" fmla="*/ 2838440 w 5476951"/>
                <a:gd name="connsiteY27-5228" fmla="*/ 3290409 h 5358110"/>
                <a:gd name="connsiteX28-5229" fmla="*/ 2028615 w 5476951"/>
                <a:gd name="connsiteY28-5230" fmla="*/ 2748134 h 5358110"/>
                <a:gd name="connsiteX29-5231" fmla="*/ 1654205 w 5476951"/>
                <a:gd name="connsiteY29-5232" fmla="*/ 2545672 h 5358110"/>
                <a:gd name="connsiteX30-5233" fmla="*/ 1375630 w 5476951"/>
                <a:gd name="connsiteY30-5234" fmla="*/ 563636 h 5358110"/>
                <a:gd name="connsiteX31-5235" fmla="*/ 3357666 w 5476951"/>
                <a:gd name="connsiteY31-5236" fmla="*/ 285061 h 5358110"/>
                <a:gd name="connsiteX0-5237" fmla="*/ 3357666 w 5476951"/>
                <a:gd name="connsiteY0-5238" fmla="*/ 285061 h 5358110"/>
                <a:gd name="connsiteX1-5239" fmla="*/ 3905805 w 5476951"/>
                <a:gd name="connsiteY1-5240" fmla="*/ 1625527 h 5358110"/>
                <a:gd name="connsiteX2-5241" fmla="*/ 3897761 w 5476951"/>
                <a:gd name="connsiteY2-5242" fmla="*/ 1921129 h 5358110"/>
                <a:gd name="connsiteX3-5243" fmla="*/ 4346315 w 5476951"/>
                <a:gd name="connsiteY3-5244" fmla="*/ 2784117 h 5358110"/>
                <a:gd name="connsiteX4-5245" fmla="*/ 4835762 w 5476951"/>
                <a:gd name="connsiteY4-5246" fmla="*/ 3221948 h 5358110"/>
                <a:gd name="connsiteX5-5247" fmla="*/ 5030084 w 5476951"/>
                <a:gd name="connsiteY5-5248" fmla="*/ 3339833 h 5358110"/>
                <a:gd name="connsiteX6-5249" fmla="*/ 5250947 w 5476951"/>
                <a:gd name="connsiteY6-5250" fmla="*/ 4911245 h 5358110"/>
                <a:gd name="connsiteX7-5251" fmla="*/ 3679535 w 5476951"/>
                <a:gd name="connsiteY7-5252" fmla="*/ 5132106 h 5358110"/>
                <a:gd name="connsiteX8-5253" fmla="*/ 3608123 w 5476951"/>
                <a:gd name="connsiteY8-5254" fmla="*/ 5071653 h 5358110"/>
                <a:gd name="connsiteX9-5255" fmla="*/ 3436792 w 5476951"/>
                <a:gd name="connsiteY9-5256" fmla="*/ 4887236 h 5358110"/>
                <a:gd name="connsiteX10-5257" fmla="*/ 3207327 w 5476951"/>
                <a:gd name="connsiteY10-5258" fmla="*/ 4713344 h 5358110"/>
                <a:gd name="connsiteX11-5259" fmla="*/ 2794209 w 5476951"/>
                <a:gd name="connsiteY11-5260" fmla="*/ 4559234 h 5358110"/>
                <a:gd name="connsiteX12-5261" fmla="*/ 2458494 w 5476951"/>
                <a:gd name="connsiteY12-5262" fmla="*/ 4523286 h 5358110"/>
                <a:gd name="connsiteX13-5263" fmla="*/ 1746979 w 5476951"/>
                <a:gd name="connsiteY13-5264" fmla="*/ 4763446 h 5358110"/>
                <a:gd name="connsiteX14-5265" fmla="*/ 1735712 w 5476951"/>
                <a:gd name="connsiteY14-5266" fmla="*/ 4781802 h 5358110"/>
                <a:gd name="connsiteX15-5267" fmla="*/ 1710956 w 5476951"/>
                <a:gd name="connsiteY15-5268" fmla="*/ 4807429 h 5358110"/>
                <a:gd name="connsiteX16-5269" fmla="*/ 1665329 w 5476951"/>
                <a:gd name="connsiteY16-5270" fmla="*/ 4859589 h 5358110"/>
                <a:gd name="connsiteX17-5271" fmla="*/ 382689 w 5476951"/>
                <a:gd name="connsiteY17-5272" fmla="*/ 4973251 h 5358110"/>
                <a:gd name="connsiteX18-5273" fmla="*/ 193546 w 5476951"/>
                <a:gd name="connsiteY18-5274" fmla="*/ 3627521 h 5358110"/>
                <a:gd name="connsiteX19-5275" fmla="*/ 1539276 w 5476951"/>
                <a:gd name="connsiteY19-5276" fmla="*/ 3438379 h 5358110"/>
                <a:gd name="connsiteX20-5277" fmla="*/ 1877129 w 5476951"/>
                <a:gd name="connsiteY20-5278" fmla="*/ 3697057 h 5358110"/>
                <a:gd name="connsiteX21-5279" fmla="*/ 2216732 w 5476951"/>
                <a:gd name="connsiteY21-5280" fmla="*/ 3844176 h 5358110"/>
                <a:gd name="connsiteX22-5281" fmla="*/ 2646146 w 5476951"/>
                <a:gd name="connsiteY22-5282" fmla="*/ 3863853 h 5358110"/>
                <a:gd name="connsiteX23-5283" fmla="*/ 2648696 w 5476951"/>
                <a:gd name="connsiteY23-5284" fmla="*/ 3862765 h 5358110"/>
                <a:gd name="connsiteX24-5285" fmla="*/ 2689875 w 5476951"/>
                <a:gd name="connsiteY24-5286" fmla="*/ 3855447 h 5358110"/>
                <a:gd name="connsiteX25-5287" fmla="*/ 2936100 w 5476951"/>
                <a:gd name="connsiteY25-5288" fmla="*/ 3658908 h 5358110"/>
                <a:gd name="connsiteX26-5289" fmla="*/ 2838440 w 5476951"/>
                <a:gd name="connsiteY26-5290" fmla="*/ 3290409 h 5358110"/>
                <a:gd name="connsiteX27-5291" fmla="*/ 2028615 w 5476951"/>
                <a:gd name="connsiteY27-5292" fmla="*/ 2748134 h 5358110"/>
                <a:gd name="connsiteX28-5293" fmla="*/ 1654205 w 5476951"/>
                <a:gd name="connsiteY28-5294" fmla="*/ 2545672 h 5358110"/>
                <a:gd name="connsiteX29-5295" fmla="*/ 1375630 w 5476951"/>
                <a:gd name="connsiteY29-5296" fmla="*/ 563636 h 5358110"/>
                <a:gd name="connsiteX30-5297" fmla="*/ 3357666 w 5476951"/>
                <a:gd name="connsiteY30-5298" fmla="*/ 285061 h 5358110"/>
                <a:gd name="connsiteX0-5299" fmla="*/ 3357666 w 5476951"/>
                <a:gd name="connsiteY0-5300" fmla="*/ 285061 h 5358110"/>
                <a:gd name="connsiteX1-5301" fmla="*/ 3905805 w 5476951"/>
                <a:gd name="connsiteY1-5302" fmla="*/ 1625527 h 5358110"/>
                <a:gd name="connsiteX2-5303" fmla="*/ 3897761 w 5476951"/>
                <a:gd name="connsiteY2-5304" fmla="*/ 1921129 h 5358110"/>
                <a:gd name="connsiteX3-5305" fmla="*/ 4346315 w 5476951"/>
                <a:gd name="connsiteY3-5306" fmla="*/ 2784117 h 5358110"/>
                <a:gd name="connsiteX4-5307" fmla="*/ 4835762 w 5476951"/>
                <a:gd name="connsiteY4-5308" fmla="*/ 3221948 h 5358110"/>
                <a:gd name="connsiteX5-5309" fmla="*/ 5030084 w 5476951"/>
                <a:gd name="connsiteY5-5310" fmla="*/ 3339833 h 5358110"/>
                <a:gd name="connsiteX6-5311" fmla="*/ 5250947 w 5476951"/>
                <a:gd name="connsiteY6-5312" fmla="*/ 4911245 h 5358110"/>
                <a:gd name="connsiteX7-5313" fmla="*/ 3679535 w 5476951"/>
                <a:gd name="connsiteY7-5314" fmla="*/ 5132106 h 5358110"/>
                <a:gd name="connsiteX8-5315" fmla="*/ 3608123 w 5476951"/>
                <a:gd name="connsiteY8-5316" fmla="*/ 5071653 h 5358110"/>
                <a:gd name="connsiteX9-5317" fmla="*/ 3436792 w 5476951"/>
                <a:gd name="connsiteY9-5318" fmla="*/ 4887236 h 5358110"/>
                <a:gd name="connsiteX10-5319" fmla="*/ 3207327 w 5476951"/>
                <a:gd name="connsiteY10-5320" fmla="*/ 4713344 h 5358110"/>
                <a:gd name="connsiteX11-5321" fmla="*/ 2794209 w 5476951"/>
                <a:gd name="connsiteY11-5322" fmla="*/ 4559234 h 5358110"/>
                <a:gd name="connsiteX12-5323" fmla="*/ 2458494 w 5476951"/>
                <a:gd name="connsiteY12-5324" fmla="*/ 4523286 h 5358110"/>
                <a:gd name="connsiteX13-5325" fmla="*/ 1746979 w 5476951"/>
                <a:gd name="connsiteY13-5326" fmla="*/ 4763446 h 5358110"/>
                <a:gd name="connsiteX14-5327" fmla="*/ 1710956 w 5476951"/>
                <a:gd name="connsiteY14-5328" fmla="*/ 4807429 h 5358110"/>
                <a:gd name="connsiteX15-5329" fmla="*/ 1665329 w 5476951"/>
                <a:gd name="connsiteY15-5330" fmla="*/ 4859589 h 5358110"/>
                <a:gd name="connsiteX16-5331" fmla="*/ 382689 w 5476951"/>
                <a:gd name="connsiteY16-5332" fmla="*/ 4973251 h 5358110"/>
                <a:gd name="connsiteX17-5333" fmla="*/ 193546 w 5476951"/>
                <a:gd name="connsiteY17-5334" fmla="*/ 3627521 h 5358110"/>
                <a:gd name="connsiteX18-5335" fmla="*/ 1539276 w 5476951"/>
                <a:gd name="connsiteY18-5336" fmla="*/ 3438379 h 5358110"/>
                <a:gd name="connsiteX19-5337" fmla="*/ 1877129 w 5476951"/>
                <a:gd name="connsiteY19-5338" fmla="*/ 3697057 h 5358110"/>
                <a:gd name="connsiteX20-5339" fmla="*/ 2216732 w 5476951"/>
                <a:gd name="connsiteY20-5340" fmla="*/ 3844176 h 5358110"/>
                <a:gd name="connsiteX21-5341" fmla="*/ 2646146 w 5476951"/>
                <a:gd name="connsiteY21-5342" fmla="*/ 3863853 h 5358110"/>
                <a:gd name="connsiteX22-5343" fmla="*/ 2648696 w 5476951"/>
                <a:gd name="connsiteY22-5344" fmla="*/ 3862765 h 5358110"/>
                <a:gd name="connsiteX23-5345" fmla="*/ 2689875 w 5476951"/>
                <a:gd name="connsiteY23-5346" fmla="*/ 3855447 h 5358110"/>
                <a:gd name="connsiteX24-5347" fmla="*/ 2936100 w 5476951"/>
                <a:gd name="connsiteY24-5348" fmla="*/ 3658908 h 5358110"/>
                <a:gd name="connsiteX25-5349" fmla="*/ 2838440 w 5476951"/>
                <a:gd name="connsiteY25-5350" fmla="*/ 3290409 h 5358110"/>
                <a:gd name="connsiteX26-5351" fmla="*/ 2028615 w 5476951"/>
                <a:gd name="connsiteY26-5352" fmla="*/ 2748134 h 5358110"/>
                <a:gd name="connsiteX27-5353" fmla="*/ 1654205 w 5476951"/>
                <a:gd name="connsiteY27-5354" fmla="*/ 2545672 h 5358110"/>
                <a:gd name="connsiteX28-5355" fmla="*/ 1375630 w 5476951"/>
                <a:gd name="connsiteY28-5356" fmla="*/ 563636 h 5358110"/>
                <a:gd name="connsiteX29-5357" fmla="*/ 3357666 w 5476951"/>
                <a:gd name="connsiteY29-5358" fmla="*/ 285061 h 5358110"/>
                <a:gd name="connsiteX0-5359" fmla="*/ 3357666 w 5476951"/>
                <a:gd name="connsiteY0-5360" fmla="*/ 285061 h 5358110"/>
                <a:gd name="connsiteX1-5361" fmla="*/ 3905805 w 5476951"/>
                <a:gd name="connsiteY1-5362" fmla="*/ 1625527 h 5358110"/>
                <a:gd name="connsiteX2-5363" fmla="*/ 3897761 w 5476951"/>
                <a:gd name="connsiteY2-5364" fmla="*/ 1921129 h 5358110"/>
                <a:gd name="connsiteX3-5365" fmla="*/ 4346315 w 5476951"/>
                <a:gd name="connsiteY3-5366" fmla="*/ 2784117 h 5358110"/>
                <a:gd name="connsiteX4-5367" fmla="*/ 4835762 w 5476951"/>
                <a:gd name="connsiteY4-5368" fmla="*/ 3221948 h 5358110"/>
                <a:gd name="connsiteX5-5369" fmla="*/ 5030084 w 5476951"/>
                <a:gd name="connsiteY5-5370" fmla="*/ 3339833 h 5358110"/>
                <a:gd name="connsiteX6-5371" fmla="*/ 5250947 w 5476951"/>
                <a:gd name="connsiteY6-5372" fmla="*/ 4911245 h 5358110"/>
                <a:gd name="connsiteX7-5373" fmla="*/ 3679535 w 5476951"/>
                <a:gd name="connsiteY7-5374" fmla="*/ 5132106 h 5358110"/>
                <a:gd name="connsiteX8-5375" fmla="*/ 3608123 w 5476951"/>
                <a:gd name="connsiteY8-5376" fmla="*/ 5071653 h 5358110"/>
                <a:gd name="connsiteX9-5377" fmla="*/ 3436792 w 5476951"/>
                <a:gd name="connsiteY9-5378" fmla="*/ 4887236 h 5358110"/>
                <a:gd name="connsiteX10-5379" fmla="*/ 3207327 w 5476951"/>
                <a:gd name="connsiteY10-5380" fmla="*/ 4713344 h 5358110"/>
                <a:gd name="connsiteX11-5381" fmla="*/ 2794209 w 5476951"/>
                <a:gd name="connsiteY11-5382" fmla="*/ 4559234 h 5358110"/>
                <a:gd name="connsiteX12-5383" fmla="*/ 2458494 w 5476951"/>
                <a:gd name="connsiteY12-5384" fmla="*/ 4523286 h 5358110"/>
                <a:gd name="connsiteX13-5385" fmla="*/ 1746979 w 5476951"/>
                <a:gd name="connsiteY13-5386" fmla="*/ 4763446 h 5358110"/>
                <a:gd name="connsiteX14-5387" fmla="*/ 1710956 w 5476951"/>
                <a:gd name="connsiteY14-5388" fmla="*/ 4807429 h 5358110"/>
                <a:gd name="connsiteX15-5389" fmla="*/ 1665329 w 5476951"/>
                <a:gd name="connsiteY15-5390" fmla="*/ 4859589 h 5358110"/>
                <a:gd name="connsiteX16-5391" fmla="*/ 382689 w 5476951"/>
                <a:gd name="connsiteY16-5392" fmla="*/ 4973251 h 5358110"/>
                <a:gd name="connsiteX17-5393" fmla="*/ 193546 w 5476951"/>
                <a:gd name="connsiteY17-5394" fmla="*/ 3627521 h 5358110"/>
                <a:gd name="connsiteX18-5395" fmla="*/ 1539276 w 5476951"/>
                <a:gd name="connsiteY18-5396" fmla="*/ 3438379 h 5358110"/>
                <a:gd name="connsiteX19-5397" fmla="*/ 1877129 w 5476951"/>
                <a:gd name="connsiteY19-5398" fmla="*/ 3697057 h 5358110"/>
                <a:gd name="connsiteX20-5399" fmla="*/ 2216732 w 5476951"/>
                <a:gd name="connsiteY20-5400" fmla="*/ 3844176 h 5358110"/>
                <a:gd name="connsiteX21-5401" fmla="*/ 2646146 w 5476951"/>
                <a:gd name="connsiteY21-5402" fmla="*/ 3863853 h 5358110"/>
                <a:gd name="connsiteX22-5403" fmla="*/ 2689875 w 5476951"/>
                <a:gd name="connsiteY22-5404" fmla="*/ 3855447 h 5358110"/>
                <a:gd name="connsiteX23-5405" fmla="*/ 2936100 w 5476951"/>
                <a:gd name="connsiteY23-5406" fmla="*/ 3658908 h 5358110"/>
                <a:gd name="connsiteX24-5407" fmla="*/ 2838440 w 5476951"/>
                <a:gd name="connsiteY24-5408" fmla="*/ 3290409 h 5358110"/>
                <a:gd name="connsiteX25-5409" fmla="*/ 2028615 w 5476951"/>
                <a:gd name="connsiteY25-5410" fmla="*/ 2748134 h 5358110"/>
                <a:gd name="connsiteX26-5411" fmla="*/ 1654205 w 5476951"/>
                <a:gd name="connsiteY26-5412" fmla="*/ 2545672 h 5358110"/>
                <a:gd name="connsiteX27-5413" fmla="*/ 1375630 w 5476951"/>
                <a:gd name="connsiteY27-5414" fmla="*/ 563636 h 5358110"/>
                <a:gd name="connsiteX28-5415" fmla="*/ 3357666 w 5476951"/>
                <a:gd name="connsiteY28-5416" fmla="*/ 285061 h 5358110"/>
                <a:gd name="connsiteX0-5417" fmla="*/ 3357666 w 5476951"/>
                <a:gd name="connsiteY0-5418" fmla="*/ 285061 h 5358110"/>
                <a:gd name="connsiteX1-5419" fmla="*/ 3905805 w 5476951"/>
                <a:gd name="connsiteY1-5420" fmla="*/ 1625527 h 5358110"/>
                <a:gd name="connsiteX2-5421" fmla="*/ 3897761 w 5476951"/>
                <a:gd name="connsiteY2-5422" fmla="*/ 1921129 h 5358110"/>
                <a:gd name="connsiteX3-5423" fmla="*/ 4346315 w 5476951"/>
                <a:gd name="connsiteY3-5424" fmla="*/ 2784117 h 5358110"/>
                <a:gd name="connsiteX4-5425" fmla="*/ 4835762 w 5476951"/>
                <a:gd name="connsiteY4-5426" fmla="*/ 3221948 h 5358110"/>
                <a:gd name="connsiteX5-5427" fmla="*/ 5030084 w 5476951"/>
                <a:gd name="connsiteY5-5428" fmla="*/ 3339833 h 5358110"/>
                <a:gd name="connsiteX6-5429" fmla="*/ 5250947 w 5476951"/>
                <a:gd name="connsiteY6-5430" fmla="*/ 4911245 h 5358110"/>
                <a:gd name="connsiteX7-5431" fmla="*/ 3679535 w 5476951"/>
                <a:gd name="connsiteY7-5432" fmla="*/ 5132106 h 5358110"/>
                <a:gd name="connsiteX8-5433" fmla="*/ 3608123 w 5476951"/>
                <a:gd name="connsiteY8-5434" fmla="*/ 5071653 h 5358110"/>
                <a:gd name="connsiteX9-5435" fmla="*/ 3436792 w 5476951"/>
                <a:gd name="connsiteY9-5436" fmla="*/ 4887236 h 5358110"/>
                <a:gd name="connsiteX10-5437" fmla="*/ 3207327 w 5476951"/>
                <a:gd name="connsiteY10-5438" fmla="*/ 4713344 h 5358110"/>
                <a:gd name="connsiteX11-5439" fmla="*/ 2794209 w 5476951"/>
                <a:gd name="connsiteY11-5440" fmla="*/ 4559234 h 5358110"/>
                <a:gd name="connsiteX12-5441" fmla="*/ 2458494 w 5476951"/>
                <a:gd name="connsiteY12-5442" fmla="*/ 4523286 h 5358110"/>
                <a:gd name="connsiteX13-5443" fmla="*/ 1746979 w 5476951"/>
                <a:gd name="connsiteY13-5444" fmla="*/ 4763446 h 5358110"/>
                <a:gd name="connsiteX14-5445" fmla="*/ 1710956 w 5476951"/>
                <a:gd name="connsiteY14-5446" fmla="*/ 4807429 h 5358110"/>
                <a:gd name="connsiteX15-5447" fmla="*/ 1665329 w 5476951"/>
                <a:gd name="connsiteY15-5448" fmla="*/ 4859589 h 5358110"/>
                <a:gd name="connsiteX16-5449" fmla="*/ 382689 w 5476951"/>
                <a:gd name="connsiteY16-5450" fmla="*/ 4973251 h 5358110"/>
                <a:gd name="connsiteX17-5451" fmla="*/ 193546 w 5476951"/>
                <a:gd name="connsiteY17-5452" fmla="*/ 3627521 h 5358110"/>
                <a:gd name="connsiteX18-5453" fmla="*/ 1539276 w 5476951"/>
                <a:gd name="connsiteY18-5454" fmla="*/ 3438379 h 5358110"/>
                <a:gd name="connsiteX19-5455" fmla="*/ 1877129 w 5476951"/>
                <a:gd name="connsiteY19-5456" fmla="*/ 3697057 h 5358110"/>
                <a:gd name="connsiteX20-5457" fmla="*/ 2216732 w 5476951"/>
                <a:gd name="connsiteY20-5458" fmla="*/ 3844176 h 5358110"/>
                <a:gd name="connsiteX21-5459" fmla="*/ 2689875 w 5476951"/>
                <a:gd name="connsiteY21-5460" fmla="*/ 3855447 h 5358110"/>
                <a:gd name="connsiteX22-5461" fmla="*/ 2936100 w 5476951"/>
                <a:gd name="connsiteY22-5462" fmla="*/ 3658908 h 5358110"/>
                <a:gd name="connsiteX23-5463" fmla="*/ 2838440 w 5476951"/>
                <a:gd name="connsiteY23-5464" fmla="*/ 3290409 h 5358110"/>
                <a:gd name="connsiteX24-5465" fmla="*/ 2028615 w 5476951"/>
                <a:gd name="connsiteY24-5466" fmla="*/ 2748134 h 5358110"/>
                <a:gd name="connsiteX25-5467" fmla="*/ 1654205 w 5476951"/>
                <a:gd name="connsiteY25-5468" fmla="*/ 2545672 h 5358110"/>
                <a:gd name="connsiteX26-5469" fmla="*/ 1375630 w 5476951"/>
                <a:gd name="connsiteY26-5470" fmla="*/ 563636 h 5358110"/>
                <a:gd name="connsiteX27-5471" fmla="*/ 3357666 w 5476951"/>
                <a:gd name="connsiteY27-5472" fmla="*/ 285061 h 5358110"/>
                <a:gd name="connsiteX0-5473" fmla="*/ 3357666 w 5476951"/>
                <a:gd name="connsiteY0-5474" fmla="*/ 285061 h 5358110"/>
                <a:gd name="connsiteX1-5475" fmla="*/ 3905805 w 5476951"/>
                <a:gd name="connsiteY1-5476" fmla="*/ 1625527 h 5358110"/>
                <a:gd name="connsiteX2-5477" fmla="*/ 3897761 w 5476951"/>
                <a:gd name="connsiteY2-5478" fmla="*/ 1921129 h 5358110"/>
                <a:gd name="connsiteX3-5479" fmla="*/ 4346315 w 5476951"/>
                <a:gd name="connsiteY3-5480" fmla="*/ 2784117 h 5358110"/>
                <a:gd name="connsiteX4-5481" fmla="*/ 4835762 w 5476951"/>
                <a:gd name="connsiteY4-5482" fmla="*/ 3221948 h 5358110"/>
                <a:gd name="connsiteX5-5483" fmla="*/ 5030084 w 5476951"/>
                <a:gd name="connsiteY5-5484" fmla="*/ 3339833 h 5358110"/>
                <a:gd name="connsiteX6-5485" fmla="*/ 5250947 w 5476951"/>
                <a:gd name="connsiteY6-5486" fmla="*/ 4911245 h 5358110"/>
                <a:gd name="connsiteX7-5487" fmla="*/ 3679535 w 5476951"/>
                <a:gd name="connsiteY7-5488" fmla="*/ 5132106 h 5358110"/>
                <a:gd name="connsiteX8-5489" fmla="*/ 3608123 w 5476951"/>
                <a:gd name="connsiteY8-5490" fmla="*/ 5071653 h 5358110"/>
                <a:gd name="connsiteX9-5491" fmla="*/ 3436792 w 5476951"/>
                <a:gd name="connsiteY9-5492" fmla="*/ 4887236 h 5358110"/>
                <a:gd name="connsiteX10-5493" fmla="*/ 3207327 w 5476951"/>
                <a:gd name="connsiteY10-5494" fmla="*/ 4713344 h 5358110"/>
                <a:gd name="connsiteX11-5495" fmla="*/ 2794209 w 5476951"/>
                <a:gd name="connsiteY11-5496" fmla="*/ 4559234 h 5358110"/>
                <a:gd name="connsiteX12-5497" fmla="*/ 2458494 w 5476951"/>
                <a:gd name="connsiteY12-5498" fmla="*/ 4523286 h 5358110"/>
                <a:gd name="connsiteX13-5499" fmla="*/ 1746979 w 5476951"/>
                <a:gd name="connsiteY13-5500" fmla="*/ 4763446 h 5358110"/>
                <a:gd name="connsiteX14-5501" fmla="*/ 1710956 w 5476951"/>
                <a:gd name="connsiteY14-5502" fmla="*/ 4807429 h 5358110"/>
                <a:gd name="connsiteX15-5503" fmla="*/ 1665329 w 5476951"/>
                <a:gd name="connsiteY15-5504" fmla="*/ 4859589 h 5358110"/>
                <a:gd name="connsiteX16-5505" fmla="*/ 382689 w 5476951"/>
                <a:gd name="connsiteY16-5506" fmla="*/ 4973251 h 5358110"/>
                <a:gd name="connsiteX17-5507" fmla="*/ 193546 w 5476951"/>
                <a:gd name="connsiteY17-5508" fmla="*/ 3627521 h 5358110"/>
                <a:gd name="connsiteX18-5509" fmla="*/ 1539276 w 5476951"/>
                <a:gd name="connsiteY18-5510" fmla="*/ 3438379 h 5358110"/>
                <a:gd name="connsiteX19-5511" fmla="*/ 1877129 w 5476951"/>
                <a:gd name="connsiteY19-5512" fmla="*/ 3697057 h 5358110"/>
                <a:gd name="connsiteX20-5513" fmla="*/ 2216732 w 5476951"/>
                <a:gd name="connsiteY20-5514" fmla="*/ 3844176 h 5358110"/>
                <a:gd name="connsiteX21-5515" fmla="*/ 2689875 w 5476951"/>
                <a:gd name="connsiteY21-5516" fmla="*/ 3855447 h 5358110"/>
                <a:gd name="connsiteX22-5517" fmla="*/ 2936100 w 5476951"/>
                <a:gd name="connsiteY22-5518" fmla="*/ 3658908 h 5358110"/>
                <a:gd name="connsiteX23-5519" fmla="*/ 2838440 w 5476951"/>
                <a:gd name="connsiteY23-5520" fmla="*/ 3290409 h 5358110"/>
                <a:gd name="connsiteX24-5521" fmla="*/ 2252370 w 5476951"/>
                <a:gd name="connsiteY24-5522" fmla="*/ 2869036 h 5358110"/>
                <a:gd name="connsiteX25-5523" fmla="*/ 1654205 w 5476951"/>
                <a:gd name="connsiteY25-5524" fmla="*/ 2545672 h 5358110"/>
                <a:gd name="connsiteX26-5525" fmla="*/ 1375630 w 5476951"/>
                <a:gd name="connsiteY26-5526" fmla="*/ 563636 h 5358110"/>
                <a:gd name="connsiteX27-5527" fmla="*/ 3357666 w 5476951"/>
                <a:gd name="connsiteY27-5528" fmla="*/ 285061 h 5358110"/>
                <a:gd name="connsiteX0-5529" fmla="*/ 3357666 w 5476951"/>
                <a:gd name="connsiteY0-5530" fmla="*/ 285061 h 5358110"/>
                <a:gd name="connsiteX1-5531" fmla="*/ 3905805 w 5476951"/>
                <a:gd name="connsiteY1-5532" fmla="*/ 1625527 h 5358110"/>
                <a:gd name="connsiteX2-5533" fmla="*/ 3897761 w 5476951"/>
                <a:gd name="connsiteY2-5534" fmla="*/ 1921129 h 5358110"/>
                <a:gd name="connsiteX3-5535" fmla="*/ 4346315 w 5476951"/>
                <a:gd name="connsiteY3-5536" fmla="*/ 2784117 h 5358110"/>
                <a:gd name="connsiteX4-5537" fmla="*/ 4835762 w 5476951"/>
                <a:gd name="connsiteY4-5538" fmla="*/ 3221948 h 5358110"/>
                <a:gd name="connsiteX5-5539" fmla="*/ 5030084 w 5476951"/>
                <a:gd name="connsiteY5-5540" fmla="*/ 3339833 h 5358110"/>
                <a:gd name="connsiteX6-5541" fmla="*/ 5250947 w 5476951"/>
                <a:gd name="connsiteY6-5542" fmla="*/ 4911245 h 5358110"/>
                <a:gd name="connsiteX7-5543" fmla="*/ 3679535 w 5476951"/>
                <a:gd name="connsiteY7-5544" fmla="*/ 5132106 h 5358110"/>
                <a:gd name="connsiteX8-5545" fmla="*/ 3608123 w 5476951"/>
                <a:gd name="connsiteY8-5546" fmla="*/ 5071653 h 5358110"/>
                <a:gd name="connsiteX9-5547" fmla="*/ 3436792 w 5476951"/>
                <a:gd name="connsiteY9-5548" fmla="*/ 4887236 h 5358110"/>
                <a:gd name="connsiteX10-5549" fmla="*/ 3207327 w 5476951"/>
                <a:gd name="connsiteY10-5550" fmla="*/ 4713344 h 5358110"/>
                <a:gd name="connsiteX11-5551" fmla="*/ 2794209 w 5476951"/>
                <a:gd name="connsiteY11-5552" fmla="*/ 4559234 h 5358110"/>
                <a:gd name="connsiteX12-5553" fmla="*/ 2458494 w 5476951"/>
                <a:gd name="connsiteY12-5554" fmla="*/ 4523286 h 5358110"/>
                <a:gd name="connsiteX13-5555" fmla="*/ 1746979 w 5476951"/>
                <a:gd name="connsiteY13-5556" fmla="*/ 4763446 h 5358110"/>
                <a:gd name="connsiteX14-5557" fmla="*/ 1710956 w 5476951"/>
                <a:gd name="connsiteY14-5558" fmla="*/ 4807429 h 5358110"/>
                <a:gd name="connsiteX15-5559" fmla="*/ 1665329 w 5476951"/>
                <a:gd name="connsiteY15-5560" fmla="*/ 4859589 h 5358110"/>
                <a:gd name="connsiteX16-5561" fmla="*/ 382689 w 5476951"/>
                <a:gd name="connsiteY16-5562" fmla="*/ 4973251 h 5358110"/>
                <a:gd name="connsiteX17-5563" fmla="*/ 193546 w 5476951"/>
                <a:gd name="connsiteY17-5564" fmla="*/ 3627521 h 5358110"/>
                <a:gd name="connsiteX18-5565" fmla="*/ 1539276 w 5476951"/>
                <a:gd name="connsiteY18-5566" fmla="*/ 3438379 h 5358110"/>
                <a:gd name="connsiteX19-5567" fmla="*/ 1877129 w 5476951"/>
                <a:gd name="connsiteY19-5568" fmla="*/ 3697057 h 5358110"/>
                <a:gd name="connsiteX20-5569" fmla="*/ 2216732 w 5476951"/>
                <a:gd name="connsiteY20-5570" fmla="*/ 3844176 h 5358110"/>
                <a:gd name="connsiteX21-5571" fmla="*/ 2689875 w 5476951"/>
                <a:gd name="connsiteY21-5572" fmla="*/ 3855447 h 5358110"/>
                <a:gd name="connsiteX22-5573" fmla="*/ 2936100 w 5476951"/>
                <a:gd name="connsiteY22-5574" fmla="*/ 3658908 h 5358110"/>
                <a:gd name="connsiteX23-5575" fmla="*/ 2838440 w 5476951"/>
                <a:gd name="connsiteY23-5576" fmla="*/ 3290409 h 5358110"/>
                <a:gd name="connsiteX24-5577" fmla="*/ 2252370 w 5476951"/>
                <a:gd name="connsiteY24-5578" fmla="*/ 2869036 h 5358110"/>
                <a:gd name="connsiteX25-5579" fmla="*/ 1654205 w 5476951"/>
                <a:gd name="connsiteY25-5580" fmla="*/ 2545672 h 5358110"/>
                <a:gd name="connsiteX26-5581" fmla="*/ 1375630 w 5476951"/>
                <a:gd name="connsiteY26-5582" fmla="*/ 563636 h 5358110"/>
                <a:gd name="connsiteX27-5583" fmla="*/ 3357666 w 5476951"/>
                <a:gd name="connsiteY27-5584" fmla="*/ 285061 h 5358110"/>
                <a:gd name="connsiteX0-5585" fmla="*/ 3357666 w 5476951"/>
                <a:gd name="connsiteY0-5586" fmla="*/ 285061 h 5358110"/>
                <a:gd name="connsiteX1-5587" fmla="*/ 3905805 w 5476951"/>
                <a:gd name="connsiteY1-5588" fmla="*/ 1625527 h 5358110"/>
                <a:gd name="connsiteX2-5589" fmla="*/ 3897761 w 5476951"/>
                <a:gd name="connsiteY2-5590" fmla="*/ 1921129 h 5358110"/>
                <a:gd name="connsiteX3-5591" fmla="*/ 4346315 w 5476951"/>
                <a:gd name="connsiteY3-5592" fmla="*/ 2784117 h 5358110"/>
                <a:gd name="connsiteX4-5593" fmla="*/ 4835762 w 5476951"/>
                <a:gd name="connsiteY4-5594" fmla="*/ 3221948 h 5358110"/>
                <a:gd name="connsiteX5-5595" fmla="*/ 5030084 w 5476951"/>
                <a:gd name="connsiteY5-5596" fmla="*/ 3339833 h 5358110"/>
                <a:gd name="connsiteX6-5597" fmla="*/ 5250947 w 5476951"/>
                <a:gd name="connsiteY6-5598" fmla="*/ 4911245 h 5358110"/>
                <a:gd name="connsiteX7-5599" fmla="*/ 3679535 w 5476951"/>
                <a:gd name="connsiteY7-5600" fmla="*/ 5132106 h 5358110"/>
                <a:gd name="connsiteX8-5601" fmla="*/ 3608123 w 5476951"/>
                <a:gd name="connsiteY8-5602" fmla="*/ 5071653 h 5358110"/>
                <a:gd name="connsiteX9-5603" fmla="*/ 3436792 w 5476951"/>
                <a:gd name="connsiteY9-5604" fmla="*/ 4887236 h 5358110"/>
                <a:gd name="connsiteX10-5605" fmla="*/ 3207327 w 5476951"/>
                <a:gd name="connsiteY10-5606" fmla="*/ 4713344 h 5358110"/>
                <a:gd name="connsiteX11-5607" fmla="*/ 2794209 w 5476951"/>
                <a:gd name="connsiteY11-5608" fmla="*/ 4559234 h 5358110"/>
                <a:gd name="connsiteX12-5609" fmla="*/ 2458494 w 5476951"/>
                <a:gd name="connsiteY12-5610" fmla="*/ 4523286 h 5358110"/>
                <a:gd name="connsiteX13-5611" fmla="*/ 1746979 w 5476951"/>
                <a:gd name="connsiteY13-5612" fmla="*/ 4763446 h 5358110"/>
                <a:gd name="connsiteX14-5613" fmla="*/ 1710956 w 5476951"/>
                <a:gd name="connsiteY14-5614" fmla="*/ 4807429 h 5358110"/>
                <a:gd name="connsiteX15-5615" fmla="*/ 1665329 w 5476951"/>
                <a:gd name="connsiteY15-5616" fmla="*/ 4859589 h 5358110"/>
                <a:gd name="connsiteX16-5617" fmla="*/ 382689 w 5476951"/>
                <a:gd name="connsiteY16-5618" fmla="*/ 4973251 h 5358110"/>
                <a:gd name="connsiteX17-5619" fmla="*/ 193546 w 5476951"/>
                <a:gd name="connsiteY17-5620" fmla="*/ 3627521 h 5358110"/>
                <a:gd name="connsiteX18-5621" fmla="*/ 1539276 w 5476951"/>
                <a:gd name="connsiteY18-5622" fmla="*/ 3438379 h 5358110"/>
                <a:gd name="connsiteX19-5623" fmla="*/ 1877129 w 5476951"/>
                <a:gd name="connsiteY19-5624" fmla="*/ 3697057 h 5358110"/>
                <a:gd name="connsiteX20-5625" fmla="*/ 2216732 w 5476951"/>
                <a:gd name="connsiteY20-5626" fmla="*/ 3844176 h 5358110"/>
                <a:gd name="connsiteX21-5627" fmla="*/ 2689875 w 5476951"/>
                <a:gd name="connsiteY21-5628" fmla="*/ 3855447 h 5358110"/>
                <a:gd name="connsiteX22-5629" fmla="*/ 2936100 w 5476951"/>
                <a:gd name="connsiteY22-5630" fmla="*/ 3658908 h 5358110"/>
                <a:gd name="connsiteX23-5631" fmla="*/ 2838440 w 5476951"/>
                <a:gd name="connsiteY23-5632" fmla="*/ 3290409 h 5358110"/>
                <a:gd name="connsiteX24-5633" fmla="*/ 2252370 w 5476951"/>
                <a:gd name="connsiteY24-5634" fmla="*/ 2869036 h 5358110"/>
                <a:gd name="connsiteX25-5635" fmla="*/ 1654205 w 5476951"/>
                <a:gd name="connsiteY25-5636" fmla="*/ 2545672 h 5358110"/>
                <a:gd name="connsiteX26-5637" fmla="*/ 1375630 w 5476951"/>
                <a:gd name="connsiteY26-5638" fmla="*/ 563636 h 5358110"/>
                <a:gd name="connsiteX27-5639" fmla="*/ 3357666 w 5476951"/>
                <a:gd name="connsiteY27-5640" fmla="*/ 285061 h 5358110"/>
                <a:gd name="connsiteX0-5641" fmla="*/ 3357666 w 5476951"/>
                <a:gd name="connsiteY0-5642" fmla="*/ 285061 h 5358110"/>
                <a:gd name="connsiteX1-5643" fmla="*/ 3905805 w 5476951"/>
                <a:gd name="connsiteY1-5644" fmla="*/ 1625527 h 5358110"/>
                <a:gd name="connsiteX2-5645" fmla="*/ 3897761 w 5476951"/>
                <a:gd name="connsiteY2-5646" fmla="*/ 1921129 h 5358110"/>
                <a:gd name="connsiteX3-5647" fmla="*/ 4346315 w 5476951"/>
                <a:gd name="connsiteY3-5648" fmla="*/ 2784117 h 5358110"/>
                <a:gd name="connsiteX4-5649" fmla="*/ 4835762 w 5476951"/>
                <a:gd name="connsiteY4-5650" fmla="*/ 3221948 h 5358110"/>
                <a:gd name="connsiteX5-5651" fmla="*/ 5030084 w 5476951"/>
                <a:gd name="connsiteY5-5652" fmla="*/ 3339833 h 5358110"/>
                <a:gd name="connsiteX6-5653" fmla="*/ 5250947 w 5476951"/>
                <a:gd name="connsiteY6-5654" fmla="*/ 4911245 h 5358110"/>
                <a:gd name="connsiteX7-5655" fmla="*/ 3679535 w 5476951"/>
                <a:gd name="connsiteY7-5656" fmla="*/ 5132106 h 5358110"/>
                <a:gd name="connsiteX8-5657" fmla="*/ 3608123 w 5476951"/>
                <a:gd name="connsiteY8-5658" fmla="*/ 5071653 h 5358110"/>
                <a:gd name="connsiteX9-5659" fmla="*/ 3436792 w 5476951"/>
                <a:gd name="connsiteY9-5660" fmla="*/ 4887236 h 5358110"/>
                <a:gd name="connsiteX10-5661" fmla="*/ 3207327 w 5476951"/>
                <a:gd name="connsiteY10-5662" fmla="*/ 4713344 h 5358110"/>
                <a:gd name="connsiteX11-5663" fmla="*/ 2794209 w 5476951"/>
                <a:gd name="connsiteY11-5664" fmla="*/ 4559234 h 5358110"/>
                <a:gd name="connsiteX12-5665" fmla="*/ 2458494 w 5476951"/>
                <a:gd name="connsiteY12-5666" fmla="*/ 4523286 h 5358110"/>
                <a:gd name="connsiteX13-5667" fmla="*/ 1746979 w 5476951"/>
                <a:gd name="connsiteY13-5668" fmla="*/ 4763446 h 5358110"/>
                <a:gd name="connsiteX14-5669" fmla="*/ 1710956 w 5476951"/>
                <a:gd name="connsiteY14-5670" fmla="*/ 4807429 h 5358110"/>
                <a:gd name="connsiteX15-5671" fmla="*/ 1665329 w 5476951"/>
                <a:gd name="connsiteY15-5672" fmla="*/ 4859589 h 5358110"/>
                <a:gd name="connsiteX16-5673" fmla="*/ 382689 w 5476951"/>
                <a:gd name="connsiteY16-5674" fmla="*/ 4973251 h 5358110"/>
                <a:gd name="connsiteX17-5675" fmla="*/ 193546 w 5476951"/>
                <a:gd name="connsiteY17-5676" fmla="*/ 3627521 h 5358110"/>
                <a:gd name="connsiteX18-5677" fmla="*/ 1539276 w 5476951"/>
                <a:gd name="connsiteY18-5678" fmla="*/ 3438379 h 5358110"/>
                <a:gd name="connsiteX19-5679" fmla="*/ 1877129 w 5476951"/>
                <a:gd name="connsiteY19-5680" fmla="*/ 3697057 h 5358110"/>
                <a:gd name="connsiteX20-5681" fmla="*/ 2216732 w 5476951"/>
                <a:gd name="connsiteY20-5682" fmla="*/ 3844176 h 5358110"/>
                <a:gd name="connsiteX21-5683" fmla="*/ 2689875 w 5476951"/>
                <a:gd name="connsiteY21-5684" fmla="*/ 3855447 h 5358110"/>
                <a:gd name="connsiteX22-5685" fmla="*/ 2936100 w 5476951"/>
                <a:gd name="connsiteY22-5686" fmla="*/ 3658908 h 5358110"/>
                <a:gd name="connsiteX23-5687" fmla="*/ 2838440 w 5476951"/>
                <a:gd name="connsiteY23-5688" fmla="*/ 3290409 h 5358110"/>
                <a:gd name="connsiteX24-5689" fmla="*/ 2252370 w 5476951"/>
                <a:gd name="connsiteY24-5690" fmla="*/ 2869036 h 5358110"/>
                <a:gd name="connsiteX25-5691" fmla="*/ 1654205 w 5476951"/>
                <a:gd name="connsiteY25-5692" fmla="*/ 2545672 h 5358110"/>
                <a:gd name="connsiteX26-5693" fmla="*/ 1375630 w 5476951"/>
                <a:gd name="connsiteY26-5694" fmla="*/ 563636 h 5358110"/>
                <a:gd name="connsiteX27-5695" fmla="*/ 3357666 w 5476951"/>
                <a:gd name="connsiteY27-5696" fmla="*/ 285061 h 5358110"/>
                <a:gd name="connsiteX0-5697" fmla="*/ 3357666 w 5476951"/>
                <a:gd name="connsiteY0-5698" fmla="*/ 285061 h 5358110"/>
                <a:gd name="connsiteX1-5699" fmla="*/ 3905805 w 5476951"/>
                <a:gd name="connsiteY1-5700" fmla="*/ 1625527 h 5358110"/>
                <a:gd name="connsiteX2-5701" fmla="*/ 3897761 w 5476951"/>
                <a:gd name="connsiteY2-5702" fmla="*/ 1921129 h 5358110"/>
                <a:gd name="connsiteX3-5703" fmla="*/ 4346315 w 5476951"/>
                <a:gd name="connsiteY3-5704" fmla="*/ 2784117 h 5358110"/>
                <a:gd name="connsiteX4-5705" fmla="*/ 4835762 w 5476951"/>
                <a:gd name="connsiteY4-5706" fmla="*/ 3221948 h 5358110"/>
                <a:gd name="connsiteX5-5707" fmla="*/ 5030084 w 5476951"/>
                <a:gd name="connsiteY5-5708" fmla="*/ 3339833 h 5358110"/>
                <a:gd name="connsiteX6-5709" fmla="*/ 5250947 w 5476951"/>
                <a:gd name="connsiteY6-5710" fmla="*/ 4911245 h 5358110"/>
                <a:gd name="connsiteX7-5711" fmla="*/ 3679535 w 5476951"/>
                <a:gd name="connsiteY7-5712" fmla="*/ 5132106 h 5358110"/>
                <a:gd name="connsiteX8-5713" fmla="*/ 3608123 w 5476951"/>
                <a:gd name="connsiteY8-5714" fmla="*/ 5071653 h 5358110"/>
                <a:gd name="connsiteX9-5715" fmla="*/ 3436792 w 5476951"/>
                <a:gd name="connsiteY9-5716" fmla="*/ 4887236 h 5358110"/>
                <a:gd name="connsiteX10-5717" fmla="*/ 3207327 w 5476951"/>
                <a:gd name="connsiteY10-5718" fmla="*/ 4713344 h 5358110"/>
                <a:gd name="connsiteX11-5719" fmla="*/ 2794209 w 5476951"/>
                <a:gd name="connsiteY11-5720" fmla="*/ 4559234 h 5358110"/>
                <a:gd name="connsiteX12-5721" fmla="*/ 2458494 w 5476951"/>
                <a:gd name="connsiteY12-5722" fmla="*/ 4523286 h 5358110"/>
                <a:gd name="connsiteX13-5723" fmla="*/ 1746979 w 5476951"/>
                <a:gd name="connsiteY13-5724" fmla="*/ 4763446 h 5358110"/>
                <a:gd name="connsiteX14-5725" fmla="*/ 1710956 w 5476951"/>
                <a:gd name="connsiteY14-5726" fmla="*/ 4807429 h 5358110"/>
                <a:gd name="connsiteX15-5727" fmla="*/ 1665329 w 5476951"/>
                <a:gd name="connsiteY15-5728" fmla="*/ 4859589 h 5358110"/>
                <a:gd name="connsiteX16-5729" fmla="*/ 382689 w 5476951"/>
                <a:gd name="connsiteY16-5730" fmla="*/ 4973251 h 5358110"/>
                <a:gd name="connsiteX17-5731" fmla="*/ 193546 w 5476951"/>
                <a:gd name="connsiteY17-5732" fmla="*/ 3627521 h 5358110"/>
                <a:gd name="connsiteX18-5733" fmla="*/ 1539276 w 5476951"/>
                <a:gd name="connsiteY18-5734" fmla="*/ 3438379 h 5358110"/>
                <a:gd name="connsiteX19-5735" fmla="*/ 1877129 w 5476951"/>
                <a:gd name="connsiteY19-5736" fmla="*/ 3697057 h 5358110"/>
                <a:gd name="connsiteX20-5737" fmla="*/ 2216732 w 5476951"/>
                <a:gd name="connsiteY20-5738" fmla="*/ 3844176 h 5358110"/>
                <a:gd name="connsiteX21-5739" fmla="*/ 2689875 w 5476951"/>
                <a:gd name="connsiteY21-5740" fmla="*/ 3855447 h 5358110"/>
                <a:gd name="connsiteX22-5741" fmla="*/ 2936100 w 5476951"/>
                <a:gd name="connsiteY22-5742" fmla="*/ 3658908 h 5358110"/>
                <a:gd name="connsiteX23-5743" fmla="*/ 2838440 w 5476951"/>
                <a:gd name="connsiteY23-5744" fmla="*/ 3290409 h 5358110"/>
                <a:gd name="connsiteX24-5745" fmla="*/ 2252370 w 5476951"/>
                <a:gd name="connsiteY24-5746" fmla="*/ 2869036 h 5358110"/>
                <a:gd name="connsiteX25-5747" fmla="*/ 1654205 w 5476951"/>
                <a:gd name="connsiteY25-5748" fmla="*/ 2545672 h 5358110"/>
                <a:gd name="connsiteX26-5749" fmla="*/ 1375630 w 5476951"/>
                <a:gd name="connsiteY26-5750" fmla="*/ 563636 h 5358110"/>
                <a:gd name="connsiteX27-5751" fmla="*/ 3357666 w 5476951"/>
                <a:gd name="connsiteY27-5752" fmla="*/ 285061 h 5358110"/>
                <a:gd name="connsiteX0-5753" fmla="*/ 3357666 w 5476951"/>
                <a:gd name="connsiteY0-5754" fmla="*/ 285061 h 5358110"/>
                <a:gd name="connsiteX1-5755" fmla="*/ 3905805 w 5476951"/>
                <a:gd name="connsiteY1-5756" fmla="*/ 1625527 h 5358110"/>
                <a:gd name="connsiteX2-5757" fmla="*/ 3897761 w 5476951"/>
                <a:gd name="connsiteY2-5758" fmla="*/ 1921129 h 5358110"/>
                <a:gd name="connsiteX3-5759" fmla="*/ 4346315 w 5476951"/>
                <a:gd name="connsiteY3-5760" fmla="*/ 2784117 h 5358110"/>
                <a:gd name="connsiteX4-5761" fmla="*/ 4835762 w 5476951"/>
                <a:gd name="connsiteY4-5762" fmla="*/ 3221948 h 5358110"/>
                <a:gd name="connsiteX5-5763" fmla="*/ 5030084 w 5476951"/>
                <a:gd name="connsiteY5-5764" fmla="*/ 3339833 h 5358110"/>
                <a:gd name="connsiteX6-5765" fmla="*/ 5250947 w 5476951"/>
                <a:gd name="connsiteY6-5766" fmla="*/ 4911245 h 5358110"/>
                <a:gd name="connsiteX7-5767" fmla="*/ 3679535 w 5476951"/>
                <a:gd name="connsiteY7-5768" fmla="*/ 5132106 h 5358110"/>
                <a:gd name="connsiteX8-5769" fmla="*/ 3608123 w 5476951"/>
                <a:gd name="connsiteY8-5770" fmla="*/ 5071653 h 5358110"/>
                <a:gd name="connsiteX9-5771" fmla="*/ 3436792 w 5476951"/>
                <a:gd name="connsiteY9-5772" fmla="*/ 4887236 h 5358110"/>
                <a:gd name="connsiteX10-5773" fmla="*/ 3207327 w 5476951"/>
                <a:gd name="connsiteY10-5774" fmla="*/ 4713344 h 5358110"/>
                <a:gd name="connsiteX11-5775" fmla="*/ 2794209 w 5476951"/>
                <a:gd name="connsiteY11-5776" fmla="*/ 4559234 h 5358110"/>
                <a:gd name="connsiteX12-5777" fmla="*/ 2458494 w 5476951"/>
                <a:gd name="connsiteY12-5778" fmla="*/ 4523286 h 5358110"/>
                <a:gd name="connsiteX13-5779" fmla="*/ 1746979 w 5476951"/>
                <a:gd name="connsiteY13-5780" fmla="*/ 4763446 h 5358110"/>
                <a:gd name="connsiteX14-5781" fmla="*/ 1710956 w 5476951"/>
                <a:gd name="connsiteY14-5782" fmla="*/ 4807429 h 5358110"/>
                <a:gd name="connsiteX15-5783" fmla="*/ 1665329 w 5476951"/>
                <a:gd name="connsiteY15-5784" fmla="*/ 4859589 h 5358110"/>
                <a:gd name="connsiteX16-5785" fmla="*/ 382689 w 5476951"/>
                <a:gd name="connsiteY16-5786" fmla="*/ 4973251 h 5358110"/>
                <a:gd name="connsiteX17-5787" fmla="*/ 193546 w 5476951"/>
                <a:gd name="connsiteY17-5788" fmla="*/ 3627521 h 5358110"/>
                <a:gd name="connsiteX18-5789" fmla="*/ 1539276 w 5476951"/>
                <a:gd name="connsiteY18-5790" fmla="*/ 3438379 h 5358110"/>
                <a:gd name="connsiteX19-5791" fmla="*/ 1877129 w 5476951"/>
                <a:gd name="connsiteY19-5792" fmla="*/ 3697057 h 5358110"/>
                <a:gd name="connsiteX20-5793" fmla="*/ 2216732 w 5476951"/>
                <a:gd name="connsiteY20-5794" fmla="*/ 3844176 h 5358110"/>
                <a:gd name="connsiteX21-5795" fmla="*/ 2689875 w 5476951"/>
                <a:gd name="connsiteY21-5796" fmla="*/ 3855447 h 5358110"/>
                <a:gd name="connsiteX22-5797" fmla="*/ 2936100 w 5476951"/>
                <a:gd name="connsiteY22-5798" fmla="*/ 3658908 h 5358110"/>
                <a:gd name="connsiteX23-5799" fmla="*/ 2838440 w 5476951"/>
                <a:gd name="connsiteY23-5800" fmla="*/ 3290409 h 5358110"/>
                <a:gd name="connsiteX24-5801" fmla="*/ 2252370 w 5476951"/>
                <a:gd name="connsiteY24-5802" fmla="*/ 2869036 h 5358110"/>
                <a:gd name="connsiteX25-5803" fmla="*/ 1654205 w 5476951"/>
                <a:gd name="connsiteY25-5804" fmla="*/ 2545672 h 5358110"/>
                <a:gd name="connsiteX26-5805" fmla="*/ 1375630 w 5476951"/>
                <a:gd name="connsiteY26-5806" fmla="*/ 563636 h 5358110"/>
                <a:gd name="connsiteX27-5807" fmla="*/ 3357666 w 5476951"/>
                <a:gd name="connsiteY27-5808" fmla="*/ 285061 h 5358110"/>
                <a:gd name="connsiteX0-5809" fmla="*/ 3357666 w 5476951"/>
                <a:gd name="connsiteY0-5810" fmla="*/ 285061 h 5358110"/>
                <a:gd name="connsiteX1-5811" fmla="*/ 3905805 w 5476951"/>
                <a:gd name="connsiteY1-5812" fmla="*/ 1625527 h 5358110"/>
                <a:gd name="connsiteX2-5813" fmla="*/ 3897761 w 5476951"/>
                <a:gd name="connsiteY2-5814" fmla="*/ 1921129 h 5358110"/>
                <a:gd name="connsiteX3-5815" fmla="*/ 4346315 w 5476951"/>
                <a:gd name="connsiteY3-5816" fmla="*/ 2784117 h 5358110"/>
                <a:gd name="connsiteX4-5817" fmla="*/ 4835762 w 5476951"/>
                <a:gd name="connsiteY4-5818" fmla="*/ 3221948 h 5358110"/>
                <a:gd name="connsiteX5-5819" fmla="*/ 5030084 w 5476951"/>
                <a:gd name="connsiteY5-5820" fmla="*/ 3339833 h 5358110"/>
                <a:gd name="connsiteX6-5821" fmla="*/ 5250947 w 5476951"/>
                <a:gd name="connsiteY6-5822" fmla="*/ 4911245 h 5358110"/>
                <a:gd name="connsiteX7-5823" fmla="*/ 3679535 w 5476951"/>
                <a:gd name="connsiteY7-5824" fmla="*/ 5132106 h 5358110"/>
                <a:gd name="connsiteX8-5825" fmla="*/ 3608123 w 5476951"/>
                <a:gd name="connsiteY8-5826" fmla="*/ 5071653 h 5358110"/>
                <a:gd name="connsiteX9-5827" fmla="*/ 3436792 w 5476951"/>
                <a:gd name="connsiteY9-5828" fmla="*/ 4887236 h 5358110"/>
                <a:gd name="connsiteX10-5829" fmla="*/ 3207327 w 5476951"/>
                <a:gd name="connsiteY10-5830" fmla="*/ 4713344 h 5358110"/>
                <a:gd name="connsiteX11-5831" fmla="*/ 2794209 w 5476951"/>
                <a:gd name="connsiteY11-5832" fmla="*/ 4559234 h 5358110"/>
                <a:gd name="connsiteX12-5833" fmla="*/ 2458494 w 5476951"/>
                <a:gd name="connsiteY12-5834" fmla="*/ 4523286 h 5358110"/>
                <a:gd name="connsiteX13-5835" fmla="*/ 1746979 w 5476951"/>
                <a:gd name="connsiteY13-5836" fmla="*/ 4763446 h 5358110"/>
                <a:gd name="connsiteX14-5837" fmla="*/ 1710956 w 5476951"/>
                <a:gd name="connsiteY14-5838" fmla="*/ 4807429 h 5358110"/>
                <a:gd name="connsiteX15-5839" fmla="*/ 1665329 w 5476951"/>
                <a:gd name="connsiteY15-5840" fmla="*/ 4859589 h 5358110"/>
                <a:gd name="connsiteX16-5841" fmla="*/ 382689 w 5476951"/>
                <a:gd name="connsiteY16-5842" fmla="*/ 4973251 h 5358110"/>
                <a:gd name="connsiteX17-5843" fmla="*/ 193546 w 5476951"/>
                <a:gd name="connsiteY17-5844" fmla="*/ 3627521 h 5358110"/>
                <a:gd name="connsiteX18-5845" fmla="*/ 1539276 w 5476951"/>
                <a:gd name="connsiteY18-5846" fmla="*/ 3438379 h 5358110"/>
                <a:gd name="connsiteX19-5847" fmla="*/ 1877129 w 5476951"/>
                <a:gd name="connsiteY19-5848" fmla="*/ 3697057 h 5358110"/>
                <a:gd name="connsiteX20-5849" fmla="*/ 2216732 w 5476951"/>
                <a:gd name="connsiteY20-5850" fmla="*/ 3844176 h 5358110"/>
                <a:gd name="connsiteX21-5851" fmla="*/ 2689875 w 5476951"/>
                <a:gd name="connsiteY21-5852" fmla="*/ 3855447 h 5358110"/>
                <a:gd name="connsiteX22-5853" fmla="*/ 2936100 w 5476951"/>
                <a:gd name="connsiteY22-5854" fmla="*/ 3658908 h 5358110"/>
                <a:gd name="connsiteX23-5855" fmla="*/ 2838440 w 5476951"/>
                <a:gd name="connsiteY23-5856" fmla="*/ 3290409 h 5358110"/>
                <a:gd name="connsiteX24-5857" fmla="*/ 2252370 w 5476951"/>
                <a:gd name="connsiteY24-5858" fmla="*/ 2869036 h 5358110"/>
                <a:gd name="connsiteX25-5859" fmla="*/ 1654205 w 5476951"/>
                <a:gd name="connsiteY25-5860" fmla="*/ 2545672 h 5358110"/>
                <a:gd name="connsiteX26-5861" fmla="*/ 1375630 w 5476951"/>
                <a:gd name="connsiteY26-5862" fmla="*/ 563636 h 5358110"/>
                <a:gd name="connsiteX27-5863" fmla="*/ 3357666 w 5476951"/>
                <a:gd name="connsiteY27-5864" fmla="*/ 285061 h 5358110"/>
                <a:gd name="connsiteX0-5865" fmla="*/ 3357666 w 5476951"/>
                <a:gd name="connsiteY0-5866" fmla="*/ 285061 h 5358110"/>
                <a:gd name="connsiteX1-5867" fmla="*/ 3905805 w 5476951"/>
                <a:gd name="connsiteY1-5868" fmla="*/ 1625527 h 5358110"/>
                <a:gd name="connsiteX2-5869" fmla="*/ 3897761 w 5476951"/>
                <a:gd name="connsiteY2-5870" fmla="*/ 1921129 h 5358110"/>
                <a:gd name="connsiteX3-5871" fmla="*/ 4346315 w 5476951"/>
                <a:gd name="connsiteY3-5872" fmla="*/ 2784117 h 5358110"/>
                <a:gd name="connsiteX4-5873" fmla="*/ 4835762 w 5476951"/>
                <a:gd name="connsiteY4-5874" fmla="*/ 3221948 h 5358110"/>
                <a:gd name="connsiteX5-5875" fmla="*/ 5030084 w 5476951"/>
                <a:gd name="connsiteY5-5876" fmla="*/ 3339833 h 5358110"/>
                <a:gd name="connsiteX6-5877" fmla="*/ 5250947 w 5476951"/>
                <a:gd name="connsiteY6-5878" fmla="*/ 4911245 h 5358110"/>
                <a:gd name="connsiteX7-5879" fmla="*/ 3679535 w 5476951"/>
                <a:gd name="connsiteY7-5880" fmla="*/ 5132106 h 5358110"/>
                <a:gd name="connsiteX8-5881" fmla="*/ 3608123 w 5476951"/>
                <a:gd name="connsiteY8-5882" fmla="*/ 5071653 h 5358110"/>
                <a:gd name="connsiteX9-5883" fmla="*/ 3436792 w 5476951"/>
                <a:gd name="connsiteY9-5884" fmla="*/ 4887236 h 5358110"/>
                <a:gd name="connsiteX10-5885" fmla="*/ 3207327 w 5476951"/>
                <a:gd name="connsiteY10-5886" fmla="*/ 4713344 h 5358110"/>
                <a:gd name="connsiteX11-5887" fmla="*/ 2794209 w 5476951"/>
                <a:gd name="connsiteY11-5888" fmla="*/ 4559234 h 5358110"/>
                <a:gd name="connsiteX12-5889" fmla="*/ 2458494 w 5476951"/>
                <a:gd name="connsiteY12-5890" fmla="*/ 4523286 h 5358110"/>
                <a:gd name="connsiteX13-5891" fmla="*/ 1746979 w 5476951"/>
                <a:gd name="connsiteY13-5892" fmla="*/ 4763446 h 5358110"/>
                <a:gd name="connsiteX14-5893" fmla="*/ 1710956 w 5476951"/>
                <a:gd name="connsiteY14-5894" fmla="*/ 4807429 h 5358110"/>
                <a:gd name="connsiteX15-5895" fmla="*/ 1665329 w 5476951"/>
                <a:gd name="connsiteY15-5896" fmla="*/ 4859589 h 5358110"/>
                <a:gd name="connsiteX16-5897" fmla="*/ 382689 w 5476951"/>
                <a:gd name="connsiteY16-5898" fmla="*/ 4973251 h 5358110"/>
                <a:gd name="connsiteX17-5899" fmla="*/ 193546 w 5476951"/>
                <a:gd name="connsiteY17-5900" fmla="*/ 3627521 h 5358110"/>
                <a:gd name="connsiteX18-5901" fmla="*/ 1539276 w 5476951"/>
                <a:gd name="connsiteY18-5902" fmla="*/ 3438379 h 5358110"/>
                <a:gd name="connsiteX19-5903" fmla="*/ 1877129 w 5476951"/>
                <a:gd name="connsiteY19-5904" fmla="*/ 3697057 h 5358110"/>
                <a:gd name="connsiteX20-5905" fmla="*/ 2216732 w 5476951"/>
                <a:gd name="connsiteY20-5906" fmla="*/ 3844176 h 5358110"/>
                <a:gd name="connsiteX21-5907" fmla="*/ 2689875 w 5476951"/>
                <a:gd name="connsiteY21-5908" fmla="*/ 3855447 h 5358110"/>
                <a:gd name="connsiteX22-5909" fmla="*/ 2936100 w 5476951"/>
                <a:gd name="connsiteY22-5910" fmla="*/ 3658908 h 5358110"/>
                <a:gd name="connsiteX23-5911" fmla="*/ 2838440 w 5476951"/>
                <a:gd name="connsiteY23-5912" fmla="*/ 3290409 h 5358110"/>
                <a:gd name="connsiteX24-5913" fmla="*/ 2252370 w 5476951"/>
                <a:gd name="connsiteY24-5914" fmla="*/ 2869036 h 5358110"/>
                <a:gd name="connsiteX25-5915" fmla="*/ 1654205 w 5476951"/>
                <a:gd name="connsiteY25-5916" fmla="*/ 2545672 h 5358110"/>
                <a:gd name="connsiteX26-5917" fmla="*/ 1375630 w 5476951"/>
                <a:gd name="connsiteY26-5918" fmla="*/ 563636 h 5358110"/>
                <a:gd name="connsiteX27-5919" fmla="*/ 3357666 w 5476951"/>
                <a:gd name="connsiteY27-5920" fmla="*/ 285061 h 5358110"/>
                <a:gd name="connsiteX0-5921" fmla="*/ 3357666 w 5476951"/>
                <a:gd name="connsiteY0-5922" fmla="*/ 285061 h 5358110"/>
                <a:gd name="connsiteX1-5923" fmla="*/ 3905805 w 5476951"/>
                <a:gd name="connsiteY1-5924" fmla="*/ 1625527 h 5358110"/>
                <a:gd name="connsiteX2-5925" fmla="*/ 3897761 w 5476951"/>
                <a:gd name="connsiteY2-5926" fmla="*/ 1921129 h 5358110"/>
                <a:gd name="connsiteX3-5927" fmla="*/ 4346315 w 5476951"/>
                <a:gd name="connsiteY3-5928" fmla="*/ 2784117 h 5358110"/>
                <a:gd name="connsiteX4-5929" fmla="*/ 4835762 w 5476951"/>
                <a:gd name="connsiteY4-5930" fmla="*/ 3221948 h 5358110"/>
                <a:gd name="connsiteX5-5931" fmla="*/ 5030084 w 5476951"/>
                <a:gd name="connsiteY5-5932" fmla="*/ 3339833 h 5358110"/>
                <a:gd name="connsiteX6-5933" fmla="*/ 5250947 w 5476951"/>
                <a:gd name="connsiteY6-5934" fmla="*/ 4911245 h 5358110"/>
                <a:gd name="connsiteX7-5935" fmla="*/ 3679535 w 5476951"/>
                <a:gd name="connsiteY7-5936" fmla="*/ 5132106 h 5358110"/>
                <a:gd name="connsiteX8-5937" fmla="*/ 3608123 w 5476951"/>
                <a:gd name="connsiteY8-5938" fmla="*/ 5071653 h 5358110"/>
                <a:gd name="connsiteX9-5939" fmla="*/ 3436792 w 5476951"/>
                <a:gd name="connsiteY9-5940" fmla="*/ 4887236 h 5358110"/>
                <a:gd name="connsiteX10-5941" fmla="*/ 3207327 w 5476951"/>
                <a:gd name="connsiteY10-5942" fmla="*/ 4713344 h 5358110"/>
                <a:gd name="connsiteX11-5943" fmla="*/ 2794209 w 5476951"/>
                <a:gd name="connsiteY11-5944" fmla="*/ 4559234 h 5358110"/>
                <a:gd name="connsiteX12-5945" fmla="*/ 2458494 w 5476951"/>
                <a:gd name="connsiteY12-5946" fmla="*/ 4523286 h 5358110"/>
                <a:gd name="connsiteX13-5947" fmla="*/ 1746979 w 5476951"/>
                <a:gd name="connsiteY13-5948" fmla="*/ 4763446 h 5358110"/>
                <a:gd name="connsiteX14-5949" fmla="*/ 1710956 w 5476951"/>
                <a:gd name="connsiteY14-5950" fmla="*/ 4807429 h 5358110"/>
                <a:gd name="connsiteX15-5951" fmla="*/ 1665329 w 5476951"/>
                <a:gd name="connsiteY15-5952" fmla="*/ 4859589 h 5358110"/>
                <a:gd name="connsiteX16-5953" fmla="*/ 382689 w 5476951"/>
                <a:gd name="connsiteY16-5954" fmla="*/ 4973251 h 5358110"/>
                <a:gd name="connsiteX17-5955" fmla="*/ 193546 w 5476951"/>
                <a:gd name="connsiteY17-5956" fmla="*/ 3627521 h 5358110"/>
                <a:gd name="connsiteX18-5957" fmla="*/ 1539276 w 5476951"/>
                <a:gd name="connsiteY18-5958" fmla="*/ 3438379 h 5358110"/>
                <a:gd name="connsiteX19-5959" fmla="*/ 1877129 w 5476951"/>
                <a:gd name="connsiteY19-5960" fmla="*/ 3697057 h 5358110"/>
                <a:gd name="connsiteX20-5961" fmla="*/ 2216732 w 5476951"/>
                <a:gd name="connsiteY20-5962" fmla="*/ 3844176 h 5358110"/>
                <a:gd name="connsiteX21-5963" fmla="*/ 2689875 w 5476951"/>
                <a:gd name="connsiteY21-5964" fmla="*/ 3855447 h 5358110"/>
                <a:gd name="connsiteX22-5965" fmla="*/ 2936100 w 5476951"/>
                <a:gd name="connsiteY22-5966" fmla="*/ 3658908 h 5358110"/>
                <a:gd name="connsiteX23-5967" fmla="*/ 2838440 w 5476951"/>
                <a:gd name="connsiteY23-5968" fmla="*/ 3290409 h 5358110"/>
                <a:gd name="connsiteX24-5969" fmla="*/ 2252370 w 5476951"/>
                <a:gd name="connsiteY24-5970" fmla="*/ 2869036 h 5358110"/>
                <a:gd name="connsiteX25-5971" fmla="*/ 1654205 w 5476951"/>
                <a:gd name="connsiteY25-5972" fmla="*/ 2545672 h 5358110"/>
                <a:gd name="connsiteX26-5973" fmla="*/ 1375630 w 5476951"/>
                <a:gd name="connsiteY26-5974" fmla="*/ 563636 h 5358110"/>
                <a:gd name="connsiteX27-5975" fmla="*/ 3357666 w 5476951"/>
                <a:gd name="connsiteY27-5976" fmla="*/ 285061 h 5358110"/>
                <a:gd name="connsiteX0-5977" fmla="*/ 3357666 w 5476951"/>
                <a:gd name="connsiteY0-5978" fmla="*/ 285061 h 5358110"/>
                <a:gd name="connsiteX1-5979" fmla="*/ 3905805 w 5476951"/>
                <a:gd name="connsiteY1-5980" fmla="*/ 1625527 h 5358110"/>
                <a:gd name="connsiteX2-5981" fmla="*/ 3897761 w 5476951"/>
                <a:gd name="connsiteY2-5982" fmla="*/ 1921129 h 5358110"/>
                <a:gd name="connsiteX3-5983" fmla="*/ 4346315 w 5476951"/>
                <a:gd name="connsiteY3-5984" fmla="*/ 2784117 h 5358110"/>
                <a:gd name="connsiteX4-5985" fmla="*/ 4835762 w 5476951"/>
                <a:gd name="connsiteY4-5986" fmla="*/ 3221948 h 5358110"/>
                <a:gd name="connsiteX5-5987" fmla="*/ 5030084 w 5476951"/>
                <a:gd name="connsiteY5-5988" fmla="*/ 3339833 h 5358110"/>
                <a:gd name="connsiteX6-5989" fmla="*/ 5250947 w 5476951"/>
                <a:gd name="connsiteY6-5990" fmla="*/ 4911245 h 5358110"/>
                <a:gd name="connsiteX7-5991" fmla="*/ 3679535 w 5476951"/>
                <a:gd name="connsiteY7-5992" fmla="*/ 5132106 h 5358110"/>
                <a:gd name="connsiteX8-5993" fmla="*/ 3608123 w 5476951"/>
                <a:gd name="connsiteY8-5994" fmla="*/ 5071653 h 5358110"/>
                <a:gd name="connsiteX9-5995" fmla="*/ 3436792 w 5476951"/>
                <a:gd name="connsiteY9-5996" fmla="*/ 4887236 h 5358110"/>
                <a:gd name="connsiteX10-5997" fmla="*/ 3207327 w 5476951"/>
                <a:gd name="connsiteY10-5998" fmla="*/ 4713344 h 5358110"/>
                <a:gd name="connsiteX11-5999" fmla="*/ 2794209 w 5476951"/>
                <a:gd name="connsiteY11-6000" fmla="*/ 4559234 h 5358110"/>
                <a:gd name="connsiteX12-6001" fmla="*/ 2458494 w 5476951"/>
                <a:gd name="connsiteY12-6002" fmla="*/ 4523286 h 5358110"/>
                <a:gd name="connsiteX13-6003" fmla="*/ 1746979 w 5476951"/>
                <a:gd name="connsiteY13-6004" fmla="*/ 4763446 h 5358110"/>
                <a:gd name="connsiteX14-6005" fmla="*/ 1710956 w 5476951"/>
                <a:gd name="connsiteY14-6006" fmla="*/ 4807429 h 5358110"/>
                <a:gd name="connsiteX15-6007" fmla="*/ 1665329 w 5476951"/>
                <a:gd name="connsiteY15-6008" fmla="*/ 4859589 h 5358110"/>
                <a:gd name="connsiteX16-6009" fmla="*/ 382689 w 5476951"/>
                <a:gd name="connsiteY16-6010" fmla="*/ 4973251 h 5358110"/>
                <a:gd name="connsiteX17-6011" fmla="*/ 193546 w 5476951"/>
                <a:gd name="connsiteY17-6012" fmla="*/ 3627521 h 5358110"/>
                <a:gd name="connsiteX18-6013" fmla="*/ 1539276 w 5476951"/>
                <a:gd name="connsiteY18-6014" fmla="*/ 3438379 h 5358110"/>
                <a:gd name="connsiteX19-6015" fmla="*/ 1877129 w 5476951"/>
                <a:gd name="connsiteY19-6016" fmla="*/ 3697057 h 5358110"/>
                <a:gd name="connsiteX20-6017" fmla="*/ 2216732 w 5476951"/>
                <a:gd name="connsiteY20-6018" fmla="*/ 3844176 h 5358110"/>
                <a:gd name="connsiteX21-6019" fmla="*/ 2689875 w 5476951"/>
                <a:gd name="connsiteY21-6020" fmla="*/ 3855447 h 5358110"/>
                <a:gd name="connsiteX22-6021" fmla="*/ 2936100 w 5476951"/>
                <a:gd name="connsiteY22-6022" fmla="*/ 3658908 h 5358110"/>
                <a:gd name="connsiteX23-6023" fmla="*/ 2838440 w 5476951"/>
                <a:gd name="connsiteY23-6024" fmla="*/ 3290409 h 5358110"/>
                <a:gd name="connsiteX24-6025" fmla="*/ 2252370 w 5476951"/>
                <a:gd name="connsiteY24-6026" fmla="*/ 2869036 h 5358110"/>
                <a:gd name="connsiteX25-6027" fmla="*/ 1654205 w 5476951"/>
                <a:gd name="connsiteY25-6028" fmla="*/ 2545672 h 5358110"/>
                <a:gd name="connsiteX26-6029" fmla="*/ 1375630 w 5476951"/>
                <a:gd name="connsiteY26-6030" fmla="*/ 563636 h 5358110"/>
                <a:gd name="connsiteX27-6031" fmla="*/ 3357666 w 5476951"/>
                <a:gd name="connsiteY27-6032" fmla="*/ 285061 h 5358110"/>
                <a:gd name="connsiteX0-6033" fmla="*/ 3357666 w 5476951"/>
                <a:gd name="connsiteY0-6034" fmla="*/ 285061 h 5358110"/>
                <a:gd name="connsiteX1-6035" fmla="*/ 3905805 w 5476951"/>
                <a:gd name="connsiteY1-6036" fmla="*/ 1625527 h 5358110"/>
                <a:gd name="connsiteX2-6037" fmla="*/ 3897761 w 5476951"/>
                <a:gd name="connsiteY2-6038" fmla="*/ 1921129 h 5358110"/>
                <a:gd name="connsiteX3-6039" fmla="*/ 4346315 w 5476951"/>
                <a:gd name="connsiteY3-6040" fmla="*/ 2784117 h 5358110"/>
                <a:gd name="connsiteX4-6041" fmla="*/ 4835762 w 5476951"/>
                <a:gd name="connsiteY4-6042" fmla="*/ 3221948 h 5358110"/>
                <a:gd name="connsiteX5-6043" fmla="*/ 5030084 w 5476951"/>
                <a:gd name="connsiteY5-6044" fmla="*/ 3339833 h 5358110"/>
                <a:gd name="connsiteX6-6045" fmla="*/ 5250947 w 5476951"/>
                <a:gd name="connsiteY6-6046" fmla="*/ 4911245 h 5358110"/>
                <a:gd name="connsiteX7-6047" fmla="*/ 3679535 w 5476951"/>
                <a:gd name="connsiteY7-6048" fmla="*/ 5132106 h 5358110"/>
                <a:gd name="connsiteX8-6049" fmla="*/ 3608123 w 5476951"/>
                <a:gd name="connsiteY8-6050" fmla="*/ 5071653 h 5358110"/>
                <a:gd name="connsiteX9-6051" fmla="*/ 3436792 w 5476951"/>
                <a:gd name="connsiteY9-6052" fmla="*/ 4887236 h 5358110"/>
                <a:gd name="connsiteX10-6053" fmla="*/ 3207327 w 5476951"/>
                <a:gd name="connsiteY10-6054" fmla="*/ 4713344 h 5358110"/>
                <a:gd name="connsiteX11-6055" fmla="*/ 2794209 w 5476951"/>
                <a:gd name="connsiteY11-6056" fmla="*/ 4559234 h 5358110"/>
                <a:gd name="connsiteX12-6057" fmla="*/ 2458494 w 5476951"/>
                <a:gd name="connsiteY12-6058" fmla="*/ 4523286 h 5358110"/>
                <a:gd name="connsiteX13-6059" fmla="*/ 1746979 w 5476951"/>
                <a:gd name="connsiteY13-6060" fmla="*/ 4763446 h 5358110"/>
                <a:gd name="connsiteX14-6061" fmla="*/ 1710956 w 5476951"/>
                <a:gd name="connsiteY14-6062" fmla="*/ 4807429 h 5358110"/>
                <a:gd name="connsiteX15-6063" fmla="*/ 1665329 w 5476951"/>
                <a:gd name="connsiteY15-6064" fmla="*/ 4859589 h 5358110"/>
                <a:gd name="connsiteX16-6065" fmla="*/ 382689 w 5476951"/>
                <a:gd name="connsiteY16-6066" fmla="*/ 4973251 h 5358110"/>
                <a:gd name="connsiteX17-6067" fmla="*/ 193546 w 5476951"/>
                <a:gd name="connsiteY17-6068" fmla="*/ 3627521 h 5358110"/>
                <a:gd name="connsiteX18-6069" fmla="*/ 1539276 w 5476951"/>
                <a:gd name="connsiteY18-6070" fmla="*/ 3438379 h 5358110"/>
                <a:gd name="connsiteX19-6071" fmla="*/ 1877129 w 5476951"/>
                <a:gd name="connsiteY19-6072" fmla="*/ 3697057 h 5358110"/>
                <a:gd name="connsiteX20-6073" fmla="*/ 2216732 w 5476951"/>
                <a:gd name="connsiteY20-6074" fmla="*/ 3844176 h 5358110"/>
                <a:gd name="connsiteX21-6075" fmla="*/ 2689875 w 5476951"/>
                <a:gd name="connsiteY21-6076" fmla="*/ 3855447 h 5358110"/>
                <a:gd name="connsiteX22-6077" fmla="*/ 2936100 w 5476951"/>
                <a:gd name="connsiteY22-6078" fmla="*/ 3658908 h 5358110"/>
                <a:gd name="connsiteX23-6079" fmla="*/ 2838440 w 5476951"/>
                <a:gd name="connsiteY23-6080" fmla="*/ 3290409 h 5358110"/>
                <a:gd name="connsiteX24-6081" fmla="*/ 2252370 w 5476951"/>
                <a:gd name="connsiteY24-6082" fmla="*/ 2869036 h 5358110"/>
                <a:gd name="connsiteX25-6083" fmla="*/ 1654205 w 5476951"/>
                <a:gd name="connsiteY25-6084" fmla="*/ 2545672 h 5358110"/>
                <a:gd name="connsiteX26-6085" fmla="*/ 1375630 w 5476951"/>
                <a:gd name="connsiteY26-6086" fmla="*/ 563636 h 5358110"/>
                <a:gd name="connsiteX27-6087" fmla="*/ 3357666 w 5476951"/>
                <a:gd name="connsiteY27-6088" fmla="*/ 285061 h 5358110"/>
                <a:gd name="connsiteX0-6089" fmla="*/ 3357666 w 5476951"/>
                <a:gd name="connsiteY0-6090" fmla="*/ 285061 h 5358110"/>
                <a:gd name="connsiteX1-6091" fmla="*/ 3905805 w 5476951"/>
                <a:gd name="connsiteY1-6092" fmla="*/ 1625527 h 5358110"/>
                <a:gd name="connsiteX2-6093" fmla="*/ 3897761 w 5476951"/>
                <a:gd name="connsiteY2-6094" fmla="*/ 1921129 h 5358110"/>
                <a:gd name="connsiteX3-6095" fmla="*/ 4346315 w 5476951"/>
                <a:gd name="connsiteY3-6096" fmla="*/ 2784117 h 5358110"/>
                <a:gd name="connsiteX4-6097" fmla="*/ 4835762 w 5476951"/>
                <a:gd name="connsiteY4-6098" fmla="*/ 3221948 h 5358110"/>
                <a:gd name="connsiteX5-6099" fmla="*/ 5030084 w 5476951"/>
                <a:gd name="connsiteY5-6100" fmla="*/ 3339833 h 5358110"/>
                <a:gd name="connsiteX6-6101" fmla="*/ 5250947 w 5476951"/>
                <a:gd name="connsiteY6-6102" fmla="*/ 4911245 h 5358110"/>
                <a:gd name="connsiteX7-6103" fmla="*/ 3679535 w 5476951"/>
                <a:gd name="connsiteY7-6104" fmla="*/ 5132106 h 5358110"/>
                <a:gd name="connsiteX8-6105" fmla="*/ 3608123 w 5476951"/>
                <a:gd name="connsiteY8-6106" fmla="*/ 5071653 h 5358110"/>
                <a:gd name="connsiteX9-6107" fmla="*/ 3436792 w 5476951"/>
                <a:gd name="connsiteY9-6108" fmla="*/ 4887236 h 5358110"/>
                <a:gd name="connsiteX10-6109" fmla="*/ 3207327 w 5476951"/>
                <a:gd name="connsiteY10-6110" fmla="*/ 4713344 h 5358110"/>
                <a:gd name="connsiteX11-6111" fmla="*/ 2794209 w 5476951"/>
                <a:gd name="connsiteY11-6112" fmla="*/ 4559234 h 5358110"/>
                <a:gd name="connsiteX12-6113" fmla="*/ 2458494 w 5476951"/>
                <a:gd name="connsiteY12-6114" fmla="*/ 4523286 h 5358110"/>
                <a:gd name="connsiteX13-6115" fmla="*/ 1746979 w 5476951"/>
                <a:gd name="connsiteY13-6116" fmla="*/ 4763446 h 5358110"/>
                <a:gd name="connsiteX14-6117" fmla="*/ 1710956 w 5476951"/>
                <a:gd name="connsiteY14-6118" fmla="*/ 4807429 h 5358110"/>
                <a:gd name="connsiteX15-6119" fmla="*/ 1665329 w 5476951"/>
                <a:gd name="connsiteY15-6120" fmla="*/ 4859589 h 5358110"/>
                <a:gd name="connsiteX16-6121" fmla="*/ 382689 w 5476951"/>
                <a:gd name="connsiteY16-6122" fmla="*/ 4973251 h 5358110"/>
                <a:gd name="connsiteX17-6123" fmla="*/ 193546 w 5476951"/>
                <a:gd name="connsiteY17-6124" fmla="*/ 3627521 h 5358110"/>
                <a:gd name="connsiteX18-6125" fmla="*/ 1539276 w 5476951"/>
                <a:gd name="connsiteY18-6126" fmla="*/ 3438379 h 5358110"/>
                <a:gd name="connsiteX19-6127" fmla="*/ 1877129 w 5476951"/>
                <a:gd name="connsiteY19-6128" fmla="*/ 3697057 h 5358110"/>
                <a:gd name="connsiteX20-6129" fmla="*/ 2216732 w 5476951"/>
                <a:gd name="connsiteY20-6130" fmla="*/ 3844176 h 5358110"/>
                <a:gd name="connsiteX21-6131" fmla="*/ 2689875 w 5476951"/>
                <a:gd name="connsiteY21-6132" fmla="*/ 3855447 h 5358110"/>
                <a:gd name="connsiteX22-6133" fmla="*/ 2936100 w 5476951"/>
                <a:gd name="connsiteY22-6134" fmla="*/ 3658908 h 5358110"/>
                <a:gd name="connsiteX23-6135" fmla="*/ 2838440 w 5476951"/>
                <a:gd name="connsiteY23-6136" fmla="*/ 3290409 h 5358110"/>
                <a:gd name="connsiteX24-6137" fmla="*/ 2252370 w 5476951"/>
                <a:gd name="connsiteY24-6138" fmla="*/ 2869036 h 5358110"/>
                <a:gd name="connsiteX25-6139" fmla="*/ 1654205 w 5476951"/>
                <a:gd name="connsiteY25-6140" fmla="*/ 2545672 h 5358110"/>
                <a:gd name="connsiteX26-6141" fmla="*/ 1375630 w 5476951"/>
                <a:gd name="connsiteY26-6142" fmla="*/ 563636 h 5358110"/>
                <a:gd name="connsiteX27-6143" fmla="*/ 3357666 w 5476951"/>
                <a:gd name="connsiteY27-6144" fmla="*/ 285061 h 5358110"/>
                <a:gd name="connsiteX0-6145" fmla="*/ 3357666 w 5476951"/>
                <a:gd name="connsiteY0-6146" fmla="*/ 285061 h 5358110"/>
                <a:gd name="connsiteX1-6147" fmla="*/ 3905805 w 5476951"/>
                <a:gd name="connsiteY1-6148" fmla="*/ 1625527 h 5358110"/>
                <a:gd name="connsiteX2-6149" fmla="*/ 3897761 w 5476951"/>
                <a:gd name="connsiteY2-6150" fmla="*/ 1921129 h 5358110"/>
                <a:gd name="connsiteX3-6151" fmla="*/ 4346315 w 5476951"/>
                <a:gd name="connsiteY3-6152" fmla="*/ 2784117 h 5358110"/>
                <a:gd name="connsiteX4-6153" fmla="*/ 4835762 w 5476951"/>
                <a:gd name="connsiteY4-6154" fmla="*/ 3221948 h 5358110"/>
                <a:gd name="connsiteX5-6155" fmla="*/ 5030084 w 5476951"/>
                <a:gd name="connsiteY5-6156" fmla="*/ 3339833 h 5358110"/>
                <a:gd name="connsiteX6-6157" fmla="*/ 5250947 w 5476951"/>
                <a:gd name="connsiteY6-6158" fmla="*/ 4911245 h 5358110"/>
                <a:gd name="connsiteX7-6159" fmla="*/ 3679535 w 5476951"/>
                <a:gd name="connsiteY7-6160" fmla="*/ 5132106 h 5358110"/>
                <a:gd name="connsiteX8-6161" fmla="*/ 3608123 w 5476951"/>
                <a:gd name="connsiteY8-6162" fmla="*/ 5071653 h 5358110"/>
                <a:gd name="connsiteX9-6163" fmla="*/ 3436792 w 5476951"/>
                <a:gd name="connsiteY9-6164" fmla="*/ 4887236 h 5358110"/>
                <a:gd name="connsiteX10-6165" fmla="*/ 3207327 w 5476951"/>
                <a:gd name="connsiteY10-6166" fmla="*/ 4713344 h 5358110"/>
                <a:gd name="connsiteX11-6167" fmla="*/ 2794209 w 5476951"/>
                <a:gd name="connsiteY11-6168" fmla="*/ 4559234 h 5358110"/>
                <a:gd name="connsiteX12-6169" fmla="*/ 2458494 w 5476951"/>
                <a:gd name="connsiteY12-6170" fmla="*/ 4523286 h 5358110"/>
                <a:gd name="connsiteX13-6171" fmla="*/ 1746979 w 5476951"/>
                <a:gd name="connsiteY13-6172" fmla="*/ 4763446 h 5358110"/>
                <a:gd name="connsiteX14-6173" fmla="*/ 1710956 w 5476951"/>
                <a:gd name="connsiteY14-6174" fmla="*/ 4807429 h 5358110"/>
                <a:gd name="connsiteX15-6175" fmla="*/ 1665329 w 5476951"/>
                <a:gd name="connsiteY15-6176" fmla="*/ 4859589 h 5358110"/>
                <a:gd name="connsiteX16-6177" fmla="*/ 382689 w 5476951"/>
                <a:gd name="connsiteY16-6178" fmla="*/ 4973251 h 5358110"/>
                <a:gd name="connsiteX17-6179" fmla="*/ 193546 w 5476951"/>
                <a:gd name="connsiteY17-6180" fmla="*/ 3627521 h 5358110"/>
                <a:gd name="connsiteX18-6181" fmla="*/ 1539276 w 5476951"/>
                <a:gd name="connsiteY18-6182" fmla="*/ 3438379 h 5358110"/>
                <a:gd name="connsiteX19-6183" fmla="*/ 1877129 w 5476951"/>
                <a:gd name="connsiteY19-6184" fmla="*/ 3697057 h 5358110"/>
                <a:gd name="connsiteX20-6185" fmla="*/ 2216732 w 5476951"/>
                <a:gd name="connsiteY20-6186" fmla="*/ 3844176 h 5358110"/>
                <a:gd name="connsiteX21-6187" fmla="*/ 2689875 w 5476951"/>
                <a:gd name="connsiteY21-6188" fmla="*/ 3855447 h 5358110"/>
                <a:gd name="connsiteX22-6189" fmla="*/ 2936100 w 5476951"/>
                <a:gd name="connsiteY22-6190" fmla="*/ 3658908 h 5358110"/>
                <a:gd name="connsiteX23-6191" fmla="*/ 2838440 w 5476951"/>
                <a:gd name="connsiteY23-6192" fmla="*/ 3290409 h 5358110"/>
                <a:gd name="connsiteX24-6193" fmla="*/ 2252370 w 5476951"/>
                <a:gd name="connsiteY24-6194" fmla="*/ 2869036 h 5358110"/>
                <a:gd name="connsiteX25-6195" fmla="*/ 1654205 w 5476951"/>
                <a:gd name="connsiteY25-6196" fmla="*/ 2545672 h 5358110"/>
                <a:gd name="connsiteX26-6197" fmla="*/ 1375630 w 5476951"/>
                <a:gd name="connsiteY26-6198" fmla="*/ 563636 h 5358110"/>
                <a:gd name="connsiteX27-6199" fmla="*/ 3357666 w 5476951"/>
                <a:gd name="connsiteY27-6200" fmla="*/ 285061 h 5358110"/>
                <a:gd name="connsiteX0-6201" fmla="*/ 3357666 w 5476951"/>
                <a:gd name="connsiteY0-6202" fmla="*/ 285061 h 5358110"/>
                <a:gd name="connsiteX1-6203" fmla="*/ 3905805 w 5476951"/>
                <a:gd name="connsiteY1-6204" fmla="*/ 1625527 h 5358110"/>
                <a:gd name="connsiteX2-6205" fmla="*/ 3897761 w 5476951"/>
                <a:gd name="connsiteY2-6206" fmla="*/ 1921129 h 5358110"/>
                <a:gd name="connsiteX3-6207" fmla="*/ 4346315 w 5476951"/>
                <a:gd name="connsiteY3-6208" fmla="*/ 2784117 h 5358110"/>
                <a:gd name="connsiteX4-6209" fmla="*/ 4835762 w 5476951"/>
                <a:gd name="connsiteY4-6210" fmla="*/ 3221948 h 5358110"/>
                <a:gd name="connsiteX5-6211" fmla="*/ 5030084 w 5476951"/>
                <a:gd name="connsiteY5-6212" fmla="*/ 3339833 h 5358110"/>
                <a:gd name="connsiteX6-6213" fmla="*/ 5250947 w 5476951"/>
                <a:gd name="connsiteY6-6214" fmla="*/ 4911245 h 5358110"/>
                <a:gd name="connsiteX7-6215" fmla="*/ 3679535 w 5476951"/>
                <a:gd name="connsiteY7-6216" fmla="*/ 5132106 h 5358110"/>
                <a:gd name="connsiteX8-6217" fmla="*/ 3608123 w 5476951"/>
                <a:gd name="connsiteY8-6218" fmla="*/ 5071653 h 5358110"/>
                <a:gd name="connsiteX9-6219" fmla="*/ 3436792 w 5476951"/>
                <a:gd name="connsiteY9-6220" fmla="*/ 4887236 h 5358110"/>
                <a:gd name="connsiteX10-6221" fmla="*/ 3207327 w 5476951"/>
                <a:gd name="connsiteY10-6222" fmla="*/ 4713344 h 5358110"/>
                <a:gd name="connsiteX11-6223" fmla="*/ 2794209 w 5476951"/>
                <a:gd name="connsiteY11-6224" fmla="*/ 4559234 h 5358110"/>
                <a:gd name="connsiteX12-6225" fmla="*/ 2458494 w 5476951"/>
                <a:gd name="connsiteY12-6226" fmla="*/ 4523286 h 5358110"/>
                <a:gd name="connsiteX13-6227" fmla="*/ 1746979 w 5476951"/>
                <a:gd name="connsiteY13-6228" fmla="*/ 4763446 h 5358110"/>
                <a:gd name="connsiteX14-6229" fmla="*/ 1710956 w 5476951"/>
                <a:gd name="connsiteY14-6230" fmla="*/ 4807429 h 5358110"/>
                <a:gd name="connsiteX15-6231" fmla="*/ 1665329 w 5476951"/>
                <a:gd name="connsiteY15-6232" fmla="*/ 4859589 h 5358110"/>
                <a:gd name="connsiteX16-6233" fmla="*/ 382689 w 5476951"/>
                <a:gd name="connsiteY16-6234" fmla="*/ 4973251 h 5358110"/>
                <a:gd name="connsiteX17-6235" fmla="*/ 193546 w 5476951"/>
                <a:gd name="connsiteY17-6236" fmla="*/ 3627521 h 5358110"/>
                <a:gd name="connsiteX18-6237" fmla="*/ 1539276 w 5476951"/>
                <a:gd name="connsiteY18-6238" fmla="*/ 3438379 h 5358110"/>
                <a:gd name="connsiteX19-6239" fmla="*/ 1877129 w 5476951"/>
                <a:gd name="connsiteY19-6240" fmla="*/ 3697057 h 5358110"/>
                <a:gd name="connsiteX20-6241" fmla="*/ 2216732 w 5476951"/>
                <a:gd name="connsiteY20-6242" fmla="*/ 3844176 h 5358110"/>
                <a:gd name="connsiteX21-6243" fmla="*/ 2689875 w 5476951"/>
                <a:gd name="connsiteY21-6244" fmla="*/ 3855447 h 5358110"/>
                <a:gd name="connsiteX22-6245" fmla="*/ 2936100 w 5476951"/>
                <a:gd name="connsiteY22-6246" fmla="*/ 3658908 h 5358110"/>
                <a:gd name="connsiteX23-6247" fmla="*/ 2838440 w 5476951"/>
                <a:gd name="connsiteY23-6248" fmla="*/ 3290409 h 5358110"/>
                <a:gd name="connsiteX24-6249" fmla="*/ 2252370 w 5476951"/>
                <a:gd name="connsiteY24-6250" fmla="*/ 2869036 h 5358110"/>
                <a:gd name="connsiteX25-6251" fmla="*/ 1654205 w 5476951"/>
                <a:gd name="connsiteY25-6252" fmla="*/ 2545672 h 5358110"/>
                <a:gd name="connsiteX26-6253" fmla="*/ 1375630 w 5476951"/>
                <a:gd name="connsiteY26-6254" fmla="*/ 563636 h 5358110"/>
                <a:gd name="connsiteX27-6255" fmla="*/ 3357666 w 5476951"/>
                <a:gd name="connsiteY27-6256" fmla="*/ 285061 h 5358110"/>
                <a:gd name="connsiteX0-6257" fmla="*/ 3357666 w 5476951"/>
                <a:gd name="connsiteY0-6258" fmla="*/ 285061 h 5358110"/>
                <a:gd name="connsiteX1-6259" fmla="*/ 3905805 w 5476951"/>
                <a:gd name="connsiteY1-6260" fmla="*/ 1625527 h 5358110"/>
                <a:gd name="connsiteX2-6261" fmla="*/ 3897761 w 5476951"/>
                <a:gd name="connsiteY2-6262" fmla="*/ 1921129 h 5358110"/>
                <a:gd name="connsiteX3-6263" fmla="*/ 4346315 w 5476951"/>
                <a:gd name="connsiteY3-6264" fmla="*/ 2784117 h 5358110"/>
                <a:gd name="connsiteX4-6265" fmla="*/ 4835762 w 5476951"/>
                <a:gd name="connsiteY4-6266" fmla="*/ 3221948 h 5358110"/>
                <a:gd name="connsiteX5-6267" fmla="*/ 5030084 w 5476951"/>
                <a:gd name="connsiteY5-6268" fmla="*/ 3339833 h 5358110"/>
                <a:gd name="connsiteX6-6269" fmla="*/ 5250947 w 5476951"/>
                <a:gd name="connsiteY6-6270" fmla="*/ 4911245 h 5358110"/>
                <a:gd name="connsiteX7-6271" fmla="*/ 3679535 w 5476951"/>
                <a:gd name="connsiteY7-6272" fmla="*/ 5132106 h 5358110"/>
                <a:gd name="connsiteX8-6273" fmla="*/ 3608123 w 5476951"/>
                <a:gd name="connsiteY8-6274" fmla="*/ 5071653 h 5358110"/>
                <a:gd name="connsiteX9-6275" fmla="*/ 3436792 w 5476951"/>
                <a:gd name="connsiteY9-6276" fmla="*/ 4887236 h 5358110"/>
                <a:gd name="connsiteX10-6277" fmla="*/ 3207327 w 5476951"/>
                <a:gd name="connsiteY10-6278" fmla="*/ 4713344 h 5358110"/>
                <a:gd name="connsiteX11-6279" fmla="*/ 2794209 w 5476951"/>
                <a:gd name="connsiteY11-6280" fmla="*/ 4559234 h 5358110"/>
                <a:gd name="connsiteX12-6281" fmla="*/ 2458494 w 5476951"/>
                <a:gd name="connsiteY12-6282" fmla="*/ 4523286 h 5358110"/>
                <a:gd name="connsiteX13-6283" fmla="*/ 1746979 w 5476951"/>
                <a:gd name="connsiteY13-6284" fmla="*/ 4763446 h 5358110"/>
                <a:gd name="connsiteX14-6285" fmla="*/ 1710956 w 5476951"/>
                <a:gd name="connsiteY14-6286" fmla="*/ 4807429 h 5358110"/>
                <a:gd name="connsiteX15-6287" fmla="*/ 1665329 w 5476951"/>
                <a:gd name="connsiteY15-6288" fmla="*/ 4859589 h 5358110"/>
                <a:gd name="connsiteX16-6289" fmla="*/ 382689 w 5476951"/>
                <a:gd name="connsiteY16-6290" fmla="*/ 4973251 h 5358110"/>
                <a:gd name="connsiteX17-6291" fmla="*/ 193546 w 5476951"/>
                <a:gd name="connsiteY17-6292" fmla="*/ 3627521 h 5358110"/>
                <a:gd name="connsiteX18-6293" fmla="*/ 1539276 w 5476951"/>
                <a:gd name="connsiteY18-6294" fmla="*/ 3438379 h 5358110"/>
                <a:gd name="connsiteX19-6295" fmla="*/ 1877129 w 5476951"/>
                <a:gd name="connsiteY19-6296" fmla="*/ 3697057 h 5358110"/>
                <a:gd name="connsiteX20-6297" fmla="*/ 2216732 w 5476951"/>
                <a:gd name="connsiteY20-6298" fmla="*/ 3844176 h 5358110"/>
                <a:gd name="connsiteX21-6299" fmla="*/ 2689875 w 5476951"/>
                <a:gd name="connsiteY21-6300" fmla="*/ 3855447 h 5358110"/>
                <a:gd name="connsiteX22-6301" fmla="*/ 2936100 w 5476951"/>
                <a:gd name="connsiteY22-6302" fmla="*/ 3658908 h 5358110"/>
                <a:gd name="connsiteX23-6303" fmla="*/ 2838440 w 5476951"/>
                <a:gd name="connsiteY23-6304" fmla="*/ 3290409 h 5358110"/>
                <a:gd name="connsiteX24-6305" fmla="*/ 2252370 w 5476951"/>
                <a:gd name="connsiteY24-6306" fmla="*/ 2869036 h 5358110"/>
                <a:gd name="connsiteX25-6307" fmla="*/ 1654205 w 5476951"/>
                <a:gd name="connsiteY25-6308" fmla="*/ 2545672 h 5358110"/>
                <a:gd name="connsiteX26-6309" fmla="*/ 1375630 w 5476951"/>
                <a:gd name="connsiteY26-6310" fmla="*/ 563636 h 5358110"/>
                <a:gd name="connsiteX27-6311" fmla="*/ 3357666 w 5476951"/>
                <a:gd name="connsiteY27-6312" fmla="*/ 285061 h 5358110"/>
                <a:gd name="connsiteX0-6313" fmla="*/ 3357666 w 5476951"/>
                <a:gd name="connsiteY0-6314" fmla="*/ 285061 h 5358110"/>
                <a:gd name="connsiteX1-6315" fmla="*/ 3905805 w 5476951"/>
                <a:gd name="connsiteY1-6316" fmla="*/ 1625527 h 5358110"/>
                <a:gd name="connsiteX2-6317" fmla="*/ 3897761 w 5476951"/>
                <a:gd name="connsiteY2-6318" fmla="*/ 1921129 h 5358110"/>
                <a:gd name="connsiteX3-6319" fmla="*/ 4346315 w 5476951"/>
                <a:gd name="connsiteY3-6320" fmla="*/ 2784117 h 5358110"/>
                <a:gd name="connsiteX4-6321" fmla="*/ 4835762 w 5476951"/>
                <a:gd name="connsiteY4-6322" fmla="*/ 3221948 h 5358110"/>
                <a:gd name="connsiteX5-6323" fmla="*/ 5030084 w 5476951"/>
                <a:gd name="connsiteY5-6324" fmla="*/ 3339833 h 5358110"/>
                <a:gd name="connsiteX6-6325" fmla="*/ 5250947 w 5476951"/>
                <a:gd name="connsiteY6-6326" fmla="*/ 4911245 h 5358110"/>
                <a:gd name="connsiteX7-6327" fmla="*/ 3679535 w 5476951"/>
                <a:gd name="connsiteY7-6328" fmla="*/ 5132106 h 5358110"/>
                <a:gd name="connsiteX8-6329" fmla="*/ 3608123 w 5476951"/>
                <a:gd name="connsiteY8-6330" fmla="*/ 5071653 h 5358110"/>
                <a:gd name="connsiteX9-6331" fmla="*/ 3436792 w 5476951"/>
                <a:gd name="connsiteY9-6332" fmla="*/ 4887236 h 5358110"/>
                <a:gd name="connsiteX10-6333" fmla="*/ 3207327 w 5476951"/>
                <a:gd name="connsiteY10-6334" fmla="*/ 4713344 h 5358110"/>
                <a:gd name="connsiteX11-6335" fmla="*/ 2794209 w 5476951"/>
                <a:gd name="connsiteY11-6336" fmla="*/ 4559234 h 5358110"/>
                <a:gd name="connsiteX12-6337" fmla="*/ 2458494 w 5476951"/>
                <a:gd name="connsiteY12-6338" fmla="*/ 4523286 h 5358110"/>
                <a:gd name="connsiteX13-6339" fmla="*/ 1746979 w 5476951"/>
                <a:gd name="connsiteY13-6340" fmla="*/ 4763446 h 5358110"/>
                <a:gd name="connsiteX14-6341" fmla="*/ 1710956 w 5476951"/>
                <a:gd name="connsiteY14-6342" fmla="*/ 4807429 h 5358110"/>
                <a:gd name="connsiteX15-6343" fmla="*/ 1665329 w 5476951"/>
                <a:gd name="connsiteY15-6344" fmla="*/ 4859589 h 5358110"/>
                <a:gd name="connsiteX16-6345" fmla="*/ 382689 w 5476951"/>
                <a:gd name="connsiteY16-6346" fmla="*/ 4973251 h 5358110"/>
                <a:gd name="connsiteX17-6347" fmla="*/ 193546 w 5476951"/>
                <a:gd name="connsiteY17-6348" fmla="*/ 3627521 h 5358110"/>
                <a:gd name="connsiteX18-6349" fmla="*/ 1539276 w 5476951"/>
                <a:gd name="connsiteY18-6350" fmla="*/ 3438379 h 5358110"/>
                <a:gd name="connsiteX19-6351" fmla="*/ 2216732 w 5476951"/>
                <a:gd name="connsiteY19-6352" fmla="*/ 3844176 h 5358110"/>
                <a:gd name="connsiteX20-6353" fmla="*/ 2689875 w 5476951"/>
                <a:gd name="connsiteY20-6354" fmla="*/ 3855447 h 5358110"/>
                <a:gd name="connsiteX21-6355" fmla="*/ 2936100 w 5476951"/>
                <a:gd name="connsiteY21-6356" fmla="*/ 3658908 h 5358110"/>
                <a:gd name="connsiteX22-6357" fmla="*/ 2838440 w 5476951"/>
                <a:gd name="connsiteY22-6358" fmla="*/ 3290409 h 5358110"/>
                <a:gd name="connsiteX23-6359" fmla="*/ 2252370 w 5476951"/>
                <a:gd name="connsiteY23-6360" fmla="*/ 2869036 h 5358110"/>
                <a:gd name="connsiteX24-6361" fmla="*/ 1654205 w 5476951"/>
                <a:gd name="connsiteY24-6362" fmla="*/ 2545672 h 5358110"/>
                <a:gd name="connsiteX25-6363" fmla="*/ 1375630 w 5476951"/>
                <a:gd name="connsiteY25-6364" fmla="*/ 563636 h 5358110"/>
                <a:gd name="connsiteX26-6365" fmla="*/ 3357666 w 5476951"/>
                <a:gd name="connsiteY26-6366" fmla="*/ 285061 h 5358110"/>
                <a:gd name="connsiteX0-6367" fmla="*/ 3357666 w 5476951"/>
                <a:gd name="connsiteY0-6368" fmla="*/ 285061 h 5358110"/>
                <a:gd name="connsiteX1-6369" fmla="*/ 3905805 w 5476951"/>
                <a:gd name="connsiteY1-6370" fmla="*/ 1625527 h 5358110"/>
                <a:gd name="connsiteX2-6371" fmla="*/ 3897761 w 5476951"/>
                <a:gd name="connsiteY2-6372" fmla="*/ 1921129 h 5358110"/>
                <a:gd name="connsiteX3-6373" fmla="*/ 4346315 w 5476951"/>
                <a:gd name="connsiteY3-6374" fmla="*/ 2784117 h 5358110"/>
                <a:gd name="connsiteX4-6375" fmla="*/ 4835762 w 5476951"/>
                <a:gd name="connsiteY4-6376" fmla="*/ 3221948 h 5358110"/>
                <a:gd name="connsiteX5-6377" fmla="*/ 5030084 w 5476951"/>
                <a:gd name="connsiteY5-6378" fmla="*/ 3339833 h 5358110"/>
                <a:gd name="connsiteX6-6379" fmla="*/ 5250947 w 5476951"/>
                <a:gd name="connsiteY6-6380" fmla="*/ 4911245 h 5358110"/>
                <a:gd name="connsiteX7-6381" fmla="*/ 3679535 w 5476951"/>
                <a:gd name="connsiteY7-6382" fmla="*/ 5132106 h 5358110"/>
                <a:gd name="connsiteX8-6383" fmla="*/ 3608123 w 5476951"/>
                <a:gd name="connsiteY8-6384" fmla="*/ 5071653 h 5358110"/>
                <a:gd name="connsiteX9-6385" fmla="*/ 3436792 w 5476951"/>
                <a:gd name="connsiteY9-6386" fmla="*/ 4887236 h 5358110"/>
                <a:gd name="connsiteX10-6387" fmla="*/ 3207327 w 5476951"/>
                <a:gd name="connsiteY10-6388" fmla="*/ 4713344 h 5358110"/>
                <a:gd name="connsiteX11-6389" fmla="*/ 2794209 w 5476951"/>
                <a:gd name="connsiteY11-6390" fmla="*/ 4559234 h 5358110"/>
                <a:gd name="connsiteX12-6391" fmla="*/ 2458494 w 5476951"/>
                <a:gd name="connsiteY12-6392" fmla="*/ 4523286 h 5358110"/>
                <a:gd name="connsiteX13-6393" fmla="*/ 1746979 w 5476951"/>
                <a:gd name="connsiteY13-6394" fmla="*/ 4763446 h 5358110"/>
                <a:gd name="connsiteX14-6395" fmla="*/ 1710956 w 5476951"/>
                <a:gd name="connsiteY14-6396" fmla="*/ 4807429 h 5358110"/>
                <a:gd name="connsiteX15-6397" fmla="*/ 1665329 w 5476951"/>
                <a:gd name="connsiteY15-6398" fmla="*/ 4859589 h 5358110"/>
                <a:gd name="connsiteX16-6399" fmla="*/ 382689 w 5476951"/>
                <a:gd name="connsiteY16-6400" fmla="*/ 4973251 h 5358110"/>
                <a:gd name="connsiteX17-6401" fmla="*/ 193546 w 5476951"/>
                <a:gd name="connsiteY17-6402" fmla="*/ 3627521 h 5358110"/>
                <a:gd name="connsiteX18-6403" fmla="*/ 1539276 w 5476951"/>
                <a:gd name="connsiteY18-6404" fmla="*/ 3438379 h 5358110"/>
                <a:gd name="connsiteX19-6405" fmla="*/ 2216732 w 5476951"/>
                <a:gd name="connsiteY19-6406" fmla="*/ 3844176 h 5358110"/>
                <a:gd name="connsiteX20-6407" fmla="*/ 2689875 w 5476951"/>
                <a:gd name="connsiteY20-6408" fmla="*/ 3855447 h 5358110"/>
                <a:gd name="connsiteX21-6409" fmla="*/ 2936100 w 5476951"/>
                <a:gd name="connsiteY21-6410" fmla="*/ 3658908 h 5358110"/>
                <a:gd name="connsiteX22-6411" fmla="*/ 2838440 w 5476951"/>
                <a:gd name="connsiteY22-6412" fmla="*/ 3290409 h 5358110"/>
                <a:gd name="connsiteX23-6413" fmla="*/ 2252370 w 5476951"/>
                <a:gd name="connsiteY23-6414" fmla="*/ 2869036 h 5358110"/>
                <a:gd name="connsiteX24-6415" fmla="*/ 1654205 w 5476951"/>
                <a:gd name="connsiteY24-6416" fmla="*/ 2545672 h 5358110"/>
                <a:gd name="connsiteX25-6417" fmla="*/ 1375630 w 5476951"/>
                <a:gd name="connsiteY25-6418" fmla="*/ 563636 h 5358110"/>
                <a:gd name="connsiteX26-6419" fmla="*/ 3357666 w 5476951"/>
                <a:gd name="connsiteY26-6420" fmla="*/ 285061 h 5358110"/>
                <a:gd name="connsiteX0-6421" fmla="*/ 3357666 w 5476951"/>
                <a:gd name="connsiteY0-6422" fmla="*/ 285061 h 5358110"/>
                <a:gd name="connsiteX1-6423" fmla="*/ 3905805 w 5476951"/>
                <a:gd name="connsiteY1-6424" fmla="*/ 1625527 h 5358110"/>
                <a:gd name="connsiteX2-6425" fmla="*/ 3897761 w 5476951"/>
                <a:gd name="connsiteY2-6426" fmla="*/ 1921129 h 5358110"/>
                <a:gd name="connsiteX3-6427" fmla="*/ 4346315 w 5476951"/>
                <a:gd name="connsiteY3-6428" fmla="*/ 2784117 h 5358110"/>
                <a:gd name="connsiteX4-6429" fmla="*/ 4835762 w 5476951"/>
                <a:gd name="connsiteY4-6430" fmla="*/ 3221948 h 5358110"/>
                <a:gd name="connsiteX5-6431" fmla="*/ 5030084 w 5476951"/>
                <a:gd name="connsiteY5-6432" fmla="*/ 3339833 h 5358110"/>
                <a:gd name="connsiteX6-6433" fmla="*/ 5250947 w 5476951"/>
                <a:gd name="connsiteY6-6434" fmla="*/ 4911245 h 5358110"/>
                <a:gd name="connsiteX7-6435" fmla="*/ 3679535 w 5476951"/>
                <a:gd name="connsiteY7-6436" fmla="*/ 5132106 h 5358110"/>
                <a:gd name="connsiteX8-6437" fmla="*/ 3608123 w 5476951"/>
                <a:gd name="connsiteY8-6438" fmla="*/ 5071653 h 5358110"/>
                <a:gd name="connsiteX9-6439" fmla="*/ 3436792 w 5476951"/>
                <a:gd name="connsiteY9-6440" fmla="*/ 4887236 h 5358110"/>
                <a:gd name="connsiteX10-6441" fmla="*/ 3207327 w 5476951"/>
                <a:gd name="connsiteY10-6442" fmla="*/ 4713344 h 5358110"/>
                <a:gd name="connsiteX11-6443" fmla="*/ 2794209 w 5476951"/>
                <a:gd name="connsiteY11-6444" fmla="*/ 4559234 h 5358110"/>
                <a:gd name="connsiteX12-6445" fmla="*/ 2458494 w 5476951"/>
                <a:gd name="connsiteY12-6446" fmla="*/ 4523286 h 5358110"/>
                <a:gd name="connsiteX13-6447" fmla="*/ 1746979 w 5476951"/>
                <a:gd name="connsiteY13-6448" fmla="*/ 4763446 h 5358110"/>
                <a:gd name="connsiteX14-6449" fmla="*/ 1710956 w 5476951"/>
                <a:gd name="connsiteY14-6450" fmla="*/ 4807429 h 5358110"/>
                <a:gd name="connsiteX15-6451" fmla="*/ 1665329 w 5476951"/>
                <a:gd name="connsiteY15-6452" fmla="*/ 4859589 h 5358110"/>
                <a:gd name="connsiteX16-6453" fmla="*/ 382689 w 5476951"/>
                <a:gd name="connsiteY16-6454" fmla="*/ 4973251 h 5358110"/>
                <a:gd name="connsiteX17-6455" fmla="*/ 193546 w 5476951"/>
                <a:gd name="connsiteY17-6456" fmla="*/ 3627521 h 5358110"/>
                <a:gd name="connsiteX18-6457" fmla="*/ 1539276 w 5476951"/>
                <a:gd name="connsiteY18-6458" fmla="*/ 3438379 h 5358110"/>
                <a:gd name="connsiteX19-6459" fmla="*/ 2216732 w 5476951"/>
                <a:gd name="connsiteY19-6460" fmla="*/ 3844176 h 5358110"/>
                <a:gd name="connsiteX20-6461" fmla="*/ 2689875 w 5476951"/>
                <a:gd name="connsiteY20-6462" fmla="*/ 3855447 h 5358110"/>
                <a:gd name="connsiteX21-6463" fmla="*/ 2936100 w 5476951"/>
                <a:gd name="connsiteY21-6464" fmla="*/ 3658908 h 5358110"/>
                <a:gd name="connsiteX22-6465" fmla="*/ 2838440 w 5476951"/>
                <a:gd name="connsiteY22-6466" fmla="*/ 3290409 h 5358110"/>
                <a:gd name="connsiteX23-6467" fmla="*/ 2252370 w 5476951"/>
                <a:gd name="connsiteY23-6468" fmla="*/ 2869036 h 5358110"/>
                <a:gd name="connsiteX24-6469" fmla="*/ 1654205 w 5476951"/>
                <a:gd name="connsiteY24-6470" fmla="*/ 2545672 h 5358110"/>
                <a:gd name="connsiteX25-6471" fmla="*/ 1375630 w 5476951"/>
                <a:gd name="connsiteY25-6472" fmla="*/ 563636 h 5358110"/>
                <a:gd name="connsiteX26-6473" fmla="*/ 3357666 w 5476951"/>
                <a:gd name="connsiteY26-6474" fmla="*/ 285061 h 5358110"/>
                <a:gd name="connsiteX0-6475" fmla="*/ 3357666 w 5476951"/>
                <a:gd name="connsiteY0-6476" fmla="*/ 285061 h 5358110"/>
                <a:gd name="connsiteX1-6477" fmla="*/ 3905805 w 5476951"/>
                <a:gd name="connsiteY1-6478" fmla="*/ 1625527 h 5358110"/>
                <a:gd name="connsiteX2-6479" fmla="*/ 3897761 w 5476951"/>
                <a:gd name="connsiteY2-6480" fmla="*/ 1921129 h 5358110"/>
                <a:gd name="connsiteX3-6481" fmla="*/ 4346315 w 5476951"/>
                <a:gd name="connsiteY3-6482" fmla="*/ 2784117 h 5358110"/>
                <a:gd name="connsiteX4-6483" fmla="*/ 4835762 w 5476951"/>
                <a:gd name="connsiteY4-6484" fmla="*/ 3221948 h 5358110"/>
                <a:gd name="connsiteX5-6485" fmla="*/ 5030084 w 5476951"/>
                <a:gd name="connsiteY5-6486" fmla="*/ 3339833 h 5358110"/>
                <a:gd name="connsiteX6-6487" fmla="*/ 5250947 w 5476951"/>
                <a:gd name="connsiteY6-6488" fmla="*/ 4911245 h 5358110"/>
                <a:gd name="connsiteX7-6489" fmla="*/ 3679535 w 5476951"/>
                <a:gd name="connsiteY7-6490" fmla="*/ 5132106 h 5358110"/>
                <a:gd name="connsiteX8-6491" fmla="*/ 3608123 w 5476951"/>
                <a:gd name="connsiteY8-6492" fmla="*/ 5071653 h 5358110"/>
                <a:gd name="connsiteX9-6493" fmla="*/ 3436792 w 5476951"/>
                <a:gd name="connsiteY9-6494" fmla="*/ 4887236 h 5358110"/>
                <a:gd name="connsiteX10-6495" fmla="*/ 3207327 w 5476951"/>
                <a:gd name="connsiteY10-6496" fmla="*/ 4713344 h 5358110"/>
                <a:gd name="connsiteX11-6497" fmla="*/ 2794209 w 5476951"/>
                <a:gd name="connsiteY11-6498" fmla="*/ 4559234 h 5358110"/>
                <a:gd name="connsiteX12-6499" fmla="*/ 2458494 w 5476951"/>
                <a:gd name="connsiteY12-6500" fmla="*/ 4523286 h 5358110"/>
                <a:gd name="connsiteX13-6501" fmla="*/ 1746979 w 5476951"/>
                <a:gd name="connsiteY13-6502" fmla="*/ 4763446 h 5358110"/>
                <a:gd name="connsiteX14-6503" fmla="*/ 1710956 w 5476951"/>
                <a:gd name="connsiteY14-6504" fmla="*/ 4807429 h 5358110"/>
                <a:gd name="connsiteX15-6505" fmla="*/ 1665329 w 5476951"/>
                <a:gd name="connsiteY15-6506" fmla="*/ 4859589 h 5358110"/>
                <a:gd name="connsiteX16-6507" fmla="*/ 382689 w 5476951"/>
                <a:gd name="connsiteY16-6508" fmla="*/ 4973251 h 5358110"/>
                <a:gd name="connsiteX17-6509" fmla="*/ 193546 w 5476951"/>
                <a:gd name="connsiteY17-6510" fmla="*/ 3627521 h 5358110"/>
                <a:gd name="connsiteX18-6511" fmla="*/ 1539276 w 5476951"/>
                <a:gd name="connsiteY18-6512" fmla="*/ 3438379 h 5358110"/>
                <a:gd name="connsiteX19-6513" fmla="*/ 2216732 w 5476951"/>
                <a:gd name="connsiteY19-6514" fmla="*/ 3844176 h 5358110"/>
                <a:gd name="connsiteX20-6515" fmla="*/ 2689875 w 5476951"/>
                <a:gd name="connsiteY20-6516" fmla="*/ 3855447 h 5358110"/>
                <a:gd name="connsiteX21-6517" fmla="*/ 3008421 w 5476951"/>
                <a:gd name="connsiteY21-6518" fmla="*/ 3689552 h 5358110"/>
                <a:gd name="connsiteX22-6519" fmla="*/ 2838440 w 5476951"/>
                <a:gd name="connsiteY22-6520" fmla="*/ 3290409 h 5358110"/>
                <a:gd name="connsiteX23-6521" fmla="*/ 2252370 w 5476951"/>
                <a:gd name="connsiteY23-6522" fmla="*/ 2869036 h 5358110"/>
                <a:gd name="connsiteX24-6523" fmla="*/ 1654205 w 5476951"/>
                <a:gd name="connsiteY24-6524" fmla="*/ 2545672 h 5358110"/>
                <a:gd name="connsiteX25-6525" fmla="*/ 1375630 w 5476951"/>
                <a:gd name="connsiteY25-6526" fmla="*/ 563636 h 5358110"/>
                <a:gd name="connsiteX26-6527" fmla="*/ 3357666 w 5476951"/>
                <a:gd name="connsiteY26-6528" fmla="*/ 285061 h 5358110"/>
                <a:gd name="connsiteX0-6529" fmla="*/ 3357666 w 5476951"/>
                <a:gd name="connsiteY0-6530" fmla="*/ 285061 h 5358110"/>
                <a:gd name="connsiteX1-6531" fmla="*/ 3905805 w 5476951"/>
                <a:gd name="connsiteY1-6532" fmla="*/ 1625527 h 5358110"/>
                <a:gd name="connsiteX2-6533" fmla="*/ 3897761 w 5476951"/>
                <a:gd name="connsiteY2-6534" fmla="*/ 1921129 h 5358110"/>
                <a:gd name="connsiteX3-6535" fmla="*/ 4346315 w 5476951"/>
                <a:gd name="connsiteY3-6536" fmla="*/ 2784117 h 5358110"/>
                <a:gd name="connsiteX4-6537" fmla="*/ 4835762 w 5476951"/>
                <a:gd name="connsiteY4-6538" fmla="*/ 3221948 h 5358110"/>
                <a:gd name="connsiteX5-6539" fmla="*/ 5030084 w 5476951"/>
                <a:gd name="connsiteY5-6540" fmla="*/ 3339833 h 5358110"/>
                <a:gd name="connsiteX6-6541" fmla="*/ 5250947 w 5476951"/>
                <a:gd name="connsiteY6-6542" fmla="*/ 4911245 h 5358110"/>
                <a:gd name="connsiteX7-6543" fmla="*/ 3679535 w 5476951"/>
                <a:gd name="connsiteY7-6544" fmla="*/ 5132106 h 5358110"/>
                <a:gd name="connsiteX8-6545" fmla="*/ 3608123 w 5476951"/>
                <a:gd name="connsiteY8-6546" fmla="*/ 5071653 h 5358110"/>
                <a:gd name="connsiteX9-6547" fmla="*/ 3436792 w 5476951"/>
                <a:gd name="connsiteY9-6548" fmla="*/ 4887236 h 5358110"/>
                <a:gd name="connsiteX10-6549" fmla="*/ 3207327 w 5476951"/>
                <a:gd name="connsiteY10-6550" fmla="*/ 4713344 h 5358110"/>
                <a:gd name="connsiteX11-6551" fmla="*/ 2794209 w 5476951"/>
                <a:gd name="connsiteY11-6552" fmla="*/ 4559234 h 5358110"/>
                <a:gd name="connsiteX12-6553" fmla="*/ 2458494 w 5476951"/>
                <a:gd name="connsiteY12-6554" fmla="*/ 4523286 h 5358110"/>
                <a:gd name="connsiteX13-6555" fmla="*/ 1746979 w 5476951"/>
                <a:gd name="connsiteY13-6556" fmla="*/ 4763446 h 5358110"/>
                <a:gd name="connsiteX14-6557" fmla="*/ 1710956 w 5476951"/>
                <a:gd name="connsiteY14-6558" fmla="*/ 4807429 h 5358110"/>
                <a:gd name="connsiteX15-6559" fmla="*/ 1665329 w 5476951"/>
                <a:gd name="connsiteY15-6560" fmla="*/ 4859589 h 5358110"/>
                <a:gd name="connsiteX16-6561" fmla="*/ 382689 w 5476951"/>
                <a:gd name="connsiteY16-6562" fmla="*/ 4973251 h 5358110"/>
                <a:gd name="connsiteX17-6563" fmla="*/ 193546 w 5476951"/>
                <a:gd name="connsiteY17-6564" fmla="*/ 3627521 h 5358110"/>
                <a:gd name="connsiteX18-6565" fmla="*/ 1539276 w 5476951"/>
                <a:gd name="connsiteY18-6566" fmla="*/ 3438379 h 5358110"/>
                <a:gd name="connsiteX19-6567" fmla="*/ 2216732 w 5476951"/>
                <a:gd name="connsiteY19-6568" fmla="*/ 3844176 h 5358110"/>
                <a:gd name="connsiteX20-6569" fmla="*/ 2717732 w 5476951"/>
                <a:gd name="connsiteY20-6570" fmla="*/ 3892340 h 5358110"/>
                <a:gd name="connsiteX21-6571" fmla="*/ 3008421 w 5476951"/>
                <a:gd name="connsiteY21-6572" fmla="*/ 3689552 h 5358110"/>
                <a:gd name="connsiteX22-6573" fmla="*/ 2838440 w 5476951"/>
                <a:gd name="connsiteY22-6574" fmla="*/ 3290409 h 5358110"/>
                <a:gd name="connsiteX23-6575" fmla="*/ 2252370 w 5476951"/>
                <a:gd name="connsiteY23-6576" fmla="*/ 2869036 h 5358110"/>
                <a:gd name="connsiteX24-6577" fmla="*/ 1654205 w 5476951"/>
                <a:gd name="connsiteY24-6578" fmla="*/ 2545672 h 5358110"/>
                <a:gd name="connsiteX25-6579" fmla="*/ 1375630 w 5476951"/>
                <a:gd name="connsiteY25-6580" fmla="*/ 563636 h 5358110"/>
                <a:gd name="connsiteX26-6581" fmla="*/ 3357666 w 5476951"/>
                <a:gd name="connsiteY26-6582" fmla="*/ 285061 h 5358110"/>
                <a:gd name="connsiteX0-6583" fmla="*/ 3357666 w 5476951"/>
                <a:gd name="connsiteY0-6584" fmla="*/ 285061 h 5358110"/>
                <a:gd name="connsiteX1-6585" fmla="*/ 3905805 w 5476951"/>
                <a:gd name="connsiteY1-6586" fmla="*/ 1625527 h 5358110"/>
                <a:gd name="connsiteX2-6587" fmla="*/ 3897761 w 5476951"/>
                <a:gd name="connsiteY2-6588" fmla="*/ 1921129 h 5358110"/>
                <a:gd name="connsiteX3-6589" fmla="*/ 4346315 w 5476951"/>
                <a:gd name="connsiteY3-6590" fmla="*/ 2784117 h 5358110"/>
                <a:gd name="connsiteX4-6591" fmla="*/ 4835762 w 5476951"/>
                <a:gd name="connsiteY4-6592" fmla="*/ 3221948 h 5358110"/>
                <a:gd name="connsiteX5-6593" fmla="*/ 5030084 w 5476951"/>
                <a:gd name="connsiteY5-6594" fmla="*/ 3339833 h 5358110"/>
                <a:gd name="connsiteX6-6595" fmla="*/ 5250947 w 5476951"/>
                <a:gd name="connsiteY6-6596" fmla="*/ 4911245 h 5358110"/>
                <a:gd name="connsiteX7-6597" fmla="*/ 3679535 w 5476951"/>
                <a:gd name="connsiteY7-6598" fmla="*/ 5132106 h 5358110"/>
                <a:gd name="connsiteX8-6599" fmla="*/ 3608123 w 5476951"/>
                <a:gd name="connsiteY8-6600" fmla="*/ 5071653 h 5358110"/>
                <a:gd name="connsiteX9-6601" fmla="*/ 3436792 w 5476951"/>
                <a:gd name="connsiteY9-6602" fmla="*/ 4887236 h 5358110"/>
                <a:gd name="connsiteX10-6603" fmla="*/ 3207327 w 5476951"/>
                <a:gd name="connsiteY10-6604" fmla="*/ 4713344 h 5358110"/>
                <a:gd name="connsiteX11-6605" fmla="*/ 2794209 w 5476951"/>
                <a:gd name="connsiteY11-6606" fmla="*/ 4559234 h 5358110"/>
                <a:gd name="connsiteX12-6607" fmla="*/ 2458494 w 5476951"/>
                <a:gd name="connsiteY12-6608" fmla="*/ 4523286 h 5358110"/>
                <a:gd name="connsiteX13-6609" fmla="*/ 1746979 w 5476951"/>
                <a:gd name="connsiteY13-6610" fmla="*/ 4763446 h 5358110"/>
                <a:gd name="connsiteX14-6611" fmla="*/ 1710956 w 5476951"/>
                <a:gd name="connsiteY14-6612" fmla="*/ 4807429 h 5358110"/>
                <a:gd name="connsiteX15-6613" fmla="*/ 1665329 w 5476951"/>
                <a:gd name="connsiteY15-6614" fmla="*/ 4859589 h 5358110"/>
                <a:gd name="connsiteX16-6615" fmla="*/ 382689 w 5476951"/>
                <a:gd name="connsiteY16-6616" fmla="*/ 4973251 h 5358110"/>
                <a:gd name="connsiteX17-6617" fmla="*/ 193546 w 5476951"/>
                <a:gd name="connsiteY17-6618" fmla="*/ 3627521 h 5358110"/>
                <a:gd name="connsiteX18-6619" fmla="*/ 1539276 w 5476951"/>
                <a:gd name="connsiteY18-6620" fmla="*/ 3438379 h 5358110"/>
                <a:gd name="connsiteX19-6621" fmla="*/ 2216732 w 5476951"/>
                <a:gd name="connsiteY19-6622" fmla="*/ 3844176 h 5358110"/>
                <a:gd name="connsiteX20-6623" fmla="*/ 2717732 w 5476951"/>
                <a:gd name="connsiteY20-6624" fmla="*/ 3892340 h 5358110"/>
                <a:gd name="connsiteX21-6625" fmla="*/ 3008421 w 5476951"/>
                <a:gd name="connsiteY21-6626" fmla="*/ 3689552 h 5358110"/>
                <a:gd name="connsiteX22-6627" fmla="*/ 2838440 w 5476951"/>
                <a:gd name="connsiteY22-6628" fmla="*/ 3290409 h 5358110"/>
                <a:gd name="connsiteX23-6629" fmla="*/ 2252370 w 5476951"/>
                <a:gd name="connsiteY23-6630" fmla="*/ 2869036 h 5358110"/>
                <a:gd name="connsiteX24-6631" fmla="*/ 1654205 w 5476951"/>
                <a:gd name="connsiteY24-6632" fmla="*/ 2545672 h 5358110"/>
                <a:gd name="connsiteX25-6633" fmla="*/ 1375630 w 5476951"/>
                <a:gd name="connsiteY25-6634" fmla="*/ 563636 h 5358110"/>
                <a:gd name="connsiteX26-6635" fmla="*/ 3357666 w 5476951"/>
                <a:gd name="connsiteY26-6636" fmla="*/ 285061 h 5358110"/>
                <a:gd name="connsiteX0-6637" fmla="*/ 3357666 w 5476951"/>
                <a:gd name="connsiteY0-6638" fmla="*/ 285061 h 5358110"/>
                <a:gd name="connsiteX1-6639" fmla="*/ 3905805 w 5476951"/>
                <a:gd name="connsiteY1-6640" fmla="*/ 1625527 h 5358110"/>
                <a:gd name="connsiteX2-6641" fmla="*/ 3897761 w 5476951"/>
                <a:gd name="connsiteY2-6642" fmla="*/ 1921129 h 5358110"/>
                <a:gd name="connsiteX3-6643" fmla="*/ 4346315 w 5476951"/>
                <a:gd name="connsiteY3-6644" fmla="*/ 2784117 h 5358110"/>
                <a:gd name="connsiteX4-6645" fmla="*/ 4835762 w 5476951"/>
                <a:gd name="connsiteY4-6646" fmla="*/ 3221948 h 5358110"/>
                <a:gd name="connsiteX5-6647" fmla="*/ 5030084 w 5476951"/>
                <a:gd name="connsiteY5-6648" fmla="*/ 3339833 h 5358110"/>
                <a:gd name="connsiteX6-6649" fmla="*/ 5250947 w 5476951"/>
                <a:gd name="connsiteY6-6650" fmla="*/ 4911245 h 5358110"/>
                <a:gd name="connsiteX7-6651" fmla="*/ 3679535 w 5476951"/>
                <a:gd name="connsiteY7-6652" fmla="*/ 5132106 h 5358110"/>
                <a:gd name="connsiteX8-6653" fmla="*/ 3608123 w 5476951"/>
                <a:gd name="connsiteY8-6654" fmla="*/ 5071653 h 5358110"/>
                <a:gd name="connsiteX9-6655" fmla="*/ 3436792 w 5476951"/>
                <a:gd name="connsiteY9-6656" fmla="*/ 4887236 h 5358110"/>
                <a:gd name="connsiteX10-6657" fmla="*/ 3207327 w 5476951"/>
                <a:gd name="connsiteY10-6658" fmla="*/ 4713344 h 5358110"/>
                <a:gd name="connsiteX11-6659" fmla="*/ 2794209 w 5476951"/>
                <a:gd name="connsiteY11-6660" fmla="*/ 4559234 h 5358110"/>
                <a:gd name="connsiteX12-6661" fmla="*/ 2458494 w 5476951"/>
                <a:gd name="connsiteY12-6662" fmla="*/ 4523286 h 5358110"/>
                <a:gd name="connsiteX13-6663" fmla="*/ 1746979 w 5476951"/>
                <a:gd name="connsiteY13-6664" fmla="*/ 4763446 h 5358110"/>
                <a:gd name="connsiteX14-6665" fmla="*/ 1710956 w 5476951"/>
                <a:gd name="connsiteY14-6666" fmla="*/ 4807429 h 5358110"/>
                <a:gd name="connsiteX15-6667" fmla="*/ 1665329 w 5476951"/>
                <a:gd name="connsiteY15-6668" fmla="*/ 4859589 h 5358110"/>
                <a:gd name="connsiteX16-6669" fmla="*/ 382689 w 5476951"/>
                <a:gd name="connsiteY16-6670" fmla="*/ 4973251 h 5358110"/>
                <a:gd name="connsiteX17-6671" fmla="*/ 193546 w 5476951"/>
                <a:gd name="connsiteY17-6672" fmla="*/ 3627521 h 5358110"/>
                <a:gd name="connsiteX18-6673" fmla="*/ 1539276 w 5476951"/>
                <a:gd name="connsiteY18-6674" fmla="*/ 3438379 h 5358110"/>
                <a:gd name="connsiteX19-6675" fmla="*/ 2216732 w 5476951"/>
                <a:gd name="connsiteY19-6676" fmla="*/ 3844176 h 5358110"/>
                <a:gd name="connsiteX20-6677" fmla="*/ 2717732 w 5476951"/>
                <a:gd name="connsiteY20-6678" fmla="*/ 3892340 h 5358110"/>
                <a:gd name="connsiteX21-6679" fmla="*/ 3008421 w 5476951"/>
                <a:gd name="connsiteY21-6680" fmla="*/ 3689552 h 5358110"/>
                <a:gd name="connsiteX22-6681" fmla="*/ 2838440 w 5476951"/>
                <a:gd name="connsiteY22-6682" fmla="*/ 3290409 h 5358110"/>
                <a:gd name="connsiteX23-6683" fmla="*/ 2252370 w 5476951"/>
                <a:gd name="connsiteY23-6684" fmla="*/ 2869036 h 5358110"/>
                <a:gd name="connsiteX24-6685" fmla="*/ 1654205 w 5476951"/>
                <a:gd name="connsiteY24-6686" fmla="*/ 2545672 h 5358110"/>
                <a:gd name="connsiteX25-6687" fmla="*/ 1375630 w 5476951"/>
                <a:gd name="connsiteY25-6688" fmla="*/ 563636 h 5358110"/>
                <a:gd name="connsiteX26-6689" fmla="*/ 3357666 w 5476951"/>
                <a:gd name="connsiteY26-6690" fmla="*/ 285061 h 5358110"/>
                <a:gd name="connsiteX0-6691" fmla="*/ 3357666 w 5476951"/>
                <a:gd name="connsiteY0-6692" fmla="*/ 285061 h 5358110"/>
                <a:gd name="connsiteX1-6693" fmla="*/ 3905805 w 5476951"/>
                <a:gd name="connsiteY1-6694" fmla="*/ 1625527 h 5358110"/>
                <a:gd name="connsiteX2-6695" fmla="*/ 3897761 w 5476951"/>
                <a:gd name="connsiteY2-6696" fmla="*/ 1921129 h 5358110"/>
                <a:gd name="connsiteX3-6697" fmla="*/ 4346315 w 5476951"/>
                <a:gd name="connsiteY3-6698" fmla="*/ 2784117 h 5358110"/>
                <a:gd name="connsiteX4-6699" fmla="*/ 4835762 w 5476951"/>
                <a:gd name="connsiteY4-6700" fmla="*/ 3221948 h 5358110"/>
                <a:gd name="connsiteX5-6701" fmla="*/ 5030084 w 5476951"/>
                <a:gd name="connsiteY5-6702" fmla="*/ 3339833 h 5358110"/>
                <a:gd name="connsiteX6-6703" fmla="*/ 5250947 w 5476951"/>
                <a:gd name="connsiteY6-6704" fmla="*/ 4911245 h 5358110"/>
                <a:gd name="connsiteX7-6705" fmla="*/ 3679535 w 5476951"/>
                <a:gd name="connsiteY7-6706" fmla="*/ 5132106 h 5358110"/>
                <a:gd name="connsiteX8-6707" fmla="*/ 3608123 w 5476951"/>
                <a:gd name="connsiteY8-6708" fmla="*/ 5071653 h 5358110"/>
                <a:gd name="connsiteX9-6709" fmla="*/ 3436792 w 5476951"/>
                <a:gd name="connsiteY9-6710" fmla="*/ 4887236 h 5358110"/>
                <a:gd name="connsiteX10-6711" fmla="*/ 3207327 w 5476951"/>
                <a:gd name="connsiteY10-6712" fmla="*/ 4713344 h 5358110"/>
                <a:gd name="connsiteX11-6713" fmla="*/ 2794209 w 5476951"/>
                <a:gd name="connsiteY11-6714" fmla="*/ 4559234 h 5358110"/>
                <a:gd name="connsiteX12-6715" fmla="*/ 2458494 w 5476951"/>
                <a:gd name="connsiteY12-6716" fmla="*/ 4523286 h 5358110"/>
                <a:gd name="connsiteX13-6717" fmla="*/ 1746979 w 5476951"/>
                <a:gd name="connsiteY13-6718" fmla="*/ 4763446 h 5358110"/>
                <a:gd name="connsiteX14-6719" fmla="*/ 1710956 w 5476951"/>
                <a:gd name="connsiteY14-6720" fmla="*/ 4807429 h 5358110"/>
                <a:gd name="connsiteX15-6721" fmla="*/ 1665329 w 5476951"/>
                <a:gd name="connsiteY15-6722" fmla="*/ 4859589 h 5358110"/>
                <a:gd name="connsiteX16-6723" fmla="*/ 382689 w 5476951"/>
                <a:gd name="connsiteY16-6724" fmla="*/ 4973251 h 5358110"/>
                <a:gd name="connsiteX17-6725" fmla="*/ 193546 w 5476951"/>
                <a:gd name="connsiteY17-6726" fmla="*/ 3627521 h 5358110"/>
                <a:gd name="connsiteX18-6727" fmla="*/ 1539276 w 5476951"/>
                <a:gd name="connsiteY18-6728" fmla="*/ 3438379 h 5358110"/>
                <a:gd name="connsiteX19-6729" fmla="*/ 2216732 w 5476951"/>
                <a:gd name="connsiteY19-6730" fmla="*/ 3844176 h 5358110"/>
                <a:gd name="connsiteX20-6731" fmla="*/ 2717732 w 5476951"/>
                <a:gd name="connsiteY20-6732" fmla="*/ 3892340 h 5358110"/>
                <a:gd name="connsiteX21-6733" fmla="*/ 3008421 w 5476951"/>
                <a:gd name="connsiteY21-6734" fmla="*/ 3689552 h 5358110"/>
                <a:gd name="connsiteX22-6735" fmla="*/ 2838440 w 5476951"/>
                <a:gd name="connsiteY22-6736" fmla="*/ 3290409 h 5358110"/>
                <a:gd name="connsiteX23-6737" fmla="*/ 2252370 w 5476951"/>
                <a:gd name="connsiteY23-6738" fmla="*/ 2869036 h 5358110"/>
                <a:gd name="connsiteX24-6739" fmla="*/ 1654205 w 5476951"/>
                <a:gd name="connsiteY24-6740" fmla="*/ 2545672 h 5358110"/>
                <a:gd name="connsiteX25-6741" fmla="*/ 1375630 w 5476951"/>
                <a:gd name="connsiteY25-6742" fmla="*/ 563636 h 5358110"/>
                <a:gd name="connsiteX26-6743" fmla="*/ 3357666 w 5476951"/>
                <a:gd name="connsiteY26-6744" fmla="*/ 285061 h 5358110"/>
                <a:gd name="connsiteX0-6745" fmla="*/ 3357666 w 5476951"/>
                <a:gd name="connsiteY0-6746" fmla="*/ 285061 h 5358110"/>
                <a:gd name="connsiteX1-6747" fmla="*/ 3905805 w 5476951"/>
                <a:gd name="connsiteY1-6748" fmla="*/ 1625527 h 5358110"/>
                <a:gd name="connsiteX2-6749" fmla="*/ 3897761 w 5476951"/>
                <a:gd name="connsiteY2-6750" fmla="*/ 1921129 h 5358110"/>
                <a:gd name="connsiteX3-6751" fmla="*/ 4346315 w 5476951"/>
                <a:gd name="connsiteY3-6752" fmla="*/ 2784117 h 5358110"/>
                <a:gd name="connsiteX4-6753" fmla="*/ 4835762 w 5476951"/>
                <a:gd name="connsiteY4-6754" fmla="*/ 3221948 h 5358110"/>
                <a:gd name="connsiteX5-6755" fmla="*/ 5030084 w 5476951"/>
                <a:gd name="connsiteY5-6756" fmla="*/ 3339833 h 5358110"/>
                <a:gd name="connsiteX6-6757" fmla="*/ 5250947 w 5476951"/>
                <a:gd name="connsiteY6-6758" fmla="*/ 4911245 h 5358110"/>
                <a:gd name="connsiteX7-6759" fmla="*/ 3679535 w 5476951"/>
                <a:gd name="connsiteY7-6760" fmla="*/ 5132106 h 5358110"/>
                <a:gd name="connsiteX8-6761" fmla="*/ 3608123 w 5476951"/>
                <a:gd name="connsiteY8-6762" fmla="*/ 5071653 h 5358110"/>
                <a:gd name="connsiteX9-6763" fmla="*/ 3436792 w 5476951"/>
                <a:gd name="connsiteY9-6764" fmla="*/ 4887236 h 5358110"/>
                <a:gd name="connsiteX10-6765" fmla="*/ 3207327 w 5476951"/>
                <a:gd name="connsiteY10-6766" fmla="*/ 4713344 h 5358110"/>
                <a:gd name="connsiteX11-6767" fmla="*/ 2794209 w 5476951"/>
                <a:gd name="connsiteY11-6768" fmla="*/ 4559234 h 5358110"/>
                <a:gd name="connsiteX12-6769" fmla="*/ 2458494 w 5476951"/>
                <a:gd name="connsiteY12-6770" fmla="*/ 4523286 h 5358110"/>
                <a:gd name="connsiteX13-6771" fmla="*/ 1746979 w 5476951"/>
                <a:gd name="connsiteY13-6772" fmla="*/ 4763446 h 5358110"/>
                <a:gd name="connsiteX14-6773" fmla="*/ 1710956 w 5476951"/>
                <a:gd name="connsiteY14-6774" fmla="*/ 4807429 h 5358110"/>
                <a:gd name="connsiteX15-6775" fmla="*/ 1665329 w 5476951"/>
                <a:gd name="connsiteY15-6776" fmla="*/ 4859589 h 5358110"/>
                <a:gd name="connsiteX16-6777" fmla="*/ 382689 w 5476951"/>
                <a:gd name="connsiteY16-6778" fmla="*/ 4973251 h 5358110"/>
                <a:gd name="connsiteX17-6779" fmla="*/ 193546 w 5476951"/>
                <a:gd name="connsiteY17-6780" fmla="*/ 3627521 h 5358110"/>
                <a:gd name="connsiteX18-6781" fmla="*/ 1539276 w 5476951"/>
                <a:gd name="connsiteY18-6782" fmla="*/ 3438379 h 5358110"/>
                <a:gd name="connsiteX19-6783" fmla="*/ 2216732 w 5476951"/>
                <a:gd name="connsiteY19-6784" fmla="*/ 3844176 h 5358110"/>
                <a:gd name="connsiteX20-6785" fmla="*/ 2717732 w 5476951"/>
                <a:gd name="connsiteY20-6786" fmla="*/ 3892340 h 5358110"/>
                <a:gd name="connsiteX21-6787" fmla="*/ 3008421 w 5476951"/>
                <a:gd name="connsiteY21-6788" fmla="*/ 3689552 h 5358110"/>
                <a:gd name="connsiteX22-6789" fmla="*/ 2838440 w 5476951"/>
                <a:gd name="connsiteY22-6790" fmla="*/ 3290409 h 5358110"/>
                <a:gd name="connsiteX23-6791" fmla="*/ 2252370 w 5476951"/>
                <a:gd name="connsiteY23-6792" fmla="*/ 2869036 h 5358110"/>
                <a:gd name="connsiteX24-6793" fmla="*/ 1654205 w 5476951"/>
                <a:gd name="connsiteY24-6794" fmla="*/ 2545672 h 5358110"/>
                <a:gd name="connsiteX25-6795" fmla="*/ 1375630 w 5476951"/>
                <a:gd name="connsiteY25-6796" fmla="*/ 563636 h 5358110"/>
                <a:gd name="connsiteX26-6797" fmla="*/ 3357666 w 5476951"/>
                <a:gd name="connsiteY26-6798" fmla="*/ 285061 h 5358110"/>
                <a:gd name="connsiteX0-6799" fmla="*/ 3357666 w 5476951"/>
                <a:gd name="connsiteY0-6800" fmla="*/ 285061 h 5358110"/>
                <a:gd name="connsiteX1-6801" fmla="*/ 3905805 w 5476951"/>
                <a:gd name="connsiteY1-6802" fmla="*/ 1625527 h 5358110"/>
                <a:gd name="connsiteX2-6803" fmla="*/ 3897761 w 5476951"/>
                <a:gd name="connsiteY2-6804" fmla="*/ 1921129 h 5358110"/>
                <a:gd name="connsiteX3-6805" fmla="*/ 4346315 w 5476951"/>
                <a:gd name="connsiteY3-6806" fmla="*/ 2784117 h 5358110"/>
                <a:gd name="connsiteX4-6807" fmla="*/ 4835762 w 5476951"/>
                <a:gd name="connsiteY4-6808" fmla="*/ 3221948 h 5358110"/>
                <a:gd name="connsiteX5-6809" fmla="*/ 5030084 w 5476951"/>
                <a:gd name="connsiteY5-6810" fmla="*/ 3339833 h 5358110"/>
                <a:gd name="connsiteX6-6811" fmla="*/ 5250947 w 5476951"/>
                <a:gd name="connsiteY6-6812" fmla="*/ 4911245 h 5358110"/>
                <a:gd name="connsiteX7-6813" fmla="*/ 3679535 w 5476951"/>
                <a:gd name="connsiteY7-6814" fmla="*/ 5132106 h 5358110"/>
                <a:gd name="connsiteX8-6815" fmla="*/ 3608123 w 5476951"/>
                <a:gd name="connsiteY8-6816" fmla="*/ 5071653 h 5358110"/>
                <a:gd name="connsiteX9-6817" fmla="*/ 3436792 w 5476951"/>
                <a:gd name="connsiteY9-6818" fmla="*/ 4887236 h 5358110"/>
                <a:gd name="connsiteX10-6819" fmla="*/ 3207327 w 5476951"/>
                <a:gd name="connsiteY10-6820" fmla="*/ 4713344 h 5358110"/>
                <a:gd name="connsiteX11-6821" fmla="*/ 2794209 w 5476951"/>
                <a:gd name="connsiteY11-6822" fmla="*/ 4559234 h 5358110"/>
                <a:gd name="connsiteX12-6823" fmla="*/ 2458494 w 5476951"/>
                <a:gd name="connsiteY12-6824" fmla="*/ 4523286 h 5358110"/>
                <a:gd name="connsiteX13-6825" fmla="*/ 1746979 w 5476951"/>
                <a:gd name="connsiteY13-6826" fmla="*/ 4763446 h 5358110"/>
                <a:gd name="connsiteX14-6827" fmla="*/ 1710956 w 5476951"/>
                <a:gd name="connsiteY14-6828" fmla="*/ 4807429 h 5358110"/>
                <a:gd name="connsiteX15-6829" fmla="*/ 1665329 w 5476951"/>
                <a:gd name="connsiteY15-6830" fmla="*/ 4859589 h 5358110"/>
                <a:gd name="connsiteX16-6831" fmla="*/ 382689 w 5476951"/>
                <a:gd name="connsiteY16-6832" fmla="*/ 4973251 h 5358110"/>
                <a:gd name="connsiteX17-6833" fmla="*/ 193546 w 5476951"/>
                <a:gd name="connsiteY17-6834" fmla="*/ 3627521 h 5358110"/>
                <a:gd name="connsiteX18-6835" fmla="*/ 1539276 w 5476951"/>
                <a:gd name="connsiteY18-6836" fmla="*/ 3438379 h 5358110"/>
                <a:gd name="connsiteX19-6837" fmla="*/ 2216732 w 5476951"/>
                <a:gd name="connsiteY19-6838" fmla="*/ 3844176 h 5358110"/>
                <a:gd name="connsiteX20-6839" fmla="*/ 2717732 w 5476951"/>
                <a:gd name="connsiteY20-6840" fmla="*/ 3892340 h 5358110"/>
                <a:gd name="connsiteX21-6841" fmla="*/ 3008421 w 5476951"/>
                <a:gd name="connsiteY21-6842" fmla="*/ 3689552 h 5358110"/>
                <a:gd name="connsiteX22-6843" fmla="*/ 2838440 w 5476951"/>
                <a:gd name="connsiteY22-6844" fmla="*/ 3290409 h 5358110"/>
                <a:gd name="connsiteX23-6845" fmla="*/ 2252370 w 5476951"/>
                <a:gd name="connsiteY23-6846" fmla="*/ 2869036 h 5358110"/>
                <a:gd name="connsiteX24-6847" fmla="*/ 1654205 w 5476951"/>
                <a:gd name="connsiteY24-6848" fmla="*/ 2545672 h 5358110"/>
                <a:gd name="connsiteX25-6849" fmla="*/ 1375630 w 5476951"/>
                <a:gd name="connsiteY25-6850" fmla="*/ 563636 h 5358110"/>
                <a:gd name="connsiteX26-6851" fmla="*/ 3357666 w 5476951"/>
                <a:gd name="connsiteY26-6852" fmla="*/ 285061 h 5358110"/>
                <a:gd name="connsiteX0-6853" fmla="*/ 3357666 w 5476951"/>
                <a:gd name="connsiteY0-6854" fmla="*/ 285061 h 5358110"/>
                <a:gd name="connsiteX1-6855" fmla="*/ 3905805 w 5476951"/>
                <a:gd name="connsiteY1-6856" fmla="*/ 1625527 h 5358110"/>
                <a:gd name="connsiteX2-6857" fmla="*/ 3897761 w 5476951"/>
                <a:gd name="connsiteY2-6858" fmla="*/ 1921129 h 5358110"/>
                <a:gd name="connsiteX3-6859" fmla="*/ 4346315 w 5476951"/>
                <a:gd name="connsiteY3-6860" fmla="*/ 2784117 h 5358110"/>
                <a:gd name="connsiteX4-6861" fmla="*/ 4835762 w 5476951"/>
                <a:gd name="connsiteY4-6862" fmla="*/ 3221948 h 5358110"/>
                <a:gd name="connsiteX5-6863" fmla="*/ 5030084 w 5476951"/>
                <a:gd name="connsiteY5-6864" fmla="*/ 3339833 h 5358110"/>
                <a:gd name="connsiteX6-6865" fmla="*/ 5250947 w 5476951"/>
                <a:gd name="connsiteY6-6866" fmla="*/ 4911245 h 5358110"/>
                <a:gd name="connsiteX7-6867" fmla="*/ 3679535 w 5476951"/>
                <a:gd name="connsiteY7-6868" fmla="*/ 5132106 h 5358110"/>
                <a:gd name="connsiteX8-6869" fmla="*/ 3608123 w 5476951"/>
                <a:gd name="connsiteY8-6870" fmla="*/ 5071653 h 5358110"/>
                <a:gd name="connsiteX9-6871" fmla="*/ 3436792 w 5476951"/>
                <a:gd name="connsiteY9-6872" fmla="*/ 4887236 h 5358110"/>
                <a:gd name="connsiteX10-6873" fmla="*/ 3207327 w 5476951"/>
                <a:gd name="connsiteY10-6874" fmla="*/ 4713344 h 5358110"/>
                <a:gd name="connsiteX11-6875" fmla="*/ 2794209 w 5476951"/>
                <a:gd name="connsiteY11-6876" fmla="*/ 4559234 h 5358110"/>
                <a:gd name="connsiteX12-6877" fmla="*/ 2458494 w 5476951"/>
                <a:gd name="connsiteY12-6878" fmla="*/ 4523286 h 5358110"/>
                <a:gd name="connsiteX13-6879" fmla="*/ 1746979 w 5476951"/>
                <a:gd name="connsiteY13-6880" fmla="*/ 4763446 h 5358110"/>
                <a:gd name="connsiteX14-6881" fmla="*/ 1710956 w 5476951"/>
                <a:gd name="connsiteY14-6882" fmla="*/ 4807429 h 5358110"/>
                <a:gd name="connsiteX15-6883" fmla="*/ 1665329 w 5476951"/>
                <a:gd name="connsiteY15-6884" fmla="*/ 4859589 h 5358110"/>
                <a:gd name="connsiteX16-6885" fmla="*/ 382689 w 5476951"/>
                <a:gd name="connsiteY16-6886" fmla="*/ 4973251 h 5358110"/>
                <a:gd name="connsiteX17-6887" fmla="*/ 193546 w 5476951"/>
                <a:gd name="connsiteY17-6888" fmla="*/ 3627521 h 5358110"/>
                <a:gd name="connsiteX18-6889" fmla="*/ 1539276 w 5476951"/>
                <a:gd name="connsiteY18-6890" fmla="*/ 3438379 h 5358110"/>
                <a:gd name="connsiteX19-6891" fmla="*/ 2216732 w 5476951"/>
                <a:gd name="connsiteY19-6892" fmla="*/ 3844176 h 5358110"/>
                <a:gd name="connsiteX20-6893" fmla="*/ 2717732 w 5476951"/>
                <a:gd name="connsiteY20-6894" fmla="*/ 3892340 h 5358110"/>
                <a:gd name="connsiteX21-6895" fmla="*/ 2957635 w 5476951"/>
                <a:gd name="connsiteY21-6896" fmla="*/ 3683087 h 5358110"/>
                <a:gd name="connsiteX22-6897" fmla="*/ 2838440 w 5476951"/>
                <a:gd name="connsiteY22-6898" fmla="*/ 3290409 h 5358110"/>
                <a:gd name="connsiteX23-6899" fmla="*/ 2252370 w 5476951"/>
                <a:gd name="connsiteY23-6900" fmla="*/ 2869036 h 5358110"/>
                <a:gd name="connsiteX24-6901" fmla="*/ 1654205 w 5476951"/>
                <a:gd name="connsiteY24-6902" fmla="*/ 2545672 h 5358110"/>
                <a:gd name="connsiteX25-6903" fmla="*/ 1375630 w 5476951"/>
                <a:gd name="connsiteY25-6904" fmla="*/ 563636 h 5358110"/>
                <a:gd name="connsiteX26-6905" fmla="*/ 3357666 w 5476951"/>
                <a:gd name="connsiteY26-6906" fmla="*/ 285061 h 5358110"/>
                <a:gd name="connsiteX0-6907" fmla="*/ 3357666 w 5476951"/>
                <a:gd name="connsiteY0-6908" fmla="*/ 285061 h 5358110"/>
                <a:gd name="connsiteX1-6909" fmla="*/ 3905805 w 5476951"/>
                <a:gd name="connsiteY1-6910" fmla="*/ 1625527 h 5358110"/>
                <a:gd name="connsiteX2-6911" fmla="*/ 3897761 w 5476951"/>
                <a:gd name="connsiteY2-6912" fmla="*/ 1921129 h 5358110"/>
                <a:gd name="connsiteX3-6913" fmla="*/ 4346315 w 5476951"/>
                <a:gd name="connsiteY3-6914" fmla="*/ 2784117 h 5358110"/>
                <a:gd name="connsiteX4-6915" fmla="*/ 4835762 w 5476951"/>
                <a:gd name="connsiteY4-6916" fmla="*/ 3221948 h 5358110"/>
                <a:gd name="connsiteX5-6917" fmla="*/ 5030084 w 5476951"/>
                <a:gd name="connsiteY5-6918" fmla="*/ 3339833 h 5358110"/>
                <a:gd name="connsiteX6-6919" fmla="*/ 5250947 w 5476951"/>
                <a:gd name="connsiteY6-6920" fmla="*/ 4911245 h 5358110"/>
                <a:gd name="connsiteX7-6921" fmla="*/ 3679535 w 5476951"/>
                <a:gd name="connsiteY7-6922" fmla="*/ 5132106 h 5358110"/>
                <a:gd name="connsiteX8-6923" fmla="*/ 3608123 w 5476951"/>
                <a:gd name="connsiteY8-6924" fmla="*/ 5071653 h 5358110"/>
                <a:gd name="connsiteX9-6925" fmla="*/ 3436792 w 5476951"/>
                <a:gd name="connsiteY9-6926" fmla="*/ 4887236 h 5358110"/>
                <a:gd name="connsiteX10-6927" fmla="*/ 3207327 w 5476951"/>
                <a:gd name="connsiteY10-6928" fmla="*/ 4713344 h 5358110"/>
                <a:gd name="connsiteX11-6929" fmla="*/ 2794209 w 5476951"/>
                <a:gd name="connsiteY11-6930" fmla="*/ 4559234 h 5358110"/>
                <a:gd name="connsiteX12-6931" fmla="*/ 2458494 w 5476951"/>
                <a:gd name="connsiteY12-6932" fmla="*/ 4523286 h 5358110"/>
                <a:gd name="connsiteX13-6933" fmla="*/ 1746979 w 5476951"/>
                <a:gd name="connsiteY13-6934" fmla="*/ 4763446 h 5358110"/>
                <a:gd name="connsiteX14-6935" fmla="*/ 1710956 w 5476951"/>
                <a:gd name="connsiteY14-6936" fmla="*/ 4807429 h 5358110"/>
                <a:gd name="connsiteX15-6937" fmla="*/ 1665329 w 5476951"/>
                <a:gd name="connsiteY15-6938" fmla="*/ 4859589 h 5358110"/>
                <a:gd name="connsiteX16-6939" fmla="*/ 382689 w 5476951"/>
                <a:gd name="connsiteY16-6940" fmla="*/ 4973251 h 5358110"/>
                <a:gd name="connsiteX17-6941" fmla="*/ 193546 w 5476951"/>
                <a:gd name="connsiteY17-6942" fmla="*/ 3627521 h 5358110"/>
                <a:gd name="connsiteX18-6943" fmla="*/ 1539276 w 5476951"/>
                <a:gd name="connsiteY18-6944" fmla="*/ 3438379 h 5358110"/>
                <a:gd name="connsiteX19-6945" fmla="*/ 2216732 w 5476951"/>
                <a:gd name="connsiteY19-6946" fmla="*/ 3844176 h 5358110"/>
                <a:gd name="connsiteX20-6947" fmla="*/ 2717732 w 5476951"/>
                <a:gd name="connsiteY20-6948" fmla="*/ 3892340 h 5358110"/>
                <a:gd name="connsiteX21-6949" fmla="*/ 2957635 w 5476951"/>
                <a:gd name="connsiteY21-6950" fmla="*/ 3683087 h 5358110"/>
                <a:gd name="connsiteX22-6951" fmla="*/ 2838440 w 5476951"/>
                <a:gd name="connsiteY22-6952" fmla="*/ 3290409 h 5358110"/>
                <a:gd name="connsiteX23-6953" fmla="*/ 2252370 w 5476951"/>
                <a:gd name="connsiteY23-6954" fmla="*/ 2869036 h 5358110"/>
                <a:gd name="connsiteX24-6955" fmla="*/ 1654205 w 5476951"/>
                <a:gd name="connsiteY24-6956" fmla="*/ 2545672 h 5358110"/>
                <a:gd name="connsiteX25-6957" fmla="*/ 1375630 w 5476951"/>
                <a:gd name="connsiteY25-6958" fmla="*/ 563636 h 5358110"/>
                <a:gd name="connsiteX26-6959" fmla="*/ 3357666 w 5476951"/>
                <a:gd name="connsiteY26-6960" fmla="*/ 285061 h 5358110"/>
                <a:gd name="connsiteX0-6961" fmla="*/ 3357666 w 5476951"/>
                <a:gd name="connsiteY0-6962" fmla="*/ 285061 h 5358110"/>
                <a:gd name="connsiteX1-6963" fmla="*/ 3905805 w 5476951"/>
                <a:gd name="connsiteY1-6964" fmla="*/ 1625527 h 5358110"/>
                <a:gd name="connsiteX2-6965" fmla="*/ 3897761 w 5476951"/>
                <a:gd name="connsiteY2-6966" fmla="*/ 1921129 h 5358110"/>
                <a:gd name="connsiteX3-6967" fmla="*/ 4346315 w 5476951"/>
                <a:gd name="connsiteY3-6968" fmla="*/ 2784117 h 5358110"/>
                <a:gd name="connsiteX4-6969" fmla="*/ 4835762 w 5476951"/>
                <a:gd name="connsiteY4-6970" fmla="*/ 3221948 h 5358110"/>
                <a:gd name="connsiteX5-6971" fmla="*/ 5030084 w 5476951"/>
                <a:gd name="connsiteY5-6972" fmla="*/ 3339833 h 5358110"/>
                <a:gd name="connsiteX6-6973" fmla="*/ 5250947 w 5476951"/>
                <a:gd name="connsiteY6-6974" fmla="*/ 4911245 h 5358110"/>
                <a:gd name="connsiteX7-6975" fmla="*/ 3679535 w 5476951"/>
                <a:gd name="connsiteY7-6976" fmla="*/ 5132106 h 5358110"/>
                <a:gd name="connsiteX8-6977" fmla="*/ 3608123 w 5476951"/>
                <a:gd name="connsiteY8-6978" fmla="*/ 5071653 h 5358110"/>
                <a:gd name="connsiteX9-6979" fmla="*/ 3436792 w 5476951"/>
                <a:gd name="connsiteY9-6980" fmla="*/ 4887236 h 5358110"/>
                <a:gd name="connsiteX10-6981" fmla="*/ 3207327 w 5476951"/>
                <a:gd name="connsiteY10-6982" fmla="*/ 4713344 h 5358110"/>
                <a:gd name="connsiteX11-6983" fmla="*/ 2794209 w 5476951"/>
                <a:gd name="connsiteY11-6984" fmla="*/ 4559234 h 5358110"/>
                <a:gd name="connsiteX12-6985" fmla="*/ 2458494 w 5476951"/>
                <a:gd name="connsiteY12-6986" fmla="*/ 4523286 h 5358110"/>
                <a:gd name="connsiteX13-6987" fmla="*/ 1746979 w 5476951"/>
                <a:gd name="connsiteY13-6988" fmla="*/ 4763446 h 5358110"/>
                <a:gd name="connsiteX14-6989" fmla="*/ 1710956 w 5476951"/>
                <a:gd name="connsiteY14-6990" fmla="*/ 4807429 h 5358110"/>
                <a:gd name="connsiteX15-6991" fmla="*/ 1665329 w 5476951"/>
                <a:gd name="connsiteY15-6992" fmla="*/ 4859589 h 5358110"/>
                <a:gd name="connsiteX16-6993" fmla="*/ 382689 w 5476951"/>
                <a:gd name="connsiteY16-6994" fmla="*/ 4973251 h 5358110"/>
                <a:gd name="connsiteX17-6995" fmla="*/ 193546 w 5476951"/>
                <a:gd name="connsiteY17-6996" fmla="*/ 3627521 h 5358110"/>
                <a:gd name="connsiteX18-6997" fmla="*/ 1539276 w 5476951"/>
                <a:gd name="connsiteY18-6998" fmla="*/ 3438379 h 5358110"/>
                <a:gd name="connsiteX19-6999" fmla="*/ 2216732 w 5476951"/>
                <a:gd name="connsiteY19-7000" fmla="*/ 3844176 h 5358110"/>
                <a:gd name="connsiteX20-7001" fmla="*/ 2717732 w 5476951"/>
                <a:gd name="connsiteY20-7002" fmla="*/ 3892340 h 5358110"/>
                <a:gd name="connsiteX21-7003" fmla="*/ 2957635 w 5476951"/>
                <a:gd name="connsiteY21-7004" fmla="*/ 3683087 h 5358110"/>
                <a:gd name="connsiteX22-7005" fmla="*/ 2838440 w 5476951"/>
                <a:gd name="connsiteY22-7006" fmla="*/ 3290409 h 5358110"/>
                <a:gd name="connsiteX23-7007" fmla="*/ 2252370 w 5476951"/>
                <a:gd name="connsiteY23-7008" fmla="*/ 2869036 h 5358110"/>
                <a:gd name="connsiteX24-7009" fmla="*/ 1654205 w 5476951"/>
                <a:gd name="connsiteY24-7010" fmla="*/ 2545672 h 5358110"/>
                <a:gd name="connsiteX25-7011" fmla="*/ 1375630 w 5476951"/>
                <a:gd name="connsiteY25-7012" fmla="*/ 563636 h 5358110"/>
                <a:gd name="connsiteX26-7013" fmla="*/ 3357666 w 5476951"/>
                <a:gd name="connsiteY26-7014" fmla="*/ 285061 h 5358110"/>
                <a:gd name="connsiteX0-7015" fmla="*/ 3357666 w 5476951"/>
                <a:gd name="connsiteY0-7016" fmla="*/ 285061 h 5358110"/>
                <a:gd name="connsiteX1-7017" fmla="*/ 3905805 w 5476951"/>
                <a:gd name="connsiteY1-7018" fmla="*/ 1625527 h 5358110"/>
                <a:gd name="connsiteX2-7019" fmla="*/ 3897761 w 5476951"/>
                <a:gd name="connsiteY2-7020" fmla="*/ 1921129 h 5358110"/>
                <a:gd name="connsiteX3-7021" fmla="*/ 4346315 w 5476951"/>
                <a:gd name="connsiteY3-7022" fmla="*/ 2784117 h 5358110"/>
                <a:gd name="connsiteX4-7023" fmla="*/ 4835762 w 5476951"/>
                <a:gd name="connsiteY4-7024" fmla="*/ 3221948 h 5358110"/>
                <a:gd name="connsiteX5-7025" fmla="*/ 5030084 w 5476951"/>
                <a:gd name="connsiteY5-7026" fmla="*/ 3339833 h 5358110"/>
                <a:gd name="connsiteX6-7027" fmla="*/ 5250947 w 5476951"/>
                <a:gd name="connsiteY6-7028" fmla="*/ 4911245 h 5358110"/>
                <a:gd name="connsiteX7-7029" fmla="*/ 3679535 w 5476951"/>
                <a:gd name="connsiteY7-7030" fmla="*/ 5132106 h 5358110"/>
                <a:gd name="connsiteX8-7031" fmla="*/ 3608123 w 5476951"/>
                <a:gd name="connsiteY8-7032" fmla="*/ 5071653 h 5358110"/>
                <a:gd name="connsiteX9-7033" fmla="*/ 3436792 w 5476951"/>
                <a:gd name="connsiteY9-7034" fmla="*/ 4887236 h 5358110"/>
                <a:gd name="connsiteX10-7035" fmla="*/ 3207327 w 5476951"/>
                <a:gd name="connsiteY10-7036" fmla="*/ 4713344 h 5358110"/>
                <a:gd name="connsiteX11-7037" fmla="*/ 2794209 w 5476951"/>
                <a:gd name="connsiteY11-7038" fmla="*/ 4559234 h 5358110"/>
                <a:gd name="connsiteX12-7039" fmla="*/ 2458494 w 5476951"/>
                <a:gd name="connsiteY12-7040" fmla="*/ 4523286 h 5358110"/>
                <a:gd name="connsiteX13-7041" fmla="*/ 1746979 w 5476951"/>
                <a:gd name="connsiteY13-7042" fmla="*/ 4763446 h 5358110"/>
                <a:gd name="connsiteX14-7043" fmla="*/ 1710956 w 5476951"/>
                <a:gd name="connsiteY14-7044" fmla="*/ 4807429 h 5358110"/>
                <a:gd name="connsiteX15-7045" fmla="*/ 1665329 w 5476951"/>
                <a:gd name="connsiteY15-7046" fmla="*/ 4859589 h 5358110"/>
                <a:gd name="connsiteX16-7047" fmla="*/ 382689 w 5476951"/>
                <a:gd name="connsiteY16-7048" fmla="*/ 4973251 h 5358110"/>
                <a:gd name="connsiteX17-7049" fmla="*/ 193546 w 5476951"/>
                <a:gd name="connsiteY17-7050" fmla="*/ 3627521 h 5358110"/>
                <a:gd name="connsiteX18-7051" fmla="*/ 1539276 w 5476951"/>
                <a:gd name="connsiteY18-7052" fmla="*/ 3438379 h 5358110"/>
                <a:gd name="connsiteX19-7053" fmla="*/ 2216732 w 5476951"/>
                <a:gd name="connsiteY19-7054" fmla="*/ 3844176 h 5358110"/>
                <a:gd name="connsiteX20-7055" fmla="*/ 2717732 w 5476951"/>
                <a:gd name="connsiteY20-7056" fmla="*/ 3892340 h 5358110"/>
                <a:gd name="connsiteX21-7057" fmla="*/ 2957635 w 5476951"/>
                <a:gd name="connsiteY21-7058" fmla="*/ 3683087 h 5358110"/>
                <a:gd name="connsiteX22-7059" fmla="*/ 2838440 w 5476951"/>
                <a:gd name="connsiteY22-7060" fmla="*/ 3290409 h 5358110"/>
                <a:gd name="connsiteX23-7061" fmla="*/ 2252370 w 5476951"/>
                <a:gd name="connsiteY23-7062" fmla="*/ 2869036 h 5358110"/>
                <a:gd name="connsiteX24-7063" fmla="*/ 1654205 w 5476951"/>
                <a:gd name="connsiteY24-7064" fmla="*/ 2545672 h 5358110"/>
                <a:gd name="connsiteX25-7065" fmla="*/ 1375630 w 5476951"/>
                <a:gd name="connsiteY25-7066" fmla="*/ 563636 h 5358110"/>
                <a:gd name="connsiteX26-7067" fmla="*/ 3357666 w 5476951"/>
                <a:gd name="connsiteY26-7068" fmla="*/ 285061 h 5358110"/>
                <a:gd name="connsiteX0-7069" fmla="*/ 3357666 w 5476951"/>
                <a:gd name="connsiteY0-7070" fmla="*/ 285061 h 5358110"/>
                <a:gd name="connsiteX1-7071" fmla="*/ 3905805 w 5476951"/>
                <a:gd name="connsiteY1-7072" fmla="*/ 1625527 h 5358110"/>
                <a:gd name="connsiteX2-7073" fmla="*/ 3897761 w 5476951"/>
                <a:gd name="connsiteY2-7074" fmla="*/ 1921129 h 5358110"/>
                <a:gd name="connsiteX3-7075" fmla="*/ 4346315 w 5476951"/>
                <a:gd name="connsiteY3-7076" fmla="*/ 2784117 h 5358110"/>
                <a:gd name="connsiteX4-7077" fmla="*/ 4835762 w 5476951"/>
                <a:gd name="connsiteY4-7078" fmla="*/ 3221948 h 5358110"/>
                <a:gd name="connsiteX5-7079" fmla="*/ 5030084 w 5476951"/>
                <a:gd name="connsiteY5-7080" fmla="*/ 3339833 h 5358110"/>
                <a:gd name="connsiteX6-7081" fmla="*/ 5250947 w 5476951"/>
                <a:gd name="connsiteY6-7082" fmla="*/ 4911245 h 5358110"/>
                <a:gd name="connsiteX7-7083" fmla="*/ 3679535 w 5476951"/>
                <a:gd name="connsiteY7-7084" fmla="*/ 5132106 h 5358110"/>
                <a:gd name="connsiteX8-7085" fmla="*/ 3608123 w 5476951"/>
                <a:gd name="connsiteY8-7086" fmla="*/ 5071653 h 5358110"/>
                <a:gd name="connsiteX9-7087" fmla="*/ 3436792 w 5476951"/>
                <a:gd name="connsiteY9-7088" fmla="*/ 4887236 h 5358110"/>
                <a:gd name="connsiteX10-7089" fmla="*/ 3207327 w 5476951"/>
                <a:gd name="connsiteY10-7090" fmla="*/ 4713344 h 5358110"/>
                <a:gd name="connsiteX11-7091" fmla="*/ 2794209 w 5476951"/>
                <a:gd name="connsiteY11-7092" fmla="*/ 4559234 h 5358110"/>
                <a:gd name="connsiteX12-7093" fmla="*/ 2458494 w 5476951"/>
                <a:gd name="connsiteY12-7094" fmla="*/ 4523286 h 5358110"/>
                <a:gd name="connsiteX13-7095" fmla="*/ 1746979 w 5476951"/>
                <a:gd name="connsiteY13-7096" fmla="*/ 4763446 h 5358110"/>
                <a:gd name="connsiteX14-7097" fmla="*/ 1710956 w 5476951"/>
                <a:gd name="connsiteY14-7098" fmla="*/ 4807429 h 5358110"/>
                <a:gd name="connsiteX15-7099" fmla="*/ 1665329 w 5476951"/>
                <a:gd name="connsiteY15-7100" fmla="*/ 4859589 h 5358110"/>
                <a:gd name="connsiteX16-7101" fmla="*/ 382689 w 5476951"/>
                <a:gd name="connsiteY16-7102" fmla="*/ 4973251 h 5358110"/>
                <a:gd name="connsiteX17-7103" fmla="*/ 193546 w 5476951"/>
                <a:gd name="connsiteY17-7104" fmla="*/ 3627521 h 5358110"/>
                <a:gd name="connsiteX18-7105" fmla="*/ 1539276 w 5476951"/>
                <a:gd name="connsiteY18-7106" fmla="*/ 3438379 h 5358110"/>
                <a:gd name="connsiteX19-7107" fmla="*/ 2216732 w 5476951"/>
                <a:gd name="connsiteY19-7108" fmla="*/ 3844176 h 5358110"/>
                <a:gd name="connsiteX20-7109" fmla="*/ 2717732 w 5476951"/>
                <a:gd name="connsiteY20-7110" fmla="*/ 3892340 h 5358110"/>
                <a:gd name="connsiteX21-7111" fmla="*/ 2957635 w 5476951"/>
                <a:gd name="connsiteY21-7112" fmla="*/ 3683087 h 5358110"/>
                <a:gd name="connsiteX22-7113" fmla="*/ 2838440 w 5476951"/>
                <a:gd name="connsiteY22-7114" fmla="*/ 3290409 h 5358110"/>
                <a:gd name="connsiteX23-7115" fmla="*/ 2252370 w 5476951"/>
                <a:gd name="connsiteY23-7116" fmla="*/ 2869036 h 5358110"/>
                <a:gd name="connsiteX24-7117" fmla="*/ 1654205 w 5476951"/>
                <a:gd name="connsiteY24-7118" fmla="*/ 2545672 h 5358110"/>
                <a:gd name="connsiteX25-7119" fmla="*/ 1375630 w 5476951"/>
                <a:gd name="connsiteY25-7120" fmla="*/ 563636 h 5358110"/>
                <a:gd name="connsiteX26-7121" fmla="*/ 3357666 w 5476951"/>
                <a:gd name="connsiteY26-7122" fmla="*/ 285061 h 5358110"/>
                <a:gd name="connsiteX0-7123" fmla="*/ 3357666 w 5476951"/>
                <a:gd name="connsiteY0-7124" fmla="*/ 285061 h 5358110"/>
                <a:gd name="connsiteX1-7125" fmla="*/ 3905805 w 5476951"/>
                <a:gd name="connsiteY1-7126" fmla="*/ 1625527 h 5358110"/>
                <a:gd name="connsiteX2-7127" fmla="*/ 3897761 w 5476951"/>
                <a:gd name="connsiteY2-7128" fmla="*/ 1921129 h 5358110"/>
                <a:gd name="connsiteX3-7129" fmla="*/ 4346315 w 5476951"/>
                <a:gd name="connsiteY3-7130" fmla="*/ 2784117 h 5358110"/>
                <a:gd name="connsiteX4-7131" fmla="*/ 4835762 w 5476951"/>
                <a:gd name="connsiteY4-7132" fmla="*/ 3221948 h 5358110"/>
                <a:gd name="connsiteX5-7133" fmla="*/ 5030084 w 5476951"/>
                <a:gd name="connsiteY5-7134" fmla="*/ 3339833 h 5358110"/>
                <a:gd name="connsiteX6-7135" fmla="*/ 5250947 w 5476951"/>
                <a:gd name="connsiteY6-7136" fmla="*/ 4911245 h 5358110"/>
                <a:gd name="connsiteX7-7137" fmla="*/ 3679535 w 5476951"/>
                <a:gd name="connsiteY7-7138" fmla="*/ 5132106 h 5358110"/>
                <a:gd name="connsiteX8-7139" fmla="*/ 3608123 w 5476951"/>
                <a:gd name="connsiteY8-7140" fmla="*/ 5071653 h 5358110"/>
                <a:gd name="connsiteX9-7141" fmla="*/ 3436792 w 5476951"/>
                <a:gd name="connsiteY9-7142" fmla="*/ 4887236 h 5358110"/>
                <a:gd name="connsiteX10-7143" fmla="*/ 3207327 w 5476951"/>
                <a:gd name="connsiteY10-7144" fmla="*/ 4713344 h 5358110"/>
                <a:gd name="connsiteX11-7145" fmla="*/ 2794209 w 5476951"/>
                <a:gd name="connsiteY11-7146" fmla="*/ 4559234 h 5358110"/>
                <a:gd name="connsiteX12-7147" fmla="*/ 2458494 w 5476951"/>
                <a:gd name="connsiteY12-7148" fmla="*/ 4523286 h 5358110"/>
                <a:gd name="connsiteX13-7149" fmla="*/ 1746979 w 5476951"/>
                <a:gd name="connsiteY13-7150" fmla="*/ 4763446 h 5358110"/>
                <a:gd name="connsiteX14-7151" fmla="*/ 1710956 w 5476951"/>
                <a:gd name="connsiteY14-7152" fmla="*/ 4807429 h 5358110"/>
                <a:gd name="connsiteX15-7153" fmla="*/ 1665329 w 5476951"/>
                <a:gd name="connsiteY15-7154" fmla="*/ 4859589 h 5358110"/>
                <a:gd name="connsiteX16-7155" fmla="*/ 382689 w 5476951"/>
                <a:gd name="connsiteY16-7156" fmla="*/ 4973251 h 5358110"/>
                <a:gd name="connsiteX17-7157" fmla="*/ 193546 w 5476951"/>
                <a:gd name="connsiteY17-7158" fmla="*/ 3627521 h 5358110"/>
                <a:gd name="connsiteX18-7159" fmla="*/ 1539276 w 5476951"/>
                <a:gd name="connsiteY18-7160" fmla="*/ 3438379 h 5358110"/>
                <a:gd name="connsiteX19-7161" fmla="*/ 2216732 w 5476951"/>
                <a:gd name="connsiteY19-7162" fmla="*/ 3844176 h 5358110"/>
                <a:gd name="connsiteX20-7163" fmla="*/ 2717732 w 5476951"/>
                <a:gd name="connsiteY20-7164" fmla="*/ 3892340 h 5358110"/>
                <a:gd name="connsiteX21-7165" fmla="*/ 2957635 w 5476951"/>
                <a:gd name="connsiteY21-7166" fmla="*/ 3683087 h 5358110"/>
                <a:gd name="connsiteX22-7167" fmla="*/ 2838440 w 5476951"/>
                <a:gd name="connsiteY22-7168" fmla="*/ 3290409 h 5358110"/>
                <a:gd name="connsiteX23-7169" fmla="*/ 2252370 w 5476951"/>
                <a:gd name="connsiteY23-7170" fmla="*/ 2869036 h 5358110"/>
                <a:gd name="connsiteX24-7171" fmla="*/ 1654205 w 5476951"/>
                <a:gd name="connsiteY24-7172" fmla="*/ 2545672 h 5358110"/>
                <a:gd name="connsiteX25-7173" fmla="*/ 1375630 w 5476951"/>
                <a:gd name="connsiteY25-7174" fmla="*/ 563636 h 5358110"/>
                <a:gd name="connsiteX26-7175" fmla="*/ 3357666 w 5476951"/>
                <a:gd name="connsiteY26-7176" fmla="*/ 285061 h 5358110"/>
                <a:gd name="connsiteX0-7177" fmla="*/ 3357666 w 5476951"/>
                <a:gd name="connsiteY0-7178" fmla="*/ 285061 h 5358110"/>
                <a:gd name="connsiteX1-7179" fmla="*/ 3905805 w 5476951"/>
                <a:gd name="connsiteY1-7180" fmla="*/ 1625527 h 5358110"/>
                <a:gd name="connsiteX2-7181" fmla="*/ 3897761 w 5476951"/>
                <a:gd name="connsiteY2-7182" fmla="*/ 1921129 h 5358110"/>
                <a:gd name="connsiteX3-7183" fmla="*/ 4346315 w 5476951"/>
                <a:gd name="connsiteY3-7184" fmla="*/ 2784117 h 5358110"/>
                <a:gd name="connsiteX4-7185" fmla="*/ 4835762 w 5476951"/>
                <a:gd name="connsiteY4-7186" fmla="*/ 3221948 h 5358110"/>
                <a:gd name="connsiteX5-7187" fmla="*/ 5030084 w 5476951"/>
                <a:gd name="connsiteY5-7188" fmla="*/ 3339833 h 5358110"/>
                <a:gd name="connsiteX6-7189" fmla="*/ 5250947 w 5476951"/>
                <a:gd name="connsiteY6-7190" fmla="*/ 4911245 h 5358110"/>
                <a:gd name="connsiteX7-7191" fmla="*/ 3679535 w 5476951"/>
                <a:gd name="connsiteY7-7192" fmla="*/ 5132106 h 5358110"/>
                <a:gd name="connsiteX8-7193" fmla="*/ 3608123 w 5476951"/>
                <a:gd name="connsiteY8-7194" fmla="*/ 5071653 h 5358110"/>
                <a:gd name="connsiteX9-7195" fmla="*/ 3436792 w 5476951"/>
                <a:gd name="connsiteY9-7196" fmla="*/ 4887236 h 5358110"/>
                <a:gd name="connsiteX10-7197" fmla="*/ 3207327 w 5476951"/>
                <a:gd name="connsiteY10-7198" fmla="*/ 4713344 h 5358110"/>
                <a:gd name="connsiteX11-7199" fmla="*/ 2794209 w 5476951"/>
                <a:gd name="connsiteY11-7200" fmla="*/ 4559234 h 5358110"/>
                <a:gd name="connsiteX12-7201" fmla="*/ 2458494 w 5476951"/>
                <a:gd name="connsiteY12-7202" fmla="*/ 4523286 h 5358110"/>
                <a:gd name="connsiteX13-7203" fmla="*/ 1710956 w 5476951"/>
                <a:gd name="connsiteY13-7204" fmla="*/ 4807429 h 5358110"/>
                <a:gd name="connsiteX14-7205" fmla="*/ 1665329 w 5476951"/>
                <a:gd name="connsiteY14-7206" fmla="*/ 4859589 h 5358110"/>
                <a:gd name="connsiteX15-7207" fmla="*/ 382689 w 5476951"/>
                <a:gd name="connsiteY15-7208" fmla="*/ 4973251 h 5358110"/>
                <a:gd name="connsiteX16-7209" fmla="*/ 193546 w 5476951"/>
                <a:gd name="connsiteY16-7210" fmla="*/ 3627521 h 5358110"/>
                <a:gd name="connsiteX17-7211" fmla="*/ 1539276 w 5476951"/>
                <a:gd name="connsiteY17-7212" fmla="*/ 3438379 h 5358110"/>
                <a:gd name="connsiteX18-7213" fmla="*/ 2216732 w 5476951"/>
                <a:gd name="connsiteY18-7214" fmla="*/ 3844176 h 5358110"/>
                <a:gd name="connsiteX19-7215" fmla="*/ 2717732 w 5476951"/>
                <a:gd name="connsiteY19-7216" fmla="*/ 3892340 h 5358110"/>
                <a:gd name="connsiteX20-7217" fmla="*/ 2957635 w 5476951"/>
                <a:gd name="connsiteY20-7218" fmla="*/ 3683087 h 5358110"/>
                <a:gd name="connsiteX21-7219" fmla="*/ 2838440 w 5476951"/>
                <a:gd name="connsiteY21-7220" fmla="*/ 3290409 h 5358110"/>
                <a:gd name="connsiteX22-7221" fmla="*/ 2252370 w 5476951"/>
                <a:gd name="connsiteY22-7222" fmla="*/ 2869036 h 5358110"/>
                <a:gd name="connsiteX23-7223" fmla="*/ 1654205 w 5476951"/>
                <a:gd name="connsiteY23-7224" fmla="*/ 2545672 h 5358110"/>
                <a:gd name="connsiteX24-7225" fmla="*/ 1375630 w 5476951"/>
                <a:gd name="connsiteY24-7226" fmla="*/ 563636 h 5358110"/>
                <a:gd name="connsiteX25-7227" fmla="*/ 3357666 w 5476951"/>
                <a:gd name="connsiteY25-7228" fmla="*/ 285061 h 5358110"/>
                <a:gd name="connsiteX0-7229" fmla="*/ 3357666 w 5476951"/>
                <a:gd name="connsiteY0-7230" fmla="*/ 285061 h 5358110"/>
                <a:gd name="connsiteX1-7231" fmla="*/ 3905805 w 5476951"/>
                <a:gd name="connsiteY1-7232" fmla="*/ 1625527 h 5358110"/>
                <a:gd name="connsiteX2-7233" fmla="*/ 3897761 w 5476951"/>
                <a:gd name="connsiteY2-7234" fmla="*/ 1921129 h 5358110"/>
                <a:gd name="connsiteX3-7235" fmla="*/ 4346315 w 5476951"/>
                <a:gd name="connsiteY3-7236" fmla="*/ 2784117 h 5358110"/>
                <a:gd name="connsiteX4-7237" fmla="*/ 4835762 w 5476951"/>
                <a:gd name="connsiteY4-7238" fmla="*/ 3221948 h 5358110"/>
                <a:gd name="connsiteX5-7239" fmla="*/ 5030084 w 5476951"/>
                <a:gd name="connsiteY5-7240" fmla="*/ 3339833 h 5358110"/>
                <a:gd name="connsiteX6-7241" fmla="*/ 5250947 w 5476951"/>
                <a:gd name="connsiteY6-7242" fmla="*/ 4911245 h 5358110"/>
                <a:gd name="connsiteX7-7243" fmla="*/ 3679535 w 5476951"/>
                <a:gd name="connsiteY7-7244" fmla="*/ 5132106 h 5358110"/>
                <a:gd name="connsiteX8-7245" fmla="*/ 3608123 w 5476951"/>
                <a:gd name="connsiteY8-7246" fmla="*/ 5071653 h 5358110"/>
                <a:gd name="connsiteX9-7247" fmla="*/ 3436792 w 5476951"/>
                <a:gd name="connsiteY9-7248" fmla="*/ 4887236 h 5358110"/>
                <a:gd name="connsiteX10-7249" fmla="*/ 3207327 w 5476951"/>
                <a:gd name="connsiteY10-7250" fmla="*/ 4713344 h 5358110"/>
                <a:gd name="connsiteX11-7251" fmla="*/ 2794209 w 5476951"/>
                <a:gd name="connsiteY11-7252" fmla="*/ 4559234 h 5358110"/>
                <a:gd name="connsiteX12-7253" fmla="*/ 2458494 w 5476951"/>
                <a:gd name="connsiteY12-7254" fmla="*/ 4523286 h 5358110"/>
                <a:gd name="connsiteX13-7255" fmla="*/ 1665329 w 5476951"/>
                <a:gd name="connsiteY13-7256" fmla="*/ 4859589 h 5358110"/>
                <a:gd name="connsiteX14-7257" fmla="*/ 382689 w 5476951"/>
                <a:gd name="connsiteY14-7258" fmla="*/ 4973251 h 5358110"/>
                <a:gd name="connsiteX15-7259" fmla="*/ 193546 w 5476951"/>
                <a:gd name="connsiteY15-7260" fmla="*/ 3627521 h 5358110"/>
                <a:gd name="connsiteX16-7261" fmla="*/ 1539276 w 5476951"/>
                <a:gd name="connsiteY16-7262" fmla="*/ 3438379 h 5358110"/>
                <a:gd name="connsiteX17-7263" fmla="*/ 2216732 w 5476951"/>
                <a:gd name="connsiteY17-7264" fmla="*/ 3844176 h 5358110"/>
                <a:gd name="connsiteX18-7265" fmla="*/ 2717732 w 5476951"/>
                <a:gd name="connsiteY18-7266" fmla="*/ 3892340 h 5358110"/>
                <a:gd name="connsiteX19-7267" fmla="*/ 2957635 w 5476951"/>
                <a:gd name="connsiteY19-7268" fmla="*/ 3683087 h 5358110"/>
                <a:gd name="connsiteX20-7269" fmla="*/ 2838440 w 5476951"/>
                <a:gd name="connsiteY20-7270" fmla="*/ 3290409 h 5358110"/>
                <a:gd name="connsiteX21-7271" fmla="*/ 2252370 w 5476951"/>
                <a:gd name="connsiteY21-7272" fmla="*/ 2869036 h 5358110"/>
                <a:gd name="connsiteX22-7273" fmla="*/ 1654205 w 5476951"/>
                <a:gd name="connsiteY22-7274" fmla="*/ 2545672 h 5358110"/>
                <a:gd name="connsiteX23-7275" fmla="*/ 1375630 w 5476951"/>
                <a:gd name="connsiteY23-7276" fmla="*/ 563636 h 5358110"/>
                <a:gd name="connsiteX24-7277" fmla="*/ 3357666 w 5476951"/>
                <a:gd name="connsiteY24-7278" fmla="*/ 285061 h 5358110"/>
                <a:gd name="connsiteX0-7279" fmla="*/ 3357666 w 5476951"/>
                <a:gd name="connsiteY0-7280" fmla="*/ 285061 h 5358110"/>
                <a:gd name="connsiteX1-7281" fmla="*/ 3905805 w 5476951"/>
                <a:gd name="connsiteY1-7282" fmla="*/ 1625527 h 5358110"/>
                <a:gd name="connsiteX2-7283" fmla="*/ 3897761 w 5476951"/>
                <a:gd name="connsiteY2-7284" fmla="*/ 1921129 h 5358110"/>
                <a:gd name="connsiteX3-7285" fmla="*/ 4346315 w 5476951"/>
                <a:gd name="connsiteY3-7286" fmla="*/ 2784117 h 5358110"/>
                <a:gd name="connsiteX4-7287" fmla="*/ 4835762 w 5476951"/>
                <a:gd name="connsiteY4-7288" fmla="*/ 3221948 h 5358110"/>
                <a:gd name="connsiteX5-7289" fmla="*/ 5030084 w 5476951"/>
                <a:gd name="connsiteY5-7290" fmla="*/ 3339833 h 5358110"/>
                <a:gd name="connsiteX6-7291" fmla="*/ 5250947 w 5476951"/>
                <a:gd name="connsiteY6-7292" fmla="*/ 4911245 h 5358110"/>
                <a:gd name="connsiteX7-7293" fmla="*/ 3679535 w 5476951"/>
                <a:gd name="connsiteY7-7294" fmla="*/ 5132106 h 5358110"/>
                <a:gd name="connsiteX8-7295" fmla="*/ 3608123 w 5476951"/>
                <a:gd name="connsiteY8-7296" fmla="*/ 5071653 h 5358110"/>
                <a:gd name="connsiteX9-7297" fmla="*/ 3436792 w 5476951"/>
                <a:gd name="connsiteY9-7298" fmla="*/ 4887236 h 5358110"/>
                <a:gd name="connsiteX10-7299" fmla="*/ 3207327 w 5476951"/>
                <a:gd name="connsiteY10-7300" fmla="*/ 4713344 h 5358110"/>
                <a:gd name="connsiteX11-7301" fmla="*/ 2794209 w 5476951"/>
                <a:gd name="connsiteY11-7302" fmla="*/ 4559234 h 5358110"/>
                <a:gd name="connsiteX12-7303" fmla="*/ 2458494 w 5476951"/>
                <a:gd name="connsiteY12-7304" fmla="*/ 4523286 h 5358110"/>
                <a:gd name="connsiteX13-7305" fmla="*/ 1665329 w 5476951"/>
                <a:gd name="connsiteY13-7306" fmla="*/ 4859589 h 5358110"/>
                <a:gd name="connsiteX14-7307" fmla="*/ 382689 w 5476951"/>
                <a:gd name="connsiteY14-7308" fmla="*/ 4973251 h 5358110"/>
                <a:gd name="connsiteX15-7309" fmla="*/ 193546 w 5476951"/>
                <a:gd name="connsiteY15-7310" fmla="*/ 3627521 h 5358110"/>
                <a:gd name="connsiteX16-7311" fmla="*/ 1539276 w 5476951"/>
                <a:gd name="connsiteY16-7312" fmla="*/ 3438379 h 5358110"/>
                <a:gd name="connsiteX17-7313" fmla="*/ 2216732 w 5476951"/>
                <a:gd name="connsiteY17-7314" fmla="*/ 3844176 h 5358110"/>
                <a:gd name="connsiteX18-7315" fmla="*/ 2717732 w 5476951"/>
                <a:gd name="connsiteY18-7316" fmla="*/ 3892340 h 5358110"/>
                <a:gd name="connsiteX19-7317" fmla="*/ 2957635 w 5476951"/>
                <a:gd name="connsiteY19-7318" fmla="*/ 3683087 h 5358110"/>
                <a:gd name="connsiteX20-7319" fmla="*/ 2838440 w 5476951"/>
                <a:gd name="connsiteY20-7320" fmla="*/ 3290409 h 5358110"/>
                <a:gd name="connsiteX21-7321" fmla="*/ 2252370 w 5476951"/>
                <a:gd name="connsiteY21-7322" fmla="*/ 2869036 h 5358110"/>
                <a:gd name="connsiteX22-7323" fmla="*/ 1654205 w 5476951"/>
                <a:gd name="connsiteY22-7324" fmla="*/ 2545672 h 5358110"/>
                <a:gd name="connsiteX23-7325" fmla="*/ 1375630 w 5476951"/>
                <a:gd name="connsiteY23-7326" fmla="*/ 563636 h 5358110"/>
                <a:gd name="connsiteX24-7327" fmla="*/ 3357666 w 5476951"/>
                <a:gd name="connsiteY24-7328" fmla="*/ 285061 h 5358110"/>
                <a:gd name="connsiteX0-7329" fmla="*/ 3357666 w 5476951"/>
                <a:gd name="connsiteY0-7330" fmla="*/ 285061 h 5358110"/>
                <a:gd name="connsiteX1-7331" fmla="*/ 3905805 w 5476951"/>
                <a:gd name="connsiteY1-7332" fmla="*/ 1625527 h 5358110"/>
                <a:gd name="connsiteX2-7333" fmla="*/ 3897761 w 5476951"/>
                <a:gd name="connsiteY2-7334" fmla="*/ 1921129 h 5358110"/>
                <a:gd name="connsiteX3-7335" fmla="*/ 4346315 w 5476951"/>
                <a:gd name="connsiteY3-7336" fmla="*/ 2784117 h 5358110"/>
                <a:gd name="connsiteX4-7337" fmla="*/ 4835762 w 5476951"/>
                <a:gd name="connsiteY4-7338" fmla="*/ 3221948 h 5358110"/>
                <a:gd name="connsiteX5-7339" fmla="*/ 5030084 w 5476951"/>
                <a:gd name="connsiteY5-7340" fmla="*/ 3339833 h 5358110"/>
                <a:gd name="connsiteX6-7341" fmla="*/ 5250947 w 5476951"/>
                <a:gd name="connsiteY6-7342" fmla="*/ 4911245 h 5358110"/>
                <a:gd name="connsiteX7-7343" fmla="*/ 3679535 w 5476951"/>
                <a:gd name="connsiteY7-7344" fmla="*/ 5132106 h 5358110"/>
                <a:gd name="connsiteX8-7345" fmla="*/ 3608123 w 5476951"/>
                <a:gd name="connsiteY8-7346" fmla="*/ 5071653 h 5358110"/>
                <a:gd name="connsiteX9-7347" fmla="*/ 3436792 w 5476951"/>
                <a:gd name="connsiteY9-7348" fmla="*/ 4887236 h 5358110"/>
                <a:gd name="connsiteX10-7349" fmla="*/ 3207327 w 5476951"/>
                <a:gd name="connsiteY10-7350" fmla="*/ 4713344 h 5358110"/>
                <a:gd name="connsiteX11-7351" fmla="*/ 2794209 w 5476951"/>
                <a:gd name="connsiteY11-7352" fmla="*/ 4559234 h 5358110"/>
                <a:gd name="connsiteX12-7353" fmla="*/ 2458494 w 5476951"/>
                <a:gd name="connsiteY12-7354" fmla="*/ 4523286 h 5358110"/>
                <a:gd name="connsiteX13-7355" fmla="*/ 1665329 w 5476951"/>
                <a:gd name="connsiteY13-7356" fmla="*/ 4859589 h 5358110"/>
                <a:gd name="connsiteX14-7357" fmla="*/ 382689 w 5476951"/>
                <a:gd name="connsiteY14-7358" fmla="*/ 4973251 h 5358110"/>
                <a:gd name="connsiteX15-7359" fmla="*/ 193546 w 5476951"/>
                <a:gd name="connsiteY15-7360" fmla="*/ 3627521 h 5358110"/>
                <a:gd name="connsiteX16-7361" fmla="*/ 1539276 w 5476951"/>
                <a:gd name="connsiteY16-7362" fmla="*/ 3438379 h 5358110"/>
                <a:gd name="connsiteX17-7363" fmla="*/ 2216732 w 5476951"/>
                <a:gd name="connsiteY17-7364" fmla="*/ 3844176 h 5358110"/>
                <a:gd name="connsiteX18-7365" fmla="*/ 2717732 w 5476951"/>
                <a:gd name="connsiteY18-7366" fmla="*/ 3892340 h 5358110"/>
                <a:gd name="connsiteX19-7367" fmla="*/ 2957635 w 5476951"/>
                <a:gd name="connsiteY19-7368" fmla="*/ 3683087 h 5358110"/>
                <a:gd name="connsiteX20-7369" fmla="*/ 2838440 w 5476951"/>
                <a:gd name="connsiteY20-7370" fmla="*/ 3290409 h 5358110"/>
                <a:gd name="connsiteX21-7371" fmla="*/ 2252370 w 5476951"/>
                <a:gd name="connsiteY21-7372" fmla="*/ 2869036 h 5358110"/>
                <a:gd name="connsiteX22-7373" fmla="*/ 1654205 w 5476951"/>
                <a:gd name="connsiteY22-7374" fmla="*/ 2545672 h 5358110"/>
                <a:gd name="connsiteX23-7375" fmla="*/ 1375630 w 5476951"/>
                <a:gd name="connsiteY23-7376" fmla="*/ 563636 h 5358110"/>
                <a:gd name="connsiteX24-7377" fmla="*/ 3357666 w 5476951"/>
                <a:gd name="connsiteY24-7378" fmla="*/ 285061 h 5358110"/>
                <a:gd name="connsiteX0-7379" fmla="*/ 3357666 w 5476951"/>
                <a:gd name="connsiteY0-7380" fmla="*/ 285061 h 5358110"/>
                <a:gd name="connsiteX1-7381" fmla="*/ 3905805 w 5476951"/>
                <a:gd name="connsiteY1-7382" fmla="*/ 1625527 h 5358110"/>
                <a:gd name="connsiteX2-7383" fmla="*/ 3897761 w 5476951"/>
                <a:gd name="connsiteY2-7384" fmla="*/ 1921129 h 5358110"/>
                <a:gd name="connsiteX3-7385" fmla="*/ 4346315 w 5476951"/>
                <a:gd name="connsiteY3-7386" fmla="*/ 2784117 h 5358110"/>
                <a:gd name="connsiteX4-7387" fmla="*/ 4835762 w 5476951"/>
                <a:gd name="connsiteY4-7388" fmla="*/ 3221948 h 5358110"/>
                <a:gd name="connsiteX5-7389" fmla="*/ 5030084 w 5476951"/>
                <a:gd name="connsiteY5-7390" fmla="*/ 3339833 h 5358110"/>
                <a:gd name="connsiteX6-7391" fmla="*/ 5250947 w 5476951"/>
                <a:gd name="connsiteY6-7392" fmla="*/ 4911245 h 5358110"/>
                <a:gd name="connsiteX7-7393" fmla="*/ 3679535 w 5476951"/>
                <a:gd name="connsiteY7-7394" fmla="*/ 5132106 h 5358110"/>
                <a:gd name="connsiteX8-7395" fmla="*/ 3608123 w 5476951"/>
                <a:gd name="connsiteY8-7396" fmla="*/ 5071653 h 5358110"/>
                <a:gd name="connsiteX9-7397" fmla="*/ 3436792 w 5476951"/>
                <a:gd name="connsiteY9-7398" fmla="*/ 4887236 h 5358110"/>
                <a:gd name="connsiteX10-7399" fmla="*/ 3207327 w 5476951"/>
                <a:gd name="connsiteY10-7400" fmla="*/ 4713344 h 5358110"/>
                <a:gd name="connsiteX11-7401" fmla="*/ 2794209 w 5476951"/>
                <a:gd name="connsiteY11-7402" fmla="*/ 4559234 h 5358110"/>
                <a:gd name="connsiteX12-7403" fmla="*/ 2458494 w 5476951"/>
                <a:gd name="connsiteY12-7404" fmla="*/ 4523286 h 5358110"/>
                <a:gd name="connsiteX13-7405" fmla="*/ 1665329 w 5476951"/>
                <a:gd name="connsiteY13-7406" fmla="*/ 4859589 h 5358110"/>
                <a:gd name="connsiteX14-7407" fmla="*/ 382689 w 5476951"/>
                <a:gd name="connsiteY14-7408" fmla="*/ 4973251 h 5358110"/>
                <a:gd name="connsiteX15-7409" fmla="*/ 193546 w 5476951"/>
                <a:gd name="connsiteY15-7410" fmla="*/ 3627521 h 5358110"/>
                <a:gd name="connsiteX16-7411" fmla="*/ 1539276 w 5476951"/>
                <a:gd name="connsiteY16-7412" fmla="*/ 3438379 h 5358110"/>
                <a:gd name="connsiteX17-7413" fmla="*/ 2216732 w 5476951"/>
                <a:gd name="connsiteY17-7414" fmla="*/ 3844176 h 5358110"/>
                <a:gd name="connsiteX18-7415" fmla="*/ 2717732 w 5476951"/>
                <a:gd name="connsiteY18-7416" fmla="*/ 3892340 h 5358110"/>
                <a:gd name="connsiteX19-7417" fmla="*/ 2957635 w 5476951"/>
                <a:gd name="connsiteY19-7418" fmla="*/ 3683087 h 5358110"/>
                <a:gd name="connsiteX20-7419" fmla="*/ 2838440 w 5476951"/>
                <a:gd name="connsiteY20-7420" fmla="*/ 3290409 h 5358110"/>
                <a:gd name="connsiteX21-7421" fmla="*/ 2252370 w 5476951"/>
                <a:gd name="connsiteY21-7422" fmla="*/ 2869036 h 5358110"/>
                <a:gd name="connsiteX22-7423" fmla="*/ 1654205 w 5476951"/>
                <a:gd name="connsiteY22-7424" fmla="*/ 2545672 h 5358110"/>
                <a:gd name="connsiteX23-7425" fmla="*/ 1375630 w 5476951"/>
                <a:gd name="connsiteY23-7426" fmla="*/ 563636 h 5358110"/>
                <a:gd name="connsiteX24-7427" fmla="*/ 3357666 w 5476951"/>
                <a:gd name="connsiteY24-7428" fmla="*/ 285061 h 5358110"/>
                <a:gd name="connsiteX0-7429" fmla="*/ 3357666 w 5476951"/>
                <a:gd name="connsiteY0-7430" fmla="*/ 285061 h 5358110"/>
                <a:gd name="connsiteX1-7431" fmla="*/ 3905805 w 5476951"/>
                <a:gd name="connsiteY1-7432" fmla="*/ 1625527 h 5358110"/>
                <a:gd name="connsiteX2-7433" fmla="*/ 3897761 w 5476951"/>
                <a:gd name="connsiteY2-7434" fmla="*/ 1921129 h 5358110"/>
                <a:gd name="connsiteX3-7435" fmla="*/ 4346315 w 5476951"/>
                <a:gd name="connsiteY3-7436" fmla="*/ 2784117 h 5358110"/>
                <a:gd name="connsiteX4-7437" fmla="*/ 4835762 w 5476951"/>
                <a:gd name="connsiteY4-7438" fmla="*/ 3221948 h 5358110"/>
                <a:gd name="connsiteX5-7439" fmla="*/ 5030084 w 5476951"/>
                <a:gd name="connsiteY5-7440" fmla="*/ 3339833 h 5358110"/>
                <a:gd name="connsiteX6-7441" fmla="*/ 5250947 w 5476951"/>
                <a:gd name="connsiteY6-7442" fmla="*/ 4911245 h 5358110"/>
                <a:gd name="connsiteX7-7443" fmla="*/ 3679535 w 5476951"/>
                <a:gd name="connsiteY7-7444" fmla="*/ 5132106 h 5358110"/>
                <a:gd name="connsiteX8-7445" fmla="*/ 3608123 w 5476951"/>
                <a:gd name="connsiteY8-7446" fmla="*/ 5071653 h 5358110"/>
                <a:gd name="connsiteX9-7447" fmla="*/ 3436792 w 5476951"/>
                <a:gd name="connsiteY9-7448" fmla="*/ 4887236 h 5358110"/>
                <a:gd name="connsiteX10-7449" fmla="*/ 3207327 w 5476951"/>
                <a:gd name="connsiteY10-7450" fmla="*/ 4713344 h 5358110"/>
                <a:gd name="connsiteX11-7451" fmla="*/ 2794209 w 5476951"/>
                <a:gd name="connsiteY11-7452" fmla="*/ 4559234 h 5358110"/>
                <a:gd name="connsiteX12-7453" fmla="*/ 2458494 w 5476951"/>
                <a:gd name="connsiteY12-7454" fmla="*/ 4523286 h 5358110"/>
                <a:gd name="connsiteX13-7455" fmla="*/ 1665329 w 5476951"/>
                <a:gd name="connsiteY13-7456" fmla="*/ 4859589 h 5358110"/>
                <a:gd name="connsiteX14-7457" fmla="*/ 382689 w 5476951"/>
                <a:gd name="connsiteY14-7458" fmla="*/ 4973251 h 5358110"/>
                <a:gd name="connsiteX15-7459" fmla="*/ 193546 w 5476951"/>
                <a:gd name="connsiteY15-7460" fmla="*/ 3627521 h 5358110"/>
                <a:gd name="connsiteX16-7461" fmla="*/ 1539276 w 5476951"/>
                <a:gd name="connsiteY16-7462" fmla="*/ 3438379 h 5358110"/>
                <a:gd name="connsiteX17-7463" fmla="*/ 2216732 w 5476951"/>
                <a:gd name="connsiteY17-7464" fmla="*/ 3844176 h 5358110"/>
                <a:gd name="connsiteX18-7465" fmla="*/ 2717732 w 5476951"/>
                <a:gd name="connsiteY18-7466" fmla="*/ 3892340 h 5358110"/>
                <a:gd name="connsiteX19-7467" fmla="*/ 2957635 w 5476951"/>
                <a:gd name="connsiteY19-7468" fmla="*/ 3683087 h 5358110"/>
                <a:gd name="connsiteX20-7469" fmla="*/ 2838440 w 5476951"/>
                <a:gd name="connsiteY20-7470" fmla="*/ 3290409 h 5358110"/>
                <a:gd name="connsiteX21-7471" fmla="*/ 2252370 w 5476951"/>
                <a:gd name="connsiteY21-7472" fmla="*/ 2869036 h 5358110"/>
                <a:gd name="connsiteX22-7473" fmla="*/ 1654205 w 5476951"/>
                <a:gd name="connsiteY22-7474" fmla="*/ 2545672 h 5358110"/>
                <a:gd name="connsiteX23-7475" fmla="*/ 1375630 w 5476951"/>
                <a:gd name="connsiteY23-7476" fmla="*/ 563636 h 5358110"/>
                <a:gd name="connsiteX24-7477" fmla="*/ 3357666 w 5476951"/>
                <a:gd name="connsiteY24-7478" fmla="*/ 285061 h 5358110"/>
                <a:gd name="connsiteX0-7479" fmla="*/ 3357666 w 5476951"/>
                <a:gd name="connsiteY0-7480" fmla="*/ 285061 h 5358110"/>
                <a:gd name="connsiteX1-7481" fmla="*/ 3905805 w 5476951"/>
                <a:gd name="connsiteY1-7482" fmla="*/ 1625527 h 5358110"/>
                <a:gd name="connsiteX2-7483" fmla="*/ 3897761 w 5476951"/>
                <a:gd name="connsiteY2-7484" fmla="*/ 1921129 h 5358110"/>
                <a:gd name="connsiteX3-7485" fmla="*/ 4346315 w 5476951"/>
                <a:gd name="connsiteY3-7486" fmla="*/ 2784117 h 5358110"/>
                <a:gd name="connsiteX4-7487" fmla="*/ 4835762 w 5476951"/>
                <a:gd name="connsiteY4-7488" fmla="*/ 3221948 h 5358110"/>
                <a:gd name="connsiteX5-7489" fmla="*/ 5030084 w 5476951"/>
                <a:gd name="connsiteY5-7490" fmla="*/ 3339833 h 5358110"/>
                <a:gd name="connsiteX6-7491" fmla="*/ 5250947 w 5476951"/>
                <a:gd name="connsiteY6-7492" fmla="*/ 4911245 h 5358110"/>
                <a:gd name="connsiteX7-7493" fmla="*/ 3679535 w 5476951"/>
                <a:gd name="connsiteY7-7494" fmla="*/ 5132106 h 5358110"/>
                <a:gd name="connsiteX8-7495" fmla="*/ 3608123 w 5476951"/>
                <a:gd name="connsiteY8-7496" fmla="*/ 5071653 h 5358110"/>
                <a:gd name="connsiteX9-7497" fmla="*/ 3436792 w 5476951"/>
                <a:gd name="connsiteY9-7498" fmla="*/ 4887236 h 5358110"/>
                <a:gd name="connsiteX10-7499" fmla="*/ 3207327 w 5476951"/>
                <a:gd name="connsiteY10-7500" fmla="*/ 4713344 h 5358110"/>
                <a:gd name="connsiteX11-7501" fmla="*/ 2458494 w 5476951"/>
                <a:gd name="connsiteY11-7502" fmla="*/ 4523286 h 5358110"/>
                <a:gd name="connsiteX12-7503" fmla="*/ 1665329 w 5476951"/>
                <a:gd name="connsiteY12-7504" fmla="*/ 4859589 h 5358110"/>
                <a:gd name="connsiteX13-7505" fmla="*/ 382689 w 5476951"/>
                <a:gd name="connsiteY13-7506" fmla="*/ 4973251 h 5358110"/>
                <a:gd name="connsiteX14-7507" fmla="*/ 193546 w 5476951"/>
                <a:gd name="connsiteY14-7508" fmla="*/ 3627521 h 5358110"/>
                <a:gd name="connsiteX15-7509" fmla="*/ 1539276 w 5476951"/>
                <a:gd name="connsiteY15-7510" fmla="*/ 3438379 h 5358110"/>
                <a:gd name="connsiteX16-7511" fmla="*/ 2216732 w 5476951"/>
                <a:gd name="connsiteY16-7512" fmla="*/ 3844176 h 5358110"/>
                <a:gd name="connsiteX17-7513" fmla="*/ 2717732 w 5476951"/>
                <a:gd name="connsiteY17-7514" fmla="*/ 3892340 h 5358110"/>
                <a:gd name="connsiteX18-7515" fmla="*/ 2957635 w 5476951"/>
                <a:gd name="connsiteY18-7516" fmla="*/ 3683087 h 5358110"/>
                <a:gd name="connsiteX19-7517" fmla="*/ 2838440 w 5476951"/>
                <a:gd name="connsiteY19-7518" fmla="*/ 3290409 h 5358110"/>
                <a:gd name="connsiteX20-7519" fmla="*/ 2252370 w 5476951"/>
                <a:gd name="connsiteY20-7520" fmla="*/ 2869036 h 5358110"/>
                <a:gd name="connsiteX21-7521" fmla="*/ 1654205 w 5476951"/>
                <a:gd name="connsiteY21-7522" fmla="*/ 2545672 h 5358110"/>
                <a:gd name="connsiteX22-7523" fmla="*/ 1375630 w 5476951"/>
                <a:gd name="connsiteY22-7524" fmla="*/ 563636 h 5358110"/>
                <a:gd name="connsiteX23-7525" fmla="*/ 3357666 w 5476951"/>
                <a:gd name="connsiteY23-7526" fmla="*/ 285061 h 5358110"/>
                <a:gd name="connsiteX0-7527" fmla="*/ 3357666 w 5476951"/>
                <a:gd name="connsiteY0-7528" fmla="*/ 285061 h 5358110"/>
                <a:gd name="connsiteX1-7529" fmla="*/ 3905805 w 5476951"/>
                <a:gd name="connsiteY1-7530" fmla="*/ 1625527 h 5358110"/>
                <a:gd name="connsiteX2-7531" fmla="*/ 3897761 w 5476951"/>
                <a:gd name="connsiteY2-7532" fmla="*/ 1921129 h 5358110"/>
                <a:gd name="connsiteX3-7533" fmla="*/ 4346315 w 5476951"/>
                <a:gd name="connsiteY3-7534" fmla="*/ 2784117 h 5358110"/>
                <a:gd name="connsiteX4-7535" fmla="*/ 4835762 w 5476951"/>
                <a:gd name="connsiteY4-7536" fmla="*/ 3221948 h 5358110"/>
                <a:gd name="connsiteX5-7537" fmla="*/ 5030084 w 5476951"/>
                <a:gd name="connsiteY5-7538" fmla="*/ 3339833 h 5358110"/>
                <a:gd name="connsiteX6-7539" fmla="*/ 5250947 w 5476951"/>
                <a:gd name="connsiteY6-7540" fmla="*/ 4911245 h 5358110"/>
                <a:gd name="connsiteX7-7541" fmla="*/ 3679535 w 5476951"/>
                <a:gd name="connsiteY7-7542" fmla="*/ 5132106 h 5358110"/>
                <a:gd name="connsiteX8-7543" fmla="*/ 3608123 w 5476951"/>
                <a:gd name="connsiteY8-7544" fmla="*/ 5071653 h 5358110"/>
                <a:gd name="connsiteX9-7545" fmla="*/ 3436792 w 5476951"/>
                <a:gd name="connsiteY9-7546" fmla="*/ 4887236 h 5358110"/>
                <a:gd name="connsiteX10-7547" fmla="*/ 3207327 w 5476951"/>
                <a:gd name="connsiteY10-7548" fmla="*/ 4713344 h 5358110"/>
                <a:gd name="connsiteX11-7549" fmla="*/ 2458494 w 5476951"/>
                <a:gd name="connsiteY11-7550" fmla="*/ 4523286 h 5358110"/>
                <a:gd name="connsiteX12-7551" fmla="*/ 1665329 w 5476951"/>
                <a:gd name="connsiteY12-7552" fmla="*/ 4859589 h 5358110"/>
                <a:gd name="connsiteX13-7553" fmla="*/ 382689 w 5476951"/>
                <a:gd name="connsiteY13-7554" fmla="*/ 4973251 h 5358110"/>
                <a:gd name="connsiteX14-7555" fmla="*/ 193546 w 5476951"/>
                <a:gd name="connsiteY14-7556" fmla="*/ 3627521 h 5358110"/>
                <a:gd name="connsiteX15-7557" fmla="*/ 1539276 w 5476951"/>
                <a:gd name="connsiteY15-7558" fmla="*/ 3438379 h 5358110"/>
                <a:gd name="connsiteX16-7559" fmla="*/ 2216732 w 5476951"/>
                <a:gd name="connsiteY16-7560" fmla="*/ 3844176 h 5358110"/>
                <a:gd name="connsiteX17-7561" fmla="*/ 2717732 w 5476951"/>
                <a:gd name="connsiteY17-7562" fmla="*/ 3892340 h 5358110"/>
                <a:gd name="connsiteX18-7563" fmla="*/ 2957635 w 5476951"/>
                <a:gd name="connsiteY18-7564" fmla="*/ 3683087 h 5358110"/>
                <a:gd name="connsiteX19-7565" fmla="*/ 2838440 w 5476951"/>
                <a:gd name="connsiteY19-7566" fmla="*/ 3290409 h 5358110"/>
                <a:gd name="connsiteX20-7567" fmla="*/ 2252370 w 5476951"/>
                <a:gd name="connsiteY20-7568" fmla="*/ 2869036 h 5358110"/>
                <a:gd name="connsiteX21-7569" fmla="*/ 1654205 w 5476951"/>
                <a:gd name="connsiteY21-7570" fmla="*/ 2545672 h 5358110"/>
                <a:gd name="connsiteX22-7571" fmla="*/ 1375630 w 5476951"/>
                <a:gd name="connsiteY22-7572" fmla="*/ 563636 h 5358110"/>
                <a:gd name="connsiteX23-7573" fmla="*/ 3357666 w 5476951"/>
                <a:gd name="connsiteY23-7574" fmla="*/ 285061 h 5358110"/>
                <a:gd name="connsiteX0-7575" fmla="*/ 3357666 w 5476951"/>
                <a:gd name="connsiteY0-7576" fmla="*/ 285061 h 5358110"/>
                <a:gd name="connsiteX1-7577" fmla="*/ 3905805 w 5476951"/>
                <a:gd name="connsiteY1-7578" fmla="*/ 1625527 h 5358110"/>
                <a:gd name="connsiteX2-7579" fmla="*/ 3897761 w 5476951"/>
                <a:gd name="connsiteY2-7580" fmla="*/ 1921129 h 5358110"/>
                <a:gd name="connsiteX3-7581" fmla="*/ 4346315 w 5476951"/>
                <a:gd name="connsiteY3-7582" fmla="*/ 2784117 h 5358110"/>
                <a:gd name="connsiteX4-7583" fmla="*/ 4835762 w 5476951"/>
                <a:gd name="connsiteY4-7584" fmla="*/ 3221948 h 5358110"/>
                <a:gd name="connsiteX5-7585" fmla="*/ 5030084 w 5476951"/>
                <a:gd name="connsiteY5-7586" fmla="*/ 3339833 h 5358110"/>
                <a:gd name="connsiteX6-7587" fmla="*/ 5250947 w 5476951"/>
                <a:gd name="connsiteY6-7588" fmla="*/ 4911245 h 5358110"/>
                <a:gd name="connsiteX7-7589" fmla="*/ 3679535 w 5476951"/>
                <a:gd name="connsiteY7-7590" fmla="*/ 5132106 h 5358110"/>
                <a:gd name="connsiteX8-7591" fmla="*/ 3608123 w 5476951"/>
                <a:gd name="connsiteY8-7592" fmla="*/ 5071653 h 5358110"/>
                <a:gd name="connsiteX9-7593" fmla="*/ 3436792 w 5476951"/>
                <a:gd name="connsiteY9-7594" fmla="*/ 4887236 h 5358110"/>
                <a:gd name="connsiteX10-7595" fmla="*/ 3207327 w 5476951"/>
                <a:gd name="connsiteY10-7596" fmla="*/ 4713344 h 5358110"/>
                <a:gd name="connsiteX11-7597" fmla="*/ 2458494 w 5476951"/>
                <a:gd name="connsiteY11-7598" fmla="*/ 4523286 h 5358110"/>
                <a:gd name="connsiteX12-7599" fmla="*/ 1665329 w 5476951"/>
                <a:gd name="connsiteY12-7600" fmla="*/ 4859589 h 5358110"/>
                <a:gd name="connsiteX13-7601" fmla="*/ 382689 w 5476951"/>
                <a:gd name="connsiteY13-7602" fmla="*/ 4973251 h 5358110"/>
                <a:gd name="connsiteX14-7603" fmla="*/ 193546 w 5476951"/>
                <a:gd name="connsiteY14-7604" fmla="*/ 3627521 h 5358110"/>
                <a:gd name="connsiteX15-7605" fmla="*/ 1539276 w 5476951"/>
                <a:gd name="connsiteY15-7606" fmla="*/ 3438379 h 5358110"/>
                <a:gd name="connsiteX16-7607" fmla="*/ 2216732 w 5476951"/>
                <a:gd name="connsiteY16-7608" fmla="*/ 3844176 h 5358110"/>
                <a:gd name="connsiteX17-7609" fmla="*/ 2717732 w 5476951"/>
                <a:gd name="connsiteY17-7610" fmla="*/ 3892340 h 5358110"/>
                <a:gd name="connsiteX18-7611" fmla="*/ 2957635 w 5476951"/>
                <a:gd name="connsiteY18-7612" fmla="*/ 3683087 h 5358110"/>
                <a:gd name="connsiteX19-7613" fmla="*/ 2838440 w 5476951"/>
                <a:gd name="connsiteY19-7614" fmla="*/ 3290409 h 5358110"/>
                <a:gd name="connsiteX20-7615" fmla="*/ 2252370 w 5476951"/>
                <a:gd name="connsiteY20-7616" fmla="*/ 2869036 h 5358110"/>
                <a:gd name="connsiteX21-7617" fmla="*/ 1654205 w 5476951"/>
                <a:gd name="connsiteY21-7618" fmla="*/ 2545672 h 5358110"/>
                <a:gd name="connsiteX22-7619" fmla="*/ 1375630 w 5476951"/>
                <a:gd name="connsiteY22-7620" fmla="*/ 563636 h 5358110"/>
                <a:gd name="connsiteX23-7621" fmla="*/ 3357666 w 5476951"/>
                <a:gd name="connsiteY23-7622" fmla="*/ 285061 h 5358110"/>
                <a:gd name="connsiteX0-7623" fmla="*/ 3357666 w 5476951"/>
                <a:gd name="connsiteY0-7624" fmla="*/ 285061 h 5358110"/>
                <a:gd name="connsiteX1-7625" fmla="*/ 3905805 w 5476951"/>
                <a:gd name="connsiteY1-7626" fmla="*/ 1625527 h 5358110"/>
                <a:gd name="connsiteX2-7627" fmla="*/ 3897761 w 5476951"/>
                <a:gd name="connsiteY2-7628" fmla="*/ 1921129 h 5358110"/>
                <a:gd name="connsiteX3-7629" fmla="*/ 4346315 w 5476951"/>
                <a:gd name="connsiteY3-7630" fmla="*/ 2784117 h 5358110"/>
                <a:gd name="connsiteX4-7631" fmla="*/ 4835762 w 5476951"/>
                <a:gd name="connsiteY4-7632" fmla="*/ 3221948 h 5358110"/>
                <a:gd name="connsiteX5-7633" fmla="*/ 5030084 w 5476951"/>
                <a:gd name="connsiteY5-7634" fmla="*/ 3339833 h 5358110"/>
                <a:gd name="connsiteX6-7635" fmla="*/ 5250947 w 5476951"/>
                <a:gd name="connsiteY6-7636" fmla="*/ 4911245 h 5358110"/>
                <a:gd name="connsiteX7-7637" fmla="*/ 3679535 w 5476951"/>
                <a:gd name="connsiteY7-7638" fmla="*/ 5132106 h 5358110"/>
                <a:gd name="connsiteX8-7639" fmla="*/ 3608123 w 5476951"/>
                <a:gd name="connsiteY8-7640" fmla="*/ 5071653 h 5358110"/>
                <a:gd name="connsiteX9-7641" fmla="*/ 3436792 w 5476951"/>
                <a:gd name="connsiteY9-7642" fmla="*/ 4887236 h 5358110"/>
                <a:gd name="connsiteX10-7643" fmla="*/ 3207327 w 5476951"/>
                <a:gd name="connsiteY10-7644" fmla="*/ 4713344 h 5358110"/>
                <a:gd name="connsiteX11-7645" fmla="*/ 2458494 w 5476951"/>
                <a:gd name="connsiteY11-7646" fmla="*/ 4523286 h 5358110"/>
                <a:gd name="connsiteX12-7647" fmla="*/ 1665329 w 5476951"/>
                <a:gd name="connsiteY12-7648" fmla="*/ 4859589 h 5358110"/>
                <a:gd name="connsiteX13-7649" fmla="*/ 382689 w 5476951"/>
                <a:gd name="connsiteY13-7650" fmla="*/ 4973251 h 5358110"/>
                <a:gd name="connsiteX14-7651" fmla="*/ 193546 w 5476951"/>
                <a:gd name="connsiteY14-7652" fmla="*/ 3627521 h 5358110"/>
                <a:gd name="connsiteX15-7653" fmla="*/ 1539276 w 5476951"/>
                <a:gd name="connsiteY15-7654" fmla="*/ 3438379 h 5358110"/>
                <a:gd name="connsiteX16-7655" fmla="*/ 2216732 w 5476951"/>
                <a:gd name="connsiteY16-7656" fmla="*/ 3844176 h 5358110"/>
                <a:gd name="connsiteX17-7657" fmla="*/ 2717732 w 5476951"/>
                <a:gd name="connsiteY17-7658" fmla="*/ 3892340 h 5358110"/>
                <a:gd name="connsiteX18-7659" fmla="*/ 2957635 w 5476951"/>
                <a:gd name="connsiteY18-7660" fmla="*/ 3683087 h 5358110"/>
                <a:gd name="connsiteX19-7661" fmla="*/ 2838440 w 5476951"/>
                <a:gd name="connsiteY19-7662" fmla="*/ 3290409 h 5358110"/>
                <a:gd name="connsiteX20-7663" fmla="*/ 2252370 w 5476951"/>
                <a:gd name="connsiteY20-7664" fmla="*/ 2869036 h 5358110"/>
                <a:gd name="connsiteX21-7665" fmla="*/ 1654205 w 5476951"/>
                <a:gd name="connsiteY21-7666" fmla="*/ 2545672 h 5358110"/>
                <a:gd name="connsiteX22-7667" fmla="*/ 1375630 w 5476951"/>
                <a:gd name="connsiteY22-7668" fmla="*/ 563636 h 5358110"/>
                <a:gd name="connsiteX23-7669" fmla="*/ 3357666 w 5476951"/>
                <a:gd name="connsiteY23-7670" fmla="*/ 285061 h 5358110"/>
                <a:gd name="connsiteX0-7671" fmla="*/ 3357666 w 5476951"/>
                <a:gd name="connsiteY0-7672" fmla="*/ 285061 h 5358110"/>
                <a:gd name="connsiteX1-7673" fmla="*/ 3905805 w 5476951"/>
                <a:gd name="connsiteY1-7674" fmla="*/ 1625527 h 5358110"/>
                <a:gd name="connsiteX2-7675" fmla="*/ 3897761 w 5476951"/>
                <a:gd name="connsiteY2-7676" fmla="*/ 1921129 h 5358110"/>
                <a:gd name="connsiteX3-7677" fmla="*/ 4346315 w 5476951"/>
                <a:gd name="connsiteY3-7678" fmla="*/ 2784117 h 5358110"/>
                <a:gd name="connsiteX4-7679" fmla="*/ 4835762 w 5476951"/>
                <a:gd name="connsiteY4-7680" fmla="*/ 3221948 h 5358110"/>
                <a:gd name="connsiteX5-7681" fmla="*/ 5030084 w 5476951"/>
                <a:gd name="connsiteY5-7682" fmla="*/ 3339833 h 5358110"/>
                <a:gd name="connsiteX6-7683" fmla="*/ 5250947 w 5476951"/>
                <a:gd name="connsiteY6-7684" fmla="*/ 4911245 h 5358110"/>
                <a:gd name="connsiteX7-7685" fmla="*/ 3679535 w 5476951"/>
                <a:gd name="connsiteY7-7686" fmla="*/ 5132106 h 5358110"/>
                <a:gd name="connsiteX8-7687" fmla="*/ 3608123 w 5476951"/>
                <a:gd name="connsiteY8-7688" fmla="*/ 5071653 h 5358110"/>
                <a:gd name="connsiteX9-7689" fmla="*/ 3436792 w 5476951"/>
                <a:gd name="connsiteY9-7690" fmla="*/ 4887236 h 5358110"/>
                <a:gd name="connsiteX10-7691" fmla="*/ 3207327 w 5476951"/>
                <a:gd name="connsiteY10-7692" fmla="*/ 4713344 h 5358110"/>
                <a:gd name="connsiteX11-7693" fmla="*/ 2458494 w 5476951"/>
                <a:gd name="connsiteY11-7694" fmla="*/ 4523286 h 5358110"/>
                <a:gd name="connsiteX12-7695" fmla="*/ 1665329 w 5476951"/>
                <a:gd name="connsiteY12-7696" fmla="*/ 4859589 h 5358110"/>
                <a:gd name="connsiteX13-7697" fmla="*/ 382689 w 5476951"/>
                <a:gd name="connsiteY13-7698" fmla="*/ 4973251 h 5358110"/>
                <a:gd name="connsiteX14-7699" fmla="*/ 193546 w 5476951"/>
                <a:gd name="connsiteY14-7700" fmla="*/ 3627521 h 5358110"/>
                <a:gd name="connsiteX15-7701" fmla="*/ 1539276 w 5476951"/>
                <a:gd name="connsiteY15-7702" fmla="*/ 3438379 h 5358110"/>
                <a:gd name="connsiteX16-7703" fmla="*/ 2216732 w 5476951"/>
                <a:gd name="connsiteY16-7704" fmla="*/ 3844176 h 5358110"/>
                <a:gd name="connsiteX17-7705" fmla="*/ 2717732 w 5476951"/>
                <a:gd name="connsiteY17-7706" fmla="*/ 3892340 h 5358110"/>
                <a:gd name="connsiteX18-7707" fmla="*/ 2957635 w 5476951"/>
                <a:gd name="connsiteY18-7708" fmla="*/ 3683087 h 5358110"/>
                <a:gd name="connsiteX19-7709" fmla="*/ 2838440 w 5476951"/>
                <a:gd name="connsiteY19-7710" fmla="*/ 3290409 h 5358110"/>
                <a:gd name="connsiteX20-7711" fmla="*/ 2252370 w 5476951"/>
                <a:gd name="connsiteY20-7712" fmla="*/ 2869036 h 5358110"/>
                <a:gd name="connsiteX21-7713" fmla="*/ 1654205 w 5476951"/>
                <a:gd name="connsiteY21-7714" fmla="*/ 2545672 h 5358110"/>
                <a:gd name="connsiteX22-7715" fmla="*/ 1375630 w 5476951"/>
                <a:gd name="connsiteY22-7716" fmla="*/ 563636 h 5358110"/>
                <a:gd name="connsiteX23-7717" fmla="*/ 3357666 w 5476951"/>
                <a:gd name="connsiteY23-7718" fmla="*/ 285061 h 5358110"/>
                <a:gd name="connsiteX0-7719" fmla="*/ 3357666 w 5476951"/>
                <a:gd name="connsiteY0-7720" fmla="*/ 285061 h 5358110"/>
                <a:gd name="connsiteX1-7721" fmla="*/ 3905805 w 5476951"/>
                <a:gd name="connsiteY1-7722" fmla="*/ 1625527 h 5358110"/>
                <a:gd name="connsiteX2-7723" fmla="*/ 3897761 w 5476951"/>
                <a:gd name="connsiteY2-7724" fmla="*/ 1921129 h 5358110"/>
                <a:gd name="connsiteX3-7725" fmla="*/ 4346315 w 5476951"/>
                <a:gd name="connsiteY3-7726" fmla="*/ 2784117 h 5358110"/>
                <a:gd name="connsiteX4-7727" fmla="*/ 4835762 w 5476951"/>
                <a:gd name="connsiteY4-7728" fmla="*/ 3221948 h 5358110"/>
                <a:gd name="connsiteX5-7729" fmla="*/ 5030084 w 5476951"/>
                <a:gd name="connsiteY5-7730" fmla="*/ 3339833 h 5358110"/>
                <a:gd name="connsiteX6-7731" fmla="*/ 5250947 w 5476951"/>
                <a:gd name="connsiteY6-7732" fmla="*/ 4911245 h 5358110"/>
                <a:gd name="connsiteX7-7733" fmla="*/ 3679535 w 5476951"/>
                <a:gd name="connsiteY7-7734" fmla="*/ 5132106 h 5358110"/>
                <a:gd name="connsiteX8-7735" fmla="*/ 3608123 w 5476951"/>
                <a:gd name="connsiteY8-7736" fmla="*/ 5071653 h 5358110"/>
                <a:gd name="connsiteX9-7737" fmla="*/ 3436792 w 5476951"/>
                <a:gd name="connsiteY9-7738" fmla="*/ 4887236 h 5358110"/>
                <a:gd name="connsiteX10-7739" fmla="*/ 3207327 w 5476951"/>
                <a:gd name="connsiteY10-7740" fmla="*/ 4713344 h 5358110"/>
                <a:gd name="connsiteX11-7741" fmla="*/ 2458494 w 5476951"/>
                <a:gd name="connsiteY11-7742" fmla="*/ 4523286 h 5358110"/>
                <a:gd name="connsiteX12-7743" fmla="*/ 1665329 w 5476951"/>
                <a:gd name="connsiteY12-7744" fmla="*/ 4859589 h 5358110"/>
                <a:gd name="connsiteX13-7745" fmla="*/ 382689 w 5476951"/>
                <a:gd name="connsiteY13-7746" fmla="*/ 4973251 h 5358110"/>
                <a:gd name="connsiteX14-7747" fmla="*/ 193546 w 5476951"/>
                <a:gd name="connsiteY14-7748" fmla="*/ 3627521 h 5358110"/>
                <a:gd name="connsiteX15-7749" fmla="*/ 1539276 w 5476951"/>
                <a:gd name="connsiteY15-7750" fmla="*/ 3438379 h 5358110"/>
                <a:gd name="connsiteX16-7751" fmla="*/ 2216732 w 5476951"/>
                <a:gd name="connsiteY16-7752" fmla="*/ 3844176 h 5358110"/>
                <a:gd name="connsiteX17-7753" fmla="*/ 2717732 w 5476951"/>
                <a:gd name="connsiteY17-7754" fmla="*/ 3892340 h 5358110"/>
                <a:gd name="connsiteX18-7755" fmla="*/ 2957635 w 5476951"/>
                <a:gd name="connsiteY18-7756" fmla="*/ 3683087 h 5358110"/>
                <a:gd name="connsiteX19-7757" fmla="*/ 2838440 w 5476951"/>
                <a:gd name="connsiteY19-7758" fmla="*/ 3290409 h 5358110"/>
                <a:gd name="connsiteX20-7759" fmla="*/ 2252370 w 5476951"/>
                <a:gd name="connsiteY20-7760" fmla="*/ 2869036 h 5358110"/>
                <a:gd name="connsiteX21-7761" fmla="*/ 1654205 w 5476951"/>
                <a:gd name="connsiteY21-7762" fmla="*/ 2545672 h 5358110"/>
                <a:gd name="connsiteX22-7763" fmla="*/ 1375630 w 5476951"/>
                <a:gd name="connsiteY22-7764" fmla="*/ 563636 h 5358110"/>
                <a:gd name="connsiteX23-7765" fmla="*/ 3357666 w 5476951"/>
                <a:gd name="connsiteY23-7766" fmla="*/ 285061 h 5358110"/>
                <a:gd name="connsiteX0-7767" fmla="*/ 3357666 w 5476951"/>
                <a:gd name="connsiteY0-7768" fmla="*/ 285061 h 5358110"/>
                <a:gd name="connsiteX1-7769" fmla="*/ 3905805 w 5476951"/>
                <a:gd name="connsiteY1-7770" fmla="*/ 1625527 h 5358110"/>
                <a:gd name="connsiteX2-7771" fmla="*/ 3897761 w 5476951"/>
                <a:gd name="connsiteY2-7772" fmla="*/ 1921129 h 5358110"/>
                <a:gd name="connsiteX3-7773" fmla="*/ 4346315 w 5476951"/>
                <a:gd name="connsiteY3-7774" fmla="*/ 2784117 h 5358110"/>
                <a:gd name="connsiteX4-7775" fmla="*/ 4835762 w 5476951"/>
                <a:gd name="connsiteY4-7776" fmla="*/ 3221948 h 5358110"/>
                <a:gd name="connsiteX5-7777" fmla="*/ 5030084 w 5476951"/>
                <a:gd name="connsiteY5-7778" fmla="*/ 3339833 h 5358110"/>
                <a:gd name="connsiteX6-7779" fmla="*/ 5250947 w 5476951"/>
                <a:gd name="connsiteY6-7780" fmla="*/ 4911245 h 5358110"/>
                <a:gd name="connsiteX7-7781" fmla="*/ 3679535 w 5476951"/>
                <a:gd name="connsiteY7-7782" fmla="*/ 5132106 h 5358110"/>
                <a:gd name="connsiteX8-7783" fmla="*/ 3608123 w 5476951"/>
                <a:gd name="connsiteY8-7784" fmla="*/ 5071653 h 5358110"/>
                <a:gd name="connsiteX9-7785" fmla="*/ 3207327 w 5476951"/>
                <a:gd name="connsiteY9-7786" fmla="*/ 4713344 h 5358110"/>
                <a:gd name="connsiteX10-7787" fmla="*/ 2458494 w 5476951"/>
                <a:gd name="connsiteY10-7788" fmla="*/ 4523286 h 5358110"/>
                <a:gd name="connsiteX11-7789" fmla="*/ 1665329 w 5476951"/>
                <a:gd name="connsiteY11-7790" fmla="*/ 4859589 h 5358110"/>
                <a:gd name="connsiteX12-7791" fmla="*/ 382689 w 5476951"/>
                <a:gd name="connsiteY12-7792" fmla="*/ 4973251 h 5358110"/>
                <a:gd name="connsiteX13-7793" fmla="*/ 193546 w 5476951"/>
                <a:gd name="connsiteY13-7794" fmla="*/ 3627521 h 5358110"/>
                <a:gd name="connsiteX14-7795" fmla="*/ 1539276 w 5476951"/>
                <a:gd name="connsiteY14-7796" fmla="*/ 3438379 h 5358110"/>
                <a:gd name="connsiteX15-7797" fmla="*/ 2216732 w 5476951"/>
                <a:gd name="connsiteY15-7798" fmla="*/ 3844176 h 5358110"/>
                <a:gd name="connsiteX16-7799" fmla="*/ 2717732 w 5476951"/>
                <a:gd name="connsiteY16-7800" fmla="*/ 3892340 h 5358110"/>
                <a:gd name="connsiteX17-7801" fmla="*/ 2957635 w 5476951"/>
                <a:gd name="connsiteY17-7802" fmla="*/ 3683087 h 5358110"/>
                <a:gd name="connsiteX18-7803" fmla="*/ 2838440 w 5476951"/>
                <a:gd name="connsiteY18-7804" fmla="*/ 3290409 h 5358110"/>
                <a:gd name="connsiteX19-7805" fmla="*/ 2252370 w 5476951"/>
                <a:gd name="connsiteY19-7806" fmla="*/ 2869036 h 5358110"/>
                <a:gd name="connsiteX20-7807" fmla="*/ 1654205 w 5476951"/>
                <a:gd name="connsiteY20-7808" fmla="*/ 2545672 h 5358110"/>
                <a:gd name="connsiteX21-7809" fmla="*/ 1375630 w 5476951"/>
                <a:gd name="connsiteY21-7810" fmla="*/ 563636 h 5358110"/>
                <a:gd name="connsiteX22-7811" fmla="*/ 3357666 w 5476951"/>
                <a:gd name="connsiteY22-7812" fmla="*/ 285061 h 5358110"/>
                <a:gd name="connsiteX0-7813" fmla="*/ 3357666 w 5476951"/>
                <a:gd name="connsiteY0-7814" fmla="*/ 285061 h 5358110"/>
                <a:gd name="connsiteX1-7815" fmla="*/ 3905805 w 5476951"/>
                <a:gd name="connsiteY1-7816" fmla="*/ 1625527 h 5358110"/>
                <a:gd name="connsiteX2-7817" fmla="*/ 3897761 w 5476951"/>
                <a:gd name="connsiteY2-7818" fmla="*/ 1921129 h 5358110"/>
                <a:gd name="connsiteX3-7819" fmla="*/ 4346315 w 5476951"/>
                <a:gd name="connsiteY3-7820" fmla="*/ 2784117 h 5358110"/>
                <a:gd name="connsiteX4-7821" fmla="*/ 4835762 w 5476951"/>
                <a:gd name="connsiteY4-7822" fmla="*/ 3221948 h 5358110"/>
                <a:gd name="connsiteX5-7823" fmla="*/ 5030084 w 5476951"/>
                <a:gd name="connsiteY5-7824" fmla="*/ 3339833 h 5358110"/>
                <a:gd name="connsiteX6-7825" fmla="*/ 5250947 w 5476951"/>
                <a:gd name="connsiteY6-7826" fmla="*/ 4911245 h 5358110"/>
                <a:gd name="connsiteX7-7827" fmla="*/ 3679535 w 5476951"/>
                <a:gd name="connsiteY7-7828" fmla="*/ 5132106 h 5358110"/>
                <a:gd name="connsiteX8-7829" fmla="*/ 3608123 w 5476951"/>
                <a:gd name="connsiteY8-7830" fmla="*/ 5071653 h 5358110"/>
                <a:gd name="connsiteX9-7831" fmla="*/ 3207327 w 5476951"/>
                <a:gd name="connsiteY9-7832" fmla="*/ 4713344 h 5358110"/>
                <a:gd name="connsiteX10-7833" fmla="*/ 2458494 w 5476951"/>
                <a:gd name="connsiteY10-7834" fmla="*/ 4523286 h 5358110"/>
                <a:gd name="connsiteX11-7835" fmla="*/ 1665329 w 5476951"/>
                <a:gd name="connsiteY11-7836" fmla="*/ 4859589 h 5358110"/>
                <a:gd name="connsiteX12-7837" fmla="*/ 382689 w 5476951"/>
                <a:gd name="connsiteY12-7838" fmla="*/ 4973251 h 5358110"/>
                <a:gd name="connsiteX13-7839" fmla="*/ 193546 w 5476951"/>
                <a:gd name="connsiteY13-7840" fmla="*/ 3627521 h 5358110"/>
                <a:gd name="connsiteX14-7841" fmla="*/ 1539276 w 5476951"/>
                <a:gd name="connsiteY14-7842" fmla="*/ 3438379 h 5358110"/>
                <a:gd name="connsiteX15-7843" fmla="*/ 2216732 w 5476951"/>
                <a:gd name="connsiteY15-7844" fmla="*/ 3844176 h 5358110"/>
                <a:gd name="connsiteX16-7845" fmla="*/ 2717732 w 5476951"/>
                <a:gd name="connsiteY16-7846" fmla="*/ 3892340 h 5358110"/>
                <a:gd name="connsiteX17-7847" fmla="*/ 2957635 w 5476951"/>
                <a:gd name="connsiteY17-7848" fmla="*/ 3683087 h 5358110"/>
                <a:gd name="connsiteX18-7849" fmla="*/ 2838440 w 5476951"/>
                <a:gd name="connsiteY18-7850" fmla="*/ 3290409 h 5358110"/>
                <a:gd name="connsiteX19-7851" fmla="*/ 2252370 w 5476951"/>
                <a:gd name="connsiteY19-7852" fmla="*/ 2869036 h 5358110"/>
                <a:gd name="connsiteX20-7853" fmla="*/ 1654205 w 5476951"/>
                <a:gd name="connsiteY20-7854" fmla="*/ 2545672 h 5358110"/>
                <a:gd name="connsiteX21-7855" fmla="*/ 1375630 w 5476951"/>
                <a:gd name="connsiteY21-7856" fmla="*/ 563636 h 5358110"/>
                <a:gd name="connsiteX22-7857" fmla="*/ 3357666 w 5476951"/>
                <a:gd name="connsiteY22-7858" fmla="*/ 285061 h 5358110"/>
                <a:gd name="connsiteX0-7859" fmla="*/ 3357666 w 5476951"/>
                <a:gd name="connsiteY0-7860" fmla="*/ 285061 h 5358110"/>
                <a:gd name="connsiteX1-7861" fmla="*/ 3905805 w 5476951"/>
                <a:gd name="connsiteY1-7862" fmla="*/ 1625527 h 5358110"/>
                <a:gd name="connsiteX2-7863" fmla="*/ 3897761 w 5476951"/>
                <a:gd name="connsiteY2-7864" fmla="*/ 1921129 h 5358110"/>
                <a:gd name="connsiteX3-7865" fmla="*/ 4346315 w 5476951"/>
                <a:gd name="connsiteY3-7866" fmla="*/ 2784117 h 5358110"/>
                <a:gd name="connsiteX4-7867" fmla="*/ 4835762 w 5476951"/>
                <a:gd name="connsiteY4-7868" fmla="*/ 3221948 h 5358110"/>
                <a:gd name="connsiteX5-7869" fmla="*/ 5030084 w 5476951"/>
                <a:gd name="connsiteY5-7870" fmla="*/ 3339833 h 5358110"/>
                <a:gd name="connsiteX6-7871" fmla="*/ 5250947 w 5476951"/>
                <a:gd name="connsiteY6-7872" fmla="*/ 4911245 h 5358110"/>
                <a:gd name="connsiteX7-7873" fmla="*/ 3679535 w 5476951"/>
                <a:gd name="connsiteY7-7874" fmla="*/ 5132106 h 5358110"/>
                <a:gd name="connsiteX8-7875" fmla="*/ 3608123 w 5476951"/>
                <a:gd name="connsiteY8-7876" fmla="*/ 5071653 h 5358110"/>
                <a:gd name="connsiteX9-7877" fmla="*/ 3207327 w 5476951"/>
                <a:gd name="connsiteY9-7878" fmla="*/ 4713344 h 5358110"/>
                <a:gd name="connsiteX10-7879" fmla="*/ 2458494 w 5476951"/>
                <a:gd name="connsiteY10-7880" fmla="*/ 4523286 h 5358110"/>
                <a:gd name="connsiteX11-7881" fmla="*/ 1665329 w 5476951"/>
                <a:gd name="connsiteY11-7882" fmla="*/ 4859589 h 5358110"/>
                <a:gd name="connsiteX12-7883" fmla="*/ 382689 w 5476951"/>
                <a:gd name="connsiteY12-7884" fmla="*/ 4973251 h 5358110"/>
                <a:gd name="connsiteX13-7885" fmla="*/ 193546 w 5476951"/>
                <a:gd name="connsiteY13-7886" fmla="*/ 3627521 h 5358110"/>
                <a:gd name="connsiteX14-7887" fmla="*/ 1539276 w 5476951"/>
                <a:gd name="connsiteY14-7888" fmla="*/ 3438379 h 5358110"/>
                <a:gd name="connsiteX15-7889" fmla="*/ 2216732 w 5476951"/>
                <a:gd name="connsiteY15-7890" fmla="*/ 3844176 h 5358110"/>
                <a:gd name="connsiteX16-7891" fmla="*/ 2717732 w 5476951"/>
                <a:gd name="connsiteY16-7892" fmla="*/ 3892340 h 5358110"/>
                <a:gd name="connsiteX17-7893" fmla="*/ 2957635 w 5476951"/>
                <a:gd name="connsiteY17-7894" fmla="*/ 3683087 h 5358110"/>
                <a:gd name="connsiteX18-7895" fmla="*/ 2838440 w 5476951"/>
                <a:gd name="connsiteY18-7896" fmla="*/ 3290409 h 5358110"/>
                <a:gd name="connsiteX19-7897" fmla="*/ 2252370 w 5476951"/>
                <a:gd name="connsiteY19-7898" fmla="*/ 2869036 h 5358110"/>
                <a:gd name="connsiteX20-7899" fmla="*/ 1654205 w 5476951"/>
                <a:gd name="connsiteY20-7900" fmla="*/ 2545672 h 5358110"/>
                <a:gd name="connsiteX21-7901" fmla="*/ 1375630 w 5476951"/>
                <a:gd name="connsiteY21-7902" fmla="*/ 563636 h 5358110"/>
                <a:gd name="connsiteX22-7903" fmla="*/ 3357666 w 5476951"/>
                <a:gd name="connsiteY22-7904" fmla="*/ 285061 h 5358110"/>
                <a:gd name="connsiteX0-7905" fmla="*/ 3357666 w 5476951"/>
                <a:gd name="connsiteY0-7906" fmla="*/ 285061 h 5358110"/>
                <a:gd name="connsiteX1-7907" fmla="*/ 3905805 w 5476951"/>
                <a:gd name="connsiteY1-7908" fmla="*/ 1625527 h 5358110"/>
                <a:gd name="connsiteX2-7909" fmla="*/ 3897761 w 5476951"/>
                <a:gd name="connsiteY2-7910" fmla="*/ 1921129 h 5358110"/>
                <a:gd name="connsiteX3-7911" fmla="*/ 4346315 w 5476951"/>
                <a:gd name="connsiteY3-7912" fmla="*/ 2784117 h 5358110"/>
                <a:gd name="connsiteX4-7913" fmla="*/ 4835762 w 5476951"/>
                <a:gd name="connsiteY4-7914" fmla="*/ 3221948 h 5358110"/>
                <a:gd name="connsiteX5-7915" fmla="*/ 5030084 w 5476951"/>
                <a:gd name="connsiteY5-7916" fmla="*/ 3339833 h 5358110"/>
                <a:gd name="connsiteX6-7917" fmla="*/ 5250947 w 5476951"/>
                <a:gd name="connsiteY6-7918" fmla="*/ 4911245 h 5358110"/>
                <a:gd name="connsiteX7-7919" fmla="*/ 3679535 w 5476951"/>
                <a:gd name="connsiteY7-7920" fmla="*/ 5132106 h 5358110"/>
                <a:gd name="connsiteX8-7921" fmla="*/ 3608123 w 5476951"/>
                <a:gd name="connsiteY8-7922" fmla="*/ 5071653 h 5358110"/>
                <a:gd name="connsiteX9-7923" fmla="*/ 3207327 w 5476951"/>
                <a:gd name="connsiteY9-7924" fmla="*/ 4713344 h 5358110"/>
                <a:gd name="connsiteX10-7925" fmla="*/ 2458494 w 5476951"/>
                <a:gd name="connsiteY10-7926" fmla="*/ 4523286 h 5358110"/>
                <a:gd name="connsiteX11-7927" fmla="*/ 1665329 w 5476951"/>
                <a:gd name="connsiteY11-7928" fmla="*/ 4859589 h 5358110"/>
                <a:gd name="connsiteX12-7929" fmla="*/ 382689 w 5476951"/>
                <a:gd name="connsiteY12-7930" fmla="*/ 4973251 h 5358110"/>
                <a:gd name="connsiteX13-7931" fmla="*/ 193546 w 5476951"/>
                <a:gd name="connsiteY13-7932" fmla="*/ 3627521 h 5358110"/>
                <a:gd name="connsiteX14-7933" fmla="*/ 1539276 w 5476951"/>
                <a:gd name="connsiteY14-7934" fmla="*/ 3438379 h 5358110"/>
                <a:gd name="connsiteX15-7935" fmla="*/ 2216732 w 5476951"/>
                <a:gd name="connsiteY15-7936" fmla="*/ 3844176 h 5358110"/>
                <a:gd name="connsiteX16-7937" fmla="*/ 2717732 w 5476951"/>
                <a:gd name="connsiteY16-7938" fmla="*/ 3892340 h 5358110"/>
                <a:gd name="connsiteX17-7939" fmla="*/ 2957635 w 5476951"/>
                <a:gd name="connsiteY17-7940" fmla="*/ 3683087 h 5358110"/>
                <a:gd name="connsiteX18-7941" fmla="*/ 2838440 w 5476951"/>
                <a:gd name="connsiteY18-7942" fmla="*/ 3290409 h 5358110"/>
                <a:gd name="connsiteX19-7943" fmla="*/ 2252370 w 5476951"/>
                <a:gd name="connsiteY19-7944" fmla="*/ 2869036 h 5358110"/>
                <a:gd name="connsiteX20-7945" fmla="*/ 1654205 w 5476951"/>
                <a:gd name="connsiteY20-7946" fmla="*/ 2545672 h 5358110"/>
                <a:gd name="connsiteX21-7947" fmla="*/ 1375630 w 5476951"/>
                <a:gd name="connsiteY21-7948" fmla="*/ 563636 h 5358110"/>
                <a:gd name="connsiteX22-7949" fmla="*/ 3357666 w 5476951"/>
                <a:gd name="connsiteY22-7950" fmla="*/ 285061 h 5358110"/>
                <a:gd name="connsiteX0-7951" fmla="*/ 3357666 w 5476951"/>
                <a:gd name="connsiteY0-7952" fmla="*/ 285061 h 5358110"/>
                <a:gd name="connsiteX1-7953" fmla="*/ 3905805 w 5476951"/>
                <a:gd name="connsiteY1-7954" fmla="*/ 1625527 h 5358110"/>
                <a:gd name="connsiteX2-7955" fmla="*/ 3897761 w 5476951"/>
                <a:gd name="connsiteY2-7956" fmla="*/ 1921129 h 5358110"/>
                <a:gd name="connsiteX3-7957" fmla="*/ 4346315 w 5476951"/>
                <a:gd name="connsiteY3-7958" fmla="*/ 2784117 h 5358110"/>
                <a:gd name="connsiteX4-7959" fmla="*/ 4835762 w 5476951"/>
                <a:gd name="connsiteY4-7960" fmla="*/ 3221948 h 5358110"/>
                <a:gd name="connsiteX5-7961" fmla="*/ 5030084 w 5476951"/>
                <a:gd name="connsiteY5-7962" fmla="*/ 3339833 h 5358110"/>
                <a:gd name="connsiteX6-7963" fmla="*/ 5250947 w 5476951"/>
                <a:gd name="connsiteY6-7964" fmla="*/ 4911245 h 5358110"/>
                <a:gd name="connsiteX7-7965" fmla="*/ 3679535 w 5476951"/>
                <a:gd name="connsiteY7-7966" fmla="*/ 5132106 h 5358110"/>
                <a:gd name="connsiteX8-7967" fmla="*/ 3608123 w 5476951"/>
                <a:gd name="connsiteY8-7968" fmla="*/ 5071653 h 5358110"/>
                <a:gd name="connsiteX9-7969" fmla="*/ 3207327 w 5476951"/>
                <a:gd name="connsiteY9-7970" fmla="*/ 4713344 h 5358110"/>
                <a:gd name="connsiteX10-7971" fmla="*/ 2458494 w 5476951"/>
                <a:gd name="connsiteY10-7972" fmla="*/ 4523286 h 5358110"/>
                <a:gd name="connsiteX11-7973" fmla="*/ 1665329 w 5476951"/>
                <a:gd name="connsiteY11-7974" fmla="*/ 4859589 h 5358110"/>
                <a:gd name="connsiteX12-7975" fmla="*/ 382689 w 5476951"/>
                <a:gd name="connsiteY12-7976" fmla="*/ 4973251 h 5358110"/>
                <a:gd name="connsiteX13-7977" fmla="*/ 193546 w 5476951"/>
                <a:gd name="connsiteY13-7978" fmla="*/ 3627521 h 5358110"/>
                <a:gd name="connsiteX14-7979" fmla="*/ 1539276 w 5476951"/>
                <a:gd name="connsiteY14-7980" fmla="*/ 3438379 h 5358110"/>
                <a:gd name="connsiteX15-7981" fmla="*/ 2216732 w 5476951"/>
                <a:gd name="connsiteY15-7982" fmla="*/ 3844176 h 5358110"/>
                <a:gd name="connsiteX16-7983" fmla="*/ 2717732 w 5476951"/>
                <a:gd name="connsiteY16-7984" fmla="*/ 3892340 h 5358110"/>
                <a:gd name="connsiteX17-7985" fmla="*/ 2957635 w 5476951"/>
                <a:gd name="connsiteY17-7986" fmla="*/ 3683087 h 5358110"/>
                <a:gd name="connsiteX18-7987" fmla="*/ 2838440 w 5476951"/>
                <a:gd name="connsiteY18-7988" fmla="*/ 3290409 h 5358110"/>
                <a:gd name="connsiteX19-7989" fmla="*/ 2252370 w 5476951"/>
                <a:gd name="connsiteY19-7990" fmla="*/ 2869036 h 5358110"/>
                <a:gd name="connsiteX20-7991" fmla="*/ 1654205 w 5476951"/>
                <a:gd name="connsiteY20-7992" fmla="*/ 2545672 h 5358110"/>
                <a:gd name="connsiteX21-7993" fmla="*/ 1375630 w 5476951"/>
                <a:gd name="connsiteY21-7994" fmla="*/ 563636 h 5358110"/>
                <a:gd name="connsiteX22-7995" fmla="*/ 3357666 w 5476951"/>
                <a:gd name="connsiteY22-7996" fmla="*/ 285061 h 5358110"/>
                <a:gd name="connsiteX0-7997" fmla="*/ 3357666 w 5476951"/>
                <a:gd name="connsiteY0-7998" fmla="*/ 285061 h 5358110"/>
                <a:gd name="connsiteX1-7999" fmla="*/ 3905805 w 5476951"/>
                <a:gd name="connsiteY1-8000" fmla="*/ 1625527 h 5358110"/>
                <a:gd name="connsiteX2-8001" fmla="*/ 3897761 w 5476951"/>
                <a:gd name="connsiteY2-8002" fmla="*/ 1921129 h 5358110"/>
                <a:gd name="connsiteX3-8003" fmla="*/ 4346315 w 5476951"/>
                <a:gd name="connsiteY3-8004" fmla="*/ 2784117 h 5358110"/>
                <a:gd name="connsiteX4-8005" fmla="*/ 4835762 w 5476951"/>
                <a:gd name="connsiteY4-8006" fmla="*/ 3221948 h 5358110"/>
                <a:gd name="connsiteX5-8007" fmla="*/ 5030084 w 5476951"/>
                <a:gd name="connsiteY5-8008" fmla="*/ 3339833 h 5358110"/>
                <a:gd name="connsiteX6-8009" fmla="*/ 5250947 w 5476951"/>
                <a:gd name="connsiteY6-8010" fmla="*/ 4911245 h 5358110"/>
                <a:gd name="connsiteX7-8011" fmla="*/ 3679535 w 5476951"/>
                <a:gd name="connsiteY7-8012" fmla="*/ 5132106 h 5358110"/>
                <a:gd name="connsiteX8-8013" fmla="*/ 3608123 w 5476951"/>
                <a:gd name="connsiteY8-8014" fmla="*/ 5071653 h 5358110"/>
                <a:gd name="connsiteX9-8015" fmla="*/ 3207327 w 5476951"/>
                <a:gd name="connsiteY9-8016" fmla="*/ 4713344 h 5358110"/>
                <a:gd name="connsiteX10-8017" fmla="*/ 2458494 w 5476951"/>
                <a:gd name="connsiteY10-8018" fmla="*/ 4523286 h 5358110"/>
                <a:gd name="connsiteX11-8019" fmla="*/ 1665329 w 5476951"/>
                <a:gd name="connsiteY11-8020" fmla="*/ 4859589 h 5358110"/>
                <a:gd name="connsiteX12-8021" fmla="*/ 382689 w 5476951"/>
                <a:gd name="connsiteY12-8022" fmla="*/ 4973251 h 5358110"/>
                <a:gd name="connsiteX13-8023" fmla="*/ 193546 w 5476951"/>
                <a:gd name="connsiteY13-8024" fmla="*/ 3627521 h 5358110"/>
                <a:gd name="connsiteX14-8025" fmla="*/ 1539276 w 5476951"/>
                <a:gd name="connsiteY14-8026" fmla="*/ 3438379 h 5358110"/>
                <a:gd name="connsiteX15-8027" fmla="*/ 2216732 w 5476951"/>
                <a:gd name="connsiteY15-8028" fmla="*/ 3844176 h 5358110"/>
                <a:gd name="connsiteX16-8029" fmla="*/ 2717732 w 5476951"/>
                <a:gd name="connsiteY16-8030" fmla="*/ 3892340 h 5358110"/>
                <a:gd name="connsiteX17-8031" fmla="*/ 2957635 w 5476951"/>
                <a:gd name="connsiteY17-8032" fmla="*/ 3683087 h 5358110"/>
                <a:gd name="connsiteX18-8033" fmla="*/ 2838440 w 5476951"/>
                <a:gd name="connsiteY18-8034" fmla="*/ 3290409 h 5358110"/>
                <a:gd name="connsiteX19-8035" fmla="*/ 2252370 w 5476951"/>
                <a:gd name="connsiteY19-8036" fmla="*/ 2869036 h 5358110"/>
                <a:gd name="connsiteX20-8037" fmla="*/ 1654205 w 5476951"/>
                <a:gd name="connsiteY20-8038" fmla="*/ 2545672 h 5358110"/>
                <a:gd name="connsiteX21-8039" fmla="*/ 1375630 w 5476951"/>
                <a:gd name="connsiteY21-8040" fmla="*/ 563636 h 5358110"/>
                <a:gd name="connsiteX22-8041" fmla="*/ 3357666 w 5476951"/>
                <a:gd name="connsiteY22-8042" fmla="*/ 285061 h 5358110"/>
                <a:gd name="connsiteX0-8043" fmla="*/ 3357666 w 5476951"/>
                <a:gd name="connsiteY0-8044" fmla="*/ 285061 h 5358110"/>
                <a:gd name="connsiteX1-8045" fmla="*/ 3905805 w 5476951"/>
                <a:gd name="connsiteY1-8046" fmla="*/ 1625527 h 5358110"/>
                <a:gd name="connsiteX2-8047" fmla="*/ 4346315 w 5476951"/>
                <a:gd name="connsiteY2-8048" fmla="*/ 2784117 h 5358110"/>
                <a:gd name="connsiteX3-8049" fmla="*/ 4835762 w 5476951"/>
                <a:gd name="connsiteY3-8050" fmla="*/ 3221948 h 5358110"/>
                <a:gd name="connsiteX4-8051" fmla="*/ 5030084 w 5476951"/>
                <a:gd name="connsiteY4-8052" fmla="*/ 3339833 h 5358110"/>
                <a:gd name="connsiteX5-8053" fmla="*/ 5250947 w 5476951"/>
                <a:gd name="connsiteY5-8054" fmla="*/ 4911245 h 5358110"/>
                <a:gd name="connsiteX6-8055" fmla="*/ 3679535 w 5476951"/>
                <a:gd name="connsiteY6-8056" fmla="*/ 5132106 h 5358110"/>
                <a:gd name="connsiteX7-8057" fmla="*/ 3608123 w 5476951"/>
                <a:gd name="connsiteY7-8058" fmla="*/ 5071653 h 5358110"/>
                <a:gd name="connsiteX8-8059" fmla="*/ 3207327 w 5476951"/>
                <a:gd name="connsiteY8-8060" fmla="*/ 4713344 h 5358110"/>
                <a:gd name="connsiteX9-8061" fmla="*/ 2458494 w 5476951"/>
                <a:gd name="connsiteY9-8062" fmla="*/ 4523286 h 5358110"/>
                <a:gd name="connsiteX10-8063" fmla="*/ 1665329 w 5476951"/>
                <a:gd name="connsiteY10-8064" fmla="*/ 4859589 h 5358110"/>
                <a:gd name="connsiteX11-8065" fmla="*/ 382689 w 5476951"/>
                <a:gd name="connsiteY11-8066" fmla="*/ 4973251 h 5358110"/>
                <a:gd name="connsiteX12-8067" fmla="*/ 193546 w 5476951"/>
                <a:gd name="connsiteY12-8068" fmla="*/ 3627521 h 5358110"/>
                <a:gd name="connsiteX13-8069" fmla="*/ 1539276 w 5476951"/>
                <a:gd name="connsiteY13-8070" fmla="*/ 3438379 h 5358110"/>
                <a:gd name="connsiteX14-8071" fmla="*/ 2216732 w 5476951"/>
                <a:gd name="connsiteY14-8072" fmla="*/ 3844176 h 5358110"/>
                <a:gd name="connsiteX15-8073" fmla="*/ 2717732 w 5476951"/>
                <a:gd name="connsiteY15-8074" fmla="*/ 3892340 h 5358110"/>
                <a:gd name="connsiteX16-8075" fmla="*/ 2957635 w 5476951"/>
                <a:gd name="connsiteY16-8076" fmla="*/ 3683087 h 5358110"/>
                <a:gd name="connsiteX17-8077" fmla="*/ 2838440 w 5476951"/>
                <a:gd name="connsiteY17-8078" fmla="*/ 3290409 h 5358110"/>
                <a:gd name="connsiteX18-8079" fmla="*/ 2252370 w 5476951"/>
                <a:gd name="connsiteY18-8080" fmla="*/ 2869036 h 5358110"/>
                <a:gd name="connsiteX19-8081" fmla="*/ 1654205 w 5476951"/>
                <a:gd name="connsiteY19-8082" fmla="*/ 2545672 h 5358110"/>
                <a:gd name="connsiteX20-8083" fmla="*/ 1375630 w 5476951"/>
                <a:gd name="connsiteY20-8084" fmla="*/ 563636 h 5358110"/>
                <a:gd name="connsiteX21-8085" fmla="*/ 3357666 w 5476951"/>
                <a:gd name="connsiteY21-8086" fmla="*/ 285061 h 5358110"/>
                <a:gd name="connsiteX0-8087" fmla="*/ 3357666 w 5476951"/>
                <a:gd name="connsiteY0-8088" fmla="*/ 285061 h 5358110"/>
                <a:gd name="connsiteX1-8089" fmla="*/ 3905805 w 5476951"/>
                <a:gd name="connsiteY1-8090" fmla="*/ 1625527 h 5358110"/>
                <a:gd name="connsiteX2-8091" fmla="*/ 4346315 w 5476951"/>
                <a:gd name="connsiteY2-8092" fmla="*/ 2784117 h 5358110"/>
                <a:gd name="connsiteX3-8093" fmla="*/ 4835762 w 5476951"/>
                <a:gd name="connsiteY3-8094" fmla="*/ 3221948 h 5358110"/>
                <a:gd name="connsiteX4-8095" fmla="*/ 5030084 w 5476951"/>
                <a:gd name="connsiteY4-8096" fmla="*/ 3339833 h 5358110"/>
                <a:gd name="connsiteX5-8097" fmla="*/ 5250947 w 5476951"/>
                <a:gd name="connsiteY5-8098" fmla="*/ 4911245 h 5358110"/>
                <a:gd name="connsiteX6-8099" fmla="*/ 3679535 w 5476951"/>
                <a:gd name="connsiteY6-8100" fmla="*/ 5132106 h 5358110"/>
                <a:gd name="connsiteX7-8101" fmla="*/ 3608123 w 5476951"/>
                <a:gd name="connsiteY7-8102" fmla="*/ 5071653 h 5358110"/>
                <a:gd name="connsiteX8-8103" fmla="*/ 3207327 w 5476951"/>
                <a:gd name="connsiteY8-8104" fmla="*/ 4713344 h 5358110"/>
                <a:gd name="connsiteX9-8105" fmla="*/ 2458494 w 5476951"/>
                <a:gd name="connsiteY9-8106" fmla="*/ 4523286 h 5358110"/>
                <a:gd name="connsiteX10-8107" fmla="*/ 1665329 w 5476951"/>
                <a:gd name="connsiteY10-8108" fmla="*/ 4859589 h 5358110"/>
                <a:gd name="connsiteX11-8109" fmla="*/ 382689 w 5476951"/>
                <a:gd name="connsiteY11-8110" fmla="*/ 4973251 h 5358110"/>
                <a:gd name="connsiteX12-8111" fmla="*/ 193546 w 5476951"/>
                <a:gd name="connsiteY12-8112" fmla="*/ 3627521 h 5358110"/>
                <a:gd name="connsiteX13-8113" fmla="*/ 1539276 w 5476951"/>
                <a:gd name="connsiteY13-8114" fmla="*/ 3438379 h 5358110"/>
                <a:gd name="connsiteX14-8115" fmla="*/ 2216732 w 5476951"/>
                <a:gd name="connsiteY14-8116" fmla="*/ 3844176 h 5358110"/>
                <a:gd name="connsiteX15-8117" fmla="*/ 2717732 w 5476951"/>
                <a:gd name="connsiteY15-8118" fmla="*/ 3892340 h 5358110"/>
                <a:gd name="connsiteX16-8119" fmla="*/ 2957635 w 5476951"/>
                <a:gd name="connsiteY16-8120" fmla="*/ 3683087 h 5358110"/>
                <a:gd name="connsiteX17-8121" fmla="*/ 2838440 w 5476951"/>
                <a:gd name="connsiteY17-8122" fmla="*/ 3290409 h 5358110"/>
                <a:gd name="connsiteX18-8123" fmla="*/ 2252370 w 5476951"/>
                <a:gd name="connsiteY18-8124" fmla="*/ 2869036 h 5358110"/>
                <a:gd name="connsiteX19-8125" fmla="*/ 1654205 w 5476951"/>
                <a:gd name="connsiteY19-8126" fmla="*/ 2545672 h 5358110"/>
                <a:gd name="connsiteX20-8127" fmla="*/ 1375630 w 5476951"/>
                <a:gd name="connsiteY20-8128" fmla="*/ 563636 h 5358110"/>
                <a:gd name="connsiteX21-8129" fmla="*/ 3357666 w 5476951"/>
                <a:gd name="connsiteY21-8130" fmla="*/ 285061 h 5358110"/>
                <a:gd name="connsiteX0-8131" fmla="*/ 3357666 w 5476951"/>
                <a:gd name="connsiteY0-8132" fmla="*/ 285061 h 5358110"/>
                <a:gd name="connsiteX1-8133" fmla="*/ 3905805 w 5476951"/>
                <a:gd name="connsiteY1-8134" fmla="*/ 1625527 h 5358110"/>
                <a:gd name="connsiteX2-8135" fmla="*/ 4346315 w 5476951"/>
                <a:gd name="connsiteY2-8136" fmla="*/ 2784117 h 5358110"/>
                <a:gd name="connsiteX3-8137" fmla="*/ 4835762 w 5476951"/>
                <a:gd name="connsiteY3-8138" fmla="*/ 3221948 h 5358110"/>
                <a:gd name="connsiteX4-8139" fmla="*/ 5030084 w 5476951"/>
                <a:gd name="connsiteY4-8140" fmla="*/ 3339833 h 5358110"/>
                <a:gd name="connsiteX5-8141" fmla="*/ 5250947 w 5476951"/>
                <a:gd name="connsiteY5-8142" fmla="*/ 4911245 h 5358110"/>
                <a:gd name="connsiteX6-8143" fmla="*/ 3679535 w 5476951"/>
                <a:gd name="connsiteY6-8144" fmla="*/ 5132106 h 5358110"/>
                <a:gd name="connsiteX7-8145" fmla="*/ 3608123 w 5476951"/>
                <a:gd name="connsiteY7-8146" fmla="*/ 5071653 h 5358110"/>
                <a:gd name="connsiteX8-8147" fmla="*/ 3207327 w 5476951"/>
                <a:gd name="connsiteY8-8148" fmla="*/ 4713344 h 5358110"/>
                <a:gd name="connsiteX9-8149" fmla="*/ 2458494 w 5476951"/>
                <a:gd name="connsiteY9-8150" fmla="*/ 4523286 h 5358110"/>
                <a:gd name="connsiteX10-8151" fmla="*/ 1665329 w 5476951"/>
                <a:gd name="connsiteY10-8152" fmla="*/ 4859589 h 5358110"/>
                <a:gd name="connsiteX11-8153" fmla="*/ 382689 w 5476951"/>
                <a:gd name="connsiteY11-8154" fmla="*/ 4973251 h 5358110"/>
                <a:gd name="connsiteX12-8155" fmla="*/ 193546 w 5476951"/>
                <a:gd name="connsiteY12-8156" fmla="*/ 3627521 h 5358110"/>
                <a:gd name="connsiteX13-8157" fmla="*/ 1539276 w 5476951"/>
                <a:gd name="connsiteY13-8158" fmla="*/ 3438379 h 5358110"/>
                <a:gd name="connsiteX14-8159" fmla="*/ 2216732 w 5476951"/>
                <a:gd name="connsiteY14-8160" fmla="*/ 3844176 h 5358110"/>
                <a:gd name="connsiteX15-8161" fmla="*/ 2717732 w 5476951"/>
                <a:gd name="connsiteY15-8162" fmla="*/ 3892340 h 5358110"/>
                <a:gd name="connsiteX16-8163" fmla="*/ 2957635 w 5476951"/>
                <a:gd name="connsiteY16-8164" fmla="*/ 3683087 h 5358110"/>
                <a:gd name="connsiteX17-8165" fmla="*/ 2838440 w 5476951"/>
                <a:gd name="connsiteY17-8166" fmla="*/ 3290409 h 5358110"/>
                <a:gd name="connsiteX18-8167" fmla="*/ 2252370 w 5476951"/>
                <a:gd name="connsiteY18-8168" fmla="*/ 2869036 h 5358110"/>
                <a:gd name="connsiteX19-8169" fmla="*/ 1654205 w 5476951"/>
                <a:gd name="connsiteY19-8170" fmla="*/ 2545672 h 5358110"/>
                <a:gd name="connsiteX20-8171" fmla="*/ 1375630 w 5476951"/>
                <a:gd name="connsiteY20-8172" fmla="*/ 563636 h 5358110"/>
                <a:gd name="connsiteX21-8173" fmla="*/ 3357666 w 5476951"/>
                <a:gd name="connsiteY21-8174" fmla="*/ 285061 h 5358110"/>
                <a:gd name="connsiteX0-8175" fmla="*/ 3357666 w 5476951"/>
                <a:gd name="connsiteY0-8176" fmla="*/ 285061 h 5358110"/>
                <a:gd name="connsiteX1-8177" fmla="*/ 3905805 w 5476951"/>
                <a:gd name="connsiteY1-8178" fmla="*/ 1625527 h 5358110"/>
                <a:gd name="connsiteX2-8179" fmla="*/ 4346315 w 5476951"/>
                <a:gd name="connsiteY2-8180" fmla="*/ 2784117 h 5358110"/>
                <a:gd name="connsiteX3-8181" fmla="*/ 4835762 w 5476951"/>
                <a:gd name="connsiteY3-8182" fmla="*/ 3221948 h 5358110"/>
                <a:gd name="connsiteX4-8183" fmla="*/ 5030084 w 5476951"/>
                <a:gd name="connsiteY4-8184" fmla="*/ 3339833 h 5358110"/>
                <a:gd name="connsiteX5-8185" fmla="*/ 5250947 w 5476951"/>
                <a:gd name="connsiteY5-8186" fmla="*/ 4911245 h 5358110"/>
                <a:gd name="connsiteX6-8187" fmla="*/ 3679535 w 5476951"/>
                <a:gd name="connsiteY6-8188" fmla="*/ 5132106 h 5358110"/>
                <a:gd name="connsiteX7-8189" fmla="*/ 3608123 w 5476951"/>
                <a:gd name="connsiteY7-8190" fmla="*/ 5071653 h 5358110"/>
                <a:gd name="connsiteX8-8191" fmla="*/ 3207327 w 5476951"/>
                <a:gd name="connsiteY8-8192" fmla="*/ 4713344 h 5358110"/>
                <a:gd name="connsiteX9-8193" fmla="*/ 2458494 w 5476951"/>
                <a:gd name="connsiteY9-8194" fmla="*/ 4523286 h 5358110"/>
                <a:gd name="connsiteX10-8195" fmla="*/ 1665329 w 5476951"/>
                <a:gd name="connsiteY10-8196" fmla="*/ 4859589 h 5358110"/>
                <a:gd name="connsiteX11-8197" fmla="*/ 382689 w 5476951"/>
                <a:gd name="connsiteY11-8198" fmla="*/ 4973251 h 5358110"/>
                <a:gd name="connsiteX12-8199" fmla="*/ 193546 w 5476951"/>
                <a:gd name="connsiteY12-8200" fmla="*/ 3627521 h 5358110"/>
                <a:gd name="connsiteX13-8201" fmla="*/ 1539276 w 5476951"/>
                <a:gd name="connsiteY13-8202" fmla="*/ 3438379 h 5358110"/>
                <a:gd name="connsiteX14-8203" fmla="*/ 2216732 w 5476951"/>
                <a:gd name="connsiteY14-8204" fmla="*/ 3844176 h 5358110"/>
                <a:gd name="connsiteX15-8205" fmla="*/ 2717732 w 5476951"/>
                <a:gd name="connsiteY15-8206" fmla="*/ 3892340 h 5358110"/>
                <a:gd name="connsiteX16-8207" fmla="*/ 2957635 w 5476951"/>
                <a:gd name="connsiteY16-8208" fmla="*/ 3683087 h 5358110"/>
                <a:gd name="connsiteX17-8209" fmla="*/ 2838440 w 5476951"/>
                <a:gd name="connsiteY17-8210" fmla="*/ 3290409 h 5358110"/>
                <a:gd name="connsiteX18-8211" fmla="*/ 2252370 w 5476951"/>
                <a:gd name="connsiteY18-8212" fmla="*/ 2869036 h 5358110"/>
                <a:gd name="connsiteX19-8213" fmla="*/ 1654205 w 5476951"/>
                <a:gd name="connsiteY19-8214" fmla="*/ 2545672 h 5358110"/>
                <a:gd name="connsiteX20-8215" fmla="*/ 1375630 w 5476951"/>
                <a:gd name="connsiteY20-8216" fmla="*/ 563636 h 5358110"/>
                <a:gd name="connsiteX21-8217" fmla="*/ 3357666 w 5476951"/>
                <a:gd name="connsiteY21-8218" fmla="*/ 285061 h 5358110"/>
                <a:gd name="connsiteX0-8219" fmla="*/ 3357666 w 5476951"/>
                <a:gd name="connsiteY0-8220" fmla="*/ 285061 h 5358110"/>
                <a:gd name="connsiteX1-8221" fmla="*/ 3905805 w 5476951"/>
                <a:gd name="connsiteY1-8222" fmla="*/ 1625527 h 5358110"/>
                <a:gd name="connsiteX2-8223" fmla="*/ 4346315 w 5476951"/>
                <a:gd name="connsiteY2-8224" fmla="*/ 2784117 h 5358110"/>
                <a:gd name="connsiteX3-8225" fmla="*/ 4835762 w 5476951"/>
                <a:gd name="connsiteY3-8226" fmla="*/ 3221948 h 5358110"/>
                <a:gd name="connsiteX4-8227" fmla="*/ 5030084 w 5476951"/>
                <a:gd name="connsiteY4-8228" fmla="*/ 3339833 h 5358110"/>
                <a:gd name="connsiteX5-8229" fmla="*/ 5250947 w 5476951"/>
                <a:gd name="connsiteY5-8230" fmla="*/ 4911245 h 5358110"/>
                <a:gd name="connsiteX6-8231" fmla="*/ 3679535 w 5476951"/>
                <a:gd name="connsiteY6-8232" fmla="*/ 5132106 h 5358110"/>
                <a:gd name="connsiteX7-8233" fmla="*/ 3608123 w 5476951"/>
                <a:gd name="connsiteY7-8234" fmla="*/ 5071653 h 5358110"/>
                <a:gd name="connsiteX8-8235" fmla="*/ 3207327 w 5476951"/>
                <a:gd name="connsiteY8-8236" fmla="*/ 4713344 h 5358110"/>
                <a:gd name="connsiteX9-8237" fmla="*/ 2458494 w 5476951"/>
                <a:gd name="connsiteY9-8238" fmla="*/ 4523286 h 5358110"/>
                <a:gd name="connsiteX10-8239" fmla="*/ 1665329 w 5476951"/>
                <a:gd name="connsiteY10-8240" fmla="*/ 4859589 h 5358110"/>
                <a:gd name="connsiteX11-8241" fmla="*/ 382689 w 5476951"/>
                <a:gd name="connsiteY11-8242" fmla="*/ 4973251 h 5358110"/>
                <a:gd name="connsiteX12-8243" fmla="*/ 193546 w 5476951"/>
                <a:gd name="connsiteY12-8244" fmla="*/ 3627521 h 5358110"/>
                <a:gd name="connsiteX13-8245" fmla="*/ 1539276 w 5476951"/>
                <a:gd name="connsiteY13-8246" fmla="*/ 3438379 h 5358110"/>
                <a:gd name="connsiteX14-8247" fmla="*/ 2216732 w 5476951"/>
                <a:gd name="connsiteY14-8248" fmla="*/ 3844176 h 5358110"/>
                <a:gd name="connsiteX15-8249" fmla="*/ 2717732 w 5476951"/>
                <a:gd name="connsiteY15-8250" fmla="*/ 3892340 h 5358110"/>
                <a:gd name="connsiteX16-8251" fmla="*/ 2957635 w 5476951"/>
                <a:gd name="connsiteY16-8252" fmla="*/ 3683087 h 5358110"/>
                <a:gd name="connsiteX17-8253" fmla="*/ 2838440 w 5476951"/>
                <a:gd name="connsiteY17-8254" fmla="*/ 3290409 h 5358110"/>
                <a:gd name="connsiteX18-8255" fmla="*/ 2252370 w 5476951"/>
                <a:gd name="connsiteY18-8256" fmla="*/ 2869036 h 5358110"/>
                <a:gd name="connsiteX19-8257" fmla="*/ 1654205 w 5476951"/>
                <a:gd name="connsiteY19-8258" fmla="*/ 2545672 h 5358110"/>
                <a:gd name="connsiteX20-8259" fmla="*/ 1375630 w 5476951"/>
                <a:gd name="connsiteY20-8260" fmla="*/ 563636 h 5358110"/>
                <a:gd name="connsiteX21-8261" fmla="*/ 3357666 w 5476951"/>
                <a:gd name="connsiteY21-8262" fmla="*/ 285061 h 53581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5476951" h="5358110">
                  <a:moveTo>
                    <a:pt x="3357666" y="285061"/>
                  </a:moveTo>
                  <a:cubicBezTo>
                    <a:pt x="3786838" y="608459"/>
                    <a:pt x="3979905" y="1128950"/>
                    <a:pt x="3905805" y="1625527"/>
                  </a:cubicBezTo>
                  <a:cubicBezTo>
                    <a:pt x="3884721" y="2235927"/>
                    <a:pt x="4122823" y="2482332"/>
                    <a:pt x="4346315" y="2784117"/>
                  </a:cubicBezTo>
                  <a:cubicBezTo>
                    <a:pt x="4609200" y="3075831"/>
                    <a:pt x="4659621" y="3106328"/>
                    <a:pt x="4835762" y="3221948"/>
                  </a:cubicBezTo>
                  <a:cubicBezTo>
                    <a:pt x="4933523" y="3276899"/>
                    <a:pt x="4968219" y="3293215"/>
                    <a:pt x="5030084" y="3339833"/>
                  </a:cubicBezTo>
                  <a:cubicBezTo>
                    <a:pt x="5525008" y="3712777"/>
                    <a:pt x="5623891" y="4416323"/>
                    <a:pt x="5250947" y="4911245"/>
                  </a:cubicBezTo>
                  <a:cubicBezTo>
                    <a:pt x="4878002" y="5406167"/>
                    <a:pt x="4174456" y="5505050"/>
                    <a:pt x="3679535" y="5132106"/>
                  </a:cubicBezTo>
                  <a:cubicBezTo>
                    <a:pt x="3655731" y="5111955"/>
                    <a:pt x="3642695" y="5103894"/>
                    <a:pt x="3608123" y="5071653"/>
                  </a:cubicBezTo>
                  <a:cubicBezTo>
                    <a:pt x="3454935" y="4909628"/>
                    <a:pt x="3382230" y="4820174"/>
                    <a:pt x="3207327" y="4713344"/>
                  </a:cubicBezTo>
                  <a:cubicBezTo>
                    <a:pt x="2983420" y="4606828"/>
                    <a:pt x="2789691" y="4542896"/>
                    <a:pt x="2458494" y="4523286"/>
                  </a:cubicBezTo>
                  <a:cubicBezTo>
                    <a:pt x="2201494" y="4547660"/>
                    <a:pt x="1948003" y="4552042"/>
                    <a:pt x="1665329" y="4859589"/>
                  </a:cubicBezTo>
                  <a:cubicBezTo>
                    <a:pt x="1334421" y="5216959"/>
                    <a:pt x="780041" y="5272672"/>
                    <a:pt x="382689" y="4973251"/>
                  </a:cubicBezTo>
                  <a:cubicBezTo>
                    <a:pt x="-41155" y="4653869"/>
                    <a:pt x="-125837" y="4051364"/>
                    <a:pt x="193546" y="3627521"/>
                  </a:cubicBezTo>
                  <a:cubicBezTo>
                    <a:pt x="512929" y="3203678"/>
                    <a:pt x="1115433" y="3118996"/>
                    <a:pt x="1539276" y="3438379"/>
                  </a:cubicBezTo>
                  <a:cubicBezTo>
                    <a:pt x="1969900" y="3719810"/>
                    <a:pt x="2020323" y="3768516"/>
                    <a:pt x="2216732" y="3844176"/>
                  </a:cubicBezTo>
                  <a:cubicBezTo>
                    <a:pt x="2413141" y="3919836"/>
                    <a:pt x="2512730" y="3930645"/>
                    <a:pt x="2717732" y="3892340"/>
                  </a:cubicBezTo>
                  <a:cubicBezTo>
                    <a:pt x="2868269" y="3842348"/>
                    <a:pt x="2903859" y="3803103"/>
                    <a:pt x="2957635" y="3683087"/>
                  </a:cubicBezTo>
                  <a:cubicBezTo>
                    <a:pt x="2981059" y="3542118"/>
                    <a:pt x="2956502" y="3444006"/>
                    <a:pt x="2838440" y="3290409"/>
                  </a:cubicBezTo>
                  <a:cubicBezTo>
                    <a:pt x="2588808" y="3064477"/>
                    <a:pt x="2574065" y="3055033"/>
                    <a:pt x="2252370" y="2869036"/>
                  </a:cubicBezTo>
                  <a:cubicBezTo>
                    <a:pt x="2101439" y="2783218"/>
                    <a:pt x="1952643" y="2730803"/>
                    <a:pt x="1654205" y="2545672"/>
                  </a:cubicBezTo>
                  <a:cubicBezTo>
                    <a:pt x="1029955" y="2075275"/>
                    <a:pt x="905232" y="1187887"/>
                    <a:pt x="1375630" y="563636"/>
                  </a:cubicBezTo>
                  <a:cubicBezTo>
                    <a:pt x="1846027" y="-60614"/>
                    <a:pt x="2733415" y="-185337"/>
                    <a:pt x="3357666" y="285061"/>
                  </a:cubicBezTo>
                  <a:close/>
                </a:path>
              </a:pathLst>
            </a:custGeom>
            <a:gradFill>
              <a:gsLst>
                <a:gs pos="88000">
                  <a:schemeClr val="bg1"/>
                </a:gs>
                <a:gs pos="30000">
                  <a:schemeClr val="bg1"/>
                </a:gs>
                <a:gs pos="0">
                  <a:schemeClr val="bg1"/>
                </a:gs>
                <a:gs pos="59000">
                  <a:schemeClr val="bg1"/>
                </a:gs>
                <a:gs pos="75000">
                  <a:schemeClr val="bg1">
                    <a:lumMod val="85000"/>
                  </a:schemeClr>
                </a:gs>
                <a:gs pos="16000">
                  <a:schemeClr val="bg1">
                    <a:lumMod val="75000"/>
                  </a:schemeClr>
                </a:gs>
                <a:gs pos="45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25400">
              <a:gradFill flip="none" rotWithShape="1">
                <a:gsLst>
                  <a:gs pos="32000">
                    <a:schemeClr val="bg1">
                      <a:lumMod val="75000"/>
                    </a:schemeClr>
                  </a:gs>
                  <a:gs pos="88000">
                    <a:schemeClr val="bg1">
                      <a:lumMod val="75000"/>
                    </a:schemeClr>
                  </a:gs>
                  <a:gs pos="17000">
                    <a:schemeClr val="bg1"/>
                  </a:gs>
                  <a:gs pos="64000">
                    <a:schemeClr val="bg1">
                      <a:lumMod val="65000"/>
                    </a:schemeClr>
                  </a:gs>
                  <a:gs pos="76000">
                    <a:schemeClr val="bg1"/>
                  </a:gs>
                  <a:gs pos="0">
                    <a:schemeClr val="bg1">
                      <a:lumMod val="65000"/>
                    </a:schemeClr>
                  </a:gs>
                  <a:gs pos="48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cxnSp>
          <p:nvCxnSpPr>
            <p:cNvPr id="599" name="直接连接符 598"/>
            <p:cNvCxnSpPr/>
            <p:nvPr/>
          </p:nvCxnSpPr>
          <p:spPr>
            <a:xfrm>
              <a:off x="8177986" y="2475671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0" name="直接连接符 599"/>
            <p:cNvCxnSpPr/>
            <p:nvPr/>
          </p:nvCxnSpPr>
          <p:spPr>
            <a:xfrm rot="135000">
              <a:off x="8209876" y="247629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1" name="直接连接符 600"/>
            <p:cNvCxnSpPr/>
            <p:nvPr/>
          </p:nvCxnSpPr>
          <p:spPr>
            <a:xfrm rot="270000">
              <a:off x="8241718" y="247817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2" name="直接连接符 601"/>
            <p:cNvCxnSpPr/>
            <p:nvPr/>
          </p:nvCxnSpPr>
          <p:spPr>
            <a:xfrm rot="405000">
              <a:off x="8273462" y="2481301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3" name="直接连接符 602"/>
            <p:cNvCxnSpPr/>
            <p:nvPr/>
          </p:nvCxnSpPr>
          <p:spPr>
            <a:xfrm rot="540000">
              <a:off x="8305058" y="248567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4" name="直接连接符 603"/>
            <p:cNvCxnSpPr/>
            <p:nvPr/>
          </p:nvCxnSpPr>
          <p:spPr>
            <a:xfrm rot="675000">
              <a:off x="8336458" y="249127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5" name="直接连接符 604"/>
            <p:cNvCxnSpPr/>
            <p:nvPr/>
          </p:nvCxnSpPr>
          <p:spPr>
            <a:xfrm rot="810000">
              <a:off x="8367614" y="249811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6" name="直接连接符 605"/>
            <p:cNvCxnSpPr/>
            <p:nvPr/>
          </p:nvCxnSpPr>
          <p:spPr>
            <a:xfrm rot="945000">
              <a:off x="8398478" y="250616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7" name="直接连接符 606"/>
            <p:cNvCxnSpPr/>
            <p:nvPr/>
          </p:nvCxnSpPr>
          <p:spPr>
            <a:xfrm rot="1080000">
              <a:off x="8429002" y="251542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8" name="直接连接符 607"/>
            <p:cNvCxnSpPr/>
            <p:nvPr/>
          </p:nvCxnSpPr>
          <p:spPr>
            <a:xfrm rot="1215000">
              <a:off x="8459138" y="252587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9" name="直接连接符 608"/>
            <p:cNvCxnSpPr/>
            <p:nvPr/>
          </p:nvCxnSpPr>
          <p:spPr>
            <a:xfrm rot="1350000">
              <a:off x="8488841" y="253750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0" name="直接连接符 609"/>
            <p:cNvCxnSpPr/>
            <p:nvPr/>
          </p:nvCxnSpPr>
          <p:spPr>
            <a:xfrm rot="1485000">
              <a:off x="8518065" y="255028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直接连接符 610"/>
            <p:cNvCxnSpPr/>
            <p:nvPr/>
          </p:nvCxnSpPr>
          <p:spPr>
            <a:xfrm rot="1620000">
              <a:off x="8546764" y="256420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直接连接符 611"/>
            <p:cNvCxnSpPr/>
            <p:nvPr/>
          </p:nvCxnSpPr>
          <p:spPr>
            <a:xfrm rot="1755000">
              <a:off x="8574895" y="257924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3" name="直接连接符 612"/>
            <p:cNvCxnSpPr/>
            <p:nvPr/>
          </p:nvCxnSpPr>
          <p:spPr>
            <a:xfrm rot="1890000">
              <a:off x="8602414" y="259537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4" name="直接连接符 613"/>
            <p:cNvCxnSpPr/>
            <p:nvPr/>
          </p:nvCxnSpPr>
          <p:spPr>
            <a:xfrm rot="2025000">
              <a:off x="8629278" y="261256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直接连接符 614"/>
            <p:cNvCxnSpPr/>
            <p:nvPr/>
          </p:nvCxnSpPr>
          <p:spPr>
            <a:xfrm rot="2160000">
              <a:off x="8655446" y="263080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6" name="直接连接符 615"/>
            <p:cNvCxnSpPr/>
            <p:nvPr/>
          </p:nvCxnSpPr>
          <p:spPr>
            <a:xfrm rot="2295000">
              <a:off x="8680878" y="265005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直接连接符 616"/>
            <p:cNvCxnSpPr/>
            <p:nvPr/>
          </p:nvCxnSpPr>
          <p:spPr>
            <a:xfrm rot="2430000">
              <a:off x="8705535" y="267029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8" name="直接连接符 617"/>
            <p:cNvCxnSpPr/>
            <p:nvPr/>
          </p:nvCxnSpPr>
          <p:spPr>
            <a:xfrm rot="2565000">
              <a:off x="8729378" y="269148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9" name="直接连接符 618"/>
            <p:cNvCxnSpPr/>
            <p:nvPr/>
          </p:nvCxnSpPr>
          <p:spPr>
            <a:xfrm rot="2700000">
              <a:off x="8752371" y="2713590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0" name="直接连接符 619"/>
            <p:cNvCxnSpPr/>
            <p:nvPr/>
          </p:nvCxnSpPr>
          <p:spPr>
            <a:xfrm rot="2835000">
              <a:off x="8774479" y="273658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1" name="直接连接符 620"/>
            <p:cNvCxnSpPr/>
            <p:nvPr/>
          </p:nvCxnSpPr>
          <p:spPr>
            <a:xfrm rot="2970000">
              <a:off x="8795667" y="276042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直接连接符 621"/>
            <p:cNvCxnSpPr/>
            <p:nvPr/>
          </p:nvCxnSpPr>
          <p:spPr>
            <a:xfrm rot="3105000">
              <a:off x="8815902" y="278508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3" name="直接连接符 622"/>
            <p:cNvCxnSpPr/>
            <p:nvPr/>
          </p:nvCxnSpPr>
          <p:spPr>
            <a:xfrm rot="3240000">
              <a:off x="8835154" y="281051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4" name="直接连接符 623"/>
            <p:cNvCxnSpPr/>
            <p:nvPr/>
          </p:nvCxnSpPr>
          <p:spPr>
            <a:xfrm rot="3375000">
              <a:off x="8853392" y="283668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直接连接符 624"/>
            <p:cNvCxnSpPr/>
            <p:nvPr/>
          </p:nvCxnSpPr>
          <p:spPr>
            <a:xfrm rot="3510000">
              <a:off x="8870589" y="286354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6" name="直接连接符 625"/>
            <p:cNvCxnSpPr/>
            <p:nvPr/>
          </p:nvCxnSpPr>
          <p:spPr>
            <a:xfrm rot="3645000">
              <a:off x="8886718" y="289106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7" name="直接连接符 626"/>
            <p:cNvCxnSpPr/>
            <p:nvPr/>
          </p:nvCxnSpPr>
          <p:spPr>
            <a:xfrm rot="3780000">
              <a:off x="8901754" y="291919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直接连接符 627"/>
            <p:cNvCxnSpPr/>
            <p:nvPr/>
          </p:nvCxnSpPr>
          <p:spPr>
            <a:xfrm rot="3915000">
              <a:off x="8915674" y="294789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9" name="直接连接符 628"/>
            <p:cNvCxnSpPr/>
            <p:nvPr/>
          </p:nvCxnSpPr>
          <p:spPr>
            <a:xfrm rot="4050000">
              <a:off x="8928457" y="2977120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0" name="直接连接符 629"/>
            <p:cNvCxnSpPr/>
            <p:nvPr/>
          </p:nvCxnSpPr>
          <p:spPr>
            <a:xfrm rot="4185000">
              <a:off x="8940082" y="300682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直接连接符 630"/>
            <p:cNvCxnSpPr/>
            <p:nvPr/>
          </p:nvCxnSpPr>
          <p:spPr>
            <a:xfrm rot="4320000">
              <a:off x="8950532" y="303695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2" name="直接连接符 631"/>
            <p:cNvCxnSpPr/>
            <p:nvPr/>
          </p:nvCxnSpPr>
          <p:spPr>
            <a:xfrm rot="4455000">
              <a:off x="8959792" y="306748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3" name="直接连接符 632"/>
            <p:cNvCxnSpPr/>
            <p:nvPr/>
          </p:nvCxnSpPr>
          <p:spPr>
            <a:xfrm rot="4590000">
              <a:off x="8967846" y="309834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4" name="直接连接符 633"/>
            <p:cNvCxnSpPr/>
            <p:nvPr/>
          </p:nvCxnSpPr>
          <p:spPr>
            <a:xfrm rot="4725000">
              <a:off x="8974681" y="312950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5" name="直接连接符 634"/>
            <p:cNvCxnSpPr/>
            <p:nvPr/>
          </p:nvCxnSpPr>
          <p:spPr>
            <a:xfrm rot="4860000">
              <a:off x="8980289" y="316090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6" name="直接连接符 635"/>
            <p:cNvCxnSpPr/>
            <p:nvPr/>
          </p:nvCxnSpPr>
          <p:spPr>
            <a:xfrm rot="4995000">
              <a:off x="8984659" y="319249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7" name="直接连接符 636"/>
            <p:cNvCxnSpPr/>
            <p:nvPr/>
          </p:nvCxnSpPr>
          <p:spPr>
            <a:xfrm rot="5130000">
              <a:off x="8987786" y="322424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8" name="直接连接符 637"/>
            <p:cNvCxnSpPr/>
            <p:nvPr/>
          </p:nvCxnSpPr>
          <p:spPr>
            <a:xfrm rot="5265000">
              <a:off x="8989663" y="325608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9" name="直接连接符 638"/>
            <p:cNvCxnSpPr/>
            <p:nvPr/>
          </p:nvCxnSpPr>
          <p:spPr>
            <a:xfrm rot="5535000">
              <a:off x="8989663" y="331986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0" name="直接连接符 639"/>
            <p:cNvCxnSpPr/>
            <p:nvPr/>
          </p:nvCxnSpPr>
          <p:spPr>
            <a:xfrm rot="5670000">
              <a:off x="8987786" y="335170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1" name="直接连接符 640"/>
            <p:cNvCxnSpPr/>
            <p:nvPr/>
          </p:nvCxnSpPr>
          <p:spPr>
            <a:xfrm rot="5805000">
              <a:off x="8984659" y="338345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2" name="直接连接符 641"/>
            <p:cNvCxnSpPr/>
            <p:nvPr/>
          </p:nvCxnSpPr>
          <p:spPr>
            <a:xfrm rot="5940000">
              <a:off x="8980289" y="341504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3" name="直接连接符 642"/>
            <p:cNvCxnSpPr/>
            <p:nvPr/>
          </p:nvCxnSpPr>
          <p:spPr>
            <a:xfrm rot="6075000">
              <a:off x="8974681" y="344644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4" name="直接连接符 643"/>
            <p:cNvCxnSpPr/>
            <p:nvPr/>
          </p:nvCxnSpPr>
          <p:spPr>
            <a:xfrm rot="6210000">
              <a:off x="8967846" y="347760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5" name="直接连接符 644"/>
            <p:cNvCxnSpPr/>
            <p:nvPr/>
          </p:nvCxnSpPr>
          <p:spPr>
            <a:xfrm rot="6345000">
              <a:off x="8959792" y="350846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6" name="直接连接符 645"/>
            <p:cNvCxnSpPr/>
            <p:nvPr/>
          </p:nvCxnSpPr>
          <p:spPr>
            <a:xfrm rot="6480000">
              <a:off x="8950532" y="353899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7" name="直接连接符 646"/>
            <p:cNvCxnSpPr/>
            <p:nvPr/>
          </p:nvCxnSpPr>
          <p:spPr>
            <a:xfrm rot="6615000">
              <a:off x="8940082" y="356912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8" name="直接连接符 647"/>
            <p:cNvCxnSpPr/>
            <p:nvPr/>
          </p:nvCxnSpPr>
          <p:spPr>
            <a:xfrm rot="6750000">
              <a:off x="8928457" y="3598831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9" name="直接连接符 648"/>
            <p:cNvCxnSpPr/>
            <p:nvPr/>
          </p:nvCxnSpPr>
          <p:spPr>
            <a:xfrm rot="6885000">
              <a:off x="8915674" y="362805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0" name="直接连接符 649"/>
            <p:cNvCxnSpPr/>
            <p:nvPr/>
          </p:nvCxnSpPr>
          <p:spPr>
            <a:xfrm rot="7020000">
              <a:off x="8901754" y="365675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1" name="直接连接符 650"/>
            <p:cNvCxnSpPr/>
            <p:nvPr/>
          </p:nvCxnSpPr>
          <p:spPr>
            <a:xfrm rot="7155000">
              <a:off x="8886718" y="368488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2" name="直接连接符 651"/>
            <p:cNvCxnSpPr/>
            <p:nvPr/>
          </p:nvCxnSpPr>
          <p:spPr>
            <a:xfrm rot="7290000">
              <a:off x="8870589" y="371240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3" name="直接连接符 652"/>
            <p:cNvCxnSpPr/>
            <p:nvPr/>
          </p:nvCxnSpPr>
          <p:spPr>
            <a:xfrm rot="7425000">
              <a:off x="8853392" y="373926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4" name="直接连接符 653"/>
            <p:cNvCxnSpPr/>
            <p:nvPr/>
          </p:nvCxnSpPr>
          <p:spPr>
            <a:xfrm rot="7560000">
              <a:off x="8835154" y="376543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5" name="直接连接符 654"/>
            <p:cNvCxnSpPr/>
            <p:nvPr/>
          </p:nvCxnSpPr>
          <p:spPr>
            <a:xfrm rot="7695000">
              <a:off x="8815902" y="379086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6" name="直接连接符 655"/>
            <p:cNvCxnSpPr/>
            <p:nvPr/>
          </p:nvCxnSpPr>
          <p:spPr>
            <a:xfrm rot="7830000">
              <a:off x="8795667" y="381552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7" name="直接连接符 656"/>
            <p:cNvCxnSpPr/>
            <p:nvPr/>
          </p:nvCxnSpPr>
          <p:spPr>
            <a:xfrm rot="7965000">
              <a:off x="8774479" y="383936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8" name="直接连接符 657"/>
            <p:cNvCxnSpPr/>
            <p:nvPr/>
          </p:nvCxnSpPr>
          <p:spPr>
            <a:xfrm rot="8100000">
              <a:off x="8752371" y="386236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9" name="直接连接符 658"/>
            <p:cNvCxnSpPr/>
            <p:nvPr/>
          </p:nvCxnSpPr>
          <p:spPr>
            <a:xfrm rot="8235000">
              <a:off x="8729378" y="3884470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0" name="直接连接符 659"/>
            <p:cNvCxnSpPr/>
            <p:nvPr/>
          </p:nvCxnSpPr>
          <p:spPr>
            <a:xfrm rot="8370000">
              <a:off x="8705535" y="390565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1" name="直接连接符 660"/>
            <p:cNvCxnSpPr/>
            <p:nvPr/>
          </p:nvCxnSpPr>
          <p:spPr>
            <a:xfrm rot="8505000">
              <a:off x="8680878" y="392589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2" name="直接连接符 661"/>
            <p:cNvCxnSpPr/>
            <p:nvPr/>
          </p:nvCxnSpPr>
          <p:spPr>
            <a:xfrm rot="8640000">
              <a:off x="8655446" y="394514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3" name="直接连接符 662"/>
            <p:cNvCxnSpPr/>
            <p:nvPr/>
          </p:nvCxnSpPr>
          <p:spPr>
            <a:xfrm rot="8775000">
              <a:off x="8629278" y="396338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4" name="直接连接符 663"/>
            <p:cNvCxnSpPr/>
            <p:nvPr/>
          </p:nvCxnSpPr>
          <p:spPr>
            <a:xfrm rot="8910000">
              <a:off x="8602414" y="398057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5" name="直接连接符 664"/>
            <p:cNvCxnSpPr/>
            <p:nvPr/>
          </p:nvCxnSpPr>
          <p:spPr>
            <a:xfrm rot="9045000">
              <a:off x="8574895" y="399670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6" name="直接连接符 665"/>
            <p:cNvCxnSpPr/>
            <p:nvPr/>
          </p:nvCxnSpPr>
          <p:spPr>
            <a:xfrm rot="9180000">
              <a:off x="8546764" y="401174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7" name="直接连接符 666"/>
            <p:cNvCxnSpPr/>
            <p:nvPr/>
          </p:nvCxnSpPr>
          <p:spPr>
            <a:xfrm rot="9315000">
              <a:off x="8518065" y="402566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8" name="直接连接符 667"/>
            <p:cNvCxnSpPr/>
            <p:nvPr/>
          </p:nvCxnSpPr>
          <p:spPr>
            <a:xfrm rot="9450000">
              <a:off x="8488841" y="403844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9" name="直接连接符 668"/>
            <p:cNvCxnSpPr/>
            <p:nvPr/>
          </p:nvCxnSpPr>
          <p:spPr>
            <a:xfrm rot="9585000">
              <a:off x="8459138" y="405007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0" name="直接连接符 669"/>
            <p:cNvCxnSpPr/>
            <p:nvPr/>
          </p:nvCxnSpPr>
          <p:spPr>
            <a:xfrm rot="9720000">
              <a:off x="8429002" y="406052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1" name="直接连接符 670"/>
            <p:cNvCxnSpPr/>
            <p:nvPr/>
          </p:nvCxnSpPr>
          <p:spPr>
            <a:xfrm rot="9855000">
              <a:off x="8398478" y="406978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2" name="直接连接符 671"/>
            <p:cNvCxnSpPr/>
            <p:nvPr/>
          </p:nvCxnSpPr>
          <p:spPr>
            <a:xfrm rot="9990000">
              <a:off x="8367614" y="407783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3" name="直接连接符 672"/>
            <p:cNvCxnSpPr/>
            <p:nvPr/>
          </p:nvCxnSpPr>
          <p:spPr>
            <a:xfrm rot="10125000">
              <a:off x="8336458" y="408467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4" name="直接连接符 673"/>
            <p:cNvCxnSpPr/>
            <p:nvPr/>
          </p:nvCxnSpPr>
          <p:spPr>
            <a:xfrm rot="10260000">
              <a:off x="8305058" y="409027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5" name="直接连接符 674"/>
            <p:cNvCxnSpPr/>
            <p:nvPr/>
          </p:nvCxnSpPr>
          <p:spPr>
            <a:xfrm rot="10395000">
              <a:off x="8273462" y="4094650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6" name="直接连接符 675"/>
            <p:cNvCxnSpPr/>
            <p:nvPr/>
          </p:nvCxnSpPr>
          <p:spPr>
            <a:xfrm rot="10530000">
              <a:off x="8241718" y="409777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7" name="直接连接符 676"/>
            <p:cNvCxnSpPr/>
            <p:nvPr/>
          </p:nvCxnSpPr>
          <p:spPr>
            <a:xfrm rot="10665000">
              <a:off x="8209876" y="409965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8" name="直接连接符 677"/>
            <p:cNvCxnSpPr/>
            <p:nvPr/>
          </p:nvCxnSpPr>
          <p:spPr>
            <a:xfrm rot="10935000">
              <a:off x="8146095" y="409965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9" name="直接连接符 678"/>
            <p:cNvCxnSpPr/>
            <p:nvPr/>
          </p:nvCxnSpPr>
          <p:spPr>
            <a:xfrm rot="11070000">
              <a:off x="8114253" y="409777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0" name="直接连接符 679"/>
            <p:cNvCxnSpPr/>
            <p:nvPr/>
          </p:nvCxnSpPr>
          <p:spPr>
            <a:xfrm rot="11205000">
              <a:off x="8082509" y="4094650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1" name="直接连接符 680"/>
            <p:cNvCxnSpPr/>
            <p:nvPr/>
          </p:nvCxnSpPr>
          <p:spPr>
            <a:xfrm rot="11340000">
              <a:off x="8050913" y="409027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2" name="直接连接符 681"/>
            <p:cNvCxnSpPr/>
            <p:nvPr/>
          </p:nvCxnSpPr>
          <p:spPr>
            <a:xfrm rot="11475000">
              <a:off x="8019513" y="408467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3" name="直接连接符 682"/>
            <p:cNvCxnSpPr/>
            <p:nvPr/>
          </p:nvCxnSpPr>
          <p:spPr>
            <a:xfrm rot="11610000">
              <a:off x="7988357" y="407783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4" name="直接连接符 683"/>
            <p:cNvCxnSpPr/>
            <p:nvPr/>
          </p:nvCxnSpPr>
          <p:spPr>
            <a:xfrm rot="11745000">
              <a:off x="7957493" y="406978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5" name="直接连接符 684"/>
            <p:cNvCxnSpPr/>
            <p:nvPr/>
          </p:nvCxnSpPr>
          <p:spPr>
            <a:xfrm rot="11880000">
              <a:off x="7926969" y="406052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6" name="直接连接符 685"/>
            <p:cNvCxnSpPr/>
            <p:nvPr/>
          </p:nvCxnSpPr>
          <p:spPr>
            <a:xfrm rot="12015000">
              <a:off x="7896833" y="405007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7" name="直接连接符 686"/>
            <p:cNvCxnSpPr/>
            <p:nvPr/>
          </p:nvCxnSpPr>
          <p:spPr>
            <a:xfrm rot="12150000">
              <a:off x="7867130" y="403844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8" name="直接连接符 687"/>
            <p:cNvCxnSpPr/>
            <p:nvPr/>
          </p:nvCxnSpPr>
          <p:spPr>
            <a:xfrm rot="12285000">
              <a:off x="7837906" y="402566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9" name="直接连接符 688"/>
            <p:cNvCxnSpPr/>
            <p:nvPr/>
          </p:nvCxnSpPr>
          <p:spPr>
            <a:xfrm rot="12420000">
              <a:off x="7809207" y="401174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0" name="直接连接符 689"/>
            <p:cNvCxnSpPr/>
            <p:nvPr/>
          </p:nvCxnSpPr>
          <p:spPr>
            <a:xfrm rot="12555000">
              <a:off x="7781076" y="399670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1" name="直接连接符 690"/>
            <p:cNvCxnSpPr/>
            <p:nvPr/>
          </p:nvCxnSpPr>
          <p:spPr>
            <a:xfrm rot="12690000">
              <a:off x="7753557" y="398057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2" name="直接连接符 691"/>
            <p:cNvCxnSpPr/>
            <p:nvPr/>
          </p:nvCxnSpPr>
          <p:spPr>
            <a:xfrm rot="12825000">
              <a:off x="7726693" y="396338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3" name="直接连接符 692"/>
            <p:cNvCxnSpPr/>
            <p:nvPr/>
          </p:nvCxnSpPr>
          <p:spPr>
            <a:xfrm rot="12960000">
              <a:off x="7700525" y="394514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4" name="直接连接符 693"/>
            <p:cNvCxnSpPr/>
            <p:nvPr/>
          </p:nvCxnSpPr>
          <p:spPr>
            <a:xfrm rot="13095000">
              <a:off x="7675093" y="392589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5" name="直接连接符 694"/>
            <p:cNvCxnSpPr/>
            <p:nvPr/>
          </p:nvCxnSpPr>
          <p:spPr>
            <a:xfrm rot="13230000">
              <a:off x="7650436" y="390565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6" name="直接连接符 695"/>
            <p:cNvCxnSpPr/>
            <p:nvPr/>
          </p:nvCxnSpPr>
          <p:spPr>
            <a:xfrm rot="13365000">
              <a:off x="7626593" y="3884470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7" name="直接连接符 696"/>
            <p:cNvCxnSpPr/>
            <p:nvPr/>
          </p:nvCxnSpPr>
          <p:spPr>
            <a:xfrm rot="13500000">
              <a:off x="7603600" y="386236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8" name="直接连接符 697"/>
            <p:cNvCxnSpPr/>
            <p:nvPr/>
          </p:nvCxnSpPr>
          <p:spPr>
            <a:xfrm rot="13635000">
              <a:off x="7581492" y="383936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9" name="直接连接符 698"/>
            <p:cNvCxnSpPr/>
            <p:nvPr/>
          </p:nvCxnSpPr>
          <p:spPr>
            <a:xfrm rot="13770000">
              <a:off x="7560304" y="381552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0" name="直接连接符 699"/>
            <p:cNvCxnSpPr/>
            <p:nvPr/>
          </p:nvCxnSpPr>
          <p:spPr>
            <a:xfrm rot="13905000">
              <a:off x="7540069" y="379086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1" name="直接连接符 700"/>
            <p:cNvCxnSpPr/>
            <p:nvPr/>
          </p:nvCxnSpPr>
          <p:spPr>
            <a:xfrm rot="14040000">
              <a:off x="7520817" y="376543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2" name="直接连接符 701"/>
            <p:cNvCxnSpPr/>
            <p:nvPr/>
          </p:nvCxnSpPr>
          <p:spPr>
            <a:xfrm rot="14175000">
              <a:off x="7502579" y="373926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3" name="直接连接符 702"/>
            <p:cNvCxnSpPr/>
            <p:nvPr/>
          </p:nvCxnSpPr>
          <p:spPr>
            <a:xfrm rot="14310000">
              <a:off x="7485382" y="371240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直接连接符 703"/>
            <p:cNvCxnSpPr/>
            <p:nvPr/>
          </p:nvCxnSpPr>
          <p:spPr>
            <a:xfrm rot="14445000">
              <a:off x="7469253" y="368488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5" name="直接连接符 704"/>
            <p:cNvCxnSpPr/>
            <p:nvPr/>
          </p:nvCxnSpPr>
          <p:spPr>
            <a:xfrm rot="14580000">
              <a:off x="7454217" y="365675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6" name="直接连接符 705"/>
            <p:cNvCxnSpPr/>
            <p:nvPr/>
          </p:nvCxnSpPr>
          <p:spPr>
            <a:xfrm rot="14715000">
              <a:off x="7440297" y="362805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7" name="直接连接符 706"/>
            <p:cNvCxnSpPr/>
            <p:nvPr/>
          </p:nvCxnSpPr>
          <p:spPr>
            <a:xfrm rot="14850000">
              <a:off x="7427514" y="3598831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8" name="直接连接符 707"/>
            <p:cNvCxnSpPr/>
            <p:nvPr/>
          </p:nvCxnSpPr>
          <p:spPr>
            <a:xfrm rot="14985000">
              <a:off x="7415889" y="356912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9" name="直接连接符 708"/>
            <p:cNvCxnSpPr/>
            <p:nvPr/>
          </p:nvCxnSpPr>
          <p:spPr>
            <a:xfrm rot="15120000">
              <a:off x="7405438" y="353899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0" name="直接连接符 709"/>
            <p:cNvCxnSpPr/>
            <p:nvPr/>
          </p:nvCxnSpPr>
          <p:spPr>
            <a:xfrm rot="15255000">
              <a:off x="7396179" y="350846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1" name="直接连接符 710"/>
            <p:cNvCxnSpPr/>
            <p:nvPr/>
          </p:nvCxnSpPr>
          <p:spPr>
            <a:xfrm rot="15390000">
              <a:off x="7388125" y="347760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2" name="直接连接符 711"/>
            <p:cNvCxnSpPr/>
            <p:nvPr/>
          </p:nvCxnSpPr>
          <p:spPr>
            <a:xfrm rot="15525000">
              <a:off x="7381290" y="344644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3" name="直接连接符 712"/>
            <p:cNvCxnSpPr/>
            <p:nvPr/>
          </p:nvCxnSpPr>
          <p:spPr>
            <a:xfrm rot="15660000">
              <a:off x="7375682" y="341504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4" name="直接连接符 713"/>
            <p:cNvCxnSpPr/>
            <p:nvPr/>
          </p:nvCxnSpPr>
          <p:spPr>
            <a:xfrm rot="15795000">
              <a:off x="7371312" y="338345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" name="直接连接符 714"/>
            <p:cNvCxnSpPr/>
            <p:nvPr/>
          </p:nvCxnSpPr>
          <p:spPr>
            <a:xfrm rot="15930000">
              <a:off x="7368185" y="335170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" name="直接连接符 715"/>
            <p:cNvCxnSpPr/>
            <p:nvPr/>
          </p:nvCxnSpPr>
          <p:spPr>
            <a:xfrm rot="16065000">
              <a:off x="7366308" y="331986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" name="直接连接符 716"/>
            <p:cNvCxnSpPr/>
            <p:nvPr/>
          </p:nvCxnSpPr>
          <p:spPr>
            <a:xfrm rot="16335000">
              <a:off x="7366308" y="325608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" name="直接连接符 717"/>
            <p:cNvCxnSpPr/>
            <p:nvPr/>
          </p:nvCxnSpPr>
          <p:spPr>
            <a:xfrm rot="16470000">
              <a:off x="7368185" y="322424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" name="直接连接符 718"/>
            <p:cNvCxnSpPr/>
            <p:nvPr/>
          </p:nvCxnSpPr>
          <p:spPr>
            <a:xfrm rot="16605000">
              <a:off x="7371312" y="319249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0" name="直接连接符 719"/>
            <p:cNvCxnSpPr/>
            <p:nvPr/>
          </p:nvCxnSpPr>
          <p:spPr>
            <a:xfrm rot="16740000">
              <a:off x="7375682" y="316090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1" name="直接连接符 720"/>
            <p:cNvCxnSpPr/>
            <p:nvPr/>
          </p:nvCxnSpPr>
          <p:spPr>
            <a:xfrm rot="16875000">
              <a:off x="7381290" y="312950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2" name="直接连接符 721"/>
            <p:cNvCxnSpPr/>
            <p:nvPr/>
          </p:nvCxnSpPr>
          <p:spPr>
            <a:xfrm rot="17010000">
              <a:off x="7388125" y="309834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3" name="直接连接符 722"/>
            <p:cNvCxnSpPr/>
            <p:nvPr/>
          </p:nvCxnSpPr>
          <p:spPr>
            <a:xfrm rot="17145000">
              <a:off x="7396179" y="306748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4" name="直接连接符 723"/>
            <p:cNvCxnSpPr/>
            <p:nvPr/>
          </p:nvCxnSpPr>
          <p:spPr>
            <a:xfrm rot="17280000">
              <a:off x="7405438" y="303695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5" name="直接连接符 724"/>
            <p:cNvCxnSpPr/>
            <p:nvPr/>
          </p:nvCxnSpPr>
          <p:spPr>
            <a:xfrm rot="17415000">
              <a:off x="7415889" y="300682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6" name="直接连接符 725"/>
            <p:cNvCxnSpPr/>
            <p:nvPr/>
          </p:nvCxnSpPr>
          <p:spPr>
            <a:xfrm rot="17550000">
              <a:off x="7427514" y="2977120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7" name="直接连接符 726"/>
            <p:cNvCxnSpPr/>
            <p:nvPr/>
          </p:nvCxnSpPr>
          <p:spPr>
            <a:xfrm rot="17685000">
              <a:off x="7440297" y="294789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8" name="直接连接符 727"/>
            <p:cNvCxnSpPr/>
            <p:nvPr/>
          </p:nvCxnSpPr>
          <p:spPr>
            <a:xfrm rot="17820000">
              <a:off x="7454217" y="291919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9" name="直接连接符 728"/>
            <p:cNvCxnSpPr/>
            <p:nvPr/>
          </p:nvCxnSpPr>
          <p:spPr>
            <a:xfrm rot="17955000">
              <a:off x="7469253" y="289106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0" name="直接连接符 729"/>
            <p:cNvCxnSpPr/>
            <p:nvPr/>
          </p:nvCxnSpPr>
          <p:spPr>
            <a:xfrm rot="18090000">
              <a:off x="7485382" y="286354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1" name="直接连接符 730"/>
            <p:cNvCxnSpPr/>
            <p:nvPr/>
          </p:nvCxnSpPr>
          <p:spPr>
            <a:xfrm rot="18225000">
              <a:off x="7502579" y="283668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2" name="直接连接符 731"/>
            <p:cNvCxnSpPr/>
            <p:nvPr/>
          </p:nvCxnSpPr>
          <p:spPr>
            <a:xfrm rot="18360000">
              <a:off x="7520817" y="281051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3" name="直接连接符 732"/>
            <p:cNvCxnSpPr/>
            <p:nvPr/>
          </p:nvCxnSpPr>
          <p:spPr>
            <a:xfrm rot="18495000">
              <a:off x="7540069" y="278508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4" name="直接连接符 733"/>
            <p:cNvCxnSpPr/>
            <p:nvPr/>
          </p:nvCxnSpPr>
          <p:spPr>
            <a:xfrm rot="18630000">
              <a:off x="7560304" y="276042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5" name="直接连接符 734"/>
            <p:cNvCxnSpPr/>
            <p:nvPr/>
          </p:nvCxnSpPr>
          <p:spPr>
            <a:xfrm rot="18765000">
              <a:off x="7581492" y="273658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6" name="直接连接符 735"/>
            <p:cNvCxnSpPr/>
            <p:nvPr/>
          </p:nvCxnSpPr>
          <p:spPr>
            <a:xfrm rot="18900000">
              <a:off x="7603600" y="2713590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7" name="直接连接符 736"/>
            <p:cNvCxnSpPr/>
            <p:nvPr/>
          </p:nvCxnSpPr>
          <p:spPr>
            <a:xfrm rot="19035000">
              <a:off x="7626593" y="269148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8" name="直接连接符 737"/>
            <p:cNvCxnSpPr/>
            <p:nvPr/>
          </p:nvCxnSpPr>
          <p:spPr>
            <a:xfrm rot="19170000">
              <a:off x="7650436" y="267029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9" name="直接连接符 738"/>
            <p:cNvCxnSpPr/>
            <p:nvPr/>
          </p:nvCxnSpPr>
          <p:spPr>
            <a:xfrm rot="19305000">
              <a:off x="7675093" y="265005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0" name="直接连接符 739"/>
            <p:cNvCxnSpPr/>
            <p:nvPr/>
          </p:nvCxnSpPr>
          <p:spPr>
            <a:xfrm rot="19440000">
              <a:off x="7700525" y="263080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1" name="直接连接符 740"/>
            <p:cNvCxnSpPr/>
            <p:nvPr/>
          </p:nvCxnSpPr>
          <p:spPr>
            <a:xfrm rot="19575000">
              <a:off x="7726693" y="261256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2" name="直接连接符 741"/>
            <p:cNvCxnSpPr/>
            <p:nvPr/>
          </p:nvCxnSpPr>
          <p:spPr>
            <a:xfrm rot="19710000">
              <a:off x="7753557" y="259537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3" name="直接连接符 742"/>
            <p:cNvCxnSpPr/>
            <p:nvPr/>
          </p:nvCxnSpPr>
          <p:spPr>
            <a:xfrm rot="19845000">
              <a:off x="7781076" y="257924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4" name="直接连接符 743"/>
            <p:cNvCxnSpPr/>
            <p:nvPr/>
          </p:nvCxnSpPr>
          <p:spPr>
            <a:xfrm rot="19980000">
              <a:off x="7809207" y="256420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5" name="直接连接符 744"/>
            <p:cNvCxnSpPr/>
            <p:nvPr/>
          </p:nvCxnSpPr>
          <p:spPr>
            <a:xfrm rot="20115000">
              <a:off x="7837906" y="255028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6" name="直接连接符 745"/>
            <p:cNvCxnSpPr/>
            <p:nvPr/>
          </p:nvCxnSpPr>
          <p:spPr>
            <a:xfrm rot="20250000">
              <a:off x="7867130" y="253750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7" name="直接连接符 746"/>
            <p:cNvCxnSpPr/>
            <p:nvPr/>
          </p:nvCxnSpPr>
          <p:spPr>
            <a:xfrm rot="20385000">
              <a:off x="7896833" y="252587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8" name="直接连接符 747"/>
            <p:cNvCxnSpPr/>
            <p:nvPr/>
          </p:nvCxnSpPr>
          <p:spPr>
            <a:xfrm rot="20520000">
              <a:off x="7926969" y="251542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9" name="直接连接符 748"/>
            <p:cNvCxnSpPr/>
            <p:nvPr/>
          </p:nvCxnSpPr>
          <p:spPr>
            <a:xfrm rot="20655000">
              <a:off x="7957493" y="250616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0" name="直接连接符 749"/>
            <p:cNvCxnSpPr/>
            <p:nvPr/>
          </p:nvCxnSpPr>
          <p:spPr>
            <a:xfrm rot="20790000">
              <a:off x="7988357" y="249811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1" name="直接连接符 750"/>
            <p:cNvCxnSpPr/>
            <p:nvPr/>
          </p:nvCxnSpPr>
          <p:spPr>
            <a:xfrm rot="20925000">
              <a:off x="8019513" y="249127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2" name="直接连接符 751"/>
            <p:cNvCxnSpPr/>
            <p:nvPr/>
          </p:nvCxnSpPr>
          <p:spPr>
            <a:xfrm rot="21060000">
              <a:off x="8050913" y="248567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3" name="直接连接符 752"/>
            <p:cNvCxnSpPr/>
            <p:nvPr/>
          </p:nvCxnSpPr>
          <p:spPr>
            <a:xfrm rot="21195000">
              <a:off x="8082509" y="2481301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4" name="直接连接符 753"/>
            <p:cNvCxnSpPr/>
            <p:nvPr/>
          </p:nvCxnSpPr>
          <p:spPr>
            <a:xfrm rot="21330000">
              <a:off x="8114253" y="247817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5" name="直接连接符 754"/>
            <p:cNvCxnSpPr/>
            <p:nvPr/>
          </p:nvCxnSpPr>
          <p:spPr>
            <a:xfrm rot="21465000">
              <a:off x="8146095" y="247629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6" name="组合 585"/>
            <p:cNvGrpSpPr/>
            <p:nvPr/>
          </p:nvGrpSpPr>
          <p:grpSpPr>
            <a:xfrm>
              <a:off x="7317899" y="2429754"/>
              <a:ext cx="1744703" cy="1768564"/>
              <a:chOff x="1701800" y="1311075"/>
              <a:chExt cx="2782317" cy="2820368"/>
            </a:xfrm>
          </p:grpSpPr>
          <p:grpSp>
            <p:nvGrpSpPr>
              <p:cNvPr id="587" name="组合 586"/>
              <p:cNvGrpSpPr/>
              <p:nvPr/>
            </p:nvGrpSpPr>
            <p:grpSpPr>
              <a:xfrm>
                <a:off x="1701800" y="2755900"/>
                <a:ext cx="2746508" cy="0"/>
                <a:chOff x="1701800" y="2755900"/>
                <a:chExt cx="2746508" cy="0"/>
              </a:xfrm>
            </p:grpSpPr>
            <p:cxnSp>
              <p:nvCxnSpPr>
                <p:cNvPr id="597" name="直接连接符 596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8" name="直接连接符 597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8" name="组合 587"/>
              <p:cNvGrpSpPr/>
              <p:nvPr/>
            </p:nvGrpSpPr>
            <p:grpSpPr>
              <a:xfrm rot="5400000">
                <a:off x="1698625" y="2758189"/>
                <a:ext cx="2746508" cy="0"/>
                <a:chOff x="1701800" y="2755900"/>
                <a:chExt cx="2746508" cy="0"/>
              </a:xfrm>
            </p:grpSpPr>
            <p:cxnSp>
              <p:nvCxnSpPr>
                <p:cNvPr id="595" name="直接连接符 594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6" name="直接连接符 595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9" name="组合 588"/>
              <p:cNvGrpSpPr/>
              <p:nvPr/>
            </p:nvGrpSpPr>
            <p:grpSpPr>
              <a:xfrm rot="2700000">
                <a:off x="1773163" y="2684329"/>
                <a:ext cx="2746508" cy="0"/>
                <a:chOff x="1701800" y="2755900"/>
                <a:chExt cx="2746508" cy="0"/>
              </a:xfrm>
            </p:grpSpPr>
            <p:cxnSp>
              <p:nvCxnSpPr>
                <p:cNvPr id="593" name="直接连接符 592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4" name="直接连接符 593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0" name="组合 589"/>
              <p:cNvGrpSpPr/>
              <p:nvPr/>
            </p:nvGrpSpPr>
            <p:grpSpPr>
              <a:xfrm rot="18900000" flipH="1">
                <a:off x="1737609" y="2793679"/>
                <a:ext cx="2746508" cy="0"/>
                <a:chOff x="1701800" y="2755900"/>
                <a:chExt cx="2746508" cy="0"/>
              </a:xfrm>
            </p:grpSpPr>
            <p:cxnSp>
              <p:nvCxnSpPr>
                <p:cNvPr id="591" name="直接连接符 590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2" name="直接连接符 591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84" name="椭圆 583"/>
            <p:cNvSpPr/>
            <p:nvPr/>
          </p:nvSpPr>
          <p:spPr>
            <a:xfrm>
              <a:off x="7244155" y="2403678"/>
              <a:ext cx="1863522" cy="1863522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73" name="直接连接符 772"/>
            <p:cNvCxnSpPr/>
            <p:nvPr/>
          </p:nvCxnSpPr>
          <p:spPr>
            <a:xfrm>
              <a:off x="5452283" y="4590843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4" name="直接连接符 773"/>
            <p:cNvCxnSpPr/>
            <p:nvPr/>
          </p:nvCxnSpPr>
          <p:spPr>
            <a:xfrm rot="135000">
              <a:off x="5479483" y="4591377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5" name="直接连接符 774"/>
            <p:cNvCxnSpPr/>
            <p:nvPr/>
          </p:nvCxnSpPr>
          <p:spPr>
            <a:xfrm rot="270000">
              <a:off x="5506641" y="4592979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6" name="直接连接符 775"/>
            <p:cNvCxnSpPr/>
            <p:nvPr/>
          </p:nvCxnSpPr>
          <p:spPr>
            <a:xfrm rot="405000">
              <a:off x="5533716" y="459564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7" name="直接连接符 776"/>
            <p:cNvCxnSpPr/>
            <p:nvPr/>
          </p:nvCxnSpPr>
          <p:spPr>
            <a:xfrm rot="540000">
              <a:off x="5560664" y="4599373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8" name="直接连接符 777"/>
            <p:cNvCxnSpPr/>
            <p:nvPr/>
          </p:nvCxnSpPr>
          <p:spPr>
            <a:xfrm rot="675000">
              <a:off x="5587446" y="4604156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9" name="直接连接符 778"/>
            <p:cNvCxnSpPr/>
            <p:nvPr/>
          </p:nvCxnSpPr>
          <p:spPr>
            <a:xfrm rot="810000">
              <a:off x="5614019" y="4609986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0" name="直接连接符 779"/>
            <p:cNvCxnSpPr/>
            <p:nvPr/>
          </p:nvCxnSpPr>
          <p:spPr>
            <a:xfrm rot="945000">
              <a:off x="5640343" y="461685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1" name="直接连接符 780"/>
            <p:cNvCxnSpPr/>
            <p:nvPr/>
          </p:nvCxnSpPr>
          <p:spPr>
            <a:xfrm rot="1080000">
              <a:off x="5666378" y="4624752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2" name="直接连接符 781"/>
            <p:cNvCxnSpPr/>
            <p:nvPr/>
          </p:nvCxnSpPr>
          <p:spPr>
            <a:xfrm rot="1215000">
              <a:off x="5692081" y="4633666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3" name="直接连接符 782"/>
            <p:cNvCxnSpPr/>
            <p:nvPr/>
          </p:nvCxnSpPr>
          <p:spPr>
            <a:xfrm rot="1350000">
              <a:off x="5717415" y="4643581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4" name="直接连接符 783"/>
            <p:cNvCxnSpPr/>
            <p:nvPr/>
          </p:nvCxnSpPr>
          <p:spPr>
            <a:xfrm rot="1485000">
              <a:off x="5742341" y="4654483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5" name="直接连接符 784"/>
            <p:cNvCxnSpPr/>
            <p:nvPr/>
          </p:nvCxnSpPr>
          <p:spPr>
            <a:xfrm rot="1620000">
              <a:off x="5766818" y="4666356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6" name="直接连接符 785"/>
            <p:cNvCxnSpPr/>
            <p:nvPr/>
          </p:nvCxnSpPr>
          <p:spPr>
            <a:xfrm rot="1755000">
              <a:off x="5790812" y="4679181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7" name="直接连接符 786"/>
            <p:cNvCxnSpPr/>
            <p:nvPr/>
          </p:nvCxnSpPr>
          <p:spPr>
            <a:xfrm rot="1890000">
              <a:off x="5814283" y="4692938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8" name="直接连接符 787"/>
            <p:cNvCxnSpPr/>
            <p:nvPr/>
          </p:nvCxnSpPr>
          <p:spPr>
            <a:xfrm rot="2025000">
              <a:off x="5837196" y="470760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9" name="直接连接符 788"/>
            <p:cNvCxnSpPr/>
            <p:nvPr/>
          </p:nvCxnSpPr>
          <p:spPr>
            <a:xfrm rot="2160000">
              <a:off x="5859515" y="4723160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0" name="直接连接符 789"/>
            <p:cNvCxnSpPr/>
            <p:nvPr/>
          </p:nvCxnSpPr>
          <p:spPr>
            <a:xfrm rot="2295000">
              <a:off x="5881206" y="4739580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1" name="直接连接符 790"/>
            <p:cNvCxnSpPr/>
            <p:nvPr/>
          </p:nvCxnSpPr>
          <p:spPr>
            <a:xfrm rot="2430000">
              <a:off x="5902236" y="4756840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2" name="直接连接符 791"/>
            <p:cNvCxnSpPr/>
            <p:nvPr/>
          </p:nvCxnSpPr>
          <p:spPr>
            <a:xfrm rot="2565000">
              <a:off x="5922572" y="4774911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3" name="直接连接符 792"/>
            <p:cNvCxnSpPr/>
            <p:nvPr/>
          </p:nvCxnSpPr>
          <p:spPr>
            <a:xfrm rot="2700000">
              <a:off x="5942183" y="4793767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4" name="直接连接符 793"/>
            <p:cNvCxnSpPr/>
            <p:nvPr/>
          </p:nvCxnSpPr>
          <p:spPr>
            <a:xfrm rot="2835000">
              <a:off x="5961040" y="4813378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5" name="直接连接符 794"/>
            <p:cNvCxnSpPr/>
            <p:nvPr/>
          </p:nvCxnSpPr>
          <p:spPr>
            <a:xfrm rot="2970000">
              <a:off x="5979111" y="4833714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6" name="直接连接符 795"/>
            <p:cNvCxnSpPr/>
            <p:nvPr/>
          </p:nvCxnSpPr>
          <p:spPr>
            <a:xfrm rot="3105000">
              <a:off x="5996370" y="4854744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7" name="直接连接符 796"/>
            <p:cNvCxnSpPr/>
            <p:nvPr/>
          </p:nvCxnSpPr>
          <p:spPr>
            <a:xfrm rot="3240000">
              <a:off x="6012790" y="487643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8" name="直接连接符 797"/>
            <p:cNvCxnSpPr/>
            <p:nvPr/>
          </p:nvCxnSpPr>
          <p:spPr>
            <a:xfrm rot="3375000">
              <a:off x="6028345" y="489875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9" name="直接连接符 798"/>
            <p:cNvCxnSpPr/>
            <p:nvPr/>
          </p:nvCxnSpPr>
          <p:spPr>
            <a:xfrm rot="3510000">
              <a:off x="6043012" y="4921667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0" name="直接连接符 799"/>
            <p:cNvCxnSpPr/>
            <p:nvPr/>
          </p:nvCxnSpPr>
          <p:spPr>
            <a:xfrm rot="3645000">
              <a:off x="6056769" y="4945139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1" name="直接连接符 800"/>
            <p:cNvCxnSpPr/>
            <p:nvPr/>
          </p:nvCxnSpPr>
          <p:spPr>
            <a:xfrm rot="3780000">
              <a:off x="6069594" y="4969132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2" name="直接连接符 801"/>
            <p:cNvCxnSpPr/>
            <p:nvPr/>
          </p:nvCxnSpPr>
          <p:spPr>
            <a:xfrm rot="3915000">
              <a:off x="6081467" y="4993610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3" name="直接连接符 802"/>
            <p:cNvCxnSpPr/>
            <p:nvPr/>
          </p:nvCxnSpPr>
          <p:spPr>
            <a:xfrm rot="4050000">
              <a:off x="6092369" y="501853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4" name="直接连接符 803"/>
            <p:cNvCxnSpPr/>
            <p:nvPr/>
          </p:nvCxnSpPr>
          <p:spPr>
            <a:xfrm rot="4185000">
              <a:off x="6102284" y="5043869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5" name="直接连接符 804"/>
            <p:cNvCxnSpPr/>
            <p:nvPr/>
          </p:nvCxnSpPr>
          <p:spPr>
            <a:xfrm rot="4320000">
              <a:off x="6111197" y="5069573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6" name="直接连接符 805"/>
            <p:cNvCxnSpPr/>
            <p:nvPr/>
          </p:nvCxnSpPr>
          <p:spPr>
            <a:xfrm rot="4455000">
              <a:off x="6119095" y="5095607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7" name="直接连接符 806"/>
            <p:cNvCxnSpPr/>
            <p:nvPr/>
          </p:nvCxnSpPr>
          <p:spPr>
            <a:xfrm rot="4590000">
              <a:off x="6125964" y="5121931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8" name="直接连接符 807"/>
            <p:cNvCxnSpPr/>
            <p:nvPr/>
          </p:nvCxnSpPr>
          <p:spPr>
            <a:xfrm rot="4725000">
              <a:off x="6131794" y="5148504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9" name="直接连接符 808"/>
            <p:cNvCxnSpPr/>
            <p:nvPr/>
          </p:nvCxnSpPr>
          <p:spPr>
            <a:xfrm rot="4860000">
              <a:off x="6136577" y="5175286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0" name="直接连接符 809"/>
            <p:cNvCxnSpPr/>
            <p:nvPr/>
          </p:nvCxnSpPr>
          <p:spPr>
            <a:xfrm rot="4995000">
              <a:off x="6140305" y="520223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1" name="直接连接符 810"/>
            <p:cNvCxnSpPr/>
            <p:nvPr/>
          </p:nvCxnSpPr>
          <p:spPr>
            <a:xfrm rot="5130000">
              <a:off x="6142971" y="5229309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2" name="直接连接符 811"/>
            <p:cNvCxnSpPr/>
            <p:nvPr/>
          </p:nvCxnSpPr>
          <p:spPr>
            <a:xfrm rot="5265000">
              <a:off x="6144573" y="5256467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3" name="直接连接符 812"/>
            <p:cNvCxnSpPr/>
            <p:nvPr/>
          </p:nvCxnSpPr>
          <p:spPr>
            <a:xfrm rot="5535000">
              <a:off x="6144573" y="5310867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4" name="直接连接符 813"/>
            <p:cNvCxnSpPr/>
            <p:nvPr/>
          </p:nvCxnSpPr>
          <p:spPr>
            <a:xfrm rot="5670000">
              <a:off x="6142971" y="5338026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5" name="直接连接符 814"/>
            <p:cNvCxnSpPr/>
            <p:nvPr/>
          </p:nvCxnSpPr>
          <p:spPr>
            <a:xfrm rot="5805000">
              <a:off x="6140305" y="5365100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6" name="直接连接符 815"/>
            <p:cNvCxnSpPr/>
            <p:nvPr/>
          </p:nvCxnSpPr>
          <p:spPr>
            <a:xfrm rot="5940000">
              <a:off x="6136577" y="5392049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7" name="直接连接符 816"/>
            <p:cNvCxnSpPr/>
            <p:nvPr/>
          </p:nvCxnSpPr>
          <p:spPr>
            <a:xfrm rot="6075000">
              <a:off x="6131794" y="5418831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8" name="直接连接符 817"/>
            <p:cNvCxnSpPr/>
            <p:nvPr/>
          </p:nvCxnSpPr>
          <p:spPr>
            <a:xfrm rot="6210000">
              <a:off x="6125964" y="5445404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9" name="直接连接符 818"/>
            <p:cNvCxnSpPr/>
            <p:nvPr/>
          </p:nvCxnSpPr>
          <p:spPr>
            <a:xfrm rot="6345000">
              <a:off x="6119095" y="5471728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0" name="直接连接符 819"/>
            <p:cNvCxnSpPr/>
            <p:nvPr/>
          </p:nvCxnSpPr>
          <p:spPr>
            <a:xfrm rot="6480000">
              <a:off x="6111197" y="5497762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1" name="直接连接符 820"/>
            <p:cNvCxnSpPr/>
            <p:nvPr/>
          </p:nvCxnSpPr>
          <p:spPr>
            <a:xfrm rot="6615000">
              <a:off x="6102284" y="5523466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2" name="直接连接符 821"/>
            <p:cNvCxnSpPr/>
            <p:nvPr/>
          </p:nvCxnSpPr>
          <p:spPr>
            <a:xfrm rot="6750000">
              <a:off x="6092369" y="5548800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3" name="直接连接符 822"/>
            <p:cNvCxnSpPr/>
            <p:nvPr/>
          </p:nvCxnSpPr>
          <p:spPr>
            <a:xfrm rot="6885000">
              <a:off x="6081467" y="5573725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4" name="直接连接符 823"/>
            <p:cNvCxnSpPr/>
            <p:nvPr/>
          </p:nvCxnSpPr>
          <p:spPr>
            <a:xfrm rot="7020000">
              <a:off x="6069594" y="5598203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5" name="直接连接符 824"/>
            <p:cNvCxnSpPr/>
            <p:nvPr/>
          </p:nvCxnSpPr>
          <p:spPr>
            <a:xfrm rot="7155000">
              <a:off x="6056769" y="5622196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6" name="直接连接符 825"/>
            <p:cNvCxnSpPr/>
            <p:nvPr/>
          </p:nvCxnSpPr>
          <p:spPr>
            <a:xfrm rot="7290000">
              <a:off x="6043012" y="5645667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7" name="直接连接符 826"/>
            <p:cNvCxnSpPr/>
            <p:nvPr/>
          </p:nvCxnSpPr>
          <p:spPr>
            <a:xfrm rot="7425000">
              <a:off x="6028345" y="5668580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8" name="直接连接符 827"/>
            <p:cNvCxnSpPr/>
            <p:nvPr/>
          </p:nvCxnSpPr>
          <p:spPr>
            <a:xfrm rot="7560000">
              <a:off x="6012790" y="569089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9" name="直接连接符 828"/>
            <p:cNvCxnSpPr/>
            <p:nvPr/>
          </p:nvCxnSpPr>
          <p:spPr>
            <a:xfrm rot="7695000">
              <a:off x="5996370" y="571259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0" name="直接连接符 829"/>
            <p:cNvCxnSpPr/>
            <p:nvPr/>
          </p:nvCxnSpPr>
          <p:spPr>
            <a:xfrm rot="7830000">
              <a:off x="5979111" y="573362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1" name="直接连接符 830"/>
            <p:cNvCxnSpPr/>
            <p:nvPr/>
          </p:nvCxnSpPr>
          <p:spPr>
            <a:xfrm rot="7965000">
              <a:off x="5961040" y="575395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2" name="直接连接符 831"/>
            <p:cNvCxnSpPr/>
            <p:nvPr/>
          </p:nvCxnSpPr>
          <p:spPr>
            <a:xfrm rot="8100000">
              <a:off x="5942183" y="577356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3" name="直接连接符 832"/>
            <p:cNvCxnSpPr/>
            <p:nvPr/>
          </p:nvCxnSpPr>
          <p:spPr>
            <a:xfrm rot="8235000">
              <a:off x="5922572" y="579242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4" name="直接连接符 833"/>
            <p:cNvCxnSpPr/>
            <p:nvPr/>
          </p:nvCxnSpPr>
          <p:spPr>
            <a:xfrm rot="8370000">
              <a:off x="5902236" y="581049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5" name="直接连接符 834"/>
            <p:cNvCxnSpPr/>
            <p:nvPr/>
          </p:nvCxnSpPr>
          <p:spPr>
            <a:xfrm rot="8505000">
              <a:off x="5881206" y="582775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6" name="直接连接符 835"/>
            <p:cNvCxnSpPr/>
            <p:nvPr/>
          </p:nvCxnSpPr>
          <p:spPr>
            <a:xfrm rot="8640000">
              <a:off x="5859515" y="584417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7" name="直接连接符 836"/>
            <p:cNvCxnSpPr/>
            <p:nvPr/>
          </p:nvCxnSpPr>
          <p:spPr>
            <a:xfrm rot="8775000">
              <a:off x="5837196" y="585973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8" name="直接连接符 837"/>
            <p:cNvCxnSpPr/>
            <p:nvPr/>
          </p:nvCxnSpPr>
          <p:spPr>
            <a:xfrm rot="8910000">
              <a:off x="5814283" y="587439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9" name="直接连接符 838"/>
            <p:cNvCxnSpPr/>
            <p:nvPr/>
          </p:nvCxnSpPr>
          <p:spPr>
            <a:xfrm rot="9045000">
              <a:off x="5790812" y="588815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0" name="直接连接符 839"/>
            <p:cNvCxnSpPr/>
            <p:nvPr/>
          </p:nvCxnSpPr>
          <p:spPr>
            <a:xfrm rot="9180000">
              <a:off x="5766818" y="590097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1" name="直接连接符 840"/>
            <p:cNvCxnSpPr/>
            <p:nvPr/>
          </p:nvCxnSpPr>
          <p:spPr>
            <a:xfrm rot="9315000">
              <a:off x="5742341" y="591285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2" name="直接连接符 841"/>
            <p:cNvCxnSpPr/>
            <p:nvPr/>
          </p:nvCxnSpPr>
          <p:spPr>
            <a:xfrm rot="9450000">
              <a:off x="5717415" y="592375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3" name="直接连接符 842"/>
            <p:cNvCxnSpPr/>
            <p:nvPr/>
          </p:nvCxnSpPr>
          <p:spPr>
            <a:xfrm rot="9585000">
              <a:off x="5692081" y="593366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4" name="直接连接符 843"/>
            <p:cNvCxnSpPr/>
            <p:nvPr/>
          </p:nvCxnSpPr>
          <p:spPr>
            <a:xfrm rot="9720000">
              <a:off x="5666378" y="5942582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5" name="直接连接符 844"/>
            <p:cNvCxnSpPr/>
            <p:nvPr/>
          </p:nvCxnSpPr>
          <p:spPr>
            <a:xfrm rot="9855000">
              <a:off x="5640343" y="595048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6" name="直接连接符 845"/>
            <p:cNvCxnSpPr/>
            <p:nvPr/>
          </p:nvCxnSpPr>
          <p:spPr>
            <a:xfrm rot="9990000">
              <a:off x="5614019" y="595734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7" name="直接连接符 846"/>
            <p:cNvCxnSpPr/>
            <p:nvPr/>
          </p:nvCxnSpPr>
          <p:spPr>
            <a:xfrm rot="10125000">
              <a:off x="5587446" y="596317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8" name="直接连接符 847"/>
            <p:cNvCxnSpPr/>
            <p:nvPr/>
          </p:nvCxnSpPr>
          <p:spPr>
            <a:xfrm rot="10260000">
              <a:off x="5560664" y="596796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9" name="直接连接符 848"/>
            <p:cNvCxnSpPr/>
            <p:nvPr/>
          </p:nvCxnSpPr>
          <p:spPr>
            <a:xfrm rot="10395000">
              <a:off x="5533716" y="597168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0" name="直接连接符 849"/>
            <p:cNvCxnSpPr/>
            <p:nvPr/>
          </p:nvCxnSpPr>
          <p:spPr>
            <a:xfrm rot="10530000">
              <a:off x="5506641" y="597435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1" name="直接连接符 850"/>
            <p:cNvCxnSpPr/>
            <p:nvPr/>
          </p:nvCxnSpPr>
          <p:spPr>
            <a:xfrm rot="10665000">
              <a:off x="5479483" y="597595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2" name="直接连接符 851"/>
            <p:cNvCxnSpPr/>
            <p:nvPr/>
          </p:nvCxnSpPr>
          <p:spPr>
            <a:xfrm rot="10935000">
              <a:off x="5425083" y="597595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3" name="直接连接符 852"/>
            <p:cNvCxnSpPr/>
            <p:nvPr/>
          </p:nvCxnSpPr>
          <p:spPr>
            <a:xfrm rot="11070000">
              <a:off x="5397925" y="597435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4" name="直接连接符 853"/>
            <p:cNvCxnSpPr/>
            <p:nvPr/>
          </p:nvCxnSpPr>
          <p:spPr>
            <a:xfrm rot="11205000">
              <a:off x="5370850" y="597168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5" name="直接连接符 854"/>
            <p:cNvCxnSpPr/>
            <p:nvPr/>
          </p:nvCxnSpPr>
          <p:spPr>
            <a:xfrm rot="11340000">
              <a:off x="5343902" y="596796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6" name="直接连接符 855"/>
            <p:cNvCxnSpPr/>
            <p:nvPr/>
          </p:nvCxnSpPr>
          <p:spPr>
            <a:xfrm rot="11475000">
              <a:off x="5317120" y="596317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7" name="直接连接符 856"/>
            <p:cNvCxnSpPr/>
            <p:nvPr/>
          </p:nvCxnSpPr>
          <p:spPr>
            <a:xfrm rot="11610000">
              <a:off x="5290547" y="595734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8" name="直接连接符 857"/>
            <p:cNvCxnSpPr/>
            <p:nvPr/>
          </p:nvCxnSpPr>
          <p:spPr>
            <a:xfrm rot="11745000">
              <a:off x="5264223" y="595048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9" name="直接连接符 858"/>
            <p:cNvCxnSpPr/>
            <p:nvPr/>
          </p:nvCxnSpPr>
          <p:spPr>
            <a:xfrm rot="11880000">
              <a:off x="5238188" y="5942582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0" name="直接连接符 859"/>
            <p:cNvCxnSpPr/>
            <p:nvPr/>
          </p:nvCxnSpPr>
          <p:spPr>
            <a:xfrm rot="12015000">
              <a:off x="5212485" y="593366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1" name="直接连接符 860"/>
            <p:cNvCxnSpPr/>
            <p:nvPr/>
          </p:nvCxnSpPr>
          <p:spPr>
            <a:xfrm rot="12150000">
              <a:off x="5187151" y="592375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2" name="直接连接符 861"/>
            <p:cNvCxnSpPr/>
            <p:nvPr/>
          </p:nvCxnSpPr>
          <p:spPr>
            <a:xfrm rot="12285000">
              <a:off x="5162225" y="591285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3" name="直接连接符 862"/>
            <p:cNvCxnSpPr/>
            <p:nvPr/>
          </p:nvCxnSpPr>
          <p:spPr>
            <a:xfrm rot="12420000">
              <a:off x="5137748" y="590097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4" name="直接连接符 863"/>
            <p:cNvCxnSpPr/>
            <p:nvPr/>
          </p:nvCxnSpPr>
          <p:spPr>
            <a:xfrm rot="12555000">
              <a:off x="5113754" y="588815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5" name="直接连接符 864"/>
            <p:cNvCxnSpPr/>
            <p:nvPr/>
          </p:nvCxnSpPr>
          <p:spPr>
            <a:xfrm rot="12690000">
              <a:off x="5090283" y="587439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6" name="直接连接符 865"/>
            <p:cNvCxnSpPr/>
            <p:nvPr/>
          </p:nvCxnSpPr>
          <p:spPr>
            <a:xfrm rot="12825000">
              <a:off x="5067370" y="585973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7" name="直接连接符 866"/>
            <p:cNvCxnSpPr/>
            <p:nvPr/>
          </p:nvCxnSpPr>
          <p:spPr>
            <a:xfrm rot="12960000">
              <a:off x="5045051" y="584417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8" name="直接连接符 867"/>
            <p:cNvCxnSpPr/>
            <p:nvPr/>
          </p:nvCxnSpPr>
          <p:spPr>
            <a:xfrm rot="13095000">
              <a:off x="5023360" y="582775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9" name="直接连接符 868"/>
            <p:cNvCxnSpPr/>
            <p:nvPr/>
          </p:nvCxnSpPr>
          <p:spPr>
            <a:xfrm rot="13230000">
              <a:off x="5002330" y="581049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0" name="直接连接符 869"/>
            <p:cNvCxnSpPr/>
            <p:nvPr/>
          </p:nvCxnSpPr>
          <p:spPr>
            <a:xfrm rot="13365000">
              <a:off x="4981994" y="579242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1" name="直接连接符 870"/>
            <p:cNvCxnSpPr/>
            <p:nvPr/>
          </p:nvCxnSpPr>
          <p:spPr>
            <a:xfrm rot="13500000">
              <a:off x="4962383" y="577356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2" name="直接连接符 871"/>
            <p:cNvCxnSpPr/>
            <p:nvPr/>
          </p:nvCxnSpPr>
          <p:spPr>
            <a:xfrm rot="13635000">
              <a:off x="4943527" y="575395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3" name="直接连接符 872"/>
            <p:cNvCxnSpPr/>
            <p:nvPr/>
          </p:nvCxnSpPr>
          <p:spPr>
            <a:xfrm rot="13770000">
              <a:off x="4925455" y="573362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4" name="直接连接符 873"/>
            <p:cNvCxnSpPr/>
            <p:nvPr/>
          </p:nvCxnSpPr>
          <p:spPr>
            <a:xfrm rot="13905000">
              <a:off x="4908196" y="571259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5" name="直接连接符 874"/>
            <p:cNvCxnSpPr/>
            <p:nvPr/>
          </p:nvCxnSpPr>
          <p:spPr>
            <a:xfrm rot="14040000">
              <a:off x="4891776" y="569089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6" name="直接连接符 875"/>
            <p:cNvCxnSpPr/>
            <p:nvPr/>
          </p:nvCxnSpPr>
          <p:spPr>
            <a:xfrm rot="14175000">
              <a:off x="4876221" y="566858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7" name="直接连接符 876"/>
            <p:cNvCxnSpPr/>
            <p:nvPr/>
          </p:nvCxnSpPr>
          <p:spPr>
            <a:xfrm rot="14310000">
              <a:off x="4861554" y="564566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8" name="直接连接符 877"/>
            <p:cNvCxnSpPr/>
            <p:nvPr/>
          </p:nvCxnSpPr>
          <p:spPr>
            <a:xfrm rot="14445000">
              <a:off x="4847797" y="562219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9" name="直接连接符 878"/>
            <p:cNvCxnSpPr/>
            <p:nvPr/>
          </p:nvCxnSpPr>
          <p:spPr>
            <a:xfrm rot="14580000">
              <a:off x="4834972" y="5598203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0" name="直接连接符 879"/>
            <p:cNvCxnSpPr/>
            <p:nvPr/>
          </p:nvCxnSpPr>
          <p:spPr>
            <a:xfrm rot="14715000">
              <a:off x="4823099" y="557372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1" name="直接连接符 880"/>
            <p:cNvCxnSpPr/>
            <p:nvPr/>
          </p:nvCxnSpPr>
          <p:spPr>
            <a:xfrm rot="14850000">
              <a:off x="4812197" y="554880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2" name="直接连接符 881"/>
            <p:cNvCxnSpPr/>
            <p:nvPr/>
          </p:nvCxnSpPr>
          <p:spPr>
            <a:xfrm rot="14985000">
              <a:off x="4802282" y="552346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3" name="直接连接符 882"/>
            <p:cNvCxnSpPr/>
            <p:nvPr/>
          </p:nvCxnSpPr>
          <p:spPr>
            <a:xfrm rot="15120000">
              <a:off x="4793368" y="5497762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4" name="直接连接符 883"/>
            <p:cNvCxnSpPr/>
            <p:nvPr/>
          </p:nvCxnSpPr>
          <p:spPr>
            <a:xfrm rot="15255000">
              <a:off x="4785471" y="547172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5" name="直接连接符 884"/>
            <p:cNvCxnSpPr/>
            <p:nvPr/>
          </p:nvCxnSpPr>
          <p:spPr>
            <a:xfrm rot="15390000">
              <a:off x="4778602" y="544540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6" name="直接连接符 885"/>
            <p:cNvCxnSpPr/>
            <p:nvPr/>
          </p:nvCxnSpPr>
          <p:spPr>
            <a:xfrm rot="15525000">
              <a:off x="4772772" y="541883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7" name="直接连接符 886"/>
            <p:cNvCxnSpPr/>
            <p:nvPr/>
          </p:nvCxnSpPr>
          <p:spPr>
            <a:xfrm rot="15660000">
              <a:off x="4767989" y="539204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8" name="直接连接符 887"/>
            <p:cNvCxnSpPr/>
            <p:nvPr/>
          </p:nvCxnSpPr>
          <p:spPr>
            <a:xfrm rot="15795000">
              <a:off x="4764261" y="536510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9" name="直接连接符 888"/>
            <p:cNvCxnSpPr/>
            <p:nvPr/>
          </p:nvCxnSpPr>
          <p:spPr>
            <a:xfrm rot="15930000">
              <a:off x="4761595" y="533802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0" name="直接连接符 889"/>
            <p:cNvCxnSpPr/>
            <p:nvPr/>
          </p:nvCxnSpPr>
          <p:spPr>
            <a:xfrm rot="16065000">
              <a:off x="4759993" y="531086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1" name="直接连接符 890"/>
            <p:cNvCxnSpPr/>
            <p:nvPr/>
          </p:nvCxnSpPr>
          <p:spPr>
            <a:xfrm rot="16335000">
              <a:off x="4759993" y="525646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2" name="直接连接符 891"/>
            <p:cNvCxnSpPr/>
            <p:nvPr/>
          </p:nvCxnSpPr>
          <p:spPr>
            <a:xfrm rot="16470000">
              <a:off x="4761595" y="522930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3" name="直接连接符 892"/>
            <p:cNvCxnSpPr/>
            <p:nvPr/>
          </p:nvCxnSpPr>
          <p:spPr>
            <a:xfrm rot="16605000">
              <a:off x="4764261" y="520223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4" name="直接连接符 893"/>
            <p:cNvCxnSpPr/>
            <p:nvPr/>
          </p:nvCxnSpPr>
          <p:spPr>
            <a:xfrm rot="16740000">
              <a:off x="4767989" y="517528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5" name="直接连接符 894"/>
            <p:cNvCxnSpPr/>
            <p:nvPr/>
          </p:nvCxnSpPr>
          <p:spPr>
            <a:xfrm rot="16875000">
              <a:off x="4772772" y="514850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6" name="直接连接符 895"/>
            <p:cNvCxnSpPr/>
            <p:nvPr/>
          </p:nvCxnSpPr>
          <p:spPr>
            <a:xfrm rot="17010000">
              <a:off x="4778602" y="512193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7" name="直接连接符 896"/>
            <p:cNvCxnSpPr/>
            <p:nvPr/>
          </p:nvCxnSpPr>
          <p:spPr>
            <a:xfrm rot="17145000">
              <a:off x="4785471" y="509560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8" name="直接连接符 897"/>
            <p:cNvCxnSpPr/>
            <p:nvPr/>
          </p:nvCxnSpPr>
          <p:spPr>
            <a:xfrm rot="17280000">
              <a:off x="4793368" y="5069573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9" name="直接连接符 898"/>
            <p:cNvCxnSpPr/>
            <p:nvPr/>
          </p:nvCxnSpPr>
          <p:spPr>
            <a:xfrm rot="17415000">
              <a:off x="4802282" y="504386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0" name="直接连接符 899"/>
            <p:cNvCxnSpPr/>
            <p:nvPr/>
          </p:nvCxnSpPr>
          <p:spPr>
            <a:xfrm rot="17550000">
              <a:off x="4812197" y="501853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" name="直接连接符 900"/>
            <p:cNvCxnSpPr/>
            <p:nvPr/>
          </p:nvCxnSpPr>
          <p:spPr>
            <a:xfrm rot="17685000">
              <a:off x="4823099" y="499361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" name="直接连接符 901"/>
            <p:cNvCxnSpPr/>
            <p:nvPr/>
          </p:nvCxnSpPr>
          <p:spPr>
            <a:xfrm rot="17820000">
              <a:off x="4834972" y="4969132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" name="直接连接符 902"/>
            <p:cNvCxnSpPr/>
            <p:nvPr/>
          </p:nvCxnSpPr>
          <p:spPr>
            <a:xfrm rot="17955000">
              <a:off x="4847797" y="494513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4" name="直接连接符 903"/>
            <p:cNvCxnSpPr/>
            <p:nvPr/>
          </p:nvCxnSpPr>
          <p:spPr>
            <a:xfrm rot="18090000">
              <a:off x="4861554" y="492166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5" name="直接连接符 904"/>
            <p:cNvCxnSpPr/>
            <p:nvPr/>
          </p:nvCxnSpPr>
          <p:spPr>
            <a:xfrm rot="18225000">
              <a:off x="4876221" y="489875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6" name="直接连接符 905"/>
            <p:cNvCxnSpPr/>
            <p:nvPr/>
          </p:nvCxnSpPr>
          <p:spPr>
            <a:xfrm rot="18360000">
              <a:off x="4891776" y="487643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7" name="直接连接符 906"/>
            <p:cNvCxnSpPr/>
            <p:nvPr/>
          </p:nvCxnSpPr>
          <p:spPr>
            <a:xfrm rot="18495000">
              <a:off x="4908196" y="485474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8" name="直接连接符 907"/>
            <p:cNvCxnSpPr/>
            <p:nvPr/>
          </p:nvCxnSpPr>
          <p:spPr>
            <a:xfrm rot="18630000">
              <a:off x="4925455" y="483371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9" name="直接连接符 908"/>
            <p:cNvCxnSpPr/>
            <p:nvPr/>
          </p:nvCxnSpPr>
          <p:spPr>
            <a:xfrm rot="18765000">
              <a:off x="4943527" y="481337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0" name="直接连接符 909"/>
            <p:cNvCxnSpPr/>
            <p:nvPr/>
          </p:nvCxnSpPr>
          <p:spPr>
            <a:xfrm rot="18900000">
              <a:off x="4962383" y="479376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1" name="直接连接符 910"/>
            <p:cNvCxnSpPr/>
            <p:nvPr/>
          </p:nvCxnSpPr>
          <p:spPr>
            <a:xfrm rot="19035000">
              <a:off x="4981994" y="477491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2" name="直接连接符 911"/>
            <p:cNvCxnSpPr/>
            <p:nvPr/>
          </p:nvCxnSpPr>
          <p:spPr>
            <a:xfrm rot="19170000">
              <a:off x="5002330" y="475684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3" name="直接连接符 912"/>
            <p:cNvCxnSpPr/>
            <p:nvPr/>
          </p:nvCxnSpPr>
          <p:spPr>
            <a:xfrm rot="19305000">
              <a:off x="5023360" y="473958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4" name="直接连接符 913"/>
            <p:cNvCxnSpPr/>
            <p:nvPr/>
          </p:nvCxnSpPr>
          <p:spPr>
            <a:xfrm rot="19440000">
              <a:off x="5045051" y="472316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5" name="直接连接符 914"/>
            <p:cNvCxnSpPr/>
            <p:nvPr/>
          </p:nvCxnSpPr>
          <p:spPr>
            <a:xfrm rot="19575000">
              <a:off x="5067370" y="470760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6" name="直接连接符 915"/>
            <p:cNvCxnSpPr/>
            <p:nvPr/>
          </p:nvCxnSpPr>
          <p:spPr>
            <a:xfrm rot="19710000">
              <a:off x="5090283" y="469293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7" name="直接连接符 916"/>
            <p:cNvCxnSpPr/>
            <p:nvPr/>
          </p:nvCxnSpPr>
          <p:spPr>
            <a:xfrm rot="19845000">
              <a:off x="5113754" y="467918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8" name="直接连接符 917"/>
            <p:cNvCxnSpPr/>
            <p:nvPr/>
          </p:nvCxnSpPr>
          <p:spPr>
            <a:xfrm rot="19980000">
              <a:off x="5137748" y="466635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9" name="直接连接符 918"/>
            <p:cNvCxnSpPr/>
            <p:nvPr/>
          </p:nvCxnSpPr>
          <p:spPr>
            <a:xfrm rot="20115000">
              <a:off x="5162225" y="4654483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0" name="直接连接符 919"/>
            <p:cNvCxnSpPr/>
            <p:nvPr/>
          </p:nvCxnSpPr>
          <p:spPr>
            <a:xfrm rot="20250000">
              <a:off x="5187151" y="464358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1" name="直接连接符 920"/>
            <p:cNvCxnSpPr/>
            <p:nvPr/>
          </p:nvCxnSpPr>
          <p:spPr>
            <a:xfrm rot="20385000">
              <a:off x="5212485" y="463366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2" name="直接连接符 921"/>
            <p:cNvCxnSpPr/>
            <p:nvPr/>
          </p:nvCxnSpPr>
          <p:spPr>
            <a:xfrm rot="20520000">
              <a:off x="5238188" y="4624752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3" name="直接连接符 922"/>
            <p:cNvCxnSpPr/>
            <p:nvPr/>
          </p:nvCxnSpPr>
          <p:spPr>
            <a:xfrm rot="20655000">
              <a:off x="5264223" y="461685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4" name="直接连接符 923"/>
            <p:cNvCxnSpPr/>
            <p:nvPr/>
          </p:nvCxnSpPr>
          <p:spPr>
            <a:xfrm rot="20790000">
              <a:off x="5290547" y="460998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5" name="直接连接符 924"/>
            <p:cNvCxnSpPr/>
            <p:nvPr/>
          </p:nvCxnSpPr>
          <p:spPr>
            <a:xfrm rot="20925000">
              <a:off x="5317120" y="460415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6" name="直接连接符 925"/>
            <p:cNvCxnSpPr/>
            <p:nvPr/>
          </p:nvCxnSpPr>
          <p:spPr>
            <a:xfrm rot="21060000">
              <a:off x="5343902" y="4599373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7" name="直接连接符 926"/>
            <p:cNvCxnSpPr/>
            <p:nvPr/>
          </p:nvCxnSpPr>
          <p:spPr>
            <a:xfrm rot="21195000">
              <a:off x="5370850" y="459564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8" name="直接连接符 927"/>
            <p:cNvCxnSpPr/>
            <p:nvPr/>
          </p:nvCxnSpPr>
          <p:spPr>
            <a:xfrm rot="21330000">
              <a:off x="5397925" y="459297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9" name="直接连接符 928"/>
            <p:cNvCxnSpPr/>
            <p:nvPr/>
          </p:nvCxnSpPr>
          <p:spPr>
            <a:xfrm rot="21465000">
              <a:off x="5425083" y="459137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0" name="组合 759"/>
            <p:cNvGrpSpPr/>
            <p:nvPr/>
          </p:nvGrpSpPr>
          <p:grpSpPr>
            <a:xfrm>
              <a:off x="4718705" y="4551680"/>
              <a:ext cx="1488078" cy="1508429"/>
              <a:chOff x="1701800" y="1311075"/>
              <a:chExt cx="2782317" cy="2820368"/>
            </a:xfrm>
          </p:grpSpPr>
          <p:grpSp>
            <p:nvGrpSpPr>
              <p:cNvPr id="761" name="组合 760"/>
              <p:cNvGrpSpPr/>
              <p:nvPr/>
            </p:nvGrpSpPr>
            <p:grpSpPr>
              <a:xfrm>
                <a:off x="1701800" y="2755900"/>
                <a:ext cx="2746508" cy="0"/>
                <a:chOff x="1701800" y="2755900"/>
                <a:chExt cx="2746508" cy="0"/>
              </a:xfrm>
            </p:grpSpPr>
            <p:cxnSp>
              <p:nvCxnSpPr>
                <p:cNvPr id="771" name="直接连接符 770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2" name="直接连接符 771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2" name="组合 761"/>
              <p:cNvGrpSpPr/>
              <p:nvPr/>
            </p:nvGrpSpPr>
            <p:grpSpPr>
              <a:xfrm rot="5400000">
                <a:off x="1698625" y="2758189"/>
                <a:ext cx="2746508" cy="0"/>
                <a:chOff x="1701800" y="2755900"/>
                <a:chExt cx="2746508" cy="0"/>
              </a:xfrm>
            </p:grpSpPr>
            <p:cxnSp>
              <p:nvCxnSpPr>
                <p:cNvPr id="769" name="直接连接符 768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0" name="直接连接符 769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3" name="组合 762"/>
              <p:cNvGrpSpPr/>
              <p:nvPr/>
            </p:nvGrpSpPr>
            <p:grpSpPr>
              <a:xfrm rot="2700000">
                <a:off x="1773163" y="2684329"/>
                <a:ext cx="2746508" cy="0"/>
                <a:chOff x="1701800" y="2755900"/>
                <a:chExt cx="2746508" cy="0"/>
              </a:xfrm>
            </p:grpSpPr>
            <p:cxnSp>
              <p:nvCxnSpPr>
                <p:cNvPr id="767" name="直接连接符 766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8" name="直接连接符 767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4" name="组合 763"/>
              <p:cNvGrpSpPr/>
              <p:nvPr/>
            </p:nvGrpSpPr>
            <p:grpSpPr>
              <a:xfrm rot="18900000" flipH="1">
                <a:off x="1737609" y="2793679"/>
                <a:ext cx="2746508" cy="0"/>
                <a:chOff x="1701800" y="2755900"/>
                <a:chExt cx="2746508" cy="0"/>
              </a:xfrm>
            </p:grpSpPr>
            <p:cxnSp>
              <p:nvCxnSpPr>
                <p:cNvPr id="765" name="直接连接符 764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6" name="直接连接符 765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58" name="椭圆 757"/>
            <p:cNvSpPr/>
            <p:nvPr/>
          </p:nvSpPr>
          <p:spPr>
            <a:xfrm>
              <a:off x="4655808" y="4529440"/>
              <a:ext cx="1589420" cy="1589420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4" name="文本框 943"/>
            <p:cNvSpPr txBox="1"/>
            <p:nvPr/>
          </p:nvSpPr>
          <p:spPr>
            <a:xfrm>
              <a:off x="4569012" y="1598279"/>
              <a:ext cx="9836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FB850"/>
                  </a:solidFill>
                  <a:latin typeface="Impact" panose="020B0806030902050204" pitchFamily="34" charset="0"/>
                </a:rPr>
                <a:t>78</a:t>
              </a:r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4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45" name="文本框 944"/>
            <p:cNvSpPr txBox="1"/>
            <p:nvPr/>
          </p:nvSpPr>
          <p:spPr>
            <a:xfrm>
              <a:off x="5001816" y="4882268"/>
              <a:ext cx="9836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87071"/>
                  </a:solidFill>
                  <a:latin typeface="Impact" panose="020B0806030902050204" pitchFamily="34" charset="0"/>
                </a:rPr>
                <a:t>27</a:t>
              </a:r>
              <a:r>
                <a:rPr lang="en-US" altLang="zh-CN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46" name="文本框 945"/>
            <p:cNvSpPr txBox="1"/>
            <p:nvPr/>
          </p:nvSpPr>
          <p:spPr>
            <a:xfrm>
              <a:off x="7715486" y="2837311"/>
              <a:ext cx="9836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latin typeface="Impact" panose="020B0806030902050204" pitchFamily="34" charset="0"/>
                </a:rPr>
                <a:t>50</a:t>
              </a:r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134" name="直接连接符 1133"/>
            <p:cNvCxnSpPr/>
            <p:nvPr/>
          </p:nvCxnSpPr>
          <p:spPr>
            <a:xfrm>
              <a:off x="5023797" y="1058640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5" name="直接连接符 1134"/>
            <p:cNvCxnSpPr/>
            <p:nvPr/>
          </p:nvCxnSpPr>
          <p:spPr>
            <a:xfrm rot="135000">
              <a:off x="5065405" y="105945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6" name="直接连接符 1135"/>
            <p:cNvCxnSpPr/>
            <p:nvPr/>
          </p:nvCxnSpPr>
          <p:spPr>
            <a:xfrm rot="270000">
              <a:off x="5106950" y="106190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7" name="直接连接符 1136"/>
            <p:cNvCxnSpPr/>
            <p:nvPr/>
          </p:nvCxnSpPr>
          <p:spPr>
            <a:xfrm rot="405000">
              <a:off x="5148366" y="106598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8" name="直接连接符 1137"/>
            <p:cNvCxnSpPr/>
            <p:nvPr/>
          </p:nvCxnSpPr>
          <p:spPr>
            <a:xfrm rot="540000">
              <a:off x="5189590" y="107168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9" name="直接连接符 1138"/>
            <p:cNvCxnSpPr/>
            <p:nvPr/>
          </p:nvCxnSpPr>
          <p:spPr>
            <a:xfrm rot="675000">
              <a:off x="5230559" y="107900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0" name="直接连接符 1139"/>
            <p:cNvCxnSpPr/>
            <p:nvPr/>
          </p:nvCxnSpPr>
          <p:spPr>
            <a:xfrm rot="810000">
              <a:off x="5271209" y="108792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1" name="直接连接符 1140"/>
            <p:cNvCxnSpPr/>
            <p:nvPr/>
          </p:nvCxnSpPr>
          <p:spPr>
            <a:xfrm rot="945000">
              <a:off x="5311477" y="109843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2" name="直接连接符 1141"/>
            <p:cNvCxnSpPr/>
            <p:nvPr/>
          </p:nvCxnSpPr>
          <p:spPr>
            <a:xfrm rot="1080000">
              <a:off x="5351302" y="111051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3" name="直接连接符 1142"/>
            <p:cNvCxnSpPr/>
            <p:nvPr/>
          </p:nvCxnSpPr>
          <p:spPr>
            <a:xfrm rot="1215000">
              <a:off x="5390622" y="112414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4" name="直接连接符 1143"/>
            <p:cNvCxnSpPr/>
            <p:nvPr/>
          </p:nvCxnSpPr>
          <p:spPr>
            <a:xfrm rot="1350000">
              <a:off x="5429376" y="113931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5" name="直接连接符 1144"/>
            <p:cNvCxnSpPr/>
            <p:nvPr/>
          </p:nvCxnSpPr>
          <p:spPr>
            <a:xfrm rot="1485000">
              <a:off x="5467505" y="115599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6" name="直接连接符 1145"/>
            <p:cNvCxnSpPr/>
            <p:nvPr/>
          </p:nvCxnSpPr>
          <p:spPr>
            <a:xfrm rot="1620000">
              <a:off x="5504949" y="117415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7" name="直接连接符 1146"/>
            <p:cNvCxnSpPr/>
            <p:nvPr/>
          </p:nvCxnSpPr>
          <p:spPr>
            <a:xfrm rot="1755000">
              <a:off x="5541652" y="119377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8" name="直接连接符 1147"/>
            <p:cNvCxnSpPr/>
            <p:nvPr/>
          </p:nvCxnSpPr>
          <p:spPr>
            <a:xfrm rot="1890000">
              <a:off x="5577556" y="121481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9" name="直接连接符 1148"/>
            <p:cNvCxnSpPr/>
            <p:nvPr/>
          </p:nvCxnSpPr>
          <p:spPr>
            <a:xfrm rot="2025000">
              <a:off x="5612607" y="123725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0" name="直接连接符 1149"/>
            <p:cNvCxnSpPr/>
            <p:nvPr/>
          </p:nvCxnSpPr>
          <p:spPr>
            <a:xfrm rot="2160000">
              <a:off x="5646749" y="126104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1" name="直接连接符 1150"/>
            <p:cNvCxnSpPr/>
            <p:nvPr/>
          </p:nvCxnSpPr>
          <p:spPr>
            <a:xfrm rot="2295000">
              <a:off x="5679931" y="128616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2" name="直接连接符 1151"/>
            <p:cNvCxnSpPr/>
            <p:nvPr/>
          </p:nvCxnSpPr>
          <p:spPr>
            <a:xfrm rot="2430000">
              <a:off x="5712101" y="131256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3" name="直接连接符 1152"/>
            <p:cNvCxnSpPr/>
            <p:nvPr/>
          </p:nvCxnSpPr>
          <p:spPr>
            <a:xfrm rot="2565000">
              <a:off x="5743209" y="134021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4" name="直接连接符 1153"/>
            <p:cNvCxnSpPr/>
            <p:nvPr/>
          </p:nvCxnSpPr>
          <p:spPr>
            <a:xfrm rot="2700000">
              <a:off x="5773209" y="136905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5" name="直接连接符 1154"/>
            <p:cNvCxnSpPr/>
            <p:nvPr/>
          </p:nvCxnSpPr>
          <p:spPr>
            <a:xfrm rot="2835000">
              <a:off x="5802054" y="139905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6" name="直接连接符 1155"/>
            <p:cNvCxnSpPr/>
            <p:nvPr/>
          </p:nvCxnSpPr>
          <p:spPr>
            <a:xfrm rot="2970000">
              <a:off x="5829698" y="143016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7" name="直接连接符 1156"/>
            <p:cNvCxnSpPr/>
            <p:nvPr/>
          </p:nvCxnSpPr>
          <p:spPr>
            <a:xfrm rot="3105000">
              <a:off x="5856099" y="146233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8" name="直接连接符 1157"/>
            <p:cNvCxnSpPr/>
            <p:nvPr/>
          </p:nvCxnSpPr>
          <p:spPr>
            <a:xfrm rot="3240000">
              <a:off x="5881217" y="149551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9" name="直接连接符 1158"/>
            <p:cNvCxnSpPr/>
            <p:nvPr/>
          </p:nvCxnSpPr>
          <p:spPr>
            <a:xfrm rot="3375000">
              <a:off x="5905013" y="152966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0" name="直接连接符 1159"/>
            <p:cNvCxnSpPr/>
            <p:nvPr/>
          </p:nvCxnSpPr>
          <p:spPr>
            <a:xfrm rot="3510000">
              <a:off x="5927450" y="156471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1" name="直接连接符 1160"/>
            <p:cNvCxnSpPr/>
            <p:nvPr/>
          </p:nvCxnSpPr>
          <p:spPr>
            <a:xfrm rot="3645000">
              <a:off x="5948494" y="160061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2" name="直接连接符 1161"/>
            <p:cNvCxnSpPr/>
            <p:nvPr/>
          </p:nvCxnSpPr>
          <p:spPr>
            <a:xfrm rot="3780000">
              <a:off x="5968112" y="163731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3" name="直接连接符 1162"/>
            <p:cNvCxnSpPr/>
            <p:nvPr/>
          </p:nvCxnSpPr>
          <p:spPr>
            <a:xfrm rot="3915000">
              <a:off x="5986274" y="167476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4" name="直接连接符 1163"/>
            <p:cNvCxnSpPr/>
            <p:nvPr/>
          </p:nvCxnSpPr>
          <p:spPr>
            <a:xfrm rot="4050000">
              <a:off x="6002952" y="171289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5" name="直接连接符 1164"/>
            <p:cNvCxnSpPr/>
            <p:nvPr/>
          </p:nvCxnSpPr>
          <p:spPr>
            <a:xfrm rot="4185000">
              <a:off x="6018120" y="175164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6" name="直接连接符 1165"/>
            <p:cNvCxnSpPr/>
            <p:nvPr/>
          </p:nvCxnSpPr>
          <p:spPr>
            <a:xfrm rot="4320000">
              <a:off x="6031754" y="179096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7" name="直接连接符 1166"/>
            <p:cNvCxnSpPr/>
            <p:nvPr/>
          </p:nvCxnSpPr>
          <p:spPr>
            <a:xfrm rot="4455000">
              <a:off x="6043836" y="183078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8" name="直接连接符 1167"/>
            <p:cNvCxnSpPr/>
            <p:nvPr/>
          </p:nvCxnSpPr>
          <p:spPr>
            <a:xfrm rot="4590000">
              <a:off x="6054343" y="187105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9" name="直接连接符 1168"/>
            <p:cNvCxnSpPr/>
            <p:nvPr/>
          </p:nvCxnSpPr>
          <p:spPr>
            <a:xfrm rot="4725000">
              <a:off x="6063262" y="191170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0" name="直接连接符 1169"/>
            <p:cNvCxnSpPr/>
            <p:nvPr/>
          </p:nvCxnSpPr>
          <p:spPr>
            <a:xfrm rot="4860000">
              <a:off x="6070578" y="195267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1" name="直接连接符 1170"/>
            <p:cNvCxnSpPr/>
            <p:nvPr/>
          </p:nvCxnSpPr>
          <p:spPr>
            <a:xfrm rot="4995000">
              <a:off x="6076280" y="199390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2" name="直接连接符 1171"/>
            <p:cNvCxnSpPr/>
            <p:nvPr/>
          </p:nvCxnSpPr>
          <p:spPr>
            <a:xfrm rot="5130000">
              <a:off x="6080360" y="203531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3" name="直接连接符 1172"/>
            <p:cNvCxnSpPr/>
            <p:nvPr/>
          </p:nvCxnSpPr>
          <p:spPr>
            <a:xfrm rot="5265000">
              <a:off x="6082809" y="207686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4" name="直接连接符 1173"/>
            <p:cNvCxnSpPr/>
            <p:nvPr/>
          </p:nvCxnSpPr>
          <p:spPr>
            <a:xfrm rot="5535000">
              <a:off x="6082809" y="2160078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5" name="直接连接符 1174"/>
            <p:cNvCxnSpPr/>
            <p:nvPr/>
          </p:nvCxnSpPr>
          <p:spPr>
            <a:xfrm rot="5670000">
              <a:off x="6080360" y="220162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6" name="直接连接符 1175"/>
            <p:cNvCxnSpPr/>
            <p:nvPr/>
          </p:nvCxnSpPr>
          <p:spPr>
            <a:xfrm rot="5805000">
              <a:off x="6076280" y="224303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7" name="直接连接符 1176"/>
            <p:cNvCxnSpPr/>
            <p:nvPr/>
          </p:nvCxnSpPr>
          <p:spPr>
            <a:xfrm rot="5940000">
              <a:off x="6070578" y="228426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8" name="直接连接符 1177"/>
            <p:cNvCxnSpPr/>
            <p:nvPr/>
          </p:nvCxnSpPr>
          <p:spPr>
            <a:xfrm rot="6075000">
              <a:off x="6063262" y="232523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9" name="直接连接符 1178"/>
            <p:cNvCxnSpPr/>
            <p:nvPr/>
          </p:nvCxnSpPr>
          <p:spPr>
            <a:xfrm rot="6210000">
              <a:off x="6054343" y="236588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0" name="直接连接符 1179"/>
            <p:cNvCxnSpPr/>
            <p:nvPr/>
          </p:nvCxnSpPr>
          <p:spPr>
            <a:xfrm rot="6345000">
              <a:off x="6043836" y="240615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1" name="直接连接符 1180"/>
            <p:cNvCxnSpPr/>
            <p:nvPr/>
          </p:nvCxnSpPr>
          <p:spPr>
            <a:xfrm rot="6480000">
              <a:off x="6031754" y="244597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2" name="直接连接符 1181"/>
            <p:cNvCxnSpPr/>
            <p:nvPr/>
          </p:nvCxnSpPr>
          <p:spPr>
            <a:xfrm rot="6615000">
              <a:off x="6018120" y="248529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3" name="直接连接符 1182"/>
            <p:cNvCxnSpPr/>
            <p:nvPr/>
          </p:nvCxnSpPr>
          <p:spPr>
            <a:xfrm rot="6750000">
              <a:off x="6002952" y="252404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4" name="直接连接符 1183"/>
            <p:cNvCxnSpPr/>
            <p:nvPr/>
          </p:nvCxnSpPr>
          <p:spPr>
            <a:xfrm rot="6885000">
              <a:off x="5986274" y="2562178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5" name="直接连接符 1184"/>
            <p:cNvCxnSpPr/>
            <p:nvPr/>
          </p:nvCxnSpPr>
          <p:spPr>
            <a:xfrm rot="7020000">
              <a:off x="5968112" y="259962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6" name="直接连接符 1185"/>
            <p:cNvCxnSpPr/>
            <p:nvPr/>
          </p:nvCxnSpPr>
          <p:spPr>
            <a:xfrm rot="7155000">
              <a:off x="5948494" y="263632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7" name="直接连接符 1186"/>
            <p:cNvCxnSpPr/>
            <p:nvPr/>
          </p:nvCxnSpPr>
          <p:spPr>
            <a:xfrm rot="7290000">
              <a:off x="5927450" y="267223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8" name="直接连接符 1187"/>
            <p:cNvCxnSpPr/>
            <p:nvPr/>
          </p:nvCxnSpPr>
          <p:spPr>
            <a:xfrm rot="7425000">
              <a:off x="5905013" y="270728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9" name="直接连接符 1188"/>
            <p:cNvCxnSpPr/>
            <p:nvPr/>
          </p:nvCxnSpPr>
          <p:spPr>
            <a:xfrm rot="7560000">
              <a:off x="5881217" y="274142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0" name="直接连接符 1189"/>
            <p:cNvCxnSpPr/>
            <p:nvPr/>
          </p:nvCxnSpPr>
          <p:spPr>
            <a:xfrm rot="7695000">
              <a:off x="5856099" y="277460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1" name="直接连接符 1190"/>
            <p:cNvCxnSpPr/>
            <p:nvPr/>
          </p:nvCxnSpPr>
          <p:spPr>
            <a:xfrm rot="7830000">
              <a:off x="5829698" y="280677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2" name="直接连接符 1191"/>
            <p:cNvCxnSpPr/>
            <p:nvPr/>
          </p:nvCxnSpPr>
          <p:spPr>
            <a:xfrm rot="7965000">
              <a:off x="5802054" y="283788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3" name="直接连接符 1192"/>
            <p:cNvCxnSpPr/>
            <p:nvPr/>
          </p:nvCxnSpPr>
          <p:spPr>
            <a:xfrm rot="8100000">
              <a:off x="5773209" y="286788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4" name="直接连接符 1193"/>
            <p:cNvCxnSpPr/>
            <p:nvPr/>
          </p:nvCxnSpPr>
          <p:spPr>
            <a:xfrm rot="8235000">
              <a:off x="5743209" y="289672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5" name="直接连接符 1194"/>
            <p:cNvCxnSpPr/>
            <p:nvPr/>
          </p:nvCxnSpPr>
          <p:spPr>
            <a:xfrm rot="8370000">
              <a:off x="5712101" y="292437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6" name="直接连接符 1195"/>
            <p:cNvCxnSpPr/>
            <p:nvPr/>
          </p:nvCxnSpPr>
          <p:spPr>
            <a:xfrm rot="8505000">
              <a:off x="5679931" y="295077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7" name="直接连接符 1196"/>
            <p:cNvCxnSpPr/>
            <p:nvPr/>
          </p:nvCxnSpPr>
          <p:spPr>
            <a:xfrm rot="8640000">
              <a:off x="5646749" y="297589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8" name="直接连接符 1197"/>
            <p:cNvCxnSpPr/>
            <p:nvPr/>
          </p:nvCxnSpPr>
          <p:spPr>
            <a:xfrm rot="8775000">
              <a:off x="5612607" y="299968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9" name="直接连接符 1198"/>
            <p:cNvCxnSpPr/>
            <p:nvPr/>
          </p:nvCxnSpPr>
          <p:spPr>
            <a:xfrm rot="8910000">
              <a:off x="5577556" y="302212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0" name="直接连接符 1199"/>
            <p:cNvCxnSpPr/>
            <p:nvPr/>
          </p:nvCxnSpPr>
          <p:spPr>
            <a:xfrm rot="9045000">
              <a:off x="5541652" y="304316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1" name="直接连接符 1200"/>
            <p:cNvCxnSpPr/>
            <p:nvPr/>
          </p:nvCxnSpPr>
          <p:spPr>
            <a:xfrm rot="9180000">
              <a:off x="5504949" y="306278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2" name="直接连接符 1201"/>
            <p:cNvCxnSpPr/>
            <p:nvPr/>
          </p:nvCxnSpPr>
          <p:spPr>
            <a:xfrm rot="9315000">
              <a:off x="5467505" y="308094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3" name="直接连接符 1202"/>
            <p:cNvCxnSpPr/>
            <p:nvPr/>
          </p:nvCxnSpPr>
          <p:spPr>
            <a:xfrm rot="9450000">
              <a:off x="5429376" y="309762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4" name="直接连接符 1203"/>
            <p:cNvCxnSpPr/>
            <p:nvPr/>
          </p:nvCxnSpPr>
          <p:spPr>
            <a:xfrm rot="9585000">
              <a:off x="5390622" y="311279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5" name="直接连接符 1204"/>
            <p:cNvCxnSpPr/>
            <p:nvPr/>
          </p:nvCxnSpPr>
          <p:spPr>
            <a:xfrm rot="9720000">
              <a:off x="5351302" y="312642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6" name="直接连接符 1205"/>
            <p:cNvCxnSpPr/>
            <p:nvPr/>
          </p:nvCxnSpPr>
          <p:spPr>
            <a:xfrm rot="9855000">
              <a:off x="5311477" y="313850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7" name="直接连接符 1206"/>
            <p:cNvCxnSpPr/>
            <p:nvPr/>
          </p:nvCxnSpPr>
          <p:spPr>
            <a:xfrm rot="9990000">
              <a:off x="5271209" y="314901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8" name="直接连接符 1207"/>
            <p:cNvCxnSpPr/>
            <p:nvPr/>
          </p:nvCxnSpPr>
          <p:spPr>
            <a:xfrm rot="10125000">
              <a:off x="5230559" y="315793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9" name="直接连接符 1208"/>
            <p:cNvCxnSpPr/>
            <p:nvPr/>
          </p:nvCxnSpPr>
          <p:spPr>
            <a:xfrm rot="10260000">
              <a:off x="5189590" y="316525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0" name="直接连接符 1209"/>
            <p:cNvCxnSpPr/>
            <p:nvPr/>
          </p:nvCxnSpPr>
          <p:spPr>
            <a:xfrm rot="10395000">
              <a:off x="5148366" y="317095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1" name="直接连接符 1210"/>
            <p:cNvCxnSpPr/>
            <p:nvPr/>
          </p:nvCxnSpPr>
          <p:spPr>
            <a:xfrm rot="10530000">
              <a:off x="5106950" y="317503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2" name="直接连接符 1211"/>
            <p:cNvCxnSpPr/>
            <p:nvPr/>
          </p:nvCxnSpPr>
          <p:spPr>
            <a:xfrm rot="10665000">
              <a:off x="5065405" y="317748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3" name="直接连接符 1212"/>
            <p:cNvCxnSpPr/>
            <p:nvPr/>
          </p:nvCxnSpPr>
          <p:spPr>
            <a:xfrm rot="10935000">
              <a:off x="4982188" y="317748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4" name="直接连接符 1213"/>
            <p:cNvCxnSpPr/>
            <p:nvPr/>
          </p:nvCxnSpPr>
          <p:spPr>
            <a:xfrm rot="11070000">
              <a:off x="4940643" y="317503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5" name="直接连接符 1214"/>
            <p:cNvCxnSpPr/>
            <p:nvPr/>
          </p:nvCxnSpPr>
          <p:spPr>
            <a:xfrm rot="11205000">
              <a:off x="4899227" y="317095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6" name="直接连接符 1215"/>
            <p:cNvCxnSpPr/>
            <p:nvPr/>
          </p:nvCxnSpPr>
          <p:spPr>
            <a:xfrm rot="11340000">
              <a:off x="4858003" y="316525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7" name="直接连接符 1216"/>
            <p:cNvCxnSpPr/>
            <p:nvPr/>
          </p:nvCxnSpPr>
          <p:spPr>
            <a:xfrm rot="11475000">
              <a:off x="4817034" y="315793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8" name="直接连接符 1217"/>
            <p:cNvCxnSpPr/>
            <p:nvPr/>
          </p:nvCxnSpPr>
          <p:spPr>
            <a:xfrm rot="11610000">
              <a:off x="4776384" y="314901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9" name="直接连接符 1218"/>
            <p:cNvCxnSpPr/>
            <p:nvPr/>
          </p:nvCxnSpPr>
          <p:spPr>
            <a:xfrm rot="11745000">
              <a:off x="4736116" y="313850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0" name="直接连接符 1219"/>
            <p:cNvCxnSpPr/>
            <p:nvPr/>
          </p:nvCxnSpPr>
          <p:spPr>
            <a:xfrm rot="11880000">
              <a:off x="4696291" y="312642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1" name="直接连接符 1220"/>
            <p:cNvCxnSpPr/>
            <p:nvPr/>
          </p:nvCxnSpPr>
          <p:spPr>
            <a:xfrm rot="12015000">
              <a:off x="4656971" y="311279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2" name="直接连接符 1221"/>
            <p:cNvCxnSpPr/>
            <p:nvPr/>
          </p:nvCxnSpPr>
          <p:spPr>
            <a:xfrm rot="12150000">
              <a:off x="4618217" y="309762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3" name="直接连接符 1222"/>
            <p:cNvCxnSpPr/>
            <p:nvPr/>
          </p:nvCxnSpPr>
          <p:spPr>
            <a:xfrm rot="12285000">
              <a:off x="4580088" y="308094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4" name="直接连接符 1223"/>
            <p:cNvCxnSpPr/>
            <p:nvPr/>
          </p:nvCxnSpPr>
          <p:spPr>
            <a:xfrm rot="12420000">
              <a:off x="4542644" y="306278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5" name="直接连接符 1224"/>
            <p:cNvCxnSpPr/>
            <p:nvPr/>
          </p:nvCxnSpPr>
          <p:spPr>
            <a:xfrm rot="12555000">
              <a:off x="4505941" y="304316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6" name="直接连接符 1225"/>
            <p:cNvCxnSpPr/>
            <p:nvPr/>
          </p:nvCxnSpPr>
          <p:spPr>
            <a:xfrm rot="12690000">
              <a:off x="4470037" y="302212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7" name="直接连接符 1226"/>
            <p:cNvCxnSpPr/>
            <p:nvPr/>
          </p:nvCxnSpPr>
          <p:spPr>
            <a:xfrm rot="12825000">
              <a:off x="4434986" y="299968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8" name="直接连接符 1227"/>
            <p:cNvCxnSpPr/>
            <p:nvPr/>
          </p:nvCxnSpPr>
          <p:spPr>
            <a:xfrm rot="12960000">
              <a:off x="4400844" y="297589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9" name="直接连接符 1228"/>
            <p:cNvCxnSpPr/>
            <p:nvPr/>
          </p:nvCxnSpPr>
          <p:spPr>
            <a:xfrm rot="13095000">
              <a:off x="4367662" y="295077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0" name="直接连接符 1229"/>
            <p:cNvCxnSpPr/>
            <p:nvPr/>
          </p:nvCxnSpPr>
          <p:spPr>
            <a:xfrm rot="13230000">
              <a:off x="4335492" y="292437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1" name="直接连接符 1230"/>
            <p:cNvCxnSpPr/>
            <p:nvPr/>
          </p:nvCxnSpPr>
          <p:spPr>
            <a:xfrm rot="13365000">
              <a:off x="4304384" y="289672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2" name="直接连接符 1231"/>
            <p:cNvCxnSpPr/>
            <p:nvPr/>
          </p:nvCxnSpPr>
          <p:spPr>
            <a:xfrm rot="13500000">
              <a:off x="4274384" y="286788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3" name="直接连接符 1232"/>
            <p:cNvCxnSpPr/>
            <p:nvPr/>
          </p:nvCxnSpPr>
          <p:spPr>
            <a:xfrm rot="13635000">
              <a:off x="4245540" y="283788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4" name="直接连接符 1233"/>
            <p:cNvCxnSpPr/>
            <p:nvPr/>
          </p:nvCxnSpPr>
          <p:spPr>
            <a:xfrm rot="13770000">
              <a:off x="4217895" y="280677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5" name="直接连接符 1234"/>
            <p:cNvCxnSpPr/>
            <p:nvPr/>
          </p:nvCxnSpPr>
          <p:spPr>
            <a:xfrm rot="13905000">
              <a:off x="4191494" y="277460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6" name="直接连接符 1235"/>
            <p:cNvCxnSpPr/>
            <p:nvPr/>
          </p:nvCxnSpPr>
          <p:spPr>
            <a:xfrm rot="14040000">
              <a:off x="4166376" y="274142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7" name="直接连接符 1236"/>
            <p:cNvCxnSpPr/>
            <p:nvPr/>
          </p:nvCxnSpPr>
          <p:spPr>
            <a:xfrm rot="14175000">
              <a:off x="4142580" y="270728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8" name="直接连接符 1237"/>
            <p:cNvCxnSpPr/>
            <p:nvPr/>
          </p:nvCxnSpPr>
          <p:spPr>
            <a:xfrm rot="14310000">
              <a:off x="4120143" y="267223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9" name="直接连接符 1238"/>
            <p:cNvCxnSpPr/>
            <p:nvPr/>
          </p:nvCxnSpPr>
          <p:spPr>
            <a:xfrm rot="14445000">
              <a:off x="4099099" y="263632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0" name="直接连接符 1239"/>
            <p:cNvCxnSpPr/>
            <p:nvPr/>
          </p:nvCxnSpPr>
          <p:spPr>
            <a:xfrm rot="14580000">
              <a:off x="4079481" y="259962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1" name="直接连接符 1240"/>
            <p:cNvCxnSpPr/>
            <p:nvPr/>
          </p:nvCxnSpPr>
          <p:spPr>
            <a:xfrm rot="14715000">
              <a:off x="4061319" y="2562178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2" name="直接连接符 1241"/>
            <p:cNvCxnSpPr/>
            <p:nvPr/>
          </p:nvCxnSpPr>
          <p:spPr>
            <a:xfrm rot="14850000">
              <a:off x="4044641" y="252404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3" name="直接连接符 1242"/>
            <p:cNvCxnSpPr/>
            <p:nvPr/>
          </p:nvCxnSpPr>
          <p:spPr>
            <a:xfrm rot="14985000">
              <a:off x="4029473" y="248529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4" name="直接连接符 1243"/>
            <p:cNvCxnSpPr/>
            <p:nvPr/>
          </p:nvCxnSpPr>
          <p:spPr>
            <a:xfrm rot="15120000">
              <a:off x="4015838" y="244597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5" name="直接连接符 1244"/>
            <p:cNvCxnSpPr/>
            <p:nvPr/>
          </p:nvCxnSpPr>
          <p:spPr>
            <a:xfrm rot="15255000">
              <a:off x="4003757" y="240615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6" name="直接连接符 1245"/>
            <p:cNvCxnSpPr/>
            <p:nvPr/>
          </p:nvCxnSpPr>
          <p:spPr>
            <a:xfrm rot="15390000">
              <a:off x="3993250" y="236588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7" name="直接连接符 1246"/>
            <p:cNvCxnSpPr/>
            <p:nvPr/>
          </p:nvCxnSpPr>
          <p:spPr>
            <a:xfrm rot="15525000">
              <a:off x="3984331" y="232523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8" name="直接连接符 1247"/>
            <p:cNvCxnSpPr/>
            <p:nvPr/>
          </p:nvCxnSpPr>
          <p:spPr>
            <a:xfrm rot="15660000">
              <a:off x="3977014" y="228426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9" name="直接连接符 1248"/>
            <p:cNvCxnSpPr/>
            <p:nvPr/>
          </p:nvCxnSpPr>
          <p:spPr>
            <a:xfrm rot="15795000">
              <a:off x="3971313" y="224303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0" name="直接连接符 1249"/>
            <p:cNvCxnSpPr/>
            <p:nvPr/>
          </p:nvCxnSpPr>
          <p:spPr>
            <a:xfrm rot="15930000">
              <a:off x="3967233" y="220162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1" name="直接连接符 1250"/>
            <p:cNvCxnSpPr/>
            <p:nvPr/>
          </p:nvCxnSpPr>
          <p:spPr>
            <a:xfrm rot="16065000">
              <a:off x="3964784" y="2160078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2" name="直接连接符 1251"/>
            <p:cNvCxnSpPr/>
            <p:nvPr/>
          </p:nvCxnSpPr>
          <p:spPr>
            <a:xfrm rot="16335000">
              <a:off x="3964784" y="207686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3" name="直接连接符 1252"/>
            <p:cNvCxnSpPr/>
            <p:nvPr/>
          </p:nvCxnSpPr>
          <p:spPr>
            <a:xfrm rot="16470000">
              <a:off x="3967233" y="203531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4" name="直接连接符 1253"/>
            <p:cNvCxnSpPr/>
            <p:nvPr/>
          </p:nvCxnSpPr>
          <p:spPr>
            <a:xfrm rot="16605000">
              <a:off x="3971313" y="199390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5" name="直接连接符 1254"/>
            <p:cNvCxnSpPr/>
            <p:nvPr/>
          </p:nvCxnSpPr>
          <p:spPr>
            <a:xfrm rot="16740000">
              <a:off x="3977014" y="195267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6" name="直接连接符 1255"/>
            <p:cNvCxnSpPr/>
            <p:nvPr/>
          </p:nvCxnSpPr>
          <p:spPr>
            <a:xfrm rot="16875000">
              <a:off x="3984331" y="191170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7" name="直接连接符 1256"/>
            <p:cNvCxnSpPr/>
            <p:nvPr/>
          </p:nvCxnSpPr>
          <p:spPr>
            <a:xfrm rot="17010000">
              <a:off x="3993250" y="187105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8" name="直接连接符 1257"/>
            <p:cNvCxnSpPr/>
            <p:nvPr/>
          </p:nvCxnSpPr>
          <p:spPr>
            <a:xfrm rot="17145000">
              <a:off x="4003757" y="1830789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9" name="直接连接符 1258"/>
            <p:cNvCxnSpPr/>
            <p:nvPr/>
          </p:nvCxnSpPr>
          <p:spPr>
            <a:xfrm rot="17280000">
              <a:off x="4015838" y="1790964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0" name="直接连接符 1259"/>
            <p:cNvCxnSpPr/>
            <p:nvPr/>
          </p:nvCxnSpPr>
          <p:spPr>
            <a:xfrm rot="17415000">
              <a:off x="4029473" y="1751645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1" name="直接连接符 1260"/>
            <p:cNvCxnSpPr/>
            <p:nvPr/>
          </p:nvCxnSpPr>
          <p:spPr>
            <a:xfrm rot="17550000">
              <a:off x="4044641" y="1712891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2" name="直接连接符 1261"/>
            <p:cNvCxnSpPr/>
            <p:nvPr/>
          </p:nvCxnSpPr>
          <p:spPr>
            <a:xfrm rot="17685000">
              <a:off x="4061319" y="1674762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3" name="直接连接符 1262"/>
            <p:cNvCxnSpPr/>
            <p:nvPr/>
          </p:nvCxnSpPr>
          <p:spPr>
            <a:xfrm rot="17820000">
              <a:off x="4079481" y="163731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4" name="直接连接符 1263"/>
            <p:cNvCxnSpPr/>
            <p:nvPr/>
          </p:nvCxnSpPr>
          <p:spPr>
            <a:xfrm rot="17955000">
              <a:off x="4099099" y="1600614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5" name="直接连接符 1264"/>
            <p:cNvCxnSpPr/>
            <p:nvPr/>
          </p:nvCxnSpPr>
          <p:spPr>
            <a:xfrm rot="18090000">
              <a:off x="4120143" y="1564710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6" name="直接连接符 1265"/>
            <p:cNvCxnSpPr/>
            <p:nvPr/>
          </p:nvCxnSpPr>
          <p:spPr>
            <a:xfrm rot="18225000">
              <a:off x="4142580" y="1529660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7" name="直接连接符 1266"/>
            <p:cNvCxnSpPr/>
            <p:nvPr/>
          </p:nvCxnSpPr>
          <p:spPr>
            <a:xfrm rot="18360000">
              <a:off x="4166376" y="149551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8" name="直接连接符 1267"/>
            <p:cNvCxnSpPr/>
            <p:nvPr/>
          </p:nvCxnSpPr>
          <p:spPr>
            <a:xfrm rot="18495000">
              <a:off x="4191494" y="1462336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9" name="直接连接符 1268"/>
            <p:cNvCxnSpPr/>
            <p:nvPr/>
          </p:nvCxnSpPr>
          <p:spPr>
            <a:xfrm rot="18630000">
              <a:off x="4217895" y="1430165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0" name="直接连接符 1269"/>
            <p:cNvCxnSpPr/>
            <p:nvPr/>
          </p:nvCxnSpPr>
          <p:spPr>
            <a:xfrm rot="18765000">
              <a:off x="4245540" y="139905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1" name="直接连接符 1270"/>
            <p:cNvCxnSpPr/>
            <p:nvPr/>
          </p:nvCxnSpPr>
          <p:spPr>
            <a:xfrm rot="18900000">
              <a:off x="4274384" y="136905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2" name="直接连接符 1271"/>
            <p:cNvCxnSpPr/>
            <p:nvPr/>
          </p:nvCxnSpPr>
          <p:spPr>
            <a:xfrm rot="19035000">
              <a:off x="4304384" y="1340213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3" name="直接连接符 1272"/>
            <p:cNvCxnSpPr/>
            <p:nvPr/>
          </p:nvCxnSpPr>
          <p:spPr>
            <a:xfrm rot="19170000">
              <a:off x="4335492" y="1312569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4" name="直接连接符 1273"/>
            <p:cNvCxnSpPr/>
            <p:nvPr/>
          </p:nvCxnSpPr>
          <p:spPr>
            <a:xfrm rot="19305000">
              <a:off x="4367662" y="128616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5" name="直接连接符 1274"/>
            <p:cNvCxnSpPr/>
            <p:nvPr/>
          </p:nvCxnSpPr>
          <p:spPr>
            <a:xfrm rot="19440000">
              <a:off x="4400844" y="1261049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6" name="直接连接符 1275"/>
            <p:cNvCxnSpPr/>
            <p:nvPr/>
          </p:nvCxnSpPr>
          <p:spPr>
            <a:xfrm rot="19575000">
              <a:off x="4434986" y="1237253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7" name="直接连接符 1276"/>
            <p:cNvCxnSpPr/>
            <p:nvPr/>
          </p:nvCxnSpPr>
          <p:spPr>
            <a:xfrm rot="19710000">
              <a:off x="4470037" y="1214816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8" name="直接连接符 1277"/>
            <p:cNvCxnSpPr/>
            <p:nvPr/>
          </p:nvCxnSpPr>
          <p:spPr>
            <a:xfrm rot="19845000">
              <a:off x="4505941" y="1193773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9" name="直接连接符 1278"/>
            <p:cNvCxnSpPr/>
            <p:nvPr/>
          </p:nvCxnSpPr>
          <p:spPr>
            <a:xfrm rot="19980000">
              <a:off x="4542644" y="1174154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0" name="直接连接符 1279"/>
            <p:cNvCxnSpPr/>
            <p:nvPr/>
          </p:nvCxnSpPr>
          <p:spPr>
            <a:xfrm rot="20115000">
              <a:off x="4580088" y="1155992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1" name="直接连接符 1280"/>
            <p:cNvCxnSpPr/>
            <p:nvPr/>
          </p:nvCxnSpPr>
          <p:spPr>
            <a:xfrm rot="20250000">
              <a:off x="4618217" y="1139314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2" name="直接连接符 1281"/>
            <p:cNvCxnSpPr/>
            <p:nvPr/>
          </p:nvCxnSpPr>
          <p:spPr>
            <a:xfrm rot="20385000">
              <a:off x="4656971" y="112414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3" name="直接连接符 1282"/>
            <p:cNvCxnSpPr/>
            <p:nvPr/>
          </p:nvCxnSpPr>
          <p:spPr>
            <a:xfrm rot="20520000">
              <a:off x="4696291" y="1110511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4" name="直接连接符 1283"/>
            <p:cNvCxnSpPr/>
            <p:nvPr/>
          </p:nvCxnSpPr>
          <p:spPr>
            <a:xfrm rot="20655000">
              <a:off x="4736116" y="1098431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5" name="直接连接符 1284"/>
            <p:cNvCxnSpPr/>
            <p:nvPr/>
          </p:nvCxnSpPr>
          <p:spPr>
            <a:xfrm rot="20790000">
              <a:off x="4776384" y="1087923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6" name="直接连接符 1285"/>
            <p:cNvCxnSpPr/>
            <p:nvPr/>
          </p:nvCxnSpPr>
          <p:spPr>
            <a:xfrm rot="20925000">
              <a:off x="4817034" y="1079005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7" name="直接连接符 1286"/>
            <p:cNvCxnSpPr/>
            <p:nvPr/>
          </p:nvCxnSpPr>
          <p:spPr>
            <a:xfrm rot="21060000">
              <a:off x="4858003" y="1071689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8" name="直接连接符 1287"/>
            <p:cNvCxnSpPr/>
            <p:nvPr/>
          </p:nvCxnSpPr>
          <p:spPr>
            <a:xfrm rot="21195000">
              <a:off x="4899227" y="1065986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9" name="直接连接符 1288"/>
            <p:cNvCxnSpPr/>
            <p:nvPr/>
          </p:nvCxnSpPr>
          <p:spPr>
            <a:xfrm rot="21330000">
              <a:off x="4940643" y="106190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0" name="直接连接符 1289"/>
            <p:cNvCxnSpPr/>
            <p:nvPr/>
          </p:nvCxnSpPr>
          <p:spPr>
            <a:xfrm rot="21465000">
              <a:off x="4982188" y="105945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2" name="组合 1121"/>
            <p:cNvGrpSpPr/>
            <p:nvPr/>
          </p:nvGrpSpPr>
          <p:grpSpPr>
            <a:xfrm>
              <a:off x="3901624" y="2180812"/>
              <a:ext cx="2247052" cy="0"/>
              <a:chOff x="1701800" y="2755900"/>
              <a:chExt cx="2746508" cy="0"/>
            </a:xfrm>
          </p:grpSpPr>
          <p:cxnSp>
            <p:nvCxnSpPr>
              <p:cNvPr id="1132" name="直接连接符 1131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3" name="直接连接符 1132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3" name="组合 1122"/>
            <p:cNvGrpSpPr/>
            <p:nvPr/>
          </p:nvGrpSpPr>
          <p:grpSpPr>
            <a:xfrm rot="5400000">
              <a:off x="3899027" y="2182685"/>
              <a:ext cx="2247052" cy="0"/>
              <a:chOff x="1701800" y="2755900"/>
              <a:chExt cx="2746508" cy="0"/>
            </a:xfrm>
          </p:grpSpPr>
          <p:cxnSp>
            <p:nvCxnSpPr>
              <p:cNvPr id="1130" name="直接连接符 1129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1" name="直接连接符 1130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4" name="组合 1123"/>
            <p:cNvGrpSpPr/>
            <p:nvPr/>
          </p:nvGrpSpPr>
          <p:grpSpPr>
            <a:xfrm rot="2700000">
              <a:off x="3960010" y="2122257"/>
              <a:ext cx="2247052" cy="0"/>
              <a:chOff x="1701800" y="2755900"/>
              <a:chExt cx="2746508" cy="0"/>
            </a:xfrm>
          </p:grpSpPr>
          <p:cxnSp>
            <p:nvCxnSpPr>
              <p:cNvPr id="1128" name="直接连接符 1127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9" name="直接连接符 1128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5" name="组合 1124"/>
            <p:cNvGrpSpPr/>
            <p:nvPr/>
          </p:nvGrpSpPr>
          <p:grpSpPr>
            <a:xfrm rot="18900000" flipH="1">
              <a:off x="3930921" y="2211721"/>
              <a:ext cx="2247052" cy="0"/>
              <a:chOff x="1701800" y="2755900"/>
              <a:chExt cx="2746508" cy="0"/>
            </a:xfrm>
          </p:grpSpPr>
          <p:cxnSp>
            <p:nvCxnSpPr>
              <p:cNvPr id="1126" name="直接连接符 1125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7" name="直接连接符 1126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91" name="椭圆 1290"/>
            <p:cNvSpPr/>
            <p:nvPr/>
          </p:nvSpPr>
          <p:spPr>
            <a:xfrm>
              <a:off x="3805409" y="964709"/>
              <a:ext cx="2431374" cy="2431374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97" name="组合 1296"/>
            <p:cNvGrpSpPr/>
            <p:nvPr/>
          </p:nvGrpSpPr>
          <p:grpSpPr>
            <a:xfrm>
              <a:off x="4348478" y="2284460"/>
              <a:ext cx="1400060" cy="3846"/>
              <a:chOff x="4348478" y="2336853"/>
              <a:chExt cx="1400060" cy="3846"/>
            </a:xfrm>
          </p:grpSpPr>
          <p:cxnSp>
            <p:nvCxnSpPr>
              <p:cNvPr id="1294" name="直接连接符 1293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6" name="直接连接符 1295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99" name="文本框 1298"/>
            <p:cNvSpPr txBox="1"/>
            <p:nvPr/>
          </p:nvSpPr>
          <p:spPr>
            <a:xfrm>
              <a:off x="4262306" y="2328569"/>
              <a:ext cx="15853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1300" name="组合 1299"/>
            <p:cNvGrpSpPr/>
            <p:nvPr/>
          </p:nvGrpSpPr>
          <p:grpSpPr>
            <a:xfrm>
              <a:off x="7604609" y="3418801"/>
              <a:ext cx="1157075" cy="3846"/>
              <a:chOff x="4348478" y="2336853"/>
              <a:chExt cx="1400060" cy="3846"/>
            </a:xfrm>
          </p:grpSpPr>
          <p:cxnSp>
            <p:nvCxnSpPr>
              <p:cNvPr id="1301" name="直接连接符 1300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2" name="直接连接符 1301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3" name="文本框 1302"/>
            <p:cNvSpPr txBox="1"/>
            <p:nvPr/>
          </p:nvSpPr>
          <p:spPr>
            <a:xfrm>
              <a:off x="7387388" y="3419806"/>
              <a:ext cx="158532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1304" name="组合 1303"/>
            <p:cNvGrpSpPr/>
            <p:nvPr/>
          </p:nvGrpSpPr>
          <p:grpSpPr>
            <a:xfrm>
              <a:off x="5007707" y="5433303"/>
              <a:ext cx="956260" cy="3846"/>
              <a:chOff x="4348478" y="2336853"/>
              <a:chExt cx="1400060" cy="3846"/>
            </a:xfrm>
          </p:grpSpPr>
          <p:cxnSp>
            <p:nvCxnSpPr>
              <p:cNvPr id="1305" name="直接连接符 1304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6" name="直接连接符 1305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7" name="文本框 1306"/>
            <p:cNvSpPr txBox="1"/>
            <p:nvPr/>
          </p:nvSpPr>
          <p:spPr>
            <a:xfrm>
              <a:off x="4874238" y="5437285"/>
              <a:ext cx="11986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317" name="文本框 1316"/>
          <p:cNvSpPr txBox="1"/>
          <p:nvPr/>
        </p:nvSpPr>
        <p:spPr>
          <a:xfrm>
            <a:off x="5517274" y="1132531"/>
            <a:ext cx="22084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8" name="文本框 1317"/>
          <p:cNvSpPr txBox="1"/>
          <p:nvPr/>
        </p:nvSpPr>
        <p:spPr>
          <a:xfrm>
            <a:off x="8491626" y="3112602"/>
            <a:ext cx="22084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9" name="文本框 1318"/>
          <p:cNvSpPr txBox="1"/>
          <p:nvPr/>
        </p:nvSpPr>
        <p:spPr>
          <a:xfrm>
            <a:off x="5658679" y="5189048"/>
            <a:ext cx="22084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0" name="等腰三角形 1319"/>
          <p:cNvSpPr/>
          <p:nvPr/>
        </p:nvSpPr>
        <p:spPr>
          <a:xfrm rot="5400000">
            <a:off x="5278907" y="1408207"/>
            <a:ext cx="151078" cy="13024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1" name="等腰三角形 1320"/>
          <p:cNvSpPr/>
          <p:nvPr/>
        </p:nvSpPr>
        <p:spPr>
          <a:xfrm rot="5400000">
            <a:off x="8235286" y="3417421"/>
            <a:ext cx="151078" cy="13024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3" name="等腰三角形 1322"/>
          <p:cNvSpPr/>
          <p:nvPr/>
        </p:nvSpPr>
        <p:spPr>
          <a:xfrm rot="5400000">
            <a:off x="5387637" y="5497902"/>
            <a:ext cx="151078" cy="13024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表盘效果百分比对比图表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任意多边形 551"/>
          <p:cNvSpPr/>
          <p:nvPr/>
        </p:nvSpPr>
        <p:spPr>
          <a:xfrm rot="18900000" flipH="1">
            <a:off x="4830073" y="3880829"/>
            <a:ext cx="197973" cy="197973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3" name="任意多边形 552"/>
          <p:cNvSpPr/>
          <p:nvPr/>
        </p:nvSpPr>
        <p:spPr>
          <a:xfrm rot="18900000" flipH="1">
            <a:off x="8328696" y="3863890"/>
            <a:ext cx="197973" cy="197973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7550" y="1633867"/>
            <a:ext cx="3538540" cy="3538540"/>
            <a:chOff x="629558" y="1051466"/>
            <a:chExt cx="3538540" cy="3538540"/>
          </a:xfrm>
        </p:grpSpPr>
        <p:grpSp>
          <p:nvGrpSpPr>
            <p:cNvPr id="3" name="组合 2"/>
            <p:cNvGrpSpPr/>
            <p:nvPr/>
          </p:nvGrpSpPr>
          <p:grpSpPr>
            <a:xfrm>
              <a:off x="629558" y="1051466"/>
              <a:ext cx="3538540" cy="3538540"/>
              <a:chOff x="2329031" y="904800"/>
              <a:chExt cx="2752780" cy="275278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2329031" y="904800"/>
                <a:ext cx="2752780" cy="275278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317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27000" dist="101600" dir="13500000">
                  <a:prstClr val="black">
                    <a:alpha val="6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1" name="椭圆 1290"/>
              <p:cNvSpPr/>
              <p:nvPr/>
            </p:nvSpPr>
            <p:spPr>
              <a:xfrm>
                <a:off x="2490959" y="1059959"/>
                <a:ext cx="2431374" cy="243137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3175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44" name="文本框 943"/>
            <p:cNvSpPr txBox="1"/>
            <p:nvPr/>
          </p:nvSpPr>
          <p:spPr>
            <a:xfrm>
              <a:off x="1819275" y="2133912"/>
              <a:ext cx="1264404" cy="909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FB850"/>
                  </a:solidFill>
                  <a:latin typeface="Impact" panose="020B0806030902050204" pitchFamily="34" charset="0"/>
                </a:rPr>
                <a:t>78</a:t>
              </a:r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4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134" name="直接连接符 1133"/>
            <p:cNvCxnSpPr/>
            <p:nvPr/>
          </p:nvCxnSpPr>
          <p:spPr>
            <a:xfrm>
              <a:off x="2403875" y="1371657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5" name="直接连接符 1134"/>
            <p:cNvCxnSpPr/>
            <p:nvPr/>
          </p:nvCxnSpPr>
          <p:spPr>
            <a:xfrm rot="135000">
              <a:off x="2457359" y="1372707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6" name="直接连接符 1135"/>
            <p:cNvCxnSpPr/>
            <p:nvPr/>
          </p:nvCxnSpPr>
          <p:spPr>
            <a:xfrm rot="270000">
              <a:off x="2510763" y="137585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7" name="直接连接符 1136"/>
            <p:cNvCxnSpPr/>
            <p:nvPr/>
          </p:nvCxnSpPr>
          <p:spPr>
            <a:xfrm rot="405000">
              <a:off x="2564001" y="138110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8" name="直接连接符 1137"/>
            <p:cNvCxnSpPr/>
            <p:nvPr/>
          </p:nvCxnSpPr>
          <p:spPr>
            <a:xfrm rot="540000">
              <a:off x="2616992" y="138843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9" name="直接连接符 1138"/>
            <p:cNvCxnSpPr/>
            <p:nvPr/>
          </p:nvCxnSpPr>
          <p:spPr>
            <a:xfrm rot="675000">
              <a:off x="2669655" y="139783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0" name="直接连接符 1139"/>
            <p:cNvCxnSpPr/>
            <p:nvPr/>
          </p:nvCxnSpPr>
          <p:spPr>
            <a:xfrm rot="810000">
              <a:off x="2721909" y="140929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1" name="直接连接符 1140"/>
            <p:cNvCxnSpPr/>
            <p:nvPr/>
          </p:nvCxnSpPr>
          <p:spPr>
            <a:xfrm rot="945000">
              <a:off x="2773671" y="142280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2" name="直接连接符 1141"/>
            <p:cNvCxnSpPr/>
            <p:nvPr/>
          </p:nvCxnSpPr>
          <p:spPr>
            <a:xfrm rot="1080000">
              <a:off x="2824863" y="1438334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3" name="直接连接符 1142"/>
            <p:cNvCxnSpPr/>
            <p:nvPr/>
          </p:nvCxnSpPr>
          <p:spPr>
            <a:xfrm rot="1215000">
              <a:off x="2875407" y="145586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4" name="直接连接符 1143"/>
            <p:cNvCxnSpPr/>
            <p:nvPr/>
          </p:nvCxnSpPr>
          <p:spPr>
            <a:xfrm rot="1350000">
              <a:off x="2925223" y="147535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5" name="直接连接符 1144"/>
            <p:cNvCxnSpPr/>
            <p:nvPr/>
          </p:nvCxnSpPr>
          <p:spPr>
            <a:xfrm rot="1485000">
              <a:off x="2974236" y="1496797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6" name="直接连接符 1145"/>
            <p:cNvCxnSpPr/>
            <p:nvPr/>
          </p:nvCxnSpPr>
          <p:spPr>
            <a:xfrm rot="1620000">
              <a:off x="3022368" y="152014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7" name="直接连接符 1146"/>
            <p:cNvCxnSpPr/>
            <p:nvPr/>
          </p:nvCxnSpPr>
          <p:spPr>
            <a:xfrm rot="1755000">
              <a:off x="3069547" y="154536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8" name="直接连接符 1147"/>
            <p:cNvCxnSpPr/>
            <p:nvPr/>
          </p:nvCxnSpPr>
          <p:spPr>
            <a:xfrm rot="1890000">
              <a:off x="3115700" y="157241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9" name="直接连接符 1148"/>
            <p:cNvCxnSpPr/>
            <p:nvPr/>
          </p:nvCxnSpPr>
          <p:spPr>
            <a:xfrm rot="2025000">
              <a:off x="3160756" y="1601254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0" name="直接连接符 1149"/>
            <p:cNvCxnSpPr/>
            <p:nvPr/>
          </p:nvCxnSpPr>
          <p:spPr>
            <a:xfrm rot="2160000">
              <a:off x="3204644" y="163184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1" name="直接连接符 1150"/>
            <p:cNvCxnSpPr/>
            <p:nvPr/>
          </p:nvCxnSpPr>
          <p:spPr>
            <a:xfrm rot="2295000">
              <a:off x="3247297" y="166413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2" name="直接连接符 1151"/>
            <p:cNvCxnSpPr/>
            <p:nvPr/>
          </p:nvCxnSpPr>
          <p:spPr>
            <a:xfrm rot="2430000">
              <a:off x="3288650" y="169806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3" name="直接连接符 1152"/>
            <p:cNvCxnSpPr/>
            <p:nvPr/>
          </p:nvCxnSpPr>
          <p:spPr>
            <a:xfrm rot="2565000">
              <a:off x="3328637" y="173360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4" name="直接连接符 1153"/>
            <p:cNvCxnSpPr/>
            <p:nvPr/>
          </p:nvCxnSpPr>
          <p:spPr>
            <a:xfrm rot="2700000">
              <a:off x="3367201" y="17706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5" name="直接连接符 1154"/>
            <p:cNvCxnSpPr/>
            <p:nvPr/>
          </p:nvCxnSpPr>
          <p:spPr>
            <a:xfrm rot="2835000">
              <a:off x="3404279" y="180924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6" name="直接连接符 1155"/>
            <p:cNvCxnSpPr/>
            <p:nvPr/>
          </p:nvCxnSpPr>
          <p:spPr>
            <a:xfrm rot="2970000">
              <a:off x="3439814" y="184923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7" name="直接连接符 1156"/>
            <p:cNvCxnSpPr/>
            <p:nvPr/>
          </p:nvCxnSpPr>
          <p:spPr>
            <a:xfrm rot="3105000">
              <a:off x="3473751" y="189058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8" name="直接连接符 1157"/>
            <p:cNvCxnSpPr/>
            <p:nvPr/>
          </p:nvCxnSpPr>
          <p:spPr>
            <a:xfrm rot="3240000">
              <a:off x="3506039" y="1933237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9" name="直接连接符 1158"/>
            <p:cNvCxnSpPr/>
            <p:nvPr/>
          </p:nvCxnSpPr>
          <p:spPr>
            <a:xfrm rot="3375000">
              <a:off x="3536627" y="197712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0" name="直接连接符 1159"/>
            <p:cNvCxnSpPr/>
            <p:nvPr/>
          </p:nvCxnSpPr>
          <p:spPr>
            <a:xfrm rot="3510000">
              <a:off x="3565468" y="202218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1" name="直接连接符 1160"/>
            <p:cNvCxnSpPr/>
            <p:nvPr/>
          </p:nvCxnSpPr>
          <p:spPr>
            <a:xfrm rot="3645000">
              <a:off x="3592519" y="206833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2" name="直接连接符 1161"/>
            <p:cNvCxnSpPr/>
            <p:nvPr/>
          </p:nvCxnSpPr>
          <p:spPr>
            <a:xfrm rot="3780000">
              <a:off x="3617737" y="211551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3" name="直接连接符 1162"/>
            <p:cNvCxnSpPr/>
            <p:nvPr/>
          </p:nvCxnSpPr>
          <p:spPr>
            <a:xfrm rot="3915000">
              <a:off x="3641083" y="216364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4" name="直接连接符 1163"/>
            <p:cNvCxnSpPr/>
            <p:nvPr/>
          </p:nvCxnSpPr>
          <p:spPr>
            <a:xfrm rot="4050000">
              <a:off x="3662522" y="221265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5" name="直接连接符 1164"/>
            <p:cNvCxnSpPr/>
            <p:nvPr/>
          </p:nvCxnSpPr>
          <p:spPr>
            <a:xfrm rot="4185000">
              <a:off x="3682020" y="226247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6" name="直接连接符 1165"/>
            <p:cNvCxnSpPr/>
            <p:nvPr/>
          </p:nvCxnSpPr>
          <p:spPr>
            <a:xfrm rot="4320000">
              <a:off x="3699545" y="2313017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7" name="直接连接符 1166"/>
            <p:cNvCxnSpPr/>
            <p:nvPr/>
          </p:nvCxnSpPr>
          <p:spPr>
            <a:xfrm rot="4455000">
              <a:off x="3715076" y="236421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8" name="直接连接符 1167"/>
            <p:cNvCxnSpPr/>
            <p:nvPr/>
          </p:nvCxnSpPr>
          <p:spPr>
            <a:xfrm rot="4590000">
              <a:off x="3728582" y="241597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9" name="直接连接符 1168"/>
            <p:cNvCxnSpPr/>
            <p:nvPr/>
          </p:nvCxnSpPr>
          <p:spPr>
            <a:xfrm rot="4725000">
              <a:off x="3740047" y="246822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0" name="直接连接符 1169"/>
            <p:cNvCxnSpPr/>
            <p:nvPr/>
          </p:nvCxnSpPr>
          <p:spPr>
            <a:xfrm rot="4860000">
              <a:off x="3749451" y="252088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1" name="直接连接符 1170"/>
            <p:cNvCxnSpPr/>
            <p:nvPr/>
          </p:nvCxnSpPr>
          <p:spPr>
            <a:xfrm rot="4995000">
              <a:off x="3756781" y="25738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2" name="直接连接符 1171"/>
            <p:cNvCxnSpPr/>
            <p:nvPr/>
          </p:nvCxnSpPr>
          <p:spPr>
            <a:xfrm rot="5130000">
              <a:off x="3762025" y="262711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3" name="直接连接符 1172"/>
            <p:cNvCxnSpPr/>
            <p:nvPr/>
          </p:nvCxnSpPr>
          <p:spPr>
            <a:xfrm rot="5265000">
              <a:off x="3765174" y="268052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4" name="直接连接符 1173"/>
            <p:cNvCxnSpPr/>
            <p:nvPr/>
          </p:nvCxnSpPr>
          <p:spPr>
            <a:xfrm rot="5535000">
              <a:off x="3765174" y="278749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5" name="直接连接符 1174"/>
            <p:cNvCxnSpPr/>
            <p:nvPr/>
          </p:nvCxnSpPr>
          <p:spPr>
            <a:xfrm rot="5670000">
              <a:off x="3762025" y="284089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6" name="直接连接符 1175"/>
            <p:cNvCxnSpPr/>
            <p:nvPr/>
          </p:nvCxnSpPr>
          <p:spPr>
            <a:xfrm rot="5805000">
              <a:off x="3756781" y="289413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7" name="直接连接符 1176"/>
            <p:cNvCxnSpPr/>
            <p:nvPr/>
          </p:nvCxnSpPr>
          <p:spPr>
            <a:xfrm rot="5940000">
              <a:off x="3749451" y="294712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8" name="直接连接符 1177"/>
            <p:cNvCxnSpPr/>
            <p:nvPr/>
          </p:nvCxnSpPr>
          <p:spPr>
            <a:xfrm rot="6075000">
              <a:off x="3740047" y="299978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9" name="直接连接符 1178"/>
            <p:cNvCxnSpPr/>
            <p:nvPr/>
          </p:nvCxnSpPr>
          <p:spPr>
            <a:xfrm rot="6210000">
              <a:off x="3728582" y="305204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0" name="直接连接符 1179"/>
            <p:cNvCxnSpPr/>
            <p:nvPr/>
          </p:nvCxnSpPr>
          <p:spPr>
            <a:xfrm rot="6345000">
              <a:off x="3715076" y="310380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1" name="直接连接符 1180"/>
            <p:cNvCxnSpPr/>
            <p:nvPr/>
          </p:nvCxnSpPr>
          <p:spPr>
            <a:xfrm rot="6480000">
              <a:off x="3699545" y="315499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2" name="直接连接符 1181"/>
            <p:cNvCxnSpPr/>
            <p:nvPr/>
          </p:nvCxnSpPr>
          <p:spPr>
            <a:xfrm rot="6615000">
              <a:off x="3682020" y="320554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3" name="直接连接符 1182"/>
            <p:cNvCxnSpPr/>
            <p:nvPr/>
          </p:nvCxnSpPr>
          <p:spPr>
            <a:xfrm rot="6750000">
              <a:off x="3662522" y="325535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4" name="直接连接符 1183"/>
            <p:cNvCxnSpPr/>
            <p:nvPr/>
          </p:nvCxnSpPr>
          <p:spPr>
            <a:xfrm rot="6885000">
              <a:off x="3641083" y="330436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5" name="直接连接符 1184"/>
            <p:cNvCxnSpPr/>
            <p:nvPr/>
          </p:nvCxnSpPr>
          <p:spPr>
            <a:xfrm rot="7020000">
              <a:off x="3617737" y="335250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6" name="直接连接符 1185"/>
            <p:cNvCxnSpPr/>
            <p:nvPr/>
          </p:nvCxnSpPr>
          <p:spPr>
            <a:xfrm rot="7155000">
              <a:off x="3592519" y="33996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7" name="直接连接符 1186"/>
            <p:cNvCxnSpPr/>
            <p:nvPr/>
          </p:nvCxnSpPr>
          <p:spPr>
            <a:xfrm rot="7290000">
              <a:off x="3565468" y="3445834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8" name="直接连接符 1187"/>
            <p:cNvCxnSpPr/>
            <p:nvPr/>
          </p:nvCxnSpPr>
          <p:spPr>
            <a:xfrm rot="7425000">
              <a:off x="3536627" y="349088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9" name="直接连接符 1188"/>
            <p:cNvCxnSpPr/>
            <p:nvPr/>
          </p:nvCxnSpPr>
          <p:spPr>
            <a:xfrm rot="7560000">
              <a:off x="3506039" y="353477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0" name="直接连接符 1189"/>
            <p:cNvCxnSpPr/>
            <p:nvPr/>
          </p:nvCxnSpPr>
          <p:spPr>
            <a:xfrm rot="7695000">
              <a:off x="3473751" y="357743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1" name="直接连接符 1190"/>
            <p:cNvCxnSpPr/>
            <p:nvPr/>
          </p:nvCxnSpPr>
          <p:spPr>
            <a:xfrm rot="7830000">
              <a:off x="3439814" y="361878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2" name="直接连接符 1191"/>
            <p:cNvCxnSpPr/>
            <p:nvPr/>
          </p:nvCxnSpPr>
          <p:spPr>
            <a:xfrm rot="7965000">
              <a:off x="3404279" y="365877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3" name="直接连接符 1192"/>
            <p:cNvCxnSpPr/>
            <p:nvPr/>
          </p:nvCxnSpPr>
          <p:spPr>
            <a:xfrm rot="8100000">
              <a:off x="3367201" y="369733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4" name="直接连接符 1193"/>
            <p:cNvCxnSpPr/>
            <p:nvPr/>
          </p:nvCxnSpPr>
          <p:spPr>
            <a:xfrm rot="8235000">
              <a:off x="3328637" y="373441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5" name="直接连接符 1194"/>
            <p:cNvCxnSpPr/>
            <p:nvPr/>
          </p:nvCxnSpPr>
          <p:spPr>
            <a:xfrm rot="8370000">
              <a:off x="3288650" y="376994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6" name="直接连接符 1195"/>
            <p:cNvCxnSpPr/>
            <p:nvPr/>
          </p:nvCxnSpPr>
          <p:spPr>
            <a:xfrm rot="8505000">
              <a:off x="3247297" y="380388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7" name="直接连接符 1196"/>
            <p:cNvCxnSpPr/>
            <p:nvPr/>
          </p:nvCxnSpPr>
          <p:spPr>
            <a:xfrm rot="8640000">
              <a:off x="3204644" y="383617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8" name="直接连接符 1197"/>
            <p:cNvCxnSpPr/>
            <p:nvPr/>
          </p:nvCxnSpPr>
          <p:spPr>
            <a:xfrm rot="8775000">
              <a:off x="3160756" y="386676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9" name="直接连接符 1198"/>
            <p:cNvCxnSpPr/>
            <p:nvPr/>
          </p:nvCxnSpPr>
          <p:spPr>
            <a:xfrm rot="8910000">
              <a:off x="3115700" y="389560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0" name="直接连接符 1199"/>
            <p:cNvCxnSpPr/>
            <p:nvPr/>
          </p:nvCxnSpPr>
          <p:spPr>
            <a:xfrm rot="9045000">
              <a:off x="3069547" y="392265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1" name="直接连接符 1200"/>
            <p:cNvCxnSpPr/>
            <p:nvPr/>
          </p:nvCxnSpPr>
          <p:spPr>
            <a:xfrm rot="9180000">
              <a:off x="3022368" y="394787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2" name="直接连接符 1201"/>
            <p:cNvCxnSpPr/>
            <p:nvPr/>
          </p:nvCxnSpPr>
          <p:spPr>
            <a:xfrm rot="9315000">
              <a:off x="2974236" y="397121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3" name="直接连接符 1202"/>
            <p:cNvCxnSpPr/>
            <p:nvPr/>
          </p:nvCxnSpPr>
          <p:spPr>
            <a:xfrm rot="9450000">
              <a:off x="2925223" y="399265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4" name="直接连接符 1203"/>
            <p:cNvCxnSpPr/>
            <p:nvPr/>
          </p:nvCxnSpPr>
          <p:spPr>
            <a:xfrm rot="9585000">
              <a:off x="2875407" y="401215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5" name="直接连接符 1204"/>
            <p:cNvCxnSpPr/>
            <p:nvPr/>
          </p:nvCxnSpPr>
          <p:spPr>
            <a:xfrm rot="9720000">
              <a:off x="2824863" y="402967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6" name="直接连接符 1205"/>
            <p:cNvCxnSpPr/>
            <p:nvPr/>
          </p:nvCxnSpPr>
          <p:spPr>
            <a:xfrm rot="9855000">
              <a:off x="2773671" y="404520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7" name="直接连接符 1206"/>
            <p:cNvCxnSpPr/>
            <p:nvPr/>
          </p:nvCxnSpPr>
          <p:spPr>
            <a:xfrm rot="9990000">
              <a:off x="2721909" y="405871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8" name="直接连接符 1207"/>
            <p:cNvCxnSpPr/>
            <p:nvPr/>
          </p:nvCxnSpPr>
          <p:spPr>
            <a:xfrm rot="10125000">
              <a:off x="2669655" y="40701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9" name="直接连接符 1208"/>
            <p:cNvCxnSpPr/>
            <p:nvPr/>
          </p:nvCxnSpPr>
          <p:spPr>
            <a:xfrm rot="10260000">
              <a:off x="2616992" y="4079584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0" name="直接连接符 1209"/>
            <p:cNvCxnSpPr/>
            <p:nvPr/>
          </p:nvCxnSpPr>
          <p:spPr>
            <a:xfrm rot="10395000">
              <a:off x="2564001" y="408691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1" name="直接连接符 1210"/>
            <p:cNvCxnSpPr/>
            <p:nvPr/>
          </p:nvCxnSpPr>
          <p:spPr>
            <a:xfrm rot="10530000">
              <a:off x="2510763" y="409215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2" name="直接连接符 1211"/>
            <p:cNvCxnSpPr/>
            <p:nvPr/>
          </p:nvCxnSpPr>
          <p:spPr>
            <a:xfrm rot="10665000">
              <a:off x="2457359" y="409530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3" name="直接连接符 1212"/>
            <p:cNvCxnSpPr/>
            <p:nvPr/>
          </p:nvCxnSpPr>
          <p:spPr>
            <a:xfrm rot="10935000">
              <a:off x="2350389" y="409530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4" name="直接连接符 1213"/>
            <p:cNvCxnSpPr/>
            <p:nvPr/>
          </p:nvCxnSpPr>
          <p:spPr>
            <a:xfrm rot="11070000">
              <a:off x="2296985" y="409215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5" name="直接连接符 1214"/>
            <p:cNvCxnSpPr/>
            <p:nvPr/>
          </p:nvCxnSpPr>
          <p:spPr>
            <a:xfrm rot="11205000">
              <a:off x="2243747" y="408691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6" name="直接连接符 1215"/>
            <p:cNvCxnSpPr/>
            <p:nvPr/>
          </p:nvCxnSpPr>
          <p:spPr>
            <a:xfrm rot="11340000">
              <a:off x="2190756" y="4079584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7" name="直接连接符 1216"/>
            <p:cNvCxnSpPr/>
            <p:nvPr/>
          </p:nvCxnSpPr>
          <p:spPr>
            <a:xfrm rot="11475000">
              <a:off x="2138093" y="40701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8" name="直接连接符 1217"/>
            <p:cNvCxnSpPr/>
            <p:nvPr/>
          </p:nvCxnSpPr>
          <p:spPr>
            <a:xfrm rot="11610000">
              <a:off x="2085839" y="405871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9" name="直接连接符 1218"/>
            <p:cNvCxnSpPr/>
            <p:nvPr/>
          </p:nvCxnSpPr>
          <p:spPr>
            <a:xfrm rot="11745000">
              <a:off x="2034077" y="404520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0" name="直接连接符 1219"/>
            <p:cNvCxnSpPr/>
            <p:nvPr/>
          </p:nvCxnSpPr>
          <p:spPr>
            <a:xfrm rot="11880000">
              <a:off x="1982885" y="402967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1" name="直接连接符 1220"/>
            <p:cNvCxnSpPr/>
            <p:nvPr/>
          </p:nvCxnSpPr>
          <p:spPr>
            <a:xfrm rot="12015000">
              <a:off x="1932341" y="401215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2" name="直接连接符 1221"/>
            <p:cNvCxnSpPr/>
            <p:nvPr/>
          </p:nvCxnSpPr>
          <p:spPr>
            <a:xfrm rot="12150000">
              <a:off x="1882525" y="399265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3" name="直接连接符 1222"/>
            <p:cNvCxnSpPr/>
            <p:nvPr/>
          </p:nvCxnSpPr>
          <p:spPr>
            <a:xfrm rot="12285000">
              <a:off x="1833512" y="397121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4" name="直接连接符 1223"/>
            <p:cNvCxnSpPr/>
            <p:nvPr/>
          </p:nvCxnSpPr>
          <p:spPr>
            <a:xfrm rot="12420000">
              <a:off x="1785380" y="394787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5" name="直接连接符 1224"/>
            <p:cNvCxnSpPr/>
            <p:nvPr/>
          </p:nvCxnSpPr>
          <p:spPr>
            <a:xfrm rot="12555000">
              <a:off x="1738201" y="392265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6" name="直接连接符 1225"/>
            <p:cNvCxnSpPr/>
            <p:nvPr/>
          </p:nvCxnSpPr>
          <p:spPr>
            <a:xfrm rot="12690000">
              <a:off x="1692048" y="389560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7" name="直接连接符 1226"/>
            <p:cNvCxnSpPr/>
            <p:nvPr/>
          </p:nvCxnSpPr>
          <p:spPr>
            <a:xfrm rot="12825000">
              <a:off x="1646992" y="386676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8" name="直接连接符 1227"/>
            <p:cNvCxnSpPr/>
            <p:nvPr/>
          </p:nvCxnSpPr>
          <p:spPr>
            <a:xfrm rot="12960000">
              <a:off x="1603104" y="383617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9" name="直接连接符 1228"/>
            <p:cNvCxnSpPr/>
            <p:nvPr/>
          </p:nvCxnSpPr>
          <p:spPr>
            <a:xfrm rot="13095000">
              <a:off x="1560451" y="380388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0" name="直接连接符 1229"/>
            <p:cNvCxnSpPr/>
            <p:nvPr/>
          </p:nvCxnSpPr>
          <p:spPr>
            <a:xfrm rot="13230000">
              <a:off x="1519098" y="376994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1" name="直接连接符 1230"/>
            <p:cNvCxnSpPr/>
            <p:nvPr/>
          </p:nvCxnSpPr>
          <p:spPr>
            <a:xfrm rot="13365000">
              <a:off x="1479111" y="373441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2" name="直接连接符 1231"/>
            <p:cNvCxnSpPr/>
            <p:nvPr/>
          </p:nvCxnSpPr>
          <p:spPr>
            <a:xfrm rot="13500000">
              <a:off x="1440547" y="369733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3" name="直接连接符 1232"/>
            <p:cNvCxnSpPr/>
            <p:nvPr/>
          </p:nvCxnSpPr>
          <p:spPr>
            <a:xfrm rot="13635000">
              <a:off x="1403470" y="365877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4" name="直接连接符 1233"/>
            <p:cNvCxnSpPr/>
            <p:nvPr/>
          </p:nvCxnSpPr>
          <p:spPr>
            <a:xfrm rot="13770000">
              <a:off x="1367934" y="361878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5" name="直接连接符 1234"/>
            <p:cNvCxnSpPr/>
            <p:nvPr/>
          </p:nvCxnSpPr>
          <p:spPr>
            <a:xfrm rot="13905000">
              <a:off x="1333997" y="357743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6" name="直接连接符 1235"/>
            <p:cNvCxnSpPr/>
            <p:nvPr/>
          </p:nvCxnSpPr>
          <p:spPr>
            <a:xfrm rot="14040000">
              <a:off x="1301709" y="353477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7" name="直接连接符 1236"/>
            <p:cNvCxnSpPr/>
            <p:nvPr/>
          </p:nvCxnSpPr>
          <p:spPr>
            <a:xfrm rot="14175000">
              <a:off x="1271121" y="349088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8" name="直接连接符 1237"/>
            <p:cNvCxnSpPr/>
            <p:nvPr/>
          </p:nvCxnSpPr>
          <p:spPr>
            <a:xfrm rot="14310000">
              <a:off x="1242280" y="3445834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9" name="直接连接符 1238"/>
            <p:cNvCxnSpPr/>
            <p:nvPr/>
          </p:nvCxnSpPr>
          <p:spPr>
            <a:xfrm rot="14445000">
              <a:off x="1215229" y="33996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0" name="直接连接符 1239"/>
            <p:cNvCxnSpPr/>
            <p:nvPr/>
          </p:nvCxnSpPr>
          <p:spPr>
            <a:xfrm rot="14580000">
              <a:off x="1190011" y="335250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1" name="直接连接符 1240"/>
            <p:cNvCxnSpPr/>
            <p:nvPr/>
          </p:nvCxnSpPr>
          <p:spPr>
            <a:xfrm rot="14715000">
              <a:off x="1166665" y="330436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2" name="直接连接符 1241"/>
            <p:cNvCxnSpPr/>
            <p:nvPr/>
          </p:nvCxnSpPr>
          <p:spPr>
            <a:xfrm rot="14850000">
              <a:off x="1145226" y="325535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3" name="直接连接符 1242"/>
            <p:cNvCxnSpPr/>
            <p:nvPr/>
          </p:nvCxnSpPr>
          <p:spPr>
            <a:xfrm rot="14985000">
              <a:off x="1125728" y="320554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4" name="直接连接符 1243"/>
            <p:cNvCxnSpPr/>
            <p:nvPr/>
          </p:nvCxnSpPr>
          <p:spPr>
            <a:xfrm rot="15120000">
              <a:off x="1108201" y="315499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5" name="直接连接符 1244"/>
            <p:cNvCxnSpPr/>
            <p:nvPr/>
          </p:nvCxnSpPr>
          <p:spPr>
            <a:xfrm rot="15255000">
              <a:off x="1092672" y="310380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6" name="直接连接符 1245"/>
            <p:cNvCxnSpPr/>
            <p:nvPr/>
          </p:nvCxnSpPr>
          <p:spPr>
            <a:xfrm rot="15390000">
              <a:off x="1079166" y="305204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7" name="直接连接符 1246"/>
            <p:cNvCxnSpPr/>
            <p:nvPr/>
          </p:nvCxnSpPr>
          <p:spPr>
            <a:xfrm rot="15525000">
              <a:off x="1067701" y="299978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8" name="直接连接符 1247"/>
            <p:cNvCxnSpPr/>
            <p:nvPr/>
          </p:nvCxnSpPr>
          <p:spPr>
            <a:xfrm rot="15660000">
              <a:off x="1058295" y="294712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9" name="直接连接符 1248"/>
            <p:cNvCxnSpPr/>
            <p:nvPr/>
          </p:nvCxnSpPr>
          <p:spPr>
            <a:xfrm rot="15795000">
              <a:off x="1050967" y="289413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0" name="直接连接符 1249"/>
            <p:cNvCxnSpPr/>
            <p:nvPr/>
          </p:nvCxnSpPr>
          <p:spPr>
            <a:xfrm rot="15930000">
              <a:off x="1045723" y="284089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1" name="直接连接符 1250"/>
            <p:cNvCxnSpPr/>
            <p:nvPr/>
          </p:nvCxnSpPr>
          <p:spPr>
            <a:xfrm rot="16065000">
              <a:off x="1042574" y="278749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2" name="直接连接符 1251"/>
            <p:cNvCxnSpPr/>
            <p:nvPr/>
          </p:nvCxnSpPr>
          <p:spPr>
            <a:xfrm rot="16335000">
              <a:off x="1042574" y="268052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3" name="直接连接符 1252"/>
            <p:cNvCxnSpPr/>
            <p:nvPr/>
          </p:nvCxnSpPr>
          <p:spPr>
            <a:xfrm rot="16470000">
              <a:off x="1045723" y="262711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4" name="直接连接符 1253"/>
            <p:cNvCxnSpPr/>
            <p:nvPr/>
          </p:nvCxnSpPr>
          <p:spPr>
            <a:xfrm rot="16605000">
              <a:off x="1050967" y="25738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5" name="直接连接符 1254"/>
            <p:cNvCxnSpPr/>
            <p:nvPr/>
          </p:nvCxnSpPr>
          <p:spPr>
            <a:xfrm rot="16740000">
              <a:off x="1058295" y="252088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6" name="直接连接符 1255"/>
            <p:cNvCxnSpPr/>
            <p:nvPr/>
          </p:nvCxnSpPr>
          <p:spPr>
            <a:xfrm rot="16875000">
              <a:off x="1067701" y="246822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7" name="直接连接符 1256"/>
            <p:cNvCxnSpPr/>
            <p:nvPr/>
          </p:nvCxnSpPr>
          <p:spPr>
            <a:xfrm rot="17010000">
              <a:off x="1079166" y="241597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8" name="直接连接符 1257"/>
            <p:cNvCxnSpPr/>
            <p:nvPr/>
          </p:nvCxnSpPr>
          <p:spPr>
            <a:xfrm rot="17145000">
              <a:off x="1092672" y="2364210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9" name="直接连接符 1258"/>
            <p:cNvCxnSpPr/>
            <p:nvPr/>
          </p:nvCxnSpPr>
          <p:spPr>
            <a:xfrm rot="17280000">
              <a:off x="1108201" y="2313017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0" name="直接连接符 1259"/>
            <p:cNvCxnSpPr/>
            <p:nvPr/>
          </p:nvCxnSpPr>
          <p:spPr>
            <a:xfrm rot="17415000">
              <a:off x="1125728" y="2262475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1" name="直接连接符 1260"/>
            <p:cNvCxnSpPr/>
            <p:nvPr/>
          </p:nvCxnSpPr>
          <p:spPr>
            <a:xfrm rot="17550000">
              <a:off x="1145226" y="2212659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2" name="直接连接符 1261"/>
            <p:cNvCxnSpPr/>
            <p:nvPr/>
          </p:nvCxnSpPr>
          <p:spPr>
            <a:xfrm rot="17685000">
              <a:off x="1166665" y="2163646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3" name="直接连接符 1262"/>
            <p:cNvCxnSpPr/>
            <p:nvPr/>
          </p:nvCxnSpPr>
          <p:spPr>
            <a:xfrm rot="17820000">
              <a:off x="1190011" y="2115513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4" name="直接连接符 1263"/>
            <p:cNvCxnSpPr/>
            <p:nvPr/>
          </p:nvCxnSpPr>
          <p:spPr>
            <a:xfrm rot="17955000">
              <a:off x="1215229" y="2068333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5" name="直接连接符 1264"/>
            <p:cNvCxnSpPr/>
            <p:nvPr/>
          </p:nvCxnSpPr>
          <p:spPr>
            <a:xfrm rot="18090000">
              <a:off x="1242280" y="2022181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6" name="直接连接符 1265"/>
            <p:cNvCxnSpPr/>
            <p:nvPr/>
          </p:nvCxnSpPr>
          <p:spPr>
            <a:xfrm rot="18225000">
              <a:off x="1271121" y="1977126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7" name="直接连接符 1266"/>
            <p:cNvCxnSpPr/>
            <p:nvPr/>
          </p:nvCxnSpPr>
          <p:spPr>
            <a:xfrm rot="18360000">
              <a:off x="1301709" y="1933237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8" name="直接连接符 1267"/>
            <p:cNvCxnSpPr/>
            <p:nvPr/>
          </p:nvCxnSpPr>
          <p:spPr>
            <a:xfrm rot="18495000">
              <a:off x="1333997" y="1890585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9" name="直接连接符 1268"/>
            <p:cNvCxnSpPr/>
            <p:nvPr/>
          </p:nvCxnSpPr>
          <p:spPr>
            <a:xfrm rot="18630000">
              <a:off x="1367934" y="1849231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0" name="直接连接符 1269"/>
            <p:cNvCxnSpPr/>
            <p:nvPr/>
          </p:nvCxnSpPr>
          <p:spPr>
            <a:xfrm rot="18765000">
              <a:off x="1403470" y="1809243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1" name="直接连接符 1270"/>
            <p:cNvCxnSpPr/>
            <p:nvPr/>
          </p:nvCxnSpPr>
          <p:spPr>
            <a:xfrm rot="18900000">
              <a:off x="1440547" y="1770680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2" name="直接连接符 1271"/>
            <p:cNvCxnSpPr/>
            <p:nvPr/>
          </p:nvCxnSpPr>
          <p:spPr>
            <a:xfrm rot="19035000">
              <a:off x="1479111" y="1733603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3" name="直接连接符 1272"/>
            <p:cNvCxnSpPr/>
            <p:nvPr/>
          </p:nvCxnSpPr>
          <p:spPr>
            <a:xfrm rot="19170000">
              <a:off x="1519098" y="1698068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4" name="直接连接符 1273"/>
            <p:cNvCxnSpPr/>
            <p:nvPr/>
          </p:nvCxnSpPr>
          <p:spPr>
            <a:xfrm rot="19305000">
              <a:off x="1560451" y="1664130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5" name="直接连接符 1274"/>
            <p:cNvCxnSpPr/>
            <p:nvPr/>
          </p:nvCxnSpPr>
          <p:spPr>
            <a:xfrm rot="19440000">
              <a:off x="1603104" y="1631842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6" name="直接连接符 1275"/>
            <p:cNvCxnSpPr/>
            <p:nvPr/>
          </p:nvCxnSpPr>
          <p:spPr>
            <a:xfrm rot="19575000">
              <a:off x="1646992" y="1601254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7" name="直接连接符 1276"/>
            <p:cNvCxnSpPr/>
            <p:nvPr/>
          </p:nvCxnSpPr>
          <p:spPr>
            <a:xfrm rot="19710000">
              <a:off x="1692048" y="1572412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8" name="直接连接符 1277"/>
            <p:cNvCxnSpPr/>
            <p:nvPr/>
          </p:nvCxnSpPr>
          <p:spPr>
            <a:xfrm rot="19845000">
              <a:off x="1738201" y="1545363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9" name="直接连接符 1278"/>
            <p:cNvCxnSpPr/>
            <p:nvPr/>
          </p:nvCxnSpPr>
          <p:spPr>
            <a:xfrm rot="19980000">
              <a:off x="1785380" y="1520143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0" name="直接连接符 1279"/>
            <p:cNvCxnSpPr/>
            <p:nvPr/>
          </p:nvCxnSpPr>
          <p:spPr>
            <a:xfrm rot="20115000">
              <a:off x="1833512" y="1496797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1" name="直接连接符 1280"/>
            <p:cNvCxnSpPr/>
            <p:nvPr/>
          </p:nvCxnSpPr>
          <p:spPr>
            <a:xfrm rot="20250000">
              <a:off x="1882525" y="1475359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2" name="直接连接符 1281"/>
            <p:cNvCxnSpPr/>
            <p:nvPr/>
          </p:nvCxnSpPr>
          <p:spPr>
            <a:xfrm rot="20385000">
              <a:off x="1932341" y="1455862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3" name="直接连接符 1282"/>
            <p:cNvCxnSpPr/>
            <p:nvPr/>
          </p:nvCxnSpPr>
          <p:spPr>
            <a:xfrm rot="20520000">
              <a:off x="1982885" y="1438334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4" name="直接连接符 1283"/>
            <p:cNvCxnSpPr/>
            <p:nvPr/>
          </p:nvCxnSpPr>
          <p:spPr>
            <a:xfrm rot="20655000">
              <a:off x="2034077" y="1422806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5" name="直接连接符 1284"/>
            <p:cNvCxnSpPr/>
            <p:nvPr/>
          </p:nvCxnSpPr>
          <p:spPr>
            <a:xfrm rot="20790000">
              <a:off x="2085839" y="1409298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6" name="直接连接符 1285"/>
            <p:cNvCxnSpPr/>
            <p:nvPr/>
          </p:nvCxnSpPr>
          <p:spPr>
            <a:xfrm rot="20925000">
              <a:off x="2138093" y="1397835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7" name="直接连接符 1286"/>
            <p:cNvCxnSpPr/>
            <p:nvPr/>
          </p:nvCxnSpPr>
          <p:spPr>
            <a:xfrm rot="21060000">
              <a:off x="2190756" y="1388431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8" name="直接连接符 1287"/>
            <p:cNvCxnSpPr/>
            <p:nvPr/>
          </p:nvCxnSpPr>
          <p:spPr>
            <a:xfrm rot="21195000">
              <a:off x="2243747" y="1381100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9" name="直接连接符 1288"/>
            <p:cNvCxnSpPr/>
            <p:nvPr/>
          </p:nvCxnSpPr>
          <p:spPr>
            <a:xfrm rot="21330000">
              <a:off x="2296985" y="1375856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0" name="直接连接符 1289"/>
            <p:cNvCxnSpPr/>
            <p:nvPr/>
          </p:nvCxnSpPr>
          <p:spPr>
            <a:xfrm rot="21465000">
              <a:off x="2350389" y="1372707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2" name="组合 1121"/>
            <p:cNvGrpSpPr/>
            <p:nvPr/>
          </p:nvGrpSpPr>
          <p:grpSpPr>
            <a:xfrm>
              <a:off x="961386" y="2814144"/>
              <a:ext cx="2888456" cy="0"/>
              <a:chOff x="1701800" y="2755900"/>
              <a:chExt cx="2746508" cy="0"/>
            </a:xfrm>
          </p:grpSpPr>
          <p:cxnSp>
            <p:nvCxnSpPr>
              <p:cNvPr id="1132" name="直接连接符 1131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3" name="直接连接符 1132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3" name="组合 1122"/>
            <p:cNvGrpSpPr/>
            <p:nvPr/>
          </p:nvGrpSpPr>
          <p:grpSpPr>
            <a:xfrm rot="5400000">
              <a:off x="958048" y="2816552"/>
              <a:ext cx="2888456" cy="0"/>
              <a:chOff x="1701800" y="2755900"/>
              <a:chExt cx="2746508" cy="0"/>
            </a:xfrm>
          </p:grpSpPr>
          <p:cxnSp>
            <p:nvCxnSpPr>
              <p:cNvPr id="1130" name="直接连接符 1129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1" name="直接连接符 1130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4" name="组合 1123"/>
            <p:cNvGrpSpPr/>
            <p:nvPr/>
          </p:nvGrpSpPr>
          <p:grpSpPr>
            <a:xfrm rot="2700000">
              <a:off x="1036438" y="2738875"/>
              <a:ext cx="2888456" cy="0"/>
              <a:chOff x="1701800" y="2755900"/>
              <a:chExt cx="2746508" cy="0"/>
            </a:xfrm>
          </p:grpSpPr>
          <p:cxnSp>
            <p:nvCxnSpPr>
              <p:cNvPr id="1128" name="直接连接符 1127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9" name="直接连接符 1128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5" name="组合 1124"/>
            <p:cNvGrpSpPr/>
            <p:nvPr/>
          </p:nvGrpSpPr>
          <p:grpSpPr>
            <a:xfrm rot="18900000" flipH="1">
              <a:off x="999046" y="2853876"/>
              <a:ext cx="2888456" cy="0"/>
              <a:chOff x="1701800" y="2755900"/>
              <a:chExt cx="2746508" cy="0"/>
            </a:xfrm>
          </p:grpSpPr>
          <p:cxnSp>
            <p:nvCxnSpPr>
              <p:cNvPr id="1126" name="直接连接符 1125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7" name="直接连接符 1126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7" name="组合 1296"/>
            <p:cNvGrpSpPr/>
            <p:nvPr/>
          </p:nvGrpSpPr>
          <p:grpSpPr>
            <a:xfrm>
              <a:off x="1535990" y="2844831"/>
              <a:ext cx="1799696" cy="4944"/>
              <a:chOff x="4348478" y="2336853"/>
              <a:chExt cx="1400060" cy="3846"/>
            </a:xfrm>
          </p:grpSpPr>
          <p:cxnSp>
            <p:nvCxnSpPr>
              <p:cNvPr id="1294" name="直接连接符 1293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6" name="直接连接符 1295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9" name="文本框 1318"/>
            <p:cNvSpPr txBox="1"/>
            <p:nvPr/>
          </p:nvSpPr>
          <p:spPr>
            <a:xfrm>
              <a:off x="1600440" y="2896822"/>
              <a:ext cx="1673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10864" y="2324672"/>
            <a:ext cx="2818245" cy="2818245"/>
            <a:chOff x="5310864" y="2019878"/>
            <a:chExt cx="2818245" cy="2818245"/>
          </a:xfrm>
        </p:grpSpPr>
        <p:grpSp>
          <p:nvGrpSpPr>
            <p:cNvPr id="539" name="组合 538"/>
            <p:cNvGrpSpPr/>
            <p:nvPr/>
          </p:nvGrpSpPr>
          <p:grpSpPr>
            <a:xfrm>
              <a:off x="5310864" y="2019878"/>
              <a:ext cx="2818245" cy="2818245"/>
              <a:chOff x="2329031" y="904800"/>
              <a:chExt cx="2752780" cy="2752780"/>
            </a:xfrm>
          </p:grpSpPr>
          <p:sp>
            <p:nvSpPr>
              <p:cNvPr id="540" name="椭圆 539"/>
              <p:cNvSpPr/>
              <p:nvPr/>
            </p:nvSpPr>
            <p:spPr>
              <a:xfrm>
                <a:off x="2329031" y="904800"/>
                <a:ext cx="2752780" cy="275278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317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27000" dist="101600" dir="13500000">
                  <a:prstClr val="black">
                    <a:alpha val="6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1" name="椭圆 540"/>
              <p:cNvSpPr/>
              <p:nvPr/>
            </p:nvSpPr>
            <p:spPr>
              <a:xfrm>
                <a:off x="2490959" y="1059959"/>
                <a:ext cx="2431374" cy="243137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3175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599" name="直接连接符 598"/>
            <p:cNvCxnSpPr/>
            <p:nvPr/>
          </p:nvCxnSpPr>
          <p:spPr>
            <a:xfrm>
              <a:off x="6731211" y="232094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0" name="直接连接符 599"/>
            <p:cNvCxnSpPr/>
            <p:nvPr/>
          </p:nvCxnSpPr>
          <p:spPr>
            <a:xfrm rot="135000">
              <a:off x="6772204" y="232175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1" name="直接连接符 600"/>
            <p:cNvCxnSpPr/>
            <p:nvPr/>
          </p:nvCxnSpPr>
          <p:spPr>
            <a:xfrm rot="270000">
              <a:off x="6813135" y="2324167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2" name="直接连接符 601"/>
            <p:cNvCxnSpPr/>
            <p:nvPr/>
          </p:nvCxnSpPr>
          <p:spPr>
            <a:xfrm rot="405000">
              <a:off x="6853940" y="232818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3" name="直接连接符 602"/>
            <p:cNvCxnSpPr/>
            <p:nvPr/>
          </p:nvCxnSpPr>
          <p:spPr>
            <a:xfrm rot="540000">
              <a:off x="6894555" y="233380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4" name="直接连接符 603"/>
            <p:cNvCxnSpPr/>
            <p:nvPr/>
          </p:nvCxnSpPr>
          <p:spPr>
            <a:xfrm rot="675000">
              <a:off x="6934918" y="234101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5" name="直接连接符 604"/>
            <p:cNvCxnSpPr/>
            <p:nvPr/>
          </p:nvCxnSpPr>
          <p:spPr>
            <a:xfrm rot="810000">
              <a:off x="6974967" y="234979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6" name="直接连接符 605"/>
            <p:cNvCxnSpPr/>
            <p:nvPr/>
          </p:nvCxnSpPr>
          <p:spPr>
            <a:xfrm rot="945000">
              <a:off x="7014641" y="236015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7" name="直接连接符 606"/>
            <p:cNvCxnSpPr/>
            <p:nvPr/>
          </p:nvCxnSpPr>
          <p:spPr>
            <a:xfrm rot="1080000">
              <a:off x="7053878" y="237205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8" name="直接连接符 607"/>
            <p:cNvCxnSpPr/>
            <p:nvPr/>
          </p:nvCxnSpPr>
          <p:spPr>
            <a:xfrm rot="1215000">
              <a:off x="7092616" y="238548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9" name="直接连接符 608"/>
            <p:cNvCxnSpPr/>
            <p:nvPr/>
          </p:nvCxnSpPr>
          <p:spPr>
            <a:xfrm rot="1350000">
              <a:off x="7130797" y="240043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0" name="直接连接符 609"/>
            <p:cNvCxnSpPr/>
            <p:nvPr/>
          </p:nvCxnSpPr>
          <p:spPr>
            <a:xfrm rot="1485000">
              <a:off x="7168363" y="241686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直接连接符 610"/>
            <p:cNvCxnSpPr/>
            <p:nvPr/>
          </p:nvCxnSpPr>
          <p:spPr>
            <a:xfrm rot="1620000">
              <a:off x="7205254" y="243475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直接连接符 611"/>
            <p:cNvCxnSpPr/>
            <p:nvPr/>
          </p:nvCxnSpPr>
          <p:spPr>
            <a:xfrm rot="1755000">
              <a:off x="7241415" y="245408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3" name="直接连接符 612"/>
            <p:cNvCxnSpPr/>
            <p:nvPr/>
          </p:nvCxnSpPr>
          <p:spPr>
            <a:xfrm rot="1890000">
              <a:off x="7276789" y="2474817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4" name="直接连接符 613"/>
            <p:cNvCxnSpPr/>
            <p:nvPr/>
          </p:nvCxnSpPr>
          <p:spPr>
            <a:xfrm rot="2025000">
              <a:off x="7311321" y="249692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直接连接符 614"/>
            <p:cNvCxnSpPr/>
            <p:nvPr/>
          </p:nvCxnSpPr>
          <p:spPr>
            <a:xfrm rot="2160000">
              <a:off x="7344958" y="252036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6" name="直接连接符 615"/>
            <p:cNvCxnSpPr/>
            <p:nvPr/>
          </p:nvCxnSpPr>
          <p:spPr>
            <a:xfrm rot="2295000">
              <a:off x="7377650" y="254511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直接连接符 616"/>
            <p:cNvCxnSpPr/>
            <p:nvPr/>
          </p:nvCxnSpPr>
          <p:spPr>
            <a:xfrm rot="2430000">
              <a:off x="7409345" y="257112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8" name="直接连接符 617"/>
            <p:cNvCxnSpPr/>
            <p:nvPr/>
          </p:nvCxnSpPr>
          <p:spPr>
            <a:xfrm rot="2565000">
              <a:off x="7439994" y="2598360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9" name="直接连接符 618"/>
            <p:cNvCxnSpPr/>
            <p:nvPr/>
          </p:nvCxnSpPr>
          <p:spPr>
            <a:xfrm rot="2700000">
              <a:off x="7469550" y="262677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0" name="直接连接符 619"/>
            <p:cNvCxnSpPr/>
            <p:nvPr/>
          </p:nvCxnSpPr>
          <p:spPr>
            <a:xfrm rot="2835000">
              <a:off x="7497968" y="265633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1" name="直接连接符 620"/>
            <p:cNvCxnSpPr/>
            <p:nvPr/>
          </p:nvCxnSpPr>
          <p:spPr>
            <a:xfrm rot="2970000">
              <a:off x="7525204" y="268698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直接连接符 621"/>
            <p:cNvCxnSpPr/>
            <p:nvPr/>
          </p:nvCxnSpPr>
          <p:spPr>
            <a:xfrm rot="3105000">
              <a:off x="7551215" y="271867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3" name="直接连接符 622"/>
            <p:cNvCxnSpPr/>
            <p:nvPr/>
          </p:nvCxnSpPr>
          <p:spPr>
            <a:xfrm rot="3240000">
              <a:off x="7575963" y="275137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4" name="直接连接符 623"/>
            <p:cNvCxnSpPr/>
            <p:nvPr/>
          </p:nvCxnSpPr>
          <p:spPr>
            <a:xfrm rot="3375000">
              <a:off x="7599406" y="278500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直接连接符 624"/>
            <p:cNvCxnSpPr/>
            <p:nvPr/>
          </p:nvCxnSpPr>
          <p:spPr>
            <a:xfrm rot="3510000">
              <a:off x="7621512" y="2819540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6" name="直接连接符 625"/>
            <p:cNvCxnSpPr/>
            <p:nvPr/>
          </p:nvCxnSpPr>
          <p:spPr>
            <a:xfrm rot="3645000">
              <a:off x="7642245" y="285491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7" name="直接连接符 626"/>
            <p:cNvCxnSpPr/>
            <p:nvPr/>
          </p:nvCxnSpPr>
          <p:spPr>
            <a:xfrm rot="3780000">
              <a:off x="7661573" y="289107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直接连接符 627"/>
            <p:cNvCxnSpPr/>
            <p:nvPr/>
          </p:nvCxnSpPr>
          <p:spPr>
            <a:xfrm rot="3915000">
              <a:off x="7679466" y="292796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9" name="直接连接符 628"/>
            <p:cNvCxnSpPr/>
            <p:nvPr/>
          </p:nvCxnSpPr>
          <p:spPr>
            <a:xfrm rot="4050000">
              <a:off x="7695898" y="296553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0" name="直接连接符 629"/>
            <p:cNvCxnSpPr/>
            <p:nvPr/>
          </p:nvCxnSpPr>
          <p:spPr>
            <a:xfrm rot="4185000">
              <a:off x="7710841" y="300371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直接连接符 630"/>
            <p:cNvCxnSpPr/>
            <p:nvPr/>
          </p:nvCxnSpPr>
          <p:spPr>
            <a:xfrm rot="4320000">
              <a:off x="7724274" y="304245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2" name="直接连接符 631"/>
            <p:cNvCxnSpPr/>
            <p:nvPr/>
          </p:nvCxnSpPr>
          <p:spPr>
            <a:xfrm rot="4455000">
              <a:off x="7736178" y="308168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3" name="直接连接符 632"/>
            <p:cNvCxnSpPr/>
            <p:nvPr/>
          </p:nvCxnSpPr>
          <p:spPr>
            <a:xfrm rot="4590000">
              <a:off x="7746530" y="312136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4" name="直接连接符 633"/>
            <p:cNvCxnSpPr/>
            <p:nvPr/>
          </p:nvCxnSpPr>
          <p:spPr>
            <a:xfrm rot="4725000">
              <a:off x="7755316" y="316141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5" name="直接连接符 634"/>
            <p:cNvCxnSpPr/>
            <p:nvPr/>
          </p:nvCxnSpPr>
          <p:spPr>
            <a:xfrm rot="4860000">
              <a:off x="7762525" y="320177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6" name="直接连接符 635"/>
            <p:cNvCxnSpPr/>
            <p:nvPr/>
          </p:nvCxnSpPr>
          <p:spPr>
            <a:xfrm rot="4995000">
              <a:off x="7768143" y="324238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7" name="直接连接符 636"/>
            <p:cNvCxnSpPr/>
            <p:nvPr/>
          </p:nvCxnSpPr>
          <p:spPr>
            <a:xfrm rot="5130000">
              <a:off x="7772162" y="328319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8" name="直接连接符 637"/>
            <p:cNvCxnSpPr/>
            <p:nvPr/>
          </p:nvCxnSpPr>
          <p:spPr>
            <a:xfrm rot="5265000">
              <a:off x="7774575" y="332412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9" name="直接连接符 638"/>
            <p:cNvCxnSpPr/>
            <p:nvPr/>
          </p:nvCxnSpPr>
          <p:spPr>
            <a:xfrm rot="5535000">
              <a:off x="7774575" y="340611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0" name="直接连接符 639"/>
            <p:cNvCxnSpPr/>
            <p:nvPr/>
          </p:nvCxnSpPr>
          <p:spPr>
            <a:xfrm rot="5670000">
              <a:off x="7772162" y="344704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1" name="直接连接符 640"/>
            <p:cNvCxnSpPr/>
            <p:nvPr/>
          </p:nvCxnSpPr>
          <p:spPr>
            <a:xfrm rot="5805000">
              <a:off x="7768143" y="348784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2" name="直接连接符 641"/>
            <p:cNvCxnSpPr/>
            <p:nvPr/>
          </p:nvCxnSpPr>
          <p:spPr>
            <a:xfrm rot="5940000">
              <a:off x="7762525" y="352846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3" name="直接连接符 642"/>
            <p:cNvCxnSpPr/>
            <p:nvPr/>
          </p:nvCxnSpPr>
          <p:spPr>
            <a:xfrm rot="6075000">
              <a:off x="7755316" y="356882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4" name="直接连接符 643"/>
            <p:cNvCxnSpPr/>
            <p:nvPr/>
          </p:nvCxnSpPr>
          <p:spPr>
            <a:xfrm rot="6210000">
              <a:off x="7746530" y="360887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5" name="直接连接符 644"/>
            <p:cNvCxnSpPr/>
            <p:nvPr/>
          </p:nvCxnSpPr>
          <p:spPr>
            <a:xfrm rot="6345000">
              <a:off x="7736178" y="364854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6" name="直接连接符 645"/>
            <p:cNvCxnSpPr/>
            <p:nvPr/>
          </p:nvCxnSpPr>
          <p:spPr>
            <a:xfrm rot="6480000">
              <a:off x="7724274" y="368778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7" name="直接连接符 646"/>
            <p:cNvCxnSpPr/>
            <p:nvPr/>
          </p:nvCxnSpPr>
          <p:spPr>
            <a:xfrm rot="6615000">
              <a:off x="7710841" y="372652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8" name="直接连接符 647"/>
            <p:cNvCxnSpPr/>
            <p:nvPr/>
          </p:nvCxnSpPr>
          <p:spPr>
            <a:xfrm rot="6750000">
              <a:off x="7695898" y="376470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9" name="直接连接符 648"/>
            <p:cNvCxnSpPr/>
            <p:nvPr/>
          </p:nvCxnSpPr>
          <p:spPr>
            <a:xfrm rot="6885000">
              <a:off x="7679466" y="380227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0" name="直接连接符 649"/>
            <p:cNvCxnSpPr/>
            <p:nvPr/>
          </p:nvCxnSpPr>
          <p:spPr>
            <a:xfrm rot="7020000">
              <a:off x="7661573" y="383916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1" name="直接连接符 650"/>
            <p:cNvCxnSpPr/>
            <p:nvPr/>
          </p:nvCxnSpPr>
          <p:spPr>
            <a:xfrm rot="7155000">
              <a:off x="7642245" y="387532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2" name="直接连接符 651"/>
            <p:cNvCxnSpPr/>
            <p:nvPr/>
          </p:nvCxnSpPr>
          <p:spPr>
            <a:xfrm rot="7290000">
              <a:off x="7621512" y="3910697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3" name="直接连接符 652"/>
            <p:cNvCxnSpPr/>
            <p:nvPr/>
          </p:nvCxnSpPr>
          <p:spPr>
            <a:xfrm rot="7425000">
              <a:off x="7599406" y="394522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4" name="直接连接符 653"/>
            <p:cNvCxnSpPr/>
            <p:nvPr/>
          </p:nvCxnSpPr>
          <p:spPr>
            <a:xfrm rot="7560000">
              <a:off x="7575963" y="397886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5" name="直接连接符 654"/>
            <p:cNvCxnSpPr/>
            <p:nvPr/>
          </p:nvCxnSpPr>
          <p:spPr>
            <a:xfrm rot="7695000">
              <a:off x="7551215" y="401155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6" name="直接连接符 655"/>
            <p:cNvCxnSpPr/>
            <p:nvPr/>
          </p:nvCxnSpPr>
          <p:spPr>
            <a:xfrm rot="7830000">
              <a:off x="7525204" y="404325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7" name="直接连接符 656"/>
            <p:cNvCxnSpPr/>
            <p:nvPr/>
          </p:nvCxnSpPr>
          <p:spPr>
            <a:xfrm rot="7965000">
              <a:off x="7497968" y="407390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8" name="直接连接符 657"/>
            <p:cNvCxnSpPr/>
            <p:nvPr/>
          </p:nvCxnSpPr>
          <p:spPr>
            <a:xfrm rot="8100000">
              <a:off x="7469550" y="410345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9" name="直接连接符 658"/>
            <p:cNvCxnSpPr/>
            <p:nvPr/>
          </p:nvCxnSpPr>
          <p:spPr>
            <a:xfrm rot="8235000">
              <a:off x="7439994" y="413187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0" name="直接连接符 659"/>
            <p:cNvCxnSpPr/>
            <p:nvPr/>
          </p:nvCxnSpPr>
          <p:spPr>
            <a:xfrm rot="8370000">
              <a:off x="7409345" y="415911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1" name="直接连接符 660"/>
            <p:cNvCxnSpPr/>
            <p:nvPr/>
          </p:nvCxnSpPr>
          <p:spPr>
            <a:xfrm rot="8505000">
              <a:off x="7377650" y="418512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2" name="直接连接符 661"/>
            <p:cNvCxnSpPr/>
            <p:nvPr/>
          </p:nvCxnSpPr>
          <p:spPr>
            <a:xfrm rot="8640000">
              <a:off x="7344958" y="420987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3" name="直接连接符 662"/>
            <p:cNvCxnSpPr/>
            <p:nvPr/>
          </p:nvCxnSpPr>
          <p:spPr>
            <a:xfrm rot="8775000">
              <a:off x="7311321" y="423331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4" name="直接连接符 663"/>
            <p:cNvCxnSpPr/>
            <p:nvPr/>
          </p:nvCxnSpPr>
          <p:spPr>
            <a:xfrm rot="8910000">
              <a:off x="7276789" y="4255420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5" name="直接连接符 664"/>
            <p:cNvCxnSpPr/>
            <p:nvPr/>
          </p:nvCxnSpPr>
          <p:spPr>
            <a:xfrm rot="9045000">
              <a:off x="7241415" y="427615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6" name="直接连接符 665"/>
            <p:cNvCxnSpPr/>
            <p:nvPr/>
          </p:nvCxnSpPr>
          <p:spPr>
            <a:xfrm rot="9180000">
              <a:off x="7205254" y="429548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7" name="直接连接符 666"/>
            <p:cNvCxnSpPr/>
            <p:nvPr/>
          </p:nvCxnSpPr>
          <p:spPr>
            <a:xfrm rot="9315000">
              <a:off x="7168363" y="431337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8" name="直接连接符 667"/>
            <p:cNvCxnSpPr/>
            <p:nvPr/>
          </p:nvCxnSpPr>
          <p:spPr>
            <a:xfrm rot="9450000">
              <a:off x="7130797" y="432980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9" name="直接连接符 668"/>
            <p:cNvCxnSpPr/>
            <p:nvPr/>
          </p:nvCxnSpPr>
          <p:spPr>
            <a:xfrm rot="9585000">
              <a:off x="7092616" y="434475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0" name="直接连接符 669"/>
            <p:cNvCxnSpPr/>
            <p:nvPr/>
          </p:nvCxnSpPr>
          <p:spPr>
            <a:xfrm rot="9720000">
              <a:off x="7053878" y="435818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1" name="直接连接符 670"/>
            <p:cNvCxnSpPr/>
            <p:nvPr/>
          </p:nvCxnSpPr>
          <p:spPr>
            <a:xfrm rot="9855000">
              <a:off x="7014641" y="4370087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2" name="直接连接符 671"/>
            <p:cNvCxnSpPr/>
            <p:nvPr/>
          </p:nvCxnSpPr>
          <p:spPr>
            <a:xfrm rot="9990000">
              <a:off x="6974967" y="438043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3" name="直接连接符 672"/>
            <p:cNvCxnSpPr/>
            <p:nvPr/>
          </p:nvCxnSpPr>
          <p:spPr>
            <a:xfrm rot="10125000">
              <a:off x="6934918" y="438922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4" name="直接连接符 673"/>
            <p:cNvCxnSpPr/>
            <p:nvPr/>
          </p:nvCxnSpPr>
          <p:spPr>
            <a:xfrm rot="10260000">
              <a:off x="6894555" y="439643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5" name="直接连接符 674"/>
            <p:cNvCxnSpPr/>
            <p:nvPr/>
          </p:nvCxnSpPr>
          <p:spPr>
            <a:xfrm rot="10395000">
              <a:off x="6853940" y="440205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6" name="直接连接符 675"/>
            <p:cNvCxnSpPr/>
            <p:nvPr/>
          </p:nvCxnSpPr>
          <p:spPr>
            <a:xfrm rot="10530000">
              <a:off x="6813135" y="4406070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7" name="直接连接符 676"/>
            <p:cNvCxnSpPr/>
            <p:nvPr/>
          </p:nvCxnSpPr>
          <p:spPr>
            <a:xfrm rot="10665000">
              <a:off x="6772204" y="440848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8" name="直接连接符 677"/>
            <p:cNvCxnSpPr/>
            <p:nvPr/>
          </p:nvCxnSpPr>
          <p:spPr>
            <a:xfrm rot="10935000">
              <a:off x="6690217" y="440848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9" name="直接连接符 678"/>
            <p:cNvCxnSpPr/>
            <p:nvPr/>
          </p:nvCxnSpPr>
          <p:spPr>
            <a:xfrm rot="11070000">
              <a:off x="6649286" y="4406070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0" name="直接连接符 679"/>
            <p:cNvCxnSpPr/>
            <p:nvPr/>
          </p:nvCxnSpPr>
          <p:spPr>
            <a:xfrm rot="11205000">
              <a:off x="6608481" y="440205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1" name="直接连接符 680"/>
            <p:cNvCxnSpPr/>
            <p:nvPr/>
          </p:nvCxnSpPr>
          <p:spPr>
            <a:xfrm rot="11340000">
              <a:off x="6567866" y="439643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2" name="直接连接符 681"/>
            <p:cNvCxnSpPr/>
            <p:nvPr/>
          </p:nvCxnSpPr>
          <p:spPr>
            <a:xfrm rot="11475000">
              <a:off x="6527503" y="438922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3" name="直接连接符 682"/>
            <p:cNvCxnSpPr/>
            <p:nvPr/>
          </p:nvCxnSpPr>
          <p:spPr>
            <a:xfrm rot="11610000">
              <a:off x="6487454" y="438043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4" name="直接连接符 683"/>
            <p:cNvCxnSpPr/>
            <p:nvPr/>
          </p:nvCxnSpPr>
          <p:spPr>
            <a:xfrm rot="11745000">
              <a:off x="6447780" y="4370087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5" name="直接连接符 684"/>
            <p:cNvCxnSpPr/>
            <p:nvPr/>
          </p:nvCxnSpPr>
          <p:spPr>
            <a:xfrm rot="11880000">
              <a:off x="6408543" y="435818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6" name="直接连接符 685"/>
            <p:cNvCxnSpPr/>
            <p:nvPr/>
          </p:nvCxnSpPr>
          <p:spPr>
            <a:xfrm rot="12015000">
              <a:off x="6369805" y="434475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7" name="直接连接符 686"/>
            <p:cNvCxnSpPr/>
            <p:nvPr/>
          </p:nvCxnSpPr>
          <p:spPr>
            <a:xfrm rot="12150000">
              <a:off x="6331624" y="432980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8" name="直接连接符 687"/>
            <p:cNvCxnSpPr/>
            <p:nvPr/>
          </p:nvCxnSpPr>
          <p:spPr>
            <a:xfrm rot="12285000">
              <a:off x="6294058" y="431337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9" name="直接连接符 688"/>
            <p:cNvCxnSpPr/>
            <p:nvPr/>
          </p:nvCxnSpPr>
          <p:spPr>
            <a:xfrm rot="12420000">
              <a:off x="6257167" y="429548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0" name="直接连接符 689"/>
            <p:cNvCxnSpPr/>
            <p:nvPr/>
          </p:nvCxnSpPr>
          <p:spPr>
            <a:xfrm rot="12555000">
              <a:off x="6221006" y="427615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1" name="直接连接符 690"/>
            <p:cNvCxnSpPr/>
            <p:nvPr/>
          </p:nvCxnSpPr>
          <p:spPr>
            <a:xfrm rot="12690000">
              <a:off x="6185632" y="4255420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2" name="直接连接符 691"/>
            <p:cNvCxnSpPr/>
            <p:nvPr/>
          </p:nvCxnSpPr>
          <p:spPr>
            <a:xfrm rot="12825000">
              <a:off x="6151100" y="423331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3" name="直接连接符 692"/>
            <p:cNvCxnSpPr/>
            <p:nvPr/>
          </p:nvCxnSpPr>
          <p:spPr>
            <a:xfrm rot="12960000">
              <a:off x="6117462" y="420987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4" name="直接连接符 693"/>
            <p:cNvCxnSpPr/>
            <p:nvPr/>
          </p:nvCxnSpPr>
          <p:spPr>
            <a:xfrm rot="13095000">
              <a:off x="6084771" y="418512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5" name="直接连接符 694"/>
            <p:cNvCxnSpPr/>
            <p:nvPr/>
          </p:nvCxnSpPr>
          <p:spPr>
            <a:xfrm rot="13230000">
              <a:off x="6053076" y="415911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6" name="直接连接符 695"/>
            <p:cNvCxnSpPr/>
            <p:nvPr/>
          </p:nvCxnSpPr>
          <p:spPr>
            <a:xfrm rot="13365000">
              <a:off x="6022427" y="4131878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7" name="直接连接符 696"/>
            <p:cNvCxnSpPr/>
            <p:nvPr/>
          </p:nvCxnSpPr>
          <p:spPr>
            <a:xfrm rot="13500000">
              <a:off x="5992871" y="410345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8" name="直接连接符 697"/>
            <p:cNvCxnSpPr/>
            <p:nvPr/>
          </p:nvCxnSpPr>
          <p:spPr>
            <a:xfrm rot="13635000">
              <a:off x="5964452" y="407390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9" name="直接连接符 698"/>
            <p:cNvCxnSpPr/>
            <p:nvPr/>
          </p:nvCxnSpPr>
          <p:spPr>
            <a:xfrm rot="13770000">
              <a:off x="5937216" y="404325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0" name="直接连接符 699"/>
            <p:cNvCxnSpPr/>
            <p:nvPr/>
          </p:nvCxnSpPr>
          <p:spPr>
            <a:xfrm rot="13905000">
              <a:off x="5911205" y="4011558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1" name="直接连接符 700"/>
            <p:cNvCxnSpPr/>
            <p:nvPr/>
          </p:nvCxnSpPr>
          <p:spPr>
            <a:xfrm rot="14040000">
              <a:off x="5886458" y="397886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2" name="直接连接符 701"/>
            <p:cNvCxnSpPr/>
            <p:nvPr/>
          </p:nvCxnSpPr>
          <p:spPr>
            <a:xfrm rot="14175000">
              <a:off x="5863014" y="394522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3" name="直接连接符 702"/>
            <p:cNvCxnSpPr/>
            <p:nvPr/>
          </p:nvCxnSpPr>
          <p:spPr>
            <a:xfrm rot="14310000">
              <a:off x="5840908" y="3910697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直接连接符 703"/>
            <p:cNvCxnSpPr/>
            <p:nvPr/>
          </p:nvCxnSpPr>
          <p:spPr>
            <a:xfrm rot="14445000">
              <a:off x="5820176" y="387532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5" name="直接连接符 704"/>
            <p:cNvCxnSpPr/>
            <p:nvPr/>
          </p:nvCxnSpPr>
          <p:spPr>
            <a:xfrm rot="14580000">
              <a:off x="5800848" y="383916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6" name="直接连接符 705"/>
            <p:cNvCxnSpPr/>
            <p:nvPr/>
          </p:nvCxnSpPr>
          <p:spPr>
            <a:xfrm rot="14715000">
              <a:off x="5782954" y="380227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7" name="直接连接符 706"/>
            <p:cNvCxnSpPr/>
            <p:nvPr/>
          </p:nvCxnSpPr>
          <p:spPr>
            <a:xfrm rot="14850000">
              <a:off x="5766522" y="376470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8" name="直接连接符 707"/>
            <p:cNvCxnSpPr/>
            <p:nvPr/>
          </p:nvCxnSpPr>
          <p:spPr>
            <a:xfrm rot="14985000">
              <a:off x="5751579" y="372652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9" name="直接连接符 708"/>
            <p:cNvCxnSpPr/>
            <p:nvPr/>
          </p:nvCxnSpPr>
          <p:spPr>
            <a:xfrm rot="15120000">
              <a:off x="5738145" y="368778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0" name="直接连接符 709"/>
            <p:cNvCxnSpPr/>
            <p:nvPr/>
          </p:nvCxnSpPr>
          <p:spPr>
            <a:xfrm rot="15255000">
              <a:off x="5726243" y="364854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1" name="直接连接符 710"/>
            <p:cNvCxnSpPr/>
            <p:nvPr/>
          </p:nvCxnSpPr>
          <p:spPr>
            <a:xfrm rot="15390000">
              <a:off x="5715890" y="360887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2" name="直接连接符 711"/>
            <p:cNvCxnSpPr/>
            <p:nvPr/>
          </p:nvCxnSpPr>
          <p:spPr>
            <a:xfrm rot="15525000">
              <a:off x="5707104" y="356882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3" name="直接连接符 712"/>
            <p:cNvCxnSpPr/>
            <p:nvPr/>
          </p:nvCxnSpPr>
          <p:spPr>
            <a:xfrm rot="15660000">
              <a:off x="5699895" y="352846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4" name="直接连接符 713"/>
            <p:cNvCxnSpPr/>
            <p:nvPr/>
          </p:nvCxnSpPr>
          <p:spPr>
            <a:xfrm rot="15795000">
              <a:off x="5694278" y="3487848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" name="直接连接符 714"/>
            <p:cNvCxnSpPr/>
            <p:nvPr/>
          </p:nvCxnSpPr>
          <p:spPr>
            <a:xfrm rot="15930000">
              <a:off x="5690258" y="344704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" name="直接连接符 715"/>
            <p:cNvCxnSpPr/>
            <p:nvPr/>
          </p:nvCxnSpPr>
          <p:spPr>
            <a:xfrm rot="16065000">
              <a:off x="5687846" y="340611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" name="直接连接符 716"/>
            <p:cNvCxnSpPr/>
            <p:nvPr/>
          </p:nvCxnSpPr>
          <p:spPr>
            <a:xfrm rot="16335000">
              <a:off x="5687846" y="332412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" name="直接连接符 717"/>
            <p:cNvCxnSpPr/>
            <p:nvPr/>
          </p:nvCxnSpPr>
          <p:spPr>
            <a:xfrm rot="16470000">
              <a:off x="5690258" y="328319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" name="直接连接符 718"/>
            <p:cNvCxnSpPr/>
            <p:nvPr/>
          </p:nvCxnSpPr>
          <p:spPr>
            <a:xfrm rot="16605000">
              <a:off x="5694278" y="324238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0" name="直接连接符 719"/>
            <p:cNvCxnSpPr/>
            <p:nvPr/>
          </p:nvCxnSpPr>
          <p:spPr>
            <a:xfrm rot="16740000">
              <a:off x="5699895" y="320177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1" name="直接连接符 720"/>
            <p:cNvCxnSpPr/>
            <p:nvPr/>
          </p:nvCxnSpPr>
          <p:spPr>
            <a:xfrm rot="16875000">
              <a:off x="5707104" y="316141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2" name="直接连接符 721"/>
            <p:cNvCxnSpPr/>
            <p:nvPr/>
          </p:nvCxnSpPr>
          <p:spPr>
            <a:xfrm rot="17010000">
              <a:off x="5715890" y="312136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3" name="直接连接符 722"/>
            <p:cNvCxnSpPr/>
            <p:nvPr/>
          </p:nvCxnSpPr>
          <p:spPr>
            <a:xfrm rot="17145000">
              <a:off x="5726243" y="3081688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4" name="直接连接符 723"/>
            <p:cNvCxnSpPr/>
            <p:nvPr/>
          </p:nvCxnSpPr>
          <p:spPr>
            <a:xfrm rot="17280000">
              <a:off x="5738145" y="304245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5" name="直接连接符 724"/>
            <p:cNvCxnSpPr/>
            <p:nvPr/>
          </p:nvCxnSpPr>
          <p:spPr>
            <a:xfrm rot="17415000">
              <a:off x="5751579" y="300371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6" name="直接连接符 725"/>
            <p:cNvCxnSpPr/>
            <p:nvPr/>
          </p:nvCxnSpPr>
          <p:spPr>
            <a:xfrm rot="17550000">
              <a:off x="5766522" y="296553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7" name="直接连接符 726"/>
            <p:cNvCxnSpPr/>
            <p:nvPr/>
          </p:nvCxnSpPr>
          <p:spPr>
            <a:xfrm rot="17685000">
              <a:off x="5782954" y="292796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8" name="直接连接符 727"/>
            <p:cNvCxnSpPr/>
            <p:nvPr/>
          </p:nvCxnSpPr>
          <p:spPr>
            <a:xfrm rot="17820000">
              <a:off x="5800848" y="289107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9" name="直接连接符 728"/>
            <p:cNvCxnSpPr/>
            <p:nvPr/>
          </p:nvCxnSpPr>
          <p:spPr>
            <a:xfrm rot="17955000">
              <a:off x="5820176" y="285491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0" name="直接连接符 729"/>
            <p:cNvCxnSpPr/>
            <p:nvPr/>
          </p:nvCxnSpPr>
          <p:spPr>
            <a:xfrm rot="18090000">
              <a:off x="5840908" y="2819540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1" name="直接连接符 730"/>
            <p:cNvCxnSpPr/>
            <p:nvPr/>
          </p:nvCxnSpPr>
          <p:spPr>
            <a:xfrm rot="18225000">
              <a:off x="5863014" y="2785008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2" name="直接连接符 731"/>
            <p:cNvCxnSpPr/>
            <p:nvPr/>
          </p:nvCxnSpPr>
          <p:spPr>
            <a:xfrm rot="18360000">
              <a:off x="5886458" y="275137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3" name="直接连接符 732"/>
            <p:cNvCxnSpPr/>
            <p:nvPr/>
          </p:nvCxnSpPr>
          <p:spPr>
            <a:xfrm rot="18495000">
              <a:off x="5911205" y="271867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4" name="直接连接符 733"/>
            <p:cNvCxnSpPr/>
            <p:nvPr/>
          </p:nvCxnSpPr>
          <p:spPr>
            <a:xfrm rot="18630000">
              <a:off x="5937216" y="268698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5" name="直接连接符 734"/>
            <p:cNvCxnSpPr/>
            <p:nvPr/>
          </p:nvCxnSpPr>
          <p:spPr>
            <a:xfrm rot="18765000">
              <a:off x="5964452" y="265633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6" name="直接连接符 735"/>
            <p:cNvCxnSpPr/>
            <p:nvPr/>
          </p:nvCxnSpPr>
          <p:spPr>
            <a:xfrm rot="18900000">
              <a:off x="5992871" y="262677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7" name="直接连接符 736"/>
            <p:cNvCxnSpPr/>
            <p:nvPr/>
          </p:nvCxnSpPr>
          <p:spPr>
            <a:xfrm rot="19035000">
              <a:off x="6022427" y="2598360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8" name="直接连接符 737"/>
            <p:cNvCxnSpPr/>
            <p:nvPr/>
          </p:nvCxnSpPr>
          <p:spPr>
            <a:xfrm rot="19170000">
              <a:off x="6053076" y="257112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9" name="直接连接符 738"/>
            <p:cNvCxnSpPr/>
            <p:nvPr/>
          </p:nvCxnSpPr>
          <p:spPr>
            <a:xfrm rot="19305000">
              <a:off x="6084771" y="254511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0" name="直接连接符 739"/>
            <p:cNvCxnSpPr/>
            <p:nvPr/>
          </p:nvCxnSpPr>
          <p:spPr>
            <a:xfrm rot="19440000">
              <a:off x="6117462" y="252036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1" name="直接连接符 740"/>
            <p:cNvCxnSpPr/>
            <p:nvPr/>
          </p:nvCxnSpPr>
          <p:spPr>
            <a:xfrm rot="19575000">
              <a:off x="6151100" y="249692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2" name="直接连接符 741"/>
            <p:cNvCxnSpPr/>
            <p:nvPr/>
          </p:nvCxnSpPr>
          <p:spPr>
            <a:xfrm rot="19710000">
              <a:off x="6185632" y="2474817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3" name="直接连接符 742"/>
            <p:cNvCxnSpPr/>
            <p:nvPr/>
          </p:nvCxnSpPr>
          <p:spPr>
            <a:xfrm rot="19845000">
              <a:off x="6221006" y="245408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4" name="直接连接符 743"/>
            <p:cNvCxnSpPr/>
            <p:nvPr/>
          </p:nvCxnSpPr>
          <p:spPr>
            <a:xfrm rot="19980000">
              <a:off x="6257167" y="243475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5" name="直接连接符 744"/>
            <p:cNvCxnSpPr/>
            <p:nvPr/>
          </p:nvCxnSpPr>
          <p:spPr>
            <a:xfrm rot="20115000">
              <a:off x="6294058" y="241686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6" name="直接连接符 745"/>
            <p:cNvCxnSpPr/>
            <p:nvPr/>
          </p:nvCxnSpPr>
          <p:spPr>
            <a:xfrm rot="20250000">
              <a:off x="6331624" y="240043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7" name="直接连接符 746"/>
            <p:cNvCxnSpPr/>
            <p:nvPr/>
          </p:nvCxnSpPr>
          <p:spPr>
            <a:xfrm rot="20385000">
              <a:off x="6369805" y="238548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8" name="直接连接符 747"/>
            <p:cNvCxnSpPr/>
            <p:nvPr/>
          </p:nvCxnSpPr>
          <p:spPr>
            <a:xfrm rot="20520000">
              <a:off x="6408543" y="237205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9" name="直接连接符 748"/>
            <p:cNvCxnSpPr/>
            <p:nvPr/>
          </p:nvCxnSpPr>
          <p:spPr>
            <a:xfrm rot="20655000">
              <a:off x="6447780" y="236015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0" name="直接连接符 749"/>
            <p:cNvCxnSpPr/>
            <p:nvPr/>
          </p:nvCxnSpPr>
          <p:spPr>
            <a:xfrm rot="20790000">
              <a:off x="6487454" y="2349798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1" name="直接连接符 750"/>
            <p:cNvCxnSpPr/>
            <p:nvPr/>
          </p:nvCxnSpPr>
          <p:spPr>
            <a:xfrm rot="20925000">
              <a:off x="6527503" y="234101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2" name="直接连接符 751"/>
            <p:cNvCxnSpPr/>
            <p:nvPr/>
          </p:nvCxnSpPr>
          <p:spPr>
            <a:xfrm rot="21060000">
              <a:off x="6567866" y="233380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3" name="直接连接符 752"/>
            <p:cNvCxnSpPr/>
            <p:nvPr/>
          </p:nvCxnSpPr>
          <p:spPr>
            <a:xfrm rot="21195000">
              <a:off x="6608481" y="232818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4" name="直接连接符 753"/>
            <p:cNvCxnSpPr/>
            <p:nvPr/>
          </p:nvCxnSpPr>
          <p:spPr>
            <a:xfrm rot="21330000">
              <a:off x="6649286" y="2324167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5" name="直接连接符 754"/>
            <p:cNvCxnSpPr/>
            <p:nvPr/>
          </p:nvCxnSpPr>
          <p:spPr>
            <a:xfrm rot="21465000">
              <a:off x="6690217" y="232175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6" name="组合 585"/>
            <p:cNvGrpSpPr/>
            <p:nvPr/>
          </p:nvGrpSpPr>
          <p:grpSpPr>
            <a:xfrm>
              <a:off x="5625619" y="2261924"/>
              <a:ext cx="2242715" cy="2273387"/>
              <a:chOff x="1701800" y="1311075"/>
              <a:chExt cx="2782317" cy="2820368"/>
            </a:xfrm>
          </p:grpSpPr>
          <p:grpSp>
            <p:nvGrpSpPr>
              <p:cNvPr id="587" name="组合 586"/>
              <p:cNvGrpSpPr/>
              <p:nvPr/>
            </p:nvGrpSpPr>
            <p:grpSpPr>
              <a:xfrm>
                <a:off x="1701800" y="2755900"/>
                <a:ext cx="2746508" cy="0"/>
                <a:chOff x="1701800" y="2755900"/>
                <a:chExt cx="2746508" cy="0"/>
              </a:xfrm>
            </p:grpSpPr>
            <p:cxnSp>
              <p:nvCxnSpPr>
                <p:cNvPr id="597" name="直接连接符 596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8" name="直接连接符 597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8" name="组合 587"/>
              <p:cNvGrpSpPr/>
              <p:nvPr/>
            </p:nvGrpSpPr>
            <p:grpSpPr>
              <a:xfrm rot="5400000">
                <a:off x="1698625" y="2758189"/>
                <a:ext cx="2746508" cy="0"/>
                <a:chOff x="1701800" y="2755900"/>
                <a:chExt cx="2746508" cy="0"/>
              </a:xfrm>
            </p:grpSpPr>
            <p:cxnSp>
              <p:nvCxnSpPr>
                <p:cNvPr id="595" name="直接连接符 594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6" name="直接连接符 595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9" name="组合 588"/>
              <p:cNvGrpSpPr/>
              <p:nvPr/>
            </p:nvGrpSpPr>
            <p:grpSpPr>
              <a:xfrm rot="2700000">
                <a:off x="1773163" y="2684329"/>
                <a:ext cx="2746508" cy="0"/>
                <a:chOff x="1701800" y="2755900"/>
                <a:chExt cx="2746508" cy="0"/>
              </a:xfrm>
            </p:grpSpPr>
            <p:cxnSp>
              <p:nvCxnSpPr>
                <p:cNvPr id="593" name="直接连接符 592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4" name="直接连接符 593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0" name="组合 589"/>
              <p:cNvGrpSpPr/>
              <p:nvPr/>
            </p:nvGrpSpPr>
            <p:grpSpPr>
              <a:xfrm rot="18900000" flipH="1">
                <a:off x="1737609" y="2793679"/>
                <a:ext cx="2746508" cy="0"/>
                <a:chOff x="1701800" y="2755900"/>
                <a:chExt cx="2746508" cy="0"/>
              </a:xfrm>
            </p:grpSpPr>
            <p:cxnSp>
              <p:nvCxnSpPr>
                <p:cNvPr id="591" name="直接连接符 590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2" name="直接连接符 591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46" name="文本框 945"/>
            <p:cNvSpPr txBox="1"/>
            <p:nvPr/>
          </p:nvSpPr>
          <p:spPr>
            <a:xfrm>
              <a:off x="6136694" y="2836615"/>
              <a:ext cx="1264404" cy="83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latin typeface="Impact" panose="020B0806030902050204" pitchFamily="34" charset="0"/>
                </a:rPr>
                <a:t>50</a:t>
              </a:r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300" name="组合 1299"/>
            <p:cNvGrpSpPr/>
            <p:nvPr/>
          </p:nvGrpSpPr>
          <p:grpSpPr>
            <a:xfrm>
              <a:off x="5994168" y="3438037"/>
              <a:ext cx="1487353" cy="4944"/>
              <a:chOff x="4348478" y="2336853"/>
              <a:chExt cx="1400060" cy="3846"/>
            </a:xfrm>
          </p:grpSpPr>
          <p:cxnSp>
            <p:nvCxnSpPr>
              <p:cNvPr id="1301" name="直接连接符 1300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2" name="直接连接符 1301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0" name="文本框 559"/>
            <p:cNvSpPr txBox="1"/>
            <p:nvPr/>
          </p:nvSpPr>
          <p:spPr>
            <a:xfrm>
              <a:off x="5966087" y="3467200"/>
              <a:ext cx="15003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43189" y="2809660"/>
            <a:ext cx="2341744" cy="2341744"/>
            <a:chOff x="8743189" y="2258128"/>
            <a:chExt cx="2341744" cy="2341744"/>
          </a:xfrm>
        </p:grpSpPr>
        <p:grpSp>
          <p:nvGrpSpPr>
            <p:cNvPr id="542" name="组合 541"/>
            <p:cNvGrpSpPr/>
            <p:nvPr/>
          </p:nvGrpSpPr>
          <p:grpSpPr>
            <a:xfrm>
              <a:off x="8743189" y="2258128"/>
              <a:ext cx="2341744" cy="2341744"/>
              <a:chOff x="2329031" y="904800"/>
              <a:chExt cx="2752780" cy="2752780"/>
            </a:xfrm>
          </p:grpSpPr>
          <p:sp>
            <p:nvSpPr>
              <p:cNvPr id="543" name="椭圆 542"/>
              <p:cNvSpPr/>
              <p:nvPr/>
            </p:nvSpPr>
            <p:spPr>
              <a:xfrm>
                <a:off x="2329031" y="904800"/>
                <a:ext cx="2752780" cy="275278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317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27000" dist="101600" dir="13500000">
                  <a:prstClr val="black">
                    <a:alpha val="6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4" name="椭圆 543"/>
              <p:cNvSpPr/>
              <p:nvPr/>
            </p:nvSpPr>
            <p:spPr>
              <a:xfrm>
                <a:off x="2490959" y="1059959"/>
                <a:ext cx="2431374" cy="243137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3175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73" name="直接连接符 772"/>
            <p:cNvCxnSpPr/>
            <p:nvPr/>
          </p:nvCxnSpPr>
          <p:spPr>
            <a:xfrm>
              <a:off x="9922981" y="249718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4" name="直接连接符 773"/>
            <p:cNvCxnSpPr/>
            <p:nvPr/>
          </p:nvCxnSpPr>
          <p:spPr>
            <a:xfrm rot="135000">
              <a:off x="9957945" y="2497872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5" name="直接连接符 774"/>
            <p:cNvCxnSpPr/>
            <p:nvPr/>
          </p:nvCxnSpPr>
          <p:spPr>
            <a:xfrm rot="270000">
              <a:off x="9992855" y="2499931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6" name="直接连接符 775"/>
            <p:cNvCxnSpPr/>
            <p:nvPr/>
          </p:nvCxnSpPr>
          <p:spPr>
            <a:xfrm rot="405000">
              <a:off x="10027658" y="2503358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7" name="直接连接符 776"/>
            <p:cNvCxnSpPr/>
            <p:nvPr/>
          </p:nvCxnSpPr>
          <p:spPr>
            <a:xfrm rot="540000">
              <a:off x="10062298" y="2508150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8" name="直接连接符 777"/>
            <p:cNvCxnSpPr/>
            <p:nvPr/>
          </p:nvCxnSpPr>
          <p:spPr>
            <a:xfrm rot="675000">
              <a:off x="10096725" y="2514299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9" name="直接连接符 778"/>
            <p:cNvCxnSpPr/>
            <p:nvPr/>
          </p:nvCxnSpPr>
          <p:spPr>
            <a:xfrm rot="810000">
              <a:off x="10130883" y="2521793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0" name="直接连接符 779"/>
            <p:cNvCxnSpPr/>
            <p:nvPr/>
          </p:nvCxnSpPr>
          <p:spPr>
            <a:xfrm rot="945000">
              <a:off x="10164721" y="2530622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1" name="直接连接符 780"/>
            <p:cNvCxnSpPr/>
            <p:nvPr/>
          </p:nvCxnSpPr>
          <p:spPr>
            <a:xfrm rot="1080000">
              <a:off x="10198187" y="2540774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2" name="直接连接符 781"/>
            <p:cNvCxnSpPr/>
            <p:nvPr/>
          </p:nvCxnSpPr>
          <p:spPr>
            <a:xfrm rot="1215000">
              <a:off x="10231227" y="2552232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3" name="直接连接符 782"/>
            <p:cNvCxnSpPr/>
            <p:nvPr/>
          </p:nvCxnSpPr>
          <p:spPr>
            <a:xfrm rot="1350000">
              <a:off x="10263793" y="2564977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4" name="直接连接符 783"/>
            <p:cNvCxnSpPr/>
            <p:nvPr/>
          </p:nvCxnSpPr>
          <p:spPr>
            <a:xfrm rot="1485000">
              <a:off x="10295833" y="2578991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5" name="直接连接符 784"/>
            <p:cNvCxnSpPr/>
            <p:nvPr/>
          </p:nvCxnSpPr>
          <p:spPr>
            <a:xfrm rot="1620000">
              <a:off x="10327297" y="2594253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6" name="直接连接符 785"/>
            <p:cNvCxnSpPr/>
            <p:nvPr/>
          </p:nvCxnSpPr>
          <p:spPr>
            <a:xfrm rot="1755000">
              <a:off x="10358140" y="2610739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7" name="直接连接符 786"/>
            <p:cNvCxnSpPr/>
            <p:nvPr/>
          </p:nvCxnSpPr>
          <p:spPr>
            <a:xfrm rot="1890000">
              <a:off x="10388311" y="2628423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8" name="直接连接符 787"/>
            <p:cNvCxnSpPr/>
            <p:nvPr/>
          </p:nvCxnSpPr>
          <p:spPr>
            <a:xfrm rot="2025000">
              <a:off x="10417764" y="2647276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9" name="直接连接符 788"/>
            <p:cNvCxnSpPr/>
            <p:nvPr/>
          </p:nvCxnSpPr>
          <p:spPr>
            <a:xfrm rot="2160000">
              <a:off x="10446454" y="2667271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0" name="直接连接符 789"/>
            <p:cNvCxnSpPr/>
            <p:nvPr/>
          </p:nvCxnSpPr>
          <p:spPr>
            <a:xfrm rot="2295000">
              <a:off x="10474336" y="2688378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1" name="直接连接符 790"/>
            <p:cNvCxnSpPr/>
            <p:nvPr/>
          </p:nvCxnSpPr>
          <p:spPr>
            <a:xfrm rot="2430000">
              <a:off x="10501369" y="2710565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2" name="直接连接符 791"/>
            <p:cNvCxnSpPr/>
            <p:nvPr/>
          </p:nvCxnSpPr>
          <p:spPr>
            <a:xfrm rot="2565000">
              <a:off x="10527510" y="2733794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3" name="直接连接符 792"/>
            <p:cNvCxnSpPr/>
            <p:nvPr/>
          </p:nvCxnSpPr>
          <p:spPr>
            <a:xfrm rot="2700000">
              <a:off x="10552719" y="2758033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4" name="直接连接符 793"/>
            <p:cNvCxnSpPr/>
            <p:nvPr/>
          </p:nvCxnSpPr>
          <p:spPr>
            <a:xfrm rot="2835000">
              <a:off x="10576958" y="2783241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5" name="直接连接符 794"/>
            <p:cNvCxnSpPr/>
            <p:nvPr/>
          </p:nvCxnSpPr>
          <p:spPr>
            <a:xfrm rot="2970000">
              <a:off x="10600188" y="2809382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6" name="直接连接符 795"/>
            <p:cNvCxnSpPr/>
            <p:nvPr/>
          </p:nvCxnSpPr>
          <p:spPr>
            <a:xfrm rot="3105000">
              <a:off x="10622373" y="2836415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7" name="直接连接符 796"/>
            <p:cNvCxnSpPr/>
            <p:nvPr/>
          </p:nvCxnSpPr>
          <p:spPr>
            <a:xfrm rot="3240000">
              <a:off x="10643480" y="2864298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8" name="直接连接符 797"/>
            <p:cNvCxnSpPr/>
            <p:nvPr/>
          </p:nvCxnSpPr>
          <p:spPr>
            <a:xfrm rot="3375000">
              <a:off x="10663475" y="2892989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9" name="直接连接符 798"/>
            <p:cNvCxnSpPr/>
            <p:nvPr/>
          </p:nvCxnSpPr>
          <p:spPr>
            <a:xfrm rot="3510000">
              <a:off x="10682329" y="2922441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0" name="直接连接符 799"/>
            <p:cNvCxnSpPr/>
            <p:nvPr/>
          </p:nvCxnSpPr>
          <p:spPr>
            <a:xfrm rot="3645000">
              <a:off x="10700012" y="2952613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1" name="直接连接符 800"/>
            <p:cNvCxnSpPr/>
            <p:nvPr/>
          </p:nvCxnSpPr>
          <p:spPr>
            <a:xfrm rot="3780000">
              <a:off x="10716498" y="2983454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2" name="直接连接符 801"/>
            <p:cNvCxnSpPr/>
            <p:nvPr/>
          </p:nvCxnSpPr>
          <p:spPr>
            <a:xfrm rot="3915000">
              <a:off x="10731760" y="3014919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3" name="直接连接符 802"/>
            <p:cNvCxnSpPr/>
            <p:nvPr/>
          </p:nvCxnSpPr>
          <p:spPr>
            <a:xfrm rot="4050000">
              <a:off x="10745774" y="3046959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4" name="直接连接符 803"/>
            <p:cNvCxnSpPr/>
            <p:nvPr/>
          </p:nvCxnSpPr>
          <p:spPr>
            <a:xfrm rot="4185000">
              <a:off x="10758519" y="3079524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5" name="直接连接符 804"/>
            <p:cNvCxnSpPr/>
            <p:nvPr/>
          </p:nvCxnSpPr>
          <p:spPr>
            <a:xfrm rot="4320000">
              <a:off x="10769977" y="3112565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6" name="直接连接符 805"/>
            <p:cNvCxnSpPr/>
            <p:nvPr/>
          </p:nvCxnSpPr>
          <p:spPr>
            <a:xfrm rot="4455000">
              <a:off x="10780129" y="3146030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7" name="直接连接符 806"/>
            <p:cNvCxnSpPr/>
            <p:nvPr/>
          </p:nvCxnSpPr>
          <p:spPr>
            <a:xfrm rot="4590000">
              <a:off x="10788959" y="3179868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8" name="直接连接符 807"/>
            <p:cNvCxnSpPr/>
            <p:nvPr/>
          </p:nvCxnSpPr>
          <p:spPr>
            <a:xfrm rot="4725000">
              <a:off x="10796453" y="3214027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9" name="直接连接符 808"/>
            <p:cNvCxnSpPr/>
            <p:nvPr/>
          </p:nvCxnSpPr>
          <p:spPr>
            <a:xfrm rot="4860000">
              <a:off x="10802601" y="3248453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0" name="直接连接符 809"/>
            <p:cNvCxnSpPr/>
            <p:nvPr/>
          </p:nvCxnSpPr>
          <p:spPr>
            <a:xfrm rot="4995000">
              <a:off x="10807393" y="3283095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1" name="直接连接符 810"/>
            <p:cNvCxnSpPr/>
            <p:nvPr/>
          </p:nvCxnSpPr>
          <p:spPr>
            <a:xfrm rot="5130000">
              <a:off x="10810820" y="3317897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2" name="直接连接符 811"/>
            <p:cNvCxnSpPr/>
            <p:nvPr/>
          </p:nvCxnSpPr>
          <p:spPr>
            <a:xfrm rot="5265000">
              <a:off x="10812879" y="3352807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3" name="直接连接符 812"/>
            <p:cNvCxnSpPr/>
            <p:nvPr/>
          </p:nvCxnSpPr>
          <p:spPr>
            <a:xfrm rot="5535000">
              <a:off x="10812879" y="3422735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4" name="直接连接符 813"/>
            <p:cNvCxnSpPr/>
            <p:nvPr/>
          </p:nvCxnSpPr>
          <p:spPr>
            <a:xfrm rot="5670000">
              <a:off x="10810820" y="3457646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5" name="直接连接符 814"/>
            <p:cNvCxnSpPr/>
            <p:nvPr/>
          </p:nvCxnSpPr>
          <p:spPr>
            <a:xfrm rot="5805000">
              <a:off x="10807393" y="3492448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6" name="直接连接符 815"/>
            <p:cNvCxnSpPr/>
            <p:nvPr/>
          </p:nvCxnSpPr>
          <p:spPr>
            <a:xfrm rot="5940000">
              <a:off x="10802601" y="3527090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7" name="直接连接符 816"/>
            <p:cNvCxnSpPr/>
            <p:nvPr/>
          </p:nvCxnSpPr>
          <p:spPr>
            <a:xfrm rot="6075000">
              <a:off x="10796453" y="3561516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8" name="直接连接符 817"/>
            <p:cNvCxnSpPr/>
            <p:nvPr/>
          </p:nvCxnSpPr>
          <p:spPr>
            <a:xfrm rot="6210000">
              <a:off x="10788959" y="3595674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9" name="直接连接符 818"/>
            <p:cNvCxnSpPr/>
            <p:nvPr/>
          </p:nvCxnSpPr>
          <p:spPr>
            <a:xfrm rot="6345000">
              <a:off x="10780129" y="3629512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0" name="直接连接符 819"/>
            <p:cNvCxnSpPr/>
            <p:nvPr/>
          </p:nvCxnSpPr>
          <p:spPr>
            <a:xfrm rot="6480000">
              <a:off x="10769977" y="3662977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1" name="直接连接符 820"/>
            <p:cNvCxnSpPr/>
            <p:nvPr/>
          </p:nvCxnSpPr>
          <p:spPr>
            <a:xfrm rot="6615000">
              <a:off x="10758519" y="3696018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2" name="直接连接符 821"/>
            <p:cNvCxnSpPr/>
            <p:nvPr/>
          </p:nvCxnSpPr>
          <p:spPr>
            <a:xfrm rot="6750000">
              <a:off x="10745774" y="3728584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3" name="直接连接符 822"/>
            <p:cNvCxnSpPr/>
            <p:nvPr/>
          </p:nvCxnSpPr>
          <p:spPr>
            <a:xfrm rot="6885000">
              <a:off x="10731760" y="3760624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4" name="直接连接符 823"/>
            <p:cNvCxnSpPr/>
            <p:nvPr/>
          </p:nvCxnSpPr>
          <p:spPr>
            <a:xfrm rot="7020000">
              <a:off x="10716498" y="3792089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5" name="直接连接符 824"/>
            <p:cNvCxnSpPr/>
            <p:nvPr/>
          </p:nvCxnSpPr>
          <p:spPr>
            <a:xfrm rot="7155000">
              <a:off x="10700012" y="3822930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6" name="直接连接符 825"/>
            <p:cNvCxnSpPr/>
            <p:nvPr/>
          </p:nvCxnSpPr>
          <p:spPr>
            <a:xfrm rot="7290000">
              <a:off x="10682329" y="3853101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7" name="直接连接符 826"/>
            <p:cNvCxnSpPr/>
            <p:nvPr/>
          </p:nvCxnSpPr>
          <p:spPr>
            <a:xfrm rot="7425000">
              <a:off x="10663475" y="3882554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8" name="直接连接符 827"/>
            <p:cNvCxnSpPr/>
            <p:nvPr/>
          </p:nvCxnSpPr>
          <p:spPr>
            <a:xfrm rot="7560000">
              <a:off x="10643480" y="391124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9" name="直接连接符 828"/>
            <p:cNvCxnSpPr/>
            <p:nvPr/>
          </p:nvCxnSpPr>
          <p:spPr>
            <a:xfrm rot="7695000">
              <a:off x="10622373" y="393912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0" name="直接连接符 829"/>
            <p:cNvCxnSpPr/>
            <p:nvPr/>
          </p:nvCxnSpPr>
          <p:spPr>
            <a:xfrm rot="7830000">
              <a:off x="10600188" y="396616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1" name="直接连接符 830"/>
            <p:cNvCxnSpPr/>
            <p:nvPr/>
          </p:nvCxnSpPr>
          <p:spPr>
            <a:xfrm rot="7965000">
              <a:off x="10576958" y="399230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2" name="直接连接符 831"/>
            <p:cNvCxnSpPr/>
            <p:nvPr/>
          </p:nvCxnSpPr>
          <p:spPr>
            <a:xfrm rot="8100000">
              <a:off x="10552719" y="401751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3" name="直接连接符 832"/>
            <p:cNvCxnSpPr/>
            <p:nvPr/>
          </p:nvCxnSpPr>
          <p:spPr>
            <a:xfrm rot="8235000">
              <a:off x="10527510" y="404174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4" name="直接连接符 833"/>
            <p:cNvCxnSpPr/>
            <p:nvPr/>
          </p:nvCxnSpPr>
          <p:spPr>
            <a:xfrm rot="8370000">
              <a:off x="10501369" y="406497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5" name="直接连接符 834"/>
            <p:cNvCxnSpPr/>
            <p:nvPr/>
          </p:nvCxnSpPr>
          <p:spPr>
            <a:xfrm rot="8505000">
              <a:off x="10474336" y="408716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6" name="直接连接符 835"/>
            <p:cNvCxnSpPr/>
            <p:nvPr/>
          </p:nvCxnSpPr>
          <p:spPr>
            <a:xfrm rot="8640000">
              <a:off x="10446454" y="410827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7" name="直接连接符 836"/>
            <p:cNvCxnSpPr/>
            <p:nvPr/>
          </p:nvCxnSpPr>
          <p:spPr>
            <a:xfrm rot="8775000">
              <a:off x="10417764" y="412826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8" name="直接连接符 837"/>
            <p:cNvCxnSpPr/>
            <p:nvPr/>
          </p:nvCxnSpPr>
          <p:spPr>
            <a:xfrm rot="8910000">
              <a:off x="10388311" y="414712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9" name="直接连接符 838"/>
            <p:cNvCxnSpPr/>
            <p:nvPr/>
          </p:nvCxnSpPr>
          <p:spPr>
            <a:xfrm rot="9045000">
              <a:off x="10358140" y="416480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0" name="直接连接符 839"/>
            <p:cNvCxnSpPr/>
            <p:nvPr/>
          </p:nvCxnSpPr>
          <p:spPr>
            <a:xfrm rot="9180000">
              <a:off x="10327297" y="418128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1" name="直接连接符 840"/>
            <p:cNvCxnSpPr/>
            <p:nvPr/>
          </p:nvCxnSpPr>
          <p:spPr>
            <a:xfrm rot="9315000">
              <a:off x="10295833" y="419655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2" name="直接连接符 841"/>
            <p:cNvCxnSpPr/>
            <p:nvPr/>
          </p:nvCxnSpPr>
          <p:spPr>
            <a:xfrm rot="9450000">
              <a:off x="10263793" y="421056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3" name="直接连接符 842"/>
            <p:cNvCxnSpPr/>
            <p:nvPr/>
          </p:nvCxnSpPr>
          <p:spPr>
            <a:xfrm rot="9585000">
              <a:off x="10231227" y="422331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4" name="直接连接符 843"/>
            <p:cNvCxnSpPr/>
            <p:nvPr/>
          </p:nvCxnSpPr>
          <p:spPr>
            <a:xfrm rot="9720000">
              <a:off x="10198187" y="423476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5" name="直接连接符 844"/>
            <p:cNvCxnSpPr/>
            <p:nvPr/>
          </p:nvCxnSpPr>
          <p:spPr>
            <a:xfrm rot="9855000">
              <a:off x="10164721" y="424492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6" name="直接连接符 845"/>
            <p:cNvCxnSpPr/>
            <p:nvPr/>
          </p:nvCxnSpPr>
          <p:spPr>
            <a:xfrm rot="9990000">
              <a:off x="10130883" y="425375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7" name="直接连接符 846"/>
            <p:cNvCxnSpPr/>
            <p:nvPr/>
          </p:nvCxnSpPr>
          <p:spPr>
            <a:xfrm rot="10125000">
              <a:off x="10096725" y="426124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8" name="直接连接符 847"/>
            <p:cNvCxnSpPr/>
            <p:nvPr/>
          </p:nvCxnSpPr>
          <p:spPr>
            <a:xfrm rot="10260000">
              <a:off x="10062298" y="426739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9" name="直接连接符 848"/>
            <p:cNvCxnSpPr/>
            <p:nvPr/>
          </p:nvCxnSpPr>
          <p:spPr>
            <a:xfrm rot="10395000">
              <a:off x="10027658" y="427218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0" name="直接连接符 849"/>
            <p:cNvCxnSpPr/>
            <p:nvPr/>
          </p:nvCxnSpPr>
          <p:spPr>
            <a:xfrm rot="10530000">
              <a:off x="9992855" y="427561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1" name="直接连接符 850"/>
            <p:cNvCxnSpPr/>
            <p:nvPr/>
          </p:nvCxnSpPr>
          <p:spPr>
            <a:xfrm rot="10665000">
              <a:off x="9957945" y="427766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2" name="直接连接符 851"/>
            <p:cNvCxnSpPr/>
            <p:nvPr/>
          </p:nvCxnSpPr>
          <p:spPr>
            <a:xfrm rot="10935000">
              <a:off x="9888017" y="427766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3" name="直接连接符 852"/>
            <p:cNvCxnSpPr/>
            <p:nvPr/>
          </p:nvCxnSpPr>
          <p:spPr>
            <a:xfrm rot="11070000">
              <a:off x="9853107" y="427561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4" name="直接连接符 853"/>
            <p:cNvCxnSpPr/>
            <p:nvPr/>
          </p:nvCxnSpPr>
          <p:spPr>
            <a:xfrm rot="11205000">
              <a:off x="9818303" y="427218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5" name="直接连接符 854"/>
            <p:cNvCxnSpPr/>
            <p:nvPr/>
          </p:nvCxnSpPr>
          <p:spPr>
            <a:xfrm rot="11340000">
              <a:off x="9783663" y="426739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6" name="直接连接符 855"/>
            <p:cNvCxnSpPr/>
            <p:nvPr/>
          </p:nvCxnSpPr>
          <p:spPr>
            <a:xfrm rot="11475000">
              <a:off x="9749236" y="426124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7" name="直接连接符 856"/>
            <p:cNvCxnSpPr/>
            <p:nvPr/>
          </p:nvCxnSpPr>
          <p:spPr>
            <a:xfrm rot="11610000">
              <a:off x="9715078" y="425375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8" name="直接连接符 857"/>
            <p:cNvCxnSpPr/>
            <p:nvPr/>
          </p:nvCxnSpPr>
          <p:spPr>
            <a:xfrm rot="11745000">
              <a:off x="9681240" y="424492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9" name="直接连接符 858"/>
            <p:cNvCxnSpPr/>
            <p:nvPr/>
          </p:nvCxnSpPr>
          <p:spPr>
            <a:xfrm rot="11880000">
              <a:off x="9647774" y="423476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0" name="直接连接符 859"/>
            <p:cNvCxnSpPr/>
            <p:nvPr/>
          </p:nvCxnSpPr>
          <p:spPr>
            <a:xfrm rot="12015000">
              <a:off x="9614734" y="422331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1" name="直接连接符 860"/>
            <p:cNvCxnSpPr/>
            <p:nvPr/>
          </p:nvCxnSpPr>
          <p:spPr>
            <a:xfrm rot="12150000">
              <a:off x="9582169" y="421056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2" name="直接连接符 861"/>
            <p:cNvCxnSpPr/>
            <p:nvPr/>
          </p:nvCxnSpPr>
          <p:spPr>
            <a:xfrm rot="12285000">
              <a:off x="9550128" y="419655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3" name="直接连接符 862"/>
            <p:cNvCxnSpPr/>
            <p:nvPr/>
          </p:nvCxnSpPr>
          <p:spPr>
            <a:xfrm rot="12420000">
              <a:off x="9518664" y="418128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4" name="直接连接符 863"/>
            <p:cNvCxnSpPr/>
            <p:nvPr/>
          </p:nvCxnSpPr>
          <p:spPr>
            <a:xfrm rot="12555000">
              <a:off x="9487821" y="416480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5" name="直接连接符 864"/>
            <p:cNvCxnSpPr/>
            <p:nvPr/>
          </p:nvCxnSpPr>
          <p:spPr>
            <a:xfrm rot="12690000">
              <a:off x="9457651" y="414712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6" name="直接连接符 865"/>
            <p:cNvCxnSpPr/>
            <p:nvPr/>
          </p:nvCxnSpPr>
          <p:spPr>
            <a:xfrm rot="12825000">
              <a:off x="9428197" y="412826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7" name="直接连接符 866"/>
            <p:cNvCxnSpPr/>
            <p:nvPr/>
          </p:nvCxnSpPr>
          <p:spPr>
            <a:xfrm rot="12960000">
              <a:off x="9399507" y="410827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8" name="直接连接符 867"/>
            <p:cNvCxnSpPr/>
            <p:nvPr/>
          </p:nvCxnSpPr>
          <p:spPr>
            <a:xfrm rot="13095000">
              <a:off x="9371625" y="408716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9" name="直接连接符 868"/>
            <p:cNvCxnSpPr/>
            <p:nvPr/>
          </p:nvCxnSpPr>
          <p:spPr>
            <a:xfrm rot="13230000">
              <a:off x="9344592" y="406497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0" name="直接连接符 869"/>
            <p:cNvCxnSpPr/>
            <p:nvPr/>
          </p:nvCxnSpPr>
          <p:spPr>
            <a:xfrm rot="13365000">
              <a:off x="9318451" y="404174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1" name="直接连接符 870"/>
            <p:cNvCxnSpPr/>
            <p:nvPr/>
          </p:nvCxnSpPr>
          <p:spPr>
            <a:xfrm rot="13500000">
              <a:off x="9293243" y="401751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2" name="直接连接符 871"/>
            <p:cNvCxnSpPr/>
            <p:nvPr/>
          </p:nvCxnSpPr>
          <p:spPr>
            <a:xfrm rot="13635000">
              <a:off x="9269004" y="399230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3" name="直接连接符 872"/>
            <p:cNvCxnSpPr/>
            <p:nvPr/>
          </p:nvCxnSpPr>
          <p:spPr>
            <a:xfrm rot="13770000">
              <a:off x="9245774" y="396616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4" name="直接连接符 873"/>
            <p:cNvCxnSpPr/>
            <p:nvPr/>
          </p:nvCxnSpPr>
          <p:spPr>
            <a:xfrm rot="13905000">
              <a:off x="9223588" y="393912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5" name="直接连接符 874"/>
            <p:cNvCxnSpPr/>
            <p:nvPr/>
          </p:nvCxnSpPr>
          <p:spPr>
            <a:xfrm rot="14040000">
              <a:off x="9202481" y="391124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6" name="直接连接符 875"/>
            <p:cNvCxnSpPr/>
            <p:nvPr/>
          </p:nvCxnSpPr>
          <p:spPr>
            <a:xfrm rot="14175000">
              <a:off x="9182486" y="388255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7" name="直接连接符 876"/>
            <p:cNvCxnSpPr/>
            <p:nvPr/>
          </p:nvCxnSpPr>
          <p:spPr>
            <a:xfrm rot="14310000">
              <a:off x="9163633" y="385310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8" name="直接连接符 877"/>
            <p:cNvCxnSpPr/>
            <p:nvPr/>
          </p:nvCxnSpPr>
          <p:spPr>
            <a:xfrm rot="14445000">
              <a:off x="9145949" y="382293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9" name="直接连接符 878"/>
            <p:cNvCxnSpPr/>
            <p:nvPr/>
          </p:nvCxnSpPr>
          <p:spPr>
            <a:xfrm rot="14580000">
              <a:off x="9129463" y="379208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0" name="直接连接符 879"/>
            <p:cNvCxnSpPr/>
            <p:nvPr/>
          </p:nvCxnSpPr>
          <p:spPr>
            <a:xfrm rot="14715000">
              <a:off x="9114201" y="376062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1" name="直接连接符 880"/>
            <p:cNvCxnSpPr/>
            <p:nvPr/>
          </p:nvCxnSpPr>
          <p:spPr>
            <a:xfrm rot="14850000">
              <a:off x="9100187" y="372858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2" name="直接连接符 881"/>
            <p:cNvCxnSpPr/>
            <p:nvPr/>
          </p:nvCxnSpPr>
          <p:spPr>
            <a:xfrm rot="14985000">
              <a:off x="9087442" y="369601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3" name="直接连接符 882"/>
            <p:cNvCxnSpPr/>
            <p:nvPr/>
          </p:nvCxnSpPr>
          <p:spPr>
            <a:xfrm rot="15120000">
              <a:off x="9075984" y="3662977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4" name="直接连接符 883"/>
            <p:cNvCxnSpPr/>
            <p:nvPr/>
          </p:nvCxnSpPr>
          <p:spPr>
            <a:xfrm rot="15255000">
              <a:off x="9065832" y="3629512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5" name="直接连接符 884"/>
            <p:cNvCxnSpPr/>
            <p:nvPr/>
          </p:nvCxnSpPr>
          <p:spPr>
            <a:xfrm rot="15390000">
              <a:off x="9057003" y="359567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6" name="直接连接符 885"/>
            <p:cNvCxnSpPr/>
            <p:nvPr/>
          </p:nvCxnSpPr>
          <p:spPr>
            <a:xfrm rot="15525000">
              <a:off x="9049509" y="356151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7" name="直接连接符 886"/>
            <p:cNvCxnSpPr/>
            <p:nvPr/>
          </p:nvCxnSpPr>
          <p:spPr>
            <a:xfrm rot="15660000">
              <a:off x="9043360" y="352709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8" name="直接连接符 887"/>
            <p:cNvCxnSpPr/>
            <p:nvPr/>
          </p:nvCxnSpPr>
          <p:spPr>
            <a:xfrm rot="15795000">
              <a:off x="9038568" y="349244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9" name="直接连接符 888"/>
            <p:cNvCxnSpPr/>
            <p:nvPr/>
          </p:nvCxnSpPr>
          <p:spPr>
            <a:xfrm rot="15930000">
              <a:off x="9035141" y="345764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0" name="直接连接符 889"/>
            <p:cNvCxnSpPr/>
            <p:nvPr/>
          </p:nvCxnSpPr>
          <p:spPr>
            <a:xfrm rot="16065000">
              <a:off x="9033082" y="3422735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1" name="直接连接符 890"/>
            <p:cNvCxnSpPr/>
            <p:nvPr/>
          </p:nvCxnSpPr>
          <p:spPr>
            <a:xfrm rot="16335000">
              <a:off x="9033082" y="3352807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2" name="直接连接符 891"/>
            <p:cNvCxnSpPr/>
            <p:nvPr/>
          </p:nvCxnSpPr>
          <p:spPr>
            <a:xfrm rot="16470000">
              <a:off x="9035141" y="3317897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3" name="直接连接符 892"/>
            <p:cNvCxnSpPr/>
            <p:nvPr/>
          </p:nvCxnSpPr>
          <p:spPr>
            <a:xfrm rot="16605000">
              <a:off x="9038568" y="3283095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4" name="直接连接符 893"/>
            <p:cNvCxnSpPr/>
            <p:nvPr/>
          </p:nvCxnSpPr>
          <p:spPr>
            <a:xfrm rot="16740000">
              <a:off x="9043360" y="324845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5" name="直接连接符 894"/>
            <p:cNvCxnSpPr/>
            <p:nvPr/>
          </p:nvCxnSpPr>
          <p:spPr>
            <a:xfrm rot="16875000">
              <a:off x="9049509" y="3214027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6" name="直接连接符 895"/>
            <p:cNvCxnSpPr/>
            <p:nvPr/>
          </p:nvCxnSpPr>
          <p:spPr>
            <a:xfrm rot="17010000">
              <a:off x="9057003" y="317986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7" name="直接连接符 896"/>
            <p:cNvCxnSpPr/>
            <p:nvPr/>
          </p:nvCxnSpPr>
          <p:spPr>
            <a:xfrm rot="17145000">
              <a:off x="9065832" y="314603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8" name="直接连接符 897"/>
            <p:cNvCxnSpPr/>
            <p:nvPr/>
          </p:nvCxnSpPr>
          <p:spPr>
            <a:xfrm rot="17280000">
              <a:off x="9075984" y="3112565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9" name="直接连接符 898"/>
            <p:cNvCxnSpPr/>
            <p:nvPr/>
          </p:nvCxnSpPr>
          <p:spPr>
            <a:xfrm rot="17415000">
              <a:off x="9087442" y="307952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0" name="直接连接符 899"/>
            <p:cNvCxnSpPr/>
            <p:nvPr/>
          </p:nvCxnSpPr>
          <p:spPr>
            <a:xfrm rot="17550000">
              <a:off x="9100187" y="304695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" name="直接连接符 900"/>
            <p:cNvCxnSpPr/>
            <p:nvPr/>
          </p:nvCxnSpPr>
          <p:spPr>
            <a:xfrm rot="17685000">
              <a:off x="9114201" y="301491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" name="直接连接符 901"/>
            <p:cNvCxnSpPr/>
            <p:nvPr/>
          </p:nvCxnSpPr>
          <p:spPr>
            <a:xfrm rot="17820000">
              <a:off x="9129463" y="298345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" name="直接连接符 902"/>
            <p:cNvCxnSpPr/>
            <p:nvPr/>
          </p:nvCxnSpPr>
          <p:spPr>
            <a:xfrm rot="17955000">
              <a:off x="9145949" y="295261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4" name="直接连接符 903"/>
            <p:cNvCxnSpPr/>
            <p:nvPr/>
          </p:nvCxnSpPr>
          <p:spPr>
            <a:xfrm rot="18090000">
              <a:off x="9163633" y="292244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5" name="直接连接符 904"/>
            <p:cNvCxnSpPr/>
            <p:nvPr/>
          </p:nvCxnSpPr>
          <p:spPr>
            <a:xfrm rot="18225000">
              <a:off x="9182486" y="289298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6" name="直接连接符 905"/>
            <p:cNvCxnSpPr/>
            <p:nvPr/>
          </p:nvCxnSpPr>
          <p:spPr>
            <a:xfrm rot="18360000">
              <a:off x="9202481" y="286429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7" name="直接连接符 906"/>
            <p:cNvCxnSpPr/>
            <p:nvPr/>
          </p:nvCxnSpPr>
          <p:spPr>
            <a:xfrm rot="18495000">
              <a:off x="9223588" y="2836415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8" name="直接连接符 907"/>
            <p:cNvCxnSpPr/>
            <p:nvPr/>
          </p:nvCxnSpPr>
          <p:spPr>
            <a:xfrm rot="18630000">
              <a:off x="9245774" y="2809382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9" name="直接连接符 908"/>
            <p:cNvCxnSpPr/>
            <p:nvPr/>
          </p:nvCxnSpPr>
          <p:spPr>
            <a:xfrm rot="18765000">
              <a:off x="9269004" y="278324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0" name="直接连接符 909"/>
            <p:cNvCxnSpPr/>
            <p:nvPr/>
          </p:nvCxnSpPr>
          <p:spPr>
            <a:xfrm rot="18900000">
              <a:off x="9293243" y="275803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1" name="直接连接符 910"/>
            <p:cNvCxnSpPr/>
            <p:nvPr/>
          </p:nvCxnSpPr>
          <p:spPr>
            <a:xfrm rot="19035000">
              <a:off x="9318451" y="273379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2" name="直接连接符 911"/>
            <p:cNvCxnSpPr/>
            <p:nvPr/>
          </p:nvCxnSpPr>
          <p:spPr>
            <a:xfrm rot="19170000">
              <a:off x="9344592" y="2710565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3" name="直接连接符 912"/>
            <p:cNvCxnSpPr/>
            <p:nvPr/>
          </p:nvCxnSpPr>
          <p:spPr>
            <a:xfrm rot="19305000">
              <a:off x="9371625" y="268837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4" name="直接连接符 913"/>
            <p:cNvCxnSpPr/>
            <p:nvPr/>
          </p:nvCxnSpPr>
          <p:spPr>
            <a:xfrm rot="19440000">
              <a:off x="9399507" y="266727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5" name="直接连接符 914"/>
            <p:cNvCxnSpPr/>
            <p:nvPr/>
          </p:nvCxnSpPr>
          <p:spPr>
            <a:xfrm rot="19575000">
              <a:off x="9428197" y="264727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6" name="直接连接符 915"/>
            <p:cNvCxnSpPr/>
            <p:nvPr/>
          </p:nvCxnSpPr>
          <p:spPr>
            <a:xfrm rot="19710000">
              <a:off x="9457651" y="262842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7" name="直接连接符 916"/>
            <p:cNvCxnSpPr/>
            <p:nvPr/>
          </p:nvCxnSpPr>
          <p:spPr>
            <a:xfrm rot="19845000">
              <a:off x="9487821" y="261073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8" name="直接连接符 917"/>
            <p:cNvCxnSpPr/>
            <p:nvPr/>
          </p:nvCxnSpPr>
          <p:spPr>
            <a:xfrm rot="19980000">
              <a:off x="9518664" y="259425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9" name="直接连接符 918"/>
            <p:cNvCxnSpPr/>
            <p:nvPr/>
          </p:nvCxnSpPr>
          <p:spPr>
            <a:xfrm rot="20115000">
              <a:off x="9550128" y="257899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0" name="直接连接符 919"/>
            <p:cNvCxnSpPr/>
            <p:nvPr/>
          </p:nvCxnSpPr>
          <p:spPr>
            <a:xfrm rot="20250000">
              <a:off x="9582169" y="2564977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1" name="直接连接符 920"/>
            <p:cNvCxnSpPr/>
            <p:nvPr/>
          </p:nvCxnSpPr>
          <p:spPr>
            <a:xfrm rot="20385000">
              <a:off x="9614734" y="2552232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2" name="直接连接符 921"/>
            <p:cNvCxnSpPr/>
            <p:nvPr/>
          </p:nvCxnSpPr>
          <p:spPr>
            <a:xfrm rot="20520000">
              <a:off x="9647774" y="254077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3" name="直接连接符 922"/>
            <p:cNvCxnSpPr/>
            <p:nvPr/>
          </p:nvCxnSpPr>
          <p:spPr>
            <a:xfrm rot="20655000">
              <a:off x="9681240" y="2530622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4" name="直接连接符 923"/>
            <p:cNvCxnSpPr/>
            <p:nvPr/>
          </p:nvCxnSpPr>
          <p:spPr>
            <a:xfrm rot="20790000">
              <a:off x="9715078" y="252179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5" name="直接连接符 924"/>
            <p:cNvCxnSpPr/>
            <p:nvPr/>
          </p:nvCxnSpPr>
          <p:spPr>
            <a:xfrm rot="20925000">
              <a:off x="9749236" y="251429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6" name="直接连接符 925"/>
            <p:cNvCxnSpPr/>
            <p:nvPr/>
          </p:nvCxnSpPr>
          <p:spPr>
            <a:xfrm rot="21060000">
              <a:off x="9783663" y="250815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7" name="直接连接符 926"/>
            <p:cNvCxnSpPr/>
            <p:nvPr/>
          </p:nvCxnSpPr>
          <p:spPr>
            <a:xfrm rot="21195000">
              <a:off x="9818303" y="250335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8" name="直接连接符 927"/>
            <p:cNvCxnSpPr/>
            <p:nvPr/>
          </p:nvCxnSpPr>
          <p:spPr>
            <a:xfrm rot="21330000">
              <a:off x="9853107" y="249993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9" name="直接连接符 928"/>
            <p:cNvCxnSpPr/>
            <p:nvPr/>
          </p:nvCxnSpPr>
          <p:spPr>
            <a:xfrm rot="21465000">
              <a:off x="9888017" y="2497872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0" name="组合 759"/>
            <p:cNvGrpSpPr/>
            <p:nvPr/>
          </p:nvGrpSpPr>
          <p:grpSpPr>
            <a:xfrm>
              <a:off x="8980009" y="2446844"/>
              <a:ext cx="1912838" cy="1938998"/>
              <a:chOff x="1701800" y="1311075"/>
              <a:chExt cx="2782317" cy="2820368"/>
            </a:xfrm>
          </p:grpSpPr>
          <p:grpSp>
            <p:nvGrpSpPr>
              <p:cNvPr id="761" name="组合 760"/>
              <p:cNvGrpSpPr/>
              <p:nvPr/>
            </p:nvGrpSpPr>
            <p:grpSpPr>
              <a:xfrm>
                <a:off x="1701800" y="2755900"/>
                <a:ext cx="2746508" cy="0"/>
                <a:chOff x="1701800" y="2755900"/>
                <a:chExt cx="2746508" cy="0"/>
              </a:xfrm>
            </p:grpSpPr>
            <p:cxnSp>
              <p:nvCxnSpPr>
                <p:cNvPr id="771" name="直接连接符 770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2" name="直接连接符 771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2" name="组合 761"/>
              <p:cNvGrpSpPr/>
              <p:nvPr/>
            </p:nvGrpSpPr>
            <p:grpSpPr>
              <a:xfrm rot="5400000">
                <a:off x="1698625" y="2758189"/>
                <a:ext cx="2746508" cy="0"/>
                <a:chOff x="1701800" y="2755900"/>
                <a:chExt cx="2746508" cy="0"/>
              </a:xfrm>
            </p:grpSpPr>
            <p:cxnSp>
              <p:nvCxnSpPr>
                <p:cNvPr id="769" name="直接连接符 768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0" name="直接连接符 769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3" name="组合 762"/>
              <p:cNvGrpSpPr/>
              <p:nvPr/>
            </p:nvGrpSpPr>
            <p:grpSpPr>
              <a:xfrm rot="2700000">
                <a:off x="1773163" y="2684329"/>
                <a:ext cx="2746508" cy="0"/>
                <a:chOff x="1701800" y="2755900"/>
                <a:chExt cx="2746508" cy="0"/>
              </a:xfrm>
            </p:grpSpPr>
            <p:cxnSp>
              <p:nvCxnSpPr>
                <p:cNvPr id="767" name="直接连接符 766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8" name="直接连接符 767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4" name="组合 763"/>
              <p:cNvGrpSpPr/>
              <p:nvPr/>
            </p:nvGrpSpPr>
            <p:grpSpPr>
              <a:xfrm rot="18900000" flipH="1">
                <a:off x="1737609" y="2793679"/>
                <a:ext cx="2746508" cy="0"/>
                <a:chOff x="1701800" y="2755900"/>
                <a:chExt cx="2746508" cy="0"/>
              </a:xfrm>
            </p:grpSpPr>
            <p:cxnSp>
              <p:nvCxnSpPr>
                <p:cNvPr id="765" name="直接连接符 764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6" name="直接连接符 765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45" name="文本框 944"/>
            <p:cNvSpPr txBox="1"/>
            <p:nvPr/>
          </p:nvSpPr>
          <p:spPr>
            <a:xfrm>
              <a:off x="9343931" y="2871796"/>
              <a:ext cx="1264403" cy="751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87071"/>
                  </a:solidFill>
                  <a:latin typeface="Impact" panose="020B0806030902050204" pitchFamily="34" charset="0"/>
                </a:rPr>
                <a:t>27</a:t>
              </a:r>
              <a:r>
                <a:rPr lang="en-US" altLang="zh-CN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304" name="组合 1303"/>
            <p:cNvGrpSpPr/>
            <p:nvPr/>
          </p:nvGrpSpPr>
          <p:grpSpPr>
            <a:xfrm>
              <a:off x="9322671" y="3447042"/>
              <a:ext cx="1229217" cy="4931"/>
              <a:chOff x="4348478" y="2336853"/>
              <a:chExt cx="1400060" cy="3836"/>
            </a:xfrm>
          </p:grpSpPr>
          <p:cxnSp>
            <p:nvCxnSpPr>
              <p:cNvPr id="1305" name="直接连接符 1304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6" name="直接连接符 1305"/>
              <p:cNvCxnSpPr/>
              <p:nvPr/>
            </p:nvCxnSpPr>
            <p:spPr>
              <a:xfrm>
                <a:off x="4818231" y="234068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1" name="文本框 560"/>
            <p:cNvSpPr txBox="1"/>
            <p:nvPr/>
          </p:nvSpPr>
          <p:spPr>
            <a:xfrm>
              <a:off x="9248919" y="3455181"/>
              <a:ext cx="13805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表盘效果百分比对比图表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 rot="16200000">
            <a:off x="5105797" y="2559533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 rot="16200000">
            <a:off x="4165543" y="943004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5"/>
          <p:cNvSpPr/>
          <p:nvPr/>
        </p:nvSpPr>
        <p:spPr bwMode="auto">
          <a:xfrm rot="16200000">
            <a:off x="4151878" y="4169272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5"/>
          <p:cNvSpPr/>
          <p:nvPr/>
        </p:nvSpPr>
        <p:spPr bwMode="auto">
          <a:xfrm rot="16200000">
            <a:off x="3215764" y="2559533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reeform 5"/>
          <p:cNvSpPr/>
          <p:nvPr/>
        </p:nvSpPr>
        <p:spPr bwMode="auto">
          <a:xfrm rot="16200000">
            <a:off x="6056658" y="943004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5"/>
          <p:cNvSpPr/>
          <p:nvPr/>
        </p:nvSpPr>
        <p:spPr bwMode="auto">
          <a:xfrm rot="16200000">
            <a:off x="6056658" y="4151962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5"/>
          <p:cNvSpPr/>
          <p:nvPr/>
        </p:nvSpPr>
        <p:spPr bwMode="auto">
          <a:xfrm rot="16200000">
            <a:off x="7021404" y="2559533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 rot="20000116">
            <a:off x="3467713" y="2487934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rot="20000116">
            <a:off x="4406400" y="882577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 rot="20000116">
            <a:off x="6263287" y="904124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rot="20000116">
            <a:off x="4423783" y="4099256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 rot="20000116">
            <a:off x="6339664" y="4088144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 rot="20000116">
            <a:off x="7257302" y="2509216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 rot="20000116">
            <a:off x="5344213" y="2511453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5"/>
          <p:cNvSpPr/>
          <p:nvPr/>
        </p:nvSpPr>
        <p:spPr bwMode="auto">
          <a:xfrm rot="16200000">
            <a:off x="4169309" y="956123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5"/>
          <p:cNvSpPr/>
          <p:nvPr/>
        </p:nvSpPr>
        <p:spPr bwMode="auto">
          <a:xfrm rot="16200000">
            <a:off x="3235875" y="2572652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任意多边形 25"/>
          <p:cNvSpPr/>
          <p:nvPr/>
        </p:nvSpPr>
        <p:spPr bwMode="auto">
          <a:xfrm rot="16200000">
            <a:off x="4031077" y="4299546"/>
            <a:ext cx="1627099" cy="1135888"/>
          </a:xfrm>
          <a:custGeom>
            <a:avLst/>
            <a:gdLst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35702 w 1627099"/>
              <a:gd name="connsiteY2" fmla="*/ 1075909 h 1135888"/>
              <a:gd name="connsiteX3" fmla="*/ 1501093 w 1627099"/>
              <a:gd name="connsiteY3" fmla="*/ 1135888 h 1135888"/>
              <a:gd name="connsiteX4" fmla="*/ 0 w 1627099"/>
              <a:gd name="connsiteY4" fmla="*/ 269231 h 1135888"/>
              <a:gd name="connsiteX5" fmla="*/ 7275 w 1627099"/>
              <a:gd name="connsiteY5" fmla="*/ 256623 h 1135888"/>
              <a:gd name="connsiteX6" fmla="*/ 104462 w 1627099"/>
              <a:gd name="connsiteY6" fmla="*/ 88193 h 1135888"/>
              <a:gd name="connsiteX7" fmla="*/ 258005 w 1627099"/>
              <a:gd name="connsiteY7" fmla="*/ 0 h 1135888"/>
              <a:gd name="connsiteX8" fmla="*/ 1054155 w 1627099"/>
              <a:gd name="connsiteY8" fmla="*/ 0 h 1135888"/>
              <a:gd name="connsiteX9" fmla="*/ 1207698 w 1627099"/>
              <a:gd name="connsiteY9" fmla="*/ 88193 h 1135888"/>
              <a:gd name="connsiteX10" fmla="*/ 1605773 w 1627099"/>
              <a:gd name="connsiteY10" fmla="*/ 778085 h 1135888"/>
              <a:gd name="connsiteX11" fmla="*/ 1627099 w 1627099"/>
              <a:gd name="connsiteY11" fmla="*/ 866278 h 1135888"/>
              <a:gd name="connsiteX0-1" fmla="*/ 1627099 w 1627099"/>
              <a:gd name="connsiteY0-2" fmla="*/ 866278 h 1135888"/>
              <a:gd name="connsiteX1-3" fmla="*/ 1605773 w 1627099"/>
              <a:gd name="connsiteY1-4" fmla="*/ 954470 h 1135888"/>
              <a:gd name="connsiteX2-5" fmla="*/ 1535702 w 1627099"/>
              <a:gd name="connsiteY2-6" fmla="*/ 1075909 h 1135888"/>
              <a:gd name="connsiteX3-7" fmla="*/ 1501093 w 1627099"/>
              <a:gd name="connsiteY3-8" fmla="*/ 1135888 h 1135888"/>
              <a:gd name="connsiteX4-9" fmla="*/ 0 w 1627099"/>
              <a:gd name="connsiteY4-10" fmla="*/ 269231 h 1135888"/>
              <a:gd name="connsiteX5-11" fmla="*/ 104462 w 1627099"/>
              <a:gd name="connsiteY5-12" fmla="*/ 88193 h 1135888"/>
              <a:gd name="connsiteX6-13" fmla="*/ 258005 w 1627099"/>
              <a:gd name="connsiteY6-14" fmla="*/ 0 h 1135888"/>
              <a:gd name="connsiteX7-15" fmla="*/ 1054155 w 1627099"/>
              <a:gd name="connsiteY7-16" fmla="*/ 0 h 1135888"/>
              <a:gd name="connsiteX8-17" fmla="*/ 1207698 w 1627099"/>
              <a:gd name="connsiteY8-18" fmla="*/ 88193 h 1135888"/>
              <a:gd name="connsiteX9-19" fmla="*/ 1605773 w 1627099"/>
              <a:gd name="connsiteY9-20" fmla="*/ 778085 h 1135888"/>
              <a:gd name="connsiteX10-21" fmla="*/ 1627099 w 1627099"/>
              <a:gd name="connsiteY10-22" fmla="*/ 866278 h 1135888"/>
              <a:gd name="connsiteX0-23" fmla="*/ 1627099 w 1627099"/>
              <a:gd name="connsiteY0-24" fmla="*/ 866278 h 1135888"/>
              <a:gd name="connsiteX1-25" fmla="*/ 1605773 w 1627099"/>
              <a:gd name="connsiteY1-26" fmla="*/ 954470 h 1135888"/>
              <a:gd name="connsiteX2-27" fmla="*/ 1535702 w 1627099"/>
              <a:gd name="connsiteY2-28" fmla="*/ 1075909 h 1135888"/>
              <a:gd name="connsiteX3-29" fmla="*/ 1501093 w 1627099"/>
              <a:gd name="connsiteY3-30" fmla="*/ 1135888 h 1135888"/>
              <a:gd name="connsiteX4-31" fmla="*/ 0 w 1627099"/>
              <a:gd name="connsiteY4-32" fmla="*/ 269231 h 1135888"/>
              <a:gd name="connsiteX5-33" fmla="*/ 104462 w 1627099"/>
              <a:gd name="connsiteY5-34" fmla="*/ 88193 h 1135888"/>
              <a:gd name="connsiteX6-35" fmla="*/ 258005 w 1627099"/>
              <a:gd name="connsiteY6-36" fmla="*/ 0 h 1135888"/>
              <a:gd name="connsiteX7-37" fmla="*/ 1054155 w 1627099"/>
              <a:gd name="connsiteY7-38" fmla="*/ 0 h 1135888"/>
              <a:gd name="connsiteX8-39" fmla="*/ 1207698 w 1627099"/>
              <a:gd name="connsiteY8-40" fmla="*/ 88193 h 1135888"/>
              <a:gd name="connsiteX9-41" fmla="*/ 1605773 w 1627099"/>
              <a:gd name="connsiteY9-42" fmla="*/ 778085 h 1135888"/>
              <a:gd name="connsiteX10-43" fmla="*/ 1627099 w 1627099"/>
              <a:gd name="connsiteY10-44" fmla="*/ 866278 h 1135888"/>
              <a:gd name="connsiteX0-45" fmla="*/ 1627099 w 1627099"/>
              <a:gd name="connsiteY0-46" fmla="*/ 866278 h 1135888"/>
              <a:gd name="connsiteX1-47" fmla="*/ 1605773 w 1627099"/>
              <a:gd name="connsiteY1-48" fmla="*/ 954470 h 1135888"/>
              <a:gd name="connsiteX2-49" fmla="*/ 1501093 w 1627099"/>
              <a:gd name="connsiteY2-50" fmla="*/ 1135888 h 1135888"/>
              <a:gd name="connsiteX3-51" fmla="*/ 0 w 1627099"/>
              <a:gd name="connsiteY3-52" fmla="*/ 269231 h 1135888"/>
              <a:gd name="connsiteX4-53" fmla="*/ 104462 w 1627099"/>
              <a:gd name="connsiteY4-54" fmla="*/ 88193 h 1135888"/>
              <a:gd name="connsiteX5-55" fmla="*/ 258005 w 1627099"/>
              <a:gd name="connsiteY5-56" fmla="*/ 0 h 1135888"/>
              <a:gd name="connsiteX6-57" fmla="*/ 1054155 w 1627099"/>
              <a:gd name="connsiteY6-58" fmla="*/ 0 h 1135888"/>
              <a:gd name="connsiteX7-59" fmla="*/ 1207698 w 1627099"/>
              <a:gd name="connsiteY7-60" fmla="*/ 88193 h 1135888"/>
              <a:gd name="connsiteX8-61" fmla="*/ 1605773 w 1627099"/>
              <a:gd name="connsiteY8-62" fmla="*/ 778085 h 1135888"/>
              <a:gd name="connsiteX9-63" fmla="*/ 1627099 w 1627099"/>
              <a:gd name="connsiteY9-64" fmla="*/ 866278 h 1135888"/>
              <a:gd name="connsiteX0-65" fmla="*/ 1627099 w 1627099"/>
              <a:gd name="connsiteY0-66" fmla="*/ 866278 h 1135888"/>
              <a:gd name="connsiteX1-67" fmla="*/ 1605773 w 1627099"/>
              <a:gd name="connsiteY1-68" fmla="*/ 954470 h 1135888"/>
              <a:gd name="connsiteX2-69" fmla="*/ 1501093 w 1627099"/>
              <a:gd name="connsiteY2-70" fmla="*/ 1135888 h 1135888"/>
              <a:gd name="connsiteX3-71" fmla="*/ 0 w 1627099"/>
              <a:gd name="connsiteY3-72" fmla="*/ 269231 h 1135888"/>
              <a:gd name="connsiteX4-73" fmla="*/ 104462 w 1627099"/>
              <a:gd name="connsiteY4-74" fmla="*/ 88193 h 1135888"/>
              <a:gd name="connsiteX5-75" fmla="*/ 258005 w 1627099"/>
              <a:gd name="connsiteY5-76" fmla="*/ 0 h 1135888"/>
              <a:gd name="connsiteX6-77" fmla="*/ 1054155 w 1627099"/>
              <a:gd name="connsiteY6-78" fmla="*/ 0 h 1135888"/>
              <a:gd name="connsiteX7-79" fmla="*/ 1207698 w 1627099"/>
              <a:gd name="connsiteY7-80" fmla="*/ 88193 h 1135888"/>
              <a:gd name="connsiteX8-81" fmla="*/ 1605773 w 1627099"/>
              <a:gd name="connsiteY8-82" fmla="*/ 778085 h 1135888"/>
              <a:gd name="connsiteX9-83" fmla="*/ 1627099 w 1627099"/>
              <a:gd name="connsiteY9-84" fmla="*/ 866278 h 1135888"/>
              <a:gd name="connsiteX0-85" fmla="*/ 1627099 w 1627099"/>
              <a:gd name="connsiteY0-86" fmla="*/ 866278 h 1135888"/>
              <a:gd name="connsiteX1-87" fmla="*/ 1605773 w 1627099"/>
              <a:gd name="connsiteY1-88" fmla="*/ 954470 h 1135888"/>
              <a:gd name="connsiteX2-89" fmla="*/ 1501093 w 1627099"/>
              <a:gd name="connsiteY2-90" fmla="*/ 1135888 h 1135888"/>
              <a:gd name="connsiteX3-91" fmla="*/ 0 w 1627099"/>
              <a:gd name="connsiteY3-92" fmla="*/ 269231 h 1135888"/>
              <a:gd name="connsiteX4-93" fmla="*/ 104462 w 1627099"/>
              <a:gd name="connsiteY4-94" fmla="*/ 88193 h 1135888"/>
              <a:gd name="connsiteX5-95" fmla="*/ 258005 w 1627099"/>
              <a:gd name="connsiteY5-96" fmla="*/ 0 h 1135888"/>
              <a:gd name="connsiteX6-97" fmla="*/ 1054155 w 1627099"/>
              <a:gd name="connsiteY6-98" fmla="*/ 0 h 1135888"/>
              <a:gd name="connsiteX7-99" fmla="*/ 1207698 w 1627099"/>
              <a:gd name="connsiteY7-100" fmla="*/ 88193 h 1135888"/>
              <a:gd name="connsiteX8-101" fmla="*/ 1605773 w 1627099"/>
              <a:gd name="connsiteY8-102" fmla="*/ 778085 h 1135888"/>
              <a:gd name="connsiteX9-103" fmla="*/ 1627099 w 1627099"/>
              <a:gd name="connsiteY9-104" fmla="*/ 866278 h 1135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627099" h="1135888">
                <a:moveTo>
                  <a:pt x="1627099" y="866278"/>
                </a:moveTo>
                <a:cubicBezTo>
                  <a:pt x="1627099" y="898283"/>
                  <a:pt x="1619990" y="930288"/>
                  <a:pt x="1605773" y="954470"/>
                </a:cubicBezTo>
                <a:lnTo>
                  <a:pt x="1501093" y="1135888"/>
                </a:lnTo>
                <a:cubicBezTo>
                  <a:pt x="911829" y="1012108"/>
                  <a:pt x="405114" y="761320"/>
                  <a:pt x="0" y="269231"/>
                </a:cubicBezTo>
                <a:lnTo>
                  <a:pt x="104462" y="88193"/>
                </a:lnTo>
                <a:cubicBezTo>
                  <a:pt x="132895" y="39829"/>
                  <a:pt x="202559" y="0"/>
                  <a:pt x="258005" y="0"/>
                </a:cubicBezTo>
                <a:lnTo>
                  <a:pt x="1054155" y="0"/>
                </a:lnTo>
                <a:cubicBezTo>
                  <a:pt x="1111023" y="0"/>
                  <a:pt x="1179264" y="39829"/>
                  <a:pt x="1207698" y="88193"/>
                </a:cubicBezTo>
                <a:lnTo>
                  <a:pt x="1605773" y="778085"/>
                </a:lnTo>
                <a:cubicBezTo>
                  <a:pt x="1619990" y="802267"/>
                  <a:pt x="1627099" y="834272"/>
                  <a:pt x="1627099" y="866278"/>
                </a:cubicBez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任意多边形 30"/>
          <p:cNvSpPr/>
          <p:nvPr/>
        </p:nvSpPr>
        <p:spPr bwMode="auto">
          <a:xfrm rot="16200000">
            <a:off x="6118943" y="4214808"/>
            <a:ext cx="1816381" cy="1732555"/>
          </a:xfrm>
          <a:custGeom>
            <a:avLst/>
            <a:gdLst>
              <a:gd name="connsiteX0" fmla="*/ 1816381 w 1816381"/>
              <a:gd name="connsiteY0" fmla="*/ 1133437 h 1732555"/>
              <a:gd name="connsiteX1" fmla="*/ 1788250 w 1816381"/>
              <a:gd name="connsiteY1" fmla="*/ 1182188 h 1732555"/>
              <a:gd name="connsiteX2" fmla="*/ 1521571 w 1816381"/>
              <a:gd name="connsiteY2" fmla="*/ 1644363 h 1732555"/>
              <a:gd name="connsiteX3" fmla="*/ 1368028 w 1816381"/>
              <a:gd name="connsiteY3" fmla="*/ 1732555 h 1732555"/>
              <a:gd name="connsiteX4" fmla="*/ 571878 w 1816381"/>
              <a:gd name="connsiteY4" fmla="*/ 1732555 h 1732555"/>
              <a:gd name="connsiteX5" fmla="*/ 418335 w 1816381"/>
              <a:gd name="connsiteY5" fmla="*/ 1644363 h 1732555"/>
              <a:gd name="connsiteX6" fmla="*/ 20259 w 1816381"/>
              <a:gd name="connsiteY6" fmla="*/ 954470 h 1732555"/>
              <a:gd name="connsiteX7" fmla="*/ 20259 w 1816381"/>
              <a:gd name="connsiteY7" fmla="*/ 778085 h 1732555"/>
              <a:gd name="connsiteX8" fmla="*/ 418335 w 1816381"/>
              <a:gd name="connsiteY8" fmla="*/ 88192 h 1732555"/>
              <a:gd name="connsiteX9" fmla="*/ 571878 w 1816381"/>
              <a:gd name="connsiteY9" fmla="*/ 0 h 1732555"/>
              <a:gd name="connsiteX10" fmla="*/ 572326 w 1816381"/>
              <a:gd name="connsiteY10" fmla="*/ 0 h 1732555"/>
              <a:gd name="connsiteX11" fmla="*/ 535603 w 1816381"/>
              <a:gd name="connsiteY11" fmla="*/ 5908 h 1732555"/>
              <a:gd name="connsiteX12" fmla="*/ 425444 w 1816381"/>
              <a:gd name="connsiteY12" fmla="*/ 87122 h 1732555"/>
              <a:gd name="connsiteX13" fmla="*/ 320982 w 1816381"/>
              <a:gd name="connsiteY13" fmla="*/ 268160 h 1732555"/>
              <a:gd name="connsiteX14" fmla="*/ 1605007 w 1816381"/>
              <a:gd name="connsiteY14" fmla="*/ 1082222 h 173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16381" h="1732555">
                <a:moveTo>
                  <a:pt x="1816381" y="1133437"/>
                </a:moveTo>
                <a:lnTo>
                  <a:pt x="1788250" y="1182188"/>
                </a:lnTo>
                <a:cubicBezTo>
                  <a:pt x="1521571" y="1644363"/>
                  <a:pt x="1521571" y="1644363"/>
                  <a:pt x="1521571" y="1644363"/>
                </a:cubicBezTo>
                <a:cubicBezTo>
                  <a:pt x="1493137" y="1692726"/>
                  <a:pt x="1424896" y="1732555"/>
                  <a:pt x="1368028" y="1732555"/>
                </a:cubicBezTo>
                <a:lnTo>
                  <a:pt x="571878" y="1732555"/>
                </a:lnTo>
                <a:cubicBezTo>
                  <a:pt x="516432" y="1732555"/>
                  <a:pt x="446768" y="1692726"/>
                  <a:pt x="418335" y="1644363"/>
                </a:cubicBezTo>
                <a:cubicBezTo>
                  <a:pt x="20259" y="954470"/>
                  <a:pt x="20259" y="954470"/>
                  <a:pt x="20259" y="954470"/>
                </a:cubicBezTo>
                <a:cubicBezTo>
                  <a:pt x="-6753" y="906106"/>
                  <a:pt x="-6753" y="826449"/>
                  <a:pt x="20259" y="778085"/>
                </a:cubicBezTo>
                <a:cubicBezTo>
                  <a:pt x="418335" y="88192"/>
                  <a:pt x="418335" y="88192"/>
                  <a:pt x="418335" y="88192"/>
                </a:cubicBezTo>
                <a:cubicBezTo>
                  <a:pt x="446768" y="39829"/>
                  <a:pt x="516432" y="0"/>
                  <a:pt x="571878" y="0"/>
                </a:cubicBezTo>
                <a:lnTo>
                  <a:pt x="572326" y="0"/>
                </a:lnTo>
                <a:lnTo>
                  <a:pt x="535603" y="5908"/>
                </a:lnTo>
                <a:cubicBezTo>
                  <a:pt x="491286" y="19376"/>
                  <a:pt x="446769" y="50849"/>
                  <a:pt x="425444" y="87122"/>
                </a:cubicBezTo>
                <a:lnTo>
                  <a:pt x="320982" y="268160"/>
                </a:lnTo>
                <a:cubicBezTo>
                  <a:pt x="675457" y="698737"/>
                  <a:pt x="1107719" y="944569"/>
                  <a:pt x="1605007" y="1082222"/>
                </a:cubicBez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任意多边形 31"/>
          <p:cNvSpPr/>
          <p:nvPr/>
        </p:nvSpPr>
        <p:spPr bwMode="auto">
          <a:xfrm rot="16200000">
            <a:off x="5000360" y="2707119"/>
            <a:ext cx="1627099" cy="1135888"/>
          </a:xfrm>
          <a:custGeom>
            <a:avLst/>
            <a:gdLst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35702 w 1627099"/>
              <a:gd name="connsiteY2" fmla="*/ 1075909 h 1135888"/>
              <a:gd name="connsiteX3" fmla="*/ 1501093 w 1627099"/>
              <a:gd name="connsiteY3" fmla="*/ 1135888 h 1135888"/>
              <a:gd name="connsiteX4" fmla="*/ 0 w 1627099"/>
              <a:gd name="connsiteY4" fmla="*/ 269231 h 1135888"/>
              <a:gd name="connsiteX5" fmla="*/ 7275 w 1627099"/>
              <a:gd name="connsiteY5" fmla="*/ 256623 h 1135888"/>
              <a:gd name="connsiteX6" fmla="*/ 104462 w 1627099"/>
              <a:gd name="connsiteY6" fmla="*/ 88193 h 1135888"/>
              <a:gd name="connsiteX7" fmla="*/ 258005 w 1627099"/>
              <a:gd name="connsiteY7" fmla="*/ 0 h 1135888"/>
              <a:gd name="connsiteX8" fmla="*/ 1054155 w 1627099"/>
              <a:gd name="connsiteY8" fmla="*/ 0 h 1135888"/>
              <a:gd name="connsiteX9" fmla="*/ 1207698 w 1627099"/>
              <a:gd name="connsiteY9" fmla="*/ 88193 h 1135888"/>
              <a:gd name="connsiteX10" fmla="*/ 1605773 w 1627099"/>
              <a:gd name="connsiteY10" fmla="*/ 778085 h 1135888"/>
              <a:gd name="connsiteX11" fmla="*/ 1627099 w 1627099"/>
              <a:gd name="connsiteY11" fmla="*/ 866278 h 1135888"/>
              <a:gd name="connsiteX0-1" fmla="*/ 1627099 w 1627099"/>
              <a:gd name="connsiteY0-2" fmla="*/ 866278 h 1135888"/>
              <a:gd name="connsiteX1-3" fmla="*/ 1605773 w 1627099"/>
              <a:gd name="connsiteY1-4" fmla="*/ 954470 h 1135888"/>
              <a:gd name="connsiteX2-5" fmla="*/ 1535702 w 1627099"/>
              <a:gd name="connsiteY2-6" fmla="*/ 1075909 h 1135888"/>
              <a:gd name="connsiteX3-7" fmla="*/ 1501093 w 1627099"/>
              <a:gd name="connsiteY3-8" fmla="*/ 1135888 h 1135888"/>
              <a:gd name="connsiteX4-9" fmla="*/ 0 w 1627099"/>
              <a:gd name="connsiteY4-10" fmla="*/ 269231 h 1135888"/>
              <a:gd name="connsiteX5-11" fmla="*/ 104462 w 1627099"/>
              <a:gd name="connsiteY5-12" fmla="*/ 88193 h 1135888"/>
              <a:gd name="connsiteX6-13" fmla="*/ 258005 w 1627099"/>
              <a:gd name="connsiteY6-14" fmla="*/ 0 h 1135888"/>
              <a:gd name="connsiteX7-15" fmla="*/ 1054155 w 1627099"/>
              <a:gd name="connsiteY7-16" fmla="*/ 0 h 1135888"/>
              <a:gd name="connsiteX8-17" fmla="*/ 1207698 w 1627099"/>
              <a:gd name="connsiteY8-18" fmla="*/ 88193 h 1135888"/>
              <a:gd name="connsiteX9-19" fmla="*/ 1605773 w 1627099"/>
              <a:gd name="connsiteY9-20" fmla="*/ 778085 h 1135888"/>
              <a:gd name="connsiteX10-21" fmla="*/ 1627099 w 1627099"/>
              <a:gd name="connsiteY10-22" fmla="*/ 866278 h 1135888"/>
              <a:gd name="connsiteX0-23" fmla="*/ 1627099 w 1627099"/>
              <a:gd name="connsiteY0-24" fmla="*/ 866278 h 1135888"/>
              <a:gd name="connsiteX1-25" fmla="*/ 1605773 w 1627099"/>
              <a:gd name="connsiteY1-26" fmla="*/ 954470 h 1135888"/>
              <a:gd name="connsiteX2-27" fmla="*/ 1535702 w 1627099"/>
              <a:gd name="connsiteY2-28" fmla="*/ 1075909 h 1135888"/>
              <a:gd name="connsiteX3-29" fmla="*/ 1501093 w 1627099"/>
              <a:gd name="connsiteY3-30" fmla="*/ 1135888 h 1135888"/>
              <a:gd name="connsiteX4-31" fmla="*/ 0 w 1627099"/>
              <a:gd name="connsiteY4-32" fmla="*/ 269231 h 1135888"/>
              <a:gd name="connsiteX5-33" fmla="*/ 104462 w 1627099"/>
              <a:gd name="connsiteY5-34" fmla="*/ 88193 h 1135888"/>
              <a:gd name="connsiteX6-35" fmla="*/ 258005 w 1627099"/>
              <a:gd name="connsiteY6-36" fmla="*/ 0 h 1135888"/>
              <a:gd name="connsiteX7-37" fmla="*/ 1054155 w 1627099"/>
              <a:gd name="connsiteY7-38" fmla="*/ 0 h 1135888"/>
              <a:gd name="connsiteX8-39" fmla="*/ 1207698 w 1627099"/>
              <a:gd name="connsiteY8-40" fmla="*/ 88193 h 1135888"/>
              <a:gd name="connsiteX9-41" fmla="*/ 1605773 w 1627099"/>
              <a:gd name="connsiteY9-42" fmla="*/ 778085 h 1135888"/>
              <a:gd name="connsiteX10-43" fmla="*/ 1627099 w 1627099"/>
              <a:gd name="connsiteY10-44" fmla="*/ 866278 h 1135888"/>
              <a:gd name="connsiteX0-45" fmla="*/ 1627099 w 1627099"/>
              <a:gd name="connsiteY0-46" fmla="*/ 866278 h 1135888"/>
              <a:gd name="connsiteX1-47" fmla="*/ 1605773 w 1627099"/>
              <a:gd name="connsiteY1-48" fmla="*/ 954470 h 1135888"/>
              <a:gd name="connsiteX2-49" fmla="*/ 1501093 w 1627099"/>
              <a:gd name="connsiteY2-50" fmla="*/ 1135888 h 1135888"/>
              <a:gd name="connsiteX3-51" fmla="*/ 0 w 1627099"/>
              <a:gd name="connsiteY3-52" fmla="*/ 269231 h 1135888"/>
              <a:gd name="connsiteX4-53" fmla="*/ 104462 w 1627099"/>
              <a:gd name="connsiteY4-54" fmla="*/ 88193 h 1135888"/>
              <a:gd name="connsiteX5-55" fmla="*/ 258005 w 1627099"/>
              <a:gd name="connsiteY5-56" fmla="*/ 0 h 1135888"/>
              <a:gd name="connsiteX6-57" fmla="*/ 1054155 w 1627099"/>
              <a:gd name="connsiteY6-58" fmla="*/ 0 h 1135888"/>
              <a:gd name="connsiteX7-59" fmla="*/ 1207698 w 1627099"/>
              <a:gd name="connsiteY7-60" fmla="*/ 88193 h 1135888"/>
              <a:gd name="connsiteX8-61" fmla="*/ 1605773 w 1627099"/>
              <a:gd name="connsiteY8-62" fmla="*/ 778085 h 1135888"/>
              <a:gd name="connsiteX9-63" fmla="*/ 1627099 w 1627099"/>
              <a:gd name="connsiteY9-64" fmla="*/ 866278 h 1135888"/>
              <a:gd name="connsiteX0-65" fmla="*/ 1627099 w 1627099"/>
              <a:gd name="connsiteY0-66" fmla="*/ 866278 h 1135888"/>
              <a:gd name="connsiteX1-67" fmla="*/ 1605773 w 1627099"/>
              <a:gd name="connsiteY1-68" fmla="*/ 954470 h 1135888"/>
              <a:gd name="connsiteX2-69" fmla="*/ 1501093 w 1627099"/>
              <a:gd name="connsiteY2-70" fmla="*/ 1135888 h 1135888"/>
              <a:gd name="connsiteX3-71" fmla="*/ 0 w 1627099"/>
              <a:gd name="connsiteY3-72" fmla="*/ 269231 h 1135888"/>
              <a:gd name="connsiteX4-73" fmla="*/ 104462 w 1627099"/>
              <a:gd name="connsiteY4-74" fmla="*/ 88193 h 1135888"/>
              <a:gd name="connsiteX5-75" fmla="*/ 258005 w 1627099"/>
              <a:gd name="connsiteY5-76" fmla="*/ 0 h 1135888"/>
              <a:gd name="connsiteX6-77" fmla="*/ 1054155 w 1627099"/>
              <a:gd name="connsiteY6-78" fmla="*/ 0 h 1135888"/>
              <a:gd name="connsiteX7-79" fmla="*/ 1207698 w 1627099"/>
              <a:gd name="connsiteY7-80" fmla="*/ 88193 h 1135888"/>
              <a:gd name="connsiteX8-81" fmla="*/ 1605773 w 1627099"/>
              <a:gd name="connsiteY8-82" fmla="*/ 778085 h 1135888"/>
              <a:gd name="connsiteX9-83" fmla="*/ 1627099 w 1627099"/>
              <a:gd name="connsiteY9-84" fmla="*/ 866278 h 1135888"/>
              <a:gd name="connsiteX0-85" fmla="*/ 1627099 w 1627099"/>
              <a:gd name="connsiteY0-86" fmla="*/ 866278 h 1135888"/>
              <a:gd name="connsiteX1-87" fmla="*/ 1605773 w 1627099"/>
              <a:gd name="connsiteY1-88" fmla="*/ 954470 h 1135888"/>
              <a:gd name="connsiteX2-89" fmla="*/ 1501093 w 1627099"/>
              <a:gd name="connsiteY2-90" fmla="*/ 1135888 h 1135888"/>
              <a:gd name="connsiteX3-91" fmla="*/ 0 w 1627099"/>
              <a:gd name="connsiteY3-92" fmla="*/ 269231 h 1135888"/>
              <a:gd name="connsiteX4-93" fmla="*/ 104462 w 1627099"/>
              <a:gd name="connsiteY4-94" fmla="*/ 88193 h 1135888"/>
              <a:gd name="connsiteX5-95" fmla="*/ 258005 w 1627099"/>
              <a:gd name="connsiteY5-96" fmla="*/ 0 h 1135888"/>
              <a:gd name="connsiteX6-97" fmla="*/ 1054155 w 1627099"/>
              <a:gd name="connsiteY6-98" fmla="*/ 0 h 1135888"/>
              <a:gd name="connsiteX7-99" fmla="*/ 1207698 w 1627099"/>
              <a:gd name="connsiteY7-100" fmla="*/ 88193 h 1135888"/>
              <a:gd name="connsiteX8-101" fmla="*/ 1605773 w 1627099"/>
              <a:gd name="connsiteY8-102" fmla="*/ 778085 h 1135888"/>
              <a:gd name="connsiteX9-103" fmla="*/ 1627099 w 1627099"/>
              <a:gd name="connsiteY9-104" fmla="*/ 866278 h 1135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627099" h="1135888">
                <a:moveTo>
                  <a:pt x="1627099" y="866278"/>
                </a:moveTo>
                <a:cubicBezTo>
                  <a:pt x="1627099" y="898283"/>
                  <a:pt x="1619990" y="930288"/>
                  <a:pt x="1605773" y="954470"/>
                </a:cubicBezTo>
                <a:lnTo>
                  <a:pt x="1501093" y="1135888"/>
                </a:lnTo>
                <a:cubicBezTo>
                  <a:pt x="911829" y="1012108"/>
                  <a:pt x="405114" y="761320"/>
                  <a:pt x="0" y="269231"/>
                </a:cubicBezTo>
                <a:lnTo>
                  <a:pt x="104462" y="88193"/>
                </a:lnTo>
                <a:cubicBezTo>
                  <a:pt x="132895" y="39829"/>
                  <a:pt x="202559" y="0"/>
                  <a:pt x="258005" y="0"/>
                </a:cubicBezTo>
                <a:lnTo>
                  <a:pt x="1054155" y="0"/>
                </a:lnTo>
                <a:cubicBezTo>
                  <a:pt x="1111023" y="0"/>
                  <a:pt x="1179264" y="39829"/>
                  <a:pt x="1207698" y="88193"/>
                </a:cubicBezTo>
                <a:lnTo>
                  <a:pt x="1605773" y="778085"/>
                </a:lnTo>
                <a:cubicBezTo>
                  <a:pt x="1619990" y="802267"/>
                  <a:pt x="1627099" y="834272"/>
                  <a:pt x="1627099" y="866278"/>
                </a:cubicBez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任意多边形 32"/>
          <p:cNvSpPr/>
          <p:nvPr/>
        </p:nvSpPr>
        <p:spPr bwMode="auto">
          <a:xfrm rot="16200000">
            <a:off x="5939957" y="1090589"/>
            <a:ext cx="1627099" cy="1135888"/>
          </a:xfrm>
          <a:custGeom>
            <a:avLst/>
            <a:gdLst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35702 w 1627099"/>
              <a:gd name="connsiteY2" fmla="*/ 1075909 h 1135888"/>
              <a:gd name="connsiteX3" fmla="*/ 1501093 w 1627099"/>
              <a:gd name="connsiteY3" fmla="*/ 1135888 h 1135888"/>
              <a:gd name="connsiteX4" fmla="*/ 0 w 1627099"/>
              <a:gd name="connsiteY4" fmla="*/ 269231 h 1135888"/>
              <a:gd name="connsiteX5" fmla="*/ 7275 w 1627099"/>
              <a:gd name="connsiteY5" fmla="*/ 256623 h 1135888"/>
              <a:gd name="connsiteX6" fmla="*/ 104462 w 1627099"/>
              <a:gd name="connsiteY6" fmla="*/ 88193 h 1135888"/>
              <a:gd name="connsiteX7" fmla="*/ 258005 w 1627099"/>
              <a:gd name="connsiteY7" fmla="*/ 0 h 1135888"/>
              <a:gd name="connsiteX8" fmla="*/ 1054155 w 1627099"/>
              <a:gd name="connsiteY8" fmla="*/ 0 h 1135888"/>
              <a:gd name="connsiteX9" fmla="*/ 1207698 w 1627099"/>
              <a:gd name="connsiteY9" fmla="*/ 88193 h 1135888"/>
              <a:gd name="connsiteX10" fmla="*/ 1605773 w 1627099"/>
              <a:gd name="connsiteY10" fmla="*/ 778085 h 1135888"/>
              <a:gd name="connsiteX11" fmla="*/ 1627099 w 1627099"/>
              <a:gd name="connsiteY11" fmla="*/ 866278 h 1135888"/>
              <a:gd name="connsiteX0-1" fmla="*/ 1627099 w 1627099"/>
              <a:gd name="connsiteY0-2" fmla="*/ 866278 h 1135888"/>
              <a:gd name="connsiteX1-3" fmla="*/ 1605773 w 1627099"/>
              <a:gd name="connsiteY1-4" fmla="*/ 954470 h 1135888"/>
              <a:gd name="connsiteX2-5" fmla="*/ 1535702 w 1627099"/>
              <a:gd name="connsiteY2-6" fmla="*/ 1075909 h 1135888"/>
              <a:gd name="connsiteX3-7" fmla="*/ 1501093 w 1627099"/>
              <a:gd name="connsiteY3-8" fmla="*/ 1135888 h 1135888"/>
              <a:gd name="connsiteX4-9" fmla="*/ 0 w 1627099"/>
              <a:gd name="connsiteY4-10" fmla="*/ 269231 h 1135888"/>
              <a:gd name="connsiteX5-11" fmla="*/ 104462 w 1627099"/>
              <a:gd name="connsiteY5-12" fmla="*/ 88193 h 1135888"/>
              <a:gd name="connsiteX6-13" fmla="*/ 258005 w 1627099"/>
              <a:gd name="connsiteY6-14" fmla="*/ 0 h 1135888"/>
              <a:gd name="connsiteX7-15" fmla="*/ 1054155 w 1627099"/>
              <a:gd name="connsiteY7-16" fmla="*/ 0 h 1135888"/>
              <a:gd name="connsiteX8-17" fmla="*/ 1207698 w 1627099"/>
              <a:gd name="connsiteY8-18" fmla="*/ 88193 h 1135888"/>
              <a:gd name="connsiteX9-19" fmla="*/ 1605773 w 1627099"/>
              <a:gd name="connsiteY9-20" fmla="*/ 778085 h 1135888"/>
              <a:gd name="connsiteX10-21" fmla="*/ 1627099 w 1627099"/>
              <a:gd name="connsiteY10-22" fmla="*/ 866278 h 1135888"/>
              <a:gd name="connsiteX0-23" fmla="*/ 1627099 w 1627099"/>
              <a:gd name="connsiteY0-24" fmla="*/ 866278 h 1135888"/>
              <a:gd name="connsiteX1-25" fmla="*/ 1605773 w 1627099"/>
              <a:gd name="connsiteY1-26" fmla="*/ 954470 h 1135888"/>
              <a:gd name="connsiteX2-27" fmla="*/ 1535702 w 1627099"/>
              <a:gd name="connsiteY2-28" fmla="*/ 1075909 h 1135888"/>
              <a:gd name="connsiteX3-29" fmla="*/ 1501093 w 1627099"/>
              <a:gd name="connsiteY3-30" fmla="*/ 1135888 h 1135888"/>
              <a:gd name="connsiteX4-31" fmla="*/ 0 w 1627099"/>
              <a:gd name="connsiteY4-32" fmla="*/ 269231 h 1135888"/>
              <a:gd name="connsiteX5-33" fmla="*/ 104462 w 1627099"/>
              <a:gd name="connsiteY5-34" fmla="*/ 88193 h 1135888"/>
              <a:gd name="connsiteX6-35" fmla="*/ 258005 w 1627099"/>
              <a:gd name="connsiteY6-36" fmla="*/ 0 h 1135888"/>
              <a:gd name="connsiteX7-37" fmla="*/ 1054155 w 1627099"/>
              <a:gd name="connsiteY7-38" fmla="*/ 0 h 1135888"/>
              <a:gd name="connsiteX8-39" fmla="*/ 1207698 w 1627099"/>
              <a:gd name="connsiteY8-40" fmla="*/ 88193 h 1135888"/>
              <a:gd name="connsiteX9-41" fmla="*/ 1605773 w 1627099"/>
              <a:gd name="connsiteY9-42" fmla="*/ 778085 h 1135888"/>
              <a:gd name="connsiteX10-43" fmla="*/ 1627099 w 1627099"/>
              <a:gd name="connsiteY10-44" fmla="*/ 866278 h 1135888"/>
              <a:gd name="connsiteX0-45" fmla="*/ 1627099 w 1627099"/>
              <a:gd name="connsiteY0-46" fmla="*/ 866278 h 1135888"/>
              <a:gd name="connsiteX1-47" fmla="*/ 1605773 w 1627099"/>
              <a:gd name="connsiteY1-48" fmla="*/ 954470 h 1135888"/>
              <a:gd name="connsiteX2-49" fmla="*/ 1501093 w 1627099"/>
              <a:gd name="connsiteY2-50" fmla="*/ 1135888 h 1135888"/>
              <a:gd name="connsiteX3-51" fmla="*/ 0 w 1627099"/>
              <a:gd name="connsiteY3-52" fmla="*/ 269231 h 1135888"/>
              <a:gd name="connsiteX4-53" fmla="*/ 104462 w 1627099"/>
              <a:gd name="connsiteY4-54" fmla="*/ 88193 h 1135888"/>
              <a:gd name="connsiteX5-55" fmla="*/ 258005 w 1627099"/>
              <a:gd name="connsiteY5-56" fmla="*/ 0 h 1135888"/>
              <a:gd name="connsiteX6-57" fmla="*/ 1054155 w 1627099"/>
              <a:gd name="connsiteY6-58" fmla="*/ 0 h 1135888"/>
              <a:gd name="connsiteX7-59" fmla="*/ 1207698 w 1627099"/>
              <a:gd name="connsiteY7-60" fmla="*/ 88193 h 1135888"/>
              <a:gd name="connsiteX8-61" fmla="*/ 1605773 w 1627099"/>
              <a:gd name="connsiteY8-62" fmla="*/ 778085 h 1135888"/>
              <a:gd name="connsiteX9-63" fmla="*/ 1627099 w 1627099"/>
              <a:gd name="connsiteY9-64" fmla="*/ 866278 h 1135888"/>
              <a:gd name="connsiteX0-65" fmla="*/ 1627099 w 1627099"/>
              <a:gd name="connsiteY0-66" fmla="*/ 866278 h 1135888"/>
              <a:gd name="connsiteX1-67" fmla="*/ 1605773 w 1627099"/>
              <a:gd name="connsiteY1-68" fmla="*/ 954470 h 1135888"/>
              <a:gd name="connsiteX2-69" fmla="*/ 1501093 w 1627099"/>
              <a:gd name="connsiteY2-70" fmla="*/ 1135888 h 1135888"/>
              <a:gd name="connsiteX3-71" fmla="*/ 0 w 1627099"/>
              <a:gd name="connsiteY3-72" fmla="*/ 269231 h 1135888"/>
              <a:gd name="connsiteX4-73" fmla="*/ 104462 w 1627099"/>
              <a:gd name="connsiteY4-74" fmla="*/ 88193 h 1135888"/>
              <a:gd name="connsiteX5-75" fmla="*/ 258005 w 1627099"/>
              <a:gd name="connsiteY5-76" fmla="*/ 0 h 1135888"/>
              <a:gd name="connsiteX6-77" fmla="*/ 1054155 w 1627099"/>
              <a:gd name="connsiteY6-78" fmla="*/ 0 h 1135888"/>
              <a:gd name="connsiteX7-79" fmla="*/ 1207698 w 1627099"/>
              <a:gd name="connsiteY7-80" fmla="*/ 88193 h 1135888"/>
              <a:gd name="connsiteX8-81" fmla="*/ 1605773 w 1627099"/>
              <a:gd name="connsiteY8-82" fmla="*/ 778085 h 1135888"/>
              <a:gd name="connsiteX9-83" fmla="*/ 1627099 w 1627099"/>
              <a:gd name="connsiteY9-84" fmla="*/ 866278 h 1135888"/>
              <a:gd name="connsiteX0-85" fmla="*/ 1627099 w 1627099"/>
              <a:gd name="connsiteY0-86" fmla="*/ 866278 h 1135888"/>
              <a:gd name="connsiteX1-87" fmla="*/ 1605773 w 1627099"/>
              <a:gd name="connsiteY1-88" fmla="*/ 954470 h 1135888"/>
              <a:gd name="connsiteX2-89" fmla="*/ 1501093 w 1627099"/>
              <a:gd name="connsiteY2-90" fmla="*/ 1135888 h 1135888"/>
              <a:gd name="connsiteX3-91" fmla="*/ 0 w 1627099"/>
              <a:gd name="connsiteY3-92" fmla="*/ 269231 h 1135888"/>
              <a:gd name="connsiteX4-93" fmla="*/ 104462 w 1627099"/>
              <a:gd name="connsiteY4-94" fmla="*/ 88193 h 1135888"/>
              <a:gd name="connsiteX5-95" fmla="*/ 258005 w 1627099"/>
              <a:gd name="connsiteY5-96" fmla="*/ 0 h 1135888"/>
              <a:gd name="connsiteX6-97" fmla="*/ 1054155 w 1627099"/>
              <a:gd name="connsiteY6-98" fmla="*/ 0 h 1135888"/>
              <a:gd name="connsiteX7-99" fmla="*/ 1207698 w 1627099"/>
              <a:gd name="connsiteY7-100" fmla="*/ 88193 h 1135888"/>
              <a:gd name="connsiteX8-101" fmla="*/ 1605773 w 1627099"/>
              <a:gd name="connsiteY8-102" fmla="*/ 778085 h 1135888"/>
              <a:gd name="connsiteX9-103" fmla="*/ 1627099 w 1627099"/>
              <a:gd name="connsiteY9-104" fmla="*/ 866278 h 1135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627099" h="1135888">
                <a:moveTo>
                  <a:pt x="1627099" y="866278"/>
                </a:moveTo>
                <a:cubicBezTo>
                  <a:pt x="1627099" y="898283"/>
                  <a:pt x="1619990" y="930288"/>
                  <a:pt x="1605773" y="954470"/>
                </a:cubicBezTo>
                <a:lnTo>
                  <a:pt x="1501093" y="1135888"/>
                </a:lnTo>
                <a:cubicBezTo>
                  <a:pt x="911829" y="1012108"/>
                  <a:pt x="405114" y="761320"/>
                  <a:pt x="0" y="269231"/>
                </a:cubicBezTo>
                <a:lnTo>
                  <a:pt x="104462" y="88193"/>
                </a:lnTo>
                <a:cubicBezTo>
                  <a:pt x="132895" y="39829"/>
                  <a:pt x="202559" y="0"/>
                  <a:pt x="258005" y="0"/>
                </a:cubicBezTo>
                <a:lnTo>
                  <a:pt x="1054155" y="0"/>
                </a:lnTo>
                <a:cubicBezTo>
                  <a:pt x="1111023" y="0"/>
                  <a:pt x="1179264" y="39829"/>
                  <a:pt x="1207698" y="88193"/>
                </a:cubicBezTo>
                <a:lnTo>
                  <a:pt x="1605773" y="778085"/>
                </a:lnTo>
                <a:cubicBezTo>
                  <a:pt x="1619990" y="802267"/>
                  <a:pt x="1627099" y="834272"/>
                  <a:pt x="1627099" y="866278"/>
                </a:cubicBez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任意多边形 33"/>
          <p:cNvSpPr/>
          <p:nvPr/>
        </p:nvSpPr>
        <p:spPr bwMode="auto">
          <a:xfrm rot="16200000">
            <a:off x="7083963" y="2607194"/>
            <a:ext cx="1816381" cy="1732555"/>
          </a:xfrm>
          <a:custGeom>
            <a:avLst/>
            <a:gdLst>
              <a:gd name="connsiteX0" fmla="*/ 1816381 w 1816381"/>
              <a:gd name="connsiteY0" fmla="*/ 1133437 h 1732555"/>
              <a:gd name="connsiteX1" fmla="*/ 1788250 w 1816381"/>
              <a:gd name="connsiteY1" fmla="*/ 1182188 h 1732555"/>
              <a:gd name="connsiteX2" fmla="*/ 1521571 w 1816381"/>
              <a:gd name="connsiteY2" fmla="*/ 1644363 h 1732555"/>
              <a:gd name="connsiteX3" fmla="*/ 1368028 w 1816381"/>
              <a:gd name="connsiteY3" fmla="*/ 1732555 h 1732555"/>
              <a:gd name="connsiteX4" fmla="*/ 571878 w 1816381"/>
              <a:gd name="connsiteY4" fmla="*/ 1732555 h 1732555"/>
              <a:gd name="connsiteX5" fmla="*/ 418335 w 1816381"/>
              <a:gd name="connsiteY5" fmla="*/ 1644363 h 1732555"/>
              <a:gd name="connsiteX6" fmla="*/ 20259 w 1816381"/>
              <a:gd name="connsiteY6" fmla="*/ 954470 h 1732555"/>
              <a:gd name="connsiteX7" fmla="*/ 20259 w 1816381"/>
              <a:gd name="connsiteY7" fmla="*/ 778085 h 1732555"/>
              <a:gd name="connsiteX8" fmla="*/ 418335 w 1816381"/>
              <a:gd name="connsiteY8" fmla="*/ 88192 h 1732555"/>
              <a:gd name="connsiteX9" fmla="*/ 571878 w 1816381"/>
              <a:gd name="connsiteY9" fmla="*/ 0 h 1732555"/>
              <a:gd name="connsiteX10" fmla="*/ 572326 w 1816381"/>
              <a:gd name="connsiteY10" fmla="*/ 0 h 1732555"/>
              <a:gd name="connsiteX11" fmla="*/ 535603 w 1816381"/>
              <a:gd name="connsiteY11" fmla="*/ 5908 h 1732555"/>
              <a:gd name="connsiteX12" fmla="*/ 425444 w 1816381"/>
              <a:gd name="connsiteY12" fmla="*/ 87122 h 1732555"/>
              <a:gd name="connsiteX13" fmla="*/ 320982 w 1816381"/>
              <a:gd name="connsiteY13" fmla="*/ 268160 h 1732555"/>
              <a:gd name="connsiteX14" fmla="*/ 1605007 w 1816381"/>
              <a:gd name="connsiteY14" fmla="*/ 1082222 h 173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16381" h="1732555">
                <a:moveTo>
                  <a:pt x="1816381" y="1133437"/>
                </a:moveTo>
                <a:lnTo>
                  <a:pt x="1788250" y="1182188"/>
                </a:lnTo>
                <a:cubicBezTo>
                  <a:pt x="1521571" y="1644363"/>
                  <a:pt x="1521571" y="1644363"/>
                  <a:pt x="1521571" y="1644363"/>
                </a:cubicBezTo>
                <a:cubicBezTo>
                  <a:pt x="1493137" y="1692726"/>
                  <a:pt x="1424896" y="1732555"/>
                  <a:pt x="1368028" y="1732555"/>
                </a:cubicBezTo>
                <a:lnTo>
                  <a:pt x="571878" y="1732555"/>
                </a:lnTo>
                <a:cubicBezTo>
                  <a:pt x="516432" y="1732555"/>
                  <a:pt x="446768" y="1692726"/>
                  <a:pt x="418335" y="1644363"/>
                </a:cubicBezTo>
                <a:cubicBezTo>
                  <a:pt x="20259" y="954470"/>
                  <a:pt x="20259" y="954470"/>
                  <a:pt x="20259" y="954470"/>
                </a:cubicBezTo>
                <a:cubicBezTo>
                  <a:pt x="-6753" y="906106"/>
                  <a:pt x="-6753" y="826449"/>
                  <a:pt x="20259" y="778085"/>
                </a:cubicBezTo>
                <a:cubicBezTo>
                  <a:pt x="418335" y="88192"/>
                  <a:pt x="418335" y="88192"/>
                  <a:pt x="418335" y="88192"/>
                </a:cubicBezTo>
                <a:cubicBezTo>
                  <a:pt x="446768" y="39829"/>
                  <a:pt x="516432" y="0"/>
                  <a:pt x="571878" y="0"/>
                </a:cubicBezTo>
                <a:lnTo>
                  <a:pt x="572326" y="0"/>
                </a:lnTo>
                <a:lnTo>
                  <a:pt x="535603" y="5908"/>
                </a:lnTo>
                <a:cubicBezTo>
                  <a:pt x="491286" y="19376"/>
                  <a:pt x="446769" y="50849"/>
                  <a:pt x="425444" y="87122"/>
                </a:cubicBezTo>
                <a:lnTo>
                  <a:pt x="320982" y="268160"/>
                </a:lnTo>
                <a:cubicBezTo>
                  <a:pt x="675457" y="698737"/>
                  <a:pt x="1107719" y="944569"/>
                  <a:pt x="1605007" y="1082222"/>
                </a:cubicBez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497650" y="916053"/>
            <a:ext cx="1923184" cy="3175511"/>
            <a:chOff x="3497650" y="916053"/>
            <a:chExt cx="1923184" cy="3175511"/>
          </a:xfrm>
          <a:solidFill>
            <a:srgbClr val="FFB850"/>
          </a:solidFill>
        </p:grpSpPr>
        <p:sp>
          <p:nvSpPr>
            <p:cNvPr id="48" name="任意多边形 47"/>
            <p:cNvSpPr/>
            <p:nvPr/>
          </p:nvSpPr>
          <p:spPr bwMode="auto">
            <a:xfrm rot="16200000">
              <a:off x="3210468" y="2817788"/>
              <a:ext cx="1560958" cy="986593"/>
            </a:xfrm>
            <a:custGeom>
              <a:avLst/>
              <a:gdLst>
                <a:gd name="connsiteX0" fmla="*/ 1560958 w 1560958"/>
                <a:gd name="connsiteY0" fmla="*/ 852069 h 986593"/>
                <a:gd name="connsiteX1" fmla="*/ 1483291 w 1560958"/>
                <a:gd name="connsiteY1" fmla="*/ 986593 h 986593"/>
                <a:gd name="connsiteX2" fmla="*/ 1470592 w 1560958"/>
                <a:gd name="connsiteY2" fmla="*/ 964597 h 986593"/>
                <a:gd name="connsiteX3" fmla="*/ 1469220 w 1560958"/>
                <a:gd name="connsiteY3" fmla="*/ 960185 h 986593"/>
                <a:gd name="connsiteX4" fmla="*/ 1049766 w 1560958"/>
                <a:gd name="connsiteY4" fmla="*/ 233242 h 986593"/>
                <a:gd name="connsiteX5" fmla="*/ 887977 w 1560958"/>
                <a:gd name="connsiteY5" fmla="*/ 140313 h 986593"/>
                <a:gd name="connsiteX6" fmla="*/ 843738 w 1560958"/>
                <a:gd name="connsiteY6" fmla="*/ 140313 h 986593"/>
                <a:gd name="connsiteX7" fmla="*/ 834966 w 1560958"/>
                <a:gd name="connsiteY7" fmla="*/ 140313 h 986593"/>
                <a:gd name="connsiteX8" fmla="*/ 834966 w 1560958"/>
                <a:gd name="connsiteY8" fmla="*/ 139101 h 986593"/>
                <a:gd name="connsiteX9" fmla="*/ 0 w 1560958"/>
                <a:gd name="connsiteY9" fmla="*/ 139101 h 986593"/>
                <a:gd name="connsiteX10" fmla="*/ 73870 w 1560958"/>
                <a:gd name="connsiteY10" fmla="*/ 11155 h 986593"/>
                <a:gd name="connsiteX11" fmla="*/ 82583 w 1560958"/>
                <a:gd name="connsiteY11" fmla="*/ 7354 h 986593"/>
                <a:gd name="connsiteX12" fmla="*/ 128297 w 1560958"/>
                <a:gd name="connsiteY12" fmla="*/ 0 h 986593"/>
                <a:gd name="connsiteX13" fmla="*/ 967205 w 1560958"/>
                <a:gd name="connsiteY13" fmla="*/ 0 h 986593"/>
                <a:gd name="connsiteX14" fmla="*/ 1128994 w 1560958"/>
                <a:gd name="connsiteY14" fmla="*/ 92930 h 986593"/>
                <a:gd name="connsiteX15" fmla="*/ 1548448 w 1560958"/>
                <a:gd name="connsiteY15" fmla="*/ 819873 h 98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60958" h="986593">
                  <a:moveTo>
                    <a:pt x="1560958" y="852069"/>
                  </a:moveTo>
                  <a:lnTo>
                    <a:pt x="1483291" y="986593"/>
                  </a:lnTo>
                  <a:lnTo>
                    <a:pt x="1470592" y="964597"/>
                  </a:lnTo>
                  <a:lnTo>
                    <a:pt x="1469220" y="960185"/>
                  </a:lnTo>
                  <a:cubicBezTo>
                    <a:pt x="1469220" y="960185"/>
                    <a:pt x="1469220" y="960185"/>
                    <a:pt x="1049766" y="233242"/>
                  </a:cubicBezTo>
                  <a:cubicBezTo>
                    <a:pt x="1019805" y="182281"/>
                    <a:pt x="947899" y="140313"/>
                    <a:pt x="887977" y="140313"/>
                  </a:cubicBezTo>
                  <a:cubicBezTo>
                    <a:pt x="887977" y="140313"/>
                    <a:pt x="887977" y="140313"/>
                    <a:pt x="843738" y="140313"/>
                  </a:cubicBezTo>
                  <a:lnTo>
                    <a:pt x="834966" y="140313"/>
                  </a:lnTo>
                  <a:lnTo>
                    <a:pt x="834966" y="139101"/>
                  </a:lnTo>
                  <a:lnTo>
                    <a:pt x="0" y="139101"/>
                  </a:lnTo>
                  <a:lnTo>
                    <a:pt x="73870" y="11155"/>
                  </a:lnTo>
                  <a:lnTo>
                    <a:pt x="82583" y="7354"/>
                  </a:lnTo>
                  <a:cubicBezTo>
                    <a:pt x="98150" y="2623"/>
                    <a:pt x="113692" y="0"/>
                    <a:pt x="128297" y="0"/>
                  </a:cubicBezTo>
                  <a:cubicBezTo>
                    <a:pt x="967205" y="0"/>
                    <a:pt x="967205" y="0"/>
                    <a:pt x="967205" y="0"/>
                  </a:cubicBezTo>
                  <a:cubicBezTo>
                    <a:pt x="1027127" y="0"/>
                    <a:pt x="1099033" y="41968"/>
                    <a:pt x="1128994" y="92930"/>
                  </a:cubicBezTo>
                  <a:cubicBezTo>
                    <a:pt x="1548448" y="819873"/>
                    <a:pt x="1548448" y="819873"/>
                    <a:pt x="1548448" y="819873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 bwMode="auto">
            <a:xfrm rot="16200000">
              <a:off x="4147059" y="1203235"/>
              <a:ext cx="1560958" cy="986593"/>
            </a:xfrm>
            <a:custGeom>
              <a:avLst/>
              <a:gdLst>
                <a:gd name="connsiteX0" fmla="*/ 1560958 w 1560958"/>
                <a:gd name="connsiteY0" fmla="*/ 852069 h 986593"/>
                <a:gd name="connsiteX1" fmla="*/ 1483291 w 1560958"/>
                <a:gd name="connsiteY1" fmla="*/ 986593 h 986593"/>
                <a:gd name="connsiteX2" fmla="*/ 1470592 w 1560958"/>
                <a:gd name="connsiteY2" fmla="*/ 964597 h 986593"/>
                <a:gd name="connsiteX3" fmla="*/ 1469220 w 1560958"/>
                <a:gd name="connsiteY3" fmla="*/ 960185 h 986593"/>
                <a:gd name="connsiteX4" fmla="*/ 1049766 w 1560958"/>
                <a:gd name="connsiteY4" fmla="*/ 233242 h 986593"/>
                <a:gd name="connsiteX5" fmla="*/ 887977 w 1560958"/>
                <a:gd name="connsiteY5" fmla="*/ 140313 h 986593"/>
                <a:gd name="connsiteX6" fmla="*/ 843738 w 1560958"/>
                <a:gd name="connsiteY6" fmla="*/ 140313 h 986593"/>
                <a:gd name="connsiteX7" fmla="*/ 834966 w 1560958"/>
                <a:gd name="connsiteY7" fmla="*/ 140313 h 986593"/>
                <a:gd name="connsiteX8" fmla="*/ 834966 w 1560958"/>
                <a:gd name="connsiteY8" fmla="*/ 139101 h 986593"/>
                <a:gd name="connsiteX9" fmla="*/ 0 w 1560958"/>
                <a:gd name="connsiteY9" fmla="*/ 139101 h 986593"/>
                <a:gd name="connsiteX10" fmla="*/ 73870 w 1560958"/>
                <a:gd name="connsiteY10" fmla="*/ 11155 h 986593"/>
                <a:gd name="connsiteX11" fmla="*/ 82583 w 1560958"/>
                <a:gd name="connsiteY11" fmla="*/ 7354 h 986593"/>
                <a:gd name="connsiteX12" fmla="*/ 128297 w 1560958"/>
                <a:gd name="connsiteY12" fmla="*/ 0 h 986593"/>
                <a:gd name="connsiteX13" fmla="*/ 967205 w 1560958"/>
                <a:gd name="connsiteY13" fmla="*/ 0 h 986593"/>
                <a:gd name="connsiteX14" fmla="*/ 1128994 w 1560958"/>
                <a:gd name="connsiteY14" fmla="*/ 92930 h 986593"/>
                <a:gd name="connsiteX15" fmla="*/ 1548448 w 1560958"/>
                <a:gd name="connsiteY15" fmla="*/ 819873 h 98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60958" h="986593">
                  <a:moveTo>
                    <a:pt x="1560958" y="852069"/>
                  </a:moveTo>
                  <a:lnTo>
                    <a:pt x="1483291" y="986593"/>
                  </a:lnTo>
                  <a:lnTo>
                    <a:pt x="1470592" y="964597"/>
                  </a:lnTo>
                  <a:lnTo>
                    <a:pt x="1469220" y="960185"/>
                  </a:lnTo>
                  <a:cubicBezTo>
                    <a:pt x="1469220" y="960185"/>
                    <a:pt x="1469220" y="960185"/>
                    <a:pt x="1049766" y="233242"/>
                  </a:cubicBezTo>
                  <a:cubicBezTo>
                    <a:pt x="1019805" y="182281"/>
                    <a:pt x="947899" y="140313"/>
                    <a:pt x="887977" y="140313"/>
                  </a:cubicBezTo>
                  <a:cubicBezTo>
                    <a:pt x="887977" y="140313"/>
                    <a:pt x="887977" y="140313"/>
                    <a:pt x="843738" y="140313"/>
                  </a:cubicBezTo>
                  <a:lnTo>
                    <a:pt x="834966" y="140313"/>
                  </a:lnTo>
                  <a:lnTo>
                    <a:pt x="834966" y="139101"/>
                  </a:lnTo>
                  <a:lnTo>
                    <a:pt x="0" y="139101"/>
                  </a:lnTo>
                  <a:lnTo>
                    <a:pt x="73870" y="11155"/>
                  </a:lnTo>
                  <a:lnTo>
                    <a:pt x="82583" y="7354"/>
                  </a:lnTo>
                  <a:cubicBezTo>
                    <a:pt x="98150" y="2623"/>
                    <a:pt x="113692" y="0"/>
                    <a:pt x="128297" y="0"/>
                  </a:cubicBezTo>
                  <a:cubicBezTo>
                    <a:pt x="967205" y="0"/>
                    <a:pt x="967205" y="0"/>
                    <a:pt x="967205" y="0"/>
                  </a:cubicBezTo>
                  <a:cubicBezTo>
                    <a:pt x="1027127" y="0"/>
                    <a:pt x="1099033" y="41968"/>
                    <a:pt x="1128994" y="92930"/>
                  </a:cubicBezTo>
                  <a:cubicBezTo>
                    <a:pt x="1548448" y="819873"/>
                    <a:pt x="1548448" y="819873"/>
                    <a:pt x="1548448" y="819873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</p:grpSp>
      <p:sp>
        <p:nvSpPr>
          <p:cNvPr id="52" name="任意多边形 51"/>
          <p:cNvSpPr/>
          <p:nvPr/>
        </p:nvSpPr>
        <p:spPr bwMode="auto">
          <a:xfrm rot="9000000">
            <a:off x="6263397" y="4810542"/>
            <a:ext cx="1560958" cy="986593"/>
          </a:xfrm>
          <a:custGeom>
            <a:avLst/>
            <a:gdLst>
              <a:gd name="connsiteX0" fmla="*/ 1560958 w 1560958"/>
              <a:gd name="connsiteY0" fmla="*/ 852069 h 986593"/>
              <a:gd name="connsiteX1" fmla="*/ 1483291 w 1560958"/>
              <a:gd name="connsiteY1" fmla="*/ 986593 h 986593"/>
              <a:gd name="connsiteX2" fmla="*/ 1470592 w 1560958"/>
              <a:gd name="connsiteY2" fmla="*/ 964597 h 986593"/>
              <a:gd name="connsiteX3" fmla="*/ 1469220 w 1560958"/>
              <a:gd name="connsiteY3" fmla="*/ 960185 h 986593"/>
              <a:gd name="connsiteX4" fmla="*/ 1049766 w 1560958"/>
              <a:gd name="connsiteY4" fmla="*/ 233242 h 986593"/>
              <a:gd name="connsiteX5" fmla="*/ 887977 w 1560958"/>
              <a:gd name="connsiteY5" fmla="*/ 140313 h 986593"/>
              <a:gd name="connsiteX6" fmla="*/ 843738 w 1560958"/>
              <a:gd name="connsiteY6" fmla="*/ 140313 h 986593"/>
              <a:gd name="connsiteX7" fmla="*/ 834966 w 1560958"/>
              <a:gd name="connsiteY7" fmla="*/ 140313 h 986593"/>
              <a:gd name="connsiteX8" fmla="*/ 834966 w 1560958"/>
              <a:gd name="connsiteY8" fmla="*/ 139101 h 986593"/>
              <a:gd name="connsiteX9" fmla="*/ 0 w 1560958"/>
              <a:gd name="connsiteY9" fmla="*/ 139101 h 986593"/>
              <a:gd name="connsiteX10" fmla="*/ 73870 w 1560958"/>
              <a:gd name="connsiteY10" fmla="*/ 11155 h 986593"/>
              <a:gd name="connsiteX11" fmla="*/ 82583 w 1560958"/>
              <a:gd name="connsiteY11" fmla="*/ 7354 h 986593"/>
              <a:gd name="connsiteX12" fmla="*/ 128297 w 1560958"/>
              <a:gd name="connsiteY12" fmla="*/ 0 h 986593"/>
              <a:gd name="connsiteX13" fmla="*/ 967205 w 1560958"/>
              <a:gd name="connsiteY13" fmla="*/ 0 h 986593"/>
              <a:gd name="connsiteX14" fmla="*/ 1128994 w 1560958"/>
              <a:gd name="connsiteY14" fmla="*/ 92930 h 986593"/>
              <a:gd name="connsiteX15" fmla="*/ 1548448 w 1560958"/>
              <a:gd name="connsiteY15" fmla="*/ 819873 h 98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60958" h="986593">
                <a:moveTo>
                  <a:pt x="1560958" y="852069"/>
                </a:moveTo>
                <a:lnTo>
                  <a:pt x="1483291" y="986593"/>
                </a:lnTo>
                <a:lnTo>
                  <a:pt x="1470592" y="964597"/>
                </a:lnTo>
                <a:lnTo>
                  <a:pt x="1469220" y="960185"/>
                </a:lnTo>
                <a:cubicBezTo>
                  <a:pt x="1469220" y="960185"/>
                  <a:pt x="1469220" y="960185"/>
                  <a:pt x="1049766" y="233242"/>
                </a:cubicBezTo>
                <a:cubicBezTo>
                  <a:pt x="1019805" y="182281"/>
                  <a:pt x="947899" y="140313"/>
                  <a:pt x="887977" y="140313"/>
                </a:cubicBezTo>
                <a:cubicBezTo>
                  <a:pt x="887977" y="140313"/>
                  <a:pt x="887977" y="140313"/>
                  <a:pt x="843738" y="140313"/>
                </a:cubicBezTo>
                <a:lnTo>
                  <a:pt x="834966" y="140313"/>
                </a:lnTo>
                <a:lnTo>
                  <a:pt x="834966" y="139101"/>
                </a:lnTo>
                <a:lnTo>
                  <a:pt x="0" y="139101"/>
                </a:lnTo>
                <a:lnTo>
                  <a:pt x="73870" y="11155"/>
                </a:lnTo>
                <a:lnTo>
                  <a:pt x="82583" y="7354"/>
                </a:lnTo>
                <a:cubicBezTo>
                  <a:pt x="98150" y="2623"/>
                  <a:pt x="113692" y="0"/>
                  <a:pt x="128297" y="0"/>
                </a:cubicBezTo>
                <a:cubicBezTo>
                  <a:pt x="967205" y="0"/>
                  <a:pt x="967205" y="0"/>
                  <a:pt x="967205" y="0"/>
                </a:cubicBezTo>
                <a:cubicBezTo>
                  <a:pt x="1027127" y="0"/>
                  <a:pt x="1099033" y="41968"/>
                  <a:pt x="1128994" y="92930"/>
                </a:cubicBezTo>
                <a:cubicBezTo>
                  <a:pt x="1548448" y="819873"/>
                  <a:pt x="1548448" y="819873"/>
                  <a:pt x="1548448" y="819873"/>
                </a:cubicBezTo>
                <a:close/>
              </a:path>
            </a:pathLst>
          </a:custGeom>
          <a:solidFill>
            <a:srgbClr val="01ACBE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任意多边形 52"/>
          <p:cNvSpPr/>
          <p:nvPr/>
        </p:nvSpPr>
        <p:spPr bwMode="auto">
          <a:xfrm rot="9000000">
            <a:off x="4358758" y="4806707"/>
            <a:ext cx="1560958" cy="986593"/>
          </a:xfrm>
          <a:custGeom>
            <a:avLst/>
            <a:gdLst>
              <a:gd name="connsiteX0" fmla="*/ 1560958 w 1560958"/>
              <a:gd name="connsiteY0" fmla="*/ 852069 h 986593"/>
              <a:gd name="connsiteX1" fmla="*/ 1483291 w 1560958"/>
              <a:gd name="connsiteY1" fmla="*/ 986593 h 986593"/>
              <a:gd name="connsiteX2" fmla="*/ 1470592 w 1560958"/>
              <a:gd name="connsiteY2" fmla="*/ 964597 h 986593"/>
              <a:gd name="connsiteX3" fmla="*/ 1469220 w 1560958"/>
              <a:gd name="connsiteY3" fmla="*/ 960185 h 986593"/>
              <a:gd name="connsiteX4" fmla="*/ 1049766 w 1560958"/>
              <a:gd name="connsiteY4" fmla="*/ 233242 h 986593"/>
              <a:gd name="connsiteX5" fmla="*/ 887977 w 1560958"/>
              <a:gd name="connsiteY5" fmla="*/ 140313 h 986593"/>
              <a:gd name="connsiteX6" fmla="*/ 843738 w 1560958"/>
              <a:gd name="connsiteY6" fmla="*/ 140313 h 986593"/>
              <a:gd name="connsiteX7" fmla="*/ 834966 w 1560958"/>
              <a:gd name="connsiteY7" fmla="*/ 140313 h 986593"/>
              <a:gd name="connsiteX8" fmla="*/ 834966 w 1560958"/>
              <a:gd name="connsiteY8" fmla="*/ 139101 h 986593"/>
              <a:gd name="connsiteX9" fmla="*/ 0 w 1560958"/>
              <a:gd name="connsiteY9" fmla="*/ 139101 h 986593"/>
              <a:gd name="connsiteX10" fmla="*/ 73870 w 1560958"/>
              <a:gd name="connsiteY10" fmla="*/ 11155 h 986593"/>
              <a:gd name="connsiteX11" fmla="*/ 82583 w 1560958"/>
              <a:gd name="connsiteY11" fmla="*/ 7354 h 986593"/>
              <a:gd name="connsiteX12" fmla="*/ 128297 w 1560958"/>
              <a:gd name="connsiteY12" fmla="*/ 0 h 986593"/>
              <a:gd name="connsiteX13" fmla="*/ 967205 w 1560958"/>
              <a:gd name="connsiteY13" fmla="*/ 0 h 986593"/>
              <a:gd name="connsiteX14" fmla="*/ 1128994 w 1560958"/>
              <a:gd name="connsiteY14" fmla="*/ 92930 h 986593"/>
              <a:gd name="connsiteX15" fmla="*/ 1548448 w 1560958"/>
              <a:gd name="connsiteY15" fmla="*/ 819873 h 98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60958" h="986593">
                <a:moveTo>
                  <a:pt x="1560958" y="852069"/>
                </a:moveTo>
                <a:lnTo>
                  <a:pt x="1483291" y="986593"/>
                </a:lnTo>
                <a:lnTo>
                  <a:pt x="1470592" y="964597"/>
                </a:lnTo>
                <a:lnTo>
                  <a:pt x="1469220" y="960185"/>
                </a:lnTo>
                <a:cubicBezTo>
                  <a:pt x="1469220" y="960185"/>
                  <a:pt x="1469220" y="960185"/>
                  <a:pt x="1049766" y="233242"/>
                </a:cubicBezTo>
                <a:cubicBezTo>
                  <a:pt x="1019805" y="182281"/>
                  <a:pt x="947899" y="140313"/>
                  <a:pt x="887977" y="140313"/>
                </a:cubicBezTo>
                <a:cubicBezTo>
                  <a:pt x="887977" y="140313"/>
                  <a:pt x="887977" y="140313"/>
                  <a:pt x="843738" y="140313"/>
                </a:cubicBezTo>
                <a:lnTo>
                  <a:pt x="834966" y="140313"/>
                </a:lnTo>
                <a:lnTo>
                  <a:pt x="834966" y="139101"/>
                </a:lnTo>
                <a:lnTo>
                  <a:pt x="0" y="139101"/>
                </a:lnTo>
                <a:lnTo>
                  <a:pt x="73870" y="11155"/>
                </a:lnTo>
                <a:lnTo>
                  <a:pt x="82583" y="7354"/>
                </a:lnTo>
                <a:cubicBezTo>
                  <a:pt x="98150" y="2623"/>
                  <a:pt x="113692" y="0"/>
                  <a:pt x="128297" y="0"/>
                </a:cubicBezTo>
                <a:cubicBezTo>
                  <a:pt x="967205" y="0"/>
                  <a:pt x="967205" y="0"/>
                  <a:pt x="967205" y="0"/>
                </a:cubicBezTo>
                <a:cubicBezTo>
                  <a:pt x="1027127" y="0"/>
                  <a:pt x="1099033" y="41968"/>
                  <a:pt x="1128994" y="92930"/>
                </a:cubicBezTo>
                <a:cubicBezTo>
                  <a:pt x="1548448" y="819873"/>
                  <a:pt x="1548448" y="819873"/>
                  <a:pt x="1548448" y="819873"/>
                </a:cubicBezTo>
                <a:close/>
              </a:path>
            </a:pathLst>
          </a:custGeom>
          <a:solidFill>
            <a:srgbClr val="01ACBE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 flipH="1">
            <a:off x="6795030" y="887848"/>
            <a:ext cx="1923184" cy="3190751"/>
            <a:chOff x="3497650" y="916053"/>
            <a:chExt cx="1923184" cy="3190751"/>
          </a:xfrm>
          <a:solidFill>
            <a:srgbClr val="E87071"/>
          </a:solidFill>
        </p:grpSpPr>
        <p:sp>
          <p:nvSpPr>
            <p:cNvPr id="58" name="任意多边形 57"/>
            <p:cNvSpPr/>
            <p:nvPr/>
          </p:nvSpPr>
          <p:spPr bwMode="auto">
            <a:xfrm rot="16200000">
              <a:off x="3210468" y="2833028"/>
              <a:ext cx="1560958" cy="986593"/>
            </a:xfrm>
            <a:custGeom>
              <a:avLst/>
              <a:gdLst>
                <a:gd name="connsiteX0" fmla="*/ 1560958 w 1560958"/>
                <a:gd name="connsiteY0" fmla="*/ 852069 h 986593"/>
                <a:gd name="connsiteX1" fmla="*/ 1483291 w 1560958"/>
                <a:gd name="connsiteY1" fmla="*/ 986593 h 986593"/>
                <a:gd name="connsiteX2" fmla="*/ 1470592 w 1560958"/>
                <a:gd name="connsiteY2" fmla="*/ 964597 h 986593"/>
                <a:gd name="connsiteX3" fmla="*/ 1469220 w 1560958"/>
                <a:gd name="connsiteY3" fmla="*/ 960185 h 986593"/>
                <a:gd name="connsiteX4" fmla="*/ 1049766 w 1560958"/>
                <a:gd name="connsiteY4" fmla="*/ 233242 h 986593"/>
                <a:gd name="connsiteX5" fmla="*/ 887977 w 1560958"/>
                <a:gd name="connsiteY5" fmla="*/ 140313 h 986593"/>
                <a:gd name="connsiteX6" fmla="*/ 843738 w 1560958"/>
                <a:gd name="connsiteY6" fmla="*/ 140313 h 986593"/>
                <a:gd name="connsiteX7" fmla="*/ 834966 w 1560958"/>
                <a:gd name="connsiteY7" fmla="*/ 140313 h 986593"/>
                <a:gd name="connsiteX8" fmla="*/ 834966 w 1560958"/>
                <a:gd name="connsiteY8" fmla="*/ 139101 h 986593"/>
                <a:gd name="connsiteX9" fmla="*/ 0 w 1560958"/>
                <a:gd name="connsiteY9" fmla="*/ 139101 h 986593"/>
                <a:gd name="connsiteX10" fmla="*/ 73870 w 1560958"/>
                <a:gd name="connsiteY10" fmla="*/ 11155 h 986593"/>
                <a:gd name="connsiteX11" fmla="*/ 82583 w 1560958"/>
                <a:gd name="connsiteY11" fmla="*/ 7354 h 986593"/>
                <a:gd name="connsiteX12" fmla="*/ 128297 w 1560958"/>
                <a:gd name="connsiteY12" fmla="*/ 0 h 986593"/>
                <a:gd name="connsiteX13" fmla="*/ 967205 w 1560958"/>
                <a:gd name="connsiteY13" fmla="*/ 0 h 986593"/>
                <a:gd name="connsiteX14" fmla="*/ 1128994 w 1560958"/>
                <a:gd name="connsiteY14" fmla="*/ 92930 h 986593"/>
                <a:gd name="connsiteX15" fmla="*/ 1548448 w 1560958"/>
                <a:gd name="connsiteY15" fmla="*/ 819873 h 98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60958" h="986593">
                  <a:moveTo>
                    <a:pt x="1560958" y="852069"/>
                  </a:moveTo>
                  <a:lnTo>
                    <a:pt x="1483291" y="986593"/>
                  </a:lnTo>
                  <a:lnTo>
                    <a:pt x="1470592" y="964597"/>
                  </a:lnTo>
                  <a:lnTo>
                    <a:pt x="1469220" y="960185"/>
                  </a:lnTo>
                  <a:cubicBezTo>
                    <a:pt x="1469220" y="960185"/>
                    <a:pt x="1469220" y="960185"/>
                    <a:pt x="1049766" y="233242"/>
                  </a:cubicBezTo>
                  <a:cubicBezTo>
                    <a:pt x="1019805" y="182281"/>
                    <a:pt x="947899" y="140313"/>
                    <a:pt x="887977" y="140313"/>
                  </a:cubicBezTo>
                  <a:cubicBezTo>
                    <a:pt x="887977" y="140313"/>
                    <a:pt x="887977" y="140313"/>
                    <a:pt x="843738" y="140313"/>
                  </a:cubicBezTo>
                  <a:lnTo>
                    <a:pt x="834966" y="140313"/>
                  </a:lnTo>
                  <a:lnTo>
                    <a:pt x="834966" y="139101"/>
                  </a:lnTo>
                  <a:lnTo>
                    <a:pt x="0" y="139101"/>
                  </a:lnTo>
                  <a:lnTo>
                    <a:pt x="73870" y="11155"/>
                  </a:lnTo>
                  <a:lnTo>
                    <a:pt x="82583" y="7354"/>
                  </a:lnTo>
                  <a:cubicBezTo>
                    <a:pt x="98150" y="2623"/>
                    <a:pt x="113692" y="0"/>
                    <a:pt x="128297" y="0"/>
                  </a:cubicBezTo>
                  <a:cubicBezTo>
                    <a:pt x="967205" y="0"/>
                    <a:pt x="967205" y="0"/>
                    <a:pt x="967205" y="0"/>
                  </a:cubicBezTo>
                  <a:cubicBezTo>
                    <a:pt x="1027127" y="0"/>
                    <a:pt x="1099033" y="41968"/>
                    <a:pt x="1128994" y="92930"/>
                  </a:cubicBezTo>
                  <a:cubicBezTo>
                    <a:pt x="1548448" y="819873"/>
                    <a:pt x="1548448" y="819873"/>
                    <a:pt x="1548448" y="819873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任意多边形 58"/>
            <p:cNvSpPr/>
            <p:nvPr/>
          </p:nvSpPr>
          <p:spPr bwMode="auto">
            <a:xfrm rot="16200000">
              <a:off x="4147059" y="1203235"/>
              <a:ext cx="1560958" cy="986593"/>
            </a:xfrm>
            <a:custGeom>
              <a:avLst/>
              <a:gdLst>
                <a:gd name="connsiteX0" fmla="*/ 1560958 w 1560958"/>
                <a:gd name="connsiteY0" fmla="*/ 852069 h 986593"/>
                <a:gd name="connsiteX1" fmla="*/ 1483291 w 1560958"/>
                <a:gd name="connsiteY1" fmla="*/ 986593 h 986593"/>
                <a:gd name="connsiteX2" fmla="*/ 1470592 w 1560958"/>
                <a:gd name="connsiteY2" fmla="*/ 964597 h 986593"/>
                <a:gd name="connsiteX3" fmla="*/ 1469220 w 1560958"/>
                <a:gd name="connsiteY3" fmla="*/ 960185 h 986593"/>
                <a:gd name="connsiteX4" fmla="*/ 1049766 w 1560958"/>
                <a:gd name="connsiteY4" fmla="*/ 233242 h 986593"/>
                <a:gd name="connsiteX5" fmla="*/ 887977 w 1560958"/>
                <a:gd name="connsiteY5" fmla="*/ 140313 h 986593"/>
                <a:gd name="connsiteX6" fmla="*/ 843738 w 1560958"/>
                <a:gd name="connsiteY6" fmla="*/ 140313 h 986593"/>
                <a:gd name="connsiteX7" fmla="*/ 834966 w 1560958"/>
                <a:gd name="connsiteY7" fmla="*/ 140313 h 986593"/>
                <a:gd name="connsiteX8" fmla="*/ 834966 w 1560958"/>
                <a:gd name="connsiteY8" fmla="*/ 139101 h 986593"/>
                <a:gd name="connsiteX9" fmla="*/ 0 w 1560958"/>
                <a:gd name="connsiteY9" fmla="*/ 139101 h 986593"/>
                <a:gd name="connsiteX10" fmla="*/ 73870 w 1560958"/>
                <a:gd name="connsiteY10" fmla="*/ 11155 h 986593"/>
                <a:gd name="connsiteX11" fmla="*/ 82583 w 1560958"/>
                <a:gd name="connsiteY11" fmla="*/ 7354 h 986593"/>
                <a:gd name="connsiteX12" fmla="*/ 128297 w 1560958"/>
                <a:gd name="connsiteY12" fmla="*/ 0 h 986593"/>
                <a:gd name="connsiteX13" fmla="*/ 967205 w 1560958"/>
                <a:gd name="connsiteY13" fmla="*/ 0 h 986593"/>
                <a:gd name="connsiteX14" fmla="*/ 1128994 w 1560958"/>
                <a:gd name="connsiteY14" fmla="*/ 92930 h 986593"/>
                <a:gd name="connsiteX15" fmla="*/ 1548448 w 1560958"/>
                <a:gd name="connsiteY15" fmla="*/ 819873 h 98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60958" h="986593">
                  <a:moveTo>
                    <a:pt x="1560958" y="852069"/>
                  </a:moveTo>
                  <a:lnTo>
                    <a:pt x="1483291" y="986593"/>
                  </a:lnTo>
                  <a:lnTo>
                    <a:pt x="1470592" y="964597"/>
                  </a:lnTo>
                  <a:lnTo>
                    <a:pt x="1469220" y="960185"/>
                  </a:lnTo>
                  <a:cubicBezTo>
                    <a:pt x="1469220" y="960185"/>
                    <a:pt x="1469220" y="960185"/>
                    <a:pt x="1049766" y="233242"/>
                  </a:cubicBezTo>
                  <a:cubicBezTo>
                    <a:pt x="1019805" y="182281"/>
                    <a:pt x="947899" y="140313"/>
                    <a:pt x="887977" y="140313"/>
                  </a:cubicBezTo>
                  <a:cubicBezTo>
                    <a:pt x="887977" y="140313"/>
                    <a:pt x="887977" y="140313"/>
                    <a:pt x="843738" y="140313"/>
                  </a:cubicBezTo>
                  <a:lnTo>
                    <a:pt x="834966" y="140313"/>
                  </a:lnTo>
                  <a:lnTo>
                    <a:pt x="834966" y="139101"/>
                  </a:lnTo>
                  <a:lnTo>
                    <a:pt x="0" y="139101"/>
                  </a:lnTo>
                  <a:lnTo>
                    <a:pt x="73870" y="11155"/>
                  </a:lnTo>
                  <a:lnTo>
                    <a:pt x="82583" y="7354"/>
                  </a:lnTo>
                  <a:cubicBezTo>
                    <a:pt x="98150" y="2623"/>
                    <a:pt x="113692" y="0"/>
                    <a:pt x="128297" y="0"/>
                  </a:cubicBezTo>
                  <a:cubicBezTo>
                    <a:pt x="967205" y="0"/>
                    <a:pt x="967205" y="0"/>
                    <a:pt x="967205" y="0"/>
                  </a:cubicBezTo>
                  <a:cubicBezTo>
                    <a:pt x="1027127" y="0"/>
                    <a:pt x="1099033" y="41968"/>
                    <a:pt x="1128994" y="92930"/>
                  </a:cubicBezTo>
                  <a:cubicBezTo>
                    <a:pt x="1548448" y="819873"/>
                    <a:pt x="1548448" y="819873"/>
                    <a:pt x="1548448" y="819873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任意多边形 61"/>
          <p:cNvSpPr/>
          <p:nvPr/>
        </p:nvSpPr>
        <p:spPr bwMode="auto">
          <a:xfrm rot="16200000">
            <a:off x="5664419" y="3054580"/>
            <a:ext cx="834338" cy="744750"/>
          </a:xfrm>
          <a:custGeom>
            <a:avLst/>
            <a:gdLst>
              <a:gd name="connsiteX0" fmla="*/ 745583 w 834338"/>
              <a:gd name="connsiteY0" fmla="*/ 370233 h 744750"/>
              <a:gd name="connsiteX1" fmla="*/ 738521 w 834338"/>
              <a:gd name="connsiteY1" fmla="*/ 341029 h 744750"/>
              <a:gd name="connsiteX2" fmla="*/ 606702 w 834338"/>
              <a:gd name="connsiteY2" fmla="*/ 112575 h 744750"/>
              <a:gd name="connsiteX3" fmla="*/ 555857 w 834338"/>
              <a:gd name="connsiteY3" fmla="*/ 83370 h 744750"/>
              <a:gd name="connsiteX4" fmla="*/ 292217 w 834338"/>
              <a:gd name="connsiteY4" fmla="*/ 83370 h 744750"/>
              <a:gd name="connsiteX5" fmla="*/ 241372 w 834338"/>
              <a:gd name="connsiteY5" fmla="*/ 112575 h 744750"/>
              <a:gd name="connsiteX6" fmla="*/ 109552 w 834338"/>
              <a:gd name="connsiteY6" fmla="*/ 341029 h 744750"/>
              <a:gd name="connsiteX7" fmla="*/ 109552 w 834338"/>
              <a:gd name="connsiteY7" fmla="*/ 399438 h 744750"/>
              <a:gd name="connsiteX8" fmla="*/ 241372 w 834338"/>
              <a:gd name="connsiteY8" fmla="*/ 627892 h 744750"/>
              <a:gd name="connsiteX9" fmla="*/ 292217 w 834338"/>
              <a:gd name="connsiteY9" fmla="*/ 657096 h 744750"/>
              <a:gd name="connsiteX10" fmla="*/ 555857 w 834338"/>
              <a:gd name="connsiteY10" fmla="*/ 657096 h 744750"/>
              <a:gd name="connsiteX11" fmla="*/ 606702 w 834338"/>
              <a:gd name="connsiteY11" fmla="*/ 627892 h 744750"/>
              <a:gd name="connsiteX12" fmla="*/ 738521 w 834338"/>
              <a:gd name="connsiteY12" fmla="*/ 399438 h 744750"/>
              <a:gd name="connsiteX13" fmla="*/ 745583 w 834338"/>
              <a:gd name="connsiteY13" fmla="*/ 370233 h 744750"/>
              <a:gd name="connsiteX14" fmla="*/ 834338 w 834338"/>
              <a:gd name="connsiteY14" fmla="*/ 372375 h 744750"/>
              <a:gd name="connsiteX15" fmla="*/ 825172 w 834338"/>
              <a:gd name="connsiteY15" fmla="*/ 410285 h 744750"/>
              <a:gd name="connsiteX16" fmla="*/ 654057 w 834338"/>
              <a:gd name="connsiteY16" fmla="*/ 706840 h 744750"/>
              <a:gd name="connsiteX17" fmla="*/ 588055 w 834338"/>
              <a:gd name="connsiteY17" fmla="*/ 744750 h 744750"/>
              <a:gd name="connsiteX18" fmla="*/ 245826 w 834338"/>
              <a:gd name="connsiteY18" fmla="*/ 744750 h 744750"/>
              <a:gd name="connsiteX19" fmla="*/ 179824 w 834338"/>
              <a:gd name="connsiteY19" fmla="*/ 706840 h 744750"/>
              <a:gd name="connsiteX20" fmla="*/ 8709 w 834338"/>
              <a:gd name="connsiteY20" fmla="*/ 410285 h 744750"/>
              <a:gd name="connsiteX21" fmla="*/ 8709 w 834338"/>
              <a:gd name="connsiteY21" fmla="*/ 334465 h 744750"/>
              <a:gd name="connsiteX22" fmla="*/ 179824 w 834338"/>
              <a:gd name="connsiteY22" fmla="*/ 37910 h 744750"/>
              <a:gd name="connsiteX23" fmla="*/ 245826 w 834338"/>
              <a:gd name="connsiteY23" fmla="*/ 0 h 744750"/>
              <a:gd name="connsiteX24" fmla="*/ 588055 w 834338"/>
              <a:gd name="connsiteY24" fmla="*/ 0 h 744750"/>
              <a:gd name="connsiteX25" fmla="*/ 654057 w 834338"/>
              <a:gd name="connsiteY25" fmla="*/ 37910 h 744750"/>
              <a:gd name="connsiteX26" fmla="*/ 825172 w 834338"/>
              <a:gd name="connsiteY26" fmla="*/ 334465 h 744750"/>
              <a:gd name="connsiteX27" fmla="*/ 834338 w 834338"/>
              <a:gd name="connsiteY27" fmla="*/ 372375 h 74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34338" h="744750">
                <a:moveTo>
                  <a:pt x="745583" y="370233"/>
                </a:moveTo>
                <a:cubicBezTo>
                  <a:pt x="745583" y="359635"/>
                  <a:pt x="743229" y="349037"/>
                  <a:pt x="738521" y="341029"/>
                </a:cubicBezTo>
                <a:cubicBezTo>
                  <a:pt x="738521" y="341029"/>
                  <a:pt x="738521" y="341029"/>
                  <a:pt x="606702" y="112575"/>
                </a:cubicBezTo>
                <a:cubicBezTo>
                  <a:pt x="597286" y="96559"/>
                  <a:pt x="574688" y="83370"/>
                  <a:pt x="555857" y="83370"/>
                </a:cubicBezTo>
                <a:cubicBezTo>
                  <a:pt x="555857" y="83370"/>
                  <a:pt x="555857" y="83370"/>
                  <a:pt x="292217" y="83370"/>
                </a:cubicBezTo>
                <a:cubicBezTo>
                  <a:pt x="273856" y="83370"/>
                  <a:pt x="250788" y="96559"/>
                  <a:pt x="241372" y="112575"/>
                </a:cubicBezTo>
                <a:cubicBezTo>
                  <a:pt x="241372" y="112575"/>
                  <a:pt x="241372" y="112575"/>
                  <a:pt x="109552" y="341029"/>
                </a:cubicBezTo>
                <a:cubicBezTo>
                  <a:pt x="100607" y="357044"/>
                  <a:pt x="100607" y="383422"/>
                  <a:pt x="109552" y="399438"/>
                </a:cubicBezTo>
                <a:cubicBezTo>
                  <a:pt x="109552" y="399438"/>
                  <a:pt x="109552" y="399438"/>
                  <a:pt x="241372" y="627892"/>
                </a:cubicBezTo>
                <a:cubicBezTo>
                  <a:pt x="250788" y="643907"/>
                  <a:pt x="273856" y="657096"/>
                  <a:pt x="292217" y="657096"/>
                </a:cubicBezTo>
                <a:lnTo>
                  <a:pt x="555857" y="657096"/>
                </a:lnTo>
                <a:cubicBezTo>
                  <a:pt x="574688" y="657096"/>
                  <a:pt x="597286" y="643907"/>
                  <a:pt x="606702" y="627892"/>
                </a:cubicBezTo>
                <a:cubicBezTo>
                  <a:pt x="606702" y="627892"/>
                  <a:pt x="606702" y="627892"/>
                  <a:pt x="738521" y="399438"/>
                </a:cubicBezTo>
                <a:cubicBezTo>
                  <a:pt x="743229" y="391430"/>
                  <a:pt x="745583" y="380832"/>
                  <a:pt x="745583" y="370233"/>
                </a:cubicBezTo>
                <a:close/>
                <a:moveTo>
                  <a:pt x="834338" y="372375"/>
                </a:moveTo>
                <a:cubicBezTo>
                  <a:pt x="834338" y="386133"/>
                  <a:pt x="831283" y="399890"/>
                  <a:pt x="825172" y="410285"/>
                </a:cubicBezTo>
                <a:cubicBezTo>
                  <a:pt x="654057" y="706840"/>
                  <a:pt x="654057" y="706840"/>
                  <a:pt x="654057" y="706840"/>
                </a:cubicBezTo>
                <a:cubicBezTo>
                  <a:pt x="641834" y="727630"/>
                  <a:pt x="612500" y="744750"/>
                  <a:pt x="588055" y="744750"/>
                </a:cubicBezTo>
                <a:lnTo>
                  <a:pt x="245826" y="744750"/>
                </a:lnTo>
                <a:cubicBezTo>
                  <a:pt x="221992" y="744750"/>
                  <a:pt x="192047" y="727630"/>
                  <a:pt x="179824" y="706840"/>
                </a:cubicBezTo>
                <a:cubicBezTo>
                  <a:pt x="8709" y="410285"/>
                  <a:pt x="8709" y="410285"/>
                  <a:pt x="8709" y="410285"/>
                </a:cubicBezTo>
                <a:cubicBezTo>
                  <a:pt x="-2902" y="389496"/>
                  <a:pt x="-2902" y="355255"/>
                  <a:pt x="8709" y="334465"/>
                </a:cubicBezTo>
                <a:cubicBezTo>
                  <a:pt x="179824" y="37910"/>
                  <a:pt x="179824" y="37910"/>
                  <a:pt x="179824" y="37910"/>
                </a:cubicBezTo>
                <a:cubicBezTo>
                  <a:pt x="192047" y="17121"/>
                  <a:pt x="221992" y="0"/>
                  <a:pt x="245826" y="0"/>
                </a:cubicBezTo>
                <a:cubicBezTo>
                  <a:pt x="588055" y="0"/>
                  <a:pt x="588055" y="0"/>
                  <a:pt x="588055" y="0"/>
                </a:cubicBezTo>
                <a:cubicBezTo>
                  <a:pt x="612500" y="0"/>
                  <a:pt x="641834" y="17121"/>
                  <a:pt x="654057" y="37910"/>
                </a:cubicBezTo>
                <a:cubicBezTo>
                  <a:pt x="825172" y="334465"/>
                  <a:pt x="825172" y="334465"/>
                  <a:pt x="825172" y="334465"/>
                </a:cubicBezTo>
                <a:cubicBezTo>
                  <a:pt x="831283" y="344860"/>
                  <a:pt x="834338" y="358618"/>
                  <a:pt x="834338" y="3723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5"/>
          <p:cNvSpPr/>
          <p:nvPr/>
        </p:nvSpPr>
        <p:spPr bwMode="auto">
          <a:xfrm rot="16200000">
            <a:off x="5843256" y="3220125"/>
            <a:ext cx="468998" cy="41567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BFBFBF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612538" y="1357258"/>
            <a:ext cx="1033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  <a:ea typeface="LiHei Pro" panose="02010601030101010101" pitchFamily="34" charset="-122"/>
              </a:rPr>
              <a:t>0</a:t>
            </a:r>
            <a:r>
              <a:rPr lang="en-US" altLang="zh-CN" sz="4800" dirty="0">
                <a:solidFill>
                  <a:srgbClr val="FFB850"/>
                </a:solidFill>
                <a:latin typeface="Impact" panose="020B0806030902050204" pitchFamily="34" charset="0"/>
                <a:ea typeface="LiHei Pro" panose="02010601030101010101" pitchFamily="34" charset="-122"/>
              </a:rPr>
              <a:t>1</a:t>
            </a:r>
            <a:endParaRPr lang="zh-CN" altLang="en-US" sz="4800" dirty="0">
              <a:solidFill>
                <a:srgbClr val="FFB850"/>
              </a:solidFill>
              <a:latin typeface="Impact" panose="020B0806030902050204" pitchFamily="34" charset="0"/>
              <a:ea typeface="LiHei Pro" panose="02010601030101010101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681184" y="3029436"/>
            <a:ext cx="1033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  <a:ea typeface="LiHei Pro" panose="02010601030101010101" pitchFamily="34" charset="-122"/>
              </a:rPr>
              <a:t>0</a:t>
            </a:r>
            <a:r>
              <a:rPr lang="en-US" altLang="zh-CN" sz="4800" dirty="0">
                <a:solidFill>
                  <a:srgbClr val="FFB850"/>
                </a:solidFill>
                <a:latin typeface="Impact" panose="020B0806030902050204" pitchFamily="34" charset="0"/>
                <a:ea typeface="LiHei Pro" panose="02010601030101010101" pitchFamily="34" charset="-122"/>
              </a:rPr>
              <a:t>2</a:t>
            </a:r>
            <a:endParaRPr lang="zh-CN" altLang="en-US" sz="4800" dirty="0">
              <a:solidFill>
                <a:srgbClr val="FFB850"/>
              </a:solidFill>
              <a:latin typeface="Impact" panose="020B0806030902050204" pitchFamily="34" charset="0"/>
              <a:ea typeface="LiHei Pro" panose="02010601030101010101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624292" y="4569360"/>
            <a:ext cx="1033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  <a:ea typeface="LiHei Pro" panose="02010601030101010101" pitchFamily="34" charset="-122"/>
              </a:rPr>
              <a:t>0</a:t>
            </a:r>
            <a:r>
              <a:rPr lang="en-US" altLang="zh-CN" sz="4800" dirty="0">
                <a:solidFill>
                  <a:srgbClr val="01ACBE"/>
                </a:solidFill>
                <a:latin typeface="Impact" panose="020B0806030902050204" pitchFamily="34" charset="0"/>
                <a:ea typeface="LiHei Pro" panose="02010601030101010101" pitchFamily="34" charset="-122"/>
              </a:rPr>
              <a:t>3</a:t>
            </a:r>
            <a:endParaRPr lang="zh-CN" altLang="en-US" sz="4800" dirty="0">
              <a:solidFill>
                <a:srgbClr val="01ACBE"/>
              </a:solidFill>
              <a:latin typeface="Impact" panose="020B0806030902050204" pitchFamily="34" charset="0"/>
              <a:ea typeface="LiHei Pro" panose="02010601030101010101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510377" y="4556908"/>
            <a:ext cx="1033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  <a:ea typeface="LiHei Pro" panose="02010601030101010101" pitchFamily="34" charset="-122"/>
              </a:rPr>
              <a:t>0</a:t>
            </a:r>
            <a:r>
              <a:rPr lang="en-US" altLang="zh-CN" sz="4800" dirty="0">
                <a:solidFill>
                  <a:srgbClr val="01ACBE"/>
                </a:solidFill>
                <a:latin typeface="Impact" panose="020B0806030902050204" pitchFamily="34" charset="0"/>
                <a:ea typeface="LiHei Pro" panose="02010601030101010101" pitchFamily="34" charset="-122"/>
              </a:rPr>
              <a:t>4</a:t>
            </a:r>
            <a:endParaRPr lang="zh-CN" altLang="en-US" sz="4800" dirty="0">
              <a:solidFill>
                <a:srgbClr val="01ACBE"/>
              </a:solidFill>
              <a:latin typeface="Impact" panose="020B0806030902050204" pitchFamily="34" charset="0"/>
              <a:ea typeface="LiHei Pro" panose="02010601030101010101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510377" y="1406901"/>
            <a:ext cx="1033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  <a:ea typeface="LiHei Pro" panose="02010601030101010101" pitchFamily="34" charset="-122"/>
              </a:rPr>
              <a:t>0</a:t>
            </a:r>
            <a:r>
              <a:rPr lang="en-US" altLang="zh-CN" sz="4800" dirty="0">
                <a:solidFill>
                  <a:srgbClr val="E87071"/>
                </a:solidFill>
                <a:latin typeface="Impact" panose="020B0806030902050204" pitchFamily="34" charset="0"/>
                <a:ea typeface="LiHei Pro" panose="02010601030101010101" pitchFamily="34" charset="-122"/>
              </a:rPr>
              <a:t>6</a:t>
            </a:r>
            <a:endParaRPr lang="zh-CN" altLang="en-US" sz="4800" dirty="0">
              <a:solidFill>
                <a:srgbClr val="E87071"/>
              </a:solidFill>
              <a:latin typeface="Impact" panose="020B0806030902050204" pitchFamily="34" charset="0"/>
              <a:ea typeface="LiHei Pro" panose="02010601030101010101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412739" y="3023835"/>
            <a:ext cx="1033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  <a:ea typeface="LiHei Pro" panose="02010601030101010101" pitchFamily="34" charset="-122"/>
              </a:rPr>
              <a:t>0</a:t>
            </a:r>
            <a:r>
              <a:rPr lang="en-US" altLang="zh-CN" sz="4800" dirty="0">
                <a:solidFill>
                  <a:srgbClr val="E87071"/>
                </a:solidFill>
                <a:latin typeface="Impact" panose="020B0806030902050204" pitchFamily="34" charset="0"/>
                <a:ea typeface="LiHei Pro" panose="02010601030101010101" pitchFamily="34" charset="-122"/>
              </a:rPr>
              <a:t>5</a:t>
            </a:r>
            <a:endParaRPr lang="zh-CN" altLang="en-US" sz="4800" dirty="0">
              <a:solidFill>
                <a:srgbClr val="E87071"/>
              </a:solidFill>
              <a:latin typeface="Impact" panose="020B0806030902050204" pitchFamily="34" charset="0"/>
              <a:ea typeface="LiHei Pro" panose="02010601030101010101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492027" y="1267969"/>
            <a:ext cx="1610279" cy="856386"/>
            <a:chOff x="3222561" y="3842305"/>
            <a:chExt cx="1610279" cy="856386"/>
          </a:xfrm>
        </p:grpSpPr>
        <p:sp>
          <p:nvSpPr>
            <p:cNvPr id="71" name="文本框 70"/>
            <p:cNvSpPr txBox="1"/>
            <p:nvPr/>
          </p:nvSpPr>
          <p:spPr>
            <a:xfrm>
              <a:off x="3222561" y="384230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228724" y="4098527"/>
              <a:ext cx="160411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543895" y="2997617"/>
            <a:ext cx="1610279" cy="856386"/>
            <a:chOff x="3222561" y="3842305"/>
            <a:chExt cx="1610279" cy="856386"/>
          </a:xfrm>
        </p:grpSpPr>
        <p:sp>
          <p:nvSpPr>
            <p:cNvPr id="77" name="文本框 76"/>
            <p:cNvSpPr txBox="1"/>
            <p:nvPr/>
          </p:nvSpPr>
          <p:spPr>
            <a:xfrm>
              <a:off x="3222561" y="384230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228724" y="4098527"/>
              <a:ext cx="160411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432590" y="4659084"/>
            <a:ext cx="1610279" cy="856386"/>
            <a:chOff x="3222561" y="3842305"/>
            <a:chExt cx="1610279" cy="856386"/>
          </a:xfrm>
        </p:grpSpPr>
        <p:sp>
          <p:nvSpPr>
            <p:cNvPr id="80" name="文本框 79"/>
            <p:cNvSpPr txBox="1"/>
            <p:nvPr/>
          </p:nvSpPr>
          <p:spPr>
            <a:xfrm>
              <a:off x="3222561" y="384230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228724" y="4098527"/>
              <a:ext cx="160411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111978" y="1267969"/>
            <a:ext cx="1610279" cy="856386"/>
            <a:chOff x="3222561" y="3842305"/>
            <a:chExt cx="1610279" cy="856386"/>
          </a:xfrm>
        </p:grpSpPr>
        <p:sp>
          <p:nvSpPr>
            <p:cNvPr id="83" name="文本框 82"/>
            <p:cNvSpPr txBox="1"/>
            <p:nvPr/>
          </p:nvSpPr>
          <p:spPr>
            <a:xfrm>
              <a:off x="3222561" y="384230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228724" y="4098527"/>
              <a:ext cx="160411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123269" y="2997617"/>
            <a:ext cx="1610279" cy="856386"/>
            <a:chOff x="3222561" y="3842305"/>
            <a:chExt cx="1610279" cy="856386"/>
          </a:xfrm>
        </p:grpSpPr>
        <p:sp>
          <p:nvSpPr>
            <p:cNvPr id="86" name="文本框 85"/>
            <p:cNvSpPr txBox="1"/>
            <p:nvPr/>
          </p:nvSpPr>
          <p:spPr>
            <a:xfrm>
              <a:off x="3222561" y="384230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228724" y="4098527"/>
              <a:ext cx="160411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052541" y="4659084"/>
            <a:ext cx="1610279" cy="856386"/>
            <a:chOff x="3222561" y="3842305"/>
            <a:chExt cx="1610279" cy="856386"/>
          </a:xfrm>
        </p:grpSpPr>
        <p:sp>
          <p:nvSpPr>
            <p:cNvPr id="89" name="文本框 88"/>
            <p:cNvSpPr txBox="1"/>
            <p:nvPr/>
          </p:nvSpPr>
          <p:spPr>
            <a:xfrm>
              <a:off x="3222561" y="384230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228724" y="4098527"/>
              <a:ext cx="160411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质感循环关系图表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 rot="2760000">
            <a:off x="5190477" y="807861"/>
            <a:ext cx="3377260" cy="7217003"/>
          </a:xfrm>
          <a:prstGeom prst="roundRect">
            <a:avLst>
              <a:gd name="adj" fmla="val 26480"/>
            </a:avLst>
          </a:prstGeom>
          <a:gradFill>
            <a:gsLst>
              <a:gs pos="0">
                <a:schemeClr val="tx1">
                  <a:alpha val="55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-2700000">
            <a:off x="2515502" y="2767488"/>
            <a:ext cx="6936128" cy="1323024"/>
          </a:xfrm>
          <a:custGeom>
            <a:avLst/>
            <a:gdLst>
              <a:gd name="connsiteX0" fmla="*/ 12232394 w 12583909"/>
              <a:gd name="connsiteY0" fmla="*/ 351517 h 2400301"/>
              <a:gd name="connsiteX1" fmla="*/ 12232394 w 12583909"/>
              <a:gd name="connsiteY1" fmla="*/ 2048785 h 2400301"/>
              <a:gd name="connsiteX2" fmla="*/ 10626274 w 12583909"/>
              <a:gd name="connsiteY2" fmla="*/ 2131172 h 2400301"/>
              <a:gd name="connsiteX3" fmla="*/ 10579657 w 12583909"/>
              <a:gd name="connsiteY3" fmla="*/ 2089037 h 2400301"/>
              <a:gd name="connsiteX4" fmla="*/ 10571832 w 12583909"/>
              <a:gd name="connsiteY4" fmla="*/ 2089037 h 2400301"/>
              <a:gd name="connsiteX5" fmla="*/ 10538493 w 12583909"/>
              <a:gd name="connsiteY5" fmla="*/ 2052152 h 2400301"/>
              <a:gd name="connsiteX6" fmla="*/ 8841225 w 12583909"/>
              <a:gd name="connsiteY6" fmla="*/ 2052152 h 2400301"/>
              <a:gd name="connsiteX7" fmla="*/ 8807885 w 12583909"/>
              <a:gd name="connsiteY7" fmla="*/ 2089036 h 2400301"/>
              <a:gd name="connsiteX8" fmla="*/ 8793324 w 12583909"/>
              <a:gd name="connsiteY8" fmla="*/ 2089037 h 2400301"/>
              <a:gd name="connsiteX9" fmla="*/ 8746708 w 12583909"/>
              <a:gd name="connsiteY9" fmla="*/ 2131172 h 2400301"/>
              <a:gd name="connsiteX10" fmla="*/ 7231737 w 12583909"/>
              <a:gd name="connsiteY10" fmla="*/ 2131172 h 2400301"/>
              <a:gd name="connsiteX11" fmla="*/ 7185121 w 12583909"/>
              <a:gd name="connsiteY11" fmla="*/ 2089037 h 2400301"/>
              <a:gd name="connsiteX12" fmla="*/ 7176648 w 12583909"/>
              <a:gd name="connsiteY12" fmla="*/ 2089037 h 2400301"/>
              <a:gd name="connsiteX13" fmla="*/ 7137221 w 12583909"/>
              <a:gd name="connsiteY13" fmla="*/ 2045416 h 2400301"/>
              <a:gd name="connsiteX14" fmla="*/ 5439952 w 12583909"/>
              <a:gd name="connsiteY14" fmla="*/ 2045416 h 2400301"/>
              <a:gd name="connsiteX15" fmla="*/ 5400527 w 12583909"/>
              <a:gd name="connsiteY15" fmla="*/ 2089035 h 2400301"/>
              <a:gd name="connsiteX16" fmla="*/ 5398788 w 12583909"/>
              <a:gd name="connsiteY16" fmla="*/ 2089035 h 2400301"/>
              <a:gd name="connsiteX17" fmla="*/ 5352171 w 12583909"/>
              <a:gd name="connsiteY17" fmla="*/ 2131171 h 2400301"/>
              <a:gd name="connsiteX18" fmla="*/ 3837201 w 12583909"/>
              <a:gd name="connsiteY18" fmla="*/ 2131171 h 2400301"/>
              <a:gd name="connsiteX19" fmla="*/ 3790584 w 12583909"/>
              <a:gd name="connsiteY19" fmla="*/ 2089036 h 2400301"/>
              <a:gd name="connsiteX20" fmla="*/ 3782759 w 12583909"/>
              <a:gd name="connsiteY20" fmla="*/ 2089036 h 2400301"/>
              <a:gd name="connsiteX21" fmla="*/ 3749420 w 12583909"/>
              <a:gd name="connsiteY21" fmla="*/ 2052152 h 2400301"/>
              <a:gd name="connsiteX22" fmla="*/ 2052151 w 12583909"/>
              <a:gd name="connsiteY22" fmla="*/ 2052152 h 2400301"/>
              <a:gd name="connsiteX23" fmla="*/ 2018814 w 12583909"/>
              <a:gd name="connsiteY23" fmla="*/ 2089035 h 2400301"/>
              <a:gd name="connsiteX24" fmla="*/ 2004252 w 12583909"/>
              <a:gd name="connsiteY24" fmla="*/ 2089035 h 2400301"/>
              <a:gd name="connsiteX25" fmla="*/ 1957634 w 12583909"/>
              <a:gd name="connsiteY25" fmla="*/ 2131171 h 2400301"/>
              <a:gd name="connsiteX26" fmla="*/ 351516 w 12583909"/>
              <a:gd name="connsiteY26" fmla="*/ 2048786 h 2400301"/>
              <a:gd name="connsiteX27" fmla="*/ 351516 w 12583909"/>
              <a:gd name="connsiteY27" fmla="*/ 351517 h 2400301"/>
              <a:gd name="connsiteX28" fmla="*/ 1957635 w 12583909"/>
              <a:gd name="connsiteY28" fmla="*/ 269131 h 2400301"/>
              <a:gd name="connsiteX29" fmla="*/ 2010995 w 12583909"/>
              <a:gd name="connsiteY29" fmla="*/ 317361 h 2400301"/>
              <a:gd name="connsiteX30" fmla="*/ 2018236 w 12583909"/>
              <a:gd name="connsiteY30" fmla="*/ 317361 h 2400301"/>
              <a:gd name="connsiteX31" fmla="*/ 2052152 w 12583909"/>
              <a:gd name="connsiteY31" fmla="*/ 354883 h 2400301"/>
              <a:gd name="connsiteX32" fmla="*/ 3749420 w 12583909"/>
              <a:gd name="connsiteY32" fmla="*/ 354883 h 2400301"/>
              <a:gd name="connsiteX33" fmla="*/ 3783336 w 12583909"/>
              <a:gd name="connsiteY33" fmla="*/ 317359 h 2400301"/>
              <a:gd name="connsiteX34" fmla="*/ 3783842 w 12583909"/>
              <a:gd name="connsiteY34" fmla="*/ 317359 h 2400301"/>
              <a:gd name="connsiteX35" fmla="*/ 3837202 w 12583909"/>
              <a:gd name="connsiteY35" fmla="*/ 269129 h 2400301"/>
              <a:gd name="connsiteX36" fmla="*/ 5352171 w 12583909"/>
              <a:gd name="connsiteY36" fmla="*/ 269130 h 2400301"/>
              <a:gd name="connsiteX37" fmla="*/ 5405530 w 12583909"/>
              <a:gd name="connsiteY37" fmla="*/ 317359 h 2400301"/>
              <a:gd name="connsiteX38" fmla="*/ 5413095 w 12583909"/>
              <a:gd name="connsiteY38" fmla="*/ 317360 h 2400301"/>
              <a:gd name="connsiteX39" fmla="*/ 5450056 w 12583909"/>
              <a:gd name="connsiteY39" fmla="*/ 358251 h 2400301"/>
              <a:gd name="connsiteX40" fmla="*/ 7147324 w 12583909"/>
              <a:gd name="connsiteY40" fmla="*/ 358251 h 2400301"/>
              <a:gd name="connsiteX41" fmla="*/ 7210650 w 12583909"/>
              <a:gd name="connsiteY41" fmla="*/ 288190 h 2400301"/>
              <a:gd name="connsiteX42" fmla="*/ 7231738 w 12583909"/>
              <a:gd name="connsiteY42" fmla="*/ 269129 h 2400301"/>
              <a:gd name="connsiteX43" fmla="*/ 8746706 w 12583909"/>
              <a:gd name="connsiteY43" fmla="*/ 269130 h 2400301"/>
              <a:gd name="connsiteX44" fmla="*/ 8800066 w 12583909"/>
              <a:gd name="connsiteY44" fmla="*/ 317360 h 2400301"/>
              <a:gd name="connsiteX45" fmla="*/ 8806660 w 12583909"/>
              <a:gd name="connsiteY45" fmla="*/ 317360 h 2400301"/>
              <a:gd name="connsiteX46" fmla="*/ 8834488 w 12583909"/>
              <a:gd name="connsiteY46" fmla="*/ 348148 h 2400301"/>
              <a:gd name="connsiteX47" fmla="*/ 10531757 w 12583909"/>
              <a:gd name="connsiteY47" fmla="*/ 348148 h 2400301"/>
              <a:gd name="connsiteX48" fmla="*/ 10559585 w 12583909"/>
              <a:gd name="connsiteY48" fmla="*/ 317359 h 2400301"/>
              <a:gd name="connsiteX49" fmla="*/ 10572914 w 12583909"/>
              <a:gd name="connsiteY49" fmla="*/ 317359 h 2400301"/>
              <a:gd name="connsiteX50" fmla="*/ 10626275 w 12583909"/>
              <a:gd name="connsiteY50" fmla="*/ 269130 h 2400301"/>
              <a:gd name="connsiteX51" fmla="*/ 12232394 w 12583909"/>
              <a:gd name="connsiteY51" fmla="*/ 351517 h 240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583909" h="2400301">
                <a:moveTo>
                  <a:pt x="12232394" y="351517"/>
                </a:moveTo>
                <a:cubicBezTo>
                  <a:pt x="12701082" y="820205"/>
                  <a:pt x="12701081" y="1580097"/>
                  <a:pt x="12232394" y="2048785"/>
                </a:cubicBezTo>
                <a:cubicBezTo>
                  <a:pt x="11792998" y="2488181"/>
                  <a:pt x="11097662" y="2515643"/>
                  <a:pt x="10626274" y="2131172"/>
                </a:cubicBezTo>
                <a:lnTo>
                  <a:pt x="10579657" y="2089037"/>
                </a:lnTo>
                <a:lnTo>
                  <a:pt x="10571832" y="2089037"/>
                </a:lnTo>
                <a:lnTo>
                  <a:pt x="10538493" y="2052152"/>
                </a:lnTo>
                <a:cubicBezTo>
                  <a:pt x="10069805" y="1583464"/>
                  <a:pt x="9309913" y="1583464"/>
                  <a:pt x="8841225" y="2052152"/>
                </a:cubicBezTo>
                <a:lnTo>
                  <a:pt x="8807885" y="2089036"/>
                </a:lnTo>
                <a:lnTo>
                  <a:pt x="8793324" y="2089037"/>
                </a:lnTo>
                <a:lnTo>
                  <a:pt x="8746708" y="2131172"/>
                </a:lnTo>
                <a:cubicBezTo>
                  <a:pt x="8306745" y="2490011"/>
                  <a:pt x="7671700" y="2490011"/>
                  <a:pt x="7231737" y="2131172"/>
                </a:cubicBezTo>
                <a:lnTo>
                  <a:pt x="7185121" y="2089037"/>
                </a:lnTo>
                <a:lnTo>
                  <a:pt x="7176648" y="2089037"/>
                </a:lnTo>
                <a:lnTo>
                  <a:pt x="7137221" y="2045416"/>
                </a:lnTo>
                <a:cubicBezTo>
                  <a:pt x="6668533" y="1576728"/>
                  <a:pt x="5908640" y="1576728"/>
                  <a:pt x="5439952" y="2045416"/>
                </a:cubicBezTo>
                <a:lnTo>
                  <a:pt x="5400527" y="2089035"/>
                </a:lnTo>
                <a:lnTo>
                  <a:pt x="5398788" y="2089035"/>
                </a:lnTo>
                <a:lnTo>
                  <a:pt x="5352171" y="2131171"/>
                </a:lnTo>
                <a:cubicBezTo>
                  <a:pt x="4912209" y="2490010"/>
                  <a:pt x="4277163" y="2490011"/>
                  <a:pt x="3837201" y="2131171"/>
                </a:cubicBezTo>
                <a:lnTo>
                  <a:pt x="3790584" y="2089036"/>
                </a:lnTo>
                <a:lnTo>
                  <a:pt x="3782759" y="2089036"/>
                </a:lnTo>
                <a:lnTo>
                  <a:pt x="3749420" y="2052152"/>
                </a:lnTo>
                <a:cubicBezTo>
                  <a:pt x="3280732" y="1583463"/>
                  <a:pt x="2520839" y="1583463"/>
                  <a:pt x="2052151" y="2052152"/>
                </a:cubicBezTo>
                <a:lnTo>
                  <a:pt x="2018814" y="2089035"/>
                </a:lnTo>
                <a:lnTo>
                  <a:pt x="2004252" y="2089035"/>
                </a:lnTo>
                <a:lnTo>
                  <a:pt x="1957634" y="2131171"/>
                </a:lnTo>
                <a:cubicBezTo>
                  <a:pt x="1486247" y="2515642"/>
                  <a:pt x="790911" y="2488181"/>
                  <a:pt x="351516" y="2048786"/>
                </a:cubicBezTo>
                <a:cubicBezTo>
                  <a:pt x="-117171" y="1580098"/>
                  <a:pt x="-117172" y="820205"/>
                  <a:pt x="351516" y="351517"/>
                </a:cubicBezTo>
                <a:cubicBezTo>
                  <a:pt x="790911" y="-87879"/>
                  <a:pt x="1486248" y="-115340"/>
                  <a:pt x="1957635" y="269131"/>
                </a:cubicBezTo>
                <a:lnTo>
                  <a:pt x="2010995" y="317361"/>
                </a:lnTo>
                <a:lnTo>
                  <a:pt x="2018236" y="317361"/>
                </a:lnTo>
                <a:lnTo>
                  <a:pt x="2052152" y="354883"/>
                </a:lnTo>
                <a:cubicBezTo>
                  <a:pt x="2520840" y="823572"/>
                  <a:pt x="3280732" y="823571"/>
                  <a:pt x="3749420" y="354883"/>
                </a:cubicBezTo>
                <a:lnTo>
                  <a:pt x="3783336" y="317359"/>
                </a:lnTo>
                <a:lnTo>
                  <a:pt x="3783842" y="317359"/>
                </a:lnTo>
                <a:lnTo>
                  <a:pt x="3837202" y="269129"/>
                </a:lnTo>
                <a:cubicBezTo>
                  <a:pt x="4277163" y="-89710"/>
                  <a:pt x="4912209" y="-89710"/>
                  <a:pt x="5352171" y="269130"/>
                </a:cubicBezTo>
                <a:lnTo>
                  <a:pt x="5405530" y="317359"/>
                </a:lnTo>
                <a:lnTo>
                  <a:pt x="5413095" y="317360"/>
                </a:lnTo>
                <a:lnTo>
                  <a:pt x="5450056" y="358251"/>
                </a:lnTo>
                <a:cubicBezTo>
                  <a:pt x="5918744" y="826940"/>
                  <a:pt x="6678636" y="826940"/>
                  <a:pt x="7147324" y="358251"/>
                </a:cubicBezTo>
                <a:lnTo>
                  <a:pt x="7210650" y="288190"/>
                </a:lnTo>
                <a:lnTo>
                  <a:pt x="7231738" y="269129"/>
                </a:lnTo>
                <a:cubicBezTo>
                  <a:pt x="7671700" y="-89709"/>
                  <a:pt x="8306745" y="-89709"/>
                  <a:pt x="8746706" y="269130"/>
                </a:cubicBezTo>
                <a:lnTo>
                  <a:pt x="8800066" y="317360"/>
                </a:lnTo>
                <a:lnTo>
                  <a:pt x="8806660" y="317360"/>
                </a:lnTo>
                <a:lnTo>
                  <a:pt x="8834488" y="348148"/>
                </a:lnTo>
                <a:cubicBezTo>
                  <a:pt x="9303177" y="816836"/>
                  <a:pt x="10063069" y="816836"/>
                  <a:pt x="10531757" y="348148"/>
                </a:cubicBezTo>
                <a:lnTo>
                  <a:pt x="10559585" y="317359"/>
                </a:lnTo>
                <a:lnTo>
                  <a:pt x="10572914" y="317359"/>
                </a:lnTo>
                <a:lnTo>
                  <a:pt x="10626275" y="269130"/>
                </a:lnTo>
                <a:cubicBezTo>
                  <a:pt x="11097663" y="-115341"/>
                  <a:pt x="11792998" y="-87879"/>
                  <a:pt x="12232394" y="351517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419100" dist="889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圆角矩形 56"/>
          <p:cNvSpPr/>
          <p:nvPr/>
        </p:nvSpPr>
        <p:spPr>
          <a:xfrm rot="2760000">
            <a:off x="3182263" y="5115787"/>
            <a:ext cx="2572825" cy="1590722"/>
          </a:xfrm>
          <a:prstGeom prst="roundRect">
            <a:avLst>
              <a:gd name="adj" fmla="val 50000"/>
            </a:avLst>
          </a:prstGeom>
          <a:gradFill>
            <a:gsLst>
              <a:gs pos="38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圆角矩形 55"/>
          <p:cNvSpPr/>
          <p:nvPr/>
        </p:nvSpPr>
        <p:spPr>
          <a:xfrm rot="2760000">
            <a:off x="4508632" y="3777567"/>
            <a:ext cx="2572825" cy="1590722"/>
          </a:xfrm>
          <a:prstGeom prst="roundRect">
            <a:avLst>
              <a:gd name="adj" fmla="val 50000"/>
            </a:avLst>
          </a:prstGeom>
          <a:gradFill>
            <a:gsLst>
              <a:gs pos="38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443288" y="4853200"/>
            <a:ext cx="1108128" cy="11081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A9500"/>
              </a:gs>
              <a:gs pos="100000">
                <a:srgbClr val="FFC269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FFD393"/>
                </a:gs>
                <a:gs pos="100000">
                  <a:srgbClr val="FFAB2F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768646" y="3525740"/>
            <a:ext cx="1108128" cy="11081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24C4C"/>
              </a:gs>
              <a:gs pos="100000">
                <a:srgbClr val="ED9393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F4BABA"/>
                </a:gs>
                <a:gs pos="100000">
                  <a:srgbClr val="E66464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 rot="2760000">
            <a:off x="7178414" y="1124016"/>
            <a:ext cx="2572825" cy="1590722"/>
          </a:xfrm>
          <a:prstGeom prst="roundRect">
            <a:avLst>
              <a:gd name="adj" fmla="val 50000"/>
            </a:avLst>
          </a:prstGeom>
          <a:gradFill>
            <a:gsLst>
              <a:gs pos="38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圆角矩形 54"/>
          <p:cNvSpPr/>
          <p:nvPr/>
        </p:nvSpPr>
        <p:spPr>
          <a:xfrm rot="2760000">
            <a:off x="5864045" y="2471178"/>
            <a:ext cx="2572825" cy="1590722"/>
          </a:xfrm>
          <a:prstGeom prst="roundRect">
            <a:avLst>
              <a:gd name="adj" fmla="val 50000"/>
            </a:avLst>
          </a:prstGeom>
          <a:gradFill>
            <a:gsLst>
              <a:gs pos="38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102297" y="2204940"/>
            <a:ext cx="1108128" cy="11081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8391"/>
              </a:gs>
              <a:gs pos="100000">
                <a:srgbClr val="01C4D9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00D4EA"/>
                </a:gs>
                <a:gs pos="100000">
                  <a:srgbClr val="0098A8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418361" y="886700"/>
            <a:ext cx="1108128" cy="11081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82955"/>
              </a:gs>
              <a:gs pos="100000">
                <a:srgbClr val="78458D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9457AD"/>
                </a:gs>
                <a:gs pos="100000">
                  <a:srgbClr val="482A54"/>
                </a:gs>
              </a:gsLst>
              <a:lin ang="2700000" scaled="1"/>
              <a:tileRect/>
            </a:gradFill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Group 41"/>
          <p:cNvGrpSpPr>
            <a:grpSpLocks noChangeAspect="1"/>
          </p:cNvGrpSpPr>
          <p:nvPr/>
        </p:nvGrpSpPr>
        <p:grpSpPr bwMode="auto">
          <a:xfrm>
            <a:off x="3773846" y="5132871"/>
            <a:ext cx="447011" cy="547203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25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roup 52"/>
          <p:cNvGrpSpPr>
            <a:grpSpLocks noChangeAspect="1"/>
          </p:cNvGrpSpPr>
          <p:nvPr/>
        </p:nvGrpSpPr>
        <p:grpSpPr bwMode="auto">
          <a:xfrm>
            <a:off x="6372767" y="2477855"/>
            <a:ext cx="567188" cy="562297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34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Group 62"/>
          <p:cNvGrpSpPr>
            <a:grpSpLocks noChangeAspect="1"/>
          </p:cNvGrpSpPr>
          <p:nvPr/>
        </p:nvGrpSpPr>
        <p:grpSpPr bwMode="auto">
          <a:xfrm>
            <a:off x="5047787" y="3860292"/>
            <a:ext cx="549846" cy="439024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42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Group 68"/>
          <p:cNvGrpSpPr>
            <a:grpSpLocks noChangeAspect="1"/>
          </p:cNvGrpSpPr>
          <p:nvPr/>
        </p:nvGrpSpPr>
        <p:grpSpPr bwMode="auto">
          <a:xfrm>
            <a:off x="7702659" y="1180843"/>
            <a:ext cx="539531" cy="519841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46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flipH="1" flipV="1">
            <a:off x="1349137" y="4387225"/>
            <a:ext cx="2438687" cy="732476"/>
            <a:chOff x="5246304" y="4593021"/>
            <a:chExt cx="2438687" cy="732476"/>
          </a:xfrm>
        </p:grpSpPr>
        <p:sp>
          <p:nvSpPr>
            <p:cNvPr id="73" name="椭圆 72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24726" y="3439252"/>
            <a:ext cx="1828880" cy="916028"/>
            <a:chOff x="3758340" y="3768786"/>
            <a:chExt cx="1828880" cy="916028"/>
          </a:xfrm>
        </p:grpSpPr>
        <p:sp>
          <p:nvSpPr>
            <p:cNvPr id="76" name="文本框 75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 flipH="1" flipV="1">
            <a:off x="3963091" y="1760022"/>
            <a:ext cx="2438687" cy="732476"/>
            <a:chOff x="5246304" y="4593021"/>
            <a:chExt cx="2438687" cy="732476"/>
          </a:xfrm>
        </p:grpSpPr>
        <p:sp>
          <p:nvSpPr>
            <p:cNvPr id="80" name="椭圆 79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872062" y="812896"/>
            <a:ext cx="1828880" cy="916028"/>
            <a:chOff x="3758340" y="3768786"/>
            <a:chExt cx="1828880" cy="916028"/>
          </a:xfrm>
        </p:grpSpPr>
        <p:sp>
          <p:nvSpPr>
            <p:cNvPr id="83" name="文本框 82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758340" y="3768786"/>
              <a:ext cx="534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602185" y="4347112"/>
            <a:ext cx="2438687" cy="732476"/>
            <a:chOff x="5246304" y="4593021"/>
            <a:chExt cx="2438687" cy="732476"/>
          </a:xfrm>
        </p:grpSpPr>
        <p:sp>
          <p:nvSpPr>
            <p:cNvPr id="87" name="椭圆 8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250230" y="1711802"/>
            <a:ext cx="2438687" cy="732476"/>
            <a:chOff x="5246304" y="4593021"/>
            <a:chExt cx="2438687" cy="732476"/>
          </a:xfrm>
        </p:grpSpPr>
        <p:sp>
          <p:nvSpPr>
            <p:cNvPr id="90" name="椭圆 89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063187" y="2410526"/>
            <a:ext cx="1828880" cy="916028"/>
            <a:chOff x="3758340" y="3768786"/>
            <a:chExt cx="1828880" cy="916028"/>
          </a:xfrm>
        </p:grpSpPr>
        <p:sp>
          <p:nvSpPr>
            <p:cNvPr id="93" name="文本框 92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08112" y="5059574"/>
            <a:ext cx="1828880" cy="916028"/>
            <a:chOff x="3758340" y="3768786"/>
            <a:chExt cx="1828880" cy="916028"/>
          </a:xfrm>
        </p:grpSpPr>
        <p:sp>
          <p:nvSpPr>
            <p:cNvPr id="97" name="文本框 96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758340" y="3768786"/>
              <a:ext cx="631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四项递进关系图表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饼形 4"/>
          <p:cNvSpPr/>
          <p:nvPr/>
        </p:nvSpPr>
        <p:spPr>
          <a:xfrm>
            <a:off x="4083579" y="1319367"/>
            <a:ext cx="3941689" cy="3941690"/>
          </a:xfrm>
          <a:prstGeom prst="pie">
            <a:avLst>
              <a:gd name="adj1" fmla="val 3414187"/>
              <a:gd name="adj2" fmla="val 8844368"/>
            </a:avLst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饼形 5"/>
          <p:cNvSpPr/>
          <p:nvPr/>
        </p:nvSpPr>
        <p:spPr>
          <a:xfrm>
            <a:off x="4083579" y="1319367"/>
            <a:ext cx="3941689" cy="3941690"/>
          </a:xfrm>
          <a:prstGeom prst="pie">
            <a:avLst>
              <a:gd name="adj1" fmla="val 20312866"/>
              <a:gd name="adj2" fmla="val 3428489"/>
            </a:avLst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>
            <a:off x="4083579" y="1319367"/>
            <a:ext cx="3941689" cy="3941690"/>
          </a:xfrm>
          <a:prstGeom prst="pie">
            <a:avLst>
              <a:gd name="adj1" fmla="val 16193055"/>
              <a:gd name="adj2" fmla="val 20306643"/>
            </a:avLst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饼形 3"/>
          <p:cNvSpPr/>
          <p:nvPr/>
        </p:nvSpPr>
        <p:spPr>
          <a:xfrm>
            <a:off x="4083579" y="1319367"/>
            <a:ext cx="3941689" cy="3941690"/>
          </a:xfrm>
          <a:prstGeom prst="pie">
            <a:avLst>
              <a:gd name="adj1" fmla="val 8835302"/>
              <a:gd name="adj2" fmla="val 16200000"/>
            </a:avLst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491952" y="1727741"/>
            <a:ext cx="3124943" cy="3124943"/>
          </a:xfrm>
          <a:prstGeom prst="ellipse">
            <a:avLst/>
          </a:prstGeom>
          <a:gradFill>
            <a:gsLst>
              <a:gs pos="100000">
                <a:srgbClr val="F7F7F7"/>
              </a:gs>
              <a:gs pos="0">
                <a:srgbClr val="B0B0B0"/>
              </a:gs>
            </a:gsLst>
            <a:lin ang="2700000" scaled="1"/>
          </a:gra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35508" y="1709985"/>
            <a:ext cx="1170670" cy="1170670"/>
            <a:chOff x="2586038" y="2761615"/>
            <a:chExt cx="1334770" cy="1334770"/>
          </a:xfrm>
        </p:grpSpPr>
        <p:sp>
          <p:nvSpPr>
            <p:cNvPr id="9" name="椭圆 8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97826" y="4749111"/>
            <a:ext cx="1170670" cy="1170670"/>
            <a:chOff x="2586038" y="2761615"/>
            <a:chExt cx="1334770" cy="1334770"/>
          </a:xfrm>
        </p:grpSpPr>
        <p:sp>
          <p:nvSpPr>
            <p:cNvPr id="15" name="椭圆 14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85822" y="3753035"/>
            <a:ext cx="1170670" cy="1170670"/>
            <a:chOff x="2586038" y="2761615"/>
            <a:chExt cx="1334770" cy="1334770"/>
          </a:xfrm>
        </p:grpSpPr>
        <p:sp>
          <p:nvSpPr>
            <p:cNvPr id="18" name="椭圆 17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07050" y="938219"/>
            <a:ext cx="1170670" cy="1170670"/>
            <a:chOff x="2586038" y="2761615"/>
            <a:chExt cx="1334770" cy="1334770"/>
          </a:xfrm>
        </p:grpSpPr>
        <p:sp>
          <p:nvSpPr>
            <p:cNvPr id="21" name="椭圆 20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637746" y="1585669"/>
            <a:ext cx="1676922" cy="1256886"/>
            <a:chOff x="1434550" y="1585669"/>
            <a:chExt cx="1676922" cy="1256886"/>
          </a:xfrm>
        </p:grpSpPr>
        <p:sp>
          <p:nvSpPr>
            <p:cNvPr id="26" name="文本框 25"/>
            <p:cNvSpPr txBox="1"/>
            <p:nvPr/>
          </p:nvSpPr>
          <p:spPr>
            <a:xfrm>
              <a:off x="1434550" y="1585669"/>
              <a:ext cx="870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FFB850"/>
                  </a:solidFill>
                  <a:latin typeface="Impact" panose="020B0806030902050204" pitchFamily="34" charset="0"/>
                </a:rPr>
                <a:t>36</a:t>
              </a:r>
              <a:r>
                <a:rPr lang="en-US" altLang="zh-CN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501193" y="1986169"/>
              <a:ext cx="1610279" cy="856386"/>
              <a:chOff x="3222561" y="3842305"/>
              <a:chExt cx="1610279" cy="856386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3222561" y="384230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3228724" y="4098527"/>
                <a:ext cx="160411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GK design</a:t>
                </a:r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505509" y="4711102"/>
            <a:ext cx="1676922" cy="1256886"/>
            <a:chOff x="1434550" y="1585669"/>
            <a:chExt cx="1676922" cy="1256886"/>
          </a:xfrm>
        </p:grpSpPr>
        <p:sp>
          <p:nvSpPr>
            <p:cNvPr id="32" name="文本框 31"/>
            <p:cNvSpPr txBox="1"/>
            <p:nvPr/>
          </p:nvSpPr>
          <p:spPr>
            <a:xfrm>
              <a:off x="1434550" y="1585669"/>
              <a:ext cx="870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E87071"/>
                  </a:solidFill>
                  <a:latin typeface="Impact" panose="020B0806030902050204" pitchFamily="34" charset="0"/>
                </a:rPr>
                <a:t>24</a:t>
              </a:r>
              <a:r>
                <a:rPr lang="en-US" altLang="zh-CN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501193" y="1986169"/>
              <a:ext cx="1610279" cy="856386"/>
              <a:chOff x="3222561" y="3842305"/>
              <a:chExt cx="1610279" cy="856386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3222561" y="384230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3228724" y="4098527"/>
                <a:ext cx="160411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GK design</a:t>
                </a:r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862702" y="3767549"/>
            <a:ext cx="1676922" cy="1256886"/>
            <a:chOff x="1434550" y="1585669"/>
            <a:chExt cx="1676922" cy="1256886"/>
          </a:xfrm>
        </p:grpSpPr>
        <p:sp>
          <p:nvSpPr>
            <p:cNvPr id="38" name="文本框 37"/>
            <p:cNvSpPr txBox="1"/>
            <p:nvPr/>
          </p:nvSpPr>
          <p:spPr>
            <a:xfrm>
              <a:off x="1434550" y="1585669"/>
              <a:ext cx="870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ACBE"/>
                  </a:solidFill>
                  <a:latin typeface="Impact" panose="020B0806030902050204" pitchFamily="34" charset="0"/>
                </a:rPr>
                <a:t>20</a:t>
              </a:r>
              <a:r>
                <a:rPr lang="en-US" altLang="zh-CN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501193" y="1986169"/>
              <a:ext cx="1610279" cy="856386"/>
              <a:chOff x="3222561" y="3842305"/>
              <a:chExt cx="1610279" cy="856386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3222561" y="384230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3228724" y="4098527"/>
                <a:ext cx="160411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GK design</a:t>
                </a:r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273978" y="895111"/>
            <a:ext cx="1676922" cy="1256886"/>
            <a:chOff x="1434550" y="1585669"/>
            <a:chExt cx="1676922" cy="1256886"/>
          </a:xfrm>
        </p:grpSpPr>
        <p:sp>
          <p:nvSpPr>
            <p:cNvPr id="43" name="文本框 42"/>
            <p:cNvSpPr txBox="1"/>
            <p:nvPr/>
          </p:nvSpPr>
          <p:spPr>
            <a:xfrm>
              <a:off x="1434550" y="1585669"/>
              <a:ext cx="870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663A77"/>
                  </a:solidFill>
                  <a:latin typeface="Impact" panose="020B0806030902050204" pitchFamily="34" charset="0"/>
                </a:rPr>
                <a:t>19</a:t>
              </a:r>
              <a:r>
                <a:rPr lang="en-US" altLang="zh-CN" dirty="0">
                  <a:solidFill>
                    <a:srgbClr val="663A77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501193" y="1986169"/>
              <a:ext cx="1610279" cy="856386"/>
              <a:chOff x="3222561" y="3842305"/>
              <a:chExt cx="1610279" cy="856386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3222561" y="384230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228724" y="4098527"/>
                <a:ext cx="160411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GK design</a:t>
                </a:r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9" name="Group 41"/>
          <p:cNvGrpSpPr>
            <a:grpSpLocks noChangeAspect="1"/>
          </p:cNvGrpSpPr>
          <p:nvPr/>
        </p:nvGrpSpPr>
        <p:grpSpPr bwMode="auto">
          <a:xfrm>
            <a:off x="3849485" y="2063876"/>
            <a:ext cx="378134" cy="462887"/>
            <a:chOff x="3783" y="2089"/>
            <a:chExt cx="116" cy="142"/>
          </a:xfrm>
          <a:solidFill>
            <a:srgbClr val="FFB850"/>
          </a:solidFill>
          <a:effectLst/>
        </p:grpSpPr>
        <p:sp>
          <p:nvSpPr>
            <p:cNvPr id="50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1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2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4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6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7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</p:grpSp>
      <p:grpSp>
        <p:nvGrpSpPr>
          <p:cNvPr id="58" name="Group 52"/>
          <p:cNvGrpSpPr>
            <a:grpSpLocks noChangeAspect="1"/>
          </p:cNvGrpSpPr>
          <p:nvPr/>
        </p:nvGrpSpPr>
        <p:grpSpPr bwMode="auto">
          <a:xfrm>
            <a:off x="4664238" y="5118239"/>
            <a:ext cx="436173" cy="432413"/>
            <a:chOff x="3783" y="2102"/>
            <a:chExt cx="116" cy="115"/>
          </a:xfrm>
          <a:solidFill>
            <a:srgbClr val="E87071"/>
          </a:solidFill>
          <a:effectLst/>
        </p:grpSpPr>
        <p:sp>
          <p:nvSpPr>
            <p:cNvPr id="59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" name="Group 62"/>
          <p:cNvGrpSpPr>
            <a:grpSpLocks noChangeAspect="1"/>
          </p:cNvGrpSpPr>
          <p:nvPr/>
        </p:nvGrpSpPr>
        <p:grpSpPr bwMode="auto">
          <a:xfrm>
            <a:off x="7952069" y="4169753"/>
            <a:ext cx="465122" cy="371377"/>
            <a:chOff x="3775" y="2110"/>
            <a:chExt cx="129" cy="103"/>
          </a:xfrm>
          <a:solidFill>
            <a:srgbClr val="00BBCF"/>
          </a:solidFill>
          <a:effectLst/>
        </p:grpSpPr>
        <p:sp>
          <p:nvSpPr>
            <p:cNvPr id="67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0" name="Group 68"/>
          <p:cNvGrpSpPr>
            <a:grpSpLocks noChangeAspect="1"/>
          </p:cNvGrpSpPr>
          <p:nvPr/>
        </p:nvGrpSpPr>
        <p:grpSpPr bwMode="auto">
          <a:xfrm>
            <a:off x="7371052" y="1351951"/>
            <a:ext cx="414907" cy="399764"/>
            <a:chOff x="3770" y="2095"/>
            <a:chExt cx="137" cy="132"/>
          </a:xfrm>
          <a:solidFill>
            <a:srgbClr val="663A77"/>
          </a:solidFill>
          <a:effectLst/>
        </p:grpSpPr>
        <p:sp>
          <p:nvSpPr>
            <p:cNvPr id="71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313431" y="3045470"/>
            <a:ext cx="3534658" cy="523220"/>
            <a:chOff x="4328671" y="3136613"/>
            <a:chExt cx="3534658" cy="523220"/>
          </a:xfrm>
        </p:grpSpPr>
        <p:sp>
          <p:nvSpPr>
            <p:cNvPr id="78" name="文本框 77"/>
            <p:cNvSpPr txBox="1"/>
            <p:nvPr/>
          </p:nvSpPr>
          <p:spPr>
            <a:xfrm>
              <a:off x="4328671" y="3136613"/>
              <a:ext cx="35346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38100" dist="50800" dir="13500000">
                      <a:prstClr val="black">
                        <a:alpha val="60000"/>
                      </a:prstClr>
                    </a:innerShdw>
                  </a:effectLst>
                  <a:latin typeface="LiHei Pro" panose="02010601030101010101" pitchFamily="34" charset="-122"/>
                  <a:ea typeface="LiHei Pro" panose="02010601030101010101" pitchFamily="34" charset="-122"/>
                </a:rPr>
                <a:t>YOUR TITTLE HERE</a:t>
              </a:r>
              <a:endPara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10601030101010101" pitchFamily="34" charset="-122"/>
                <a:ea typeface="LiHei Pro" panose="02010601030101010101" pitchFamily="34" charset="-122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4773580" y="3620741"/>
              <a:ext cx="2665595" cy="0"/>
            </a:xfrm>
            <a:prstGeom prst="line">
              <a:avLst/>
            </a:prstGeom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椭圆 81"/>
          <p:cNvSpPr/>
          <p:nvPr/>
        </p:nvSpPr>
        <p:spPr>
          <a:xfrm>
            <a:off x="3233290" y="5935244"/>
            <a:ext cx="5725420" cy="506234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5000"/>
                  <a:alpha val="0"/>
                </a:schemeClr>
              </a:gs>
              <a:gs pos="0">
                <a:schemeClr val="tx1">
                  <a:alpha val="3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8779867" y="6450449"/>
            <a:ext cx="3218180" cy="30670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4393453" y="1754796"/>
            <a:ext cx="3477073" cy="3477073"/>
          </a:xfrm>
          <a:custGeom>
            <a:avLst/>
            <a:gdLst>
              <a:gd name="connsiteX0" fmla="*/ 2111816 w 4223632"/>
              <a:gd name="connsiteY0" fmla="*/ 267709 h 4223632"/>
              <a:gd name="connsiteX1" fmla="*/ 267709 w 4223632"/>
              <a:gd name="connsiteY1" fmla="*/ 2111816 h 4223632"/>
              <a:gd name="connsiteX2" fmla="*/ 2111816 w 4223632"/>
              <a:gd name="connsiteY2" fmla="*/ 3955923 h 4223632"/>
              <a:gd name="connsiteX3" fmla="*/ 3955923 w 4223632"/>
              <a:gd name="connsiteY3" fmla="*/ 2111816 h 4223632"/>
              <a:gd name="connsiteX4" fmla="*/ 2111816 w 4223632"/>
              <a:gd name="connsiteY4" fmla="*/ 267709 h 4223632"/>
              <a:gd name="connsiteX5" fmla="*/ 2111816 w 4223632"/>
              <a:gd name="connsiteY5" fmla="*/ 0 h 4223632"/>
              <a:gd name="connsiteX6" fmla="*/ 4223632 w 4223632"/>
              <a:gd name="connsiteY6" fmla="*/ 2111816 h 4223632"/>
              <a:gd name="connsiteX7" fmla="*/ 2111816 w 4223632"/>
              <a:gd name="connsiteY7" fmla="*/ 4223632 h 4223632"/>
              <a:gd name="connsiteX8" fmla="*/ 0 w 4223632"/>
              <a:gd name="connsiteY8" fmla="*/ 2111816 h 4223632"/>
              <a:gd name="connsiteX9" fmla="*/ 2111816 w 4223632"/>
              <a:gd name="connsiteY9" fmla="*/ 0 h 422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23632" h="4223632">
                <a:moveTo>
                  <a:pt x="2111816" y="267709"/>
                </a:moveTo>
                <a:cubicBezTo>
                  <a:pt x="1093344" y="267709"/>
                  <a:pt x="267709" y="1093344"/>
                  <a:pt x="267709" y="2111816"/>
                </a:cubicBezTo>
                <a:cubicBezTo>
                  <a:pt x="267709" y="3130288"/>
                  <a:pt x="1093344" y="3955923"/>
                  <a:pt x="2111816" y="3955923"/>
                </a:cubicBezTo>
                <a:cubicBezTo>
                  <a:pt x="3130288" y="3955923"/>
                  <a:pt x="3955923" y="3130288"/>
                  <a:pt x="3955923" y="2111816"/>
                </a:cubicBezTo>
                <a:cubicBezTo>
                  <a:pt x="3955923" y="1093344"/>
                  <a:pt x="3130288" y="267709"/>
                  <a:pt x="2111816" y="267709"/>
                </a:cubicBezTo>
                <a:close/>
                <a:moveTo>
                  <a:pt x="2111816" y="0"/>
                </a:moveTo>
                <a:cubicBezTo>
                  <a:pt x="3278140" y="0"/>
                  <a:pt x="4223632" y="945492"/>
                  <a:pt x="4223632" y="2111816"/>
                </a:cubicBezTo>
                <a:cubicBezTo>
                  <a:pt x="4223632" y="3278140"/>
                  <a:pt x="3278140" y="4223632"/>
                  <a:pt x="2111816" y="4223632"/>
                </a:cubicBezTo>
                <a:cubicBezTo>
                  <a:pt x="945492" y="4223632"/>
                  <a:pt x="0" y="3278140"/>
                  <a:pt x="0" y="2111816"/>
                </a:cubicBezTo>
                <a:cubicBezTo>
                  <a:pt x="0" y="945492"/>
                  <a:pt x="945492" y="0"/>
                  <a:pt x="21118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76200" dist="50800" dir="13500000">
              <a:prstClr val="black">
                <a:alpha val="4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4943191" y="2339660"/>
            <a:ext cx="2352336" cy="2323662"/>
          </a:xfrm>
          <a:custGeom>
            <a:avLst/>
            <a:gdLst>
              <a:gd name="connsiteX0" fmla="*/ 2374973 w 4757647"/>
              <a:gd name="connsiteY0" fmla="*/ 0 h 4743226"/>
              <a:gd name="connsiteX1" fmla="*/ 4173714 w 4757647"/>
              <a:gd name="connsiteY1" fmla="*/ 822061 h 4743226"/>
              <a:gd name="connsiteX2" fmla="*/ 4277739 w 4757647"/>
              <a:gd name="connsiteY2" fmla="*/ 952822 h 4743226"/>
              <a:gd name="connsiteX3" fmla="*/ 4282358 w 4757647"/>
              <a:gd name="connsiteY3" fmla="*/ 951360 h 4743226"/>
              <a:gd name="connsiteX4" fmla="*/ 4300850 w 4757647"/>
              <a:gd name="connsiteY4" fmla="*/ 974606 h 4743226"/>
              <a:gd name="connsiteX5" fmla="*/ 4708119 w 4757647"/>
              <a:gd name="connsiteY5" fmla="*/ 1895475 h 4743226"/>
              <a:gd name="connsiteX6" fmla="*/ 4717082 w 4757647"/>
              <a:gd name="connsiteY6" fmla="*/ 1954202 h 4743226"/>
              <a:gd name="connsiteX7" fmla="*/ 4719203 w 4757647"/>
              <a:gd name="connsiteY7" fmla="*/ 1952935 h 4743226"/>
              <a:gd name="connsiteX8" fmla="*/ 4745365 w 4757647"/>
              <a:gd name="connsiteY8" fmla="*/ 2124356 h 4743226"/>
              <a:gd name="connsiteX9" fmla="*/ 4757647 w 4757647"/>
              <a:gd name="connsiteY9" fmla="*/ 2367577 h 4743226"/>
              <a:gd name="connsiteX10" fmla="*/ 4650700 w 4757647"/>
              <a:gd name="connsiteY10" fmla="*/ 3074967 h 4743226"/>
              <a:gd name="connsiteX11" fmla="*/ 4604608 w 4757647"/>
              <a:gd name="connsiteY11" fmla="*/ 3200901 h 4743226"/>
              <a:gd name="connsiteX12" fmla="*/ 4609798 w 4757647"/>
              <a:gd name="connsiteY12" fmla="*/ 3198442 h 4743226"/>
              <a:gd name="connsiteX13" fmla="*/ 4576160 w 4757647"/>
              <a:gd name="connsiteY13" fmla="*/ 3290347 h 4743226"/>
              <a:gd name="connsiteX14" fmla="*/ 2384276 w 4757647"/>
              <a:gd name="connsiteY14" fmla="*/ 4743226 h 4743226"/>
              <a:gd name="connsiteX15" fmla="*/ 192392 w 4757647"/>
              <a:gd name="connsiteY15" fmla="*/ 3290347 h 4743226"/>
              <a:gd name="connsiteX16" fmla="*/ 161303 w 4757647"/>
              <a:gd name="connsiteY16" fmla="*/ 3205408 h 4743226"/>
              <a:gd name="connsiteX17" fmla="*/ 153302 w 4757647"/>
              <a:gd name="connsiteY17" fmla="*/ 3201618 h 4743226"/>
              <a:gd name="connsiteX18" fmla="*/ 106947 w 4757647"/>
              <a:gd name="connsiteY18" fmla="*/ 3074967 h 4743226"/>
              <a:gd name="connsiteX19" fmla="*/ 0 w 4757647"/>
              <a:gd name="connsiteY19" fmla="*/ 2367577 h 4743226"/>
              <a:gd name="connsiteX20" fmla="*/ 12281 w 4757647"/>
              <a:gd name="connsiteY20" fmla="*/ 2124356 h 4743226"/>
              <a:gd name="connsiteX21" fmla="*/ 37193 w 4757647"/>
              <a:gd name="connsiteY21" fmla="*/ 1961128 h 4743226"/>
              <a:gd name="connsiteX22" fmla="*/ 37116 w 4757647"/>
              <a:gd name="connsiteY22" fmla="*/ 1961090 h 4743226"/>
              <a:gd name="connsiteX23" fmla="*/ 47129 w 4757647"/>
              <a:gd name="connsiteY23" fmla="*/ 1895475 h 4743226"/>
              <a:gd name="connsiteX24" fmla="*/ 454400 w 4757647"/>
              <a:gd name="connsiteY24" fmla="*/ 974606 h 4743226"/>
              <a:gd name="connsiteX25" fmla="*/ 472892 w 4757647"/>
              <a:gd name="connsiteY25" fmla="*/ 951360 h 4743226"/>
              <a:gd name="connsiteX26" fmla="*/ 473274 w 4757647"/>
              <a:gd name="connsiteY26" fmla="*/ 951481 h 4743226"/>
              <a:gd name="connsiteX27" fmla="*/ 576232 w 4757647"/>
              <a:gd name="connsiteY27" fmla="*/ 822061 h 4743226"/>
              <a:gd name="connsiteX28" fmla="*/ 2374973 w 4757647"/>
              <a:gd name="connsiteY28" fmla="*/ 0 h 474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757647" h="4743226">
                <a:moveTo>
                  <a:pt x="2374973" y="0"/>
                </a:moveTo>
                <a:cubicBezTo>
                  <a:pt x="3093451" y="0"/>
                  <a:pt x="3737534" y="318523"/>
                  <a:pt x="4173714" y="822061"/>
                </a:cubicBezTo>
                <a:lnTo>
                  <a:pt x="4277739" y="952822"/>
                </a:lnTo>
                <a:lnTo>
                  <a:pt x="4282358" y="951360"/>
                </a:lnTo>
                <a:lnTo>
                  <a:pt x="4300850" y="974606"/>
                </a:lnTo>
                <a:cubicBezTo>
                  <a:pt x="4497482" y="1244209"/>
                  <a:pt x="4638802" y="1556728"/>
                  <a:pt x="4708119" y="1895475"/>
                </a:cubicBezTo>
                <a:lnTo>
                  <a:pt x="4717082" y="1954202"/>
                </a:lnTo>
                <a:lnTo>
                  <a:pt x="4719203" y="1952935"/>
                </a:lnTo>
                <a:lnTo>
                  <a:pt x="4745365" y="2124356"/>
                </a:lnTo>
                <a:cubicBezTo>
                  <a:pt x="4753487" y="2204325"/>
                  <a:pt x="4757647" y="2285465"/>
                  <a:pt x="4757647" y="2367577"/>
                </a:cubicBezTo>
                <a:cubicBezTo>
                  <a:pt x="4757647" y="2613912"/>
                  <a:pt x="4720205" y="2851503"/>
                  <a:pt x="4650700" y="3074967"/>
                </a:cubicBezTo>
                <a:lnTo>
                  <a:pt x="4604608" y="3200901"/>
                </a:lnTo>
                <a:lnTo>
                  <a:pt x="4609798" y="3198442"/>
                </a:lnTo>
                <a:lnTo>
                  <a:pt x="4576160" y="3290347"/>
                </a:lnTo>
                <a:cubicBezTo>
                  <a:pt x="4215035" y="4144143"/>
                  <a:pt x="3369617" y="4743226"/>
                  <a:pt x="2384276" y="4743226"/>
                </a:cubicBezTo>
                <a:cubicBezTo>
                  <a:pt x="1398935" y="4743226"/>
                  <a:pt x="553518" y="4144143"/>
                  <a:pt x="192392" y="3290347"/>
                </a:cubicBezTo>
                <a:lnTo>
                  <a:pt x="161303" y="3205408"/>
                </a:lnTo>
                <a:lnTo>
                  <a:pt x="153302" y="3201618"/>
                </a:lnTo>
                <a:lnTo>
                  <a:pt x="106947" y="3074967"/>
                </a:lnTo>
                <a:cubicBezTo>
                  <a:pt x="37443" y="2851503"/>
                  <a:pt x="0" y="2613912"/>
                  <a:pt x="0" y="2367577"/>
                </a:cubicBezTo>
                <a:cubicBezTo>
                  <a:pt x="0" y="2285465"/>
                  <a:pt x="4160" y="2204325"/>
                  <a:pt x="12281" y="2124356"/>
                </a:cubicBezTo>
                <a:lnTo>
                  <a:pt x="37193" y="1961128"/>
                </a:lnTo>
                <a:lnTo>
                  <a:pt x="37116" y="1961090"/>
                </a:lnTo>
                <a:lnTo>
                  <a:pt x="47129" y="1895475"/>
                </a:lnTo>
                <a:cubicBezTo>
                  <a:pt x="116447" y="1556728"/>
                  <a:pt x="257767" y="1244209"/>
                  <a:pt x="454400" y="974606"/>
                </a:cubicBezTo>
                <a:lnTo>
                  <a:pt x="472892" y="951360"/>
                </a:lnTo>
                <a:lnTo>
                  <a:pt x="473274" y="951481"/>
                </a:lnTo>
                <a:lnTo>
                  <a:pt x="576232" y="822061"/>
                </a:lnTo>
                <a:cubicBezTo>
                  <a:pt x="1012412" y="318523"/>
                  <a:pt x="1656495" y="0"/>
                  <a:pt x="2374973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Group 35"/>
          <p:cNvGrpSpPr>
            <a:grpSpLocks noChangeAspect="1"/>
          </p:cNvGrpSpPr>
          <p:nvPr/>
        </p:nvGrpSpPr>
        <p:grpSpPr bwMode="auto">
          <a:xfrm>
            <a:off x="5065569" y="2362880"/>
            <a:ext cx="2173536" cy="2107672"/>
            <a:chOff x="3477" y="1809"/>
            <a:chExt cx="726" cy="704"/>
          </a:xfrm>
          <a:noFill/>
        </p:grpSpPr>
        <p:sp>
          <p:nvSpPr>
            <p:cNvPr id="36" name="Freeform 36"/>
            <p:cNvSpPr/>
            <p:nvPr/>
          </p:nvSpPr>
          <p:spPr bwMode="auto">
            <a:xfrm>
              <a:off x="3928" y="1833"/>
              <a:ext cx="15" cy="12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3 h 5"/>
                <a:gd name="T6" fmla="*/ 0 w 6"/>
                <a:gd name="T7" fmla="*/ 4 h 5"/>
                <a:gd name="T8" fmla="*/ 0 w 6"/>
                <a:gd name="T9" fmla="*/ 5 h 5"/>
                <a:gd name="T10" fmla="*/ 1 w 6"/>
                <a:gd name="T11" fmla="*/ 5 h 5"/>
                <a:gd name="T12" fmla="*/ 5 w 6"/>
                <a:gd name="T13" fmla="*/ 5 h 5"/>
                <a:gd name="T14" fmla="*/ 6 w 6"/>
                <a:gd name="T15" fmla="*/ 5 h 5"/>
                <a:gd name="T16" fmla="*/ 6 w 6"/>
                <a:gd name="T17" fmla="*/ 5 h 5"/>
                <a:gd name="T18" fmla="*/ 6 w 6"/>
                <a:gd name="T19" fmla="*/ 5 h 5"/>
                <a:gd name="T20" fmla="*/ 6 w 6"/>
                <a:gd name="T21" fmla="*/ 4 h 5"/>
                <a:gd name="T22" fmla="*/ 6 w 6"/>
                <a:gd name="T23" fmla="*/ 3 h 5"/>
                <a:gd name="T24" fmla="*/ 6 w 6"/>
                <a:gd name="T25" fmla="*/ 3 h 5"/>
                <a:gd name="T26" fmla="*/ 5 w 6"/>
                <a:gd name="T27" fmla="*/ 2 h 5"/>
                <a:gd name="T28" fmla="*/ 5 w 6"/>
                <a:gd name="T29" fmla="*/ 2 h 5"/>
                <a:gd name="T30" fmla="*/ 5 w 6"/>
                <a:gd name="T31" fmla="*/ 1 h 5"/>
                <a:gd name="T32" fmla="*/ 5 w 6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3928" y="1840"/>
              <a:ext cx="34" cy="33"/>
            </a:xfrm>
            <a:custGeom>
              <a:avLst/>
              <a:gdLst>
                <a:gd name="T0" fmla="*/ 7 w 14"/>
                <a:gd name="T1" fmla="*/ 0 h 14"/>
                <a:gd name="T2" fmla="*/ 6 w 14"/>
                <a:gd name="T3" fmla="*/ 0 h 14"/>
                <a:gd name="T4" fmla="*/ 6 w 14"/>
                <a:gd name="T5" fmla="*/ 1 h 14"/>
                <a:gd name="T6" fmla="*/ 6 w 14"/>
                <a:gd name="T7" fmla="*/ 2 h 14"/>
                <a:gd name="T8" fmla="*/ 6 w 14"/>
                <a:gd name="T9" fmla="*/ 2 h 14"/>
                <a:gd name="T10" fmla="*/ 6 w 14"/>
                <a:gd name="T11" fmla="*/ 2 h 14"/>
                <a:gd name="T12" fmla="*/ 5 w 14"/>
                <a:gd name="T13" fmla="*/ 3 h 14"/>
                <a:gd name="T14" fmla="*/ 5 w 14"/>
                <a:gd name="T15" fmla="*/ 3 h 14"/>
                <a:gd name="T16" fmla="*/ 4 w 14"/>
                <a:gd name="T17" fmla="*/ 3 h 14"/>
                <a:gd name="T18" fmla="*/ 4 w 14"/>
                <a:gd name="T19" fmla="*/ 3 h 14"/>
                <a:gd name="T20" fmla="*/ 3 w 14"/>
                <a:gd name="T21" fmla="*/ 3 h 14"/>
                <a:gd name="T22" fmla="*/ 3 w 14"/>
                <a:gd name="T23" fmla="*/ 4 h 14"/>
                <a:gd name="T24" fmla="*/ 3 w 14"/>
                <a:gd name="T25" fmla="*/ 4 h 14"/>
                <a:gd name="T26" fmla="*/ 3 w 14"/>
                <a:gd name="T27" fmla="*/ 4 h 14"/>
                <a:gd name="T28" fmla="*/ 3 w 14"/>
                <a:gd name="T29" fmla="*/ 4 h 14"/>
                <a:gd name="T30" fmla="*/ 2 w 14"/>
                <a:gd name="T31" fmla="*/ 4 h 14"/>
                <a:gd name="T32" fmla="*/ 1 w 14"/>
                <a:gd name="T33" fmla="*/ 4 h 14"/>
                <a:gd name="T34" fmla="*/ 0 w 14"/>
                <a:gd name="T35" fmla="*/ 5 h 14"/>
                <a:gd name="T36" fmla="*/ 0 w 14"/>
                <a:gd name="T37" fmla="*/ 6 h 14"/>
                <a:gd name="T38" fmla="*/ 0 w 14"/>
                <a:gd name="T39" fmla="*/ 6 h 14"/>
                <a:gd name="T40" fmla="*/ 0 w 14"/>
                <a:gd name="T41" fmla="*/ 9 h 14"/>
                <a:gd name="T42" fmla="*/ 1 w 14"/>
                <a:gd name="T43" fmla="*/ 9 h 14"/>
                <a:gd name="T44" fmla="*/ 1 w 14"/>
                <a:gd name="T45" fmla="*/ 9 h 14"/>
                <a:gd name="T46" fmla="*/ 1 w 14"/>
                <a:gd name="T47" fmla="*/ 9 h 14"/>
                <a:gd name="T48" fmla="*/ 1 w 14"/>
                <a:gd name="T49" fmla="*/ 9 h 14"/>
                <a:gd name="T50" fmla="*/ 1 w 14"/>
                <a:gd name="T51" fmla="*/ 11 h 14"/>
                <a:gd name="T52" fmla="*/ 2 w 14"/>
                <a:gd name="T53" fmla="*/ 11 h 14"/>
                <a:gd name="T54" fmla="*/ 3 w 14"/>
                <a:gd name="T55" fmla="*/ 11 h 14"/>
                <a:gd name="T56" fmla="*/ 3 w 14"/>
                <a:gd name="T57" fmla="*/ 11 h 14"/>
                <a:gd name="T58" fmla="*/ 3 w 14"/>
                <a:gd name="T59" fmla="*/ 11 h 14"/>
                <a:gd name="T60" fmla="*/ 3 w 14"/>
                <a:gd name="T61" fmla="*/ 13 h 14"/>
                <a:gd name="T62" fmla="*/ 5 w 14"/>
                <a:gd name="T63" fmla="*/ 13 h 14"/>
                <a:gd name="T64" fmla="*/ 6 w 14"/>
                <a:gd name="T65" fmla="*/ 14 h 14"/>
                <a:gd name="T66" fmla="*/ 7 w 14"/>
                <a:gd name="T67" fmla="*/ 14 h 14"/>
                <a:gd name="T68" fmla="*/ 9 w 14"/>
                <a:gd name="T69" fmla="*/ 13 h 14"/>
                <a:gd name="T70" fmla="*/ 10 w 14"/>
                <a:gd name="T71" fmla="*/ 13 h 14"/>
                <a:gd name="T72" fmla="*/ 10 w 14"/>
                <a:gd name="T73" fmla="*/ 12 h 14"/>
                <a:gd name="T74" fmla="*/ 11 w 14"/>
                <a:gd name="T75" fmla="*/ 12 h 14"/>
                <a:gd name="T76" fmla="*/ 12 w 14"/>
                <a:gd name="T77" fmla="*/ 12 h 14"/>
                <a:gd name="T78" fmla="*/ 13 w 14"/>
                <a:gd name="T79" fmla="*/ 8 h 14"/>
                <a:gd name="T80" fmla="*/ 13 w 14"/>
                <a:gd name="T81" fmla="*/ 7 h 14"/>
                <a:gd name="T82" fmla="*/ 12 w 14"/>
                <a:gd name="T83" fmla="*/ 5 h 14"/>
                <a:gd name="T84" fmla="*/ 12 w 14"/>
                <a:gd name="T85" fmla="*/ 5 h 14"/>
                <a:gd name="T86" fmla="*/ 12 w 14"/>
                <a:gd name="T87" fmla="*/ 5 h 14"/>
                <a:gd name="T88" fmla="*/ 13 w 14"/>
                <a:gd name="T89" fmla="*/ 4 h 14"/>
                <a:gd name="T90" fmla="*/ 13 w 14"/>
                <a:gd name="T91" fmla="*/ 2 h 14"/>
                <a:gd name="T92" fmla="*/ 13 w 14"/>
                <a:gd name="T93" fmla="*/ 2 h 14"/>
                <a:gd name="T94" fmla="*/ 12 w 14"/>
                <a:gd name="T95" fmla="*/ 2 h 14"/>
                <a:gd name="T96" fmla="*/ 12 w 14"/>
                <a:gd name="T97" fmla="*/ 1 h 14"/>
                <a:gd name="T98" fmla="*/ 11 w 14"/>
                <a:gd name="T99" fmla="*/ 1 h 14"/>
                <a:gd name="T100" fmla="*/ 8 w 14"/>
                <a:gd name="T101" fmla="*/ 0 h 14"/>
                <a:gd name="T102" fmla="*/ 8 w 14"/>
                <a:gd name="T103" fmla="*/ 0 h 14"/>
                <a:gd name="T104" fmla="*/ 7 w 14"/>
                <a:gd name="T105" fmla="*/ 0 h 14"/>
                <a:gd name="T106" fmla="*/ 7 w 14"/>
                <a:gd name="T107" fmla="*/ 0 h 14"/>
                <a:gd name="T108" fmla="*/ 7 w 14"/>
                <a:gd name="T10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4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8"/>
            <p:cNvSpPr/>
            <p:nvPr/>
          </p:nvSpPr>
          <p:spPr bwMode="auto">
            <a:xfrm>
              <a:off x="3959" y="1847"/>
              <a:ext cx="22" cy="19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1 h 8"/>
                <a:gd name="T4" fmla="*/ 0 w 9"/>
                <a:gd name="T5" fmla="*/ 2 h 8"/>
                <a:gd name="T6" fmla="*/ 1 w 9"/>
                <a:gd name="T7" fmla="*/ 3 h 8"/>
                <a:gd name="T8" fmla="*/ 2 w 9"/>
                <a:gd name="T9" fmla="*/ 4 h 8"/>
                <a:gd name="T10" fmla="*/ 3 w 9"/>
                <a:gd name="T11" fmla="*/ 5 h 8"/>
                <a:gd name="T12" fmla="*/ 3 w 9"/>
                <a:gd name="T13" fmla="*/ 6 h 8"/>
                <a:gd name="T14" fmla="*/ 4 w 9"/>
                <a:gd name="T15" fmla="*/ 6 h 8"/>
                <a:gd name="T16" fmla="*/ 4 w 9"/>
                <a:gd name="T17" fmla="*/ 6 h 8"/>
                <a:gd name="T18" fmla="*/ 4 w 9"/>
                <a:gd name="T19" fmla="*/ 7 h 8"/>
                <a:gd name="T20" fmla="*/ 4 w 9"/>
                <a:gd name="T21" fmla="*/ 7 h 8"/>
                <a:gd name="T22" fmla="*/ 6 w 9"/>
                <a:gd name="T23" fmla="*/ 7 h 8"/>
                <a:gd name="T24" fmla="*/ 6 w 9"/>
                <a:gd name="T25" fmla="*/ 8 h 8"/>
                <a:gd name="T26" fmla="*/ 9 w 9"/>
                <a:gd name="T27" fmla="*/ 6 h 8"/>
                <a:gd name="T28" fmla="*/ 9 w 9"/>
                <a:gd name="T29" fmla="*/ 3 h 8"/>
                <a:gd name="T30" fmla="*/ 9 w 9"/>
                <a:gd name="T31" fmla="*/ 2 h 8"/>
                <a:gd name="T32" fmla="*/ 9 w 9"/>
                <a:gd name="T33" fmla="*/ 1 h 8"/>
                <a:gd name="T34" fmla="*/ 8 w 9"/>
                <a:gd name="T35" fmla="*/ 1 h 8"/>
                <a:gd name="T36" fmla="*/ 7 w 9"/>
                <a:gd name="T37" fmla="*/ 1 h 8"/>
                <a:gd name="T38" fmla="*/ 7 w 9"/>
                <a:gd name="T39" fmla="*/ 1 h 8"/>
                <a:gd name="T40" fmla="*/ 7 w 9"/>
                <a:gd name="T41" fmla="*/ 1 h 8"/>
                <a:gd name="T42" fmla="*/ 8 w 9"/>
                <a:gd name="T43" fmla="*/ 0 h 8"/>
                <a:gd name="T44" fmla="*/ 7 w 9"/>
                <a:gd name="T45" fmla="*/ 0 h 8"/>
                <a:gd name="T46" fmla="*/ 5 w 9"/>
                <a:gd name="T47" fmla="*/ 0 h 8"/>
                <a:gd name="T48" fmla="*/ 4 w 9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8" y="7"/>
                    <a:pt x="9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39"/>
            <p:cNvSpPr/>
            <p:nvPr/>
          </p:nvSpPr>
          <p:spPr bwMode="auto">
            <a:xfrm>
              <a:off x="3959" y="1864"/>
              <a:ext cx="22" cy="14"/>
            </a:xfrm>
            <a:custGeom>
              <a:avLst/>
              <a:gdLst>
                <a:gd name="T0" fmla="*/ 6 w 9"/>
                <a:gd name="T1" fmla="*/ 0 h 6"/>
                <a:gd name="T2" fmla="*/ 4 w 9"/>
                <a:gd name="T3" fmla="*/ 0 h 6"/>
                <a:gd name="T4" fmla="*/ 1 w 9"/>
                <a:gd name="T5" fmla="*/ 0 h 6"/>
                <a:gd name="T6" fmla="*/ 0 w 9"/>
                <a:gd name="T7" fmla="*/ 1 h 6"/>
                <a:gd name="T8" fmla="*/ 0 w 9"/>
                <a:gd name="T9" fmla="*/ 2 h 6"/>
                <a:gd name="T10" fmla="*/ 0 w 9"/>
                <a:gd name="T11" fmla="*/ 2 h 6"/>
                <a:gd name="T12" fmla="*/ 0 w 9"/>
                <a:gd name="T13" fmla="*/ 5 h 6"/>
                <a:gd name="T14" fmla="*/ 3 w 9"/>
                <a:gd name="T15" fmla="*/ 5 h 6"/>
                <a:gd name="T16" fmla="*/ 3 w 9"/>
                <a:gd name="T17" fmla="*/ 6 h 6"/>
                <a:gd name="T18" fmla="*/ 8 w 9"/>
                <a:gd name="T19" fmla="*/ 6 h 6"/>
                <a:gd name="T20" fmla="*/ 8 w 9"/>
                <a:gd name="T21" fmla="*/ 6 h 6"/>
                <a:gd name="T22" fmla="*/ 9 w 9"/>
                <a:gd name="T23" fmla="*/ 6 h 6"/>
                <a:gd name="T24" fmla="*/ 9 w 9"/>
                <a:gd name="T25" fmla="*/ 5 h 6"/>
                <a:gd name="T26" fmla="*/ 9 w 9"/>
                <a:gd name="T27" fmla="*/ 5 h 6"/>
                <a:gd name="T28" fmla="*/ 9 w 9"/>
                <a:gd name="T29" fmla="*/ 3 h 6"/>
                <a:gd name="T30" fmla="*/ 7 w 9"/>
                <a:gd name="T31" fmla="*/ 2 h 6"/>
                <a:gd name="T32" fmla="*/ 7 w 9"/>
                <a:gd name="T33" fmla="*/ 2 h 6"/>
                <a:gd name="T34" fmla="*/ 7 w 9"/>
                <a:gd name="T35" fmla="*/ 2 h 6"/>
                <a:gd name="T36" fmla="*/ 6 w 9"/>
                <a:gd name="T37" fmla="*/ 2 h 6"/>
                <a:gd name="T38" fmla="*/ 6 w 9"/>
                <a:gd name="T39" fmla="*/ 1 h 6"/>
                <a:gd name="T40" fmla="*/ 6 w 9"/>
                <a:gd name="T41" fmla="*/ 1 h 6"/>
                <a:gd name="T42" fmla="*/ 6 w 9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0"/>
            <p:cNvSpPr/>
            <p:nvPr/>
          </p:nvSpPr>
          <p:spPr bwMode="auto">
            <a:xfrm>
              <a:off x="3764" y="1809"/>
              <a:ext cx="81" cy="57"/>
            </a:xfrm>
            <a:custGeom>
              <a:avLst/>
              <a:gdLst>
                <a:gd name="T0" fmla="*/ 14 w 34"/>
                <a:gd name="T1" fmla="*/ 1 h 24"/>
                <a:gd name="T2" fmla="*/ 2 w 34"/>
                <a:gd name="T3" fmla="*/ 2 h 24"/>
                <a:gd name="T4" fmla="*/ 2 w 34"/>
                <a:gd name="T5" fmla="*/ 5 h 24"/>
                <a:gd name="T6" fmla="*/ 4 w 34"/>
                <a:gd name="T7" fmla="*/ 6 h 24"/>
                <a:gd name="T8" fmla="*/ 4 w 34"/>
                <a:gd name="T9" fmla="*/ 9 h 24"/>
                <a:gd name="T10" fmla="*/ 4 w 34"/>
                <a:gd name="T11" fmla="*/ 12 h 24"/>
                <a:gd name="T12" fmla="*/ 3 w 34"/>
                <a:gd name="T13" fmla="*/ 13 h 24"/>
                <a:gd name="T14" fmla="*/ 0 w 34"/>
                <a:gd name="T15" fmla="*/ 15 h 24"/>
                <a:gd name="T16" fmla="*/ 0 w 34"/>
                <a:gd name="T17" fmla="*/ 18 h 24"/>
                <a:gd name="T18" fmla="*/ 2 w 34"/>
                <a:gd name="T19" fmla="*/ 20 h 24"/>
                <a:gd name="T20" fmla="*/ 5 w 34"/>
                <a:gd name="T21" fmla="*/ 24 h 24"/>
                <a:gd name="T22" fmla="*/ 11 w 34"/>
                <a:gd name="T23" fmla="*/ 24 h 24"/>
                <a:gd name="T24" fmla="*/ 13 w 34"/>
                <a:gd name="T25" fmla="*/ 22 h 24"/>
                <a:gd name="T26" fmla="*/ 14 w 34"/>
                <a:gd name="T27" fmla="*/ 19 h 24"/>
                <a:gd name="T28" fmla="*/ 15 w 34"/>
                <a:gd name="T29" fmla="*/ 18 h 24"/>
                <a:gd name="T30" fmla="*/ 16 w 34"/>
                <a:gd name="T31" fmla="*/ 18 h 24"/>
                <a:gd name="T32" fmla="*/ 17 w 34"/>
                <a:gd name="T33" fmla="*/ 18 h 24"/>
                <a:gd name="T34" fmla="*/ 21 w 34"/>
                <a:gd name="T35" fmla="*/ 17 h 24"/>
                <a:gd name="T36" fmla="*/ 21 w 34"/>
                <a:gd name="T37" fmla="*/ 16 h 24"/>
                <a:gd name="T38" fmla="*/ 22 w 34"/>
                <a:gd name="T39" fmla="*/ 16 h 24"/>
                <a:gd name="T40" fmla="*/ 25 w 34"/>
                <a:gd name="T41" fmla="*/ 14 h 24"/>
                <a:gd name="T42" fmla="*/ 28 w 34"/>
                <a:gd name="T43" fmla="*/ 14 h 24"/>
                <a:gd name="T44" fmla="*/ 29 w 34"/>
                <a:gd name="T45" fmla="*/ 12 h 24"/>
                <a:gd name="T46" fmla="*/ 29 w 34"/>
                <a:gd name="T47" fmla="*/ 12 h 24"/>
                <a:gd name="T48" fmla="*/ 31 w 34"/>
                <a:gd name="T49" fmla="*/ 11 h 24"/>
                <a:gd name="T50" fmla="*/ 31 w 34"/>
                <a:gd name="T51" fmla="*/ 9 h 24"/>
                <a:gd name="T52" fmla="*/ 31 w 34"/>
                <a:gd name="T53" fmla="*/ 7 h 24"/>
                <a:gd name="T54" fmla="*/ 33 w 34"/>
                <a:gd name="T55" fmla="*/ 5 h 24"/>
                <a:gd name="T56" fmla="*/ 34 w 34"/>
                <a:gd name="T57" fmla="*/ 3 h 24"/>
                <a:gd name="T58" fmla="*/ 34 w 34"/>
                <a:gd name="T59" fmla="*/ 2 h 24"/>
                <a:gd name="T60" fmla="*/ 32 w 34"/>
                <a:gd name="T61" fmla="*/ 0 h 24"/>
                <a:gd name="T62" fmla="*/ 27 w 34"/>
                <a:gd name="T6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" h="24">
                  <a:moveTo>
                    <a:pt x="27" y="0"/>
                  </a:moveTo>
                  <a:cubicBezTo>
                    <a:pt x="23" y="0"/>
                    <a:pt x="18" y="0"/>
                    <a:pt x="14" y="1"/>
                  </a:cubicBezTo>
                  <a:cubicBezTo>
                    <a:pt x="10" y="1"/>
                    <a:pt x="6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4" y="22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2"/>
                    <a:pt x="14" y="21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4" y="15"/>
                  </a:cubicBezTo>
                  <a:cubicBezTo>
                    <a:pt x="24" y="15"/>
                    <a:pt x="25" y="14"/>
                    <a:pt x="25" y="14"/>
                  </a:cubicBezTo>
                  <a:cubicBezTo>
                    <a:pt x="25" y="14"/>
                    <a:pt x="26" y="14"/>
                    <a:pt x="26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1"/>
                    <a:pt x="32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8"/>
                    <a:pt x="31" y="7"/>
                    <a:pt x="31" y="7"/>
                  </a:cubicBezTo>
                  <a:cubicBezTo>
                    <a:pt x="31" y="6"/>
                    <a:pt x="31" y="6"/>
                    <a:pt x="32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4" y="1"/>
                    <a:pt x="33" y="1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9" y="0"/>
                    <a:pt x="28" y="0"/>
                    <a:pt x="27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1"/>
            <p:cNvSpPr>
              <a:spLocks noEditPoints="1"/>
            </p:cNvSpPr>
            <p:nvPr/>
          </p:nvSpPr>
          <p:spPr bwMode="auto">
            <a:xfrm>
              <a:off x="3902" y="1838"/>
              <a:ext cx="301" cy="585"/>
            </a:xfrm>
            <a:custGeom>
              <a:avLst/>
              <a:gdLst>
                <a:gd name="T0" fmla="*/ 51 w 126"/>
                <a:gd name="T1" fmla="*/ 38 h 245"/>
                <a:gd name="T2" fmla="*/ 34 w 126"/>
                <a:gd name="T3" fmla="*/ 3 h 245"/>
                <a:gd name="T4" fmla="*/ 35 w 126"/>
                <a:gd name="T5" fmla="*/ 9 h 245"/>
                <a:gd name="T6" fmla="*/ 34 w 126"/>
                <a:gd name="T7" fmla="*/ 18 h 245"/>
                <a:gd name="T8" fmla="*/ 22 w 126"/>
                <a:gd name="T9" fmla="*/ 26 h 245"/>
                <a:gd name="T10" fmla="*/ 39 w 126"/>
                <a:gd name="T11" fmla="*/ 42 h 245"/>
                <a:gd name="T12" fmla="*/ 48 w 126"/>
                <a:gd name="T13" fmla="*/ 45 h 245"/>
                <a:gd name="T14" fmla="*/ 59 w 126"/>
                <a:gd name="T15" fmla="*/ 54 h 245"/>
                <a:gd name="T16" fmla="*/ 58 w 126"/>
                <a:gd name="T17" fmla="*/ 43 h 245"/>
                <a:gd name="T18" fmla="*/ 65 w 126"/>
                <a:gd name="T19" fmla="*/ 49 h 245"/>
                <a:gd name="T20" fmla="*/ 67 w 126"/>
                <a:gd name="T21" fmla="*/ 34 h 245"/>
                <a:gd name="T22" fmla="*/ 74 w 126"/>
                <a:gd name="T23" fmla="*/ 44 h 245"/>
                <a:gd name="T24" fmla="*/ 78 w 126"/>
                <a:gd name="T25" fmla="*/ 55 h 245"/>
                <a:gd name="T26" fmla="*/ 85 w 126"/>
                <a:gd name="T27" fmla="*/ 56 h 245"/>
                <a:gd name="T28" fmla="*/ 90 w 126"/>
                <a:gd name="T29" fmla="*/ 63 h 245"/>
                <a:gd name="T30" fmla="*/ 80 w 126"/>
                <a:gd name="T31" fmla="*/ 65 h 245"/>
                <a:gd name="T32" fmla="*/ 71 w 126"/>
                <a:gd name="T33" fmla="*/ 66 h 245"/>
                <a:gd name="T34" fmla="*/ 64 w 126"/>
                <a:gd name="T35" fmla="*/ 63 h 245"/>
                <a:gd name="T36" fmla="*/ 56 w 126"/>
                <a:gd name="T37" fmla="*/ 58 h 245"/>
                <a:gd name="T38" fmla="*/ 48 w 126"/>
                <a:gd name="T39" fmla="*/ 53 h 245"/>
                <a:gd name="T40" fmla="*/ 32 w 126"/>
                <a:gd name="T41" fmla="*/ 54 h 245"/>
                <a:gd name="T42" fmla="*/ 24 w 126"/>
                <a:gd name="T43" fmla="*/ 58 h 245"/>
                <a:gd name="T44" fmla="*/ 14 w 126"/>
                <a:gd name="T45" fmla="*/ 72 h 245"/>
                <a:gd name="T46" fmla="*/ 6 w 126"/>
                <a:gd name="T47" fmla="*/ 80 h 245"/>
                <a:gd name="T48" fmla="*/ 1 w 126"/>
                <a:gd name="T49" fmla="*/ 96 h 245"/>
                <a:gd name="T50" fmla="*/ 1 w 126"/>
                <a:gd name="T51" fmla="*/ 109 h 245"/>
                <a:gd name="T52" fmla="*/ 9 w 126"/>
                <a:gd name="T53" fmla="*/ 120 h 245"/>
                <a:gd name="T54" fmla="*/ 21 w 126"/>
                <a:gd name="T55" fmla="*/ 132 h 245"/>
                <a:gd name="T56" fmla="*/ 33 w 126"/>
                <a:gd name="T57" fmla="*/ 138 h 245"/>
                <a:gd name="T58" fmla="*/ 43 w 126"/>
                <a:gd name="T59" fmla="*/ 139 h 245"/>
                <a:gd name="T60" fmla="*/ 57 w 126"/>
                <a:gd name="T61" fmla="*/ 135 h 245"/>
                <a:gd name="T62" fmla="*/ 67 w 126"/>
                <a:gd name="T63" fmla="*/ 140 h 245"/>
                <a:gd name="T64" fmla="*/ 68 w 126"/>
                <a:gd name="T65" fmla="*/ 153 h 245"/>
                <a:gd name="T66" fmla="*/ 76 w 126"/>
                <a:gd name="T67" fmla="*/ 168 h 245"/>
                <a:gd name="T68" fmla="*/ 77 w 126"/>
                <a:gd name="T69" fmla="*/ 181 h 245"/>
                <a:gd name="T70" fmla="*/ 71 w 126"/>
                <a:gd name="T71" fmla="*/ 194 h 245"/>
                <a:gd name="T72" fmla="*/ 71 w 126"/>
                <a:gd name="T73" fmla="*/ 214 h 245"/>
                <a:gd name="T74" fmla="*/ 72 w 126"/>
                <a:gd name="T75" fmla="*/ 234 h 245"/>
                <a:gd name="T76" fmla="*/ 81 w 126"/>
                <a:gd name="T77" fmla="*/ 242 h 245"/>
                <a:gd name="T78" fmla="*/ 97 w 126"/>
                <a:gd name="T79" fmla="*/ 232 h 245"/>
                <a:gd name="T80" fmla="*/ 100 w 126"/>
                <a:gd name="T81" fmla="*/ 221 h 245"/>
                <a:gd name="T82" fmla="*/ 108 w 126"/>
                <a:gd name="T83" fmla="*/ 206 h 245"/>
                <a:gd name="T84" fmla="*/ 119 w 126"/>
                <a:gd name="T85" fmla="*/ 181 h 245"/>
                <a:gd name="T86" fmla="*/ 122 w 126"/>
                <a:gd name="T87" fmla="*/ 158 h 245"/>
                <a:gd name="T88" fmla="*/ 124 w 126"/>
                <a:gd name="T89" fmla="*/ 142 h 245"/>
                <a:gd name="T90" fmla="*/ 122 w 126"/>
                <a:gd name="T91" fmla="*/ 116 h 245"/>
                <a:gd name="T92" fmla="*/ 116 w 126"/>
                <a:gd name="T93" fmla="*/ 107 h 245"/>
                <a:gd name="T94" fmla="*/ 106 w 126"/>
                <a:gd name="T95" fmla="*/ 90 h 245"/>
                <a:gd name="T96" fmla="*/ 99 w 126"/>
                <a:gd name="T97" fmla="*/ 76 h 245"/>
                <a:gd name="T98" fmla="*/ 103 w 126"/>
                <a:gd name="T99" fmla="*/ 82 h 245"/>
                <a:gd name="T100" fmla="*/ 111 w 126"/>
                <a:gd name="T101" fmla="*/ 95 h 245"/>
                <a:gd name="T102" fmla="*/ 116 w 126"/>
                <a:gd name="T103" fmla="*/ 105 h 245"/>
                <a:gd name="T104" fmla="*/ 118 w 126"/>
                <a:gd name="T105" fmla="*/ 84 h 245"/>
                <a:gd name="T106" fmla="*/ 115 w 126"/>
                <a:gd name="T107" fmla="*/ 77 h 245"/>
                <a:gd name="T108" fmla="*/ 110 w 126"/>
                <a:gd name="T109" fmla="*/ 69 h 245"/>
                <a:gd name="T110" fmla="*/ 106 w 126"/>
                <a:gd name="T111" fmla="*/ 62 h 245"/>
                <a:gd name="T112" fmla="*/ 99 w 126"/>
                <a:gd name="T113" fmla="*/ 52 h 245"/>
                <a:gd name="T114" fmla="*/ 80 w 126"/>
                <a:gd name="T115" fmla="*/ 31 h 245"/>
                <a:gd name="T116" fmla="*/ 62 w 126"/>
                <a:gd name="T117" fmla="*/ 1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" h="245">
                  <a:moveTo>
                    <a:pt x="49" y="38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6" y="36"/>
                    <a:pt x="46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1" y="38"/>
                  </a:cubicBezTo>
                  <a:cubicBezTo>
                    <a:pt x="51" y="38"/>
                    <a:pt x="52" y="38"/>
                    <a:pt x="52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moveTo>
                    <a:pt x="34" y="0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4"/>
                    <a:pt x="34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4"/>
                    <a:pt x="36" y="14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7"/>
                    <a:pt x="39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0"/>
                    <a:pt x="28" y="20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2"/>
                  </a:cubicBezTo>
                  <a:cubicBezTo>
                    <a:pt x="24" y="23"/>
                    <a:pt x="23" y="23"/>
                    <a:pt x="23" y="24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6"/>
                    <a:pt x="22" y="26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31"/>
                    <a:pt x="23" y="33"/>
                    <a:pt x="25" y="34"/>
                  </a:cubicBezTo>
                  <a:cubicBezTo>
                    <a:pt x="25" y="35"/>
                    <a:pt x="26" y="36"/>
                    <a:pt x="27" y="36"/>
                  </a:cubicBezTo>
                  <a:cubicBezTo>
                    <a:pt x="29" y="39"/>
                    <a:pt x="31" y="42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4" y="46"/>
                    <a:pt x="34" y="44"/>
                    <a:pt x="34" y="43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0" y="42"/>
                    <a:pt x="40" y="41"/>
                  </a:cubicBezTo>
                  <a:cubicBezTo>
                    <a:pt x="40" y="41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2" y="40"/>
                    <a:pt x="42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43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2"/>
                    <a:pt x="60" y="52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8" y="43"/>
                    <a:pt x="57" y="43"/>
                    <a:pt x="56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5"/>
                    <a:pt x="62" y="46"/>
                    <a:pt x="62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8"/>
                    <a:pt x="65" y="48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68" y="50"/>
                    <a:pt x="69" y="49"/>
                  </a:cubicBezTo>
                  <a:cubicBezTo>
                    <a:pt x="69" y="49"/>
                    <a:pt x="69" y="49"/>
                    <a:pt x="69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0" y="47"/>
                    <a:pt x="70" y="46"/>
                    <a:pt x="70" y="44"/>
                  </a:cubicBezTo>
                  <a:cubicBezTo>
                    <a:pt x="70" y="42"/>
                    <a:pt x="69" y="40"/>
                    <a:pt x="67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7"/>
                    <a:pt x="66" y="37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5"/>
                    <a:pt x="66" y="35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8" y="34"/>
                    <a:pt x="69" y="35"/>
                    <a:pt x="70" y="35"/>
                  </a:cubicBezTo>
                  <a:cubicBezTo>
                    <a:pt x="71" y="36"/>
                    <a:pt x="71" y="36"/>
                    <a:pt x="72" y="36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8"/>
                    <a:pt x="74" y="39"/>
                    <a:pt x="75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40"/>
                    <a:pt x="77" y="40"/>
                    <a:pt x="78" y="41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8" y="42"/>
                    <a:pt x="79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5" y="43"/>
                    <a:pt x="74" y="43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6"/>
                    <a:pt x="73" y="48"/>
                    <a:pt x="74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50"/>
                    <a:pt x="74" y="50"/>
                    <a:pt x="75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3"/>
                    <a:pt x="77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55"/>
                    <a:pt x="80" y="55"/>
                    <a:pt x="81" y="55"/>
                  </a:cubicBezTo>
                  <a:cubicBezTo>
                    <a:pt x="81" y="56"/>
                    <a:pt x="82" y="56"/>
                    <a:pt x="83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6"/>
                    <a:pt x="89" y="66"/>
                    <a:pt x="89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6" y="67"/>
                    <a:pt x="86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4" y="66"/>
                    <a:pt x="83" y="66"/>
                    <a:pt x="83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9" y="64"/>
                    <a:pt x="78" y="64"/>
                  </a:cubicBezTo>
                  <a:cubicBezTo>
                    <a:pt x="78" y="63"/>
                    <a:pt x="77" y="63"/>
                    <a:pt x="77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5"/>
                    <a:pt x="76" y="66"/>
                    <a:pt x="75" y="67"/>
                  </a:cubicBezTo>
                  <a:cubicBezTo>
                    <a:pt x="75" y="67"/>
                    <a:pt x="75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5" y="63"/>
                    <a:pt x="65" y="63"/>
                    <a:pt x="64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0" y="61"/>
                    <a:pt x="60" y="61"/>
                  </a:cubicBezTo>
                  <a:cubicBezTo>
                    <a:pt x="59" y="61"/>
                    <a:pt x="59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7" y="60"/>
                    <a:pt x="57" y="60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5" y="55"/>
                    <a:pt x="55" y="54"/>
                    <a:pt x="54" y="54"/>
                  </a:cubicBezTo>
                  <a:cubicBezTo>
                    <a:pt x="54" y="53"/>
                    <a:pt x="53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49" y="51"/>
                    <a:pt x="48" y="52"/>
                    <a:pt x="48" y="53"/>
                  </a:cubicBezTo>
                  <a:cubicBezTo>
                    <a:pt x="47" y="54"/>
                    <a:pt x="47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5" y="54"/>
                    <a:pt x="44" y="54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41" y="53"/>
                    <a:pt x="40" y="53"/>
                    <a:pt x="39" y="53"/>
                  </a:cubicBezTo>
                  <a:cubicBezTo>
                    <a:pt x="39" y="53"/>
                    <a:pt x="38" y="53"/>
                    <a:pt x="38" y="53"/>
                  </a:cubicBezTo>
                  <a:cubicBezTo>
                    <a:pt x="37" y="53"/>
                    <a:pt x="37" y="53"/>
                    <a:pt x="36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1" y="56"/>
                  </a:cubicBezTo>
                  <a:cubicBezTo>
                    <a:pt x="31" y="56"/>
                    <a:pt x="30" y="56"/>
                    <a:pt x="30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5"/>
                    <a:pt x="28" y="55"/>
                    <a:pt x="27" y="55"/>
                  </a:cubicBezTo>
                  <a:cubicBezTo>
                    <a:pt x="27" y="55"/>
                    <a:pt x="27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6"/>
                    <a:pt x="25" y="56"/>
                    <a:pt x="24" y="57"/>
                  </a:cubicBezTo>
                  <a:cubicBezTo>
                    <a:pt x="24" y="57"/>
                    <a:pt x="24" y="57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3" y="60"/>
                    <a:pt x="22" y="60"/>
                    <a:pt x="21" y="60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7" y="62"/>
                    <a:pt x="17" y="64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6"/>
                    <a:pt x="16" y="67"/>
                    <a:pt x="16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70"/>
                    <a:pt x="16" y="71"/>
                    <a:pt x="15" y="71"/>
                  </a:cubicBezTo>
                  <a:cubicBezTo>
                    <a:pt x="15" y="72"/>
                    <a:pt x="14" y="72"/>
                    <a:pt x="14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2"/>
                    <a:pt x="11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5"/>
                    <a:pt x="7" y="77"/>
                    <a:pt x="7" y="7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80"/>
                    <a:pt x="6" y="80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5"/>
                    <a:pt x="4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2" y="89"/>
                    <a:pt x="2" y="89"/>
                    <a:pt x="1" y="90"/>
                  </a:cubicBezTo>
                  <a:cubicBezTo>
                    <a:pt x="1" y="90"/>
                    <a:pt x="1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5"/>
                    <a:pt x="0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1" y="97"/>
                    <a:pt x="1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100"/>
                    <a:pt x="3" y="100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4"/>
                    <a:pt x="4" y="105"/>
                    <a:pt x="3" y="106"/>
                  </a:cubicBezTo>
                  <a:cubicBezTo>
                    <a:pt x="3" y="106"/>
                    <a:pt x="3" y="107"/>
                    <a:pt x="2" y="107"/>
                  </a:cubicBezTo>
                  <a:cubicBezTo>
                    <a:pt x="2" y="108"/>
                    <a:pt x="1" y="108"/>
                    <a:pt x="1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3"/>
                    <a:pt x="3" y="113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4" y="114"/>
                    <a:pt x="4" y="115"/>
                    <a:pt x="5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7"/>
                    <a:pt x="5" y="117"/>
                    <a:pt x="6" y="118"/>
                  </a:cubicBezTo>
                  <a:cubicBezTo>
                    <a:pt x="6" y="118"/>
                    <a:pt x="7" y="118"/>
                    <a:pt x="7" y="11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8" y="119"/>
                    <a:pt x="9" y="120"/>
                    <a:pt x="9" y="120"/>
                  </a:cubicBezTo>
                  <a:cubicBezTo>
                    <a:pt x="11" y="121"/>
                    <a:pt x="11" y="123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26"/>
                    <a:pt x="11" y="129"/>
                    <a:pt x="13" y="129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3"/>
                    <a:pt x="21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3" y="136"/>
                    <a:pt x="24" y="136"/>
                  </a:cubicBezTo>
                  <a:cubicBezTo>
                    <a:pt x="25" y="136"/>
                    <a:pt x="26" y="137"/>
                    <a:pt x="26" y="13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9"/>
                    <a:pt x="28" y="139"/>
                    <a:pt x="28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1" y="138"/>
                    <a:pt x="31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4" y="136"/>
                    <a:pt x="34" y="136"/>
                  </a:cubicBezTo>
                  <a:cubicBezTo>
                    <a:pt x="34" y="136"/>
                    <a:pt x="35" y="137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8"/>
                    <a:pt x="37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0" y="139"/>
                    <a:pt x="41" y="139"/>
                    <a:pt x="42" y="139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6" y="139"/>
                    <a:pt x="46" y="139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7" y="136"/>
                    <a:pt x="47" y="136"/>
                    <a:pt x="48" y="135"/>
                  </a:cubicBezTo>
                  <a:cubicBezTo>
                    <a:pt x="48" y="134"/>
                    <a:pt x="48" y="134"/>
                    <a:pt x="49" y="134"/>
                  </a:cubicBezTo>
                  <a:cubicBezTo>
                    <a:pt x="49" y="134"/>
                    <a:pt x="49" y="133"/>
                    <a:pt x="50" y="133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5" y="133"/>
                    <a:pt x="56" y="134"/>
                    <a:pt x="57" y="135"/>
                  </a:cubicBezTo>
                  <a:cubicBezTo>
                    <a:pt x="57" y="136"/>
                    <a:pt x="57" y="136"/>
                    <a:pt x="58" y="136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8"/>
                    <a:pt x="60" y="138"/>
                    <a:pt x="60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2" y="138"/>
                    <a:pt x="62" y="138"/>
                    <a:pt x="63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5" y="139"/>
                    <a:pt x="65" y="139"/>
                  </a:cubicBezTo>
                  <a:cubicBezTo>
                    <a:pt x="66" y="139"/>
                    <a:pt x="66" y="139"/>
                    <a:pt x="67" y="140"/>
                  </a:cubicBezTo>
                  <a:cubicBezTo>
                    <a:pt x="67" y="140"/>
                    <a:pt x="68" y="140"/>
                    <a:pt x="68" y="141"/>
                  </a:cubicBezTo>
                  <a:cubicBezTo>
                    <a:pt x="69" y="141"/>
                    <a:pt x="70" y="143"/>
                    <a:pt x="70" y="144"/>
                  </a:cubicBezTo>
                  <a:cubicBezTo>
                    <a:pt x="70" y="145"/>
                    <a:pt x="70" y="145"/>
                    <a:pt x="69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8"/>
                    <a:pt x="68" y="14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7" y="151"/>
                    <a:pt x="67" y="151"/>
                    <a:pt x="67" y="151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8" y="154"/>
                    <a:pt x="68" y="154"/>
                    <a:pt x="68" y="154"/>
                  </a:cubicBezTo>
                  <a:cubicBezTo>
                    <a:pt x="68" y="154"/>
                    <a:pt x="69" y="155"/>
                    <a:pt x="70" y="155"/>
                  </a:cubicBezTo>
                  <a:cubicBezTo>
                    <a:pt x="70" y="155"/>
                    <a:pt x="70" y="155"/>
                    <a:pt x="70" y="155"/>
                  </a:cubicBezTo>
                  <a:cubicBezTo>
                    <a:pt x="70" y="156"/>
                    <a:pt x="71" y="156"/>
                    <a:pt x="71" y="157"/>
                  </a:cubicBezTo>
                  <a:cubicBezTo>
                    <a:pt x="71" y="157"/>
                    <a:pt x="71" y="157"/>
                    <a:pt x="72" y="158"/>
                  </a:cubicBezTo>
                  <a:cubicBezTo>
                    <a:pt x="72" y="159"/>
                    <a:pt x="72" y="159"/>
                    <a:pt x="73" y="160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1"/>
                    <a:pt x="73" y="162"/>
                    <a:pt x="73" y="162"/>
                  </a:cubicBezTo>
                  <a:cubicBezTo>
                    <a:pt x="73" y="163"/>
                    <a:pt x="73" y="163"/>
                    <a:pt x="74" y="164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75" y="165"/>
                    <a:pt x="75" y="165"/>
                    <a:pt x="76" y="165"/>
                  </a:cubicBezTo>
                  <a:cubicBezTo>
                    <a:pt x="76" y="165"/>
                    <a:pt x="76" y="166"/>
                    <a:pt x="76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76" y="167"/>
                    <a:pt x="76" y="167"/>
                    <a:pt x="76" y="168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3"/>
                    <a:pt x="77" y="173"/>
                    <a:pt x="77" y="173"/>
                  </a:cubicBezTo>
                  <a:cubicBezTo>
                    <a:pt x="77" y="174"/>
                    <a:pt x="77" y="174"/>
                    <a:pt x="77" y="174"/>
                  </a:cubicBezTo>
                  <a:cubicBezTo>
                    <a:pt x="77" y="174"/>
                    <a:pt x="77" y="176"/>
                    <a:pt x="77" y="176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8" y="182"/>
                    <a:pt x="78" y="182"/>
                    <a:pt x="78" y="182"/>
                  </a:cubicBezTo>
                  <a:cubicBezTo>
                    <a:pt x="77" y="182"/>
                    <a:pt x="77" y="182"/>
                    <a:pt x="77" y="18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7" y="183"/>
                    <a:pt x="76" y="184"/>
                    <a:pt x="76" y="184"/>
                  </a:cubicBezTo>
                  <a:cubicBezTo>
                    <a:pt x="75" y="185"/>
                    <a:pt x="75" y="185"/>
                    <a:pt x="75" y="185"/>
                  </a:cubicBezTo>
                  <a:cubicBezTo>
                    <a:pt x="74" y="186"/>
                    <a:pt x="74" y="186"/>
                    <a:pt x="74" y="187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3" y="187"/>
                    <a:pt x="73" y="187"/>
                    <a:pt x="73" y="187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1" y="193"/>
                    <a:pt x="71" y="193"/>
                    <a:pt x="71" y="193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71" y="195"/>
                    <a:pt x="71" y="195"/>
                    <a:pt x="71" y="195"/>
                  </a:cubicBezTo>
                  <a:cubicBezTo>
                    <a:pt x="70" y="196"/>
                    <a:pt x="70" y="196"/>
                    <a:pt x="70" y="196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2"/>
                    <a:pt x="70" y="212"/>
                    <a:pt x="70" y="212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0" y="213"/>
                    <a:pt x="70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217"/>
                    <a:pt x="71" y="217"/>
                    <a:pt x="71" y="218"/>
                  </a:cubicBezTo>
                  <a:cubicBezTo>
                    <a:pt x="71" y="218"/>
                    <a:pt x="71" y="218"/>
                    <a:pt x="71" y="218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71" y="232"/>
                    <a:pt x="71" y="232"/>
                    <a:pt x="71" y="232"/>
                  </a:cubicBezTo>
                  <a:cubicBezTo>
                    <a:pt x="72" y="232"/>
                    <a:pt x="72" y="233"/>
                    <a:pt x="72" y="234"/>
                  </a:cubicBezTo>
                  <a:cubicBezTo>
                    <a:pt x="73" y="235"/>
                    <a:pt x="73" y="236"/>
                    <a:pt x="72" y="236"/>
                  </a:cubicBezTo>
                  <a:cubicBezTo>
                    <a:pt x="72" y="237"/>
                    <a:pt x="72" y="237"/>
                    <a:pt x="71" y="238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9"/>
                    <a:pt x="69" y="239"/>
                    <a:pt x="69" y="239"/>
                  </a:cubicBezTo>
                  <a:cubicBezTo>
                    <a:pt x="68" y="239"/>
                    <a:pt x="68" y="239"/>
                    <a:pt x="67" y="239"/>
                  </a:cubicBezTo>
                  <a:cubicBezTo>
                    <a:pt x="67" y="240"/>
                    <a:pt x="67" y="241"/>
                    <a:pt x="67" y="242"/>
                  </a:cubicBezTo>
                  <a:cubicBezTo>
                    <a:pt x="67" y="243"/>
                    <a:pt x="67" y="243"/>
                    <a:pt x="67" y="243"/>
                  </a:cubicBezTo>
                  <a:cubicBezTo>
                    <a:pt x="67" y="243"/>
                    <a:pt x="67" y="244"/>
                    <a:pt x="68" y="245"/>
                  </a:cubicBezTo>
                  <a:cubicBezTo>
                    <a:pt x="68" y="245"/>
                    <a:pt x="69" y="245"/>
                    <a:pt x="69" y="245"/>
                  </a:cubicBezTo>
                  <a:cubicBezTo>
                    <a:pt x="70" y="245"/>
                    <a:pt x="70" y="245"/>
                    <a:pt x="71" y="245"/>
                  </a:cubicBezTo>
                  <a:cubicBezTo>
                    <a:pt x="71" y="244"/>
                    <a:pt x="71" y="244"/>
                    <a:pt x="71" y="244"/>
                  </a:cubicBezTo>
                  <a:cubicBezTo>
                    <a:pt x="72" y="244"/>
                    <a:pt x="74" y="244"/>
                    <a:pt x="75" y="244"/>
                  </a:cubicBezTo>
                  <a:cubicBezTo>
                    <a:pt x="76" y="244"/>
                    <a:pt x="76" y="244"/>
                    <a:pt x="76" y="244"/>
                  </a:cubicBezTo>
                  <a:cubicBezTo>
                    <a:pt x="78" y="244"/>
                    <a:pt x="80" y="243"/>
                    <a:pt x="81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4" y="243"/>
                    <a:pt x="84" y="242"/>
                    <a:pt x="85" y="242"/>
                  </a:cubicBezTo>
                  <a:cubicBezTo>
                    <a:pt x="85" y="241"/>
                    <a:pt x="85" y="241"/>
                    <a:pt x="85" y="241"/>
                  </a:cubicBezTo>
                  <a:cubicBezTo>
                    <a:pt x="85" y="240"/>
                    <a:pt x="86" y="240"/>
                    <a:pt x="87" y="240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6"/>
                    <a:pt x="88" y="234"/>
                    <a:pt x="90" y="233"/>
                  </a:cubicBezTo>
                  <a:cubicBezTo>
                    <a:pt x="90" y="233"/>
                    <a:pt x="91" y="232"/>
                    <a:pt x="93" y="232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4" y="232"/>
                    <a:pt x="94" y="232"/>
                    <a:pt x="95" y="232"/>
                  </a:cubicBezTo>
                  <a:cubicBezTo>
                    <a:pt x="95" y="232"/>
                    <a:pt x="95" y="232"/>
                    <a:pt x="96" y="232"/>
                  </a:cubicBezTo>
                  <a:cubicBezTo>
                    <a:pt x="96" y="232"/>
                    <a:pt x="97" y="232"/>
                    <a:pt x="97" y="232"/>
                  </a:cubicBezTo>
                  <a:cubicBezTo>
                    <a:pt x="99" y="232"/>
                    <a:pt x="99" y="231"/>
                    <a:pt x="99" y="231"/>
                  </a:cubicBezTo>
                  <a:cubicBezTo>
                    <a:pt x="99" y="230"/>
                    <a:pt x="99" y="229"/>
                    <a:pt x="99" y="229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6"/>
                    <a:pt x="99" y="226"/>
                    <a:pt x="99" y="226"/>
                  </a:cubicBezTo>
                  <a:cubicBezTo>
                    <a:pt x="99" y="225"/>
                    <a:pt x="99" y="225"/>
                    <a:pt x="98" y="225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7" y="224"/>
                    <a:pt x="98" y="223"/>
                    <a:pt x="98" y="223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99" y="222"/>
                    <a:pt x="99" y="222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100" y="221"/>
                    <a:pt x="100" y="221"/>
                    <a:pt x="100" y="221"/>
                  </a:cubicBezTo>
                  <a:cubicBezTo>
                    <a:pt x="100" y="220"/>
                    <a:pt x="100" y="220"/>
                    <a:pt x="100" y="220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1" y="219"/>
                    <a:pt x="102" y="219"/>
                    <a:pt x="102" y="219"/>
                  </a:cubicBezTo>
                  <a:cubicBezTo>
                    <a:pt x="103" y="219"/>
                    <a:pt x="104" y="218"/>
                    <a:pt x="105" y="216"/>
                  </a:cubicBezTo>
                  <a:cubicBezTo>
                    <a:pt x="105" y="215"/>
                    <a:pt x="105" y="213"/>
                    <a:pt x="105" y="212"/>
                  </a:cubicBezTo>
                  <a:cubicBezTo>
                    <a:pt x="105" y="211"/>
                    <a:pt x="105" y="211"/>
                    <a:pt x="105" y="211"/>
                  </a:cubicBezTo>
                  <a:cubicBezTo>
                    <a:pt x="105" y="211"/>
                    <a:pt x="105" y="210"/>
                    <a:pt x="105" y="209"/>
                  </a:cubicBezTo>
                  <a:cubicBezTo>
                    <a:pt x="105" y="209"/>
                    <a:pt x="105" y="209"/>
                    <a:pt x="105" y="209"/>
                  </a:cubicBezTo>
                  <a:cubicBezTo>
                    <a:pt x="106" y="210"/>
                    <a:pt x="106" y="210"/>
                    <a:pt x="106" y="210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06" y="208"/>
                    <a:pt x="106" y="207"/>
                    <a:pt x="106" y="207"/>
                  </a:cubicBezTo>
                  <a:cubicBezTo>
                    <a:pt x="107" y="206"/>
                    <a:pt x="107" y="206"/>
                    <a:pt x="108" y="206"/>
                  </a:cubicBezTo>
                  <a:cubicBezTo>
                    <a:pt x="108" y="205"/>
                    <a:pt x="108" y="205"/>
                    <a:pt x="108" y="205"/>
                  </a:cubicBezTo>
                  <a:cubicBezTo>
                    <a:pt x="109" y="205"/>
                    <a:pt x="109" y="205"/>
                    <a:pt x="110" y="204"/>
                  </a:cubicBezTo>
                  <a:cubicBezTo>
                    <a:pt x="110" y="204"/>
                    <a:pt x="110" y="203"/>
                    <a:pt x="110" y="202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0"/>
                    <a:pt x="110" y="200"/>
                    <a:pt x="110" y="200"/>
                  </a:cubicBezTo>
                  <a:cubicBezTo>
                    <a:pt x="111" y="199"/>
                    <a:pt x="111" y="199"/>
                    <a:pt x="112" y="198"/>
                  </a:cubicBezTo>
                  <a:cubicBezTo>
                    <a:pt x="113" y="197"/>
                    <a:pt x="114" y="196"/>
                    <a:pt x="116" y="195"/>
                  </a:cubicBezTo>
                  <a:cubicBezTo>
                    <a:pt x="116" y="194"/>
                    <a:pt x="116" y="194"/>
                    <a:pt x="117" y="194"/>
                  </a:cubicBezTo>
                  <a:cubicBezTo>
                    <a:pt x="117" y="193"/>
                    <a:pt x="118" y="193"/>
                    <a:pt x="118" y="192"/>
                  </a:cubicBezTo>
                  <a:cubicBezTo>
                    <a:pt x="118" y="191"/>
                    <a:pt x="118" y="191"/>
                    <a:pt x="118" y="190"/>
                  </a:cubicBezTo>
                  <a:cubicBezTo>
                    <a:pt x="118" y="189"/>
                    <a:pt x="118" y="189"/>
                    <a:pt x="118" y="188"/>
                  </a:cubicBezTo>
                  <a:cubicBezTo>
                    <a:pt x="117" y="187"/>
                    <a:pt x="117" y="186"/>
                    <a:pt x="118" y="185"/>
                  </a:cubicBezTo>
                  <a:cubicBezTo>
                    <a:pt x="118" y="184"/>
                    <a:pt x="118" y="182"/>
                    <a:pt x="118" y="181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120" y="179"/>
                    <a:pt x="120" y="179"/>
                    <a:pt x="120" y="179"/>
                  </a:cubicBezTo>
                  <a:cubicBezTo>
                    <a:pt x="121" y="176"/>
                    <a:pt x="121" y="173"/>
                    <a:pt x="120" y="171"/>
                  </a:cubicBezTo>
                  <a:cubicBezTo>
                    <a:pt x="120" y="169"/>
                    <a:pt x="120" y="168"/>
                    <a:pt x="120" y="166"/>
                  </a:cubicBezTo>
                  <a:cubicBezTo>
                    <a:pt x="120" y="164"/>
                    <a:pt x="120" y="162"/>
                    <a:pt x="121" y="161"/>
                  </a:cubicBezTo>
                  <a:cubicBezTo>
                    <a:pt x="121" y="160"/>
                    <a:pt x="121" y="159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3" y="158"/>
                    <a:pt x="123" y="158"/>
                    <a:pt x="123" y="158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5"/>
                    <a:pt x="123" y="155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5" y="149"/>
                    <a:pt x="124" y="149"/>
                    <a:pt x="124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48"/>
                    <a:pt x="123" y="148"/>
                    <a:pt x="123" y="147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4"/>
                    <a:pt x="123" y="143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5" y="142"/>
                    <a:pt x="125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39"/>
                    <a:pt x="125" y="139"/>
                    <a:pt x="125" y="138"/>
                  </a:cubicBezTo>
                  <a:cubicBezTo>
                    <a:pt x="125" y="138"/>
                    <a:pt x="125" y="137"/>
                    <a:pt x="125" y="137"/>
                  </a:cubicBezTo>
                  <a:cubicBezTo>
                    <a:pt x="125" y="136"/>
                    <a:pt x="125" y="136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6"/>
                    <a:pt x="126" y="125"/>
                    <a:pt x="126" y="124"/>
                  </a:cubicBezTo>
                  <a:cubicBezTo>
                    <a:pt x="125" y="123"/>
                    <a:pt x="124" y="122"/>
                    <a:pt x="122" y="121"/>
                  </a:cubicBezTo>
                  <a:cubicBezTo>
                    <a:pt x="122" y="121"/>
                    <a:pt x="122" y="120"/>
                    <a:pt x="122" y="120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0" y="114"/>
                    <a:pt x="120" y="114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2"/>
                    <a:pt x="119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0"/>
                    <a:pt x="118" y="109"/>
                    <a:pt x="117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2" y="102"/>
                    <a:pt x="111" y="101"/>
                    <a:pt x="112" y="98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10" y="96"/>
                    <a:pt x="110" y="95"/>
                    <a:pt x="109" y="94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8" y="93"/>
                    <a:pt x="108" y="93"/>
                    <a:pt x="108" y="92"/>
                  </a:cubicBezTo>
                  <a:cubicBezTo>
                    <a:pt x="107" y="92"/>
                    <a:pt x="107" y="91"/>
                    <a:pt x="106" y="91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6" y="91"/>
                    <a:pt x="106" y="90"/>
                    <a:pt x="106" y="90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87"/>
                    <a:pt x="104" y="87"/>
                    <a:pt x="103" y="86"/>
                  </a:cubicBezTo>
                  <a:cubicBezTo>
                    <a:pt x="102" y="84"/>
                    <a:pt x="101" y="83"/>
                    <a:pt x="100" y="81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8" y="78"/>
                    <a:pt x="97" y="76"/>
                    <a:pt x="95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4"/>
                    <a:pt x="98" y="75"/>
                    <a:pt x="98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6" y="85"/>
                    <a:pt x="106" y="86"/>
                    <a:pt x="107" y="86"/>
                  </a:cubicBezTo>
                  <a:cubicBezTo>
                    <a:pt x="107" y="87"/>
                    <a:pt x="107" y="87"/>
                    <a:pt x="107" y="88"/>
                  </a:cubicBezTo>
                  <a:cubicBezTo>
                    <a:pt x="107" y="88"/>
                    <a:pt x="107" y="8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90"/>
                    <a:pt x="108" y="92"/>
                    <a:pt x="110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0" y="94"/>
                    <a:pt x="110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2" y="97"/>
                    <a:pt x="112" y="97"/>
                    <a:pt x="112" y="98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13" y="99"/>
                    <a:pt x="114" y="99"/>
                    <a:pt x="114" y="99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4" y="101"/>
                    <a:pt x="114" y="102"/>
                    <a:pt x="115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6"/>
                    <a:pt x="116" y="106"/>
                    <a:pt x="117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7" y="107"/>
                    <a:pt x="117" y="108"/>
                    <a:pt x="118" y="108"/>
                  </a:cubicBezTo>
                  <a:cubicBezTo>
                    <a:pt x="118" y="109"/>
                    <a:pt x="119" y="110"/>
                    <a:pt x="120" y="110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1" y="106"/>
                    <a:pt x="120" y="102"/>
                    <a:pt x="119" y="97"/>
                  </a:cubicBezTo>
                  <a:cubicBezTo>
                    <a:pt x="118" y="95"/>
                    <a:pt x="118" y="93"/>
                    <a:pt x="118" y="91"/>
                  </a:cubicBezTo>
                  <a:cubicBezTo>
                    <a:pt x="118" y="90"/>
                    <a:pt x="118" y="90"/>
                    <a:pt x="118" y="89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19" y="87"/>
                    <a:pt x="119" y="87"/>
                    <a:pt x="119" y="86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19" y="86"/>
                    <a:pt x="119" y="85"/>
                    <a:pt x="119" y="85"/>
                  </a:cubicBezTo>
                  <a:cubicBezTo>
                    <a:pt x="119" y="85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4"/>
                    <a:pt x="118" y="84"/>
                    <a:pt x="118" y="83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76"/>
                    <a:pt x="115" y="76"/>
                    <a:pt x="115" y="76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1"/>
                  </a:cubicBezTo>
                  <a:cubicBezTo>
                    <a:pt x="111" y="71"/>
                    <a:pt x="111" y="70"/>
                    <a:pt x="111" y="70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65"/>
                    <a:pt x="107" y="64"/>
                    <a:pt x="107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2"/>
                    <a:pt x="106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57"/>
                    <a:pt x="102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0" y="56"/>
                    <a:pt x="100" y="55"/>
                    <a:pt x="100" y="55"/>
                  </a:cubicBezTo>
                  <a:cubicBezTo>
                    <a:pt x="100" y="54"/>
                    <a:pt x="100" y="54"/>
                    <a:pt x="100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1"/>
                    <a:pt x="98" y="51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6" y="50"/>
                    <a:pt x="96" y="50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4" y="47"/>
                    <a:pt x="94" y="46"/>
                  </a:cubicBezTo>
                  <a:cubicBezTo>
                    <a:pt x="94" y="45"/>
                    <a:pt x="93" y="45"/>
                    <a:pt x="92" y="44"/>
                  </a:cubicBezTo>
                  <a:cubicBezTo>
                    <a:pt x="91" y="44"/>
                    <a:pt x="91" y="43"/>
                    <a:pt x="91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2"/>
                    <a:pt x="90" y="42"/>
                    <a:pt x="90" y="41"/>
                  </a:cubicBezTo>
                  <a:cubicBezTo>
                    <a:pt x="89" y="41"/>
                    <a:pt x="89" y="41"/>
                    <a:pt x="88" y="40"/>
                  </a:cubicBezTo>
                  <a:cubicBezTo>
                    <a:pt x="87" y="39"/>
                    <a:pt x="86" y="38"/>
                    <a:pt x="85" y="38"/>
                  </a:cubicBezTo>
                  <a:cubicBezTo>
                    <a:pt x="83" y="36"/>
                    <a:pt x="82" y="34"/>
                    <a:pt x="80" y="3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31"/>
                    <a:pt x="77" y="30"/>
                    <a:pt x="76" y="29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7"/>
                    <a:pt x="75" y="26"/>
                    <a:pt x="73" y="26"/>
                  </a:cubicBezTo>
                  <a:cubicBezTo>
                    <a:pt x="73" y="26"/>
                    <a:pt x="73" y="26"/>
                    <a:pt x="72" y="25"/>
                  </a:cubicBezTo>
                  <a:cubicBezTo>
                    <a:pt x="72" y="25"/>
                    <a:pt x="71" y="25"/>
                    <a:pt x="71" y="25"/>
                  </a:cubicBezTo>
                  <a:cubicBezTo>
                    <a:pt x="70" y="24"/>
                    <a:pt x="69" y="23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6" y="21"/>
                    <a:pt x="66" y="21"/>
                    <a:pt x="65" y="21"/>
                  </a:cubicBezTo>
                  <a:cubicBezTo>
                    <a:pt x="65" y="20"/>
                    <a:pt x="64" y="19"/>
                    <a:pt x="64" y="19"/>
                  </a:cubicBezTo>
                  <a:cubicBezTo>
                    <a:pt x="63" y="18"/>
                    <a:pt x="63" y="18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60" y="16"/>
                    <a:pt x="59" y="16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4"/>
                    <a:pt x="58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4"/>
                    <a:pt x="56" y="13"/>
                    <a:pt x="56" y="13"/>
                  </a:cubicBezTo>
                  <a:cubicBezTo>
                    <a:pt x="54" y="11"/>
                    <a:pt x="52" y="10"/>
                    <a:pt x="49" y="8"/>
                  </a:cubicBezTo>
                  <a:cubicBezTo>
                    <a:pt x="47" y="7"/>
                    <a:pt x="44" y="6"/>
                    <a:pt x="42" y="4"/>
                  </a:cubicBezTo>
                  <a:cubicBezTo>
                    <a:pt x="40" y="3"/>
                    <a:pt x="38" y="2"/>
                    <a:pt x="36" y="1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2"/>
            <p:cNvSpPr>
              <a:spLocks noEditPoints="1"/>
            </p:cNvSpPr>
            <p:nvPr/>
          </p:nvSpPr>
          <p:spPr bwMode="auto">
            <a:xfrm>
              <a:off x="3477" y="1838"/>
              <a:ext cx="322" cy="675"/>
            </a:xfrm>
            <a:custGeom>
              <a:avLst/>
              <a:gdLst>
                <a:gd name="T0" fmla="*/ 3 w 135"/>
                <a:gd name="T1" fmla="*/ 78 h 283"/>
                <a:gd name="T2" fmla="*/ 0 w 135"/>
                <a:gd name="T3" fmla="*/ 85 h 283"/>
                <a:gd name="T4" fmla="*/ 9 w 135"/>
                <a:gd name="T5" fmla="*/ 113 h 283"/>
                <a:gd name="T6" fmla="*/ 14 w 135"/>
                <a:gd name="T7" fmla="*/ 116 h 283"/>
                <a:gd name="T8" fmla="*/ 18 w 135"/>
                <a:gd name="T9" fmla="*/ 128 h 283"/>
                <a:gd name="T10" fmla="*/ 25 w 135"/>
                <a:gd name="T11" fmla="*/ 137 h 283"/>
                <a:gd name="T12" fmla="*/ 22 w 135"/>
                <a:gd name="T13" fmla="*/ 150 h 283"/>
                <a:gd name="T14" fmla="*/ 20 w 135"/>
                <a:gd name="T15" fmla="*/ 166 h 283"/>
                <a:gd name="T16" fmla="*/ 29 w 135"/>
                <a:gd name="T17" fmla="*/ 180 h 283"/>
                <a:gd name="T18" fmla="*/ 32 w 135"/>
                <a:gd name="T19" fmla="*/ 192 h 283"/>
                <a:gd name="T20" fmla="*/ 42 w 135"/>
                <a:gd name="T21" fmla="*/ 204 h 283"/>
                <a:gd name="T22" fmla="*/ 48 w 135"/>
                <a:gd name="T23" fmla="*/ 208 h 283"/>
                <a:gd name="T24" fmla="*/ 51 w 135"/>
                <a:gd name="T25" fmla="*/ 218 h 283"/>
                <a:gd name="T26" fmla="*/ 54 w 135"/>
                <a:gd name="T27" fmla="*/ 238 h 283"/>
                <a:gd name="T28" fmla="*/ 57 w 135"/>
                <a:gd name="T29" fmla="*/ 253 h 283"/>
                <a:gd name="T30" fmla="*/ 66 w 135"/>
                <a:gd name="T31" fmla="*/ 265 h 283"/>
                <a:gd name="T32" fmla="*/ 74 w 135"/>
                <a:gd name="T33" fmla="*/ 278 h 283"/>
                <a:gd name="T34" fmla="*/ 80 w 135"/>
                <a:gd name="T35" fmla="*/ 283 h 283"/>
                <a:gd name="T36" fmla="*/ 84 w 135"/>
                <a:gd name="T37" fmla="*/ 275 h 283"/>
                <a:gd name="T38" fmla="*/ 79 w 135"/>
                <a:gd name="T39" fmla="*/ 262 h 283"/>
                <a:gd name="T40" fmla="*/ 85 w 135"/>
                <a:gd name="T41" fmla="*/ 255 h 283"/>
                <a:gd name="T42" fmla="*/ 90 w 135"/>
                <a:gd name="T43" fmla="*/ 244 h 283"/>
                <a:gd name="T44" fmla="*/ 98 w 135"/>
                <a:gd name="T45" fmla="*/ 224 h 283"/>
                <a:gd name="T46" fmla="*/ 111 w 135"/>
                <a:gd name="T47" fmla="*/ 217 h 283"/>
                <a:gd name="T48" fmla="*/ 119 w 135"/>
                <a:gd name="T49" fmla="*/ 210 h 283"/>
                <a:gd name="T50" fmla="*/ 124 w 135"/>
                <a:gd name="T51" fmla="*/ 188 h 283"/>
                <a:gd name="T52" fmla="*/ 134 w 135"/>
                <a:gd name="T53" fmla="*/ 178 h 283"/>
                <a:gd name="T54" fmla="*/ 133 w 135"/>
                <a:gd name="T55" fmla="*/ 166 h 283"/>
                <a:gd name="T56" fmla="*/ 120 w 135"/>
                <a:gd name="T57" fmla="*/ 159 h 283"/>
                <a:gd name="T58" fmla="*/ 104 w 135"/>
                <a:gd name="T59" fmla="*/ 156 h 283"/>
                <a:gd name="T60" fmla="*/ 91 w 135"/>
                <a:gd name="T61" fmla="*/ 153 h 283"/>
                <a:gd name="T62" fmla="*/ 95 w 135"/>
                <a:gd name="T63" fmla="*/ 146 h 283"/>
                <a:gd name="T64" fmla="*/ 85 w 135"/>
                <a:gd name="T65" fmla="*/ 136 h 283"/>
                <a:gd name="T66" fmla="*/ 70 w 135"/>
                <a:gd name="T67" fmla="*/ 129 h 283"/>
                <a:gd name="T68" fmla="*/ 60 w 135"/>
                <a:gd name="T69" fmla="*/ 123 h 283"/>
                <a:gd name="T70" fmla="*/ 44 w 135"/>
                <a:gd name="T71" fmla="*/ 117 h 283"/>
                <a:gd name="T72" fmla="*/ 32 w 135"/>
                <a:gd name="T73" fmla="*/ 120 h 283"/>
                <a:gd name="T74" fmla="*/ 29 w 135"/>
                <a:gd name="T75" fmla="*/ 125 h 283"/>
                <a:gd name="T76" fmla="*/ 20 w 135"/>
                <a:gd name="T77" fmla="*/ 120 h 283"/>
                <a:gd name="T78" fmla="*/ 19 w 135"/>
                <a:gd name="T79" fmla="*/ 106 h 283"/>
                <a:gd name="T80" fmla="*/ 18 w 135"/>
                <a:gd name="T81" fmla="*/ 99 h 283"/>
                <a:gd name="T82" fmla="*/ 14 w 135"/>
                <a:gd name="T83" fmla="*/ 94 h 283"/>
                <a:gd name="T84" fmla="*/ 7 w 135"/>
                <a:gd name="T85" fmla="*/ 96 h 283"/>
                <a:gd name="T86" fmla="*/ 10 w 135"/>
                <a:gd name="T87" fmla="*/ 89 h 283"/>
                <a:gd name="T88" fmla="*/ 15 w 135"/>
                <a:gd name="T89" fmla="*/ 79 h 283"/>
                <a:gd name="T90" fmla="*/ 27 w 135"/>
                <a:gd name="T91" fmla="*/ 71 h 283"/>
                <a:gd name="T92" fmla="*/ 32 w 135"/>
                <a:gd name="T93" fmla="*/ 82 h 283"/>
                <a:gd name="T94" fmla="*/ 39 w 135"/>
                <a:gd name="T95" fmla="*/ 69 h 283"/>
                <a:gd name="T96" fmla="*/ 43 w 135"/>
                <a:gd name="T97" fmla="*/ 63 h 283"/>
                <a:gd name="T98" fmla="*/ 56 w 135"/>
                <a:gd name="T99" fmla="*/ 55 h 283"/>
                <a:gd name="T100" fmla="*/ 68 w 135"/>
                <a:gd name="T101" fmla="*/ 45 h 283"/>
                <a:gd name="T102" fmla="*/ 74 w 135"/>
                <a:gd name="T103" fmla="*/ 37 h 283"/>
                <a:gd name="T104" fmla="*/ 83 w 135"/>
                <a:gd name="T105" fmla="*/ 31 h 283"/>
                <a:gd name="T106" fmla="*/ 80 w 135"/>
                <a:gd name="T107" fmla="*/ 29 h 283"/>
                <a:gd name="T108" fmla="*/ 96 w 135"/>
                <a:gd name="T109" fmla="*/ 24 h 283"/>
                <a:gd name="T110" fmla="*/ 102 w 135"/>
                <a:gd name="T111" fmla="*/ 11 h 283"/>
                <a:gd name="T112" fmla="*/ 96 w 135"/>
                <a:gd name="T113" fmla="*/ 8 h 283"/>
                <a:gd name="T114" fmla="*/ 80 w 135"/>
                <a:gd name="T115" fmla="*/ 18 h 283"/>
                <a:gd name="T116" fmla="*/ 72 w 135"/>
                <a:gd name="T117" fmla="*/ 18 h 283"/>
                <a:gd name="T118" fmla="*/ 76 w 135"/>
                <a:gd name="T119" fmla="*/ 9 h 283"/>
                <a:gd name="T120" fmla="*/ 86 w 135"/>
                <a:gd name="T121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5" h="283">
                  <a:moveTo>
                    <a:pt x="71" y="39"/>
                  </a:move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moveTo>
                    <a:pt x="86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2" y="5"/>
                    <a:pt x="63" y="10"/>
                    <a:pt x="56" y="16"/>
                  </a:cubicBezTo>
                  <a:cubicBezTo>
                    <a:pt x="39" y="28"/>
                    <a:pt x="25" y="41"/>
                    <a:pt x="14" y="57"/>
                  </a:cubicBezTo>
                  <a:cubicBezTo>
                    <a:pt x="9" y="63"/>
                    <a:pt x="5" y="69"/>
                    <a:pt x="1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80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3"/>
                    <a:pt x="2" y="83"/>
                    <a:pt x="2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3" y="108"/>
                    <a:pt x="4" y="108"/>
                    <a:pt x="4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10"/>
                    <a:pt x="6" y="110"/>
                    <a:pt x="6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8" y="112"/>
                    <a:pt x="8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1" y="113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3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7"/>
                    <a:pt x="14" y="118"/>
                    <a:pt x="15" y="11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22"/>
                    <a:pt x="17" y="123"/>
                    <a:pt x="17" y="124"/>
                  </a:cubicBezTo>
                  <a:cubicBezTo>
                    <a:pt x="17" y="124"/>
                    <a:pt x="17" y="124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7"/>
                    <a:pt x="17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4" y="132"/>
                    <a:pt x="25" y="132"/>
                    <a:pt x="25" y="132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6" y="133"/>
                    <a:pt x="26" y="134"/>
                    <a:pt x="26" y="135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7"/>
                    <a:pt x="27" y="138"/>
                  </a:cubicBezTo>
                  <a:cubicBezTo>
                    <a:pt x="27" y="139"/>
                    <a:pt x="27" y="140"/>
                    <a:pt x="27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7"/>
                    <a:pt x="24" y="147"/>
                    <a:pt x="24" y="148"/>
                  </a:cubicBezTo>
                  <a:cubicBezTo>
                    <a:pt x="23" y="148"/>
                    <a:pt x="23" y="149"/>
                    <a:pt x="23" y="149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21" y="154"/>
                    <a:pt x="21" y="154"/>
                    <a:pt x="21" y="154"/>
                  </a:cubicBezTo>
                  <a:cubicBezTo>
                    <a:pt x="21" y="155"/>
                    <a:pt x="21" y="156"/>
                    <a:pt x="22" y="156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1" y="158"/>
                    <a:pt x="21" y="158"/>
                    <a:pt x="21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0" y="168"/>
                    <a:pt x="21" y="168"/>
                  </a:cubicBezTo>
                  <a:cubicBezTo>
                    <a:pt x="21" y="168"/>
                    <a:pt x="21" y="168"/>
                    <a:pt x="22" y="169"/>
                  </a:cubicBezTo>
                  <a:cubicBezTo>
                    <a:pt x="23" y="169"/>
                    <a:pt x="24" y="171"/>
                    <a:pt x="24" y="172"/>
                  </a:cubicBezTo>
                  <a:cubicBezTo>
                    <a:pt x="24" y="172"/>
                    <a:pt x="25" y="173"/>
                    <a:pt x="25" y="173"/>
                  </a:cubicBezTo>
                  <a:cubicBezTo>
                    <a:pt x="25" y="174"/>
                    <a:pt x="25" y="174"/>
                    <a:pt x="26" y="175"/>
                  </a:cubicBezTo>
                  <a:cubicBezTo>
                    <a:pt x="26" y="175"/>
                    <a:pt x="26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8"/>
                    <a:pt x="27" y="178"/>
                    <a:pt x="28" y="178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80"/>
                    <a:pt x="28" y="180"/>
                    <a:pt x="29" y="180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1" y="186"/>
                    <a:pt x="31" y="187"/>
                  </a:cubicBezTo>
                  <a:cubicBezTo>
                    <a:pt x="31" y="188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3"/>
                    <a:pt x="33" y="193"/>
                    <a:pt x="34" y="194"/>
                  </a:cubicBezTo>
                  <a:cubicBezTo>
                    <a:pt x="34" y="194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6"/>
                    <a:pt x="34" y="196"/>
                    <a:pt x="35" y="197"/>
                  </a:cubicBezTo>
                  <a:cubicBezTo>
                    <a:pt x="35" y="197"/>
                    <a:pt x="35" y="197"/>
                    <a:pt x="35" y="197"/>
                  </a:cubicBezTo>
                  <a:cubicBezTo>
                    <a:pt x="36" y="197"/>
                    <a:pt x="36" y="198"/>
                    <a:pt x="36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3"/>
                    <a:pt x="42" y="204"/>
                    <a:pt x="42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5" y="204"/>
                    <a:pt x="45" y="204"/>
                    <a:pt x="46" y="204"/>
                  </a:cubicBezTo>
                  <a:cubicBezTo>
                    <a:pt x="46" y="205"/>
                    <a:pt x="46" y="205"/>
                    <a:pt x="47" y="205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49" y="207"/>
                    <a:pt x="49" y="207"/>
                    <a:pt x="48" y="208"/>
                  </a:cubicBezTo>
                  <a:cubicBezTo>
                    <a:pt x="48" y="209"/>
                    <a:pt x="48" y="210"/>
                    <a:pt x="48" y="210"/>
                  </a:cubicBezTo>
                  <a:cubicBezTo>
                    <a:pt x="48" y="211"/>
                    <a:pt x="48" y="211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4"/>
                    <a:pt x="49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6"/>
                    <a:pt x="50" y="216"/>
                  </a:cubicBezTo>
                  <a:cubicBezTo>
                    <a:pt x="50" y="216"/>
                    <a:pt x="50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7"/>
                    <a:pt x="51" y="218"/>
                  </a:cubicBezTo>
                  <a:cubicBezTo>
                    <a:pt x="51" y="219"/>
                    <a:pt x="51" y="219"/>
                    <a:pt x="51" y="219"/>
                  </a:cubicBezTo>
                  <a:cubicBezTo>
                    <a:pt x="51" y="219"/>
                    <a:pt x="51" y="219"/>
                    <a:pt x="51" y="219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3" y="220"/>
                    <a:pt x="53" y="220"/>
                    <a:pt x="53" y="220"/>
                  </a:cubicBezTo>
                  <a:cubicBezTo>
                    <a:pt x="53" y="220"/>
                    <a:pt x="53" y="221"/>
                    <a:pt x="53" y="221"/>
                  </a:cubicBezTo>
                  <a:cubicBezTo>
                    <a:pt x="53" y="222"/>
                    <a:pt x="53" y="222"/>
                    <a:pt x="53" y="223"/>
                  </a:cubicBezTo>
                  <a:cubicBezTo>
                    <a:pt x="53" y="223"/>
                    <a:pt x="53" y="224"/>
                    <a:pt x="53" y="225"/>
                  </a:cubicBezTo>
                  <a:cubicBezTo>
                    <a:pt x="53" y="236"/>
                    <a:pt x="53" y="236"/>
                    <a:pt x="53" y="236"/>
                  </a:cubicBezTo>
                  <a:cubicBezTo>
                    <a:pt x="53" y="237"/>
                    <a:pt x="53" y="237"/>
                    <a:pt x="53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8"/>
                    <a:pt x="54" y="238"/>
                    <a:pt x="54" y="238"/>
                  </a:cubicBezTo>
                  <a:cubicBezTo>
                    <a:pt x="54" y="239"/>
                    <a:pt x="54" y="239"/>
                    <a:pt x="55" y="240"/>
                  </a:cubicBezTo>
                  <a:cubicBezTo>
                    <a:pt x="55" y="240"/>
                    <a:pt x="55" y="240"/>
                    <a:pt x="55" y="240"/>
                  </a:cubicBezTo>
                  <a:cubicBezTo>
                    <a:pt x="56" y="240"/>
                    <a:pt x="56" y="241"/>
                    <a:pt x="56" y="241"/>
                  </a:cubicBezTo>
                  <a:cubicBezTo>
                    <a:pt x="56" y="242"/>
                    <a:pt x="56" y="243"/>
                    <a:pt x="56" y="244"/>
                  </a:cubicBezTo>
                  <a:cubicBezTo>
                    <a:pt x="56" y="245"/>
                    <a:pt x="56" y="245"/>
                    <a:pt x="56" y="246"/>
                  </a:cubicBezTo>
                  <a:cubicBezTo>
                    <a:pt x="56" y="247"/>
                    <a:pt x="56" y="247"/>
                    <a:pt x="56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9"/>
                  </a:cubicBezTo>
                  <a:cubicBezTo>
                    <a:pt x="57" y="249"/>
                    <a:pt x="57" y="249"/>
                    <a:pt x="57" y="250"/>
                  </a:cubicBezTo>
                  <a:cubicBezTo>
                    <a:pt x="57" y="250"/>
                    <a:pt x="57" y="251"/>
                    <a:pt x="57" y="251"/>
                  </a:cubicBezTo>
                  <a:cubicBezTo>
                    <a:pt x="57" y="251"/>
                    <a:pt x="57" y="252"/>
                    <a:pt x="57" y="252"/>
                  </a:cubicBezTo>
                  <a:cubicBezTo>
                    <a:pt x="57" y="253"/>
                    <a:pt x="57" y="253"/>
                    <a:pt x="57" y="253"/>
                  </a:cubicBezTo>
                  <a:cubicBezTo>
                    <a:pt x="57" y="255"/>
                    <a:pt x="58" y="257"/>
                    <a:pt x="59" y="258"/>
                  </a:cubicBezTo>
                  <a:cubicBezTo>
                    <a:pt x="59" y="258"/>
                    <a:pt x="59" y="258"/>
                    <a:pt x="59" y="258"/>
                  </a:cubicBezTo>
                  <a:cubicBezTo>
                    <a:pt x="61" y="259"/>
                    <a:pt x="61" y="259"/>
                    <a:pt x="61" y="260"/>
                  </a:cubicBezTo>
                  <a:cubicBezTo>
                    <a:pt x="61" y="261"/>
                    <a:pt x="61" y="261"/>
                    <a:pt x="61" y="261"/>
                  </a:cubicBezTo>
                  <a:cubicBezTo>
                    <a:pt x="62" y="261"/>
                    <a:pt x="62" y="261"/>
                    <a:pt x="62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63" y="263"/>
                    <a:pt x="63" y="263"/>
                    <a:pt x="64" y="263"/>
                  </a:cubicBezTo>
                  <a:cubicBezTo>
                    <a:pt x="64" y="264"/>
                    <a:pt x="64" y="264"/>
                    <a:pt x="64" y="264"/>
                  </a:cubicBezTo>
                  <a:cubicBezTo>
                    <a:pt x="64" y="265"/>
                    <a:pt x="65" y="265"/>
                    <a:pt x="65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7"/>
                    <a:pt x="66" y="268"/>
                    <a:pt x="67" y="269"/>
                  </a:cubicBezTo>
                  <a:cubicBezTo>
                    <a:pt x="67" y="269"/>
                    <a:pt x="68" y="269"/>
                    <a:pt x="68" y="270"/>
                  </a:cubicBezTo>
                  <a:cubicBezTo>
                    <a:pt x="69" y="270"/>
                    <a:pt x="70" y="271"/>
                    <a:pt x="70" y="272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70" y="273"/>
                    <a:pt x="70" y="273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0" y="274"/>
                    <a:pt x="70" y="275"/>
                    <a:pt x="71" y="275"/>
                  </a:cubicBezTo>
                  <a:cubicBezTo>
                    <a:pt x="72" y="276"/>
                    <a:pt x="72" y="276"/>
                    <a:pt x="72" y="276"/>
                  </a:cubicBezTo>
                  <a:cubicBezTo>
                    <a:pt x="72" y="276"/>
                    <a:pt x="72" y="277"/>
                    <a:pt x="73" y="277"/>
                  </a:cubicBezTo>
                  <a:cubicBezTo>
                    <a:pt x="73" y="277"/>
                    <a:pt x="73" y="277"/>
                    <a:pt x="73" y="277"/>
                  </a:cubicBezTo>
                  <a:cubicBezTo>
                    <a:pt x="73" y="278"/>
                    <a:pt x="73" y="278"/>
                    <a:pt x="74" y="278"/>
                  </a:cubicBezTo>
                  <a:cubicBezTo>
                    <a:pt x="74" y="279"/>
                    <a:pt x="74" y="279"/>
                    <a:pt x="74" y="279"/>
                  </a:cubicBezTo>
                  <a:cubicBezTo>
                    <a:pt x="75" y="280"/>
                    <a:pt x="76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79" y="281"/>
                    <a:pt x="79" y="281"/>
                    <a:pt x="79" y="281"/>
                  </a:cubicBezTo>
                  <a:cubicBezTo>
                    <a:pt x="79" y="281"/>
                    <a:pt x="79" y="281"/>
                    <a:pt x="79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3"/>
                    <a:pt x="80" y="283"/>
                    <a:pt x="80" y="283"/>
                  </a:cubicBezTo>
                  <a:cubicBezTo>
                    <a:pt x="81" y="283"/>
                    <a:pt x="81" y="283"/>
                    <a:pt x="81" y="283"/>
                  </a:cubicBezTo>
                  <a:cubicBezTo>
                    <a:pt x="81" y="283"/>
                    <a:pt x="81" y="283"/>
                    <a:pt x="81" y="283"/>
                  </a:cubicBezTo>
                  <a:cubicBezTo>
                    <a:pt x="81" y="283"/>
                    <a:pt x="82" y="283"/>
                    <a:pt x="82" y="283"/>
                  </a:cubicBezTo>
                  <a:cubicBezTo>
                    <a:pt x="83" y="283"/>
                    <a:pt x="84" y="283"/>
                    <a:pt x="84" y="282"/>
                  </a:cubicBezTo>
                  <a:cubicBezTo>
                    <a:pt x="85" y="282"/>
                    <a:pt x="85" y="281"/>
                    <a:pt x="85" y="281"/>
                  </a:cubicBezTo>
                  <a:cubicBezTo>
                    <a:pt x="84" y="280"/>
                    <a:pt x="84" y="280"/>
                    <a:pt x="84" y="279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4" y="278"/>
                    <a:pt x="84" y="278"/>
                    <a:pt x="84" y="278"/>
                  </a:cubicBezTo>
                  <a:cubicBezTo>
                    <a:pt x="85" y="278"/>
                    <a:pt x="85" y="278"/>
                    <a:pt x="85" y="278"/>
                  </a:cubicBezTo>
                  <a:cubicBezTo>
                    <a:pt x="85" y="278"/>
                    <a:pt x="85" y="278"/>
                    <a:pt x="85" y="278"/>
                  </a:cubicBezTo>
                  <a:cubicBezTo>
                    <a:pt x="85" y="277"/>
                    <a:pt x="85" y="277"/>
                    <a:pt x="85" y="276"/>
                  </a:cubicBezTo>
                  <a:cubicBezTo>
                    <a:pt x="85" y="276"/>
                    <a:pt x="85" y="275"/>
                    <a:pt x="84" y="275"/>
                  </a:cubicBezTo>
                  <a:cubicBezTo>
                    <a:pt x="84" y="274"/>
                    <a:pt x="83" y="274"/>
                    <a:pt x="82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1"/>
                    <a:pt x="82" y="270"/>
                    <a:pt x="82" y="270"/>
                  </a:cubicBezTo>
                  <a:cubicBezTo>
                    <a:pt x="82" y="270"/>
                    <a:pt x="81" y="269"/>
                    <a:pt x="81" y="269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80" y="268"/>
                    <a:pt x="80" y="267"/>
                    <a:pt x="80" y="266"/>
                  </a:cubicBezTo>
                  <a:cubicBezTo>
                    <a:pt x="80" y="266"/>
                    <a:pt x="80" y="265"/>
                    <a:pt x="80" y="265"/>
                  </a:cubicBezTo>
                  <a:cubicBezTo>
                    <a:pt x="80" y="264"/>
                    <a:pt x="80" y="263"/>
                    <a:pt x="80" y="263"/>
                  </a:cubicBezTo>
                  <a:cubicBezTo>
                    <a:pt x="79" y="262"/>
                    <a:pt x="79" y="262"/>
                    <a:pt x="79" y="262"/>
                  </a:cubicBezTo>
                  <a:cubicBezTo>
                    <a:pt x="79" y="262"/>
                    <a:pt x="79" y="262"/>
                    <a:pt x="79" y="262"/>
                  </a:cubicBezTo>
                  <a:cubicBezTo>
                    <a:pt x="79" y="261"/>
                    <a:pt x="79" y="261"/>
                    <a:pt x="79" y="261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9" y="260"/>
                    <a:pt x="79" y="260"/>
                    <a:pt x="79" y="260"/>
                  </a:cubicBezTo>
                  <a:cubicBezTo>
                    <a:pt x="80" y="259"/>
                    <a:pt x="80" y="258"/>
                    <a:pt x="81" y="257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56"/>
                    <a:pt x="81" y="255"/>
                    <a:pt x="81" y="255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5"/>
                    <a:pt x="83" y="255"/>
                    <a:pt x="83" y="255"/>
                  </a:cubicBezTo>
                  <a:cubicBezTo>
                    <a:pt x="85" y="256"/>
                    <a:pt x="85" y="256"/>
                    <a:pt x="85" y="256"/>
                  </a:cubicBezTo>
                  <a:cubicBezTo>
                    <a:pt x="85" y="255"/>
                    <a:pt x="85" y="255"/>
                    <a:pt x="85" y="255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6" y="254"/>
                    <a:pt x="86" y="254"/>
                    <a:pt x="86" y="254"/>
                  </a:cubicBezTo>
                  <a:cubicBezTo>
                    <a:pt x="87" y="254"/>
                    <a:pt x="88" y="253"/>
                    <a:pt x="89" y="252"/>
                  </a:cubicBezTo>
                  <a:cubicBezTo>
                    <a:pt x="90" y="251"/>
                    <a:pt x="89" y="250"/>
                    <a:pt x="88" y="249"/>
                  </a:cubicBezTo>
                  <a:cubicBezTo>
                    <a:pt x="88" y="248"/>
                    <a:pt x="88" y="248"/>
                    <a:pt x="88" y="247"/>
                  </a:cubicBezTo>
                  <a:cubicBezTo>
                    <a:pt x="88" y="246"/>
                    <a:pt x="88" y="246"/>
                    <a:pt x="88" y="246"/>
                  </a:cubicBezTo>
                  <a:cubicBezTo>
                    <a:pt x="87" y="246"/>
                    <a:pt x="87" y="246"/>
                    <a:pt x="87" y="246"/>
                  </a:cubicBezTo>
                  <a:cubicBezTo>
                    <a:pt x="86" y="246"/>
                    <a:pt x="86" y="246"/>
                    <a:pt x="86" y="246"/>
                  </a:cubicBezTo>
                  <a:cubicBezTo>
                    <a:pt x="85" y="246"/>
                    <a:pt x="85" y="246"/>
                    <a:pt x="85" y="246"/>
                  </a:cubicBezTo>
                  <a:cubicBezTo>
                    <a:pt x="85" y="245"/>
                    <a:pt x="85" y="245"/>
                    <a:pt x="85" y="245"/>
                  </a:cubicBezTo>
                  <a:cubicBezTo>
                    <a:pt x="90" y="245"/>
                    <a:pt x="90" y="245"/>
                    <a:pt x="90" y="245"/>
                  </a:cubicBezTo>
                  <a:cubicBezTo>
                    <a:pt x="90" y="244"/>
                    <a:pt x="90" y="244"/>
                    <a:pt x="90" y="244"/>
                  </a:cubicBezTo>
                  <a:cubicBezTo>
                    <a:pt x="91" y="244"/>
                    <a:pt x="91" y="244"/>
                    <a:pt x="91" y="244"/>
                  </a:cubicBezTo>
                  <a:cubicBezTo>
                    <a:pt x="91" y="244"/>
                    <a:pt x="91" y="244"/>
                    <a:pt x="91" y="244"/>
                  </a:cubicBezTo>
                  <a:cubicBezTo>
                    <a:pt x="92" y="244"/>
                    <a:pt x="92" y="244"/>
                    <a:pt x="92" y="244"/>
                  </a:cubicBezTo>
                  <a:cubicBezTo>
                    <a:pt x="92" y="243"/>
                    <a:pt x="92" y="243"/>
                    <a:pt x="92" y="243"/>
                  </a:cubicBezTo>
                  <a:cubicBezTo>
                    <a:pt x="92" y="242"/>
                    <a:pt x="92" y="242"/>
                    <a:pt x="92" y="242"/>
                  </a:cubicBezTo>
                  <a:cubicBezTo>
                    <a:pt x="92" y="241"/>
                    <a:pt x="92" y="240"/>
                    <a:pt x="92" y="240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2" y="240"/>
                    <a:pt x="93" y="240"/>
                    <a:pt x="93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95" y="238"/>
                    <a:pt x="96" y="237"/>
                    <a:pt x="97" y="236"/>
                  </a:cubicBezTo>
                  <a:cubicBezTo>
                    <a:pt x="98" y="235"/>
                    <a:pt x="98" y="234"/>
                    <a:pt x="98" y="233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9" y="224"/>
                    <a:pt x="99" y="224"/>
                    <a:pt x="99" y="224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9" y="222"/>
                    <a:pt x="100" y="222"/>
                  </a:cubicBezTo>
                  <a:cubicBezTo>
                    <a:pt x="100" y="221"/>
                    <a:pt x="100" y="221"/>
                    <a:pt x="101" y="220"/>
                  </a:cubicBezTo>
                  <a:cubicBezTo>
                    <a:pt x="101" y="220"/>
                    <a:pt x="101" y="220"/>
                    <a:pt x="101" y="220"/>
                  </a:cubicBezTo>
                  <a:cubicBezTo>
                    <a:pt x="101" y="219"/>
                    <a:pt x="101" y="219"/>
                    <a:pt x="103" y="218"/>
                  </a:cubicBezTo>
                  <a:cubicBezTo>
                    <a:pt x="103" y="218"/>
                    <a:pt x="104" y="218"/>
                    <a:pt x="105" y="218"/>
                  </a:cubicBezTo>
                  <a:cubicBezTo>
                    <a:pt x="105" y="218"/>
                    <a:pt x="106" y="218"/>
                    <a:pt x="106" y="218"/>
                  </a:cubicBezTo>
                  <a:cubicBezTo>
                    <a:pt x="107" y="218"/>
                    <a:pt x="107" y="218"/>
                    <a:pt x="108" y="218"/>
                  </a:cubicBezTo>
                  <a:cubicBezTo>
                    <a:pt x="109" y="218"/>
                    <a:pt x="109" y="218"/>
                    <a:pt x="109" y="218"/>
                  </a:cubicBezTo>
                  <a:cubicBezTo>
                    <a:pt x="110" y="218"/>
                    <a:pt x="111" y="218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2" y="217"/>
                    <a:pt x="112" y="217"/>
                    <a:pt x="112" y="217"/>
                  </a:cubicBezTo>
                  <a:cubicBezTo>
                    <a:pt x="112" y="216"/>
                    <a:pt x="112" y="216"/>
                    <a:pt x="112" y="216"/>
                  </a:cubicBezTo>
                  <a:cubicBezTo>
                    <a:pt x="112" y="215"/>
                    <a:pt x="112" y="215"/>
                    <a:pt x="112" y="215"/>
                  </a:cubicBezTo>
                  <a:cubicBezTo>
                    <a:pt x="112" y="215"/>
                    <a:pt x="112" y="214"/>
                    <a:pt x="112" y="214"/>
                  </a:cubicBezTo>
                  <a:cubicBezTo>
                    <a:pt x="113" y="214"/>
                    <a:pt x="113" y="214"/>
                    <a:pt x="113" y="214"/>
                  </a:cubicBezTo>
                  <a:cubicBezTo>
                    <a:pt x="113" y="214"/>
                    <a:pt x="113" y="214"/>
                    <a:pt x="114" y="213"/>
                  </a:cubicBezTo>
                  <a:cubicBezTo>
                    <a:pt x="114" y="213"/>
                    <a:pt x="115" y="213"/>
                    <a:pt x="115" y="213"/>
                  </a:cubicBezTo>
                  <a:cubicBezTo>
                    <a:pt x="115" y="212"/>
                    <a:pt x="115" y="212"/>
                    <a:pt x="115" y="212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17" y="212"/>
                    <a:pt x="118" y="212"/>
                    <a:pt x="118" y="211"/>
                  </a:cubicBezTo>
                  <a:cubicBezTo>
                    <a:pt x="118" y="211"/>
                    <a:pt x="119" y="210"/>
                    <a:pt x="119" y="210"/>
                  </a:cubicBezTo>
                  <a:cubicBezTo>
                    <a:pt x="119" y="209"/>
                    <a:pt x="119" y="208"/>
                    <a:pt x="120" y="207"/>
                  </a:cubicBezTo>
                  <a:cubicBezTo>
                    <a:pt x="120" y="207"/>
                    <a:pt x="121" y="207"/>
                    <a:pt x="121" y="207"/>
                  </a:cubicBezTo>
                  <a:cubicBezTo>
                    <a:pt x="123" y="206"/>
                    <a:pt x="124" y="205"/>
                    <a:pt x="124" y="204"/>
                  </a:cubicBezTo>
                  <a:cubicBezTo>
                    <a:pt x="123" y="203"/>
                    <a:pt x="123" y="201"/>
                    <a:pt x="123" y="199"/>
                  </a:cubicBezTo>
                  <a:cubicBezTo>
                    <a:pt x="123" y="199"/>
                    <a:pt x="123" y="198"/>
                    <a:pt x="123" y="197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0"/>
                    <a:pt x="123" y="190"/>
                    <a:pt x="123" y="190"/>
                  </a:cubicBezTo>
                  <a:cubicBezTo>
                    <a:pt x="123" y="190"/>
                    <a:pt x="123" y="190"/>
                    <a:pt x="123" y="190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2" y="189"/>
                    <a:pt x="122" y="189"/>
                    <a:pt x="122" y="189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26" y="188"/>
                    <a:pt x="126" y="187"/>
                    <a:pt x="126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5"/>
                    <a:pt x="127" y="185"/>
                    <a:pt x="127" y="185"/>
                  </a:cubicBezTo>
                  <a:cubicBezTo>
                    <a:pt x="128" y="185"/>
                    <a:pt x="128" y="185"/>
                    <a:pt x="128" y="185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9" y="184"/>
                    <a:pt x="129" y="183"/>
                  </a:cubicBezTo>
                  <a:cubicBezTo>
                    <a:pt x="129" y="183"/>
                    <a:pt x="130" y="182"/>
                    <a:pt x="130" y="182"/>
                  </a:cubicBezTo>
                  <a:cubicBezTo>
                    <a:pt x="131" y="180"/>
                    <a:pt x="132" y="179"/>
                    <a:pt x="133" y="179"/>
                  </a:cubicBezTo>
                  <a:cubicBezTo>
                    <a:pt x="134" y="178"/>
                    <a:pt x="134" y="178"/>
                    <a:pt x="134" y="178"/>
                  </a:cubicBezTo>
                  <a:cubicBezTo>
                    <a:pt x="135" y="177"/>
                    <a:pt x="135" y="176"/>
                    <a:pt x="135" y="176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3" y="174"/>
                    <a:pt x="133" y="174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5"/>
                    <a:pt x="132" y="165"/>
                    <a:pt x="131" y="165"/>
                  </a:cubicBezTo>
                  <a:cubicBezTo>
                    <a:pt x="131" y="165"/>
                    <a:pt x="131" y="165"/>
                    <a:pt x="130" y="165"/>
                  </a:cubicBezTo>
                  <a:cubicBezTo>
                    <a:pt x="128" y="165"/>
                    <a:pt x="128" y="164"/>
                    <a:pt x="127" y="164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2"/>
                    <a:pt x="125" y="162"/>
                    <a:pt x="125" y="162"/>
                  </a:cubicBezTo>
                  <a:cubicBezTo>
                    <a:pt x="124" y="162"/>
                    <a:pt x="124" y="162"/>
                    <a:pt x="124" y="162"/>
                  </a:cubicBezTo>
                  <a:cubicBezTo>
                    <a:pt x="123" y="161"/>
                    <a:pt x="123" y="161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59"/>
                    <a:pt x="121" y="159"/>
                    <a:pt x="121" y="159"/>
                  </a:cubicBezTo>
                  <a:cubicBezTo>
                    <a:pt x="121" y="159"/>
                    <a:pt x="121" y="159"/>
                    <a:pt x="121" y="159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18" y="159"/>
                    <a:pt x="118" y="159"/>
                    <a:pt x="118" y="159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7" y="159"/>
                    <a:pt x="116" y="159"/>
                    <a:pt x="116" y="159"/>
                  </a:cubicBezTo>
                  <a:cubicBezTo>
                    <a:pt x="115" y="159"/>
                    <a:pt x="115" y="158"/>
                    <a:pt x="115" y="158"/>
                  </a:cubicBezTo>
                  <a:cubicBezTo>
                    <a:pt x="115" y="157"/>
                    <a:pt x="114" y="157"/>
                    <a:pt x="112" y="157"/>
                  </a:cubicBezTo>
                  <a:cubicBezTo>
                    <a:pt x="112" y="157"/>
                    <a:pt x="111" y="157"/>
                    <a:pt x="110" y="157"/>
                  </a:cubicBezTo>
                  <a:cubicBezTo>
                    <a:pt x="110" y="157"/>
                    <a:pt x="110" y="157"/>
                    <a:pt x="110" y="157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08" y="157"/>
                    <a:pt x="108" y="156"/>
                    <a:pt x="107" y="156"/>
                  </a:cubicBezTo>
                  <a:cubicBezTo>
                    <a:pt x="106" y="156"/>
                    <a:pt x="106" y="156"/>
                    <a:pt x="105" y="156"/>
                  </a:cubicBezTo>
                  <a:cubicBezTo>
                    <a:pt x="105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5"/>
                    <a:pt x="103" y="155"/>
                    <a:pt x="102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02" y="154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6" y="153"/>
                    <a:pt x="96" y="153"/>
                    <a:pt x="96" y="153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93" y="153"/>
                    <a:pt x="93" y="153"/>
                    <a:pt x="92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1" y="152"/>
                    <a:pt x="92" y="151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50"/>
                    <a:pt x="96" y="150"/>
                    <a:pt x="96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6" y="148"/>
                    <a:pt x="96" y="147"/>
                    <a:pt x="95" y="146"/>
                  </a:cubicBezTo>
                  <a:cubicBezTo>
                    <a:pt x="94" y="145"/>
                    <a:pt x="93" y="144"/>
                    <a:pt x="92" y="144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0" y="142"/>
                    <a:pt x="90" y="142"/>
                    <a:pt x="90" y="142"/>
                  </a:cubicBezTo>
                  <a:cubicBezTo>
                    <a:pt x="89" y="141"/>
                    <a:pt x="88" y="141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7" y="139"/>
                    <a:pt x="87" y="139"/>
                    <a:pt x="87" y="138"/>
                  </a:cubicBezTo>
                  <a:cubicBezTo>
                    <a:pt x="86" y="137"/>
                    <a:pt x="86" y="137"/>
                    <a:pt x="85" y="136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3" y="135"/>
                    <a:pt x="83" y="135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2" y="134"/>
                    <a:pt x="81" y="133"/>
                    <a:pt x="81" y="133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7" y="132"/>
                    <a:pt x="77" y="132"/>
                    <a:pt x="77" y="132"/>
                  </a:cubicBezTo>
                  <a:cubicBezTo>
                    <a:pt x="76" y="132"/>
                    <a:pt x="75" y="132"/>
                    <a:pt x="75" y="132"/>
                  </a:cubicBezTo>
                  <a:cubicBezTo>
                    <a:pt x="74" y="132"/>
                    <a:pt x="74" y="132"/>
                    <a:pt x="73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2" y="130"/>
                    <a:pt x="72" y="130"/>
                    <a:pt x="72" y="130"/>
                  </a:cubicBezTo>
                  <a:cubicBezTo>
                    <a:pt x="72" y="130"/>
                    <a:pt x="72" y="129"/>
                    <a:pt x="71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7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26"/>
                    <a:pt x="66" y="126"/>
                    <a:pt x="66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4" y="126"/>
                    <a:pt x="64" y="126"/>
                    <a:pt x="63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0" y="122"/>
                    <a:pt x="60" y="122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8" y="123"/>
                    <a:pt x="57" y="122"/>
                    <a:pt x="57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5" y="120"/>
                    <a:pt x="55" y="121"/>
                    <a:pt x="54" y="121"/>
                  </a:cubicBezTo>
                  <a:cubicBezTo>
                    <a:pt x="53" y="121"/>
                    <a:pt x="52" y="120"/>
                    <a:pt x="52" y="120"/>
                  </a:cubicBezTo>
                  <a:cubicBezTo>
                    <a:pt x="51" y="120"/>
                    <a:pt x="50" y="119"/>
                    <a:pt x="50" y="119"/>
                  </a:cubicBezTo>
                  <a:cubicBezTo>
                    <a:pt x="49" y="119"/>
                    <a:pt x="49" y="118"/>
                    <a:pt x="48" y="118"/>
                  </a:cubicBezTo>
                  <a:cubicBezTo>
                    <a:pt x="47" y="118"/>
                    <a:pt x="46" y="117"/>
                    <a:pt x="46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3" y="117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2" y="117"/>
                    <a:pt x="40" y="117"/>
                    <a:pt x="39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7" y="119"/>
                    <a:pt x="36" y="119"/>
                    <a:pt x="35" y="120"/>
                  </a:cubicBezTo>
                  <a:cubicBezTo>
                    <a:pt x="35" y="120"/>
                    <a:pt x="35" y="120"/>
                    <a:pt x="34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1" y="122"/>
                    <a:pt x="32" y="122"/>
                    <a:pt x="32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6"/>
                    <a:pt x="32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8" y="122"/>
                    <a:pt x="27" y="122"/>
                    <a:pt x="27" y="122"/>
                  </a:cubicBezTo>
                  <a:cubicBezTo>
                    <a:pt x="26" y="122"/>
                    <a:pt x="26" y="122"/>
                    <a:pt x="25" y="122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4" y="123"/>
                    <a:pt x="23" y="123"/>
                    <a:pt x="23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2"/>
                    <a:pt x="21" y="122"/>
                    <a:pt x="2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1"/>
                    <a:pt x="20" y="120"/>
                    <a:pt x="20" y="120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9" y="119"/>
                    <a:pt x="19" y="119"/>
                    <a:pt x="19" y="118"/>
                  </a:cubicBezTo>
                  <a:cubicBezTo>
                    <a:pt x="19" y="118"/>
                    <a:pt x="19" y="118"/>
                    <a:pt x="19" y="117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1" y="117"/>
                    <a:pt x="22" y="116"/>
                    <a:pt x="23" y="115"/>
                  </a:cubicBezTo>
                  <a:cubicBezTo>
                    <a:pt x="24" y="114"/>
                    <a:pt x="23" y="113"/>
                    <a:pt x="23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12"/>
                    <a:pt x="22" y="111"/>
                    <a:pt x="22" y="111"/>
                  </a:cubicBezTo>
                  <a:cubicBezTo>
                    <a:pt x="22" y="110"/>
                    <a:pt x="22" y="109"/>
                    <a:pt x="22" y="109"/>
                  </a:cubicBezTo>
                  <a:cubicBezTo>
                    <a:pt x="22" y="108"/>
                    <a:pt x="22" y="107"/>
                    <a:pt x="22" y="107"/>
                  </a:cubicBezTo>
                  <a:cubicBezTo>
                    <a:pt x="22" y="107"/>
                    <a:pt x="21" y="106"/>
                    <a:pt x="20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5"/>
                    <a:pt x="16" y="104"/>
                    <a:pt x="16" y="103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1"/>
                    <a:pt x="17" y="100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20" y="99"/>
                    <a:pt x="21" y="99"/>
                    <a:pt x="22" y="96"/>
                  </a:cubicBezTo>
                  <a:cubicBezTo>
                    <a:pt x="22" y="95"/>
                    <a:pt x="22" y="94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19" y="91"/>
                    <a:pt x="18" y="91"/>
                    <a:pt x="18" y="92"/>
                  </a:cubicBezTo>
                  <a:cubicBezTo>
                    <a:pt x="16" y="92"/>
                    <a:pt x="16" y="93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2" y="97"/>
                    <a:pt x="12" y="97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10" y="98"/>
                    <a:pt x="9" y="99"/>
                    <a:pt x="9" y="100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6"/>
                    <a:pt x="8" y="96"/>
                    <a:pt x="8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86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6" y="79"/>
                    <a:pt x="16" y="78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6"/>
                    <a:pt x="18" y="76"/>
                  </a:cubicBezTo>
                  <a:cubicBezTo>
                    <a:pt x="19" y="75"/>
                    <a:pt x="20" y="74"/>
                    <a:pt x="20" y="73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3"/>
                    <a:pt x="23" y="73"/>
                    <a:pt x="23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3"/>
                    <a:pt x="26" y="72"/>
                    <a:pt x="27" y="72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8" y="71"/>
                    <a:pt x="29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1"/>
                    <a:pt x="33" y="72"/>
                    <a:pt x="33" y="73"/>
                  </a:cubicBezTo>
                  <a:cubicBezTo>
                    <a:pt x="33" y="75"/>
                    <a:pt x="33" y="76"/>
                    <a:pt x="33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2" y="80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6" y="82"/>
                    <a:pt x="36" y="79"/>
                    <a:pt x="36" y="78"/>
                  </a:cubicBezTo>
                  <a:cubicBezTo>
                    <a:pt x="36" y="77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4"/>
                    <a:pt x="37" y="73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0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1" y="69"/>
                    <a:pt x="42" y="69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2" y="68"/>
                    <a:pt x="43" y="67"/>
                    <a:pt x="43" y="67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5" y="65"/>
                    <a:pt x="44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7" y="63"/>
                    <a:pt x="47" y="63"/>
                    <a:pt x="47" y="62"/>
                  </a:cubicBezTo>
                  <a:cubicBezTo>
                    <a:pt x="48" y="62"/>
                    <a:pt x="48" y="61"/>
                    <a:pt x="49" y="60"/>
                  </a:cubicBezTo>
                  <a:cubicBezTo>
                    <a:pt x="50" y="60"/>
                    <a:pt x="50" y="59"/>
                    <a:pt x="51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3" y="59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58"/>
                    <a:pt x="54" y="57"/>
                    <a:pt x="54" y="57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6" y="56"/>
                    <a:pt x="56" y="56"/>
                    <a:pt x="56" y="55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7" y="52"/>
                    <a:pt x="57" y="51"/>
                  </a:cubicBezTo>
                  <a:cubicBezTo>
                    <a:pt x="58" y="50"/>
                    <a:pt x="59" y="48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7" y="46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43"/>
                    <a:pt x="69" y="42"/>
                    <a:pt x="69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7" y="36"/>
                    <a:pt x="78" y="35"/>
                    <a:pt x="78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2" y="34"/>
                    <a:pt x="82" y="34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3" y="33"/>
                    <a:pt x="83" y="32"/>
                    <a:pt x="83" y="31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0"/>
                    <a:pt x="79" y="30"/>
                    <a:pt x="79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8" y="23"/>
                  </a:cubicBezTo>
                  <a:cubicBezTo>
                    <a:pt x="98" y="23"/>
                    <a:pt x="99" y="23"/>
                    <a:pt x="99" y="23"/>
                  </a:cubicBezTo>
                  <a:cubicBezTo>
                    <a:pt x="100" y="23"/>
                    <a:pt x="100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2"/>
                    <a:pt x="103" y="22"/>
                  </a:cubicBezTo>
                  <a:cubicBezTo>
                    <a:pt x="104" y="21"/>
                    <a:pt x="104" y="21"/>
                    <a:pt x="104" y="20"/>
                  </a:cubicBezTo>
                  <a:cubicBezTo>
                    <a:pt x="103" y="19"/>
                    <a:pt x="103" y="18"/>
                    <a:pt x="103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2" y="17"/>
                    <a:pt x="102" y="17"/>
                    <a:pt x="102" y="16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11"/>
                    <a:pt x="100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7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9"/>
                    <a:pt x="88" y="9"/>
                  </a:cubicBezTo>
                  <a:cubicBezTo>
                    <a:pt x="88" y="10"/>
                    <a:pt x="88" y="11"/>
                    <a:pt x="87" y="11"/>
                  </a:cubicBezTo>
                  <a:cubicBezTo>
                    <a:pt x="87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2" y="14"/>
                    <a:pt x="82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6"/>
                    <a:pt x="80" y="16"/>
                    <a:pt x="80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8"/>
                    <a:pt x="77" y="19"/>
                    <a:pt x="76" y="19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1"/>
                    <a:pt x="74" y="21"/>
                    <a:pt x="74" y="21"/>
                  </a:cubicBezTo>
                  <a:cubicBezTo>
                    <a:pt x="73" y="21"/>
                    <a:pt x="73" y="22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3" y="22"/>
                    <a:pt x="73" y="21"/>
                  </a:cubicBezTo>
                  <a:cubicBezTo>
                    <a:pt x="73" y="20"/>
                    <a:pt x="73" y="19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6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4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6" y="7"/>
                    <a:pt x="86" y="7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5"/>
                    <a:pt x="88" y="5"/>
                    <a:pt x="88" y="4"/>
                  </a:cubicBezTo>
                  <a:cubicBezTo>
                    <a:pt x="89" y="3"/>
                    <a:pt x="89" y="2"/>
                    <a:pt x="89" y="2"/>
                  </a:cubicBezTo>
                  <a:cubicBezTo>
                    <a:pt x="88" y="0"/>
                    <a:pt x="87" y="0"/>
                    <a:pt x="86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3"/>
            <p:cNvSpPr>
              <a:spLocks noEditPoints="1"/>
            </p:cNvSpPr>
            <p:nvPr/>
          </p:nvSpPr>
          <p:spPr bwMode="auto">
            <a:xfrm>
              <a:off x="4164" y="2301"/>
              <a:ext cx="31" cy="55"/>
            </a:xfrm>
            <a:custGeom>
              <a:avLst/>
              <a:gdLst>
                <a:gd name="T0" fmla="*/ 12 w 13"/>
                <a:gd name="T1" fmla="*/ 0 h 23"/>
                <a:gd name="T2" fmla="*/ 12 w 13"/>
                <a:gd name="T3" fmla="*/ 0 h 23"/>
                <a:gd name="T4" fmla="*/ 12 w 13"/>
                <a:gd name="T5" fmla="*/ 0 h 23"/>
                <a:gd name="T6" fmla="*/ 12 w 13"/>
                <a:gd name="T7" fmla="*/ 0 h 23"/>
                <a:gd name="T8" fmla="*/ 9 w 13"/>
                <a:gd name="T9" fmla="*/ 0 h 23"/>
                <a:gd name="T10" fmla="*/ 7 w 13"/>
                <a:gd name="T11" fmla="*/ 2 h 23"/>
                <a:gd name="T12" fmla="*/ 6 w 13"/>
                <a:gd name="T13" fmla="*/ 4 h 23"/>
                <a:gd name="T14" fmla="*/ 5 w 13"/>
                <a:gd name="T15" fmla="*/ 6 h 23"/>
                <a:gd name="T16" fmla="*/ 5 w 13"/>
                <a:gd name="T17" fmla="*/ 6 h 23"/>
                <a:gd name="T18" fmla="*/ 4 w 13"/>
                <a:gd name="T19" fmla="*/ 7 h 23"/>
                <a:gd name="T20" fmla="*/ 3 w 13"/>
                <a:gd name="T21" fmla="*/ 9 h 23"/>
                <a:gd name="T22" fmla="*/ 3 w 13"/>
                <a:gd name="T23" fmla="*/ 9 h 23"/>
                <a:gd name="T24" fmla="*/ 3 w 13"/>
                <a:gd name="T25" fmla="*/ 10 h 23"/>
                <a:gd name="T26" fmla="*/ 2 w 13"/>
                <a:gd name="T27" fmla="*/ 14 h 23"/>
                <a:gd name="T28" fmla="*/ 2 w 13"/>
                <a:gd name="T29" fmla="*/ 14 h 23"/>
                <a:gd name="T30" fmla="*/ 1 w 13"/>
                <a:gd name="T31" fmla="*/ 14 h 23"/>
                <a:gd name="T32" fmla="*/ 0 w 13"/>
                <a:gd name="T33" fmla="*/ 19 h 23"/>
                <a:gd name="T34" fmla="*/ 1 w 13"/>
                <a:gd name="T35" fmla="*/ 21 h 23"/>
                <a:gd name="T36" fmla="*/ 0 w 13"/>
                <a:gd name="T37" fmla="*/ 22 h 23"/>
                <a:gd name="T38" fmla="*/ 1 w 13"/>
                <a:gd name="T39" fmla="*/ 23 h 23"/>
                <a:gd name="T40" fmla="*/ 2 w 13"/>
                <a:gd name="T41" fmla="*/ 23 h 23"/>
                <a:gd name="T42" fmla="*/ 6 w 13"/>
                <a:gd name="T43" fmla="*/ 19 h 23"/>
                <a:gd name="T44" fmla="*/ 6 w 13"/>
                <a:gd name="T45" fmla="*/ 18 h 23"/>
                <a:gd name="T46" fmla="*/ 7 w 13"/>
                <a:gd name="T47" fmla="*/ 18 h 23"/>
                <a:gd name="T48" fmla="*/ 7 w 13"/>
                <a:gd name="T49" fmla="*/ 16 h 23"/>
                <a:gd name="T50" fmla="*/ 7 w 13"/>
                <a:gd name="T51" fmla="*/ 14 h 23"/>
                <a:gd name="T52" fmla="*/ 7 w 13"/>
                <a:gd name="T53" fmla="*/ 14 h 23"/>
                <a:gd name="T54" fmla="*/ 7 w 13"/>
                <a:gd name="T55" fmla="*/ 13 h 23"/>
                <a:gd name="T56" fmla="*/ 7 w 13"/>
                <a:gd name="T57" fmla="*/ 12 h 23"/>
                <a:gd name="T58" fmla="*/ 7 w 13"/>
                <a:gd name="T59" fmla="*/ 12 h 23"/>
                <a:gd name="T60" fmla="*/ 8 w 13"/>
                <a:gd name="T61" fmla="*/ 10 h 23"/>
                <a:gd name="T62" fmla="*/ 8 w 13"/>
                <a:gd name="T63" fmla="*/ 10 h 23"/>
                <a:gd name="T64" fmla="*/ 8 w 13"/>
                <a:gd name="T65" fmla="*/ 9 h 23"/>
                <a:gd name="T66" fmla="*/ 8 w 13"/>
                <a:gd name="T67" fmla="*/ 9 h 23"/>
                <a:gd name="T68" fmla="*/ 9 w 13"/>
                <a:gd name="T69" fmla="*/ 9 h 23"/>
                <a:gd name="T70" fmla="*/ 12 w 13"/>
                <a:gd name="T71" fmla="*/ 2 h 23"/>
                <a:gd name="T72" fmla="*/ 12 w 13"/>
                <a:gd name="T73" fmla="*/ 3 h 23"/>
                <a:gd name="T74" fmla="*/ 11 w 13"/>
                <a:gd name="T75" fmla="*/ 3 h 23"/>
                <a:gd name="T76" fmla="*/ 11 w 13"/>
                <a:gd name="T77" fmla="*/ 2 h 23"/>
                <a:gd name="T78" fmla="*/ 10 w 13"/>
                <a:gd name="T79" fmla="*/ 1 h 23"/>
                <a:gd name="T80" fmla="*/ 10 w 13"/>
                <a:gd name="T81" fmla="*/ 0 h 23"/>
                <a:gd name="T82" fmla="*/ 9 w 13"/>
                <a:gd name="T8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" h="23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9" y="0"/>
                  </a:moveTo>
                  <a:cubicBezTo>
                    <a:pt x="9" y="1"/>
                    <a:pt x="8" y="1"/>
                    <a:pt x="7" y="2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1"/>
                    <a:pt x="2" y="12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7"/>
                    <a:pt x="0" y="19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3"/>
                    <a:pt x="5" y="20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8"/>
                    <a:pt x="13" y="5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4"/>
            <p:cNvSpPr/>
            <p:nvPr/>
          </p:nvSpPr>
          <p:spPr bwMode="auto">
            <a:xfrm>
              <a:off x="4188" y="2298"/>
              <a:ext cx="7" cy="1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4378975" y="1754796"/>
            <a:ext cx="3477073" cy="3477073"/>
          </a:xfrm>
          <a:prstGeom prst="ellipse">
            <a:avLst/>
          </a:prstGeom>
          <a:noFill/>
          <a:ln w="317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606001" y="1976068"/>
            <a:ext cx="3036294" cy="3036294"/>
          </a:xfrm>
          <a:prstGeom prst="ellipse">
            <a:avLst/>
          </a:prstGeom>
          <a:noFill/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07209" y="4785725"/>
            <a:ext cx="1114132" cy="1295559"/>
            <a:chOff x="3295850" y="2065379"/>
            <a:chExt cx="3592274" cy="4177307"/>
          </a:xfrm>
        </p:grpSpPr>
        <p:sp>
          <p:nvSpPr>
            <p:cNvPr id="22" name="圆角矩形 21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>
                    <a:alpha val="66000"/>
                  </a:scheme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201193" y="3923172"/>
            <a:ext cx="1114132" cy="1295559"/>
            <a:chOff x="3295850" y="2065379"/>
            <a:chExt cx="3592274" cy="4177307"/>
          </a:xfrm>
        </p:grpSpPr>
        <p:sp>
          <p:nvSpPr>
            <p:cNvPr id="47" name="圆角矩形 46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>
                    <a:alpha val="66000"/>
                  </a:scheme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213225" y="2198068"/>
            <a:ext cx="1114132" cy="1295559"/>
            <a:chOff x="3295850" y="2065379"/>
            <a:chExt cx="3592274" cy="4177307"/>
          </a:xfrm>
        </p:grpSpPr>
        <p:sp>
          <p:nvSpPr>
            <p:cNvPr id="54" name="圆角矩形 53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>
                    <a:alpha val="66000"/>
                  </a:scheme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213225" y="3923172"/>
            <a:ext cx="1114132" cy="1295559"/>
            <a:chOff x="3295850" y="2065379"/>
            <a:chExt cx="3592274" cy="4177307"/>
          </a:xfrm>
        </p:grpSpPr>
        <p:sp>
          <p:nvSpPr>
            <p:cNvPr id="66" name="圆角矩形 65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>
                    <a:alpha val="66000"/>
                  </a:scheme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201193" y="2198068"/>
            <a:ext cx="1114132" cy="1295559"/>
            <a:chOff x="3295850" y="2065379"/>
            <a:chExt cx="3592274" cy="4177307"/>
          </a:xfrm>
        </p:grpSpPr>
        <p:sp>
          <p:nvSpPr>
            <p:cNvPr id="71" name="圆角矩形 70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圆角矩形 72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>
                    <a:alpha val="66000"/>
                  </a:scheme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707209" y="1335516"/>
            <a:ext cx="1114132" cy="1295559"/>
            <a:chOff x="3295850" y="2065379"/>
            <a:chExt cx="3592274" cy="4177307"/>
          </a:xfrm>
        </p:grpSpPr>
        <p:sp>
          <p:nvSpPr>
            <p:cNvPr id="76" name="圆角矩形 75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>
                    <a:alpha val="66000"/>
                  </a:scheme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0" name="Freeform 987"/>
          <p:cNvSpPr>
            <a:spLocks noEditPoints="1"/>
          </p:cNvSpPr>
          <p:nvPr/>
        </p:nvSpPr>
        <p:spPr bwMode="auto">
          <a:xfrm>
            <a:off x="7496900" y="2386223"/>
            <a:ext cx="265989" cy="427856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Freeform 975"/>
          <p:cNvSpPr>
            <a:spLocks noEditPoints="1"/>
          </p:cNvSpPr>
          <p:nvPr/>
        </p:nvSpPr>
        <p:spPr bwMode="auto">
          <a:xfrm>
            <a:off x="4480244" y="2452958"/>
            <a:ext cx="272241" cy="336207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979"/>
          <p:cNvSpPr>
            <a:spLocks noEditPoints="1"/>
          </p:cNvSpPr>
          <p:nvPr/>
        </p:nvSpPr>
        <p:spPr bwMode="auto">
          <a:xfrm>
            <a:off x="5885257" y="5061716"/>
            <a:ext cx="387230" cy="346280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983"/>
          <p:cNvSpPr>
            <a:spLocks noEditPoints="1"/>
          </p:cNvSpPr>
          <p:nvPr/>
        </p:nvSpPr>
        <p:spPr bwMode="auto">
          <a:xfrm>
            <a:off x="4434579" y="4170106"/>
            <a:ext cx="363572" cy="373029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4" name="Group 17"/>
          <p:cNvGrpSpPr>
            <a:grpSpLocks noChangeAspect="1"/>
          </p:cNvGrpSpPr>
          <p:nvPr/>
        </p:nvGrpSpPr>
        <p:grpSpPr bwMode="auto">
          <a:xfrm>
            <a:off x="7495152" y="4201528"/>
            <a:ext cx="269485" cy="289276"/>
            <a:chOff x="231" y="1205"/>
            <a:chExt cx="640" cy="687"/>
          </a:xfrm>
          <a:solidFill>
            <a:srgbClr val="00AF92"/>
          </a:solidFill>
          <a:effectLst/>
        </p:grpSpPr>
        <p:sp>
          <p:nvSpPr>
            <p:cNvPr id="85" name="Freeform 18"/>
            <p:cNvSpPr/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953535" y="1573014"/>
            <a:ext cx="328736" cy="370991"/>
            <a:chOff x="10815638" y="1174750"/>
            <a:chExt cx="728663" cy="822325"/>
          </a:xfrm>
          <a:solidFill>
            <a:srgbClr val="FFB850"/>
          </a:solidFill>
        </p:grpSpPr>
        <p:sp>
          <p:nvSpPr>
            <p:cNvPr id="88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34"/>
            <p:cNvSpPr/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108606" y="616050"/>
            <a:ext cx="2057046" cy="916028"/>
            <a:chOff x="3758340" y="3768786"/>
            <a:chExt cx="2057046" cy="916028"/>
          </a:xfrm>
        </p:grpSpPr>
        <p:sp>
          <p:nvSpPr>
            <p:cNvPr id="91" name="文本框 90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762897" y="4107733"/>
              <a:ext cx="2052489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063218" y="2210853"/>
            <a:ext cx="2070965" cy="916028"/>
            <a:chOff x="3758340" y="3768786"/>
            <a:chExt cx="2070965" cy="916028"/>
          </a:xfrm>
        </p:grpSpPr>
        <p:sp>
          <p:nvSpPr>
            <p:cNvPr id="97" name="文本框 96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762897" y="4107733"/>
              <a:ext cx="206640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044339" y="3959258"/>
            <a:ext cx="2047550" cy="916028"/>
            <a:chOff x="3758339" y="3768786"/>
            <a:chExt cx="2047550" cy="916028"/>
          </a:xfrm>
        </p:grpSpPr>
        <p:sp>
          <p:nvSpPr>
            <p:cNvPr id="101" name="文本框 100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762897" y="4107733"/>
              <a:ext cx="2042992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758339" y="3768786"/>
              <a:ext cx="5110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175446" y="2210853"/>
            <a:ext cx="2067832" cy="916028"/>
            <a:chOff x="3758339" y="3768786"/>
            <a:chExt cx="2067832" cy="916028"/>
          </a:xfrm>
        </p:grpSpPr>
        <p:sp>
          <p:nvSpPr>
            <p:cNvPr id="105" name="文本框 104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C6588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C6588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3762897" y="4107733"/>
              <a:ext cx="2063274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3758339" y="3768786"/>
              <a:ext cx="5531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C65885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2400" dirty="0">
                <a:solidFill>
                  <a:srgbClr val="C6588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162388" y="3968943"/>
            <a:ext cx="2090800" cy="916028"/>
            <a:chOff x="3758339" y="3768786"/>
            <a:chExt cx="2090800" cy="916028"/>
          </a:xfrm>
        </p:grpSpPr>
        <p:sp>
          <p:nvSpPr>
            <p:cNvPr id="109" name="文本框 108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0AF9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00AF9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762897" y="4107733"/>
              <a:ext cx="2086242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758339" y="3768786"/>
              <a:ext cx="531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AF92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400" dirty="0">
                <a:solidFill>
                  <a:srgbClr val="00AF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190233" y="5580145"/>
            <a:ext cx="2037240" cy="916028"/>
            <a:chOff x="3758340" y="3768786"/>
            <a:chExt cx="2037240" cy="916028"/>
          </a:xfrm>
        </p:grpSpPr>
        <p:sp>
          <p:nvSpPr>
            <p:cNvPr id="113" name="文本框 112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3762897" y="4107733"/>
              <a:ext cx="2032683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六项循环关系图表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171619" y="2415828"/>
            <a:ext cx="3816530" cy="3816530"/>
            <a:chOff x="3910012" y="1938337"/>
            <a:chExt cx="4371976" cy="4371976"/>
          </a:xfrm>
        </p:grpSpPr>
        <p:sp>
          <p:nvSpPr>
            <p:cNvPr id="3" name="椭圆 2"/>
            <p:cNvSpPr/>
            <p:nvPr/>
          </p:nvSpPr>
          <p:spPr>
            <a:xfrm>
              <a:off x="4283982" y="2312307"/>
              <a:ext cx="3624036" cy="3624036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B2B2B2"/>
                </a:gs>
              </a:gsLst>
              <a:lin ang="2700000" scaled="1"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19100" dist="1397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910012" y="1938337"/>
              <a:ext cx="4371976" cy="4371976"/>
            </a:xfrm>
            <a:custGeom>
              <a:avLst/>
              <a:gdLst>
                <a:gd name="connsiteX0" fmla="*/ 2442936 w 4885872"/>
                <a:gd name="connsiteY0" fmla="*/ 198521 h 4885872"/>
                <a:gd name="connsiteX1" fmla="*/ 198521 w 4885872"/>
                <a:gd name="connsiteY1" fmla="*/ 2442936 h 4885872"/>
                <a:gd name="connsiteX2" fmla="*/ 2442936 w 4885872"/>
                <a:gd name="connsiteY2" fmla="*/ 4687351 h 4885872"/>
                <a:gd name="connsiteX3" fmla="*/ 4687351 w 4885872"/>
                <a:gd name="connsiteY3" fmla="*/ 2442936 h 4885872"/>
                <a:gd name="connsiteX4" fmla="*/ 2442936 w 4885872"/>
                <a:gd name="connsiteY4" fmla="*/ 198521 h 4885872"/>
                <a:gd name="connsiteX5" fmla="*/ 2442936 w 4885872"/>
                <a:gd name="connsiteY5" fmla="*/ 0 h 4885872"/>
                <a:gd name="connsiteX6" fmla="*/ 4885872 w 4885872"/>
                <a:gd name="connsiteY6" fmla="*/ 2442936 h 4885872"/>
                <a:gd name="connsiteX7" fmla="*/ 2442936 w 4885872"/>
                <a:gd name="connsiteY7" fmla="*/ 4885872 h 4885872"/>
                <a:gd name="connsiteX8" fmla="*/ 0 w 4885872"/>
                <a:gd name="connsiteY8" fmla="*/ 2442936 h 4885872"/>
                <a:gd name="connsiteX9" fmla="*/ 2442936 w 4885872"/>
                <a:gd name="connsiteY9" fmla="*/ 0 h 488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5872" h="4885872">
                  <a:moveTo>
                    <a:pt x="2442936" y="198521"/>
                  </a:moveTo>
                  <a:cubicBezTo>
                    <a:pt x="1203380" y="198521"/>
                    <a:pt x="198521" y="1203380"/>
                    <a:pt x="198521" y="2442936"/>
                  </a:cubicBezTo>
                  <a:cubicBezTo>
                    <a:pt x="198521" y="3682492"/>
                    <a:pt x="1203380" y="4687351"/>
                    <a:pt x="2442936" y="4687351"/>
                  </a:cubicBezTo>
                  <a:cubicBezTo>
                    <a:pt x="3682492" y="4687351"/>
                    <a:pt x="4687351" y="3682492"/>
                    <a:pt x="4687351" y="2442936"/>
                  </a:cubicBezTo>
                  <a:cubicBezTo>
                    <a:pt x="4687351" y="1203380"/>
                    <a:pt x="3682492" y="198521"/>
                    <a:pt x="2442936" y="198521"/>
                  </a:cubicBezTo>
                  <a:close/>
                  <a:moveTo>
                    <a:pt x="2442936" y="0"/>
                  </a:moveTo>
                  <a:cubicBezTo>
                    <a:pt x="3792132" y="0"/>
                    <a:pt x="4885872" y="1093740"/>
                    <a:pt x="4885872" y="2442936"/>
                  </a:cubicBezTo>
                  <a:cubicBezTo>
                    <a:pt x="4885872" y="3792132"/>
                    <a:pt x="3792132" y="4885872"/>
                    <a:pt x="2442936" y="4885872"/>
                  </a:cubicBezTo>
                  <a:cubicBezTo>
                    <a:pt x="1093740" y="4885872"/>
                    <a:pt x="0" y="3792132"/>
                    <a:pt x="0" y="2442936"/>
                  </a:cubicBezTo>
                  <a:cubicBezTo>
                    <a:pt x="0" y="1093740"/>
                    <a:pt x="1093740" y="0"/>
                    <a:pt x="2442936" y="0"/>
                  </a:cubicBez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667250" y="2695575"/>
              <a:ext cx="2857500" cy="2857500"/>
            </a:xfrm>
            <a:prstGeom prst="ellipse">
              <a:avLst/>
            </a:prstGeom>
            <a:gradFill>
              <a:gsLst>
                <a:gs pos="0">
                  <a:srgbClr val="F7F7F7"/>
                </a:gs>
                <a:gs pos="100000">
                  <a:srgbClr val="B2B2B2"/>
                </a:gs>
              </a:gsLst>
              <a:lin ang="2700000" scaled="1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Group 35"/>
            <p:cNvGrpSpPr>
              <a:grpSpLocks noChangeAspect="1"/>
            </p:cNvGrpSpPr>
            <p:nvPr/>
          </p:nvGrpSpPr>
          <p:grpSpPr bwMode="auto">
            <a:xfrm>
              <a:off x="4819650" y="2722834"/>
              <a:ext cx="2609850" cy="2530764"/>
              <a:chOff x="3477" y="1809"/>
              <a:chExt cx="726" cy="704"/>
            </a:xfrm>
            <a:noFill/>
          </p:grpSpPr>
          <p:sp>
            <p:nvSpPr>
              <p:cNvPr id="9" name="Freeform 36"/>
              <p:cNvSpPr/>
              <p:nvPr/>
            </p:nvSpPr>
            <p:spPr bwMode="auto">
              <a:xfrm>
                <a:off x="3928" y="1833"/>
                <a:ext cx="15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0 h 5"/>
                  <a:gd name="T4" fmla="*/ 0 w 6"/>
                  <a:gd name="T5" fmla="*/ 3 h 5"/>
                  <a:gd name="T6" fmla="*/ 0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5 w 6"/>
                  <a:gd name="T13" fmla="*/ 5 h 5"/>
                  <a:gd name="T14" fmla="*/ 6 w 6"/>
                  <a:gd name="T15" fmla="*/ 5 h 5"/>
                  <a:gd name="T16" fmla="*/ 6 w 6"/>
                  <a:gd name="T17" fmla="*/ 5 h 5"/>
                  <a:gd name="T18" fmla="*/ 6 w 6"/>
                  <a:gd name="T19" fmla="*/ 5 h 5"/>
                  <a:gd name="T20" fmla="*/ 6 w 6"/>
                  <a:gd name="T21" fmla="*/ 4 h 5"/>
                  <a:gd name="T22" fmla="*/ 6 w 6"/>
                  <a:gd name="T23" fmla="*/ 3 h 5"/>
                  <a:gd name="T24" fmla="*/ 6 w 6"/>
                  <a:gd name="T25" fmla="*/ 3 h 5"/>
                  <a:gd name="T26" fmla="*/ 5 w 6"/>
                  <a:gd name="T27" fmla="*/ 2 h 5"/>
                  <a:gd name="T28" fmla="*/ 5 w 6"/>
                  <a:gd name="T29" fmla="*/ 2 h 5"/>
                  <a:gd name="T30" fmla="*/ 5 w 6"/>
                  <a:gd name="T31" fmla="*/ 1 h 5"/>
                  <a:gd name="T32" fmla="*/ 5 w 6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37"/>
              <p:cNvSpPr/>
              <p:nvPr/>
            </p:nvSpPr>
            <p:spPr bwMode="auto">
              <a:xfrm>
                <a:off x="3928" y="1840"/>
                <a:ext cx="34" cy="33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6 w 14"/>
                  <a:gd name="T5" fmla="*/ 1 h 14"/>
                  <a:gd name="T6" fmla="*/ 6 w 14"/>
                  <a:gd name="T7" fmla="*/ 2 h 14"/>
                  <a:gd name="T8" fmla="*/ 6 w 14"/>
                  <a:gd name="T9" fmla="*/ 2 h 14"/>
                  <a:gd name="T10" fmla="*/ 6 w 14"/>
                  <a:gd name="T11" fmla="*/ 2 h 14"/>
                  <a:gd name="T12" fmla="*/ 5 w 14"/>
                  <a:gd name="T13" fmla="*/ 3 h 14"/>
                  <a:gd name="T14" fmla="*/ 5 w 14"/>
                  <a:gd name="T15" fmla="*/ 3 h 14"/>
                  <a:gd name="T16" fmla="*/ 4 w 14"/>
                  <a:gd name="T17" fmla="*/ 3 h 14"/>
                  <a:gd name="T18" fmla="*/ 4 w 14"/>
                  <a:gd name="T19" fmla="*/ 3 h 14"/>
                  <a:gd name="T20" fmla="*/ 3 w 14"/>
                  <a:gd name="T21" fmla="*/ 3 h 14"/>
                  <a:gd name="T22" fmla="*/ 3 w 14"/>
                  <a:gd name="T23" fmla="*/ 4 h 14"/>
                  <a:gd name="T24" fmla="*/ 3 w 14"/>
                  <a:gd name="T25" fmla="*/ 4 h 14"/>
                  <a:gd name="T26" fmla="*/ 3 w 14"/>
                  <a:gd name="T27" fmla="*/ 4 h 14"/>
                  <a:gd name="T28" fmla="*/ 3 w 14"/>
                  <a:gd name="T29" fmla="*/ 4 h 14"/>
                  <a:gd name="T30" fmla="*/ 2 w 14"/>
                  <a:gd name="T31" fmla="*/ 4 h 14"/>
                  <a:gd name="T32" fmla="*/ 1 w 14"/>
                  <a:gd name="T33" fmla="*/ 4 h 14"/>
                  <a:gd name="T34" fmla="*/ 0 w 14"/>
                  <a:gd name="T35" fmla="*/ 5 h 14"/>
                  <a:gd name="T36" fmla="*/ 0 w 14"/>
                  <a:gd name="T37" fmla="*/ 6 h 14"/>
                  <a:gd name="T38" fmla="*/ 0 w 14"/>
                  <a:gd name="T39" fmla="*/ 6 h 14"/>
                  <a:gd name="T40" fmla="*/ 0 w 14"/>
                  <a:gd name="T41" fmla="*/ 9 h 14"/>
                  <a:gd name="T42" fmla="*/ 1 w 14"/>
                  <a:gd name="T43" fmla="*/ 9 h 14"/>
                  <a:gd name="T44" fmla="*/ 1 w 14"/>
                  <a:gd name="T45" fmla="*/ 9 h 14"/>
                  <a:gd name="T46" fmla="*/ 1 w 14"/>
                  <a:gd name="T47" fmla="*/ 9 h 14"/>
                  <a:gd name="T48" fmla="*/ 1 w 14"/>
                  <a:gd name="T49" fmla="*/ 9 h 14"/>
                  <a:gd name="T50" fmla="*/ 1 w 14"/>
                  <a:gd name="T51" fmla="*/ 11 h 14"/>
                  <a:gd name="T52" fmla="*/ 2 w 14"/>
                  <a:gd name="T53" fmla="*/ 11 h 14"/>
                  <a:gd name="T54" fmla="*/ 3 w 14"/>
                  <a:gd name="T55" fmla="*/ 11 h 14"/>
                  <a:gd name="T56" fmla="*/ 3 w 14"/>
                  <a:gd name="T57" fmla="*/ 11 h 14"/>
                  <a:gd name="T58" fmla="*/ 3 w 14"/>
                  <a:gd name="T59" fmla="*/ 11 h 14"/>
                  <a:gd name="T60" fmla="*/ 3 w 14"/>
                  <a:gd name="T61" fmla="*/ 13 h 14"/>
                  <a:gd name="T62" fmla="*/ 5 w 14"/>
                  <a:gd name="T63" fmla="*/ 13 h 14"/>
                  <a:gd name="T64" fmla="*/ 6 w 14"/>
                  <a:gd name="T65" fmla="*/ 14 h 14"/>
                  <a:gd name="T66" fmla="*/ 7 w 14"/>
                  <a:gd name="T67" fmla="*/ 14 h 14"/>
                  <a:gd name="T68" fmla="*/ 9 w 14"/>
                  <a:gd name="T69" fmla="*/ 13 h 14"/>
                  <a:gd name="T70" fmla="*/ 10 w 14"/>
                  <a:gd name="T71" fmla="*/ 13 h 14"/>
                  <a:gd name="T72" fmla="*/ 10 w 14"/>
                  <a:gd name="T73" fmla="*/ 12 h 14"/>
                  <a:gd name="T74" fmla="*/ 11 w 14"/>
                  <a:gd name="T75" fmla="*/ 12 h 14"/>
                  <a:gd name="T76" fmla="*/ 12 w 14"/>
                  <a:gd name="T77" fmla="*/ 12 h 14"/>
                  <a:gd name="T78" fmla="*/ 13 w 14"/>
                  <a:gd name="T79" fmla="*/ 8 h 14"/>
                  <a:gd name="T80" fmla="*/ 13 w 14"/>
                  <a:gd name="T81" fmla="*/ 7 h 14"/>
                  <a:gd name="T82" fmla="*/ 12 w 14"/>
                  <a:gd name="T83" fmla="*/ 5 h 14"/>
                  <a:gd name="T84" fmla="*/ 12 w 14"/>
                  <a:gd name="T85" fmla="*/ 5 h 14"/>
                  <a:gd name="T86" fmla="*/ 12 w 14"/>
                  <a:gd name="T87" fmla="*/ 5 h 14"/>
                  <a:gd name="T88" fmla="*/ 13 w 14"/>
                  <a:gd name="T89" fmla="*/ 4 h 14"/>
                  <a:gd name="T90" fmla="*/ 13 w 14"/>
                  <a:gd name="T91" fmla="*/ 2 h 14"/>
                  <a:gd name="T92" fmla="*/ 13 w 14"/>
                  <a:gd name="T93" fmla="*/ 2 h 14"/>
                  <a:gd name="T94" fmla="*/ 12 w 14"/>
                  <a:gd name="T95" fmla="*/ 2 h 14"/>
                  <a:gd name="T96" fmla="*/ 12 w 14"/>
                  <a:gd name="T97" fmla="*/ 1 h 14"/>
                  <a:gd name="T98" fmla="*/ 11 w 14"/>
                  <a:gd name="T99" fmla="*/ 1 h 14"/>
                  <a:gd name="T100" fmla="*/ 8 w 14"/>
                  <a:gd name="T101" fmla="*/ 0 h 14"/>
                  <a:gd name="T102" fmla="*/ 8 w 14"/>
                  <a:gd name="T103" fmla="*/ 0 h 14"/>
                  <a:gd name="T104" fmla="*/ 7 w 14"/>
                  <a:gd name="T105" fmla="*/ 0 h 14"/>
                  <a:gd name="T106" fmla="*/ 7 w 14"/>
                  <a:gd name="T107" fmla="*/ 0 h 14"/>
                  <a:gd name="T108" fmla="*/ 7 w 14"/>
                  <a:gd name="T10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4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38"/>
              <p:cNvSpPr/>
              <p:nvPr/>
            </p:nvSpPr>
            <p:spPr bwMode="auto">
              <a:xfrm>
                <a:off x="3959" y="1847"/>
                <a:ext cx="22" cy="19"/>
              </a:xfrm>
              <a:custGeom>
                <a:avLst/>
                <a:gdLst>
                  <a:gd name="T0" fmla="*/ 4 w 9"/>
                  <a:gd name="T1" fmla="*/ 0 h 8"/>
                  <a:gd name="T2" fmla="*/ 0 w 9"/>
                  <a:gd name="T3" fmla="*/ 1 h 8"/>
                  <a:gd name="T4" fmla="*/ 0 w 9"/>
                  <a:gd name="T5" fmla="*/ 2 h 8"/>
                  <a:gd name="T6" fmla="*/ 1 w 9"/>
                  <a:gd name="T7" fmla="*/ 3 h 8"/>
                  <a:gd name="T8" fmla="*/ 2 w 9"/>
                  <a:gd name="T9" fmla="*/ 4 h 8"/>
                  <a:gd name="T10" fmla="*/ 3 w 9"/>
                  <a:gd name="T11" fmla="*/ 5 h 8"/>
                  <a:gd name="T12" fmla="*/ 3 w 9"/>
                  <a:gd name="T13" fmla="*/ 6 h 8"/>
                  <a:gd name="T14" fmla="*/ 4 w 9"/>
                  <a:gd name="T15" fmla="*/ 6 h 8"/>
                  <a:gd name="T16" fmla="*/ 4 w 9"/>
                  <a:gd name="T17" fmla="*/ 6 h 8"/>
                  <a:gd name="T18" fmla="*/ 4 w 9"/>
                  <a:gd name="T19" fmla="*/ 7 h 8"/>
                  <a:gd name="T20" fmla="*/ 4 w 9"/>
                  <a:gd name="T21" fmla="*/ 7 h 8"/>
                  <a:gd name="T22" fmla="*/ 6 w 9"/>
                  <a:gd name="T23" fmla="*/ 7 h 8"/>
                  <a:gd name="T24" fmla="*/ 6 w 9"/>
                  <a:gd name="T25" fmla="*/ 8 h 8"/>
                  <a:gd name="T26" fmla="*/ 9 w 9"/>
                  <a:gd name="T27" fmla="*/ 6 h 8"/>
                  <a:gd name="T28" fmla="*/ 9 w 9"/>
                  <a:gd name="T29" fmla="*/ 3 h 8"/>
                  <a:gd name="T30" fmla="*/ 9 w 9"/>
                  <a:gd name="T31" fmla="*/ 2 h 8"/>
                  <a:gd name="T32" fmla="*/ 9 w 9"/>
                  <a:gd name="T33" fmla="*/ 1 h 8"/>
                  <a:gd name="T34" fmla="*/ 8 w 9"/>
                  <a:gd name="T35" fmla="*/ 1 h 8"/>
                  <a:gd name="T36" fmla="*/ 7 w 9"/>
                  <a:gd name="T37" fmla="*/ 1 h 8"/>
                  <a:gd name="T38" fmla="*/ 7 w 9"/>
                  <a:gd name="T39" fmla="*/ 1 h 8"/>
                  <a:gd name="T40" fmla="*/ 7 w 9"/>
                  <a:gd name="T41" fmla="*/ 1 h 8"/>
                  <a:gd name="T42" fmla="*/ 8 w 9"/>
                  <a:gd name="T43" fmla="*/ 0 h 8"/>
                  <a:gd name="T44" fmla="*/ 7 w 9"/>
                  <a:gd name="T45" fmla="*/ 0 h 8"/>
                  <a:gd name="T46" fmla="*/ 5 w 9"/>
                  <a:gd name="T47" fmla="*/ 0 h 8"/>
                  <a:gd name="T48" fmla="*/ 4 w 9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39"/>
              <p:cNvSpPr/>
              <p:nvPr/>
            </p:nvSpPr>
            <p:spPr bwMode="auto">
              <a:xfrm>
                <a:off x="3959" y="1864"/>
                <a:ext cx="22" cy="14"/>
              </a:xfrm>
              <a:custGeom>
                <a:avLst/>
                <a:gdLst>
                  <a:gd name="T0" fmla="*/ 6 w 9"/>
                  <a:gd name="T1" fmla="*/ 0 h 6"/>
                  <a:gd name="T2" fmla="*/ 4 w 9"/>
                  <a:gd name="T3" fmla="*/ 0 h 6"/>
                  <a:gd name="T4" fmla="*/ 1 w 9"/>
                  <a:gd name="T5" fmla="*/ 0 h 6"/>
                  <a:gd name="T6" fmla="*/ 0 w 9"/>
                  <a:gd name="T7" fmla="*/ 1 h 6"/>
                  <a:gd name="T8" fmla="*/ 0 w 9"/>
                  <a:gd name="T9" fmla="*/ 2 h 6"/>
                  <a:gd name="T10" fmla="*/ 0 w 9"/>
                  <a:gd name="T11" fmla="*/ 2 h 6"/>
                  <a:gd name="T12" fmla="*/ 0 w 9"/>
                  <a:gd name="T13" fmla="*/ 5 h 6"/>
                  <a:gd name="T14" fmla="*/ 3 w 9"/>
                  <a:gd name="T15" fmla="*/ 5 h 6"/>
                  <a:gd name="T16" fmla="*/ 3 w 9"/>
                  <a:gd name="T17" fmla="*/ 6 h 6"/>
                  <a:gd name="T18" fmla="*/ 8 w 9"/>
                  <a:gd name="T19" fmla="*/ 6 h 6"/>
                  <a:gd name="T20" fmla="*/ 8 w 9"/>
                  <a:gd name="T21" fmla="*/ 6 h 6"/>
                  <a:gd name="T22" fmla="*/ 9 w 9"/>
                  <a:gd name="T23" fmla="*/ 6 h 6"/>
                  <a:gd name="T24" fmla="*/ 9 w 9"/>
                  <a:gd name="T25" fmla="*/ 5 h 6"/>
                  <a:gd name="T26" fmla="*/ 9 w 9"/>
                  <a:gd name="T27" fmla="*/ 5 h 6"/>
                  <a:gd name="T28" fmla="*/ 9 w 9"/>
                  <a:gd name="T29" fmla="*/ 3 h 6"/>
                  <a:gd name="T30" fmla="*/ 7 w 9"/>
                  <a:gd name="T31" fmla="*/ 2 h 6"/>
                  <a:gd name="T32" fmla="*/ 7 w 9"/>
                  <a:gd name="T33" fmla="*/ 2 h 6"/>
                  <a:gd name="T34" fmla="*/ 7 w 9"/>
                  <a:gd name="T35" fmla="*/ 2 h 6"/>
                  <a:gd name="T36" fmla="*/ 6 w 9"/>
                  <a:gd name="T37" fmla="*/ 2 h 6"/>
                  <a:gd name="T38" fmla="*/ 6 w 9"/>
                  <a:gd name="T39" fmla="*/ 1 h 6"/>
                  <a:gd name="T40" fmla="*/ 6 w 9"/>
                  <a:gd name="T41" fmla="*/ 1 h 6"/>
                  <a:gd name="T42" fmla="*/ 6 w 9"/>
                  <a:gd name="T4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40"/>
              <p:cNvSpPr/>
              <p:nvPr/>
            </p:nvSpPr>
            <p:spPr bwMode="auto">
              <a:xfrm>
                <a:off x="3764" y="1809"/>
                <a:ext cx="81" cy="57"/>
              </a:xfrm>
              <a:custGeom>
                <a:avLst/>
                <a:gdLst>
                  <a:gd name="T0" fmla="*/ 14 w 34"/>
                  <a:gd name="T1" fmla="*/ 1 h 24"/>
                  <a:gd name="T2" fmla="*/ 2 w 34"/>
                  <a:gd name="T3" fmla="*/ 2 h 24"/>
                  <a:gd name="T4" fmla="*/ 2 w 34"/>
                  <a:gd name="T5" fmla="*/ 5 h 24"/>
                  <a:gd name="T6" fmla="*/ 4 w 34"/>
                  <a:gd name="T7" fmla="*/ 6 h 24"/>
                  <a:gd name="T8" fmla="*/ 4 w 34"/>
                  <a:gd name="T9" fmla="*/ 9 h 24"/>
                  <a:gd name="T10" fmla="*/ 4 w 34"/>
                  <a:gd name="T11" fmla="*/ 12 h 24"/>
                  <a:gd name="T12" fmla="*/ 3 w 34"/>
                  <a:gd name="T13" fmla="*/ 13 h 24"/>
                  <a:gd name="T14" fmla="*/ 0 w 34"/>
                  <a:gd name="T15" fmla="*/ 15 h 24"/>
                  <a:gd name="T16" fmla="*/ 0 w 34"/>
                  <a:gd name="T17" fmla="*/ 18 h 24"/>
                  <a:gd name="T18" fmla="*/ 2 w 34"/>
                  <a:gd name="T19" fmla="*/ 20 h 24"/>
                  <a:gd name="T20" fmla="*/ 5 w 34"/>
                  <a:gd name="T21" fmla="*/ 24 h 24"/>
                  <a:gd name="T22" fmla="*/ 11 w 34"/>
                  <a:gd name="T23" fmla="*/ 24 h 24"/>
                  <a:gd name="T24" fmla="*/ 13 w 34"/>
                  <a:gd name="T25" fmla="*/ 22 h 24"/>
                  <a:gd name="T26" fmla="*/ 14 w 34"/>
                  <a:gd name="T27" fmla="*/ 19 h 24"/>
                  <a:gd name="T28" fmla="*/ 15 w 34"/>
                  <a:gd name="T29" fmla="*/ 18 h 24"/>
                  <a:gd name="T30" fmla="*/ 16 w 34"/>
                  <a:gd name="T31" fmla="*/ 18 h 24"/>
                  <a:gd name="T32" fmla="*/ 17 w 34"/>
                  <a:gd name="T33" fmla="*/ 18 h 24"/>
                  <a:gd name="T34" fmla="*/ 21 w 34"/>
                  <a:gd name="T35" fmla="*/ 17 h 24"/>
                  <a:gd name="T36" fmla="*/ 21 w 34"/>
                  <a:gd name="T37" fmla="*/ 16 h 24"/>
                  <a:gd name="T38" fmla="*/ 22 w 34"/>
                  <a:gd name="T39" fmla="*/ 16 h 24"/>
                  <a:gd name="T40" fmla="*/ 25 w 34"/>
                  <a:gd name="T41" fmla="*/ 14 h 24"/>
                  <a:gd name="T42" fmla="*/ 28 w 34"/>
                  <a:gd name="T43" fmla="*/ 14 h 24"/>
                  <a:gd name="T44" fmla="*/ 29 w 34"/>
                  <a:gd name="T45" fmla="*/ 12 h 24"/>
                  <a:gd name="T46" fmla="*/ 29 w 34"/>
                  <a:gd name="T47" fmla="*/ 12 h 24"/>
                  <a:gd name="T48" fmla="*/ 31 w 34"/>
                  <a:gd name="T49" fmla="*/ 11 h 24"/>
                  <a:gd name="T50" fmla="*/ 31 w 34"/>
                  <a:gd name="T51" fmla="*/ 9 h 24"/>
                  <a:gd name="T52" fmla="*/ 31 w 34"/>
                  <a:gd name="T53" fmla="*/ 7 h 24"/>
                  <a:gd name="T54" fmla="*/ 33 w 34"/>
                  <a:gd name="T55" fmla="*/ 5 h 24"/>
                  <a:gd name="T56" fmla="*/ 34 w 34"/>
                  <a:gd name="T57" fmla="*/ 3 h 24"/>
                  <a:gd name="T58" fmla="*/ 34 w 34"/>
                  <a:gd name="T59" fmla="*/ 2 h 24"/>
                  <a:gd name="T60" fmla="*/ 32 w 34"/>
                  <a:gd name="T61" fmla="*/ 0 h 24"/>
                  <a:gd name="T62" fmla="*/ 27 w 34"/>
                  <a:gd name="T6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" h="24">
                    <a:moveTo>
                      <a:pt x="27" y="0"/>
                    </a:moveTo>
                    <a:cubicBezTo>
                      <a:pt x="23" y="0"/>
                      <a:pt x="18" y="0"/>
                      <a:pt x="14" y="1"/>
                    </a:cubicBezTo>
                    <a:cubicBezTo>
                      <a:pt x="10" y="1"/>
                      <a:pt x="6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1"/>
                      <a:pt x="4" y="22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3"/>
                      <a:pt x="13" y="22"/>
                    </a:cubicBezTo>
                    <a:cubicBezTo>
                      <a:pt x="13" y="22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1" y="18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4" y="15"/>
                    </a:cubicBezTo>
                    <a:cubicBezTo>
                      <a:pt x="24" y="15"/>
                      <a:pt x="25" y="14"/>
                      <a:pt x="25" y="14"/>
                    </a:cubicBezTo>
                    <a:cubicBezTo>
                      <a:pt x="25" y="14"/>
                      <a:pt x="26" y="14"/>
                      <a:pt x="26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4"/>
                      <a:pt x="29" y="13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1" y="12"/>
                      <a:pt x="31" y="11"/>
                    </a:cubicBezTo>
                    <a:cubicBezTo>
                      <a:pt x="32" y="11"/>
                      <a:pt x="32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6"/>
                      <a:pt x="31" y="6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41"/>
              <p:cNvSpPr>
                <a:spLocks noEditPoints="1"/>
              </p:cNvSpPr>
              <p:nvPr/>
            </p:nvSpPr>
            <p:spPr bwMode="auto">
              <a:xfrm>
                <a:off x="3902" y="1838"/>
                <a:ext cx="301" cy="585"/>
              </a:xfrm>
              <a:custGeom>
                <a:avLst/>
                <a:gdLst>
                  <a:gd name="T0" fmla="*/ 51 w 126"/>
                  <a:gd name="T1" fmla="*/ 38 h 245"/>
                  <a:gd name="T2" fmla="*/ 34 w 126"/>
                  <a:gd name="T3" fmla="*/ 3 h 245"/>
                  <a:gd name="T4" fmla="*/ 35 w 126"/>
                  <a:gd name="T5" fmla="*/ 9 h 245"/>
                  <a:gd name="T6" fmla="*/ 34 w 126"/>
                  <a:gd name="T7" fmla="*/ 18 h 245"/>
                  <a:gd name="T8" fmla="*/ 22 w 126"/>
                  <a:gd name="T9" fmla="*/ 26 h 245"/>
                  <a:gd name="T10" fmla="*/ 39 w 126"/>
                  <a:gd name="T11" fmla="*/ 42 h 245"/>
                  <a:gd name="T12" fmla="*/ 48 w 126"/>
                  <a:gd name="T13" fmla="*/ 45 h 245"/>
                  <a:gd name="T14" fmla="*/ 59 w 126"/>
                  <a:gd name="T15" fmla="*/ 54 h 245"/>
                  <a:gd name="T16" fmla="*/ 58 w 126"/>
                  <a:gd name="T17" fmla="*/ 43 h 245"/>
                  <a:gd name="T18" fmla="*/ 65 w 126"/>
                  <a:gd name="T19" fmla="*/ 49 h 245"/>
                  <a:gd name="T20" fmla="*/ 67 w 126"/>
                  <a:gd name="T21" fmla="*/ 34 h 245"/>
                  <a:gd name="T22" fmla="*/ 74 w 126"/>
                  <a:gd name="T23" fmla="*/ 44 h 245"/>
                  <a:gd name="T24" fmla="*/ 78 w 126"/>
                  <a:gd name="T25" fmla="*/ 55 h 245"/>
                  <a:gd name="T26" fmla="*/ 85 w 126"/>
                  <a:gd name="T27" fmla="*/ 56 h 245"/>
                  <a:gd name="T28" fmla="*/ 90 w 126"/>
                  <a:gd name="T29" fmla="*/ 63 h 245"/>
                  <a:gd name="T30" fmla="*/ 80 w 126"/>
                  <a:gd name="T31" fmla="*/ 65 h 245"/>
                  <a:gd name="T32" fmla="*/ 71 w 126"/>
                  <a:gd name="T33" fmla="*/ 66 h 245"/>
                  <a:gd name="T34" fmla="*/ 64 w 126"/>
                  <a:gd name="T35" fmla="*/ 63 h 245"/>
                  <a:gd name="T36" fmla="*/ 56 w 126"/>
                  <a:gd name="T37" fmla="*/ 58 h 245"/>
                  <a:gd name="T38" fmla="*/ 48 w 126"/>
                  <a:gd name="T39" fmla="*/ 53 h 245"/>
                  <a:gd name="T40" fmla="*/ 32 w 126"/>
                  <a:gd name="T41" fmla="*/ 54 h 245"/>
                  <a:gd name="T42" fmla="*/ 24 w 126"/>
                  <a:gd name="T43" fmla="*/ 58 h 245"/>
                  <a:gd name="T44" fmla="*/ 14 w 126"/>
                  <a:gd name="T45" fmla="*/ 72 h 245"/>
                  <a:gd name="T46" fmla="*/ 6 w 126"/>
                  <a:gd name="T47" fmla="*/ 80 h 245"/>
                  <a:gd name="T48" fmla="*/ 1 w 126"/>
                  <a:gd name="T49" fmla="*/ 96 h 245"/>
                  <a:gd name="T50" fmla="*/ 1 w 126"/>
                  <a:gd name="T51" fmla="*/ 109 h 245"/>
                  <a:gd name="T52" fmla="*/ 9 w 126"/>
                  <a:gd name="T53" fmla="*/ 120 h 245"/>
                  <a:gd name="T54" fmla="*/ 21 w 126"/>
                  <a:gd name="T55" fmla="*/ 132 h 245"/>
                  <a:gd name="T56" fmla="*/ 33 w 126"/>
                  <a:gd name="T57" fmla="*/ 138 h 245"/>
                  <a:gd name="T58" fmla="*/ 43 w 126"/>
                  <a:gd name="T59" fmla="*/ 139 h 245"/>
                  <a:gd name="T60" fmla="*/ 57 w 126"/>
                  <a:gd name="T61" fmla="*/ 135 h 245"/>
                  <a:gd name="T62" fmla="*/ 67 w 126"/>
                  <a:gd name="T63" fmla="*/ 140 h 245"/>
                  <a:gd name="T64" fmla="*/ 68 w 126"/>
                  <a:gd name="T65" fmla="*/ 153 h 245"/>
                  <a:gd name="T66" fmla="*/ 76 w 126"/>
                  <a:gd name="T67" fmla="*/ 168 h 245"/>
                  <a:gd name="T68" fmla="*/ 77 w 126"/>
                  <a:gd name="T69" fmla="*/ 181 h 245"/>
                  <a:gd name="T70" fmla="*/ 71 w 126"/>
                  <a:gd name="T71" fmla="*/ 194 h 245"/>
                  <a:gd name="T72" fmla="*/ 71 w 126"/>
                  <a:gd name="T73" fmla="*/ 214 h 245"/>
                  <a:gd name="T74" fmla="*/ 72 w 126"/>
                  <a:gd name="T75" fmla="*/ 234 h 245"/>
                  <a:gd name="T76" fmla="*/ 81 w 126"/>
                  <a:gd name="T77" fmla="*/ 242 h 245"/>
                  <a:gd name="T78" fmla="*/ 97 w 126"/>
                  <a:gd name="T79" fmla="*/ 232 h 245"/>
                  <a:gd name="T80" fmla="*/ 100 w 126"/>
                  <a:gd name="T81" fmla="*/ 221 h 245"/>
                  <a:gd name="T82" fmla="*/ 108 w 126"/>
                  <a:gd name="T83" fmla="*/ 206 h 245"/>
                  <a:gd name="T84" fmla="*/ 119 w 126"/>
                  <a:gd name="T85" fmla="*/ 181 h 245"/>
                  <a:gd name="T86" fmla="*/ 122 w 126"/>
                  <a:gd name="T87" fmla="*/ 158 h 245"/>
                  <a:gd name="T88" fmla="*/ 124 w 126"/>
                  <a:gd name="T89" fmla="*/ 142 h 245"/>
                  <a:gd name="T90" fmla="*/ 122 w 126"/>
                  <a:gd name="T91" fmla="*/ 116 h 245"/>
                  <a:gd name="T92" fmla="*/ 116 w 126"/>
                  <a:gd name="T93" fmla="*/ 107 h 245"/>
                  <a:gd name="T94" fmla="*/ 106 w 126"/>
                  <a:gd name="T95" fmla="*/ 90 h 245"/>
                  <a:gd name="T96" fmla="*/ 99 w 126"/>
                  <a:gd name="T97" fmla="*/ 76 h 245"/>
                  <a:gd name="T98" fmla="*/ 103 w 126"/>
                  <a:gd name="T99" fmla="*/ 82 h 245"/>
                  <a:gd name="T100" fmla="*/ 111 w 126"/>
                  <a:gd name="T101" fmla="*/ 95 h 245"/>
                  <a:gd name="T102" fmla="*/ 116 w 126"/>
                  <a:gd name="T103" fmla="*/ 105 h 245"/>
                  <a:gd name="T104" fmla="*/ 118 w 126"/>
                  <a:gd name="T105" fmla="*/ 84 h 245"/>
                  <a:gd name="T106" fmla="*/ 115 w 126"/>
                  <a:gd name="T107" fmla="*/ 77 h 245"/>
                  <a:gd name="T108" fmla="*/ 110 w 126"/>
                  <a:gd name="T109" fmla="*/ 69 h 245"/>
                  <a:gd name="T110" fmla="*/ 106 w 126"/>
                  <a:gd name="T111" fmla="*/ 62 h 245"/>
                  <a:gd name="T112" fmla="*/ 99 w 126"/>
                  <a:gd name="T113" fmla="*/ 52 h 245"/>
                  <a:gd name="T114" fmla="*/ 80 w 126"/>
                  <a:gd name="T115" fmla="*/ 31 h 245"/>
                  <a:gd name="T116" fmla="*/ 62 w 126"/>
                  <a:gd name="T117" fmla="*/ 17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6" h="245">
                    <a:moveTo>
                      <a:pt x="49" y="38"/>
                    </a:move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37"/>
                      <a:pt x="46" y="36"/>
                      <a:pt x="46" y="35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1" y="38"/>
                    </a:cubicBezTo>
                    <a:cubicBezTo>
                      <a:pt x="51" y="38"/>
                      <a:pt x="52" y="38"/>
                      <a:pt x="52" y="38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moveTo>
                      <a:pt x="34" y="0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4"/>
                      <a:pt x="36" y="14"/>
                    </a:cubicBezTo>
                    <a:cubicBezTo>
                      <a:pt x="37" y="15"/>
                      <a:pt x="37" y="15"/>
                      <a:pt x="38" y="1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7"/>
                      <a:pt x="39" y="17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8"/>
                      <a:pt x="33" y="19"/>
                      <a:pt x="32" y="19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8" y="20"/>
                      <a:pt x="28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4" y="22"/>
                    </a:cubicBezTo>
                    <a:cubicBezTo>
                      <a:pt x="24" y="23"/>
                      <a:pt x="23" y="23"/>
                      <a:pt x="23" y="24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6"/>
                      <a:pt x="22" y="26"/>
                    </a:cubicBezTo>
                    <a:cubicBezTo>
                      <a:pt x="21" y="26"/>
                      <a:pt x="21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31"/>
                      <a:pt x="23" y="33"/>
                      <a:pt x="25" y="34"/>
                    </a:cubicBezTo>
                    <a:cubicBezTo>
                      <a:pt x="25" y="35"/>
                      <a:pt x="26" y="36"/>
                      <a:pt x="27" y="36"/>
                    </a:cubicBezTo>
                    <a:cubicBezTo>
                      <a:pt x="29" y="39"/>
                      <a:pt x="31" y="42"/>
                      <a:pt x="31" y="45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6"/>
                      <a:pt x="34" y="44"/>
                      <a:pt x="34" y="43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40" y="42"/>
                      <a:pt x="40" y="41"/>
                    </a:cubicBezTo>
                    <a:cubicBezTo>
                      <a:pt x="40" y="41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5" y="42"/>
                      <a:pt x="46" y="42"/>
                    </a:cubicBezTo>
                    <a:cubicBezTo>
                      <a:pt x="46" y="42"/>
                      <a:pt x="46" y="43"/>
                      <a:pt x="46" y="43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60" y="52"/>
                      <a:pt x="60" y="52"/>
                      <a:pt x="60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8" y="43"/>
                      <a:pt x="57" y="43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5"/>
                      <a:pt x="62" y="46"/>
                      <a:pt x="62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8"/>
                      <a:pt x="65" y="48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6" y="50"/>
                      <a:pt x="66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8" y="50"/>
                      <a:pt x="69" y="49"/>
                    </a:cubicBezTo>
                    <a:cubicBezTo>
                      <a:pt x="69" y="49"/>
                      <a:pt x="69" y="49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0" y="47"/>
                      <a:pt x="70" y="46"/>
                      <a:pt x="70" y="44"/>
                    </a:cubicBezTo>
                    <a:cubicBezTo>
                      <a:pt x="70" y="42"/>
                      <a:pt x="69" y="40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5"/>
                      <a:pt x="66" y="35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8" y="34"/>
                      <a:pt x="69" y="35"/>
                      <a:pt x="70" y="35"/>
                    </a:cubicBezTo>
                    <a:cubicBezTo>
                      <a:pt x="71" y="36"/>
                      <a:pt x="71" y="36"/>
                      <a:pt x="72" y="36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8"/>
                      <a:pt x="74" y="39"/>
                      <a:pt x="75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40"/>
                      <a:pt x="77" y="40"/>
                      <a:pt x="78" y="4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9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5" y="43"/>
                      <a:pt x="74" y="43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6"/>
                      <a:pt x="73" y="48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50"/>
                      <a:pt x="74" y="50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3"/>
                      <a:pt x="77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0" y="55"/>
                      <a:pt x="80" y="55"/>
                      <a:pt x="81" y="55"/>
                    </a:cubicBezTo>
                    <a:cubicBezTo>
                      <a:pt x="81" y="56"/>
                      <a:pt x="82" y="56"/>
                      <a:pt x="83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6"/>
                      <a:pt x="89" y="66"/>
                      <a:pt x="89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6" y="67"/>
                      <a:pt x="86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8" y="64"/>
                    </a:cubicBezTo>
                    <a:cubicBezTo>
                      <a:pt x="78" y="63"/>
                      <a:pt x="77" y="63"/>
                      <a:pt x="77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6" y="65"/>
                      <a:pt x="76" y="66"/>
                      <a:pt x="75" y="67"/>
                    </a:cubicBezTo>
                    <a:cubicBezTo>
                      <a:pt x="75" y="67"/>
                      <a:pt x="75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5" y="63"/>
                      <a:pt x="65" y="63"/>
                      <a:pt x="64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0" y="61"/>
                      <a:pt x="60" y="61"/>
                    </a:cubicBezTo>
                    <a:cubicBezTo>
                      <a:pt x="59" y="61"/>
                      <a:pt x="59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7" y="60"/>
                      <a:pt x="57" y="60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5"/>
                      <a:pt x="55" y="54"/>
                      <a:pt x="54" y="54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9" y="51"/>
                      <a:pt x="48" y="52"/>
                      <a:pt x="48" y="53"/>
                    </a:cubicBezTo>
                    <a:cubicBezTo>
                      <a:pt x="47" y="54"/>
                      <a:pt x="47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5" y="54"/>
                      <a:pt x="44" y="54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41" y="53"/>
                      <a:pt x="40" y="53"/>
                      <a:pt x="39" y="53"/>
                    </a:cubicBezTo>
                    <a:cubicBezTo>
                      <a:pt x="39" y="53"/>
                      <a:pt x="38" y="53"/>
                      <a:pt x="38" y="53"/>
                    </a:cubicBezTo>
                    <a:cubicBezTo>
                      <a:pt x="37" y="53"/>
                      <a:pt x="37" y="53"/>
                      <a:pt x="36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1" y="56"/>
                    </a:cubicBezTo>
                    <a:cubicBezTo>
                      <a:pt x="31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5"/>
                      <a:pt x="28" y="55"/>
                      <a:pt x="27" y="55"/>
                    </a:cubicBezTo>
                    <a:cubicBezTo>
                      <a:pt x="27" y="55"/>
                      <a:pt x="27" y="55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5" y="56"/>
                      <a:pt x="24" y="57"/>
                    </a:cubicBezTo>
                    <a:cubicBezTo>
                      <a:pt x="24" y="57"/>
                      <a:pt x="24" y="57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0" y="60"/>
                      <a:pt x="20" y="60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7" y="62"/>
                      <a:pt x="17" y="64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6"/>
                      <a:pt x="16" y="67"/>
                      <a:pt x="16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70"/>
                      <a:pt x="16" y="71"/>
                      <a:pt x="15" y="71"/>
                    </a:cubicBezTo>
                    <a:cubicBezTo>
                      <a:pt x="15" y="72"/>
                      <a:pt x="14" y="72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5"/>
                      <a:pt x="7" y="77"/>
                      <a:pt x="7" y="78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79"/>
                      <a:pt x="6" y="80"/>
                      <a:pt x="6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4"/>
                      <a:pt x="5" y="85"/>
                      <a:pt x="4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8"/>
                      <a:pt x="2" y="88"/>
                    </a:cubicBezTo>
                    <a:cubicBezTo>
                      <a:pt x="2" y="89"/>
                      <a:pt x="2" y="89"/>
                      <a:pt x="1" y="90"/>
                    </a:cubicBezTo>
                    <a:cubicBezTo>
                      <a:pt x="1" y="90"/>
                      <a:pt x="1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100"/>
                      <a:pt x="3" y="100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2"/>
                      <a:pt x="4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5"/>
                      <a:pt x="3" y="106"/>
                    </a:cubicBezTo>
                    <a:cubicBezTo>
                      <a:pt x="3" y="106"/>
                      <a:pt x="3" y="107"/>
                      <a:pt x="2" y="107"/>
                    </a:cubicBezTo>
                    <a:cubicBezTo>
                      <a:pt x="2" y="108"/>
                      <a:pt x="1" y="108"/>
                      <a:pt x="1" y="10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3"/>
                      <a:pt x="3" y="113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4" y="114"/>
                      <a:pt x="4" y="115"/>
                      <a:pt x="5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5" y="117"/>
                      <a:pt x="5" y="117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8" y="119"/>
                      <a:pt x="9" y="120"/>
                      <a:pt x="9" y="120"/>
                    </a:cubicBezTo>
                    <a:cubicBezTo>
                      <a:pt x="11" y="121"/>
                      <a:pt x="11" y="123"/>
                      <a:pt x="11" y="125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1" y="126"/>
                      <a:pt x="11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3"/>
                      <a:pt x="21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3" y="136"/>
                      <a:pt x="24" y="136"/>
                    </a:cubicBezTo>
                    <a:cubicBezTo>
                      <a:pt x="25" y="136"/>
                      <a:pt x="26" y="137"/>
                      <a:pt x="26" y="13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9"/>
                      <a:pt x="28" y="139"/>
                      <a:pt x="28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1" y="138"/>
                      <a:pt x="31" y="138"/>
                      <a:pt x="32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4" y="136"/>
                      <a:pt x="34" y="136"/>
                    </a:cubicBezTo>
                    <a:cubicBezTo>
                      <a:pt x="34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6" y="138"/>
                      <a:pt x="37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9" y="138"/>
                      <a:pt x="39" y="138"/>
                      <a:pt x="39" y="139"/>
                    </a:cubicBezTo>
                    <a:cubicBezTo>
                      <a:pt x="40" y="139"/>
                      <a:pt x="41" y="139"/>
                      <a:pt x="42" y="139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6" y="139"/>
                      <a:pt x="46" y="139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7" y="136"/>
                      <a:pt x="47" y="136"/>
                      <a:pt x="48" y="135"/>
                    </a:cubicBezTo>
                    <a:cubicBezTo>
                      <a:pt x="48" y="134"/>
                      <a:pt x="48" y="134"/>
                      <a:pt x="49" y="134"/>
                    </a:cubicBezTo>
                    <a:cubicBezTo>
                      <a:pt x="49" y="134"/>
                      <a:pt x="49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5" y="133"/>
                      <a:pt x="56" y="134"/>
                      <a:pt x="57" y="135"/>
                    </a:cubicBezTo>
                    <a:cubicBezTo>
                      <a:pt x="57" y="136"/>
                      <a:pt x="57" y="136"/>
                      <a:pt x="58" y="136"/>
                    </a:cubicBezTo>
                    <a:cubicBezTo>
                      <a:pt x="59" y="136"/>
                      <a:pt x="59" y="136"/>
                      <a:pt x="59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8"/>
                      <a:pt x="60" y="138"/>
                      <a:pt x="60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8"/>
                      <a:pt x="62" y="138"/>
                      <a:pt x="63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39"/>
                      <a:pt x="66" y="139"/>
                      <a:pt x="67" y="140"/>
                    </a:cubicBezTo>
                    <a:cubicBezTo>
                      <a:pt x="67" y="140"/>
                      <a:pt x="68" y="140"/>
                      <a:pt x="68" y="141"/>
                    </a:cubicBezTo>
                    <a:cubicBezTo>
                      <a:pt x="69" y="141"/>
                      <a:pt x="70" y="143"/>
                      <a:pt x="70" y="144"/>
                    </a:cubicBezTo>
                    <a:cubicBezTo>
                      <a:pt x="70" y="145"/>
                      <a:pt x="70" y="145"/>
                      <a:pt x="69" y="146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8"/>
                      <a:pt x="68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7" y="151"/>
                      <a:pt x="67" y="151"/>
                      <a:pt x="67" y="151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54"/>
                      <a:pt x="69" y="155"/>
                      <a:pt x="70" y="155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0" y="156"/>
                      <a:pt x="71" y="156"/>
                      <a:pt x="71" y="157"/>
                    </a:cubicBezTo>
                    <a:cubicBezTo>
                      <a:pt x="71" y="157"/>
                      <a:pt x="71" y="157"/>
                      <a:pt x="72" y="158"/>
                    </a:cubicBezTo>
                    <a:cubicBezTo>
                      <a:pt x="72" y="159"/>
                      <a:pt x="72" y="159"/>
                      <a:pt x="73" y="160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1"/>
                      <a:pt x="73" y="162"/>
                      <a:pt x="73" y="162"/>
                    </a:cubicBezTo>
                    <a:cubicBezTo>
                      <a:pt x="73" y="163"/>
                      <a:pt x="73" y="163"/>
                      <a:pt x="74" y="164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5" y="165"/>
                      <a:pt x="75" y="165"/>
                      <a:pt x="76" y="165"/>
                    </a:cubicBezTo>
                    <a:cubicBezTo>
                      <a:pt x="76" y="165"/>
                      <a:pt x="76" y="166"/>
                      <a:pt x="76" y="166"/>
                    </a:cubicBezTo>
                    <a:cubicBezTo>
                      <a:pt x="76" y="166"/>
                      <a:pt x="76" y="166"/>
                      <a:pt x="76" y="166"/>
                    </a:cubicBezTo>
                    <a:cubicBezTo>
                      <a:pt x="76" y="167"/>
                      <a:pt x="76" y="167"/>
                      <a:pt x="76" y="168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77" y="174"/>
                      <a:pt x="77" y="176"/>
                      <a:pt x="77" y="176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8" y="182"/>
                      <a:pt x="78" y="182"/>
                      <a:pt x="78" y="182"/>
                    </a:cubicBezTo>
                    <a:cubicBezTo>
                      <a:pt x="77" y="182"/>
                      <a:pt x="77" y="182"/>
                      <a:pt x="77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3"/>
                      <a:pt x="76" y="184"/>
                      <a:pt x="76" y="184"/>
                    </a:cubicBezTo>
                    <a:cubicBezTo>
                      <a:pt x="75" y="185"/>
                      <a:pt x="75" y="185"/>
                      <a:pt x="75" y="185"/>
                    </a:cubicBezTo>
                    <a:cubicBezTo>
                      <a:pt x="74" y="186"/>
                      <a:pt x="74" y="186"/>
                      <a:pt x="74" y="187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1" y="193"/>
                      <a:pt x="71" y="193"/>
                      <a:pt x="71" y="193"/>
                    </a:cubicBezTo>
                    <a:cubicBezTo>
                      <a:pt x="71" y="194"/>
                      <a:pt x="71" y="194"/>
                      <a:pt x="71" y="194"/>
                    </a:cubicBezTo>
                    <a:cubicBezTo>
                      <a:pt x="71" y="195"/>
                      <a:pt x="71" y="195"/>
                      <a:pt x="71" y="195"/>
                    </a:cubicBezTo>
                    <a:cubicBezTo>
                      <a:pt x="70" y="196"/>
                      <a:pt x="70" y="196"/>
                      <a:pt x="70" y="196"/>
                    </a:cubicBezTo>
                    <a:cubicBezTo>
                      <a:pt x="70" y="197"/>
                      <a:pt x="70" y="197"/>
                      <a:pt x="70" y="197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11"/>
                      <a:pt x="68" y="211"/>
                      <a:pt x="68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0" y="213"/>
                      <a:pt x="70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5"/>
                      <a:pt x="71" y="215"/>
                      <a:pt x="71" y="215"/>
                    </a:cubicBezTo>
                    <a:cubicBezTo>
                      <a:pt x="71" y="217"/>
                      <a:pt x="71" y="217"/>
                      <a:pt x="71" y="218"/>
                    </a:cubicBezTo>
                    <a:cubicBezTo>
                      <a:pt x="71" y="218"/>
                      <a:pt x="71" y="218"/>
                      <a:pt x="71" y="218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72" y="232"/>
                      <a:pt x="72" y="233"/>
                      <a:pt x="72" y="234"/>
                    </a:cubicBezTo>
                    <a:cubicBezTo>
                      <a:pt x="73" y="235"/>
                      <a:pt x="73" y="236"/>
                      <a:pt x="72" y="236"/>
                    </a:cubicBezTo>
                    <a:cubicBezTo>
                      <a:pt x="72" y="237"/>
                      <a:pt x="72" y="237"/>
                      <a:pt x="71" y="238"/>
                    </a:cubicBezTo>
                    <a:cubicBezTo>
                      <a:pt x="71" y="238"/>
                      <a:pt x="70" y="238"/>
                      <a:pt x="70" y="238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68" y="239"/>
                      <a:pt x="68" y="239"/>
                      <a:pt x="67" y="239"/>
                    </a:cubicBezTo>
                    <a:cubicBezTo>
                      <a:pt x="67" y="240"/>
                      <a:pt x="67" y="241"/>
                      <a:pt x="67" y="242"/>
                    </a:cubicBezTo>
                    <a:cubicBezTo>
                      <a:pt x="67" y="243"/>
                      <a:pt x="67" y="243"/>
                      <a:pt x="67" y="243"/>
                    </a:cubicBezTo>
                    <a:cubicBezTo>
                      <a:pt x="67" y="243"/>
                      <a:pt x="67" y="244"/>
                      <a:pt x="68" y="245"/>
                    </a:cubicBezTo>
                    <a:cubicBezTo>
                      <a:pt x="68" y="245"/>
                      <a:pt x="69" y="245"/>
                      <a:pt x="69" y="245"/>
                    </a:cubicBezTo>
                    <a:cubicBezTo>
                      <a:pt x="70" y="245"/>
                      <a:pt x="70" y="245"/>
                      <a:pt x="71" y="245"/>
                    </a:cubicBezTo>
                    <a:cubicBezTo>
                      <a:pt x="71" y="244"/>
                      <a:pt x="71" y="244"/>
                      <a:pt x="71" y="244"/>
                    </a:cubicBezTo>
                    <a:cubicBezTo>
                      <a:pt x="72" y="244"/>
                      <a:pt x="74" y="244"/>
                      <a:pt x="75" y="244"/>
                    </a:cubicBezTo>
                    <a:cubicBezTo>
                      <a:pt x="76" y="244"/>
                      <a:pt x="76" y="244"/>
                      <a:pt x="76" y="244"/>
                    </a:cubicBezTo>
                    <a:cubicBezTo>
                      <a:pt x="78" y="244"/>
                      <a:pt x="80" y="243"/>
                      <a:pt x="81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3"/>
                      <a:pt x="83" y="243"/>
                      <a:pt x="83" y="243"/>
                    </a:cubicBezTo>
                    <a:cubicBezTo>
                      <a:pt x="84" y="243"/>
                      <a:pt x="84" y="242"/>
                      <a:pt x="85" y="242"/>
                    </a:cubicBezTo>
                    <a:cubicBezTo>
                      <a:pt x="85" y="241"/>
                      <a:pt x="85" y="241"/>
                      <a:pt x="85" y="241"/>
                    </a:cubicBezTo>
                    <a:cubicBezTo>
                      <a:pt x="85" y="240"/>
                      <a:pt x="86" y="240"/>
                      <a:pt x="87" y="240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6"/>
                      <a:pt x="88" y="234"/>
                      <a:pt x="90" y="233"/>
                    </a:cubicBezTo>
                    <a:cubicBezTo>
                      <a:pt x="90" y="233"/>
                      <a:pt x="91" y="232"/>
                      <a:pt x="93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4" y="232"/>
                      <a:pt x="94" y="232"/>
                      <a:pt x="95" y="232"/>
                    </a:cubicBezTo>
                    <a:cubicBezTo>
                      <a:pt x="95" y="232"/>
                      <a:pt x="95" y="232"/>
                      <a:pt x="96" y="232"/>
                    </a:cubicBezTo>
                    <a:cubicBezTo>
                      <a:pt x="96" y="232"/>
                      <a:pt x="97" y="232"/>
                      <a:pt x="97" y="232"/>
                    </a:cubicBezTo>
                    <a:cubicBezTo>
                      <a:pt x="99" y="232"/>
                      <a:pt x="99" y="231"/>
                      <a:pt x="99" y="231"/>
                    </a:cubicBezTo>
                    <a:cubicBezTo>
                      <a:pt x="99" y="230"/>
                      <a:pt x="99" y="229"/>
                      <a:pt x="99" y="229"/>
                    </a:cubicBezTo>
                    <a:cubicBezTo>
                      <a:pt x="99" y="228"/>
                      <a:pt x="99" y="228"/>
                      <a:pt x="99" y="228"/>
                    </a:cubicBezTo>
                    <a:cubicBezTo>
                      <a:pt x="99" y="226"/>
                      <a:pt x="99" y="226"/>
                      <a:pt x="99" y="226"/>
                    </a:cubicBezTo>
                    <a:cubicBezTo>
                      <a:pt x="99" y="225"/>
                      <a:pt x="99" y="225"/>
                      <a:pt x="98" y="225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7" y="224"/>
                      <a:pt x="98" y="223"/>
                      <a:pt x="98" y="223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99" y="222"/>
                      <a:pt x="99" y="222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100" y="221"/>
                      <a:pt x="100" y="221"/>
                      <a:pt x="100" y="221"/>
                    </a:cubicBezTo>
                    <a:cubicBezTo>
                      <a:pt x="100" y="220"/>
                      <a:pt x="100" y="220"/>
                      <a:pt x="100" y="220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2" y="219"/>
                      <a:pt x="102" y="219"/>
                    </a:cubicBezTo>
                    <a:cubicBezTo>
                      <a:pt x="103" y="219"/>
                      <a:pt x="104" y="218"/>
                      <a:pt x="105" y="216"/>
                    </a:cubicBezTo>
                    <a:cubicBezTo>
                      <a:pt x="105" y="215"/>
                      <a:pt x="105" y="213"/>
                      <a:pt x="105" y="212"/>
                    </a:cubicBezTo>
                    <a:cubicBezTo>
                      <a:pt x="105" y="211"/>
                      <a:pt x="105" y="211"/>
                      <a:pt x="105" y="211"/>
                    </a:cubicBezTo>
                    <a:cubicBezTo>
                      <a:pt x="105" y="211"/>
                      <a:pt x="105" y="210"/>
                      <a:pt x="105" y="209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6" y="210"/>
                      <a:pt x="106" y="210"/>
                      <a:pt x="106" y="210"/>
                    </a:cubicBezTo>
                    <a:cubicBezTo>
                      <a:pt x="106" y="208"/>
                      <a:pt x="106" y="208"/>
                      <a:pt x="106" y="208"/>
                    </a:cubicBezTo>
                    <a:cubicBezTo>
                      <a:pt x="106" y="208"/>
                      <a:pt x="106" y="207"/>
                      <a:pt x="106" y="207"/>
                    </a:cubicBezTo>
                    <a:cubicBezTo>
                      <a:pt x="107" y="206"/>
                      <a:pt x="107" y="206"/>
                      <a:pt x="108" y="206"/>
                    </a:cubicBezTo>
                    <a:cubicBezTo>
                      <a:pt x="108" y="205"/>
                      <a:pt x="108" y="205"/>
                      <a:pt x="108" y="205"/>
                    </a:cubicBezTo>
                    <a:cubicBezTo>
                      <a:pt x="109" y="205"/>
                      <a:pt x="109" y="205"/>
                      <a:pt x="110" y="204"/>
                    </a:cubicBezTo>
                    <a:cubicBezTo>
                      <a:pt x="110" y="204"/>
                      <a:pt x="110" y="203"/>
                      <a:pt x="110" y="202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1" y="199"/>
                      <a:pt x="111" y="199"/>
                      <a:pt x="112" y="198"/>
                    </a:cubicBezTo>
                    <a:cubicBezTo>
                      <a:pt x="113" y="197"/>
                      <a:pt x="114" y="196"/>
                      <a:pt x="116" y="195"/>
                    </a:cubicBezTo>
                    <a:cubicBezTo>
                      <a:pt x="116" y="194"/>
                      <a:pt x="116" y="194"/>
                      <a:pt x="117" y="194"/>
                    </a:cubicBezTo>
                    <a:cubicBezTo>
                      <a:pt x="117" y="193"/>
                      <a:pt x="118" y="193"/>
                      <a:pt x="118" y="192"/>
                    </a:cubicBezTo>
                    <a:cubicBezTo>
                      <a:pt x="118" y="191"/>
                      <a:pt x="118" y="191"/>
                      <a:pt x="118" y="190"/>
                    </a:cubicBezTo>
                    <a:cubicBezTo>
                      <a:pt x="118" y="189"/>
                      <a:pt x="118" y="189"/>
                      <a:pt x="118" y="188"/>
                    </a:cubicBezTo>
                    <a:cubicBezTo>
                      <a:pt x="117" y="187"/>
                      <a:pt x="117" y="186"/>
                      <a:pt x="118" y="185"/>
                    </a:cubicBezTo>
                    <a:cubicBezTo>
                      <a:pt x="118" y="184"/>
                      <a:pt x="118" y="182"/>
                      <a:pt x="118" y="181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19" y="180"/>
                      <a:pt x="119" y="180"/>
                      <a:pt x="119" y="180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20" y="179"/>
                      <a:pt x="120" y="179"/>
                      <a:pt x="120" y="179"/>
                    </a:cubicBezTo>
                    <a:cubicBezTo>
                      <a:pt x="121" y="176"/>
                      <a:pt x="121" y="173"/>
                      <a:pt x="120" y="171"/>
                    </a:cubicBezTo>
                    <a:cubicBezTo>
                      <a:pt x="120" y="169"/>
                      <a:pt x="120" y="168"/>
                      <a:pt x="120" y="166"/>
                    </a:cubicBezTo>
                    <a:cubicBezTo>
                      <a:pt x="120" y="164"/>
                      <a:pt x="120" y="162"/>
                      <a:pt x="121" y="161"/>
                    </a:cubicBezTo>
                    <a:cubicBezTo>
                      <a:pt x="121" y="160"/>
                      <a:pt x="121" y="159"/>
                      <a:pt x="122" y="159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3" y="157"/>
                      <a:pt x="123" y="157"/>
                      <a:pt x="123" y="157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3" y="156"/>
                      <a:pt x="123" y="155"/>
                      <a:pt x="12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0"/>
                      <a:pt x="125" y="150"/>
                      <a:pt x="125" y="150"/>
                    </a:cubicBezTo>
                    <a:cubicBezTo>
                      <a:pt x="125" y="149"/>
                      <a:pt x="124" y="149"/>
                      <a:pt x="124" y="14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123" y="148"/>
                      <a:pt x="123" y="148"/>
                      <a:pt x="123" y="147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4"/>
                      <a:pt x="123" y="143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5" y="142"/>
                      <a:pt x="125" y="141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25" y="139"/>
                      <a:pt x="125" y="139"/>
                      <a:pt x="125" y="138"/>
                    </a:cubicBezTo>
                    <a:cubicBezTo>
                      <a:pt x="125" y="138"/>
                      <a:pt x="125" y="137"/>
                      <a:pt x="125" y="137"/>
                    </a:cubicBezTo>
                    <a:cubicBezTo>
                      <a:pt x="125" y="136"/>
                      <a:pt x="125" y="136"/>
                      <a:pt x="125" y="135"/>
                    </a:cubicBezTo>
                    <a:cubicBezTo>
                      <a:pt x="125" y="135"/>
                      <a:pt x="125" y="135"/>
                      <a:pt x="125" y="135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6" y="128"/>
                      <a:pt x="126" y="128"/>
                      <a:pt x="126" y="128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5"/>
                      <a:pt x="126" y="124"/>
                    </a:cubicBezTo>
                    <a:cubicBezTo>
                      <a:pt x="125" y="123"/>
                      <a:pt x="124" y="122"/>
                      <a:pt x="122" y="121"/>
                    </a:cubicBezTo>
                    <a:cubicBezTo>
                      <a:pt x="122" y="121"/>
                      <a:pt x="122" y="120"/>
                      <a:pt x="122" y="120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4"/>
                      <a:pt x="120" y="114"/>
                      <a:pt x="120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2"/>
                      <a:pt x="119" y="112"/>
                      <a:pt x="118" y="112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0"/>
                      <a:pt x="118" y="109"/>
                      <a:pt x="117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3" y="104"/>
                      <a:pt x="113" y="104"/>
                      <a:pt x="113" y="104"/>
                    </a:cubicBezTo>
                    <a:cubicBezTo>
                      <a:pt x="112" y="102"/>
                      <a:pt x="111" y="101"/>
                      <a:pt x="112" y="9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5"/>
                      <a:pt x="109" y="94"/>
                    </a:cubicBezTo>
                    <a:cubicBezTo>
                      <a:pt x="109" y="94"/>
                      <a:pt x="109" y="94"/>
                      <a:pt x="109" y="94"/>
                    </a:cubicBezTo>
                    <a:cubicBezTo>
                      <a:pt x="108" y="93"/>
                      <a:pt x="108" y="93"/>
                      <a:pt x="108" y="92"/>
                    </a:cubicBezTo>
                    <a:cubicBezTo>
                      <a:pt x="107" y="92"/>
                      <a:pt x="107" y="91"/>
                      <a:pt x="106" y="91"/>
                    </a:cubicBezTo>
                    <a:cubicBezTo>
                      <a:pt x="106" y="91"/>
                      <a:pt x="106" y="91"/>
                      <a:pt x="106" y="91"/>
                    </a:cubicBezTo>
                    <a:cubicBezTo>
                      <a:pt x="106" y="91"/>
                      <a:pt x="106" y="90"/>
                      <a:pt x="106" y="90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87"/>
                      <a:pt x="104" y="87"/>
                      <a:pt x="103" y="86"/>
                    </a:cubicBezTo>
                    <a:cubicBezTo>
                      <a:pt x="102" y="84"/>
                      <a:pt x="101" y="83"/>
                      <a:pt x="100" y="81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8" y="78"/>
                      <a:pt x="97" y="76"/>
                      <a:pt x="95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8" y="74"/>
                      <a:pt x="98" y="75"/>
                      <a:pt x="98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9"/>
                      <a:pt x="101" y="79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5"/>
                      <a:pt x="104" y="85"/>
                      <a:pt x="105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85"/>
                      <a:pt x="106" y="86"/>
                      <a:pt x="107" y="86"/>
                    </a:cubicBezTo>
                    <a:cubicBezTo>
                      <a:pt x="107" y="87"/>
                      <a:pt x="107" y="87"/>
                      <a:pt x="107" y="88"/>
                    </a:cubicBezTo>
                    <a:cubicBezTo>
                      <a:pt x="107" y="88"/>
                      <a:pt x="107" y="89"/>
                      <a:pt x="108" y="89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4"/>
                      <a:pt x="110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2" y="97"/>
                      <a:pt x="112" y="97"/>
                      <a:pt x="112" y="98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13" y="99"/>
                      <a:pt x="114" y="99"/>
                      <a:pt x="114" y="99"/>
                    </a:cubicBezTo>
                    <a:cubicBezTo>
                      <a:pt x="114" y="99"/>
                      <a:pt x="114" y="99"/>
                      <a:pt x="114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101"/>
                      <a:pt x="114" y="102"/>
                      <a:pt x="115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116" y="106"/>
                      <a:pt x="116" y="106"/>
                      <a:pt x="117" y="106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7" y="107"/>
                      <a:pt x="117" y="108"/>
                      <a:pt x="118" y="108"/>
                    </a:cubicBezTo>
                    <a:cubicBezTo>
                      <a:pt x="118" y="109"/>
                      <a:pt x="119" y="110"/>
                      <a:pt x="120" y="110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21" y="106"/>
                      <a:pt x="120" y="102"/>
                      <a:pt x="119" y="97"/>
                    </a:cubicBezTo>
                    <a:cubicBezTo>
                      <a:pt x="118" y="95"/>
                      <a:pt x="118" y="93"/>
                      <a:pt x="118" y="91"/>
                    </a:cubicBezTo>
                    <a:cubicBezTo>
                      <a:pt x="118" y="90"/>
                      <a:pt x="118" y="90"/>
                      <a:pt x="118" y="89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19" y="87"/>
                      <a:pt x="119" y="87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6"/>
                      <a:pt x="119" y="85"/>
                      <a:pt x="119" y="85"/>
                    </a:cubicBezTo>
                    <a:cubicBezTo>
                      <a:pt x="119" y="85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7" y="84"/>
                      <a:pt x="118" y="84"/>
                      <a:pt x="118" y="83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3"/>
                      <a:pt x="113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2"/>
                      <a:pt x="112" y="71"/>
                    </a:cubicBezTo>
                    <a:cubicBezTo>
                      <a:pt x="111" y="71"/>
                      <a:pt x="111" y="70"/>
                      <a:pt x="111" y="70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4"/>
                      <a:pt x="107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6" y="62"/>
                      <a:pt x="106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7"/>
                      <a:pt x="102" y="57"/>
                      <a:pt x="102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0" y="56"/>
                      <a:pt x="100" y="55"/>
                      <a:pt x="100" y="55"/>
                    </a:cubicBezTo>
                    <a:cubicBezTo>
                      <a:pt x="100" y="54"/>
                      <a:pt x="100" y="54"/>
                      <a:pt x="100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1"/>
                      <a:pt x="98" y="51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50"/>
                      <a:pt x="96" y="50"/>
                      <a:pt x="95" y="49"/>
                    </a:cubicBezTo>
                    <a:cubicBezTo>
                      <a:pt x="95" y="49"/>
                      <a:pt x="95" y="48"/>
                      <a:pt x="95" y="48"/>
                    </a:cubicBezTo>
                    <a:cubicBezTo>
                      <a:pt x="95" y="47"/>
                      <a:pt x="94" y="47"/>
                      <a:pt x="94" y="46"/>
                    </a:cubicBezTo>
                    <a:cubicBezTo>
                      <a:pt x="94" y="45"/>
                      <a:pt x="93" y="45"/>
                      <a:pt x="92" y="44"/>
                    </a:cubicBezTo>
                    <a:cubicBezTo>
                      <a:pt x="91" y="44"/>
                      <a:pt x="91" y="43"/>
                      <a:pt x="91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42"/>
                      <a:pt x="90" y="42"/>
                      <a:pt x="90" y="41"/>
                    </a:cubicBezTo>
                    <a:cubicBezTo>
                      <a:pt x="89" y="41"/>
                      <a:pt x="89" y="41"/>
                      <a:pt x="88" y="40"/>
                    </a:cubicBezTo>
                    <a:cubicBezTo>
                      <a:pt x="87" y="39"/>
                      <a:pt x="86" y="38"/>
                      <a:pt x="85" y="38"/>
                    </a:cubicBezTo>
                    <a:cubicBezTo>
                      <a:pt x="83" y="36"/>
                      <a:pt x="82" y="34"/>
                      <a:pt x="80" y="32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8" y="31"/>
                      <a:pt x="77" y="30"/>
                      <a:pt x="76" y="29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5" y="27"/>
                      <a:pt x="75" y="26"/>
                      <a:pt x="73" y="26"/>
                    </a:cubicBezTo>
                    <a:cubicBezTo>
                      <a:pt x="73" y="26"/>
                      <a:pt x="73" y="26"/>
                      <a:pt x="72" y="25"/>
                    </a:cubicBezTo>
                    <a:cubicBezTo>
                      <a:pt x="72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1"/>
                      <a:pt x="66" y="21"/>
                      <a:pt x="65" y="21"/>
                    </a:cubicBezTo>
                    <a:cubicBezTo>
                      <a:pt x="65" y="20"/>
                      <a:pt x="64" y="19"/>
                      <a:pt x="64" y="19"/>
                    </a:cubicBezTo>
                    <a:cubicBezTo>
                      <a:pt x="63" y="18"/>
                      <a:pt x="63" y="18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0" y="17"/>
                    </a:cubicBezTo>
                    <a:cubicBezTo>
                      <a:pt x="60" y="16"/>
                      <a:pt x="59" y="16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4"/>
                      <a:pt x="58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6" y="14"/>
                      <a:pt x="56" y="13"/>
                      <a:pt x="56" y="13"/>
                    </a:cubicBezTo>
                    <a:cubicBezTo>
                      <a:pt x="54" y="11"/>
                      <a:pt x="52" y="10"/>
                      <a:pt x="49" y="8"/>
                    </a:cubicBezTo>
                    <a:cubicBezTo>
                      <a:pt x="47" y="7"/>
                      <a:pt x="44" y="6"/>
                      <a:pt x="42" y="4"/>
                    </a:cubicBezTo>
                    <a:cubicBezTo>
                      <a:pt x="40" y="3"/>
                      <a:pt x="38" y="2"/>
                      <a:pt x="36" y="1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42"/>
              <p:cNvSpPr>
                <a:spLocks noEditPoints="1"/>
              </p:cNvSpPr>
              <p:nvPr/>
            </p:nvSpPr>
            <p:spPr bwMode="auto">
              <a:xfrm>
                <a:off x="3477" y="1838"/>
                <a:ext cx="322" cy="675"/>
              </a:xfrm>
              <a:custGeom>
                <a:avLst/>
                <a:gdLst>
                  <a:gd name="T0" fmla="*/ 3 w 135"/>
                  <a:gd name="T1" fmla="*/ 78 h 283"/>
                  <a:gd name="T2" fmla="*/ 0 w 135"/>
                  <a:gd name="T3" fmla="*/ 85 h 283"/>
                  <a:gd name="T4" fmla="*/ 9 w 135"/>
                  <a:gd name="T5" fmla="*/ 113 h 283"/>
                  <a:gd name="T6" fmla="*/ 14 w 135"/>
                  <a:gd name="T7" fmla="*/ 116 h 283"/>
                  <a:gd name="T8" fmla="*/ 18 w 135"/>
                  <a:gd name="T9" fmla="*/ 128 h 283"/>
                  <a:gd name="T10" fmla="*/ 25 w 135"/>
                  <a:gd name="T11" fmla="*/ 137 h 283"/>
                  <a:gd name="T12" fmla="*/ 22 w 135"/>
                  <a:gd name="T13" fmla="*/ 150 h 283"/>
                  <a:gd name="T14" fmla="*/ 20 w 135"/>
                  <a:gd name="T15" fmla="*/ 166 h 283"/>
                  <a:gd name="T16" fmla="*/ 29 w 135"/>
                  <a:gd name="T17" fmla="*/ 180 h 283"/>
                  <a:gd name="T18" fmla="*/ 32 w 135"/>
                  <a:gd name="T19" fmla="*/ 192 h 283"/>
                  <a:gd name="T20" fmla="*/ 42 w 135"/>
                  <a:gd name="T21" fmla="*/ 204 h 283"/>
                  <a:gd name="T22" fmla="*/ 48 w 135"/>
                  <a:gd name="T23" fmla="*/ 208 h 283"/>
                  <a:gd name="T24" fmla="*/ 51 w 135"/>
                  <a:gd name="T25" fmla="*/ 218 h 283"/>
                  <a:gd name="T26" fmla="*/ 54 w 135"/>
                  <a:gd name="T27" fmla="*/ 238 h 283"/>
                  <a:gd name="T28" fmla="*/ 57 w 135"/>
                  <a:gd name="T29" fmla="*/ 253 h 283"/>
                  <a:gd name="T30" fmla="*/ 66 w 135"/>
                  <a:gd name="T31" fmla="*/ 265 h 283"/>
                  <a:gd name="T32" fmla="*/ 74 w 135"/>
                  <a:gd name="T33" fmla="*/ 278 h 283"/>
                  <a:gd name="T34" fmla="*/ 80 w 135"/>
                  <a:gd name="T35" fmla="*/ 283 h 283"/>
                  <a:gd name="T36" fmla="*/ 84 w 135"/>
                  <a:gd name="T37" fmla="*/ 275 h 283"/>
                  <a:gd name="T38" fmla="*/ 79 w 135"/>
                  <a:gd name="T39" fmla="*/ 262 h 283"/>
                  <a:gd name="T40" fmla="*/ 85 w 135"/>
                  <a:gd name="T41" fmla="*/ 255 h 283"/>
                  <a:gd name="T42" fmla="*/ 90 w 135"/>
                  <a:gd name="T43" fmla="*/ 244 h 283"/>
                  <a:gd name="T44" fmla="*/ 98 w 135"/>
                  <a:gd name="T45" fmla="*/ 224 h 283"/>
                  <a:gd name="T46" fmla="*/ 111 w 135"/>
                  <a:gd name="T47" fmla="*/ 217 h 283"/>
                  <a:gd name="T48" fmla="*/ 119 w 135"/>
                  <a:gd name="T49" fmla="*/ 210 h 283"/>
                  <a:gd name="T50" fmla="*/ 124 w 135"/>
                  <a:gd name="T51" fmla="*/ 188 h 283"/>
                  <a:gd name="T52" fmla="*/ 134 w 135"/>
                  <a:gd name="T53" fmla="*/ 178 h 283"/>
                  <a:gd name="T54" fmla="*/ 133 w 135"/>
                  <a:gd name="T55" fmla="*/ 166 h 283"/>
                  <a:gd name="T56" fmla="*/ 120 w 135"/>
                  <a:gd name="T57" fmla="*/ 159 h 283"/>
                  <a:gd name="T58" fmla="*/ 104 w 135"/>
                  <a:gd name="T59" fmla="*/ 156 h 283"/>
                  <a:gd name="T60" fmla="*/ 91 w 135"/>
                  <a:gd name="T61" fmla="*/ 153 h 283"/>
                  <a:gd name="T62" fmla="*/ 95 w 135"/>
                  <a:gd name="T63" fmla="*/ 146 h 283"/>
                  <a:gd name="T64" fmla="*/ 85 w 135"/>
                  <a:gd name="T65" fmla="*/ 136 h 283"/>
                  <a:gd name="T66" fmla="*/ 70 w 135"/>
                  <a:gd name="T67" fmla="*/ 129 h 283"/>
                  <a:gd name="T68" fmla="*/ 60 w 135"/>
                  <a:gd name="T69" fmla="*/ 123 h 283"/>
                  <a:gd name="T70" fmla="*/ 44 w 135"/>
                  <a:gd name="T71" fmla="*/ 117 h 283"/>
                  <a:gd name="T72" fmla="*/ 32 w 135"/>
                  <a:gd name="T73" fmla="*/ 120 h 283"/>
                  <a:gd name="T74" fmla="*/ 29 w 135"/>
                  <a:gd name="T75" fmla="*/ 125 h 283"/>
                  <a:gd name="T76" fmla="*/ 20 w 135"/>
                  <a:gd name="T77" fmla="*/ 120 h 283"/>
                  <a:gd name="T78" fmla="*/ 19 w 135"/>
                  <a:gd name="T79" fmla="*/ 106 h 283"/>
                  <a:gd name="T80" fmla="*/ 18 w 135"/>
                  <a:gd name="T81" fmla="*/ 99 h 283"/>
                  <a:gd name="T82" fmla="*/ 14 w 135"/>
                  <a:gd name="T83" fmla="*/ 94 h 283"/>
                  <a:gd name="T84" fmla="*/ 7 w 135"/>
                  <a:gd name="T85" fmla="*/ 96 h 283"/>
                  <a:gd name="T86" fmla="*/ 10 w 135"/>
                  <a:gd name="T87" fmla="*/ 89 h 283"/>
                  <a:gd name="T88" fmla="*/ 15 w 135"/>
                  <a:gd name="T89" fmla="*/ 79 h 283"/>
                  <a:gd name="T90" fmla="*/ 27 w 135"/>
                  <a:gd name="T91" fmla="*/ 71 h 283"/>
                  <a:gd name="T92" fmla="*/ 32 w 135"/>
                  <a:gd name="T93" fmla="*/ 82 h 283"/>
                  <a:gd name="T94" fmla="*/ 39 w 135"/>
                  <a:gd name="T95" fmla="*/ 69 h 283"/>
                  <a:gd name="T96" fmla="*/ 43 w 135"/>
                  <a:gd name="T97" fmla="*/ 63 h 283"/>
                  <a:gd name="T98" fmla="*/ 56 w 135"/>
                  <a:gd name="T99" fmla="*/ 55 h 283"/>
                  <a:gd name="T100" fmla="*/ 68 w 135"/>
                  <a:gd name="T101" fmla="*/ 45 h 283"/>
                  <a:gd name="T102" fmla="*/ 74 w 135"/>
                  <a:gd name="T103" fmla="*/ 37 h 283"/>
                  <a:gd name="T104" fmla="*/ 83 w 135"/>
                  <a:gd name="T105" fmla="*/ 31 h 283"/>
                  <a:gd name="T106" fmla="*/ 80 w 135"/>
                  <a:gd name="T107" fmla="*/ 29 h 283"/>
                  <a:gd name="T108" fmla="*/ 96 w 135"/>
                  <a:gd name="T109" fmla="*/ 24 h 283"/>
                  <a:gd name="T110" fmla="*/ 102 w 135"/>
                  <a:gd name="T111" fmla="*/ 11 h 283"/>
                  <a:gd name="T112" fmla="*/ 96 w 135"/>
                  <a:gd name="T113" fmla="*/ 8 h 283"/>
                  <a:gd name="T114" fmla="*/ 80 w 135"/>
                  <a:gd name="T115" fmla="*/ 18 h 283"/>
                  <a:gd name="T116" fmla="*/ 72 w 135"/>
                  <a:gd name="T117" fmla="*/ 18 h 283"/>
                  <a:gd name="T118" fmla="*/ 76 w 135"/>
                  <a:gd name="T119" fmla="*/ 9 h 283"/>
                  <a:gd name="T120" fmla="*/ 86 w 135"/>
                  <a:gd name="T121" fmla="*/ 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5" h="283">
                    <a:moveTo>
                      <a:pt x="71" y="39"/>
                    </a:moveTo>
                    <a:cubicBezTo>
                      <a:pt x="71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moveTo>
                      <a:pt x="96" y="12"/>
                    </a:moveTo>
                    <a:cubicBezTo>
                      <a:pt x="96" y="12"/>
                      <a:pt x="96" y="12"/>
                      <a:pt x="96" y="12"/>
                    </a:cubicBezTo>
                    <a:moveTo>
                      <a:pt x="86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2" y="0"/>
                      <a:pt x="81" y="0"/>
                    </a:cubicBezTo>
                    <a:cubicBezTo>
                      <a:pt x="72" y="5"/>
                      <a:pt x="63" y="10"/>
                      <a:pt x="56" y="16"/>
                    </a:cubicBezTo>
                    <a:cubicBezTo>
                      <a:pt x="39" y="28"/>
                      <a:pt x="25" y="41"/>
                      <a:pt x="14" y="57"/>
                    </a:cubicBezTo>
                    <a:cubicBezTo>
                      <a:pt x="9" y="63"/>
                      <a:pt x="5" y="69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3" y="79"/>
                      <a:pt x="3" y="79"/>
                      <a:pt x="3" y="8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3"/>
                      <a:pt x="2" y="83"/>
                      <a:pt x="2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5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3" y="108"/>
                      <a:pt x="4" y="108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6" y="109"/>
                      <a:pt x="6" y="109"/>
                      <a:pt x="6" y="109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5" y="110"/>
                      <a:pt x="6" y="110"/>
                      <a:pt x="6" y="111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7" y="111"/>
                      <a:pt x="8" y="112"/>
                      <a:pt x="8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1" y="113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8"/>
                      <a:pt x="15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22"/>
                      <a:pt x="17" y="123"/>
                      <a:pt x="17" y="124"/>
                    </a:cubicBezTo>
                    <a:cubicBezTo>
                      <a:pt x="17" y="124"/>
                      <a:pt x="17" y="124"/>
                      <a:pt x="17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7"/>
                      <a:pt x="17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5" y="132"/>
                      <a:pt x="25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6" y="133"/>
                      <a:pt x="26" y="134"/>
                      <a:pt x="26" y="135"/>
                    </a:cubicBezTo>
                    <a:cubicBezTo>
                      <a:pt x="25" y="135"/>
                      <a:pt x="25" y="135"/>
                      <a:pt x="25" y="135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6"/>
                      <a:pt x="27" y="137"/>
                      <a:pt x="27" y="138"/>
                    </a:cubicBezTo>
                    <a:cubicBezTo>
                      <a:pt x="27" y="139"/>
                      <a:pt x="27" y="140"/>
                      <a:pt x="27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4" y="147"/>
                      <a:pt x="24" y="147"/>
                      <a:pt x="24" y="148"/>
                    </a:cubicBezTo>
                    <a:cubicBezTo>
                      <a:pt x="23" y="148"/>
                      <a:pt x="23" y="149"/>
                      <a:pt x="23" y="14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1" y="153"/>
                      <a:pt x="21" y="153"/>
                      <a:pt x="21" y="153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1" y="155"/>
                      <a:pt x="21" y="156"/>
                      <a:pt x="22" y="156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1" y="158"/>
                      <a:pt x="21" y="158"/>
                      <a:pt x="21" y="159"/>
                    </a:cubicBez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0" y="166"/>
                      <a:pt x="20" y="168"/>
                      <a:pt x="21" y="168"/>
                    </a:cubicBezTo>
                    <a:cubicBezTo>
                      <a:pt x="21" y="168"/>
                      <a:pt x="21" y="168"/>
                      <a:pt x="22" y="169"/>
                    </a:cubicBezTo>
                    <a:cubicBezTo>
                      <a:pt x="23" y="169"/>
                      <a:pt x="24" y="171"/>
                      <a:pt x="24" y="172"/>
                    </a:cubicBezTo>
                    <a:cubicBezTo>
                      <a:pt x="24" y="172"/>
                      <a:pt x="25" y="173"/>
                      <a:pt x="25" y="173"/>
                    </a:cubicBezTo>
                    <a:cubicBezTo>
                      <a:pt x="25" y="174"/>
                      <a:pt x="25" y="174"/>
                      <a:pt x="26" y="175"/>
                    </a:cubicBezTo>
                    <a:cubicBezTo>
                      <a:pt x="26" y="175"/>
                      <a:pt x="26" y="176"/>
                      <a:pt x="27" y="176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8"/>
                      <a:pt x="27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80"/>
                      <a:pt x="28" y="180"/>
                      <a:pt x="29" y="180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2" y="184"/>
                      <a:pt x="31" y="186"/>
                      <a:pt x="31" y="187"/>
                    </a:cubicBezTo>
                    <a:cubicBezTo>
                      <a:pt x="31" y="188"/>
                      <a:pt x="31" y="189"/>
                      <a:pt x="31" y="189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3"/>
                      <a:pt x="33" y="193"/>
                      <a:pt x="34" y="194"/>
                    </a:cubicBezTo>
                    <a:cubicBezTo>
                      <a:pt x="34" y="194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6"/>
                      <a:pt x="34" y="196"/>
                      <a:pt x="35" y="197"/>
                    </a:cubicBezTo>
                    <a:cubicBezTo>
                      <a:pt x="35" y="197"/>
                      <a:pt x="35" y="197"/>
                      <a:pt x="35" y="197"/>
                    </a:cubicBezTo>
                    <a:cubicBezTo>
                      <a:pt x="36" y="197"/>
                      <a:pt x="36" y="198"/>
                      <a:pt x="36" y="19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1" y="203"/>
                      <a:pt x="42" y="204"/>
                      <a:pt x="42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5" y="204"/>
                      <a:pt x="45" y="204"/>
                      <a:pt x="46" y="204"/>
                    </a:cubicBezTo>
                    <a:cubicBezTo>
                      <a:pt x="46" y="205"/>
                      <a:pt x="46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49" y="207"/>
                      <a:pt x="49" y="207"/>
                      <a:pt x="48" y="208"/>
                    </a:cubicBezTo>
                    <a:cubicBezTo>
                      <a:pt x="48" y="209"/>
                      <a:pt x="48" y="210"/>
                      <a:pt x="48" y="210"/>
                    </a:cubicBezTo>
                    <a:cubicBezTo>
                      <a:pt x="48" y="211"/>
                      <a:pt x="48" y="211"/>
                      <a:pt x="48" y="212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8" y="212"/>
                      <a:pt x="48" y="214"/>
                      <a:pt x="49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6"/>
                      <a:pt x="50" y="216"/>
                    </a:cubicBezTo>
                    <a:cubicBezTo>
                      <a:pt x="50" y="216"/>
                      <a:pt x="50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8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3" y="220"/>
                      <a:pt x="53" y="220"/>
                      <a:pt x="53" y="220"/>
                    </a:cubicBezTo>
                    <a:cubicBezTo>
                      <a:pt x="53" y="220"/>
                      <a:pt x="53" y="221"/>
                      <a:pt x="53" y="221"/>
                    </a:cubicBezTo>
                    <a:cubicBezTo>
                      <a:pt x="53" y="222"/>
                      <a:pt x="53" y="222"/>
                      <a:pt x="53" y="223"/>
                    </a:cubicBezTo>
                    <a:cubicBezTo>
                      <a:pt x="53" y="223"/>
                      <a:pt x="53" y="224"/>
                      <a:pt x="53" y="225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8"/>
                      <a:pt x="54" y="238"/>
                      <a:pt x="54" y="238"/>
                    </a:cubicBezTo>
                    <a:cubicBezTo>
                      <a:pt x="54" y="239"/>
                      <a:pt x="54" y="239"/>
                      <a:pt x="55" y="240"/>
                    </a:cubicBezTo>
                    <a:cubicBezTo>
                      <a:pt x="55" y="240"/>
                      <a:pt x="55" y="240"/>
                      <a:pt x="55" y="240"/>
                    </a:cubicBezTo>
                    <a:cubicBezTo>
                      <a:pt x="56" y="240"/>
                      <a:pt x="56" y="241"/>
                      <a:pt x="56" y="241"/>
                    </a:cubicBezTo>
                    <a:cubicBezTo>
                      <a:pt x="56" y="242"/>
                      <a:pt x="56" y="243"/>
                      <a:pt x="56" y="244"/>
                    </a:cubicBezTo>
                    <a:cubicBezTo>
                      <a:pt x="56" y="245"/>
                      <a:pt x="56" y="245"/>
                      <a:pt x="56" y="246"/>
                    </a:cubicBezTo>
                    <a:cubicBezTo>
                      <a:pt x="56" y="247"/>
                      <a:pt x="56" y="247"/>
                      <a:pt x="56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9"/>
                    </a:cubicBezTo>
                    <a:cubicBezTo>
                      <a:pt x="57" y="249"/>
                      <a:pt x="57" y="249"/>
                      <a:pt x="57" y="250"/>
                    </a:cubicBezTo>
                    <a:cubicBezTo>
                      <a:pt x="57" y="250"/>
                      <a:pt x="57" y="251"/>
                      <a:pt x="57" y="251"/>
                    </a:cubicBezTo>
                    <a:cubicBezTo>
                      <a:pt x="57" y="251"/>
                      <a:pt x="57" y="252"/>
                      <a:pt x="57" y="252"/>
                    </a:cubicBezTo>
                    <a:cubicBezTo>
                      <a:pt x="57" y="253"/>
                      <a:pt x="57" y="253"/>
                      <a:pt x="57" y="253"/>
                    </a:cubicBezTo>
                    <a:cubicBezTo>
                      <a:pt x="57" y="255"/>
                      <a:pt x="58" y="257"/>
                      <a:pt x="59" y="258"/>
                    </a:cubicBezTo>
                    <a:cubicBezTo>
                      <a:pt x="59" y="258"/>
                      <a:pt x="59" y="258"/>
                      <a:pt x="59" y="258"/>
                    </a:cubicBezTo>
                    <a:cubicBezTo>
                      <a:pt x="61" y="259"/>
                      <a:pt x="61" y="259"/>
                      <a:pt x="61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3"/>
                      <a:pt x="63" y="263"/>
                      <a:pt x="64" y="263"/>
                    </a:cubicBezTo>
                    <a:cubicBezTo>
                      <a:pt x="64" y="264"/>
                      <a:pt x="64" y="264"/>
                      <a:pt x="64" y="264"/>
                    </a:cubicBezTo>
                    <a:cubicBezTo>
                      <a:pt x="64" y="265"/>
                      <a:pt x="65" y="265"/>
                      <a:pt x="65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7"/>
                      <a:pt x="66" y="268"/>
                      <a:pt x="67" y="269"/>
                    </a:cubicBezTo>
                    <a:cubicBezTo>
                      <a:pt x="67" y="269"/>
                      <a:pt x="68" y="269"/>
                      <a:pt x="68" y="270"/>
                    </a:cubicBezTo>
                    <a:cubicBezTo>
                      <a:pt x="69" y="270"/>
                      <a:pt x="70" y="271"/>
                      <a:pt x="70" y="272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5"/>
                      <a:pt x="71" y="275"/>
                    </a:cubicBezTo>
                    <a:cubicBezTo>
                      <a:pt x="72" y="276"/>
                      <a:pt x="72" y="276"/>
                      <a:pt x="72" y="276"/>
                    </a:cubicBezTo>
                    <a:cubicBezTo>
                      <a:pt x="72" y="276"/>
                      <a:pt x="72" y="277"/>
                      <a:pt x="73" y="277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3" y="278"/>
                      <a:pt x="73" y="278"/>
                      <a:pt x="74" y="278"/>
                    </a:cubicBezTo>
                    <a:cubicBezTo>
                      <a:pt x="74" y="279"/>
                      <a:pt x="74" y="279"/>
                      <a:pt x="74" y="279"/>
                    </a:cubicBezTo>
                    <a:cubicBezTo>
                      <a:pt x="75" y="280"/>
                      <a:pt x="76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1"/>
                      <a:pt x="77" y="281"/>
                      <a:pt x="77" y="281"/>
                    </a:cubicBezTo>
                    <a:cubicBezTo>
                      <a:pt x="78" y="281"/>
                      <a:pt x="78" y="281"/>
                      <a:pt x="78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3"/>
                      <a:pt x="80" y="283"/>
                      <a:pt x="80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2" y="283"/>
                      <a:pt x="82" y="283"/>
                    </a:cubicBezTo>
                    <a:cubicBezTo>
                      <a:pt x="83" y="283"/>
                      <a:pt x="84" y="283"/>
                      <a:pt x="84" y="282"/>
                    </a:cubicBezTo>
                    <a:cubicBezTo>
                      <a:pt x="85" y="282"/>
                      <a:pt x="85" y="281"/>
                      <a:pt x="85" y="281"/>
                    </a:cubicBezTo>
                    <a:cubicBezTo>
                      <a:pt x="84" y="280"/>
                      <a:pt x="84" y="280"/>
                      <a:pt x="84" y="279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4" y="278"/>
                      <a:pt x="84" y="278"/>
                      <a:pt x="84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7"/>
                      <a:pt x="85" y="277"/>
                      <a:pt x="85" y="276"/>
                    </a:cubicBezTo>
                    <a:cubicBezTo>
                      <a:pt x="85" y="276"/>
                      <a:pt x="85" y="275"/>
                      <a:pt x="84" y="275"/>
                    </a:cubicBezTo>
                    <a:cubicBezTo>
                      <a:pt x="84" y="274"/>
                      <a:pt x="83" y="274"/>
                      <a:pt x="82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0"/>
                      <a:pt x="82" y="270"/>
                    </a:cubicBezTo>
                    <a:cubicBezTo>
                      <a:pt x="82" y="270"/>
                      <a:pt x="81" y="269"/>
                      <a:pt x="81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0" y="268"/>
                      <a:pt x="80" y="267"/>
                      <a:pt x="80" y="266"/>
                    </a:cubicBezTo>
                    <a:cubicBezTo>
                      <a:pt x="80" y="266"/>
                      <a:pt x="80" y="265"/>
                      <a:pt x="80" y="265"/>
                    </a:cubicBezTo>
                    <a:cubicBezTo>
                      <a:pt x="80" y="264"/>
                      <a:pt x="80" y="263"/>
                      <a:pt x="80" y="263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1"/>
                      <a:pt x="79" y="261"/>
                      <a:pt x="79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0" y="259"/>
                      <a:pt x="80" y="258"/>
                      <a:pt x="81" y="257"/>
                    </a:cubicBezTo>
                    <a:cubicBezTo>
                      <a:pt x="81" y="256"/>
                      <a:pt x="81" y="256"/>
                      <a:pt x="81" y="256"/>
                    </a:cubicBezTo>
                    <a:cubicBezTo>
                      <a:pt x="81" y="256"/>
                      <a:pt x="81" y="255"/>
                      <a:pt x="81" y="255"/>
                    </a:cubicBezTo>
                    <a:cubicBezTo>
                      <a:pt x="82" y="255"/>
                      <a:pt x="82" y="255"/>
                      <a:pt x="82" y="255"/>
                    </a:cubicBezTo>
                    <a:cubicBezTo>
                      <a:pt x="82" y="255"/>
                      <a:pt x="83" y="255"/>
                      <a:pt x="83" y="255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5"/>
                      <a:pt x="85" y="255"/>
                      <a:pt x="85" y="255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6" y="254"/>
                      <a:pt x="86" y="254"/>
                      <a:pt x="86" y="254"/>
                    </a:cubicBezTo>
                    <a:cubicBezTo>
                      <a:pt x="87" y="254"/>
                      <a:pt x="88" y="253"/>
                      <a:pt x="89" y="252"/>
                    </a:cubicBezTo>
                    <a:cubicBezTo>
                      <a:pt x="90" y="251"/>
                      <a:pt x="89" y="250"/>
                      <a:pt x="88" y="249"/>
                    </a:cubicBezTo>
                    <a:cubicBezTo>
                      <a:pt x="88" y="248"/>
                      <a:pt x="88" y="248"/>
                      <a:pt x="88" y="247"/>
                    </a:cubicBezTo>
                    <a:cubicBezTo>
                      <a:pt x="88" y="246"/>
                      <a:pt x="88" y="246"/>
                      <a:pt x="88" y="246"/>
                    </a:cubicBezTo>
                    <a:cubicBezTo>
                      <a:pt x="87" y="246"/>
                      <a:pt x="87" y="246"/>
                      <a:pt x="87" y="246"/>
                    </a:cubicBezTo>
                    <a:cubicBezTo>
                      <a:pt x="86" y="246"/>
                      <a:pt x="86" y="246"/>
                      <a:pt x="86" y="246"/>
                    </a:cubicBezTo>
                    <a:cubicBezTo>
                      <a:pt x="85" y="246"/>
                      <a:pt x="85" y="246"/>
                      <a:pt x="85" y="246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90" y="245"/>
                      <a:pt x="90" y="245"/>
                      <a:pt x="90" y="245"/>
                    </a:cubicBezTo>
                    <a:cubicBezTo>
                      <a:pt x="90" y="244"/>
                      <a:pt x="90" y="244"/>
                      <a:pt x="90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2" y="244"/>
                      <a:pt x="92" y="244"/>
                      <a:pt x="92" y="244"/>
                    </a:cubicBezTo>
                    <a:cubicBezTo>
                      <a:pt x="92" y="243"/>
                      <a:pt x="92" y="243"/>
                      <a:pt x="92" y="243"/>
                    </a:cubicBezTo>
                    <a:cubicBezTo>
                      <a:pt x="92" y="242"/>
                      <a:pt x="92" y="242"/>
                      <a:pt x="92" y="242"/>
                    </a:cubicBezTo>
                    <a:cubicBezTo>
                      <a:pt x="92" y="241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3" y="240"/>
                      <a:pt x="93" y="239"/>
                    </a:cubicBezTo>
                    <a:cubicBezTo>
                      <a:pt x="94" y="239"/>
                      <a:pt x="94" y="239"/>
                      <a:pt x="94" y="239"/>
                    </a:cubicBezTo>
                    <a:cubicBezTo>
                      <a:pt x="95" y="238"/>
                      <a:pt x="96" y="237"/>
                      <a:pt x="97" y="236"/>
                    </a:cubicBezTo>
                    <a:cubicBezTo>
                      <a:pt x="98" y="235"/>
                      <a:pt x="98" y="234"/>
                      <a:pt x="98" y="233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9" y="224"/>
                      <a:pt x="99" y="224"/>
                      <a:pt x="99" y="224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9" y="223"/>
                      <a:pt x="99" y="222"/>
                      <a:pt x="100" y="222"/>
                    </a:cubicBezTo>
                    <a:cubicBezTo>
                      <a:pt x="100" y="221"/>
                      <a:pt x="100" y="221"/>
                      <a:pt x="101" y="220"/>
                    </a:cubicBez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1" y="219"/>
                      <a:pt x="101" y="219"/>
                      <a:pt x="103" y="218"/>
                    </a:cubicBezTo>
                    <a:cubicBezTo>
                      <a:pt x="103" y="218"/>
                      <a:pt x="104" y="218"/>
                      <a:pt x="105" y="218"/>
                    </a:cubicBezTo>
                    <a:cubicBezTo>
                      <a:pt x="105" y="218"/>
                      <a:pt x="106" y="218"/>
                      <a:pt x="106" y="218"/>
                    </a:cubicBezTo>
                    <a:cubicBezTo>
                      <a:pt x="107" y="218"/>
                      <a:pt x="107" y="218"/>
                      <a:pt x="108" y="218"/>
                    </a:cubicBezTo>
                    <a:cubicBezTo>
                      <a:pt x="109" y="218"/>
                      <a:pt x="109" y="218"/>
                      <a:pt x="109" y="218"/>
                    </a:cubicBezTo>
                    <a:cubicBezTo>
                      <a:pt x="110" y="218"/>
                      <a:pt x="111" y="218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2" y="217"/>
                      <a:pt x="112" y="217"/>
                      <a:pt x="112" y="217"/>
                    </a:cubicBez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2" y="215"/>
                      <a:pt x="112" y="215"/>
                      <a:pt x="112" y="215"/>
                    </a:cubicBezTo>
                    <a:cubicBezTo>
                      <a:pt x="112" y="215"/>
                      <a:pt x="112" y="214"/>
                      <a:pt x="112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4" y="213"/>
                    </a:cubicBezTo>
                    <a:cubicBezTo>
                      <a:pt x="114" y="213"/>
                      <a:pt x="115" y="213"/>
                      <a:pt x="115" y="213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7" y="212"/>
                      <a:pt x="118" y="212"/>
                      <a:pt x="118" y="211"/>
                    </a:cubicBezTo>
                    <a:cubicBezTo>
                      <a:pt x="118" y="211"/>
                      <a:pt x="119" y="210"/>
                      <a:pt x="119" y="210"/>
                    </a:cubicBezTo>
                    <a:cubicBezTo>
                      <a:pt x="119" y="209"/>
                      <a:pt x="119" y="208"/>
                      <a:pt x="120" y="207"/>
                    </a:cubicBezTo>
                    <a:cubicBezTo>
                      <a:pt x="120" y="207"/>
                      <a:pt x="121" y="207"/>
                      <a:pt x="121" y="207"/>
                    </a:cubicBezTo>
                    <a:cubicBezTo>
                      <a:pt x="123" y="206"/>
                      <a:pt x="124" y="205"/>
                      <a:pt x="124" y="204"/>
                    </a:cubicBezTo>
                    <a:cubicBezTo>
                      <a:pt x="123" y="203"/>
                      <a:pt x="123" y="201"/>
                      <a:pt x="123" y="199"/>
                    </a:cubicBezTo>
                    <a:cubicBezTo>
                      <a:pt x="123" y="199"/>
                      <a:pt x="123" y="198"/>
                      <a:pt x="123" y="197"/>
                    </a:cubicBezTo>
                    <a:cubicBezTo>
                      <a:pt x="123" y="191"/>
                      <a:pt x="123" y="191"/>
                      <a:pt x="123" y="191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2" y="190"/>
                      <a:pt x="122" y="190"/>
                      <a:pt x="122" y="190"/>
                    </a:cubicBezTo>
                    <a:cubicBezTo>
                      <a:pt x="122" y="189"/>
                      <a:pt x="122" y="189"/>
                      <a:pt x="122" y="189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5" y="188"/>
                      <a:pt x="125" y="188"/>
                      <a:pt x="125" y="188"/>
                    </a:cubicBezTo>
                    <a:cubicBezTo>
                      <a:pt x="126" y="188"/>
                      <a:pt x="126" y="187"/>
                      <a:pt x="126" y="187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5"/>
                      <a:pt x="127" y="185"/>
                      <a:pt x="127" y="185"/>
                    </a:cubicBezTo>
                    <a:cubicBezTo>
                      <a:pt x="128" y="185"/>
                      <a:pt x="128" y="185"/>
                      <a:pt x="128" y="185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9" y="184"/>
                      <a:pt x="129" y="183"/>
                    </a:cubicBezTo>
                    <a:cubicBezTo>
                      <a:pt x="129" y="183"/>
                      <a:pt x="130" y="182"/>
                      <a:pt x="130" y="182"/>
                    </a:cubicBezTo>
                    <a:cubicBezTo>
                      <a:pt x="131" y="180"/>
                      <a:pt x="132" y="179"/>
                      <a:pt x="133" y="179"/>
                    </a:cubicBezTo>
                    <a:cubicBezTo>
                      <a:pt x="134" y="178"/>
                      <a:pt x="134" y="178"/>
                      <a:pt x="134" y="178"/>
                    </a:cubicBezTo>
                    <a:cubicBezTo>
                      <a:pt x="135" y="177"/>
                      <a:pt x="135" y="176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35" y="175"/>
                      <a:pt x="135" y="175"/>
                      <a:pt x="135" y="175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3" y="174"/>
                      <a:pt x="133" y="174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34" y="166"/>
                      <a:pt x="134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2" y="165"/>
                      <a:pt x="132" y="165"/>
                      <a:pt x="131" y="165"/>
                    </a:cubicBezTo>
                    <a:cubicBezTo>
                      <a:pt x="131" y="165"/>
                      <a:pt x="131" y="165"/>
                      <a:pt x="130" y="165"/>
                    </a:cubicBezTo>
                    <a:cubicBezTo>
                      <a:pt x="128" y="165"/>
                      <a:pt x="128" y="164"/>
                      <a:pt x="127" y="164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2"/>
                      <a:pt x="125" y="162"/>
                      <a:pt x="125" y="162"/>
                    </a:cubicBezTo>
                    <a:cubicBezTo>
                      <a:pt x="124" y="162"/>
                      <a:pt x="124" y="162"/>
                      <a:pt x="124" y="162"/>
                    </a:cubicBezTo>
                    <a:cubicBezTo>
                      <a:pt x="123" y="161"/>
                      <a:pt x="123" y="161"/>
                      <a:pt x="122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59"/>
                      <a:pt x="121" y="159"/>
                      <a:pt x="121" y="159"/>
                    </a:cubicBezTo>
                    <a:cubicBezTo>
                      <a:pt x="121" y="159"/>
                      <a:pt x="121" y="159"/>
                      <a:pt x="121" y="159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8" y="159"/>
                      <a:pt x="118" y="159"/>
                      <a:pt x="118" y="159"/>
                    </a:cubicBezTo>
                    <a:cubicBezTo>
                      <a:pt x="117" y="159"/>
                      <a:pt x="117" y="159"/>
                      <a:pt x="117" y="159"/>
                    </a:cubicBezTo>
                    <a:cubicBezTo>
                      <a:pt x="117" y="159"/>
                      <a:pt x="116" y="159"/>
                      <a:pt x="116" y="159"/>
                    </a:cubicBezTo>
                    <a:cubicBezTo>
                      <a:pt x="115" y="159"/>
                      <a:pt x="115" y="158"/>
                      <a:pt x="115" y="158"/>
                    </a:cubicBezTo>
                    <a:cubicBezTo>
                      <a:pt x="115" y="157"/>
                      <a:pt x="114" y="157"/>
                      <a:pt x="112" y="157"/>
                    </a:cubicBezTo>
                    <a:cubicBezTo>
                      <a:pt x="112" y="157"/>
                      <a:pt x="111" y="157"/>
                      <a:pt x="110" y="157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08" y="157"/>
                      <a:pt x="108" y="157"/>
                      <a:pt x="108" y="157"/>
                    </a:cubicBezTo>
                    <a:cubicBezTo>
                      <a:pt x="108" y="158"/>
                      <a:pt x="108" y="158"/>
                      <a:pt x="108" y="158"/>
                    </a:cubicBezTo>
                    <a:cubicBezTo>
                      <a:pt x="108" y="157"/>
                      <a:pt x="108" y="156"/>
                      <a:pt x="107" y="156"/>
                    </a:cubicBezTo>
                    <a:cubicBezTo>
                      <a:pt x="106" y="156"/>
                      <a:pt x="106" y="156"/>
                      <a:pt x="105" y="156"/>
                    </a:cubicBezTo>
                    <a:cubicBezTo>
                      <a:pt x="105" y="156"/>
                      <a:pt x="104" y="156"/>
                      <a:pt x="104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55"/>
                      <a:pt x="103" y="155"/>
                      <a:pt x="103" y="155"/>
                    </a:cubicBezTo>
                    <a:cubicBezTo>
                      <a:pt x="103" y="155"/>
                      <a:pt x="103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4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6" y="153"/>
                      <a:pt x="96" y="153"/>
                      <a:pt x="96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3" y="153"/>
                      <a:pt x="93" y="153"/>
                      <a:pt x="92" y="153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3"/>
                      <a:pt x="90" y="153"/>
                      <a:pt x="90" y="153"/>
                    </a:cubicBezTo>
                    <a:cubicBezTo>
                      <a:pt x="89" y="153"/>
                      <a:pt x="89" y="153"/>
                      <a:pt x="89" y="153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1" y="152"/>
                      <a:pt x="92" y="151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6" y="150"/>
                      <a:pt x="96" y="150"/>
                      <a:pt x="96" y="150"/>
                    </a:cubicBezTo>
                    <a:cubicBezTo>
                      <a:pt x="96" y="150"/>
                      <a:pt x="96" y="150"/>
                      <a:pt x="96" y="149"/>
                    </a:cubicBezTo>
                    <a:cubicBezTo>
                      <a:pt x="96" y="149"/>
                      <a:pt x="96" y="149"/>
                      <a:pt x="96" y="149"/>
                    </a:cubicBezTo>
                    <a:cubicBezTo>
                      <a:pt x="96" y="148"/>
                      <a:pt x="96" y="147"/>
                      <a:pt x="95" y="146"/>
                    </a:cubicBezTo>
                    <a:cubicBezTo>
                      <a:pt x="94" y="145"/>
                      <a:pt x="93" y="144"/>
                      <a:pt x="92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89" y="141"/>
                      <a:pt x="88" y="141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87" y="139"/>
                      <a:pt x="87" y="139"/>
                      <a:pt x="87" y="138"/>
                    </a:cubicBezTo>
                    <a:cubicBezTo>
                      <a:pt x="86" y="137"/>
                      <a:pt x="86" y="137"/>
                      <a:pt x="85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5"/>
                      <a:pt x="83" y="135"/>
                      <a:pt x="83" y="135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2" y="134"/>
                      <a:pt x="81" y="133"/>
                      <a:pt x="81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6" y="132"/>
                      <a:pt x="75" y="132"/>
                      <a:pt x="75" y="132"/>
                    </a:cubicBezTo>
                    <a:cubicBezTo>
                      <a:pt x="74" y="132"/>
                      <a:pt x="74" y="132"/>
                      <a:pt x="73" y="131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2" y="130"/>
                      <a:pt x="72" y="129"/>
                      <a:pt x="71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8"/>
                      <a:pt x="70" y="128"/>
                      <a:pt x="70" y="127"/>
                    </a:cubicBezTo>
                    <a:cubicBezTo>
                      <a:pt x="69" y="126"/>
                      <a:pt x="68" y="126"/>
                      <a:pt x="68" y="126"/>
                    </a:cubicBezTo>
                    <a:cubicBezTo>
                      <a:pt x="67" y="126"/>
                      <a:pt x="66" y="126"/>
                      <a:pt x="66" y="126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4" y="126"/>
                      <a:pt x="64" y="126"/>
                      <a:pt x="63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0" y="122"/>
                      <a:pt x="60" y="122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7" y="122"/>
                      <a:pt x="57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20"/>
                      <a:pt x="55" y="121"/>
                      <a:pt x="54" y="121"/>
                    </a:cubicBezTo>
                    <a:cubicBezTo>
                      <a:pt x="53" y="121"/>
                      <a:pt x="52" y="120"/>
                      <a:pt x="52" y="120"/>
                    </a:cubicBezTo>
                    <a:cubicBezTo>
                      <a:pt x="51" y="120"/>
                      <a:pt x="50" y="119"/>
                      <a:pt x="50" y="119"/>
                    </a:cubicBezTo>
                    <a:cubicBezTo>
                      <a:pt x="49" y="119"/>
                      <a:pt x="49" y="118"/>
                      <a:pt x="48" y="118"/>
                    </a:cubicBezTo>
                    <a:cubicBezTo>
                      <a:pt x="47" y="118"/>
                      <a:pt x="46" y="117"/>
                      <a:pt x="46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3" y="117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2" y="117"/>
                      <a:pt x="40" y="117"/>
                      <a:pt x="39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7" y="119"/>
                      <a:pt x="37" y="119"/>
                      <a:pt x="37" y="119"/>
                    </a:cubicBezTo>
                    <a:cubicBezTo>
                      <a:pt x="37" y="119"/>
                      <a:pt x="36" y="119"/>
                      <a:pt x="35" y="120"/>
                    </a:cubicBezTo>
                    <a:cubicBezTo>
                      <a:pt x="35" y="120"/>
                      <a:pt x="35" y="120"/>
                      <a:pt x="34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2"/>
                      <a:pt x="32" y="122"/>
                      <a:pt x="32" y="123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5"/>
                      <a:pt x="30" y="125"/>
                      <a:pt x="29" y="125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8" y="122"/>
                      <a:pt x="27" y="122"/>
                      <a:pt x="27" y="122"/>
                    </a:cubicBezTo>
                    <a:cubicBezTo>
                      <a:pt x="26" y="122"/>
                      <a:pt x="26" y="122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3"/>
                      <a:pt x="23" y="123"/>
                      <a:pt x="23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2"/>
                      <a:pt x="21" y="122"/>
                      <a:pt x="20" y="122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1"/>
                      <a:pt x="20" y="120"/>
                      <a:pt x="20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19"/>
                      <a:pt x="19" y="119"/>
                      <a:pt x="19" y="118"/>
                    </a:cubicBezTo>
                    <a:cubicBezTo>
                      <a:pt x="19" y="118"/>
                      <a:pt x="19" y="118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20" y="117"/>
                      <a:pt x="20" y="117"/>
                    </a:cubicBezTo>
                    <a:cubicBezTo>
                      <a:pt x="21" y="117"/>
                      <a:pt x="22" y="116"/>
                      <a:pt x="23" y="115"/>
                    </a:cubicBezTo>
                    <a:cubicBezTo>
                      <a:pt x="24" y="114"/>
                      <a:pt x="23" y="113"/>
                      <a:pt x="23" y="112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1"/>
                      <a:pt x="22" y="111"/>
                    </a:cubicBezTo>
                    <a:cubicBezTo>
                      <a:pt x="22" y="110"/>
                      <a:pt x="22" y="109"/>
                      <a:pt x="22" y="109"/>
                    </a:cubicBezTo>
                    <a:cubicBezTo>
                      <a:pt x="22" y="108"/>
                      <a:pt x="22" y="107"/>
                      <a:pt x="22" y="107"/>
                    </a:cubicBezTo>
                    <a:cubicBezTo>
                      <a:pt x="22" y="107"/>
                      <a:pt x="21" y="106"/>
                      <a:pt x="20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6" y="106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4"/>
                      <a:pt x="16" y="103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17" y="100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9" y="99"/>
                      <a:pt x="19" y="99"/>
                      <a:pt x="19" y="99"/>
                    </a:cubicBezTo>
                    <a:cubicBezTo>
                      <a:pt x="20" y="99"/>
                      <a:pt x="21" y="99"/>
                      <a:pt x="22" y="96"/>
                    </a:cubicBezTo>
                    <a:cubicBezTo>
                      <a:pt x="22" y="95"/>
                      <a:pt x="22" y="94"/>
                      <a:pt x="22" y="93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20" y="91"/>
                      <a:pt x="20" y="91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16" y="92"/>
                      <a:pt x="16" y="93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2" y="97"/>
                      <a:pt x="12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0" y="98"/>
                      <a:pt x="9" y="99"/>
                      <a:pt x="9" y="100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9" y="96"/>
                      <a:pt x="8" y="96"/>
                      <a:pt x="8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0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1" y="86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6" y="79"/>
                      <a:pt x="16" y="78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6"/>
                      <a:pt x="18" y="76"/>
                    </a:cubicBezTo>
                    <a:cubicBezTo>
                      <a:pt x="19" y="75"/>
                      <a:pt x="20" y="74"/>
                      <a:pt x="20" y="73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3"/>
                      <a:pt x="26" y="72"/>
                      <a:pt x="27" y="72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8" y="71"/>
                      <a:pt x="29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1"/>
                      <a:pt x="33" y="72"/>
                      <a:pt x="33" y="73"/>
                    </a:cubicBezTo>
                    <a:cubicBezTo>
                      <a:pt x="33" y="75"/>
                      <a:pt x="33" y="76"/>
                      <a:pt x="33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79"/>
                      <a:pt x="36" y="78"/>
                    </a:cubicBezTo>
                    <a:cubicBezTo>
                      <a:pt x="36" y="77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4"/>
                      <a:pt x="37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1" y="69"/>
                      <a:pt x="42" y="69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3" y="67"/>
                      <a:pt x="43" y="67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5"/>
                      <a:pt x="44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7" y="63"/>
                      <a:pt x="47" y="62"/>
                    </a:cubicBezTo>
                    <a:cubicBezTo>
                      <a:pt x="48" y="62"/>
                      <a:pt x="48" y="61"/>
                      <a:pt x="49" y="60"/>
                    </a:cubicBezTo>
                    <a:cubicBezTo>
                      <a:pt x="50" y="60"/>
                      <a:pt x="50" y="59"/>
                      <a:pt x="51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7"/>
                      <a:pt x="54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6" y="56"/>
                      <a:pt x="56" y="56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7" y="52"/>
                      <a:pt x="57" y="51"/>
                    </a:cubicBezTo>
                    <a:cubicBezTo>
                      <a:pt x="58" y="50"/>
                      <a:pt x="59" y="48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7" y="46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43"/>
                      <a:pt x="69" y="42"/>
                      <a:pt x="69" y="42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7" y="36"/>
                      <a:pt x="78" y="35"/>
                      <a:pt x="78" y="35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2" y="34"/>
                      <a:pt x="82" y="34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3" y="33"/>
                      <a:pt x="83" y="32"/>
                      <a:pt x="83" y="31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9" y="30"/>
                      <a:pt x="79" y="30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8" y="23"/>
                    </a:cubicBezTo>
                    <a:cubicBezTo>
                      <a:pt x="98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2"/>
                      <a:pt x="103" y="22"/>
                    </a:cubicBezTo>
                    <a:cubicBezTo>
                      <a:pt x="104" y="21"/>
                      <a:pt x="104" y="21"/>
                      <a:pt x="104" y="20"/>
                    </a:cubicBezTo>
                    <a:cubicBezTo>
                      <a:pt x="103" y="19"/>
                      <a:pt x="103" y="18"/>
                      <a:pt x="103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2" y="17"/>
                      <a:pt x="102" y="17"/>
                      <a:pt x="102" y="16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0" y="11"/>
                      <a:pt x="100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9"/>
                      <a:pt x="97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9"/>
                      <a:pt x="88" y="9"/>
                    </a:cubicBezTo>
                    <a:cubicBezTo>
                      <a:pt x="88" y="10"/>
                      <a:pt x="88" y="11"/>
                      <a:pt x="87" y="11"/>
                    </a:cubicBezTo>
                    <a:cubicBezTo>
                      <a:pt x="87" y="11"/>
                      <a:pt x="86" y="11"/>
                      <a:pt x="86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14"/>
                      <a:pt x="82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8"/>
                      <a:pt x="77" y="19"/>
                      <a:pt x="76" y="1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1"/>
                      <a:pt x="74" y="21"/>
                      <a:pt x="74" y="21"/>
                    </a:cubicBezTo>
                    <a:cubicBezTo>
                      <a:pt x="73" y="21"/>
                      <a:pt x="73" y="22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3" y="22"/>
                      <a:pt x="73" y="21"/>
                    </a:cubicBezTo>
                    <a:cubicBezTo>
                      <a:pt x="73" y="20"/>
                      <a:pt x="73" y="19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4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2" y="8"/>
                      <a:pt x="82" y="8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6" y="7"/>
                      <a:pt x="86" y="7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5"/>
                      <a:pt x="88" y="5"/>
                      <a:pt x="88" y="4"/>
                    </a:cubicBezTo>
                    <a:cubicBezTo>
                      <a:pt x="89" y="3"/>
                      <a:pt x="89" y="2"/>
                      <a:pt x="89" y="2"/>
                    </a:cubicBezTo>
                    <a:cubicBezTo>
                      <a:pt x="88" y="0"/>
                      <a:pt x="87" y="0"/>
                      <a:pt x="86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43"/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44"/>
              <p:cNvSpPr/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557704" y="3138391"/>
            <a:ext cx="1181484" cy="1253851"/>
            <a:chOff x="3206750" y="2766060"/>
            <a:chExt cx="1353434" cy="1436333"/>
          </a:xfrm>
        </p:grpSpPr>
        <p:sp>
          <p:nvSpPr>
            <p:cNvPr id="21" name="任意多边形 20"/>
            <p:cNvSpPr/>
            <p:nvPr/>
          </p:nvSpPr>
          <p:spPr>
            <a:xfrm>
              <a:off x="3206750" y="2766060"/>
              <a:ext cx="1266190" cy="1341120"/>
            </a:xfrm>
            <a:custGeom>
              <a:avLst/>
              <a:gdLst>
                <a:gd name="connsiteX0" fmla="*/ 1691640 w 1691640"/>
                <a:gd name="connsiteY0" fmla="*/ 1341120 h 1341120"/>
                <a:gd name="connsiteX1" fmla="*/ 1074420 w 1691640"/>
                <a:gd name="connsiteY1" fmla="*/ 487680 h 1341120"/>
                <a:gd name="connsiteX2" fmla="*/ 0 w 1691640"/>
                <a:gd name="connsiteY2" fmla="*/ 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640" h="1341120">
                  <a:moveTo>
                    <a:pt x="1691640" y="1341120"/>
                  </a:moveTo>
                  <a:lnTo>
                    <a:pt x="1074420" y="48768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404048" y="4046257"/>
              <a:ext cx="156136" cy="156136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7429342" y="3138391"/>
            <a:ext cx="1181484" cy="1253851"/>
            <a:chOff x="3206750" y="2766060"/>
            <a:chExt cx="1353434" cy="1436333"/>
          </a:xfrm>
        </p:grpSpPr>
        <p:sp>
          <p:nvSpPr>
            <p:cNvPr id="24" name="任意多边形 23"/>
            <p:cNvSpPr/>
            <p:nvPr/>
          </p:nvSpPr>
          <p:spPr>
            <a:xfrm>
              <a:off x="3206750" y="2766060"/>
              <a:ext cx="1266190" cy="1341120"/>
            </a:xfrm>
            <a:custGeom>
              <a:avLst/>
              <a:gdLst>
                <a:gd name="connsiteX0" fmla="*/ 1691640 w 1691640"/>
                <a:gd name="connsiteY0" fmla="*/ 1341120 h 1341120"/>
                <a:gd name="connsiteX1" fmla="*/ 1074420 w 1691640"/>
                <a:gd name="connsiteY1" fmla="*/ 487680 h 1341120"/>
                <a:gd name="connsiteX2" fmla="*/ 0 w 1691640"/>
                <a:gd name="connsiteY2" fmla="*/ 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640" h="1341120">
                  <a:moveTo>
                    <a:pt x="1691640" y="1341120"/>
                  </a:moveTo>
                  <a:lnTo>
                    <a:pt x="1074420" y="48768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404048" y="4046257"/>
              <a:ext cx="156136" cy="156136"/>
            </a:xfrm>
            <a:prstGeom prst="ellipse">
              <a:avLst/>
            </a:prstGeom>
            <a:solidFill>
              <a:srgbClr val="714183"/>
            </a:solidFill>
            <a:ln>
              <a:noFill/>
            </a:ln>
            <a:effectLst>
              <a:innerShdw blurRad="50800" dist="254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31393" y="1712459"/>
            <a:ext cx="917949" cy="1395233"/>
            <a:chOff x="3508640" y="2604102"/>
            <a:chExt cx="1051544" cy="1598291"/>
          </a:xfrm>
        </p:grpSpPr>
        <p:sp>
          <p:nvSpPr>
            <p:cNvPr id="27" name="任意多边形 26"/>
            <p:cNvSpPr/>
            <p:nvPr/>
          </p:nvSpPr>
          <p:spPr>
            <a:xfrm>
              <a:off x="3508640" y="2604102"/>
              <a:ext cx="964300" cy="1503078"/>
            </a:xfrm>
            <a:custGeom>
              <a:avLst/>
              <a:gdLst>
                <a:gd name="connsiteX0" fmla="*/ 1691640 w 1691640"/>
                <a:gd name="connsiteY0" fmla="*/ 1341120 h 1341120"/>
                <a:gd name="connsiteX1" fmla="*/ 1074420 w 1691640"/>
                <a:gd name="connsiteY1" fmla="*/ 487680 h 1341120"/>
                <a:gd name="connsiteX2" fmla="*/ 0 w 1691640"/>
                <a:gd name="connsiteY2" fmla="*/ 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640" h="1341120">
                  <a:moveTo>
                    <a:pt x="1691640" y="1341120"/>
                  </a:moveTo>
                  <a:lnTo>
                    <a:pt x="1074420" y="48768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404048" y="4046257"/>
              <a:ext cx="156136" cy="156136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flipH="1">
            <a:off x="6566691" y="1725159"/>
            <a:ext cx="917949" cy="1395233"/>
            <a:chOff x="3508640" y="2604102"/>
            <a:chExt cx="1051544" cy="1598291"/>
          </a:xfrm>
        </p:grpSpPr>
        <p:sp>
          <p:nvSpPr>
            <p:cNvPr id="33" name="任意多边形 32"/>
            <p:cNvSpPr/>
            <p:nvPr/>
          </p:nvSpPr>
          <p:spPr>
            <a:xfrm>
              <a:off x="3508640" y="2604102"/>
              <a:ext cx="964300" cy="1503078"/>
            </a:xfrm>
            <a:custGeom>
              <a:avLst/>
              <a:gdLst>
                <a:gd name="connsiteX0" fmla="*/ 1691640 w 1691640"/>
                <a:gd name="connsiteY0" fmla="*/ 1341120 h 1341120"/>
                <a:gd name="connsiteX1" fmla="*/ 1074420 w 1691640"/>
                <a:gd name="connsiteY1" fmla="*/ 487680 h 1341120"/>
                <a:gd name="connsiteX2" fmla="*/ 0 w 1691640"/>
                <a:gd name="connsiteY2" fmla="*/ 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640" h="1341120">
                  <a:moveTo>
                    <a:pt x="1691640" y="1341120"/>
                  </a:moveTo>
                  <a:lnTo>
                    <a:pt x="1074420" y="48768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404048" y="4046257"/>
              <a:ext cx="156136" cy="156136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  <a:effectLst>
              <a:innerShdw blurRad="50800" dist="254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3551433" y="935515"/>
            <a:ext cx="1133332" cy="1133332"/>
          </a:xfrm>
          <a:prstGeom prst="ellipse">
            <a:avLst/>
          </a:prstGeom>
          <a:gradFill>
            <a:gsLst>
              <a:gs pos="5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rgbClr val="C4C4C4"/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>
            <a:outerShdw blurRad="177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441483" y="2551640"/>
            <a:ext cx="1133332" cy="1133332"/>
          </a:xfrm>
          <a:prstGeom prst="ellipse">
            <a:avLst/>
          </a:prstGeom>
          <a:gradFill>
            <a:gsLst>
              <a:gs pos="5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rgbClr val="C4C4C4"/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>
            <a:outerShdw blurRad="177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607528" y="2564340"/>
            <a:ext cx="1133332" cy="1133332"/>
          </a:xfrm>
          <a:prstGeom prst="ellipse">
            <a:avLst/>
          </a:prstGeom>
          <a:gradFill>
            <a:gsLst>
              <a:gs pos="5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rgbClr val="C4C4C4"/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>
            <a:outerShdw blurRad="177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451939" y="945675"/>
            <a:ext cx="1133332" cy="1133332"/>
          </a:xfrm>
          <a:prstGeom prst="ellipse">
            <a:avLst/>
          </a:prstGeom>
          <a:gradFill>
            <a:gsLst>
              <a:gs pos="5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rgbClr val="C4C4C4"/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>
            <a:outerShdw blurRad="177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573636" y="1067372"/>
            <a:ext cx="889938" cy="889938"/>
          </a:xfrm>
          <a:prstGeom prst="ellipse">
            <a:avLst/>
          </a:prstGeom>
          <a:gradFill>
            <a:gsLst>
              <a:gs pos="0">
                <a:srgbClr val="01ACBE"/>
              </a:gs>
              <a:gs pos="100000">
                <a:srgbClr val="01879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654843" y="1067372"/>
            <a:ext cx="727524" cy="657787"/>
          </a:xfrm>
          <a:prstGeom prst="ellipse">
            <a:avLst/>
          </a:prstGeom>
          <a:gradFill>
            <a:gsLst>
              <a:gs pos="25000">
                <a:srgbClr val="FFFFFF">
                  <a:alpha val="50000"/>
                </a:srgbClr>
              </a:gs>
              <a:gs pos="56000">
                <a:srgbClr val="FFFFFF">
                  <a:alpha val="10000"/>
                </a:srgbClr>
              </a:gs>
              <a:gs pos="1000">
                <a:schemeClr val="bg1">
                  <a:alpha val="96000"/>
                </a:schemeClr>
              </a:gs>
              <a:gs pos="86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674097" y="1067372"/>
            <a:ext cx="889938" cy="889938"/>
          </a:xfrm>
          <a:prstGeom prst="ellipse">
            <a:avLst/>
          </a:prstGeom>
          <a:gradFill>
            <a:gsLst>
              <a:gs pos="0">
                <a:srgbClr val="E87071"/>
              </a:gs>
              <a:gs pos="100000">
                <a:srgbClr val="E1434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755304" y="1067372"/>
            <a:ext cx="727524" cy="657787"/>
          </a:xfrm>
          <a:prstGeom prst="ellipse">
            <a:avLst/>
          </a:prstGeom>
          <a:gradFill>
            <a:gsLst>
              <a:gs pos="25000">
                <a:srgbClr val="FFFFFF">
                  <a:alpha val="50000"/>
                </a:srgbClr>
              </a:gs>
              <a:gs pos="56000">
                <a:srgbClr val="FFFFFF">
                  <a:alpha val="10000"/>
                </a:srgbClr>
              </a:gs>
              <a:gs pos="1000">
                <a:schemeClr val="bg1">
                  <a:alpha val="96000"/>
                </a:schemeClr>
              </a:gs>
              <a:gs pos="86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561218" y="2675423"/>
            <a:ext cx="889938" cy="889938"/>
            <a:chOff x="2598032" y="2695682"/>
            <a:chExt cx="889938" cy="889938"/>
          </a:xfrm>
        </p:grpSpPr>
        <p:sp>
          <p:nvSpPr>
            <p:cNvPr id="46" name="椭圆 45"/>
            <p:cNvSpPr/>
            <p:nvPr/>
          </p:nvSpPr>
          <p:spPr>
            <a:xfrm>
              <a:off x="2598032" y="2695682"/>
              <a:ext cx="889938" cy="889938"/>
            </a:xfrm>
            <a:prstGeom prst="ellipse">
              <a:avLst/>
            </a:prstGeom>
            <a:gradFill>
              <a:gsLst>
                <a:gs pos="0">
                  <a:srgbClr val="FFB850"/>
                </a:gs>
                <a:gs pos="100000">
                  <a:srgbClr val="FFA21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679239" y="2695682"/>
              <a:ext cx="727524" cy="657787"/>
            </a:xfrm>
            <a:prstGeom prst="ellipse">
              <a:avLst/>
            </a:prstGeom>
            <a:gradFill>
              <a:gsLst>
                <a:gs pos="25000">
                  <a:srgbClr val="FFFFFF">
                    <a:alpha val="50000"/>
                  </a:srgbClr>
                </a:gs>
                <a:gs pos="56000">
                  <a:srgbClr val="FFFFFF">
                    <a:alpha val="10000"/>
                  </a:srgbClr>
                </a:gs>
                <a:gs pos="1000">
                  <a:schemeClr val="bg1">
                    <a:alpha val="96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722160" y="2688123"/>
            <a:ext cx="889938" cy="889938"/>
            <a:chOff x="2598032" y="2695682"/>
            <a:chExt cx="889938" cy="889938"/>
          </a:xfrm>
        </p:grpSpPr>
        <p:sp>
          <p:nvSpPr>
            <p:cNvPr id="50" name="椭圆 49"/>
            <p:cNvSpPr/>
            <p:nvPr/>
          </p:nvSpPr>
          <p:spPr>
            <a:xfrm>
              <a:off x="2598032" y="2695682"/>
              <a:ext cx="889938" cy="889938"/>
            </a:xfrm>
            <a:prstGeom prst="ellipse">
              <a:avLst/>
            </a:prstGeom>
            <a:gradFill>
              <a:gsLst>
                <a:gs pos="0">
                  <a:srgbClr val="714183"/>
                </a:gs>
                <a:gs pos="100000">
                  <a:srgbClr val="5C346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679239" y="2695682"/>
              <a:ext cx="727524" cy="657787"/>
            </a:xfrm>
            <a:prstGeom prst="ellipse">
              <a:avLst/>
            </a:prstGeom>
            <a:gradFill>
              <a:gsLst>
                <a:gs pos="25000">
                  <a:srgbClr val="FFFFFF">
                    <a:alpha val="50000"/>
                  </a:srgbClr>
                </a:gs>
                <a:gs pos="56000">
                  <a:srgbClr val="FFFFFF">
                    <a:alpha val="10000"/>
                  </a:srgbClr>
                </a:gs>
                <a:gs pos="1000">
                  <a:schemeClr val="bg1">
                    <a:alpha val="96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Group 41"/>
          <p:cNvGrpSpPr>
            <a:grpSpLocks noChangeAspect="1"/>
          </p:cNvGrpSpPr>
          <p:nvPr/>
        </p:nvGrpSpPr>
        <p:grpSpPr bwMode="auto">
          <a:xfrm>
            <a:off x="3950175" y="1298925"/>
            <a:ext cx="335847" cy="411122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53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Group 52"/>
          <p:cNvGrpSpPr>
            <a:grpSpLocks noChangeAspect="1"/>
          </p:cNvGrpSpPr>
          <p:nvPr/>
        </p:nvGrpSpPr>
        <p:grpSpPr bwMode="auto">
          <a:xfrm>
            <a:off x="7803821" y="1289890"/>
            <a:ext cx="426136" cy="422462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62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Group 62"/>
          <p:cNvGrpSpPr>
            <a:grpSpLocks noChangeAspect="1"/>
          </p:cNvGrpSpPr>
          <p:nvPr/>
        </p:nvGrpSpPr>
        <p:grpSpPr bwMode="auto">
          <a:xfrm>
            <a:off x="2768613" y="2947106"/>
            <a:ext cx="413107" cy="329845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70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3" name="Group 68"/>
          <p:cNvGrpSpPr>
            <a:grpSpLocks noChangeAspect="1"/>
          </p:cNvGrpSpPr>
          <p:nvPr/>
        </p:nvGrpSpPr>
        <p:grpSpPr bwMode="auto">
          <a:xfrm>
            <a:off x="8964450" y="2904602"/>
            <a:ext cx="405358" cy="390565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74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95480" y="1485145"/>
            <a:ext cx="1665859" cy="1052649"/>
            <a:chOff x="3750471" y="3849925"/>
            <a:chExt cx="1665859" cy="1052649"/>
          </a:xfrm>
        </p:grpSpPr>
        <p:sp>
          <p:nvSpPr>
            <p:cNvPr id="85" name="文本框 84"/>
            <p:cNvSpPr txBox="1"/>
            <p:nvPr/>
          </p:nvSpPr>
          <p:spPr>
            <a:xfrm>
              <a:off x="3750471" y="3849925"/>
              <a:ext cx="16658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3762897" y="4133133"/>
              <a:ext cx="15454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219907" y="3815720"/>
            <a:ext cx="1665859" cy="1052649"/>
            <a:chOff x="3750471" y="3849925"/>
            <a:chExt cx="1665859" cy="1052649"/>
          </a:xfrm>
        </p:grpSpPr>
        <p:sp>
          <p:nvSpPr>
            <p:cNvPr id="91" name="文本框 90"/>
            <p:cNvSpPr txBox="1"/>
            <p:nvPr/>
          </p:nvSpPr>
          <p:spPr>
            <a:xfrm>
              <a:off x="3750471" y="3849925"/>
              <a:ext cx="16658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762897" y="4133133"/>
              <a:ext cx="15454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334199" y="3815720"/>
            <a:ext cx="1665859" cy="1052649"/>
            <a:chOff x="3750471" y="3849925"/>
            <a:chExt cx="1665859" cy="1052649"/>
          </a:xfrm>
        </p:grpSpPr>
        <p:sp>
          <p:nvSpPr>
            <p:cNvPr id="94" name="文本框 93"/>
            <p:cNvSpPr txBox="1"/>
            <p:nvPr/>
          </p:nvSpPr>
          <p:spPr>
            <a:xfrm>
              <a:off x="3750471" y="3849925"/>
              <a:ext cx="16658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714183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dirty="0">
                <a:solidFill>
                  <a:srgbClr val="71418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3762897" y="4133133"/>
              <a:ext cx="15454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630662" y="1485145"/>
            <a:ext cx="1665859" cy="1052649"/>
            <a:chOff x="3750471" y="3849925"/>
            <a:chExt cx="1665859" cy="1052649"/>
          </a:xfrm>
        </p:grpSpPr>
        <p:sp>
          <p:nvSpPr>
            <p:cNvPr id="97" name="文本框 96"/>
            <p:cNvSpPr txBox="1"/>
            <p:nvPr/>
          </p:nvSpPr>
          <p:spPr>
            <a:xfrm>
              <a:off x="3750471" y="3849925"/>
              <a:ext cx="16658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762897" y="4133133"/>
              <a:ext cx="15454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圆角矩形 109"/>
          <p:cNvSpPr/>
          <p:nvPr/>
        </p:nvSpPr>
        <p:spPr>
          <a:xfrm rot="2760000">
            <a:off x="3263492" y="1594411"/>
            <a:ext cx="7173915" cy="5256992"/>
          </a:xfrm>
          <a:prstGeom prst="roundRect">
            <a:avLst>
              <a:gd name="adj" fmla="val 50000"/>
            </a:avLst>
          </a:prstGeom>
          <a:gradFill>
            <a:gsLst>
              <a:gs pos="61000">
                <a:schemeClr val="tx1">
                  <a:alpha val="12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CBCBC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3860800" y="1193800"/>
            <a:ext cx="4470400" cy="447040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ffectLst>
            <a:outerShdw blurRad="635000" dist="215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3905250" y="1238250"/>
            <a:ext cx="4381500" cy="4381500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BCBCBC"/>
              </a:gs>
            </a:gsLst>
            <a:lin ang="27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4310743" y="1643401"/>
            <a:ext cx="3570514" cy="3571200"/>
          </a:xfrm>
          <a:custGeom>
            <a:avLst/>
            <a:gdLst>
              <a:gd name="connsiteX0" fmla="*/ 2030648 w 4326152"/>
              <a:gd name="connsiteY0" fmla="*/ 0 h 4326984"/>
              <a:gd name="connsiteX1" fmla="*/ 2030648 w 4326152"/>
              <a:gd name="connsiteY1" fmla="*/ 111254 h 4326984"/>
              <a:gd name="connsiteX2" fmla="*/ 2163076 w 4326152"/>
              <a:gd name="connsiteY2" fmla="*/ 243682 h 4326984"/>
              <a:gd name="connsiteX3" fmla="*/ 2163076 w 4326152"/>
              <a:gd name="connsiteY3" fmla="*/ 243683 h 4326984"/>
              <a:gd name="connsiteX4" fmla="*/ 2295504 w 4326152"/>
              <a:gd name="connsiteY4" fmla="*/ 111255 h 4326984"/>
              <a:gd name="connsiteX5" fmla="*/ 2295504 w 4326152"/>
              <a:gd name="connsiteY5" fmla="*/ 0 h 4326984"/>
              <a:gd name="connsiteX6" fmla="*/ 2371233 w 4326152"/>
              <a:gd name="connsiteY6" fmla="*/ 3586 h 4326984"/>
              <a:gd name="connsiteX7" fmla="*/ 2549612 w 4326152"/>
              <a:gd name="connsiteY7" fmla="*/ 28059 h 4326984"/>
              <a:gd name="connsiteX8" fmla="*/ 2595431 w 4326152"/>
              <a:gd name="connsiteY8" fmla="*/ 38261 h 4326984"/>
              <a:gd name="connsiteX9" fmla="*/ 2566319 w 4326152"/>
              <a:gd name="connsiteY9" fmla="*/ 146906 h 4326984"/>
              <a:gd name="connsiteX10" fmla="*/ 2659960 w 4326152"/>
              <a:gd name="connsiteY10" fmla="*/ 309097 h 4326984"/>
              <a:gd name="connsiteX11" fmla="*/ 2659960 w 4326152"/>
              <a:gd name="connsiteY11" fmla="*/ 309098 h 4326984"/>
              <a:gd name="connsiteX12" fmla="*/ 2822150 w 4326152"/>
              <a:gd name="connsiteY12" fmla="*/ 215457 h 4326984"/>
              <a:gd name="connsiteX13" fmla="*/ 2851337 w 4326152"/>
              <a:gd name="connsiteY13" fmla="*/ 106529 h 4326984"/>
              <a:gd name="connsiteX14" fmla="*/ 2891016 w 4326152"/>
              <a:gd name="connsiteY14" fmla="*/ 118856 h 4326984"/>
              <a:gd name="connsiteX15" fmla="*/ 3052820 w 4326152"/>
              <a:gd name="connsiteY15" fmla="*/ 183959 h 4326984"/>
              <a:gd name="connsiteX16" fmla="*/ 3130038 w 4326152"/>
              <a:gd name="connsiteY16" fmla="*/ 223810 h 4326984"/>
              <a:gd name="connsiteX17" fmla="*/ 3074510 w 4326152"/>
              <a:gd name="connsiteY17" fmla="*/ 319987 h 4326984"/>
              <a:gd name="connsiteX18" fmla="*/ 3122982 w 4326152"/>
              <a:gd name="connsiteY18" fmla="*/ 500887 h 4326984"/>
              <a:gd name="connsiteX19" fmla="*/ 3122982 w 4326152"/>
              <a:gd name="connsiteY19" fmla="*/ 500886 h 4326984"/>
              <a:gd name="connsiteX20" fmla="*/ 3303882 w 4326152"/>
              <a:gd name="connsiteY20" fmla="*/ 452415 h 4326984"/>
              <a:gd name="connsiteX21" fmla="*/ 3359224 w 4326152"/>
              <a:gd name="connsiteY21" fmla="*/ 356559 h 4326984"/>
              <a:gd name="connsiteX22" fmla="*/ 3449666 w 4326152"/>
              <a:gd name="connsiteY22" fmla="*/ 416159 h 4326984"/>
              <a:gd name="connsiteX23" fmla="*/ 3583755 w 4326152"/>
              <a:gd name="connsiteY23" fmla="*/ 523465 h 4326984"/>
              <a:gd name="connsiteX24" fmla="*/ 3600299 w 4326152"/>
              <a:gd name="connsiteY24" fmla="*/ 538988 h 4326984"/>
              <a:gd name="connsiteX25" fmla="*/ 3520588 w 4326152"/>
              <a:gd name="connsiteY25" fmla="*/ 618698 h 4326984"/>
              <a:gd name="connsiteX26" fmla="*/ 3520588 w 4326152"/>
              <a:gd name="connsiteY26" fmla="*/ 805980 h 4326984"/>
              <a:gd name="connsiteX27" fmla="*/ 3520589 w 4326152"/>
              <a:gd name="connsiteY27" fmla="*/ 805979 h 4326984"/>
              <a:gd name="connsiteX28" fmla="*/ 3707871 w 4326152"/>
              <a:gd name="connsiteY28" fmla="*/ 805979 h 4326984"/>
              <a:gd name="connsiteX29" fmla="*/ 3787084 w 4326152"/>
              <a:gd name="connsiteY29" fmla="*/ 726766 h 4326984"/>
              <a:gd name="connsiteX30" fmla="*/ 3824377 w 4326152"/>
              <a:gd name="connsiteY30" fmla="*/ 767725 h 4326984"/>
              <a:gd name="connsiteX31" fmla="*/ 3929689 w 4326152"/>
              <a:gd name="connsiteY31" fmla="*/ 903458 h 4326984"/>
              <a:gd name="connsiteX32" fmla="*/ 3971001 w 4326152"/>
              <a:gd name="connsiteY32" fmla="*/ 966771 h 4326984"/>
              <a:gd name="connsiteX33" fmla="*/ 3874154 w 4326152"/>
              <a:gd name="connsiteY33" fmla="*/ 1022685 h 4326984"/>
              <a:gd name="connsiteX34" fmla="*/ 3825682 w 4326152"/>
              <a:gd name="connsiteY34" fmla="*/ 1203585 h 4326984"/>
              <a:gd name="connsiteX35" fmla="*/ 3825683 w 4326152"/>
              <a:gd name="connsiteY35" fmla="*/ 1203585 h 4326984"/>
              <a:gd name="connsiteX36" fmla="*/ 4006583 w 4326152"/>
              <a:gd name="connsiteY36" fmla="*/ 1252057 h 4326984"/>
              <a:gd name="connsiteX37" fmla="*/ 4104403 w 4326152"/>
              <a:gd name="connsiteY37" fmla="*/ 1195580 h 4326984"/>
              <a:gd name="connsiteX38" fmla="*/ 4117447 w 4326152"/>
              <a:gd name="connsiteY38" fmla="*/ 1219846 h 4326984"/>
              <a:gd name="connsiteX39" fmla="*/ 4191020 w 4326152"/>
              <a:gd name="connsiteY39" fmla="*/ 1390279 h 4326984"/>
              <a:gd name="connsiteX40" fmla="*/ 4219328 w 4326152"/>
              <a:gd name="connsiteY40" fmla="*/ 1475421 h 4326984"/>
              <a:gd name="connsiteX41" fmla="*/ 4111112 w 4326152"/>
              <a:gd name="connsiteY41" fmla="*/ 1504417 h 4326984"/>
              <a:gd name="connsiteX42" fmla="*/ 4017472 w 4326152"/>
              <a:gd name="connsiteY42" fmla="*/ 1666608 h 4326984"/>
              <a:gd name="connsiteX43" fmla="*/ 4017472 w 4326152"/>
              <a:gd name="connsiteY43" fmla="*/ 1666607 h 4326984"/>
              <a:gd name="connsiteX44" fmla="*/ 4179663 w 4326152"/>
              <a:gd name="connsiteY44" fmla="*/ 1760248 h 4326984"/>
              <a:gd name="connsiteX45" fmla="*/ 4288875 w 4326152"/>
              <a:gd name="connsiteY45" fmla="*/ 1730985 h 4326984"/>
              <a:gd name="connsiteX46" fmla="*/ 4293856 w 4326152"/>
              <a:gd name="connsiteY46" fmla="*/ 1751919 h 4326984"/>
              <a:gd name="connsiteX47" fmla="*/ 4321637 w 4326152"/>
              <a:gd name="connsiteY47" fmla="*/ 1941645 h 4326984"/>
              <a:gd name="connsiteX48" fmla="*/ 4326152 w 4326152"/>
              <a:gd name="connsiteY48" fmla="*/ 2031064 h 4326984"/>
              <a:gd name="connsiteX49" fmla="*/ 4215316 w 4326152"/>
              <a:gd name="connsiteY49" fmla="*/ 2031064 h 4326984"/>
              <a:gd name="connsiteX50" fmla="*/ 4093295 w 4326152"/>
              <a:gd name="connsiteY50" fmla="*/ 2111945 h 4326984"/>
              <a:gd name="connsiteX51" fmla="*/ 4082888 w 4326152"/>
              <a:gd name="connsiteY51" fmla="*/ 2163492 h 4326984"/>
              <a:gd name="connsiteX52" fmla="*/ 4093295 w 4326152"/>
              <a:gd name="connsiteY52" fmla="*/ 2215038 h 4326984"/>
              <a:gd name="connsiteX53" fmla="*/ 4215316 w 4326152"/>
              <a:gd name="connsiteY53" fmla="*/ 2295919 h 4326984"/>
              <a:gd name="connsiteX54" fmla="*/ 4326152 w 4326152"/>
              <a:gd name="connsiteY54" fmla="*/ 2295919 h 4326984"/>
              <a:gd name="connsiteX55" fmla="*/ 4321637 w 4326152"/>
              <a:gd name="connsiteY55" fmla="*/ 2385337 h 4326984"/>
              <a:gd name="connsiteX56" fmla="*/ 4293856 w 4326152"/>
              <a:gd name="connsiteY56" fmla="*/ 2575063 h 4326984"/>
              <a:gd name="connsiteX57" fmla="*/ 4288875 w 4326152"/>
              <a:gd name="connsiteY57" fmla="*/ 2595998 h 4326984"/>
              <a:gd name="connsiteX58" fmla="*/ 4179663 w 4326152"/>
              <a:gd name="connsiteY58" fmla="*/ 2566735 h 4326984"/>
              <a:gd name="connsiteX59" fmla="*/ 4017472 w 4326152"/>
              <a:gd name="connsiteY59" fmla="*/ 2660376 h 4326984"/>
              <a:gd name="connsiteX60" fmla="*/ 4017472 w 4326152"/>
              <a:gd name="connsiteY60" fmla="*/ 2660375 h 4326984"/>
              <a:gd name="connsiteX61" fmla="*/ 4111113 w 4326152"/>
              <a:gd name="connsiteY61" fmla="*/ 2822565 h 4326984"/>
              <a:gd name="connsiteX62" fmla="*/ 4219329 w 4326152"/>
              <a:gd name="connsiteY62" fmla="*/ 2851562 h 4326984"/>
              <a:gd name="connsiteX63" fmla="*/ 4191021 w 4326152"/>
              <a:gd name="connsiteY63" fmla="*/ 2936704 h 4326984"/>
              <a:gd name="connsiteX64" fmla="*/ 4117447 w 4326152"/>
              <a:gd name="connsiteY64" fmla="*/ 3107136 h 4326984"/>
              <a:gd name="connsiteX65" fmla="*/ 4104403 w 4326152"/>
              <a:gd name="connsiteY65" fmla="*/ 3131403 h 4326984"/>
              <a:gd name="connsiteX66" fmla="*/ 4006582 w 4326152"/>
              <a:gd name="connsiteY66" fmla="*/ 3074926 h 4326984"/>
              <a:gd name="connsiteX67" fmla="*/ 3825682 w 4326152"/>
              <a:gd name="connsiteY67" fmla="*/ 3123398 h 4326984"/>
              <a:gd name="connsiteX68" fmla="*/ 3825683 w 4326152"/>
              <a:gd name="connsiteY68" fmla="*/ 3123398 h 4326984"/>
              <a:gd name="connsiteX69" fmla="*/ 3874155 w 4326152"/>
              <a:gd name="connsiteY69" fmla="*/ 3304298 h 4326984"/>
              <a:gd name="connsiteX70" fmla="*/ 3971001 w 4326152"/>
              <a:gd name="connsiteY70" fmla="*/ 3360212 h 4326984"/>
              <a:gd name="connsiteX71" fmla="*/ 3929689 w 4326152"/>
              <a:gd name="connsiteY71" fmla="*/ 3423525 h 4326984"/>
              <a:gd name="connsiteX72" fmla="*/ 3824377 w 4326152"/>
              <a:gd name="connsiteY72" fmla="*/ 3559259 h 4326984"/>
              <a:gd name="connsiteX73" fmla="*/ 3787083 w 4326152"/>
              <a:gd name="connsiteY73" fmla="*/ 3600218 h 4326984"/>
              <a:gd name="connsiteX74" fmla="*/ 3707870 w 4326152"/>
              <a:gd name="connsiteY74" fmla="*/ 3521004 h 4326984"/>
              <a:gd name="connsiteX75" fmla="*/ 3564396 w 4326152"/>
              <a:gd name="connsiteY75" fmla="*/ 3491914 h 4326984"/>
              <a:gd name="connsiteX76" fmla="*/ 3520589 w 4326152"/>
              <a:gd name="connsiteY76" fmla="*/ 3521004 h 4326984"/>
              <a:gd name="connsiteX77" fmla="*/ 3491499 w 4326152"/>
              <a:gd name="connsiteY77" fmla="*/ 3564811 h 4326984"/>
              <a:gd name="connsiteX78" fmla="*/ 3520589 w 4326152"/>
              <a:gd name="connsiteY78" fmla="*/ 3708285 h 4326984"/>
              <a:gd name="connsiteX79" fmla="*/ 3600299 w 4326152"/>
              <a:gd name="connsiteY79" fmla="*/ 3787995 h 4326984"/>
              <a:gd name="connsiteX80" fmla="*/ 3583755 w 4326152"/>
              <a:gd name="connsiteY80" fmla="*/ 3803519 h 4326984"/>
              <a:gd name="connsiteX81" fmla="*/ 3449666 w 4326152"/>
              <a:gd name="connsiteY81" fmla="*/ 3910825 h 4326984"/>
              <a:gd name="connsiteX82" fmla="*/ 3359224 w 4326152"/>
              <a:gd name="connsiteY82" fmla="*/ 3970425 h 4326984"/>
              <a:gd name="connsiteX83" fmla="*/ 3303882 w 4326152"/>
              <a:gd name="connsiteY83" fmla="*/ 3874570 h 4326984"/>
              <a:gd name="connsiteX84" fmla="*/ 3122982 w 4326152"/>
              <a:gd name="connsiteY84" fmla="*/ 3826098 h 4326984"/>
              <a:gd name="connsiteX85" fmla="*/ 3122982 w 4326152"/>
              <a:gd name="connsiteY85" fmla="*/ 3826097 h 4326984"/>
              <a:gd name="connsiteX86" fmla="*/ 3074510 w 4326152"/>
              <a:gd name="connsiteY86" fmla="*/ 4006997 h 4326984"/>
              <a:gd name="connsiteX87" fmla="*/ 3130038 w 4326152"/>
              <a:gd name="connsiteY87" fmla="*/ 4103174 h 4326984"/>
              <a:gd name="connsiteX88" fmla="*/ 3052820 w 4326152"/>
              <a:gd name="connsiteY88" fmla="*/ 4143025 h 4326984"/>
              <a:gd name="connsiteX89" fmla="*/ 2891016 w 4326152"/>
              <a:gd name="connsiteY89" fmla="*/ 4208128 h 4326984"/>
              <a:gd name="connsiteX90" fmla="*/ 2851337 w 4326152"/>
              <a:gd name="connsiteY90" fmla="*/ 4220455 h 4326984"/>
              <a:gd name="connsiteX91" fmla="*/ 2822150 w 4326152"/>
              <a:gd name="connsiteY91" fmla="*/ 4111528 h 4326984"/>
              <a:gd name="connsiteX92" fmla="*/ 2659960 w 4326152"/>
              <a:gd name="connsiteY92" fmla="*/ 4017887 h 4326984"/>
              <a:gd name="connsiteX93" fmla="*/ 2659961 w 4326152"/>
              <a:gd name="connsiteY93" fmla="*/ 4017887 h 4326984"/>
              <a:gd name="connsiteX94" fmla="*/ 2566320 w 4326152"/>
              <a:gd name="connsiteY94" fmla="*/ 4180078 h 4326984"/>
              <a:gd name="connsiteX95" fmla="*/ 2595431 w 4326152"/>
              <a:gd name="connsiteY95" fmla="*/ 4288723 h 4326984"/>
              <a:gd name="connsiteX96" fmla="*/ 2549612 w 4326152"/>
              <a:gd name="connsiteY96" fmla="*/ 4298926 h 4326984"/>
              <a:gd name="connsiteX97" fmla="*/ 2371233 w 4326152"/>
              <a:gd name="connsiteY97" fmla="*/ 4323399 h 4326984"/>
              <a:gd name="connsiteX98" fmla="*/ 2295504 w 4326152"/>
              <a:gd name="connsiteY98" fmla="*/ 4326984 h 4326984"/>
              <a:gd name="connsiteX99" fmla="*/ 2295504 w 4326152"/>
              <a:gd name="connsiteY99" fmla="*/ 4215732 h 4326984"/>
              <a:gd name="connsiteX100" fmla="*/ 2214623 w 4326152"/>
              <a:gd name="connsiteY100" fmla="*/ 4093711 h 4326984"/>
              <a:gd name="connsiteX101" fmla="*/ 2163077 w 4326152"/>
              <a:gd name="connsiteY101" fmla="*/ 4083304 h 4326984"/>
              <a:gd name="connsiteX102" fmla="*/ 2111530 w 4326152"/>
              <a:gd name="connsiteY102" fmla="*/ 4093711 h 4326984"/>
              <a:gd name="connsiteX103" fmla="*/ 2030649 w 4326152"/>
              <a:gd name="connsiteY103" fmla="*/ 4215732 h 4326984"/>
              <a:gd name="connsiteX104" fmla="*/ 2030649 w 4326152"/>
              <a:gd name="connsiteY104" fmla="*/ 4326984 h 4326984"/>
              <a:gd name="connsiteX105" fmla="*/ 1954919 w 4326152"/>
              <a:gd name="connsiteY105" fmla="*/ 4323399 h 4326984"/>
              <a:gd name="connsiteX106" fmla="*/ 1776540 w 4326152"/>
              <a:gd name="connsiteY106" fmla="*/ 4298926 h 4326984"/>
              <a:gd name="connsiteX107" fmla="*/ 1730721 w 4326152"/>
              <a:gd name="connsiteY107" fmla="*/ 4288723 h 4326984"/>
              <a:gd name="connsiteX108" fmla="*/ 1759832 w 4326152"/>
              <a:gd name="connsiteY108" fmla="*/ 4180078 h 4326984"/>
              <a:gd name="connsiteX109" fmla="*/ 1666192 w 4326152"/>
              <a:gd name="connsiteY109" fmla="*/ 4017887 h 4326984"/>
              <a:gd name="connsiteX110" fmla="*/ 1666193 w 4326152"/>
              <a:gd name="connsiteY110" fmla="*/ 4017887 h 4326984"/>
              <a:gd name="connsiteX111" fmla="*/ 1504002 w 4326152"/>
              <a:gd name="connsiteY111" fmla="*/ 4111528 h 4326984"/>
              <a:gd name="connsiteX112" fmla="*/ 1474816 w 4326152"/>
              <a:gd name="connsiteY112" fmla="*/ 4220455 h 4326984"/>
              <a:gd name="connsiteX113" fmla="*/ 1435137 w 4326152"/>
              <a:gd name="connsiteY113" fmla="*/ 4208128 h 4326984"/>
              <a:gd name="connsiteX114" fmla="*/ 1273332 w 4326152"/>
              <a:gd name="connsiteY114" fmla="*/ 4143025 h 4326984"/>
              <a:gd name="connsiteX115" fmla="*/ 1196114 w 4326152"/>
              <a:gd name="connsiteY115" fmla="*/ 4103174 h 4326984"/>
              <a:gd name="connsiteX116" fmla="*/ 1251642 w 4326152"/>
              <a:gd name="connsiteY116" fmla="*/ 4006996 h 4326984"/>
              <a:gd name="connsiteX117" fmla="*/ 1203170 w 4326152"/>
              <a:gd name="connsiteY117" fmla="*/ 3826096 h 4326984"/>
              <a:gd name="connsiteX118" fmla="*/ 1203171 w 4326152"/>
              <a:gd name="connsiteY118" fmla="*/ 3826097 h 4326984"/>
              <a:gd name="connsiteX119" fmla="*/ 1022271 w 4326152"/>
              <a:gd name="connsiteY119" fmla="*/ 3874569 h 4326984"/>
              <a:gd name="connsiteX120" fmla="*/ 966928 w 4326152"/>
              <a:gd name="connsiteY120" fmla="*/ 3970425 h 4326984"/>
              <a:gd name="connsiteX121" fmla="*/ 876487 w 4326152"/>
              <a:gd name="connsiteY121" fmla="*/ 3910825 h 4326984"/>
              <a:gd name="connsiteX122" fmla="*/ 742398 w 4326152"/>
              <a:gd name="connsiteY122" fmla="*/ 3803519 h 4326984"/>
              <a:gd name="connsiteX123" fmla="*/ 725853 w 4326152"/>
              <a:gd name="connsiteY123" fmla="*/ 3787994 h 4326984"/>
              <a:gd name="connsiteX124" fmla="*/ 805563 w 4326152"/>
              <a:gd name="connsiteY124" fmla="*/ 3708284 h 4326984"/>
              <a:gd name="connsiteX125" fmla="*/ 834654 w 4326152"/>
              <a:gd name="connsiteY125" fmla="*/ 3564810 h 4326984"/>
              <a:gd name="connsiteX126" fmla="*/ 805564 w 4326152"/>
              <a:gd name="connsiteY126" fmla="*/ 3521003 h 4326984"/>
              <a:gd name="connsiteX127" fmla="*/ 805564 w 4326152"/>
              <a:gd name="connsiteY127" fmla="*/ 3521003 h 4326984"/>
              <a:gd name="connsiteX128" fmla="*/ 805563 w 4326152"/>
              <a:gd name="connsiteY128" fmla="*/ 3521002 h 4326984"/>
              <a:gd name="connsiteX129" fmla="*/ 805564 w 4326152"/>
              <a:gd name="connsiteY129" fmla="*/ 3521003 h 4326984"/>
              <a:gd name="connsiteX130" fmla="*/ 761756 w 4326152"/>
              <a:gd name="connsiteY130" fmla="*/ 3491913 h 4326984"/>
              <a:gd name="connsiteX131" fmla="*/ 618283 w 4326152"/>
              <a:gd name="connsiteY131" fmla="*/ 3521003 h 4326984"/>
              <a:gd name="connsiteX132" fmla="*/ 539069 w 4326152"/>
              <a:gd name="connsiteY132" fmla="*/ 3600217 h 4326984"/>
              <a:gd name="connsiteX133" fmla="*/ 501776 w 4326152"/>
              <a:gd name="connsiteY133" fmla="*/ 3559259 h 4326984"/>
              <a:gd name="connsiteX134" fmla="*/ 396463 w 4326152"/>
              <a:gd name="connsiteY134" fmla="*/ 3423525 h 4326984"/>
              <a:gd name="connsiteX135" fmla="*/ 355151 w 4326152"/>
              <a:gd name="connsiteY135" fmla="*/ 3360211 h 4326984"/>
              <a:gd name="connsiteX136" fmla="*/ 451998 w 4326152"/>
              <a:gd name="connsiteY136" fmla="*/ 3304297 h 4326984"/>
              <a:gd name="connsiteX137" fmla="*/ 500470 w 4326152"/>
              <a:gd name="connsiteY137" fmla="*/ 3123397 h 4326984"/>
              <a:gd name="connsiteX138" fmla="*/ 500470 w 4326152"/>
              <a:gd name="connsiteY138" fmla="*/ 3123397 h 4326984"/>
              <a:gd name="connsiteX139" fmla="*/ 319570 w 4326152"/>
              <a:gd name="connsiteY139" fmla="*/ 3074925 h 4326984"/>
              <a:gd name="connsiteX140" fmla="*/ 221749 w 4326152"/>
              <a:gd name="connsiteY140" fmla="*/ 3131402 h 4326984"/>
              <a:gd name="connsiteX141" fmla="*/ 208706 w 4326152"/>
              <a:gd name="connsiteY141" fmla="*/ 3107136 h 4326984"/>
              <a:gd name="connsiteX142" fmla="*/ 135132 w 4326152"/>
              <a:gd name="connsiteY142" fmla="*/ 2936704 h 4326984"/>
              <a:gd name="connsiteX143" fmla="*/ 106824 w 4326152"/>
              <a:gd name="connsiteY143" fmla="*/ 2851561 h 4326984"/>
              <a:gd name="connsiteX144" fmla="*/ 215039 w 4326152"/>
              <a:gd name="connsiteY144" fmla="*/ 2822564 h 4326984"/>
              <a:gd name="connsiteX145" fmla="*/ 308680 w 4326152"/>
              <a:gd name="connsiteY145" fmla="*/ 2660374 h 4326984"/>
              <a:gd name="connsiteX146" fmla="*/ 308680 w 4326152"/>
              <a:gd name="connsiteY146" fmla="*/ 2660375 h 4326984"/>
              <a:gd name="connsiteX147" fmla="*/ 146490 w 4326152"/>
              <a:gd name="connsiteY147" fmla="*/ 2566734 h 4326984"/>
              <a:gd name="connsiteX148" fmla="*/ 37277 w 4326152"/>
              <a:gd name="connsiteY148" fmla="*/ 2595997 h 4326984"/>
              <a:gd name="connsiteX149" fmla="*/ 32296 w 4326152"/>
              <a:gd name="connsiteY149" fmla="*/ 2575063 h 4326984"/>
              <a:gd name="connsiteX150" fmla="*/ 4516 w 4326152"/>
              <a:gd name="connsiteY150" fmla="*/ 2385337 h 4326984"/>
              <a:gd name="connsiteX151" fmla="*/ 0 w 4326152"/>
              <a:gd name="connsiteY151" fmla="*/ 2295920 h 4326984"/>
              <a:gd name="connsiteX152" fmla="*/ 110836 w 4326152"/>
              <a:gd name="connsiteY152" fmla="*/ 2295920 h 4326984"/>
              <a:gd name="connsiteX153" fmla="*/ 243264 w 4326152"/>
              <a:gd name="connsiteY153" fmla="*/ 2163492 h 4326984"/>
              <a:gd name="connsiteX154" fmla="*/ 243265 w 4326152"/>
              <a:gd name="connsiteY154" fmla="*/ 2163492 h 4326984"/>
              <a:gd name="connsiteX155" fmla="*/ 110837 w 4326152"/>
              <a:gd name="connsiteY155" fmla="*/ 2031064 h 4326984"/>
              <a:gd name="connsiteX156" fmla="*/ 0 w 4326152"/>
              <a:gd name="connsiteY156" fmla="*/ 2031064 h 4326984"/>
              <a:gd name="connsiteX157" fmla="*/ 4516 w 4326152"/>
              <a:gd name="connsiteY157" fmla="*/ 1941645 h 4326984"/>
              <a:gd name="connsiteX158" fmla="*/ 32296 w 4326152"/>
              <a:gd name="connsiteY158" fmla="*/ 1751919 h 4326984"/>
              <a:gd name="connsiteX159" fmla="*/ 37277 w 4326152"/>
              <a:gd name="connsiteY159" fmla="*/ 1730986 h 4326984"/>
              <a:gd name="connsiteX160" fmla="*/ 146489 w 4326152"/>
              <a:gd name="connsiteY160" fmla="*/ 1760249 h 4326984"/>
              <a:gd name="connsiteX161" fmla="*/ 308680 w 4326152"/>
              <a:gd name="connsiteY161" fmla="*/ 1666608 h 4326984"/>
              <a:gd name="connsiteX162" fmla="*/ 308681 w 4326152"/>
              <a:gd name="connsiteY162" fmla="*/ 1666609 h 4326984"/>
              <a:gd name="connsiteX163" fmla="*/ 215040 w 4326152"/>
              <a:gd name="connsiteY163" fmla="*/ 1504418 h 4326984"/>
              <a:gd name="connsiteX164" fmla="*/ 106824 w 4326152"/>
              <a:gd name="connsiteY164" fmla="*/ 1475422 h 4326984"/>
              <a:gd name="connsiteX165" fmla="*/ 135132 w 4326152"/>
              <a:gd name="connsiteY165" fmla="*/ 1390279 h 4326984"/>
              <a:gd name="connsiteX166" fmla="*/ 208706 w 4326152"/>
              <a:gd name="connsiteY166" fmla="*/ 1219846 h 4326984"/>
              <a:gd name="connsiteX167" fmla="*/ 221749 w 4326152"/>
              <a:gd name="connsiteY167" fmla="*/ 1195581 h 4326984"/>
              <a:gd name="connsiteX168" fmla="*/ 319570 w 4326152"/>
              <a:gd name="connsiteY168" fmla="*/ 1252058 h 4326984"/>
              <a:gd name="connsiteX169" fmla="*/ 500470 w 4326152"/>
              <a:gd name="connsiteY169" fmla="*/ 1203586 h 4326984"/>
              <a:gd name="connsiteX170" fmla="*/ 500471 w 4326152"/>
              <a:gd name="connsiteY170" fmla="*/ 1203586 h 4326984"/>
              <a:gd name="connsiteX171" fmla="*/ 451999 w 4326152"/>
              <a:gd name="connsiteY171" fmla="*/ 1022686 h 4326984"/>
              <a:gd name="connsiteX172" fmla="*/ 355151 w 4326152"/>
              <a:gd name="connsiteY172" fmla="*/ 966771 h 4326984"/>
              <a:gd name="connsiteX173" fmla="*/ 396463 w 4326152"/>
              <a:gd name="connsiteY173" fmla="*/ 903458 h 4326984"/>
              <a:gd name="connsiteX174" fmla="*/ 501776 w 4326152"/>
              <a:gd name="connsiteY174" fmla="*/ 767725 h 4326984"/>
              <a:gd name="connsiteX175" fmla="*/ 539068 w 4326152"/>
              <a:gd name="connsiteY175" fmla="*/ 726767 h 4326984"/>
              <a:gd name="connsiteX176" fmla="*/ 618282 w 4326152"/>
              <a:gd name="connsiteY176" fmla="*/ 805980 h 4326984"/>
              <a:gd name="connsiteX177" fmla="*/ 805563 w 4326152"/>
              <a:gd name="connsiteY177" fmla="*/ 805980 h 4326984"/>
              <a:gd name="connsiteX178" fmla="*/ 805564 w 4326152"/>
              <a:gd name="connsiteY178" fmla="*/ 805981 h 4326984"/>
              <a:gd name="connsiteX179" fmla="*/ 805564 w 4326152"/>
              <a:gd name="connsiteY179" fmla="*/ 618700 h 4326984"/>
              <a:gd name="connsiteX180" fmla="*/ 725853 w 4326152"/>
              <a:gd name="connsiteY180" fmla="*/ 538989 h 4326984"/>
              <a:gd name="connsiteX181" fmla="*/ 742398 w 4326152"/>
              <a:gd name="connsiteY181" fmla="*/ 523465 h 4326984"/>
              <a:gd name="connsiteX182" fmla="*/ 876487 w 4326152"/>
              <a:gd name="connsiteY182" fmla="*/ 416159 h 4326984"/>
              <a:gd name="connsiteX183" fmla="*/ 966928 w 4326152"/>
              <a:gd name="connsiteY183" fmla="*/ 356559 h 4326984"/>
              <a:gd name="connsiteX184" fmla="*/ 1022270 w 4326152"/>
              <a:gd name="connsiteY184" fmla="*/ 452415 h 4326984"/>
              <a:gd name="connsiteX185" fmla="*/ 1203170 w 4326152"/>
              <a:gd name="connsiteY185" fmla="*/ 500888 h 4326984"/>
              <a:gd name="connsiteX186" fmla="*/ 1203171 w 4326152"/>
              <a:gd name="connsiteY186" fmla="*/ 500888 h 4326984"/>
              <a:gd name="connsiteX187" fmla="*/ 1251643 w 4326152"/>
              <a:gd name="connsiteY187" fmla="*/ 319988 h 4326984"/>
              <a:gd name="connsiteX188" fmla="*/ 1196114 w 4326152"/>
              <a:gd name="connsiteY188" fmla="*/ 223810 h 4326984"/>
              <a:gd name="connsiteX189" fmla="*/ 1273332 w 4326152"/>
              <a:gd name="connsiteY189" fmla="*/ 183959 h 4326984"/>
              <a:gd name="connsiteX190" fmla="*/ 1435137 w 4326152"/>
              <a:gd name="connsiteY190" fmla="*/ 118856 h 4326984"/>
              <a:gd name="connsiteX191" fmla="*/ 1474815 w 4326152"/>
              <a:gd name="connsiteY191" fmla="*/ 106529 h 4326984"/>
              <a:gd name="connsiteX192" fmla="*/ 1504001 w 4326152"/>
              <a:gd name="connsiteY192" fmla="*/ 215456 h 4326984"/>
              <a:gd name="connsiteX193" fmla="*/ 1666192 w 4326152"/>
              <a:gd name="connsiteY193" fmla="*/ 309096 h 4326984"/>
              <a:gd name="connsiteX194" fmla="*/ 1666192 w 4326152"/>
              <a:gd name="connsiteY194" fmla="*/ 309098 h 4326984"/>
              <a:gd name="connsiteX195" fmla="*/ 1759833 w 4326152"/>
              <a:gd name="connsiteY195" fmla="*/ 146907 h 4326984"/>
              <a:gd name="connsiteX196" fmla="*/ 1730721 w 4326152"/>
              <a:gd name="connsiteY196" fmla="*/ 38261 h 4326984"/>
              <a:gd name="connsiteX197" fmla="*/ 1776540 w 4326152"/>
              <a:gd name="connsiteY197" fmla="*/ 28059 h 4326984"/>
              <a:gd name="connsiteX198" fmla="*/ 1954919 w 4326152"/>
              <a:gd name="connsiteY198" fmla="*/ 3586 h 432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4326152" h="4326984">
                <a:moveTo>
                  <a:pt x="2030648" y="0"/>
                </a:moveTo>
                <a:lnTo>
                  <a:pt x="2030648" y="111254"/>
                </a:lnTo>
                <a:cubicBezTo>
                  <a:pt x="2030648" y="184392"/>
                  <a:pt x="2089938" y="243682"/>
                  <a:pt x="2163076" y="243682"/>
                </a:cubicBezTo>
                <a:lnTo>
                  <a:pt x="2163076" y="243683"/>
                </a:lnTo>
                <a:cubicBezTo>
                  <a:pt x="2236214" y="243683"/>
                  <a:pt x="2295504" y="184393"/>
                  <a:pt x="2295504" y="111255"/>
                </a:cubicBezTo>
                <a:lnTo>
                  <a:pt x="2295504" y="0"/>
                </a:lnTo>
                <a:lnTo>
                  <a:pt x="2371233" y="3586"/>
                </a:lnTo>
                <a:cubicBezTo>
                  <a:pt x="2431444" y="9316"/>
                  <a:pt x="2490937" y="17508"/>
                  <a:pt x="2549612" y="28059"/>
                </a:cubicBezTo>
                <a:lnTo>
                  <a:pt x="2595431" y="38261"/>
                </a:lnTo>
                <a:lnTo>
                  <a:pt x="2566319" y="146906"/>
                </a:lnTo>
                <a:cubicBezTo>
                  <a:pt x="2547390" y="217552"/>
                  <a:pt x="2589314" y="290167"/>
                  <a:pt x="2659960" y="309097"/>
                </a:cubicBezTo>
                <a:lnTo>
                  <a:pt x="2659960" y="309098"/>
                </a:lnTo>
                <a:cubicBezTo>
                  <a:pt x="2730606" y="328027"/>
                  <a:pt x="2803221" y="286103"/>
                  <a:pt x="2822150" y="215457"/>
                </a:cubicBezTo>
                <a:lnTo>
                  <a:pt x="2851337" y="106529"/>
                </a:lnTo>
                <a:lnTo>
                  <a:pt x="2891016" y="118856"/>
                </a:lnTo>
                <a:cubicBezTo>
                  <a:pt x="2946007" y="138435"/>
                  <a:pt x="2999976" y="160170"/>
                  <a:pt x="3052820" y="183959"/>
                </a:cubicBezTo>
                <a:lnTo>
                  <a:pt x="3130038" y="223810"/>
                </a:lnTo>
                <a:lnTo>
                  <a:pt x="3074510" y="319987"/>
                </a:lnTo>
                <a:cubicBezTo>
                  <a:pt x="3037941" y="383327"/>
                  <a:pt x="3059643" y="464318"/>
                  <a:pt x="3122982" y="500887"/>
                </a:cubicBezTo>
                <a:lnTo>
                  <a:pt x="3122982" y="500886"/>
                </a:lnTo>
                <a:cubicBezTo>
                  <a:pt x="3186322" y="537455"/>
                  <a:pt x="3267313" y="515753"/>
                  <a:pt x="3303882" y="452415"/>
                </a:cubicBezTo>
                <a:lnTo>
                  <a:pt x="3359224" y="356559"/>
                </a:lnTo>
                <a:lnTo>
                  <a:pt x="3449666" y="416159"/>
                </a:lnTo>
                <a:cubicBezTo>
                  <a:pt x="3495792" y="450178"/>
                  <a:pt x="3540522" y="485981"/>
                  <a:pt x="3583755" y="523465"/>
                </a:cubicBezTo>
                <a:lnTo>
                  <a:pt x="3600299" y="538988"/>
                </a:lnTo>
                <a:lnTo>
                  <a:pt x="3520588" y="618698"/>
                </a:lnTo>
                <a:cubicBezTo>
                  <a:pt x="3468872" y="670415"/>
                  <a:pt x="3468872" y="754263"/>
                  <a:pt x="3520588" y="805980"/>
                </a:cubicBezTo>
                <a:lnTo>
                  <a:pt x="3520589" y="805979"/>
                </a:lnTo>
                <a:cubicBezTo>
                  <a:pt x="3572305" y="857695"/>
                  <a:pt x="3656154" y="857695"/>
                  <a:pt x="3707871" y="805979"/>
                </a:cubicBezTo>
                <a:lnTo>
                  <a:pt x="3787084" y="726766"/>
                </a:lnTo>
                <a:lnTo>
                  <a:pt x="3824377" y="767725"/>
                </a:lnTo>
                <a:cubicBezTo>
                  <a:pt x="3861215" y="811526"/>
                  <a:pt x="3896353" y="856804"/>
                  <a:pt x="3929689" y="903458"/>
                </a:cubicBezTo>
                <a:lnTo>
                  <a:pt x="3971001" y="966771"/>
                </a:lnTo>
                <a:lnTo>
                  <a:pt x="3874154" y="1022685"/>
                </a:lnTo>
                <a:cubicBezTo>
                  <a:pt x="3810815" y="1059254"/>
                  <a:pt x="3789113" y="1140246"/>
                  <a:pt x="3825682" y="1203585"/>
                </a:cubicBezTo>
                <a:lnTo>
                  <a:pt x="3825683" y="1203585"/>
                </a:lnTo>
                <a:cubicBezTo>
                  <a:pt x="3862252" y="1266924"/>
                  <a:pt x="3943243" y="1288626"/>
                  <a:pt x="4006583" y="1252057"/>
                </a:cubicBezTo>
                <a:lnTo>
                  <a:pt x="4104403" y="1195580"/>
                </a:lnTo>
                <a:lnTo>
                  <a:pt x="4117447" y="1219846"/>
                </a:lnTo>
                <a:cubicBezTo>
                  <a:pt x="4144310" y="1275380"/>
                  <a:pt x="4168875" y="1332232"/>
                  <a:pt x="4191020" y="1390279"/>
                </a:cubicBezTo>
                <a:lnTo>
                  <a:pt x="4219328" y="1475421"/>
                </a:lnTo>
                <a:lnTo>
                  <a:pt x="4111112" y="1504417"/>
                </a:lnTo>
                <a:cubicBezTo>
                  <a:pt x="4040466" y="1523347"/>
                  <a:pt x="3998542" y="1595962"/>
                  <a:pt x="4017472" y="1666608"/>
                </a:cubicBezTo>
                <a:lnTo>
                  <a:pt x="4017472" y="1666607"/>
                </a:lnTo>
                <a:cubicBezTo>
                  <a:pt x="4036402" y="1737253"/>
                  <a:pt x="4109017" y="1779178"/>
                  <a:pt x="4179663" y="1760248"/>
                </a:cubicBezTo>
                <a:lnTo>
                  <a:pt x="4288875" y="1730985"/>
                </a:lnTo>
                <a:lnTo>
                  <a:pt x="4293856" y="1751919"/>
                </a:lnTo>
                <a:cubicBezTo>
                  <a:pt x="4305825" y="1814254"/>
                  <a:pt x="4315127" y="1877537"/>
                  <a:pt x="4321637" y="1941645"/>
                </a:cubicBezTo>
                <a:lnTo>
                  <a:pt x="4326152" y="2031064"/>
                </a:lnTo>
                <a:lnTo>
                  <a:pt x="4215316" y="2031064"/>
                </a:lnTo>
                <a:cubicBezTo>
                  <a:pt x="4160463" y="2031064"/>
                  <a:pt x="4113399" y="2064415"/>
                  <a:pt x="4093295" y="2111945"/>
                </a:cubicBezTo>
                <a:lnTo>
                  <a:pt x="4082888" y="2163492"/>
                </a:lnTo>
                <a:lnTo>
                  <a:pt x="4093295" y="2215038"/>
                </a:lnTo>
                <a:cubicBezTo>
                  <a:pt x="4113399" y="2262568"/>
                  <a:pt x="4160463" y="2295919"/>
                  <a:pt x="4215316" y="2295919"/>
                </a:cubicBezTo>
                <a:lnTo>
                  <a:pt x="4326152" y="2295919"/>
                </a:lnTo>
                <a:lnTo>
                  <a:pt x="4321637" y="2385337"/>
                </a:lnTo>
                <a:cubicBezTo>
                  <a:pt x="4315127" y="2449445"/>
                  <a:pt x="4305825" y="2512729"/>
                  <a:pt x="4293856" y="2575063"/>
                </a:cubicBezTo>
                <a:lnTo>
                  <a:pt x="4288875" y="2595998"/>
                </a:lnTo>
                <a:lnTo>
                  <a:pt x="4179663" y="2566735"/>
                </a:lnTo>
                <a:cubicBezTo>
                  <a:pt x="4109017" y="2547805"/>
                  <a:pt x="4036402" y="2589730"/>
                  <a:pt x="4017472" y="2660376"/>
                </a:cubicBezTo>
                <a:lnTo>
                  <a:pt x="4017472" y="2660375"/>
                </a:lnTo>
                <a:cubicBezTo>
                  <a:pt x="3998543" y="2731021"/>
                  <a:pt x="4040467" y="2803636"/>
                  <a:pt x="4111113" y="2822565"/>
                </a:cubicBezTo>
                <a:lnTo>
                  <a:pt x="4219329" y="2851562"/>
                </a:lnTo>
                <a:lnTo>
                  <a:pt x="4191021" y="2936704"/>
                </a:lnTo>
                <a:cubicBezTo>
                  <a:pt x="4168876" y="2994751"/>
                  <a:pt x="4144310" y="3051603"/>
                  <a:pt x="4117447" y="3107136"/>
                </a:cubicBezTo>
                <a:lnTo>
                  <a:pt x="4104403" y="3131403"/>
                </a:lnTo>
                <a:lnTo>
                  <a:pt x="4006582" y="3074926"/>
                </a:lnTo>
                <a:cubicBezTo>
                  <a:pt x="3943243" y="3038357"/>
                  <a:pt x="3862251" y="3060059"/>
                  <a:pt x="3825682" y="3123398"/>
                </a:cubicBezTo>
                <a:lnTo>
                  <a:pt x="3825683" y="3123398"/>
                </a:lnTo>
                <a:cubicBezTo>
                  <a:pt x="3789114" y="3186737"/>
                  <a:pt x="3810815" y="3267729"/>
                  <a:pt x="3874155" y="3304298"/>
                </a:cubicBezTo>
                <a:lnTo>
                  <a:pt x="3971001" y="3360212"/>
                </a:lnTo>
                <a:lnTo>
                  <a:pt x="3929689" y="3423525"/>
                </a:lnTo>
                <a:cubicBezTo>
                  <a:pt x="3896353" y="3470179"/>
                  <a:pt x="3861215" y="3515458"/>
                  <a:pt x="3824377" y="3559259"/>
                </a:cubicBezTo>
                <a:lnTo>
                  <a:pt x="3787083" y="3600218"/>
                </a:lnTo>
                <a:lnTo>
                  <a:pt x="3707870" y="3521004"/>
                </a:lnTo>
                <a:cubicBezTo>
                  <a:pt x="3669082" y="3482217"/>
                  <a:pt x="3612221" y="3472520"/>
                  <a:pt x="3564396" y="3491914"/>
                </a:cubicBezTo>
                <a:lnTo>
                  <a:pt x="3520589" y="3521004"/>
                </a:lnTo>
                <a:lnTo>
                  <a:pt x="3491499" y="3564811"/>
                </a:lnTo>
                <a:cubicBezTo>
                  <a:pt x="3472105" y="3612636"/>
                  <a:pt x="3481802" y="3669497"/>
                  <a:pt x="3520589" y="3708285"/>
                </a:cubicBezTo>
                <a:lnTo>
                  <a:pt x="3600299" y="3787995"/>
                </a:lnTo>
                <a:lnTo>
                  <a:pt x="3583755" y="3803519"/>
                </a:lnTo>
                <a:cubicBezTo>
                  <a:pt x="3540522" y="3841003"/>
                  <a:pt x="3495791" y="3876805"/>
                  <a:pt x="3449666" y="3910825"/>
                </a:cubicBezTo>
                <a:lnTo>
                  <a:pt x="3359224" y="3970425"/>
                </a:lnTo>
                <a:lnTo>
                  <a:pt x="3303882" y="3874570"/>
                </a:lnTo>
                <a:cubicBezTo>
                  <a:pt x="3267313" y="3811230"/>
                  <a:pt x="3186321" y="3789529"/>
                  <a:pt x="3122982" y="3826098"/>
                </a:cubicBezTo>
                <a:lnTo>
                  <a:pt x="3122982" y="3826097"/>
                </a:lnTo>
                <a:cubicBezTo>
                  <a:pt x="3059643" y="3862666"/>
                  <a:pt x="3037941" y="3943658"/>
                  <a:pt x="3074510" y="4006997"/>
                </a:cubicBezTo>
                <a:lnTo>
                  <a:pt x="3130038" y="4103174"/>
                </a:lnTo>
                <a:lnTo>
                  <a:pt x="3052820" y="4143025"/>
                </a:lnTo>
                <a:cubicBezTo>
                  <a:pt x="2999976" y="4166814"/>
                  <a:pt x="2946007" y="4188549"/>
                  <a:pt x="2891016" y="4208128"/>
                </a:cubicBezTo>
                <a:lnTo>
                  <a:pt x="2851337" y="4220455"/>
                </a:lnTo>
                <a:lnTo>
                  <a:pt x="2822150" y="4111528"/>
                </a:lnTo>
                <a:cubicBezTo>
                  <a:pt x="2803221" y="4040882"/>
                  <a:pt x="2730606" y="3998958"/>
                  <a:pt x="2659960" y="4017887"/>
                </a:cubicBezTo>
                <a:lnTo>
                  <a:pt x="2659961" y="4017887"/>
                </a:lnTo>
                <a:cubicBezTo>
                  <a:pt x="2589315" y="4036817"/>
                  <a:pt x="2547391" y="4109432"/>
                  <a:pt x="2566320" y="4180078"/>
                </a:cubicBezTo>
                <a:lnTo>
                  <a:pt x="2595431" y="4288723"/>
                </a:lnTo>
                <a:lnTo>
                  <a:pt x="2549612" y="4298926"/>
                </a:lnTo>
                <a:cubicBezTo>
                  <a:pt x="2490937" y="4309476"/>
                  <a:pt x="2431444" y="4317668"/>
                  <a:pt x="2371233" y="4323399"/>
                </a:cubicBezTo>
                <a:lnTo>
                  <a:pt x="2295504" y="4326984"/>
                </a:lnTo>
                <a:lnTo>
                  <a:pt x="2295504" y="4215732"/>
                </a:lnTo>
                <a:cubicBezTo>
                  <a:pt x="2295504" y="4160879"/>
                  <a:pt x="2262154" y="4113815"/>
                  <a:pt x="2214623" y="4093711"/>
                </a:cubicBezTo>
                <a:lnTo>
                  <a:pt x="2163077" y="4083304"/>
                </a:lnTo>
                <a:lnTo>
                  <a:pt x="2111530" y="4093711"/>
                </a:lnTo>
                <a:cubicBezTo>
                  <a:pt x="2064000" y="4113815"/>
                  <a:pt x="2030649" y="4160879"/>
                  <a:pt x="2030649" y="4215732"/>
                </a:cubicBezTo>
                <a:lnTo>
                  <a:pt x="2030649" y="4326984"/>
                </a:lnTo>
                <a:lnTo>
                  <a:pt x="1954919" y="4323399"/>
                </a:lnTo>
                <a:cubicBezTo>
                  <a:pt x="1894708" y="4317668"/>
                  <a:pt x="1835215" y="4309476"/>
                  <a:pt x="1776540" y="4298926"/>
                </a:cubicBezTo>
                <a:lnTo>
                  <a:pt x="1730721" y="4288723"/>
                </a:lnTo>
                <a:lnTo>
                  <a:pt x="1759832" y="4180078"/>
                </a:lnTo>
                <a:cubicBezTo>
                  <a:pt x="1778762" y="4109432"/>
                  <a:pt x="1736838" y="4036817"/>
                  <a:pt x="1666192" y="4017887"/>
                </a:cubicBezTo>
                <a:lnTo>
                  <a:pt x="1666193" y="4017887"/>
                </a:lnTo>
                <a:cubicBezTo>
                  <a:pt x="1595547" y="3998958"/>
                  <a:pt x="1522932" y="4040882"/>
                  <a:pt x="1504002" y="4111528"/>
                </a:cubicBezTo>
                <a:lnTo>
                  <a:pt x="1474816" y="4220455"/>
                </a:lnTo>
                <a:lnTo>
                  <a:pt x="1435137" y="4208128"/>
                </a:lnTo>
                <a:cubicBezTo>
                  <a:pt x="1380146" y="4188549"/>
                  <a:pt x="1326177" y="4166814"/>
                  <a:pt x="1273332" y="4143025"/>
                </a:cubicBezTo>
                <a:lnTo>
                  <a:pt x="1196114" y="4103174"/>
                </a:lnTo>
                <a:lnTo>
                  <a:pt x="1251642" y="4006996"/>
                </a:lnTo>
                <a:cubicBezTo>
                  <a:pt x="1288211" y="3943657"/>
                  <a:pt x="1266509" y="3862665"/>
                  <a:pt x="1203170" y="3826096"/>
                </a:cubicBezTo>
                <a:lnTo>
                  <a:pt x="1203171" y="3826097"/>
                </a:lnTo>
                <a:cubicBezTo>
                  <a:pt x="1139832" y="3789528"/>
                  <a:pt x="1058840" y="3811229"/>
                  <a:pt x="1022271" y="3874569"/>
                </a:cubicBezTo>
                <a:lnTo>
                  <a:pt x="966928" y="3970425"/>
                </a:lnTo>
                <a:lnTo>
                  <a:pt x="876487" y="3910825"/>
                </a:lnTo>
                <a:cubicBezTo>
                  <a:pt x="830362" y="3876805"/>
                  <a:pt x="785631" y="3841003"/>
                  <a:pt x="742398" y="3803519"/>
                </a:cubicBezTo>
                <a:lnTo>
                  <a:pt x="725853" y="3787994"/>
                </a:lnTo>
                <a:lnTo>
                  <a:pt x="805563" y="3708284"/>
                </a:lnTo>
                <a:cubicBezTo>
                  <a:pt x="844351" y="3669496"/>
                  <a:pt x="854048" y="3612635"/>
                  <a:pt x="834654" y="3564810"/>
                </a:cubicBezTo>
                <a:lnTo>
                  <a:pt x="805564" y="3521003"/>
                </a:lnTo>
                <a:lnTo>
                  <a:pt x="805564" y="3521003"/>
                </a:lnTo>
                <a:lnTo>
                  <a:pt x="805563" y="3521002"/>
                </a:lnTo>
                <a:lnTo>
                  <a:pt x="805564" y="3521003"/>
                </a:lnTo>
                <a:lnTo>
                  <a:pt x="761756" y="3491913"/>
                </a:lnTo>
                <a:cubicBezTo>
                  <a:pt x="713932" y="3472519"/>
                  <a:pt x="657070" y="3482216"/>
                  <a:pt x="618283" y="3521003"/>
                </a:cubicBezTo>
                <a:lnTo>
                  <a:pt x="539069" y="3600217"/>
                </a:lnTo>
                <a:lnTo>
                  <a:pt x="501776" y="3559259"/>
                </a:lnTo>
                <a:cubicBezTo>
                  <a:pt x="464937" y="3515458"/>
                  <a:pt x="429799" y="3470179"/>
                  <a:pt x="396463" y="3423525"/>
                </a:cubicBezTo>
                <a:lnTo>
                  <a:pt x="355151" y="3360211"/>
                </a:lnTo>
                <a:lnTo>
                  <a:pt x="451998" y="3304297"/>
                </a:lnTo>
                <a:cubicBezTo>
                  <a:pt x="515337" y="3267728"/>
                  <a:pt x="537039" y="3186736"/>
                  <a:pt x="500470" y="3123397"/>
                </a:cubicBezTo>
                <a:lnTo>
                  <a:pt x="500470" y="3123397"/>
                </a:lnTo>
                <a:cubicBezTo>
                  <a:pt x="463901" y="3060058"/>
                  <a:pt x="382910" y="3038356"/>
                  <a:pt x="319570" y="3074925"/>
                </a:cubicBezTo>
                <a:lnTo>
                  <a:pt x="221749" y="3131402"/>
                </a:lnTo>
                <a:lnTo>
                  <a:pt x="208706" y="3107136"/>
                </a:lnTo>
                <a:cubicBezTo>
                  <a:pt x="181843" y="3051603"/>
                  <a:pt x="157277" y="2994751"/>
                  <a:pt x="135132" y="2936704"/>
                </a:cubicBezTo>
                <a:lnTo>
                  <a:pt x="106824" y="2851561"/>
                </a:lnTo>
                <a:lnTo>
                  <a:pt x="215039" y="2822564"/>
                </a:lnTo>
                <a:cubicBezTo>
                  <a:pt x="285685" y="2803635"/>
                  <a:pt x="327610" y="2731020"/>
                  <a:pt x="308680" y="2660374"/>
                </a:cubicBezTo>
                <a:lnTo>
                  <a:pt x="308680" y="2660375"/>
                </a:lnTo>
                <a:cubicBezTo>
                  <a:pt x="289751" y="2589729"/>
                  <a:pt x="217136" y="2547804"/>
                  <a:pt x="146490" y="2566734"/>
                </a:cubicBezTo>
                <a:lnTo>
                  <a:pt x="37277" y="2595997"/>
                </a:lnTo>
                <a:lnTo>
                  <a:pt x="32296" y="2575063"/>
                </a:lnTo>
                <a:cubicBezTo>
                  <a:pt x="20328" y="2512729"/>
                  <a:pt x="11026" y="2449445"/>
                  <a:pt x="4516" y="2385337"/>
                </a:cubicBezTo>
                <a:lnTo>
                  <a:pt x="0" y="2295920"/>
                </a:lnTo>
                <a:lnTo>
                  <a:pt x="110836" y="2295920"/>
                </a:lnTo>
                <a:cubicBezTo>
                  <a:pt x="183974" y="2295920"/>
                  <a:pt x="243264" y="2236630"/>
                  <a:pt x="243264" y="2163492"/>
                </a:cubicBezTo>
                <a:lnTo>
                  <a:pt x="243265" y="2163492"/>
                </a:lnTo>
                <a:cubicBezTo>
                  <a:pt x="243265" y="2090354"/>
                  <a:pt x="183975" y="2031064"/>
                  <a:pt x="110837" y="2031064"/>
                </a:cubicBezTo>
                <a:lnTo>
                  <a:pt x="0" y="2031064"/>
                </a:lnTo>
                <a:lnTo>
                  <a:pt x="4516" y="1941645"/>
                </a:lnTo>
                <a:cubicBezTo>
                  <a:pt x="11026" y="1877537"/>
                  <a:pt x="20327" y="1814254"/>
                  <a:pt x="32296" y="1751919"/>
                </a:cubicBezTo>
                <a:lnTo>
                  <a:pt x="37277" y="1730986"/>
                </a:lnTo>
                <a:lnTo>
                  <a:pt x="146489" y="1760249"/>
                </a:lnTo>
                <a:cubicBezTo>
                  <a:pt x="217135" y="1779179"/>
                  <a:pt x="289751" y="1737254"/>
                  <a:pt x="308680" y="1666608"/>
                </a:cubicBezTo>
                <a:lnTo>
                  <a:pt x="308681" y="1666609"/>
                </a:lnTo>
                <a:cubicBezTo>
                  <a:pt x="327610" y="1595963"/>
                  <a:pt x="285686" y="1523348"/>
                  <a:pt x="215040" y="1504418"/>
                </a:cubicBezTo>
                <a:lnTo>
                  <a:pt x="106824" y="1475422"/>
                </a:lnTo>
                <a:lnTo>
                  <a:pt x="135132" y="1390279"/>
                </a:lnTo>
                <a:cubicBezTo>
                  <a:pt x="157277" y="1332232"/>
                  <a:pt x="181843" y="1275379"/>
                  <a:pt x="208706" y="1219846"/>
                </a:cubicBezTo>
                <a:lnTo>
                  <a:pt x="221749" y="1195581"/>
                </a:lnTo>
                <a:lnTo>
                  <a:pt x="319570" y="1252058"/>
                </a:lnTo>
                <a:cubicBezTo>
                  <a:pt x="382909" y="1288627"/>
                  <a:pt x="463901" y="1266925"/>
                  <a:pt x="500470" y="1203586"/>
                </a:cubicBezTo>
                <a:lnTo>
                  <a:pt x="500471" y="1203586"/>
                </a:lnTo>
                <a:cubicBezTo>
                  <a:pt x="537040" y="1140247"/>
                  <a:pt x="515338" y="1059255"/>
                  <a:pt x="451999" y="1022686"/>
                </a:cubicBezTo>
                <a:lnTo>
                  <a:pt x="355151" y="966771"/>
                </a:lnTo>
                <a:lnTo>
                  <a:pt x="396463" y="903458"/>
                </a:lnTo>
                <a:cubicBezTo>
                  <a:pt x="429799" y="856804"/>
                  <a:pt x="464937" y="811526"/>
                  <a:pt x="501776" y="767725"/>
                </a:cubicBezTo>
                <a:lnTo>
                  <a:pt x="539068" y="726767"/>
                </a:lnTo>
                <a:lnTo>
                  <a:pt x="618282" y="805980"/>
                </a:lnTo>
                <a:cubicBezTo>
                  <a:pt x="669998" y="857696"/>
                  <a:pt x="753847" y="857696"/>
                  <a:pt x="805563" y="805980"/>
                </a:cubicBezTo>
                <a:lnTo>
                  <a:pt x="805564" y="805981"/>
                </a:lnTo>
                <a:cubicBezTo>
                  <a:pt x="857281" y="754265"/>
                  <a:pt x="857281" y="670416"/>
                  <a:pt x="805564" y="618700"/>
                </a:cubicBezTo>
                <a:lnTo>
                  <a:pt x="725853" y="538989"/>
                </a:lnTo>
                <a:lnTo>
                  <a:pt x="742398" y="523465"/>
                </a:lnTo>
                <a:cubicBezTo>
                  <a:pt x="785631" y="485981"/>
                  <a:pt x="830362" y="450178"/>
                  <a:pt x="876487" y="416159"/>
                </a:cubicBezTo>
                <a:lnTo>
                  <a:pt x="966928" y="356559"/>
                </a:lnTo>
                <a:lnTo>
                  <a:pt x="1022270" y="452415"/>
                </a:lnTo>
                <a:cubicBezTo>
                  <a:pt x="1058839" y="515755"/>
                  <a:pt x="1139831" y="537457"/>
                  <a:pt x="1203170" y="500888"/>
                </a:cubicBezTo>
                <a:lnTo>
                  <a:pt x="1203171" y="500888"/>
                </a:lnTo>
                <a:cubicBezTo>
                  <a:pt x="1266510" y="464320"/>
                  <a:pt x="1288212" y="383328"/>
                  <a:pt x="1251643" y="319988"/>
                </a:cubicBezTo>
                <a:lnTo>
                  <a:pt x="1196114" y="223810"/>
                </a:lnTo>
                <a:lnTo>
                  <a:pt x="1273332" y="183959"/>
                </a:lnTo>
                <a:cubicBezTo>
                  <a:pt x="1326177" y="160170"/>
                  <a:pt x="1380146" y="138435"/>
                  <a:pt x="1435137" y="118856"/>
                </a:cubicBezTo>
                <a:lnTo>
                  <a:pt x="1474815" y="106529"/>
                </a:lnTo>
                <a:lnTo>
                  <a:pt x="1504001" y="215456"/>
                </a:lnTo>
                <a:cubicBezTo>
                  <a:pt x="1522931" y="286102"/>
                  <a:pt x="1595546" y="328026"/>
                  <a:pt x="1666192" y="309096"/>
                </a:cubicBezTo>
                <a:lnTo>
                  <a:pt x="1666192" y="309098"/>
                </a:lnTo>
                <a:cubicBezTo>
                  <a:pt x="1736838" y="290168"/>
                  <a:pt x="1778762" y="217553"/>
                  <a:pt x="1759833" y="146907"/>
                </a:cubicBezTo>
                <a:lnTo>
                  <a:pt x="1730721" y="38261"/>
                </a:lnTo>
                <a:lnTo>
                  <a:pt x="1776540" y="28059"/>
                </a:lnTo>
                <a:cubicBezTo>
                  <a:pt x="1835215" y="17508"/>
                  <a:pt x="1894708" y="9316"/>
                  <a:pt x="1954919" y="3586"/>
                </a:cubicBezTo>
                <a:close/>
              </a:path>
            </a:pathLst>
          </a:custGeom>
          <a:ln>
            <a:noFill/>
          </a:ln>
          <a:effectLst>
            <a:outerShdw blurRad="4572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4310743" y="1643401"/>
            <a:ext cx="1784914" cy="1785599"/>
          </a:xfrm>
          <a:custGeom>
            <a:avLst/>
            <a:gdLst>
              <a:gd name="connsiteX0" fmla="*/ 1675960 w 1784914"/>
              <a:gd name="connsiteY0" fmla="*/ 0 h 1785599"/>
              <a:gd name="connsiteX1" fmla="*/ 1675960 w 1784914"/>
              <a:gd name="connsiteY1" fmla="*/ 91822 h 1785599"/>
              <a:gd name="connsiteX2" fmla="*/ 1742714 w 1784914"/>
              <a:gd name="connsiteY2" fmla="*/ 192530 h 1785599"/>
              <a:gd name="connsiteX3" fmla="*/ 1784914 w 1784914"/>
              <a:gd name="connsiteY3" fmla="*/ 201050 h 1785599"/>
              <a:gd name="connsiteX4" fmla="*/ 1784914 w 1784914"/>
              <a:gd name="connsiteY4" fmla="*/ 1785599 h 1785599"/>
              <a:gd name="connsiteX5" fmla="*/ 200774 w 1784914"/>
              <a:gd name="connsiteY5" fmla="*/ 1785599 h 1785599"/>
              <a:gd name="connsiteX6" fmla="*/ 192186 w 1784914"/>
              <a:gd name="connsiteY6" fmla="*/ 1743057 h 1785599"/>
              <a:gd name="connsiteX7" fmla="*/ 91477 w 1784914"/>
              <a:gd name="connsiteY7" fmla="*/ 1676303 h 1785599"/>
              <a:gd name="connsiteX8" fmla="*/ 0 w 1784914"/>
              <a:gd name="connsiteY8" fmla="*/ 1676303 h 1785599"/>
              <a:gd name="connsiteX9" fmla="*/ 3727 w 1784914"/>
              <a:gd name="connsiteY9" fmla="*/ 1602503 h 1785599"/>
              <a:gd name="connsiteX10" fmla="*/ 26655 w 1784914"/>
              <a:gd name="connsiteY10" fmla="*/ 1445916 h 1785599"/>
              <a:gd name="connsiteX11" fmla="*/ 30766 w 1784914"/>
              <a:gd name="connsiteY11" fmla="*/ 1428639 h 1785599"/>
              <a:gd name="connsiteX12" fmla="*/ 120902 w 1784914"/>
              <a:gd name="connsiteY12" fmla="*/ 1452791 h 1785599"/>
              <a:gd name="connsiteX13" fmla="*/ 254764 w 1784914"/>
              <a:gd name="connsiteY13" fmla="*/ 1375506 h 1785599"/>
              <a:gd name="connsiteX14" fmla="*/ 254765 w 1784914"/>
              <a:gd name="connsiteY14" fmla="*/ 1375507 h 1785599"/>
              <a:gd name="connsiteX15" fmla="*/ 177480 w 1784914"/>
              <a:gd name="connsiteY15" fmla="*/ 1241645 h 1785599"/>
              <a:gd name="connsiteX16" fmla="*/ 88165 w 1784914"/>
              <a:gd name="connsiteY16" fmla="*/ 1217714 h 1785599"/>
              <a:gd name="connsiteX17" fmla="*/ 111529 w 1784914"/>
              <a:gd name="connsiteY17" fmla="*/ 1147442 h 1785599"/>
              <a:gd name="connsiteX18" fmla="*/ 172252 w 1784914"/>
              <a:gd name="connsiteY18" fmla="*/ 1006779 h 1785599"/>
              <a:gd name="connsiteX19" fmla="*/ 183017 w 1784914"/>
              <a:gd name="connsiteY19" fmla="*/ 986752 h 1785599"/>
              <a:gd name="connsiteX20" fmla="*/ 263752 w 1784914"/>
              <a:gd name="connsiteY20" fmla="*/ 1033364 h 1785599"/>
              <a:gd name="connsiteX21" fmla="*/ 413054 w 1784914"/>
              <a:gd name="connsiteY21" fmla="*/ 993359 h 1785599"/>
              <a:gd name="connsiteX22" fmla="*/ 413055 w 1784914"/>
              <a:gd name="connsiteY22" fmla="*/ 993359 h 1785599"/>
              <a:gd name="connsiteX23" fmla="*/ 373050 w 1784914"/>
              <a:gd name="connsiteY23" fmla="*/ 844056 h 1785599"/>
              <a:gd name="connsiteX24" fmla="*/ 293118 w 1784914"/>
              <a:gd name="connsiteY24" fmla="*/ 797908 h 1785599"/>
              <a:gd name="connsiteX25" fmla="*/ 327214 w 1784914"/>
              <a:gd name="connsiteY25" fmla="*/ 745653 h 1785599"/>
              <a:gd name="connsiteX26" fmla="*/ 414132 w 1784914"/>
              <a:gd name="connsiteY26" fmla="*/ 633628 h 1785599"/>
              <a:gd name="connsiteX27" fmla="*/ 444911 w 1784914"/>
              <a:gd name="connsiteY27" fmla="*/ 599824 h 1785599"/>
              <a:gd name="connsiteX28" fmla="*/ 510288 w 1784914"/>
              <a:gd name="connsiteY28" fmla="*/ 665202 h 1785599"/>
              <a:gd name="connsiteX29" fmla="*/ 664857 w 1784914"/>
              <a:gd name="connsiteY29" fmla="*/ 665202 h 1785599"/>
              <a:gd name="connsiteX30" fmla="*/ 664858 w 1784914"/>
              <a:gd name="connsiteY30" fmla="*/ 665202 h 1785599"/>
              <a:gd name="connsiteX31" fmla="*/ 664858 w 1784914"/>
              <a:gd name="connsiteY31" fmla="*/ 510633 h 1785599"/>
              <a:gd name="connsiteX32" fmla="*/ 599070 w 1784914"/>
              <a:gd name="connsiteY32" fmla="*/ 444845 h 1785599"/>
              <a:gd name="connsiteX33" fmla="*/ 612725 w 1784914"/>
              <a:gd name="connsiteY33" fmla="*/ 432033 h 1785599"/>
              <a:gd name="connsiteX34" fmla="*/ 723393 w 1784914"/>
              <a:gd name="connsiteY34" fmla="*/ 343470 h 1785599"/>
              <a:gd name="connsiteX35" fmla="*/ 798037 w 1784914"/>
              <a:gd name="connsiteY35" fmla="*/ 294280 h 1785599"/>
              <a:gd name="connsiteX36" fmla="*/ 843713 w 1784914"/>
              <a:gd name="connsiteY36" fmla="*/ 373393 h 1785599"/>
              <a:gd name="connsiteX37" fmla="*/ 993016 w 1784914"/>
              <a:gd name="connsiteY37" fmla="*/ 413399 h 1785599"/>
              <a:gd name="connsiteX38" fmla="*/ 1033022 w 1784914"/>
              <a:gd name="connsiteY38" fmla="*/ 264097 h 1785599"/>
              <a:gd name="connsiteX39" fmla="*/ 987192 w 1784914"/>
              <a:gd name="connsiteY39" fmla="*/ 184718 h 1785599"/>
              <a:gd name="connsiteX40" fmla="*/ 1050922 w 1784914"/>
              <a:gd name="connsiteY40" fmla="*/ 151827 h 1785599"/>
              <a:gd name="connsiteX41" fmla="*/ 1184466 w 1784914"/>
              <a:gd name="connsiteY41" fmla="*/ 98096 h 1785599"/>
              <a:gd name="connsiteX42" fmla="*/ 1217213 w 1784914"/>
              <a:gd name="connsiteY42" fmla="*/ 87922 h 1785599"/>
              <a:gd name="connsiteX43" fmla="*/ 1241301 w 1784914"/>
              <a:gd name="connsiteY43" fmla="*/ 177823 h 1785599"/>
              <a:gd name="connsiteX44" fmla="*/ 1375163 w 1784914"/>
              <a:gd name="connsiteY44" fmla="*/ 255107 h 1785599"/>
              <a:gd name="connsiteX45" fmla="*/ 1375163 w 1784914"/>
              <a:gd name="connsiteY45" fmla="*/ 255109 h 1785599"/>
              <a:gd name="connsiteX46" fmla="*/ 1452447 w 1784914"/>
              <a:gd name="connsiteY46" fmla="*/ 121247 h 1785599"/>
              <a:gd name="connsiteX47" fmla="*/ 1428421 w 1784914"/>
              <a:gd name="connsiteY47" fmla="*/ 31578 h 1785599"/>
              <a:gd name="connsiteX48" fmla="*/ 1466236 w 1784914"/>
              <a:gd name="connsiteY48" fmla="*/ 23158 h 1785599"/>
              <a:gd name="connsiteX49" fmla="*/ 1613458 w 1784914"/>
              <a:gd name="connsiteY49" fmla="*/ 2960 h 178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84914" h="1785599">
                <a:moveTo>
                  <a:pt x="1675960" y="0"/>
                </a:moveTo>
                <a:lnTo>
                  <a:pt x="1675960" y="91822"/>
                </a:lnTo>
                <a:cubicBezTo>
                  <a:pt x="1675960" y="137094"/>
                  <a:pt x="1703485" y="175937"/>
                  <a:pt x="1742714" y="192530"/>
                </a:cubicBezTo>
                <a:lnTo>
                  <a:pt x="1784914" y="201050"/>
                </a:lnTo>
                <a:lnTo>
                  <a:pt x="1784914" y="1785599"/>
                </a:lnTo>
                <a:lnTo>
                  <a:pt x="200774" y="1785599"/>
                </a:lnTo>
                <a:lnTo>
                  <a:pt x="192186" y="1743057"/>
                </a:lnTo>
                <a:cubicBezTo>
                  <a:pt x="175593" y="1703829"/>
                  <a:pt x="136750" y="1676303"/>
                  <a:pt x="91477" y="1676303"/>
                </a:cubicBezTo>
                <a:lnTo>
                  <a:pt x="0" y="1676303"/>
                </a:lnTo>
                <a:lnTo>
                  <a:pt x="3727" y="1602503"/>
                </a:lnTo>
                <a:cubicBezTo>
                  <a:pt x="9100" y="1549592"/>
                  <a:pt x="16777" y="1497363"/>
                  <a:pt x="26655" y="1445916"/>
                </a:cubicBezTo>
                <a:lnTo>
                  <a:pt x="30766" y="1428639"/>
                </a:lnTo>
                <a:lnTo>
                  <a:pt x="120902" y="1452791"/>
                </a:lnTo>
                <a:cubicBezTo>
                  <a:pt x="179209" y="1468414"/>
                  <a:pt x="239141" y="1433812"/>
                  <a:pt x="254764" y="1375506"/>
                </a:cubicBezTo>
                <a:lnTo>
                  <a:pt x="254765" y="1375507"/>
                </a:lnTo>
                <a:cubicBezTo>
                  <a:pt x="270387" y="1317200"/>
                  <a:pt x="235786" y="1257269"/>
                  <a:pt x="177480" y="1241645"/>
                </a:cubicBezTo>
                <a:lnTo>
                  <a:pt x="88165" y="1217714"/>
                </a:lnTo>
                <a:lnTo>
                  <a:pt x="111529" y="1147442"/>
                </a:lnTo>
                <a:cubicBezTo>
                  <a:pt x="129806" y="1099534"/>
                  <a:pt x="150081" y="1052612"/>
                  <a:pt x="172252" y="1006779"/>
                </a:cubicBezTo>
                <a:lnTo>
                  <a:pt x="183017" y="986752"/>
                </a:lnTo>
                <a:lnTo>
                  <a:pt x="263752" y="1033364"/>
                </a:lnTo>
                <a:cubicBezTo>
                  <a:pt x="316027" y="1063546"/>
                  <a:pt x="382873" y="1045634"/>
                  <a:pt x="413054" y="993359"/>
                </a:cubicBezTo>
                <a:lnTo>
                  <a:pt x="413055" y="993359"/>
                </a:lnTo>
                <a:cubicBezTo>
                  <a:pt x="443237" y="941083"/>
                  <a:pt x="425325" y="874238"/>
                  <a:pt x="373050" y="844056"/>
                </a:cubicBezTo>
                <a:lnTo>
                  <a:pt x="293118" y="797908"/>
                </a:lnTo>
                <a:lnTo>
                  <a:pt x="327214" y="745653"/>
                </a:lnTo>
                <a:cubicBezTo>
                  <a:pt x="354727" y="707148"/>
                  <a:pt x="383728" y="669779"/>
                  <a:pt x="414132" y="633628"/>
                </a:cubicBezTo>
                <a:lnTo>
                  <a:pt x="444911" y="599824"/>
                </a:lnTo>
                <a:lnTo>
                  <a:pt x="510288" y="665202"/>
                </a:lnTo>
                <a:cubicBezTo>
                  <a:pt x="552971" y="707884"/>
                  <a:pt x="622175" y="707884"/>
                  <a:pt x="664857" y="665202"/>
                </a:cubicBezTo>
                <a:lnTo>
                  <a:pt x="664858" y="665202"/>
                </a:lnTo>
                <a:cubicBezTo>
                  <a:pt x="707542" y="622519"/>
                  <a:pt x="707542" y="553316"/>
                  <a:pt x="664858" y="510633"/>
                </a:cubicBezTo>
                <a:lnTo>
                  <a:pt x="599070" y="444845"/>
                </a:lnTo>
                <a:lnTo>
                  <a:pt x="612725" y="432033"/>
                </a:lnTo>
                <a:cubicBezTo>
                  <a:pt x="648407" y="401096"/>
                  <a:pt x="685325" y="371547"/>
                  <a:pt x="723393" y="343470"/>
                </a:cubicBezTo>
                <a:lnTo>
                  <a:pt x="798037" y="294280"/>
                </a:lnTo>
                <a:lnTo>
                  <a:pt x="843713" y="373393"/>
                </a:lnTo>
                <a:cubicBezTo>
                  <a:pt x="873894" y="425669"/>
                  <a:pt x="940740" y="443581"/>
                  <a:pt x="993016" y="413399"/>
                </a:cubicBezTo>
                <a:cubicBezTo>
                  <a:pt x="1045292" y="383218"/>
                  <a:pt x="1063203" y="316373"/>
                  <a:pt x="1033022" y="264097"/>
                </a:cubicBezTo>
                <a:lnTo>
                  <a:pt x="987192" y="184718"/>
                </a:lnTo>
                <a:lnTo>
                  <a:pt x="1050922" y="151827"/>
                </a:lnTo>
                <a:cubicBezTo>
                  <a:pt x="1094537" y="132194"/>
                  <a:pt x="1139080" y="114255"/>
                  <a:pt x="1184466" y="98096"/>
                </a:cubicBezTo>
                <a:lnTo>
                  <a:pt x="1217213" y="87922"/>
                </a:lnTo>
                <a:lnTo>
                  <a:pt x="1241301" y="177823"/>
                </a:lnTo>
                <a:cubicBezTo>
                  <a:pt x="1256925" y="236129"/>
                  <a:pt x="1316856" y="270731"/>
                  <a:pt x="1375163" y="255107"/>
                </a:cubicBezTo>
                <a:lnTo>
                  <a:pt x="1375163" y="255109"/>
                </a:lnTo>
                <a:cubicBezTo>
                  <a:pt x="1433469" y="239485"/>
                  <a:pt x="1468070" y="179554"/>
                  <a:pt x="1452447" y="121247"/>
                </a:cubicBezTo>
                <a:lnTo>
                  <a:pt x="1428421" y="31578"/>
                </a:lnTo>
                <a:lnTo>
                  <a:pt x="1466236" y="23158"/>
                </a:lnTo>
                <a:cubicBezTo>
                  <a:pt x="1514663" y="14450"/>
                  <a:pt x="1563764" y="7689"/>
                  <a:pt x="1613458" y="296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12700" dist="12700" dir="135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flipH="1">
            <a:off x="6095657" y="1643401"/>
            <a:ext cx="1784914" cy="1785599"/>
          </a:xfrm>
          <a:custGeom>
            <a:avLst/>
            <a:gdLst>
              <a:gd name="connsiteX0" fmla="*/ 1675960 w 1784914"/>
              <a:gd name="connsiteY0" fmla="*/ 0 h 1785599"/>
              <a:gd name="connsiteX1" fmla="*/ 1675960 w 1784914"/>
              <a:gd name="connsiteY1" fmla="*/ 91822 h 1785599"/>
              <a:gd name="connsiteX2" fmla="*/ 1742714 w 1784914"/>
              <a:gd name="connsiteY2" fmla="*/ 192530 h 1785599"/>
              <a:gd name="connsiteX3" fmla="*/ 1784914 w 1784914"/>
              <a:gd name="connsiteY3" fmla="*/ 201050 h 1785599"/>
              <a:gd name="connsiteX4" fmla="*/ 1784914 w 1784914"/>
              <a:gd name="connsiteY4" fmla="*/ 1785599 h 1785599"/>
              <a:gd name="connsiteX5" fmla="*/ 200774 w 1784914"/>
              <a:gd name="connsiteY5" fmla="*/ 1785599 h 1785599"/>
              <a:gd name="connsiteX6" fmla="*/ 192186 w 1784914"/>
              <a:gd name="connsiteY6" fmla="*/ 1743057 h 1785599"/>
              <a:gd name="connsiteX7" fmla="*/ 91477 w 1784914"/>
              <a:gd name="connsiteY7" fmla="*/ 1676303 h 1785599"/>
              <a:gd name="connsiteX8" fmla="*/ 0 w 1784914"/>
              <a:gd name="connsiteY8" fmla="*/ 1676303 h 1785599"/>
              <a:gd name="connsiteX9" fmla="*/ 3727 w 1784914"/>
              <a:gd name="connsiteY9" fmla="*/ 1602503 h 1785599"/>
              <a:gd name="connsiteX10" fmla="*/ 26655 w 1784914"/>
              <a:gd name="connsiteY10" fmla="*/ 1445916 h 1785599"/>
              <a:gd name="connsiteX11" fmla="*/ 30766 w 1784914"/>
              <a:gd name="connsiteY11" fmla="*/ 1428639 h 1785599"/>
              <a:gd name="connsiteX12" fmla="*/ 120902 w 1784914"/>
              <a:gd name="connsiteY12" fmla="*/ 1452791 h 1785599"/>
              <a:gd name="connsiteX13" fmla="*/ 254764 w 1784914"/>
              <a:gd name="connsiteY13" fmla="*/ 1375506 h 1785599"/>
              <a:gd name="connsiteX14" fmla="*/ 254765 w 1784914"/>
              <a:gd name="connsiteY14" fmla="*/ 1375507 h 1785599"/>
              <a:gd name="connsiteX15" fmla="*/ 177480 w 1784914"/>
              <a:gd name="connsiteY15" fmla="*/ 1241645 h 1785599"/>
              <a:gd name="connsiteX16" fmla="*/ 88165 w 1784914"/>
              <a:gd name="connsiteY16" fmla="*/ 1217714 h 1785599"/>
              <a:gd name="connsiteX17" fmla="*/ 111529 w 1784914"/>
              <a:gd name="connsiteY17" fmla="*/ 1147442 h 1785599"/>
              <a:gd name="connsiteX18" fmla="*/ 172252 w 1784914"/>
              <a:gd name="connsiteY18" fmla="*/ 1006779 h 1785599"/>
              <a:gd name="connsiteX19" fmla="*/ 183017 w 1784914"/>
              <a:gd name="connsiteY19" fmla="*/ 986752 h 1785599"/>
              <a:gd name="connsiteX20" fmla="*/ 263752 w 1784914"/>
              <a:gd name="connsiteY20" fmla="*/ 1033364 h 1785599"/>
              <a:gd name="connsiteX21" fmla="*/ 413054 w 1784914"/>
              <a:gd name="connsiteY21" fmla="*/ 993359 h 1785599"/>
              <a:gd name="connsiteX22" fmla="*/ 413055 w 1784914"/>
              <a:gd name="connsiteY22" fmla="*/ 993359 h 1785599"/>
              <a:gd name="connsiteX23" fmla="*/ 373050 w 1784914"/>
              <a:gd name="connsiteY23" fmla="*/ 844056 h 1785599"/>
              <a:gd name="connsiteX24" fmla="*/ 293118 w 1784914"/>
              <a:gd name="connsiteY24" fmla="*/ 797908 h 1785599"/>
              <a:gd name="connsiteX25" fmla="*/ 327214 w 1784914"/>
              <a:gd name="connsiteY25" fmla="*/ 745653 h 1785599"/>
              <a:gd name="connsiteX26" fmla="*/ 414132 w 1784914"/>
              <a:gd name="connsiteY26" fmla="*/ 633628 h 1785599"/>
              <a:gd name="connsiteX27" fmla="*/ 444911 w 1784914"/>
              <a:gd name="connsiteY27" fmla="*/ 599824 h 1785599"/>
              <a:gd name="connsiteX28" fmla="*/ 510288 w 1784914"/>
              <a:gd name="connsiteY28" fmla="*/ 665202 h 1785599"/>
              <a:gd name="connsiteX29" fmla="*/ 664857 w 1784914"/>
              <a:gd name="connsiteY29" fmla="*/ 665202 h 1785599"/>
              <a:gd name="connsiteX30" fmla="*/ 664858 w 1784914"/>
              <a:gd name="connsiteY30" fmla="*/ 665202 h 1785599"/>
              <a:gd name="connsiteX31" fmla="*/ 664858 w 1784914"/>
              <a:gd name="connsiteY31" fmla="*/ 510633 h 1785599"/>
              <a:gd name="connsiteX32" fmla="*/ 599070 w 1784914"/>
              <a:gd name="connsiteY32" fmla="*/ 444845 h 1785599"/>
              <a:gd name="connsiteX33" fmla="*/ 612725 w 1784914"/>
              <a:gd name="connsiteY33" fmla="*/ 432033 h 1785599"/>
              <a:gd name="connsiteX34" fmla="*/ 723393 w 1784914"/>
              <a:gd name="connsiteY34" fmla="*/ 343470 h 1785599"/>
              <a:gd name="connsiteX35" fmla="*/ 798037 w 1784914"/>
              <a:gd name="connsiteY35" fmla="*/ 294280 h 1785599"/>
              <a:gd name="connsiteX36" fmla="*/ 843713 w 1784914"/>
              <a:gd name="connsiteY36" fmla="*/ 373393 h 1785599"/>
              <a:gd name="connsiteX37" fmla="*/ 993016 w 1784914"/>
              <a:gd name="connsiteY37" fmla="*/ 413399 h 1785599"/>
              <a:gd name="connsiteX38" fmla="*/ 1033022 w 1784914"/>
              <a:gd name="connsiteY38" fmla="*/ 264097 h 1785599"/>
              <a:gd name="connsiteX39" fmla="*/ 987192 w 1784914"/>
              <a:gd name="connsiteY39" fmla="*/ 184718 h 1785599"/>
              <a:gd name="connsiteX40" fmla="*/ 1050922 w 1784914"/>
              <a:gd name="connsiteY40" fmla="*/ 151827 h 1785599"/>
              <a:gd name="connsiteX41" fmla="*/ 1184466 w 1784914"/>
              <a:gd name="connsiteY41" fmla="*/ 98096 h 1785599"/>
              <a:gd name="connsiteX42" fmla="*/ 1217213 w 1784914"/>
              <a:gd name="connsiteY42" fmla="*/ 87922 h 1785599"/>
              <a:gd name="connsiteX43" fmla="*/ 1241301 w 1784914"/>
              <a:gd name="connsiteY43" fmla="*/ 177823 h 1785599"/>
              <a:gd name="connsiteX44" fmla="*/ 1375163 w 1784914"/>
              <a:gd name="connsiteY44" fmla="*/ 255107 h 1785599"/>
              <a:gd name="connsiteX45" fmla="*/ 1375163 w 1784914"/>
              <a:gd name="connsiteY45" fmla="*/ 255109 h 1785599"/>
              <a:gd name="connsiteX46" fmla="*/ 1452447 w 1784914"/>
              <a:gd name="connsiteY46" fmla="*/ 121247 h 1785599"/>
              <a:gd name="connsiteX47" fmla="*/ 1428421 w 1784914"/>
              <a:gd name="connsiteY47" fmla="*/ 31578 h 1785599"/>
              <a:gd name="connsiteX48" fmla="*/ 1466236 w 1784914"/>
              <a:gd name="connsiteY48" fmla="*/ 23158 h 1785599"/>
              <a:gd name="connsiteX49" fmla="*/ 1613458 w 1784914"/>
              <a:gd name="connsiteY49" fmla="*/ 2960 h 178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84914" h="1785599">
                <a:moveTo>
                  <a:pt x="1675960" y="0"/>
                </a:moveTo>
                <a:lnTo>
                  <a:pt x="1675960" y="91822"/>
                </a:lnTo>
                <a:cubicBezTo>
                  <a:pt x="1675960" y="137094"/>
                  <a:pt x="1703485" y="175937"/>
                  <a:pt x="1742714" y="192530"/>
                </a:cubicBezTo>
                <a:lnTo>
                  <a:pt x="1784914" y="201050"/>
                </a:lnTo>
                <a:lnTo>
                  <a:pt x="1784914" y="1785599"/>
                </a:lnTo>
                <a:lnTo>
                  <a:pt x="200774" y="1785599"/>
                </a:lnTo>
                <a:lnTo>
                  <a:pt x="192186" y="1743057"/>
                </a:lnTo>
                <a:cubicBezTo>
                  <a:pt x="175593" y="1703829"/>
                  <a:pt x="136750" y="1676303"/>
                  <a:pt x="91477" y="1676303"/>
                </a:cubicBezTo>
                <a:lnTo>
                  <a:pt x="0" y="1676303"/>
                </a:lnTo>
                <a:lnTo>
                  <a:pt x="3727" y="1602503"/>
                </a:lnTo>
                <a:cubicBezTo>
                  <a:pt x="9100" y="1549592"/>
                  <a:pt x="16777" y="1497363"/>
                  <a:pt x="26655" y="1445916"/>
                </a:cubicBezTo>
                <a:lnTo>
                  <a:pt x="30766" y="1428639"/>
                </a:lnTo>
                <a:lnTo>
                  <a:pt x="120902" y="1452791"/>
                </a:lnTo>
                <a:cubicBezTo>
                  <a:pt x="179209" y="1468414"/>
                  <a:pt x="239141" y="1433812"/>
                  <a:pt x="254764" y="1375506"/>
                </a:cubicBezTo>
                <a:lnTo>
                  <a:pt x="254765" y="1375507"/>
                </a:lnTo>
                <a:cubicBezTo>
                  <a:pt x="270387" y="1317200"/>
                  <a:pt x="235786" y="1257269"/>
                  <a:pt x="177480" y="1241645"/>
                </a:cubicBezTo>
                <a:lnTo>
                  <a:pt x="88165" y="1217714"/>
                </a:lnTo>
                <a:lnTo>
                  <a:pt x="111529" y="1147442"/>
                </a:lnTo>
                <a:cubicBezTo>
                  <a:pt x="129806" y="1099534"/>
                  <a:pt x="150081" y="1052612"/>
                  <a:pt x="172252" y="1006779"/>
                </a:cubicBezTo>
                <a:lnTo>
                  <a:pt x="183017" y="986752"/>
                </a:lnTo>
                <a:lnTo>
                  <a:pt x="263752" y="1033364"/>
                </a:lnTo>
                <a:cubicBezTo>
                  <a:pt x="316027" y="1063546"/>
                  <a:pt x="382873" y="1045634"/>
                  <a:pt x="413054" y="993359"/>
                </a:cubicBezTo>
                <a:lnTo>
                  <a:pt x="413055" y="993359"/>
                </a:lnTo>
                <a:cubicBezTo>
                  <a:pt x="443237" y="941083"/>
                  <a:pt x="425325" y="874238"/>
                  <a:pt x="373050" y="844056"/>
                </a:cubicBezTo>
                <a:lnTo>
                  <a:pt x="293118" y="797908"/>
                </a:lnTo>
                <a:lnTo>
                  <a:pt x="327214" y="745653"/>
                </a:lnTo>
                <a:cubicBezTo>
                  <a:pt x="354727" y="707148"/>
                  <a:pt x="383728" y="669779"/>
                  <a:pt x="414132" y="633628"/>
                </a:cubicBezTo>
                <a:lnTo>
                  <a:pt x="444911" y="599824"/>
                </a:lnTo>
                <a:lnTo>
                  <a:pt x="510288" y="665202"/>
                </a:lnTo>
                <a:cubicBezTo>
                  <a:pt x="552971" y="707884"/>
                  <a:pt x="622175" y="707884"/>
                  <a:pt x="664857" y="665202"/>
                </a:cubicBezTo>
                <a:lnTo>
                  <a:pt x="664858" y="665202"/>
                </a:lnTo>
                <a:cubicBezTo>
                  <a:pt x="707542" y="622519"/>
                  <a:pt x="707542" y="553316"/>
                  <a:pt x="664858" y="510633"/>
                </a:cubicBezTo>
                <a:lnTo>
                  <a:pt x="599070" y="444845"/>
                </a:lnTo>
                <a:lnTo>
                  <a:pt x="612725" y="432033"/>
                </a:lnTo>
                <a:cubicBezTo>
                  <a:pt x="648407" y="401096"/>
                  <a:pt x="685325" y="371547"/>
                  <a:pt x="723393" y="343470"/>
                </a:cubicBezTo>
                <a:lnTo>
                  <a:pt x="798037" y="294280"/>
                </a:lnTo>
                <a:lnTo>
                  <a:pt x="843713" y="373393"/>
                </a:lnTo>
                <a:cubicBezTo>
                  <a:pt x="873894" y="425669"/>
                  <a:pt x="940740" y="443581"/>
                  <a:pt x="993016" y="413399"/>
                </a:cubicBezTo>
                <a:cubicBezTo>
                  <a:pt x="1045292" y="383218"/>
                  <a:pt x="1063203" y="316373"/>
                  <a:pt x="1033022" y="264097"/>
                </a:cubicBezTo>
                <a:lnTo>
                  <a:pt x="987192" y="184718"/>
                </a:lnTo>
                <a:lnTo>
                  <a:pt x="1050922" y="151827"/>
                </a:lnTo>
                <a:cubicBezTo>
                  <a:pt x="1094537" y="132194"/>
                  <a:pt x="1139080" y="114255"/>
                  <a:pt x="1184466" y="98096"/>
                </a:cubicBezTo>
                <a:lnTo>
                  <a:pt x="1217213" y="87922"/>
                </a:lnTo>
                <a:lnTo>
                  <a:pt x="1241301" y="177823"/>
                </a:lnTo>
                <a:cubicBezTo>
                  <a:pt x="1256925" y="236129"/>
                  <a:pt x="1316856" y="270731"/>
                  <a:pt x="1375163" y="255107"/>
                </a:cubicBezTo>
                <a:lnTo>
                  <a:pt x="1375163" y="255109"/>
                </a:lnTo>
                <a:cubicBezTo>
                  <a:pt x="1433469" y="239485"/>
                  <a:pt x="1468070" y="179554"/>
                  <a:pt x="1452447" y="121247"/>
                </a:cubicBezTo>
                <a:lnTo>
                  <a:pt x="1428421" y="31578"/>
                </a:lnTo>
                <a:lnTo>
                  <a:pt x="1466236" y="23158"/>
                </a:lnTo>
                <a:cubicBezTo>
                  <a:pt x="1514663" y="14450"/>
                  <a:pt x="1563764" y="7689"/>
                  <a:pt x="1613458" y="296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12700" dist="12700" dir="135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flipV="1">
            <a:off x="4310743" y="3429000"/>
            <a:ext cx="1784914" cy="1785599"/>
          </a:xfrm>
          <a:custGeom>
            <a:avLst/>
            <a:gdLst>
              <a:gd name="connsiteX0" fmla="*/ 1675960 w 1784914"/>
              <a:gd name="connsiteY0" fmla="*/ 0 h 1785599"/>
              <a:gd name="connsiteX1" fmla="*/ 1675960 w 1784914"/>
              <a:gd name="connsiteY1" fmla="*/ 91822 h 1785599"/>
              <a:gd name="connsiteX2" fmla="*/ 1742714 w 1784914"/>
              <a:gd name="connsiteY2" fmla="*/ 192530 h 1785599"/>
              <a:gd name="connsiteX3" fmla="*/ 1784914 w 1784914"/>
              <a:gd name="connsiteY3" fmla="*/ 201050 h 1785599"/>
              <a:gd name="connsiteX4" fmla="*/ 1784914 w 1784914"/>
              <a:gd name="connsiteY4" fmla="*/ 1785599 h 1785599"/>
              <a:gd name="connsiteX5" fmla="*/ 200774 w 1784914"/>
              <a:gd name="connsiteY5" fmla="*/ 1785599 h 1785599"/>
              <a:gd name="connsiteX6" fmla="*/ 192186 w 1784914"/>
              <a:gd name="connsiteY6" fmla="*/ 1743057 h 1785599"/>
              <a:gd name="connsiteX7" fmla="*/ 91477 w 1784914"/>
              <a:gd name="connsiteY7" fmla="*/ 1676303 h 1785599"/>
              <a:gd name="connsiteX8" fmla="*/ 0 w 1784914"/>
              <a:gd name="connsiteY8" fmla="*/ 1676303 h 1785599"/>
              <a:gd name="connsiteX9" fmla="*/ 3727 w 1784914"/>
              <a:gd name="connsiteY9" fmla="*/ 1602503 h 1785599"/>
              <a:gd name="connsiteX10" fmla="*/ 26655 w 1784914"/>
              <a:gd name="connsiteY10" fmla="*/ 1445916 h 1785599"/>
              <a:gd name="connsiteX11" fmla="*/ 30766 w 1784914"/>
              <a:gd name="connsiteY11" fmla="*/ 1428639 h 1785599"/>
              <a:gd name="connsiteX12" fmla="*/ 120902 w 1784914"/>
              <a:gd name="connsiteY12" fmla="*/ 1452791 h 1785599"/>
              <a:gd name="connsiteX13" fmla="*/ 254764 w 1784914"/>
              <a:gd name="connsiteY13" fmla="*/ 1375506 h 1785599"/>
              <a:gd name="connsiteX14" fmla="*/ 254765 w 1784914"/>
              <a:gd name="connsiteY14" fmla="*/ 1375507 h 1785599"/>
              <a:gd name="connsiteX15" fmla="*/ 177480 w 1784914"/>
              <a:gd name="connsiteY15" fmla="*/ 1241645 h 1785599"/>
              <a:gd name="connsiteX16" fmla="*/ 88165 w 1784914"/>
              <a:gd name="connsiteY16" fmla="*/ 1217714 h 1785599"/>
              <a:gd name="connsiteX17" fmla="*/ 111529 w 1784914"/>
              <a:gd name="connsiteY17" fmla="*/ 1147442 h 1785599"/>
              <a:gd name="connsiteX18" fmla="*/ 172252 w 1784914"/>
              <a:gd name="connsiteY18" fmla="*/ 1006779 h 1785599"/>
              <a:gd name="connsiteX19" fmla="*/ 183017 w 1784914"/>
              <a:gd name="connsiteY19" fmla="*/ 986752 h 1785599"/>
              <a:gd name="connsiteX20" fmla="*/ 263752 w 1784914"/>
              <a:gd name="connsiteY20" fmla="*/ 1033364 h 1785599"/>
              <a:gd name="connsiteX21" fmla="*/ 413054 w 1784914"/>
              <a:gd name="connsiteY21" fmla="*/ 993359 h 1785599"/>
              <a:gd name="connsiteX22" fmla="*/ 413055 w 1784914"/>
              <a:gd name="connsiteY22" fmla="*/ 993359 h 1785599"/>
              <a:gd name="connsiteX23" fmla="*/ 373050 w 1784914"/>
              <a:gd name="connsiteY23" fmla="*/ 844056 h 1785599"/>
              <a:gd name="connsiteX24" fmla="*/ 293118 w 1784914"/>
              <a:gd name="connsiteY24" fmla="*/ 797908 h 1785599"/>
              <a:gd name="connsiteX25" fmla="*/ 327214 w 1784914"/>
              <a:gd name="connsiteY25" fmla="*/ 745653 h 1785599"/>
              <a:gd name="connsiteX26" fmla="*/ 414132 w 1784914"/>
              <a:gd name="connsiteY26" fmla="*/ 633628 h 1785599"/>
              <a:gd name="connsiteX27" fmla="*/ 444911 w 1784914"/>
              <a:gd name="connsiteY27" fmla="*/ 599824 h 1785599"/>
              <a:gd name="connsiteX28" fmla="*/ 510288 w 1784914"/>
              <a:gd name="connsiteY28" fmla="*/ 665202 h 1785599"/>
              <a:gd name="connsiteX29" fmla="*/ 664857 w 1784914"/>
              <a:gd name="connsiteY29" fmla="*/ 665202 h 1785599"/>
              <a:gd name="connsiteX30" fmla="*/ 664858 w 1784914"/>
              <a:gd name="connsiteY30" fmla="*/ 665202 h 1785599"/>
              <a:gd name="connsiteX31" fmla="*/ 664858 w 1784914"/>
              <a:gd name="connsiteY31" fmla="*/ 510633 h 1785599"/>
              <a:gd name="connsiteX32" fmla="*/ 599070 w 1784914"/>
              <a:gd name="connsiteY32" fmla="*/ 444845 h 1785599"/>
              <a:gd name="connsiteX33" fmla="*/ 612725 w 1784914"/>
              <a:gd name="connsiteY33" fmla="*/ 432033 h 1785599"/>
              <a:gd name="connsiteX34" fmla="*/ 723393 w 1784914"/>
              <a:gd name="connsiteY34" fmla="*/ 343470 h 1785599"/>
              <a:gd name="connsiteX35" fmla="*/ 798037 w 1784914"/>
              <a:gd name="connsiteY35" fmla="*/ 294280 h 1785599"/>
              <a:gd name="connsiteX36" fmla="*/ 843713 w 1784914"/>
              <a:gd name="connsiteY36" fmla="*/ 373393 h 1785599"/>
              <a:gd name="connsiteX37" fmla="*/ 993016 w 1784914"/>
              <a:gd name="connsiteY37" fmla="*/ 413399 h 1785599"/>
              <a:gd name="connsiteX38" fmla="*/ 1033022 w 1784914"/>
              <a:gd name="connsiteY38" fmla="*/ 264097 h 1785599"/>
              <a:gd name="connsiteX39" fmla="*/ 987192 w 1784914"/>
              <a:gd name="connsiteY39" fmla="*/ 184718 h 1785599"/>
              <a:gd name="connsiteX40" fmla="*/ 1050922 w 1784914"/>
              <a:gd name="connsiteY40" fmla="*/ 151827 h 1785599"/>
              <a:gd name="connsiteX41" fmla="*/ 1184466 w 1784914"/>
              <a:gd name="connsiteY41" fmla="*/ 98096 h 1785599"/>
              <a:gd name="connsiteX42" fmla="*/ 1217213 w 1784914"/>
              <a:gd name="connsiteY42" fmla="*/ 87922 h 1785599"/>
              <a:gd name="connsiteX43" fmla="*/ 1241301 w 1784914"/>
              <a:gd name="connsiteY43" fmla="*/ 177823 h 1785599"/>
              <a:gd name="connsiteX44" fmla="*/ 1375163 w 1784914"/>
              <a:gd name="connsiteY44" fmla="*/ 255107 h 1785599"/>
              <a:gd name="connsiteX45" fmla="*/ 1375163 w 1784914"/>
              <a:gd name="connsiteY45" fmla="*/ 255109 h 1785599"/>
              <a:gd name="connsiteX46" fmla="*/ 1452447 w 1784914"/>
              <a:gd name="connsiteY46" fmla="*/ 121247 h 1785599"/>
              <a:gd name="connsiteX47" fmla="*/ 1428421 w 1784914"/>
              <a:gd name="connsiteY47" fmla="*/ 31578 h 1785599"/>
              <a:gd name="connsiteX48" fmla="*/ 1466236 w 1784914"/>
              <a:gd name="connsiteY48" fmla="*/ 23158 h 1785599"/>
              <a:gd name="connsiteX49" fmla="*/ 1613458 w 1784914"/>
              <a:gd name="connsiteY49" fmla="*/ 2960 h 178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84914" h="1785599">
                <a:moveTo>
                  <a:pt x="1675960" y="0"/>
                </a:moveTo>
                <a:lnTo>
                  <a:pt x="1675960" y="91822"/>
                </a:lnTo>
                <a:cubicBezTo>
                  <a:pt x="1675960" y="137094"/>
                  <a:pt x="1703485" y="175937"/>
                  <a:pt x="1742714" y="192530"/>
                </a:cubicBezTo>
                <a:lnTo>
                  <a:pt x="1784914" y="201050"/>
                </a:lnTo>
                <a:lnTo>
                  <a:pt x="1784914" y="1785599"/>
                </a:lnTo>
                <a:lnTo>
                  <a:pt x="200774" y="1785599"/>
                </a:lnTo>
                <a:lnTo>
                  <a:pt x="192186" y="1743057"/>
                </a:lnTo>
                <a:cubicBezTo>
                  <a:pt x="175593" y="1703829"/>
                  <a:pt x="136750" y="1676303"/>
                  <a:pt x="91477" y="1676303"/>
                </a:cubicBezTo>
                <a:lnTo>
                  <a:pt x="0" y="1676303"/>
                </a:lnTo>
                <a:lnTo>
                  <a:pt x="3727" y="1602503"/>
                </a:lnTo>
                <a:cubicBezTo>
                  <a:pt x="9100" y="1549592"/>
                  <a:pt x="16777" y="1497363"/>
                  <a:pt x="26655" y="1445916"/>
                </a:cubicBezTo>
                <a:lnTo>
                  <a:pt x="30766" y="1428639"/>
                </a:lnTo>
                <a:lnTo>
                  <a:pt x="120902" y="1452791"/>
                </a:lnTo>
                <a:cubicBezTo>
                  <a:pt x="179209" y="1468414"/>
                  <a:pt x="239141" y="1433812"/>
                  <a:pt x="254764" y="1375506"/>
                </a:cubicBezTo>
                <a:lnTo>
                  <a:pt x="254765" y="1375507"/>
                </a:lnTo>
                <a:cubicBezTo>
                  <a:pt x="270387" y="1317200"/>
                  <a:pt x="235786" y="1257269"/>
                  <a:pt x="177480" y="1241645"/>
                </a:cubicBezTo>
                <a:lnTo>
                  <a:pt x="88165" y="1217714"/>
                </a:lnTo>
                <a:lnTo>
                  <a:pt x="111529" y="1147442"/>
                </a:lnTo>
                <a:cubicBezTo>
                  <a:pt x="129806" y="1099534"/>
                  <a:pt x="150081" y="1052612"/>
                  <a:pt x="172252" y="1006779"/>
                </a:cubicBezTo>
                <a:lnTo>
                  <a:pt x="183017" y="986752"/>
                </a:lnTo>
                <a:lnTo>
                  <a:pt x="263752" y="1033364"/>
                </a:lnTo>
                <a:cubicBezTo>
                  <a:pt x="316027" y="1063546"/>
                  <a:pt x="382873" y="1045634"/>
                  <a:pt x="413054" y="993359"/>
                </a:cubicBezTo>
                <a:lnTo>
                  <a:pt x="413055" y="993359"/>
                </a:lnTo>
                <a:cubicBezTo>
                  <a:pt x="443237" y="941083"/>
                  <a:pt x="425325" y="874238"/>
                  <a:pt x="373050" y="844056"/>
                </a:cubicBezTo>
                <a:lnTo>
                  <a:pt x="293118" y="797908"/>
                </a:lnTo>
                <a:lnTo>
                  <a:pt x="327214" y="745653"/>
                </a:lnTo>
                <a:cubicBezTo>
                  <a:pt x="354727" y="707148"/>
                  <a:pt x="383728" y="669779"/>
                  <a:pt x="414132" y="633628"/>
                </a:cubicBezTo>
                <a:lnTo>
                  <a:pt x="444911" y="599824"/>
                </a:lnTo>
                <a:lnTo>
                  <a:pt x="510288" y="665202"/>
                </a:lnTo>
                <a:cubicBezTo>
                  <a:pt x="552971" y="707884"/>
                  <a:pt x="622175" y="707884"/>
                  <a:pt x="664857" y="665202"/>
                </a:cubicBezTo>
                <a:lnTo>
                  <a:pt x="664858" y="665202"/>
                </a:lnTo>
                <a:cubicBezTo>
                  <a:pt x="707542" y="622519"/>
                  <a:pt x="707542" y="553316"/>
                  <a:pt x="664858" y="510633"/>
                </a:cubicBezTo>
                <a:lnTo>
                  <a:pt x="599070" y="444845"/>
                </a:lnTo>
                <a:lnTo>
                  <a:pt x="612725" y="432033"/>
                </a:lnTo>
                <a:cubicBezTo>
                  <a:pt x="648407" y="401096"/>
                  <a:pt x="685325" y="371547"/>
                  <a:pt x="723393" y="343470"/>
                </a:cubicBezTo>
                <a:lnTo>
                  <a:pt x="798037" y="294280"/>
                </a:lnTo>
                <a:lnTo>
                  <a:pt x="843713" y="373393"/>
                </a:lnTo>
                <a:cubicBezTo>
                  <a:pt x="873894" y="425669"/>
                  <a:pt x="940740" y="443581"/>
                  <a:pt x="993016" y="413399"/>
                </a:cubicBezTo>
                <a:cubicBezTo>
                  <a:pt x="1045292" y="383218"/>
                  <a:pt x="1063203" y="316373"/>
                  <a:pt x="1033022" y="264097"/>
                </a:cubicBezTo>
                <a:lnTo>
                  <a:pt x="987192" y="184718"/>
                </a:lnTo>
                <a:lnTo>
                  <a:pt x="1050922" y="151827"/>
                </a:lnTo>
                <a:cubicBezTo>
                  <a:pt x="1094537" y="132194"/>
                  <a:pt x="1139080" y="114255"/>
                  <a:pt x="1184466" y="98096"/>
                </a:cubicBezTo>
                <a:lnTo>
                  <a:pt x="1217213" y="87922"/>
                </a:lnTo>
                <a:lnTo>
                  <a:pt x="1241301" y="177823"/>
                </a:lnTo>
                <a:cubicBezTo>
                  <a:pt x="1256925" y="236129"/>
                  <a:pt x="1316856" y="270731"/>
                  <a:pt x="1375163" y="255107"/>
                </a:cubicBezTo>
                <a:lnTo>
                  <a:pt x="1375163" y="255109"/>
                </a:lnTo>
                <a:cubicBezTo>
                  <a:pt x="1433469" y="239485"/>
                  <a:pt x="1468070" y="179554"/>
                  <a:pt x="1452447" y="121247"/>
                </a:cubicBezTo>
                <a:lnTo>
                  <a:pt x="1428421" y="31578"/>
                </a:lnTo>
                <a:lnTo>
                  <a:pt x="1466236" y="23158"/>
                </a:lnTo>
                <a:cubicBezTo>
                  <a:pt x="1514663" y="14450"/>
                  <a:pt x="1563764" y="7689"/>
                  <a:pt x="1613458" y="2960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12700" dist="12700" dir="135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flipH="1" flipV="1">
            <a:off x="6095657" y="3429000"/>
            <a:ext cx="1784914" cy="1785599"/>
          </a:xfrm>
          <a:custGeom>
            <a:avLst/>
            <a:gdLst>
              <a:gd name="connsiteX0" fmla="*/ 1675960 w 1784914"/>
              <a:gd name="connsiteY0" fmla="*/ 0 h 1785599"/>
              <a:gd name="connsiteX1" fmla="*/ 1675960 w 1784914"/>
              <a:gd name="connsiteY1" fmla="*/ 91822 h 1785599"/>
              <a:gd name="connsiteX2" fmla="*/ 1742714 w 1784914"/>
              <a:gd name="connsiteY2" fmla="*/ 192530 h 1785599"/>
              <a:gd name="connsiteX3" fmla="*/ 1784914 w 1784914"/>
              <a:gd name="connsiteY3" fmla="*/ 201050 h 1785599"/>
              <a:gd name="connsiteX4" fmla="*/ 1784914 w 1784914"/>
              <a:gd name="connsiteY4" fmla="*/ 1785599 h 1785599"/>
              <a:gd name="connsiteX5" fmla="*/ 200774 w 1784914"/>
              <a:gd name="connsiteY5" fmla="*/ 1785599 h 1785599"/>
              <a:gd name="connsiteX6" fmla="*/ 192186 w 1784914"/>
              <a:gd name="connsiteY6" fmla="*/ 1743057 h 1785599"/>
              <a:gd name="connsiteX7" fmla="*/ 91477 w 1784914"/>
              <a:gd name="connsiteY7" fmla="*/ 1676303 h 1785599"/>
              <a:gd name="connsiteX8" fmla="*/ 0 w 1784914"/>
              <a:gd name="connsiteY8" fmla="*/ 1676303 h 1785599"/>
              <a:gd name="connsiteX9" fmla="*/ 3727 w 1784914"/>
              <a:gd name="connsiteY9" fmla="*/ 1602503 h 1785599"/>
              <a:gd name="connsiteX10" fmla="*/ 26655 w 1784914"/>
              <a:gd name="connsiteY10" fmla="*/ 1445916 h 1785599"/>
              <a:gd name="connsiteX11" fmla="*/ 30766 w 1784914"/>
              <a:gd name="connsiteY11" fmla="*/ 1428639 h 1785599"/>
              <a:gd name="connsiteX12" fmla="*/ 120902 w 1784914"/>
              <a:gd name="connsiteY12" fmla="*/ 1452791 h 1785599"/>
              <a:gd name="connsiteX13" fmla="*/ 254764 w 1784914"/>
              <a:gd name="connsiteY13" fmla="*/ 1375506 h 1785599"/>
              <a:gd name="connsiteX14" fmla="*/ 254765 w 1784914"/>
              <a:gd name="connsiteY14" fmla="*/ 1375507 h 1785599"/>
              <a:gd name="connsiteX15" fmla="*/ 177480 w 1784914"/>
              <a:gd name="connsiteY15" fmla="*/ 1241645 h 1785599"/>
              <a:gd name="connsiteX16" fmla="*/ 88165 w 1784914"/>
              <a:gd name="connsiteY16" fmla="*/ 1217714 h 1785599"/>
              <a:gd name="connsiteX17" fmla="*/ 111529 w 1784914"/>
              <a:gd name="connsiteY17" fmla="*/ 1147442 h 1785599"/>
              <a:gd name="connsiteX18" fmla="*/ 172252 w 1784914"/>
              <a:gd name="connsiteY18" fmla="*/ 1006779 h 1785599"/>
              <a:gd name="connsiteX19" fmla="*/ 183017 w 1784914"/>
              <a:gd name="connsiteY19" fmla="*/ 986752 h 1785599"/>
              <a:gd name="connsiteX20" fmla="*/ 263752 w 1784914"/>
              <a:gd name="connsiteY20" fmla="*/ 1033364 h 1785599"/>
              <a:gd name="connsiteX21" fmla="*/ 413054 w 1784914"/>
              <a:gd name="connsiteY21" fmla="*/ 993359 h 1785599"/>
              <a:gd name="connsiteX22" fmla="*/ 413055 w 1784914"/>
              <a:gd name="connsiteY22" fmla="*/ 993359 h 1785599"/>
              <a:gd name="connsiteX23" fmla="*/ 373050 w 1784914"/>
              <a:gd name="connsiteY23" fmla="*/ 844056 h 1785599"/>
              <a:gd name="connsiteX24" fmla="*/ 293118 w 1784914"/>
              <a:gd name="connsiteY24" fmla="*/ 797908 h 1785599"/>
              <a:gd name="connsiteX25" fmla="*/ 327214 w 1784914"/>
              <a:gd name="connsiteY25" fmla="*/ 745653 h 1785599"/>
              <a:gd name="connsiteX26" fmla="*/ 414132 w 1784914"/>
              <a:gd name="connsiteY26" fmla="*/ 633628 h 1785599"/>
              <a:gd name="connsiteX27" fmla="*/ 444911 w 1784914"/>
              <a:gd name="connsiteY27" fmla="*/ 599824 h 1785599"/>
              <a:gd name="connsiteX28" fmla="*/ 510288 w 1784914"/>
              <a:gd name="connsiteY28" fmla="*/ 665202 h 1785599"/>
              <a:gd name="connsiteX29" fmla="*/ 664857 w 1784914"/>
              <a:gd name="connsiteY29" fmla="*/ 665202 h 1785599"/>
              <a:gd name="connsiteX30" fmla="*/ 664858 w 1784914"/>
              <a:gd name="connsiteY30" fmla="*/ 665202 h 1785599"/>
              <a:gd name="connsiteX31" fmla="*/ 664858 w 1784914"/>
              <a:gd name="connsiteY31" fmla="*/ 510633 h 1785599"/>
              <a:gd name="connsiteX32" fmla="*/ 599070 w 1784914"/>
              <a:gd name="connsiteY32" fmla="*/ 444845 h 1785599"/>
              <a:gd name="connsiteX33" fmla="*/ 612725 w 1784914"/>
              <a:gd name="connsiteY33" fmla="*/ 432033 h 1785599"/>
              <a:gd name="connsiteX34" fmla="*/ 723393 w 1784914"/>
              <a:gd name="connsiteY34" fmla="*/ 343470 h 1785599"/>
              <a:gd name="connsiteX35" fmla="*/ 798037 w 1784914"/>
              <a:gd name="connsiteY35" fmla="*/ 294280 h 1785599"/>
              <a:gd name="connsiteX36" fmla="*/ 843713 w 1784914"/>
              <a:gd name="connsiteY36" fmla="*/ 373393 h 1785599"/>
              <a:gd name="connsiteX37" fmla="*/ 993016 w 1784914"/>
              <a:gd name="connsiteY37" fmla="*/ 413399 h 1785599"/>
              <a:gd name="connsiteX38" fmla="*/ 1033022 w 1784914"/>
              <a:gd name="connsiteY38" fmla="*/ 264097 h 1785599"/>
              <a:gd name="connsiteX39" fmla="*/ 987192 w 1784914"/>
              <a:gd name="connsiteY39" fmla="*/ 184718 h 1785599"/>
              <a:gd name="connsiteX40" fmla="*/ 1050922 w 1784914"/>
              <a:gd name="connsiteY40" fmla="*/ 151827 h 1785599"/>
              <a:gd name="connsiteX41" fmla="*/ 1184466 w 1784914"/>
              <a:gd name="connsiteY41" fmla="*/ 98096 h 1785599"/>
              <a:gd name="connsiteX42" fmla="*/ 1217213 w 1784914"/>
              <a:gd name="connsiteY42" fmla="*/ 87922 h 1785599"/>
              <a:gd name="connsiteX43" fmla="*/ 1241301 w 1784914"/>
              <a:gd name="connsiteY43" fmla="*/ 177823 h 1785599"/>
              <a:gd name="connsiteX44" fmla="*/ 1375163 w 1784914"/>
              <a:gd name="connsiteY44" fmla="*/ 255107 h 1785599"/>
              <a:gd name="connsiteX45" fmla="*/ 1375163 w 1784914"/>
              <a:gd name="connsiteY45" fmla="*/ 255109 h 1785599"/>
              <a:gd name="connsiteX46" fmla="*/ 1452447 w 1784914"/>
              <a:gd name="connsiteY46" fmla="*/ 121247 h 1785599"/>
              <a:gd name="connsiteX47" fmla="*/ 1428421 w 1784914"/>
              <a:gd name="connsiteY47" fmla="*/ 31578 h 1785599"/>
              <a:gd name="connsiteX48" fmla="*/ 1466236 w 1784914"/>
              <a:gd name="connsiteY48" fmla="*/ 23158 h 1785599"/>
              <a:gd name="connsiteX49" fmla="*/ 1613458 w 1784914"/>
              <a:gd name="connsiteY49" fmla="*/ 2960 h 178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84914" h="1785599">
                <a:moveTo>
                  <a:pt x="1675960" y="0"/>
                </a:moveTo>
                <a:lnTo>
                  <a:pt x="1675960" y="91822"/>
                </a:lnTo>
                <a:cubicBezTo>
                  <a:pt x="1675960" y="137094"/>
                  <a:pt x="1703485" y="175937"/>
                  <a:pt x="1742714" y="192530"/>
                </a:cubicBezTo>
                <a:lnTo>
                  <a:pt x="1784914" y="201050"/>
                </a:lnTo>
                <a:lnTo>
                  <a:pt x="1784914" y="1785599"/>
                </a:lnTo>
                <a:lnTo>
                  <a:pt x="200774" y="1785599"/>
                </a:lnTo>
                <a:lnTo>
                  <a:pt x="192186" y="1743057"/>
                </a:lnTo>
                <a:cubicBezTo>
                  <a:pt x="175593" y="1703829"/>
                  <a:pt x="136750" y="1676303"/>
                  <a:pt x="91477" y="1676303"/>
                </a:cubicBezTo>
                <a:lnTo>
                  <a:pt x="0" y="1676303"/>
                </a:lnTo>
                <a:lnTo>
                  <a:pt x="3727" y="1602503"/>
                </a:lnTo>
                <a:cubicBezTo>
                  <a:pt x="9100" y="1549592"/>
                  <a:pt x="16777" y="1497363"/>
                  <a:pt x="26655" y="1445916"/>
                </a:cubicBezTo>
                <a:lnTo>
                  <a:pt x="30766" y="1428639"/>
                </a:lnTo>
                <a:lnTo>
                  <a:pt x="120902" y="1452791"/>
                </a:lnTo>
                <a:cubicBezTo>
                  <a:pt x="179209" y="1468414"/>
                  <a:pt x="239141" y="1433812"/>
                  <a:pt x="254764" y="1375506"/>
                </a:cubicBezTo>
                <a:lnTo>
                  <a:pt x="254765" y="1375507"/>
                </a:lnTo>
                <a:cubicBezTo>
                  <a:pt x="270387" y="1317200"/>
                  <a:pt x="235786" y="1257269"/>
                  <a:pt x="177480" y="1241645"/>
                </a:cubicBezTo>
                <a:lnTo>
                  <a:pt x="88165" y="1217714"/>
                </a:lnTo>
                <a:lnTo>
                  <a:pt x="111529" y="1147442"/>
                </a:lnTo>
                <a:cubicBezTo>
                  <a:pt x="129806" y="1099534"/>
                  <a:pt x="150081" y="1052612"/>
                  <a:pt x="172252" y="1006779"/>
                </a:cubicBezTo>
                <a:lnTo>
                  <a:pt x="183017" y="986752"/>
                </a:lnTo>
                <a:lnTo>
                  <a:pt x="263752" y="1033364"/>
                </a:lnTo>
                <a:cubicBezTo>
                  <a:pt x="316027" y="1063546"/>
                  <a:pt x="382873" y="1045634"/>
                  <a:pt x="413054" y="993359"/>
                </a:cubicBezTo>
                <a:lnTo>
                  <a:pt x="413055" y="993359"/>
                </a:lnTo>
                <a:cubicBezTo>
                  <a:pt x="443237" y="941083"/>
                  <a:pt x="425325" y="874238"/>
                  <a:pt x="373050" y="844056"/>
                </a:cubicBezTo>
                <a:lnTo>
                  <a:pt x="293118" y="797908"/>
                </a:lnTo>
                <a:lnTo>
                  <a:pt x="327214" y="745653"/>
                </a:lnTo>
                <a:cubicBezTo>
                  <a:pt x="354727" y="707148"/>
                  <a:pt x="383728" y="669779"/>
                  <a:pt x="414132" y="633628"/>
                </a:cubicBezTo>
                <a:lnTo>
                  <a:pt x="444911" y="599824"/>
                </a:lnTo>
                <a:lnTo>
                  <a:pt x="510288" y="665202"/>
                </a:lnTo>
                <a:cubicBezTo>
                  <a:pt x="552971" y="707884"/>
                  <a:pt x="622175" y="707884"/>
                  <a:pt x="664857" y="665202"/>
                </a:cubicBezTo>
                <a:lnTo>
                  <a:pt x="664858" y="665202"/>
                </a:lnTo>
                <a:cubicBezTo>
                  <a:pt x="707542" y="622519"/>
                  <a:pt x="707542" y="553316"/>
                  <a:pt x="664858" y="510633"/>
                </a:cubicBezTo>
                <a:lnTo>
                  <a:pt x="599070" y="444845"/>
                </a:lnTo>
                <a:lnTo>
                  <a:pt x="612725" y="432033"/>
                </a:lnTo>
                <a:cubicBezTo>
                  <a:pt x="648407" y="401096"/>
                  <a:pt x="685325" y="371547"/>
                  <a:pt x="723393" y="343470"/>
                </a:cubicBezTo>
                <a:lnTo>
                  <a:pt x="798037" y="294280"/>
                </a:lnTo>
                <a:lnTo>
                  <a:pt x="843713" y="373393"/>
                </a:lnTo>
                <a:cubicBezTo>
                  <a:pt x="873894" y="425669"/>
                  <a:pt x="940740" y="443581"/>
                  <a:pt x="993016" y="413399"/>
                </a:cubicBezTo>
                <a:cubicBezTo>
                  <a:pt x="1045292" y="383218"/>
                  <a:pt x="1063203" y="316373"/>
                  <a:pt x="1033022" y="264097"/>
                </a:cubicBezTo>
                <a:lnTo>
                  <a:pt x="987192" y="184718"/>
                </a:lnTo>
                <a:lnTo>
                  <a:pt x="1050922" y="151827"/>
                </a:lnTo>
                <a:cubicBezTo>
                  <a:pt x="1094537" y="132194"/>
                  <a:pt x="1139080" y="114255"/>
                  <a:pt x="1184466" y="98096"/>
                </a:cubicBezTo>
                <a:lnTo>
                  <a:pt x="1217213" y="87922"/>
                </a:lnTo>
                <a:lnTo>
                  <a:pt x="1241301" y="177823"/>
                </a:lnTo>
                <a:cubicBezTo>
                  <a:pt x="1256925" y="236129"/>
                  <a:pt x="1316856" y="270731"/>
                  <a:pt x="1375163" y="255107"/>
                </a:cubicBezTo>
                <a:lnTo>
                  <a:pt x="1375163" y="255109"/>
                </a:lnTo>
                <a:cubicBezTo>
                  <a:pt x="1433469" y="239485"/>
                  <a:pt x="1468070" y="179554"/>
                  <a:pt x="1452447" y="121247"/>
                </a:cubicBezTo>
                <a:lnTo>
                  <a:pt x="1428421" y="31578"/>
                </a:lnTo>
                <a:lnTo>
                  <a:pt x="1466236" y="23158"/>
                </a:lnTo>
                <a:cubicBezTo>
                  <a:pt x="1514663" y="14450"/>
                  <a:pt x="1563764" y="7689"/>
                  <a:pt x="1613458" y="296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innerShdw blurRad="12700" dist="12700" dir="135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5219700" y="2552700"/>
            <a:ext cx="1752600" cy="1752600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B2B2B2"/>
              </a:gs>
            </a:gsLst>
            <a:lin ang="2700000" scaled="1"/>
          </a:gradFill>
          <a:ln w="15875">
            <a:gradFill flip="none" rotWithShape="1">
              <a:gsLst>
                <a:gs pos="0">
                  <a:srgbClr val="B0B0B0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</a:ln>
          <a:effectLst>
            <a:innerShdw blurRad="558800" dist="101600" dir="13500000">
              <a:prstClr val="black">
                <a:alpha val="2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0" name="Group 41"/>
          <p:cNvGrpSpPr>
            <a:grpSpLocks noChangeAspect="1"/>
          </p:cNvGrpSpPr>
          <p:nvPr/>
        </p:nvGrpSpPr>
        <p:grpSpPr bwMode="auto">
          <a:xfrm>
            <a:off x="4979344" y="2391599"/>
            <a:ext cx="335847" cy="411122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141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9" name="Group 52"/>
          <p:cNvGrpSpPr>
            <a:grpSpLocks noChangeAspect="1"/>
          </p:cNvGrpSpPr>
          <p:nvPr/>
        </p:nvGrpSpPr>
        <p:grpSpPr bwMode="auto">
          <a:xfrm>
            <a:off x="4973750" y="4054384"/>
            <a:ext cx="426136" cy="422462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150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7" name="Group 62"/>
          <p:cNvGrpSpPr>
            <a:grpSpLocks noChangeAspect="1"/>
          </p:cNvGrpSpPr>
          <p:nvPr/>
        </p:nvGrpSpPr>
        <p:grpSpPr bwMode="auto">
          <a:xfrm>
            <a:off x="6798025" y="2462012"/>
            <a:ext cx="413107" cy="329845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158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1" name="Group 68"/>
          <p:cNvGrpSpPr>
            <a:grpSpLocks noChangeAspect="1"/>
          </p:cNvGrpSpPr>
          <p:nvPr/>
        </p:nvGrpSpPr>
        <p:grpSpPr bwMode="auto">
          <a:xfrm>
            <a:off x="6756447" y="4046550"/>
            <a:ext cx="405358" cy="390565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162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 flipH="1" flipV="1">
            <a:off x="2457295" y="960849"/>
            <a:ext cx="2438687" cy="732476"/>
            <a:chOff x="5246304" y="4593021"/>
            <a:chExt cx="2438687" cy="732476"/>
          </a:xfrm>
        </p:grpSpPr>
        <p:sp>
          <p:nvSpPr>
            <p:cNvPr id="178" name="椭圆 177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8" name="组合 207"/>
          <p:cNvGrpSpPr/>
          <p:nvPr/>
        </p:nvGrpSpPr>
        <p:grpSpPr>
          <a:xfrm flipH="1">
            <a:off x="2439812" y="5153584"/>
            <a:ext cx="2438687" cy="732476"/>
            <a:chOff x="5246304" y="4593021"/>
            <a:chExt cx="2438687" cy="732476"/>
          </a:xfrm>
        </p:grpSpPr>
        <p:sp>
          <p:nvSpPr>
            <p:cNvPr id="209" name="椭圆 208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 flipV="1">
            <a:off x="7287244" y="960849"/>
            <a:ext cx="2438687" cy="732476"/>
            <a:chOff x="5246304" y="4593021"/>
            <a:chExt cx="2438687" cy="732476"/>
          </a:xfrm>
        </p:grpSpPr>
        <p:sp>
          <p:nvSpPr>
            <p:cNvPr id="218" name="椭圆 217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9" name="任意多边形 218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7307861" y="5153584"/>
            <a:ext cx="2438687" cy="732476"/>
            <a:chOff x="5246304" y="4593021"/>
            <a:chExt cx="2438687" cy="732476"/>
          </a:xfrm>
        </p:grpSpPr>
        <p:sp>
          <p:nvSpPr>
            <p:cNvPr id="221" name="椭圆 220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2363040" y="924323"/>
            <a:ext cx="1828880" cy="916028"/>
            <a:chOff x="3758340" y="3768786"/>
            <a:chExt cx="1828880" cy="916028"/>
          </a:xfrm>
        </p:grpSpPr>
        <p:sp>
          <p:nvSpPr>
            <p:cNvPr id="224" name="文本框 223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25" name="文本框 224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6" name="文本框 225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8099911" y="918600"/>
            <a:ext cx="1828880" cy="916028"/>
            <a:chOff x="3758340" y="3768786"/>
            <a:chExt cx="1828880" cy="916028"/>
          </a:xfrm>
        </p:grpSpPr>
        <p:sp>
          <p:nvSpPr>
            <p:cNvPr id="228" name="文本框 227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29" name="文本框 228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0" name="文本框 229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2356703" y="4919984"/>
            <a:ext cx="1828881" cy="916028"/>
            <a:chOff x="3758339" y="3768786"/>
            <a:chExt cx="1828881" cy="916028"/>
          </a:xfrm>
        </p:grpSpPr>
        <p:sp>
          <p:nvSpPr>
            <p:cNvPr id="232" name="文本框 231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33" name="文本框 232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4" name="文本框 233"/>
            <p:cNvSpPr txBox="1"/>
            <p:nvPr/>
          </p:nvSpPr>
          <p:spPr>
            <a:xfrm>
              <a:off x="3758339" y="3768786"/>
              <a:ext cx="5110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8101908" y="4919984"/>
            <a:ext cx="1828880" cy="916028"/>
            <a:chOff x="3758340" y="3768786"/>
            <a:chExt cx="1828880" cy="916028"/>
          </a:xfrm>
        </p:grpSpPr>
        <p:sp>
          <p:nvSpPr>
            <p:cNvPr id="236" name="文本框 235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37" name="文本框 236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2760000">
            <a:off x="3263492" y="1594411"/>
            <a:ext cx="7173915" cy="5256992"/>
          </a:xfrm>
          <a:prstGeom prst="roundRect">
            <a:avLst>
              <a:gd name="adj" fmla="val 50000"/>
            </a:avLst>
          </a:prstGeom>
          <a:gradFill>
            <a:gsLst>
              <a:gs pos="61000">
                <a:schemeClr val="tx1">
                  <a:alpha val="12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CBCBC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3860800" y="1309912"/>
            <a:ext cx="4470400" cy="447040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ffectLst>
            <a:outerShdw blurRad="635000" dist="215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905250" y="1354362"/>
            <a:ext cx="4381500" cy="4381500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BCBCBC"/>
              </a:gs>
            </a:gsLst>
            <a:lin ang="27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223657" y="1672769"/>
            <a:ext cx="3744686" cy="3744686"/>
          </a:xfrm>
          <a:prstGeom prst="ellipse">
            <a:avLst/>
          </a:prstGeom>
          <a:ln>
            <a:noFill/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223657" y="3545112"/>
            <a:ext cx="1872686" cy="1872343"/>
          </a:xfrm>
          <a:custGeom>
            <a:avLst/>
            <a:gdLst>
              <a:gd name="connsiteX0" fmla="*/ 0 w 1872686"/>
              <a:gd name="connsiteY0" fmla="*/ 0 h 1872343"/>
              <a:gd name="connsiteX1" fmla="*/ 1872686 w 1872686"/>
              <a:gd name="connsiteY1" fmla="*/ 0 h 1872343"/>
              <a:gd name="connsiteX2" fmla="*/ 1872686 w 1872686"/>
              <a:gd name="connsiteY2" fmla="*/ 1872326 h 1872343"/>
              <a:gd name="connsiteX3" fmla="*/ 1872343 w 1872686"/>
              <a:gd name="connsiteY3" fmla="*/ 1872343 h 1872343"/>
              <a:gd name="connsiteX4" fmla="*/ 0 w 1872686"/>
              <a:gd name="connsiteY4" fmla="*/ 0 h 18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686" h="1872343">
                <a:moveTo>
                  <a:pt x="0" y="0"/>
                </a:moveTo>
                <a:lnTo>
                  <a:pt x="1872686" y="0"/>
                </a:lnTo>
                <a:lnTo>
                  <a:pt x="1872686" y="1872326"/>
                </a:lnTo>
                <a:lnTo>
                  <a:pt x="1872343" y="1872343"/>
                </a:lnTo>
                <a:cubicBezTo>
                  <a:pt x="838277" y="1872343"/>
                  <a:pt x="0" y="1034066"/>
                  <a:pt x="0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flipV="1">
            <a:off x="4223657" y="1672769"/>
            <a:ext cx="1872686" cy="1872343"/>
          </a:xfrm>
          <a:custGeom>
            <a:avLst/>
            <a:gdLst>
              <a:gd name="connsiteX0" fmla="*/ 0 w 1872686"/>
              <a:gd name="connsiteY0" fmla="*/ 0 h 1872343"/>
              <a:gd name="connsiteX1" fmla="*/ 1872686 w 1872686"/>
              <a:gd name="connsiteY1" fmla="*/ 0 h 1872343"/>
              <a:gd name="connsiteX2" fmla="*/ 1872686 w 1872686"/>
              <a:gd name="connsiteY2" fmla="*/ 1872326 h 1872343"/>
              <a:gd name="connsiteX3" fmla="*/ 1872343 w 1872686"/>
              <a:gd name="connsiteY3" fmla="*/ 1872343 h 1872343"/>
              <a:gd name="connsiteX4" fmla="*/ 0 w 1872686"/>
              <a:gd name="connsiteY4" fmla="*/ 0 h 18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686" h="1872343">
                <a:moveTo>
                  <a:pt x="0" y="0"/>
                </a:moveTo>
                <a:lnTo>
                  <a:pt x="1872686" y="0"/>
                </a:lnTo>
                <a:lnTo>
                  <a:pt x="1872686" y="1872326"/>
                </a:lnTo>
                <a:lnTo>
                  <a:pt x="1872343" y="1872343"/>
                </a:lnTo>
                <a:cubicBezTo>
                  <a:pt x="838277" y="1872343"/>
                  <a:pt x="0" y="1034066"/>
                  <a:pt x="0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flipH="1">
            <a:off x="6095314" y="3545112"/>
            <a:ext cx="1872686" cy="1872343"/>
          </a:xfrm>
          <a:custGeom>
            <a:avLst/>
            <a:gdLst>
              <a:gd name="connsiteX0" fmla="*/ 0 w 1872686"/>
              <a:gd name="connsiteY0" fmla="*/ 0 h 1872343"/>
              <a:gd name="connsiteX1" fmla="*/ 1872686 w 1872686"/>
              <a:gd name="connsiteY1" fmla="*/ 0 h 1872343"/>
              <a:gd name="connsiteX2" fmla="*/ 1872686 w 1872686"/>
              <a:gd name="connsiteY2" fmla="*/ 1872326 h 1872343"/>
              <a:gd name="connsiteX3" fmla="*/ 1872343 w 1872686"/>
              <a:gd name="connsiteY3" fmla="*/ 1872343 h 1872343"/>
              <a:gd name="connsiteX4" fmla="*/ 0 w 1872686"/>
              <a:gd name="connsiteY4" fmla="*/ 0 h 18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686" h="1872343">
                <a:moveTo>
                  <a:pt x="0" y="0"/>
                </a:moveTo>
                <a:lnTo>
                  <a:pt x="1872686" y="0"/>
                </a:lnTo>
                <a:lnTo>
                  <a:pt x="1872686" y="1872326"/>
                </a:lnTo>
                <a:lnTo>
                  <a:pt x="1872343" y="1872343"/>
                </a:lnTo>
                <a:cubicBezTo>
                  <a:pt x="838277" y="1872343"/>
                  <a:pt x="0" y="1034066"/>
                  <a:pt x="0" y="0"/>
                </a:cubicBezTo>
                <a:close/>
              </a:path>
            </a:pathLst>
          </a:custGeom>
          <a:solidFill>
            <a:srgbClr val="714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6095314" y="1672769"/>
            <a:ext cx="1872686" cy="1872343"/>
          </a:xfrm>
          <a:custGeom>
            <a:avLst/>
            <a:gdLst>
              <a:gd name="connsiteX0" fmla="*/ 0 w 1872686"/>
              <a:gd name="connsiteY0" fmla="*/ 0 h 1872343"/>
              <a:gd name="connsiteX1" fmla="*/ 1872686 w 1872686"/>
              <a:gd name="connsiteY1" fmla="*/ 0 h 1872343"/>
              <a:gd name="connsiteX2" fmla="*/ 1872686 w 1872686"/>
              <a:gd name="connsiteY2" fmla="*/ 1872326 h 1872343"/>
              <a:gd name="connsiteX3" fmla="*/ 1872343 w 1872686"/>
              <a:gd name="connsiteY3" fmla="*/ 1872343 h 1872343"/>
              <a:gd name="connsiteX4" fmla="*/ 0 w 1872686"/>
              <a:gd name="connsiteY4" fmla="*/ 0 h 18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686" h="1872343">
                <a:moveTo>
                  <a:pt x="0" y="0"/>
                </a:moveTo>
                <a:lnTo>
                  <a:pt x="1872686" y="0"/>
                </a:lnTo>
                <a:lnTo>
                  <a:pt x="1872686" y="1872326"/>
                </a:lnTo>
                <a:lnTo>
                  <a:pt x="1872343" y="1872343"/>
                </a:lnTo>
                <a:cubicBezTo>
                  <a:pt x="838277" y="1872343"/>
                  <a:pt x="0" y="1034066"/>
                  <a:pt x="0" y="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等腰三角形 134"/>
          <p:cNvSpPr/>
          <p:nvPr/>
        </p:nvSpPr>
        <p:spPr>
          <a:xfrm rot="5400000">
            <a:off x="6084875" y="2666038"/>
            <a:ext cx="137095" cy="118185"/>
          </a:xfrm>
          <a:prstGeom prst="triangl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79346" y="1911438"/>
            <a:ext cx="434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12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79346" y="4778676"/>
            <a:ext cx="434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6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81211" y="3343361"/>
            <a:ext cx="434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9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237461" y="3343361"/>
            <a:ext cx="434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3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43" name="任意多边形 42"/>
          <p:cNvSpPr/>
          <p:nvPr/>
        </p:nvSpPr>
        <p:spPr>
          <a:xfrm rot="-900000">
            <a:off x="5915667" y="2100401"/>
            <a:ext cx="76000" cy="1862122"/>
          </a:xfrm>
          <a:custGeom>
            <a:avLst/>
            <a:gdLst>
              <a:gd name="connsiteX0" fmla="*/ 0 w 122399"/>
              <a:gd name="connsiteY0" fmla="*/ 2073869 h 2726332"/>
              <a:gd name="connsiteX1" fmla="*/ 4810 w 122399"/>
              <a:gd name="connsiteY1" fmla="*/ 1819901 h 2726332"/>
              <a:gd name="connsiteX2" fmla="*/ 8318 w 122399"/>
              <a:gd name="connsiteY2" fmla="*/ 1764433 h 2726332"/>
              <a:gd name="connsiteX3" fmla="*/ 61200 w 122399"/>
              <a:gd name="connsiteY3" fmla="*/ 0 h 2726332"/>
              <a:gd name="connsiteX4" fmla="*/ 114082 w 122399"/>
              <a:gd name="connsiteY4" fmla="*/ 1764436 h 2726332"/>
              <a:gd name="connsiteX5" fmla="*/ 117589 w 122399"/>
              <a:gd name="connsiteY5" fmla="*/ 1819901 h 2726332"/>
              <a:gd name="connsiteX6" fmla="*/ 122399 w 122399"/>
              <a:gd name="connsiteY6" fmla="*/ 2073869 h 2726332"/>
              <a:gd name="connsiteX7" fmla="*/ 61200 w 122399"/>
              <a:gd name="connsiteY7" fmla="*/ 2726332 h 2726332"/>
              <a:gd name="connsiteX8" fmla="*/ 0 w 122399"/>
              <a:gd name="connsiteY8" fmla="*/ 2073869 h 272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399" h="2726332">
                <a:moveTo>
                  <a:pt x="0" y="2073869"/>
                </a:moveTo>
                <a:cubicBezTo>
                  <a:pt x="0" y="1983782"/>
                  <a:pt x="1713" y="1897960"/>
                  <a:pt x="4810" y="1819901"/>
                </a:cubicBezTo>
                <a:lnTo>
                  <a:pt x="8318" y="1764433"/>
                </a:lnTo>
                <a:lnTo>
                  <a:pt x="61200" y="0"/>
                </a:lnTo>
                <a:lnTo>
                  <a:pt x="114082" y="1764436"/>
                </a:lnTo>
                <a:lnTo>
                  <a:pt x="117589" y="1819901"/>
                </a:lnTo>
                <a:cubicBezTo>
                  <a:pt x="120686" y="1897960"/>
                  <a:pt x="122399" y="1983782"/>
                  <a:pt x="122399" y="2073869"/>
                </a:cubicBezTo>
                <a:cubicBezTo>
                  <a:pt x="122399" y="2434214"/>
                  <a:pt x="94999" y="2726332"/>
                  <a:pt x="61200" y="2726332"/>
                </a:cubicBezTo>
                <a:cubicBezTo>
                  <a:pt x="27401" y="2726332"/>
                  <a:pt x="0" y="2434214"/>
                  <a:pt x="0" y="20738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 rot="5400000">
            <a:off x="6297925" y="2845592"/>
            <a:ext cx="69091" cy="1399040"/>
          </a:xfrm>
          <a:custGeom>
            <a:avLst/>
            <a:gdLst>
              <a:gd name="connsiteX0" fmla="*/ 0 w 122399"/>
              <a:gd name="connsiteY0" fmla="*/ 2073869 h 2726332"/>
              <a:gd name="connsiteX1" fmla="*/ 4810 w 122399"/>
              <a:gd name="connsiteY1" fmla="*/ 1819901 h 2726332"/>
              <a:gd name="connsiteX2" fmla="*/ 8318 w 122399"/>
              <a:gd name="connsiteY2" fmla="*/ 1764433 h 2726332"/>
              <a:gd name="connsiteX3" fmla="*/ 61200 w 122399"/>
              <a:gd name="connsiteY3" fmla="*/ 0 h 2726332"/>
              <a:gd name="connsiteX4" fmla="*/ 114082 w 122399"/>
              <a:gd name="connsiteY4" fmla="*/ 1764436 h 2726332"/>
              <a:gd name="connsiteX5" fmla="*/ 117589 w 122399"/>
              <a:gd name="connsiteY5" fmla="*/ 1819901 h 2726332"/>
              <a:gd name="connsiteX6" fmla="*/ 122399 w 122399"/>
              <a:gd name="connsiteY6" fmla="*/ 2073869 h 2726332"/>
              <a:gd name="connsiteX7" fmla="*/ 61200 w 122399"/>
              <a:gd name="connsiteY7" fmla="*/ 2726332 h 2726332"/>
              <a:gd name="connsiteX8" fmla="*/ 0 w 122399"/>
              <a:gd name="connsiteY8" fmla="*/ 2073869 h 272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399" h="2726332">
                <a:moveTo>
                  <a:pt x="0" y="2073869"/>
                </a:moveTo>
                <a:cubicBezTo>
                  <a:pt x="0" y="1983782"/>
                  <a:pt x="1713" y="1897960"/>
                  <a:pt x="4810" y="1819901"/>
                </a:cubicBezTo>
                <a:lnTo>
                  <a:pt x="8318" y="1764433"/>
                </a:lnTo>
                <a:lnTo>
                  <a:pt x="61200" y="0"/>
                </a:lnTo>
                <a:lnTo>
                  <a:pt x="114082" y="1764436"/>
                </a:lnTo>
                <a:lnTo>
                  <a:pt x="117589" y="1819901"/>
                </a:lnTo>
                <a:cubicBezTo>
                  <a:pt x="120686" y="1897960"/>
                  <a:pt x="122399" y="1983782"/>
                  <a:pt x="122399" y="2073869"/>
                </a:cubicBezTo>
                <a:cubicBezTo>
                  <a:pt x="122399" y="2434214"/>
                  <a:pt x="94999" y="2726332"/>
                  <a:pt x="61200" y="2726332"/>
                </a:cubicBezTo>
                <a:cubicBezTo>
                  <a:pt x="27401" y="2726332"/>
                  <a:pt x="0" y="2434214"/>
                  <a:pt x="0" y="20738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029858" y="3478965"/>
            <a:ext cx="132297" cy="132297"/>
            <a:chOff x="8936533" y="2738955"/>
            <a:chExt cx="211667" cy="211667"/>
          </a:xfrm>
        </p:grpSpPr>
        <p:sp>
          <p:nvSpPr>
            <p:cNvPr id="45" name="椭圆 44"/>
            <p:cNvSpPr/>
            <p:nvPr/>
          </p:nvSpPr>
          <p:spPr>
            <a:xfrm>
              <a:off x="8936533" y="2738955"/>
              <a:ext cx="211667" cy="211667"/>
            </a:xfrm>
            <a:prstGeom prst="ellipse">
              <a:avLst/>
            </a:prstGeom>
            <a:solidFill>
              <a:srgbClr val="E45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8982254" y="2786595"/>
              <a:ext cx="116410" cy="1164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 rot="18000000">
            <a:off x="5335147" y="3135353"/>
            <a:ext cx="1991334" cy="16024"/>
          </a:xfrm>
          <a:prstGeom prst="ellipse">
            <a:avLst/>
          </a:prstGeom>
          <a:solidFill>
            <a:srgbClr val="E4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223829" y="1669119"/>
            <a:ext cx="3744343" cy="3751986"/>
          </a:xfrm>
          <a:prstGeom prst="ellipse">
            <a:avLst/>
          </a:prstGeom>
          <a:gradFill flip="none" rotWithShape="1">
            <a:gsLst>
              <a:gs pos="50000">
                <a:schemeClr val="tx1">
                  <a:alpha val="4000"/>
                </a:schemeClr>
              </a:gs>
              <a:gs pos="0">
                <a:schemeClr val="bg1">
                  <a:lumMod val="9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6" name="Group 41"/>
          <p:cNvGrpSpPr>
            <a:grpSpLocks noChangeAspect="1"/>
          </p:cNvGrpSpPr>
          <p:nvPr/>
        </p:nvGrpSpPr>
        <p:grpSpPr bwMode="auto">
          <a:xfrm>
            <a:off x="5198771" y="2616695"/>
            <a:ext cx="369432" cy="452234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77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Group 52"/>
          <p:cNvGrpSpPr>
            <a:grpSpLocks noChangeAspect="1"/>
          </p:cNvGrpSpPr>
          <p:nvPr/>
        </p:nvGrpSpPr>
        <p:grpSpPr bwMode="auto">
          <a:xfrm>
            <a:off x="5188663" y="4035073"/>
            <a:ext cx="468750" cy="464708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86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Group 62"/>
          <p:cNvGrpSpPr>
            <a:grpSpLocks noChangeAspect="1"/>
          </p:cNvGrpSpPr>
          <p:nvPr/>
        </p:nvGrpSpPr>
        <p:grpSpPr bwMode="auto">
          <a:xfrm>
            <a:off x="6624969" y="2691171"/>
            <a:ext cx="454418" cy="362830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94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" name="Group 68"/>
          <p:cNvGrpSpPr>
            <a:grpSpLocks noChangeAspect="1"/>
          </p:cNvGrpSpPr>
          <p:nvPr/>
        </p:nvGrpSpPr>
        <p:grpSpPr bwMode="auto">
          <a:xfrm>
            <a:off x="6583779" y="4028833"/>
            <a:ext cx="445894" cy="429622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98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 flipH="1" flipV="1">
            <a:off x="2457295" y="1076961"/>
            <a:ext cx="2438687" cy="732476"/>
            <a:chOff x="5246304" y="4593021"/>
            <a:chExt cx="2438687" cy="732476"/>
          </a:xfrm>
        </p:grpSpPr>
        <p:sp>
          <p:nvSpPr>
            <p:cNvPr id="106" name="椭圆 105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 flipH="1">
            <a:off x="2439812" y="5269696"/>
            <a:ext cx="2438687" cy="732476"/>
            <a:chOff x="5246304" y="4593021"/>
            <a:chExt cx="2438687" cy="732476"/>
          </a:xfrm>
        </p:grpSpPr>
        <p:sp>
          <p:nvSpPr>
            <p:cNvPr id="109" name="椭圆 108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 flipV="1">
            <a:off x="7287244" y="1076961"/>
            <a:ext cx="2438687" cy="732476"/>
            <a:chOff x="5246304" y="4593021"/>
            <a:chExt cx="2438687" cy="732476"/>
          </a:xfrm>
        </p:grpSpPr>
        <p:sp>
          <p:nvSpPr>
            <p:cNvPr id="112" name="椭圆 111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7307861" y="5269696"/>
            <a:ext cx="2438687" cy="732476"/>
            <a:chOff x="5246304" y="4593021"/>
            <a:chExt cx="2438687" cy="732476"/>
          </a:xfrm>
        </p:grpSpPr>
        <p:sp>
          <p:nvSpPr>
            <p:cNvPr id="115" name="椭圆 114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363040" y="1040435"/>
            <a:ext cx="1828880" cy="916028"/>
            <a:chOff x="3758340" y="3768786"/>
            <a:chExt cx="1828880" cy="916028"/>
          </a:xfrm>
        </p:grpSpPr>
        <p:sp>
          <p:nvSpPr>
            <p:cNvPr id="118" name="文本框 117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8099911" y="1034712"/>
            <a:ext cx="1828880" cy="916028"/>
            <a:chOff x="3758340" y="3768786"/>
            <a:chExt cx="1828880" cy="916028"/>
          </a:xfrm>
        </p:grpSpPr>
        <p:sp>
          <p:nvSpPr>
            <p:cNvPr id="122" name="文本框 121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2356703" y="5036096"/>
            <a:ext cx="1828881" cy="916028"/>
            <a:chOff x="3758339" y="3768786"/>
            <a:chExt cx="1828881" cy="916028"/>
          </a:xfrm>
        </p:grpSpPr>
        <p:sp>
          <p:nvSpPr>
            <p:cNvPr id="126" name="文本框 125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758339" y="3768786"/>
              <a:ext cx="5110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8101908" y="5036096"/>
            <a:ext cx="1828880" cy="916028"/>
            <a:chOff x="3758340" y="3768786"/>
            <a:chExt cx="1828880" cy="916028"/>
          </a:xfrm>
        </p:grpSpPr>
        <p:sp>
          <p:nvSpPr>
            <p:cNvPr id="130" name="文本框 129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4" name="任意多边形 133"/>
          <p:cNvSpPr/>
          <p:nvPr/>
        </p:nvSpPr>
        <p:spPr>
          <a:xfrm rot="19800000" flipH="1">
            <a:off x="4224759" y="1673955"/>
            <a:ext cx="3742484" cy="3742315"/>
          </a:xfrm>
          <a:custGeom>
            <a:avLst/>
            <a:gdLst>
              <a:gd name="connsiteX0" fmla="*/ 2728883 w 3742484"/>
              <a:gd name="connsiteY0" fmla="*/ 3343109 h 3742315"/>
              <a:gd name="connsiteX1" fmla="*/ 2717169 w 3742484"/>
              <a:gd name="connsiteY1" fmla="*/ 3349872 h 3742315"/>
              <a:gd name="connsiteX2" fmla="*/ 2710573 w 3742484"/>
              <a:gd name="connsiteY2" fmla="*/ 3374489 h 3742315"/>
              <a:gd name="connsiteX3" fmla="*/ 2785153 w 3742484"/>
              <a:gd name="connsiteY3" fmla="*/ 3503665 h 3742315"/>
              <a:gd name="connsiteX4" fmla="*/ 2807242 w 3742484"/>
              <a:gd name="connsiteY4" fmla="*/ 3492357 h 3742315"/>
              <a:gd name="connsiteX5" fmla="*/ 2828080 w 3742484"/>
              <a:gd name="connsiteY5" fmla="*/ 3478881 h 3742315"/>
              <a:gd name="connsiteX6" fmla="*/ 2753500 w 3742484"/>
              <a:gd name="connsiteY6" fmla="*/ 3349705 h 3742315"/>
              <a:gd name="connsiteX7" fmla="*/ 2728883 w 3742484"/>
              <a:gd name="connsiteY7" fmla="*/ 3343109 h 3742315"/>
              <a:gd name="connsiteX8" fmla="*/ 3360899 w 3742484"/>
              <a:gd name="connsiteY8" fmla="*/ 2708687 h 3742315"/>
              <a:gd name="connsiteX9" fmla="*/ 3349956 w 3742484"/>
              <a:gd name="connsiteY9" fmla="*/ 2717084 h 3742315"/>
              <a:gd name="connsiteX10" fmla="*/ 3343194 w 3742484"/>
              <a:gd name="connsiteY10" fmla="*/ 2728797 h 3742315"/>
              <a:gd name="connsiteX11" fmla="*/ 3349790 w 3742484"/>
              <a:gd name="connsiteY11" fmla="*/ 2753415 h 3742315"/>
              <a:gd name="connsiteX12" fmla="*/ 3479320 w 3742484"/>
              <a:gd name="connsiteY12" fmla="*/ 2828199 h 3742315"/>
              <a:gd name="connsiteX13" fmla="*/ 3503148 w 3742484"/>
              <a:gd name="connsiteY13" fmla="*/ 2784719 h 3742315"/>
              <a:gd name="connsiteX14" fmla="*/ 3374574 w 3742484"/>
              <a:gd name="connsiteY14" fmla="*/ 2710487 h 3742315"/>
              <a:gd name="connsiteX15" fmla="*/ 3360899 w 3742484"/>
              <a:gd name="connsiteY15" fmla="*/ 2708687 h 3742315"/>
              <a:gd name="connsiteX16" fmla="*/ 1851736 w 3742484"/>
              <a:gd name="connsiteY16" fmla="*/ 3580002 h 3742315"/>
              <a:gd name="connsiteX17" fmla="*/ 1846458 w 3742484"/>
              <a:gd name="connsiteY17" fmla="*/ 3592745 h 3742315"/>
              <a:gd name="connsiteX18" fmla="*/ 1846458 w 3742484"/>
              <a:gd name="connsiteY18" fmla="*/ 3741210 h 3742315"/>
              <a:gd name="connsiteX19" fmla="*/ 1896026 w 3742484"/>
              <a:gd name="connsiteY19" fmla="*/ 3742315 h 3742315"/>
              <a:gd name="connsiteX20" fmla="*/ 1896026 w 3742484"/>
              <a:gd name="connsiteY20" fmla="*/ 3592745 h 3742315"/>
              <a:gd name="connsiteX21" fmla="*/ 1878005 w 3742484"/>
              <a:gd name="connsiteY21" fmla="*/ 3574724 h 3742315"/>
              <a:gd name="connsiteX22" fmla="*/ 1864480 w 3742484"/>
              <a:gd name="connsiteY22" fmla="*/ 3574724 h 3742315"/>
              <a:gd name="connsiteX23" fmla="*/ 1851736 w 3742484"/>
              <a:gd name="connsiteY23" fmla="*/ 3580002 h 3742315"/>
              <a:gd name="connsiteX24" fmla="*/ 999927 w 3742484"/>
              <a:gd name="connsiteY24" fmla="*/ 3341307 h 3742315"/>
              <a:gd name="connsiteX25" fmla="*/ 988985 w 3742484"/>
              <a:gd name="connsiteY25" fmla="*/ 3349703 h 3742315"/>
              <a:gd name="connsiteX26" fmla="*/ 914158 w 3742484"/>
              <a:gd name="connsiteY26" fmla="*/ 3479308 h 3742315"/>
              <a:gd name="connsiteX27" fmla="*/ 957640 w 3742484"/>
              <a:gd name="connsiteY27" fmla="*/ 3503132 h 3742315"/>
              <a:gd name="connsiteX28" fmla="*/ 1031912 w 3742484"/>
              <a:gd name="connsiteY28" fmla="*/ 3374488 h 3742315"/>
              <a:gd name="connsiteX29" fmla="*/ 1025316 w 3742484"/>
              <a:gd name="connsiteY29" fmla="*/ 3349870 h 3742315"/>
              <a:gd name="connsiteX30" fmla="*/ 1013602 w 3742484"/>
              <a:gd name="connsiteY30" fmla="*/ 3343108 h 3742315"/>
              <a:gd name="connsiteX31" fmla="*/ 999927 w 3742484"/>
              <a:gd name="connsiteY31" fmla="*/ 3341307 h 3742315"/>
              <a:gd name="connsiteX32" fmla="*/ 3580087 w 3742484"/>
              <a:gd name="connsiteY32" fmla="*/ 1851651 h 3742315"/>
              <a:gd name="connsiteX33" fmla="*/ 3574809 w 3742484"/>
              <a:gd name="connsiteY33" fmla="*/ 1864394 h 3742315"/>
              <a:gd name="connsiteX34" fmla="*/ 3574809 w 3742484"/>
              <a:gd name="connsiteY34" fmla="*/ 1877920 h 3742315"/>
              <a:gd name="connsiteX35" fmla="*/ 3592830 w 3742484"/>
              <a:gd name="connsiteY35" fmla="*/ 1895941 h 3742315"/>
              <a:gd name="connsiteX36" fmla="*/ 3741375 w 3742484"/>
              <a:gd name="connsiteY36" fmla="*/ 1895941 h 3742315"/>
              <a:gd name="connsiteX37" fmla="*/ 3742484 w 3742484"/>
              <a:gd name="connsiteY37" fmla="*/ 1846373 h 3742315"/>
              <a:gd name="connsiteX38" fmla="*/ 3592830 w 3742484"/>
              <a:gd name="connsiteY38" fmla="*/ 1846373 h 3742315"/>
              <a:gd name="connsiteX39" fmla="*/ 3580087 w 3742484"/>
              <a:gd name="connsiteY39" fmla="*/ 1851651 h 3742315"/>
              <a:gd name="connsiteX40" fmla="*/ 3349789 w 3742484"/>
              <a:gd name="connsiteY40" fmla="*/ 988899 h 3742315"/>
              <a:gd name="connsiteX41" fmla="*/ 3343193 w 3742484"/>
              <a:gd name="connsiteY41" fmla="*/ 1013517 h 3742315"/>
              <a:gd name="connsiteX42" fmla="*/ 3349956 w 3742484"/>
              <a:gd name="connsiteY42" fmla="*/ 1025230 h 3742315"/>
              <a:gd name="connsiteX43" fmla="*/ 3374573 w 3742484"/>
              <a:gd name="connsiteY43" fmla="*/ 1031827 h 3742315"/>
              <a:gd name="connsiteX44" fmla="*/ 3503899 w 3742484"/>
              <a:gd name="connsiteY44" fmla="*/ 957161 h 3742315"/>
              <a:gd name="connsiteX45" fmla="*/ 3492591 w 3742484"/>
              <a:gd name="connsiteY45" fmla="*/ 935071 h 3742315"/>
              <a:gd name="connsiteX46" fmla="*/ 3479115 w 3742484"/>
              <a:gd name="connsiteY46" fmla="*/ 914233 h 3742315"/>
              <a:gd name="connsiteX47" fmla="*/ 367911 w 3742484"/>
              <a:gd name="connsiteY47" fmla="*/ 2710487 h 3742315"/>
              <a:gd name="connsiteX48" fmla="*/ 238585 w 3742484"/>
              <a:gd name="connsiteY48" fmla="*/ 2785154 h 3742315"/>
              <a:gd name="connsiteX49" fmla="*/ 249894 w 3742484"/>
              <a:gd name="connsiteY49" fmla="*/ 2807243 h 3742315"/>
              <a:gd name="connsiteX50" fmla="*/ 263369 w 3742484"/>
              <a:gd name="connsiteY50" fmla="*/ 2828081 h 3742315"/>
              <a:gd name="connsiteX51" fmla="*/ 392695 w 3742484"/>
              <a:gd name="connsiteY51" fmla="*/ 2753415 h 3742315"/>
              <a:gd name="connsiteX52" fmla="*/ 399292 w 3742484"/>
              <a:gd name="connsiteY52" fmla="*/ 2728797 h 3742315"/>
              <a:gd name="connsiteX53" fmla="*/ 392529 w 3742484"/>
              <a:gd name="connsiteY53" fmla="*/ 2717084 h 3742315"/>
              <a:gd name="connsiteX54" fmla="*/ 367911 w 3742484"/>
              <a:gd name="connsiteY54" fmla="*/ 2710487 h 3742315"/>
              <a:gd name="connsiteX55" fmla="*/ 2784845 w 3742484"/>
              <a:gd name="connsiteY55" fmla="*/ 239183 h 3742315"/>
              <a:gd name="connsiteX56" fmla="*/ 2710573 w 3742484"/>
              <a:gd name="connsiteY56" fmla="*/ 367826 h 3742315"/>
              <a:gd name="connsiteX57" fmla="*/ 2717169 w 3742484"/>
              <a:gd name="connsiteY57" fmla="*/ 392443 h 3742315"/>
              <a:gd name="connsiteX58" fmla="*/ 2728883 w 3742484"/>
              <a:gd name="connsiteY58" fmla="*/ 399207 h 3742315"/>
              <a:gd name="connsiteX59" fmla="*/ 2753500 w 3742484"/>
              <a:gd name="connsiteY59" fmla="*/ 392610 h 3742315"/>
              <a:gd name="connsiteX60" fmla="*/ 2828327 w 3742484"/>
              <a:gd name="connsiteY60" fmla="*/ 263006 h 3742315"/>
              <a:gd name="connsiteX61" fmla="*/ 1109 w 3742484"/>
              <a:gd name="connsiteY61" fmla="*/ 1846373 h 3742315"/>
              <a:gd name="connsiteX62" fmla="*/ 0 w 3742484"/>
              <a:gd name="connsiteY62" fmla="*/ 1895941 h 3742315"/>
              <a:gd name="connsiteX63" fmla="*/ 149655 w 3742484"/>
              <a:gd name="connsiteY63" fmla="*/ 1895941 h 3742315"/>
              <a:gd name="connsiteX64" fmla="*/ 167676 w 3742484"/>
              <a:gd name="connsiteY64" fmla="*/ 1877920 h 3742315"/>
              <a:gd name="connsiteX65" fmla="*/ 167676 w 3742484"/>
              <a:gd name="connsiteY65" fmla="*/ 1864394 h 3742315"/>
              <a:gd name="connsiteX66" fmla="*/ 149655 w 3742484"/>
              <a:gd name="connsiteY66" fmla="*/ 1846373 h 3742315"/>
              <a:gd name="connsiteX67" fmla="*/ 1846459 w 3742484"/>
              <a:gd name="connsiteY67" fmla="*/ 0 h 3742315"/>
              <a:gd name="connsiteX68" fmla="*/ 1846459 w 3742484"/>
              <a:gd name="connsiteY68" fmla="*/ 149569 h 3742315"/>
              <a:gd name="connsiteX69" fmla="*/ 1864480 w 3742484"/>
              <a:gd name="connsiteY69" fmla="*/ 167590 h 3742315"/>
              <a:gd name="connsiteX70" fmla="*/ 1878005 w 3742484"/>
              <a:gd name="connsiteY70" fmla="*/ 167590 h 3742315"/>
              <a:gd name="connsiteX71" fmla="*/ 1896027 w 3742484"/>
              <a:gd name="connsiteY71" fmla="*/ 149569 h 3742315"/>
              <a:gd name="connsiteX72" fmla="*/ 1896027 w 3742484"/>
              <a:gd name="connsiteY72" fmla="*/ 1105 h 3742315"/>
              <a:gd name="connsiteX73" fmla="*/ 263165 w 3742484"/>
              <a:gd name="connsiteY73" fmla="*/ 914115 h 3742315"/>
              <a:gd name="connsiteX74" fmla="*/ 239337 w 3742484"/>
              <a:gd name="connsiteY74" fmla="*/ 957595 h 3742315"/>
              <a:gd name="connsiteX75" fmla="*/ 367911 w 3742484"/>
              <a:gd name="connsiteY75" fmla="*/ 1031827 h 3742315"/>
              <a:gd name="connsiteX76" fmla="*/ 392529 w 3742484"/>
              <a:gd name="connsiteY76" fmla="*/ 1025230 h 3742315"/>
              <a:gd name="connsiteX77" fmla="*/ 399291 w 3742484"/>
              <a:gd name="connsiteY77" fmla="*/ 1013517 h 3742315"/>
              <a:gd name="connsiteX78" fmla="*/ 392695 w 3742484"/>
              <a:gd name="connsiteY78" fmla="*/ 988899 h 3742315"/>
              <a:gd name="connsiteX79" fmla="*/ 935242 w 3742484"/>
              <a:gd name="connsiteY79" fmla="*/ 249958 h 3742315"/>
              <a:gd name="connsiteX80" fmla="*/ 914404 w 3742484"/>
              <a:gd name="connsiteY80" fmla="*/ 263434 h 3742315"/>
              <a:gd name="connsiteX81" fmla="*/ 988985 w 3742484"/>
              <a:gd name="connsiteY81" fmla="*/ 392612 h 3742315"/>
              <a:gd name="connsiteX82" fmla="*/ 1013602 w 3742484"/>
              <a:gd name="connsiteY82" fmla="*/ 399208 h 3742315"/>
              <a:gd name="connsiteX83" fmla="*/ 1025316 w 3742484"/>
              <a:gd name="connsiteY83" fmla="*/ 392445 h 3742315"/>
              <a:gd name="connsiteX84" fmla="*/ 1031912 w 3742484"/>
              <a:gd name="connsiteY84" fmla="*/ 367828 h 3742315"/>
              <a:gd name="connsiteX85" fmla="*/ 957331 w 3742484"/>
              <a:gd name="connsiteY85" fmla="*/ 238650 h 3742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742484" h="3742315">
                <a:moveTo>
                  <a:pt x="2728883" y="3343109"/>
                </a:moveTo>
                <a:lnTo>
                  <a:pt x="2717169" y="3349872"/>
                </a:lnTo>
                <a:cubicBezTo>
                  <a:pt x="2708549" y="3354848"/>
                  <a:pt x="2705596" y="3365869"/>
                  <a:pt x="2710573" y="3374489"/>
                </a:cubicBezTo>
                <a:lnTo>
                  <a:pt x="2785153" y="3503665"/>
                </a:lnTo>
                <a:lnTo>
                  <a:pt x="2807242" y="3492357"/>
                </a:lnTo>
                <a:lnTo>
                  <a:pt x="2828080" y="3478881"/>
                </a:lnTo>
                <a:lnTo>
                  <a:pt x="2753500" y="3349705"/>
                </a:lnTo>
                <a:cubicBezTo>
                  <a:pt x="2748523" y="3341085"/>
                  <a:pt x="2737502" y="3338132"/>
                  <a:pt x="2728883" y="3343109"/>
                </a:cubicBezTo>
                <a:close/>
                <a:moveTo>
                  <a:pt x="3360899" y="2708687"/>
                </a:moveTo>
                <a:cubicBezTo>
                  <a:pt x="3356444" y="2709881"/>
                  <a:pt x="3352445" y="2712774"/>
                  <a:pt x="3349956" y="2717084"/>
                </a:cubicBezTo>
                <a:lnTo>
                  <a:pt x="3343194" y="2728797"/>
                </a:lnTo>
                <a:cubicBezTo>
                  <a:pt x="3338217" y="2737417"/>
                  <a:pt x="3341170" y="2748438"/>
                  <a:pt x="3349790" y="2753415"/>
                </a:cubicBezTo>
                <a:lnTo>
                  <a:pt x="3479320" y="2828199"/>
                </a:lnTo>
                <a:lnTo>
                  <a:pt x="3503148" y="2784719"/>
                </a:lnTo>
                <a:lnTo>
                  <a:pt x="3374574" y="2710487"/>
                </a:lnTo>
                <a:cubicBezTo>
                  <a:pt x="3370264" y="2707999"/>
                  <a:pt x="3365354" y="2707493"/>
                  <a:pt x="3360899" y="2708687"/>
                </a:cubicBezTo>
                <a:close/>
                <a:moveTo>
                  <a:pt x="1851736" y="3580002"/>
                </a:moveTo>
                <a:cubicBezTo>
                  <a:pt x="1848475" y="3583264"/>
                  <a:pt x="1846458" y="3587769"/>
                  <a:pt x="1846458" y="3592745"/>
                </a:cubicBezTo>
                <a:lnTo>
                  <a:pt x="1846458" y="3741210"/>
                </a:lnTo>
                <a:lnTo>
                  <a:pt x="1896026" y="3742315"/>
                </a:lnTo>
                <a:lnTo>
                  <a:pt x="1896026" y="3592745"/>
                </a:lnTo>
                <a:cubicBezTo>
                  <a:pt x="1896026" y="3582792"/>
                  <a:pt x="1887958" y="3574724"/>
                  <a:pt x="1878005" y="3574724"/>
                </a:cubicBezTo>
                <a:lnTo>
                  <a:pt x="1864480" y="3574724"/>
                </a:lnTo>
                <a:cubicBezTo>
                  <a:pt x="1859503" y="3574725"/>
                  <a:pt x="1854998" y="3576741"/>
                  <a:pt x="1851736" y="3580002"/>
                </a:cubicBezTo>
                <a:close/>
                <a:moveTo>
                  <a:pt x="999927" y="3341307"/>
                </a:moveTo>
                <a:cubicBezTo>
                  <a:pt x="995473" y="3342501"/>
                  <a:pt x="991473" y="3345393"/>
                  <a:pt x="988985" y="3349703"/>
                </a:cubicBezTo>
                <a:lnTo>
                  <a:pt x="914158" y="3479308"/>
                </a:lnTo>
                <a:lnTo>
                  <a:pt x="957640" y="3503132"/>
                </a:lnTo>
                <a:lnTo>
                  <a:pt x="1031912" y="3374488"/>
                </a:lnTo>
                <a:cubicBezTo>
                  <a:pt x="1036889" y="3365868"/>
                  <a:pt x="1033935" y="3354847"/>
                  <a:pt x="1025316" y="3349870"/>
                </a:cubicBezTo>
                <a:lnTo>
                  <a:pt x="1013602" y="3343108"/>
                </a:lnTo>
                <a:cubicBezTo>
                  <a:pt x="1009292" y="3340620"/>
                  <a:pt x="1004382" y="3340113"/>
                  <a:pt x="999927" y="3341307"/>
                </a:cubicBezTo>
                <a:close/>
                <a:moveTo>
                  <a:pt x="3580087" y="1851651"/>
                </a:moveTo>
                <a:cubicBezTo>
                  <a:pt x="3576826" y="1854912"/>
                  <a:pt x="3574809" y="1859417"/>
                  <a:pt x="3574809" y="1864394"/>
                </a:cubicBezTo>
                <a:lnTo>
                  <a:pt x="3574809" y="1877920"/>
                </a:lnTo>
                <a:cubicBezTo>
                  <a:pt x="3574809" y="1887873"/>
                  <a:pt x="3582877" y="1895941"/>
                  <a:pt x="3592830" y="1895941"/>
                </a:cubicBezTo>
                <a:lnTo>
                  <a:pt x="3741375" y="1895941"/>
                </a:lnTo>
                <a:lnTo>
                  <a:pt x="3742484" y="1846373"/>
                </a:lnTo>
                <a:lnTo>
                  <a:pt x="3592830" y="1846373"/>
                </a:lnTo>
                <a:cubicBezTo>
                  <a:pt x="3587854" y="1846373"/>
                  <a:pt x="3583348" y="1848390"/>
                  <a:pt x="3580087" y="1851651"/>
                </a:cubicBezTo>
                <a:close/>
                <a:moveTo>
                  <a:pt x="3349789" y="988899"/>
                </a:moveTo>
                <a:cubicBezTo>
                  <a:pt x="3341170" y="993876"/>
                  <a:pt x="3338217" y="1004897"/>
                  <a:pt x="3343193" y="1013517"/>
                </a:cubicBezTo>
                <a:lnTo>
                  <a:pt x="3349956" y="1025230"/>
                </a:lnTo>
                <a:cubicBezTo>
                  <a:pt x="3354933" y="1033850"/>
                  <a:pt x="3365954" y="1036803"/>
                  <a:pt x="3374573" y="1031827"/>
                </a:cubicBezTo>
                <a:lnTo>
                  <a:pt x="3503899" y="957161"/>
                </a:lnTo>
                <a:lnTo>
                  <a:pt x="3492591" y="935071"/>
                </a:lnTo>
                <a:lnTo>
                  <a:pt x="3479115" y="914233"/>
                </a:lnTo>
                <a:close/>
                <a:moveTo>
                  <a:pt x="367911" y="2710487"/>
                </a:moveTo>
                <a:lnTo>
                  <a:pt x="238585" y="2785154"/>
                </a:lnTo>
                <a:lnTo>
                  <a:pt x="249894" y="2807243"/>
                </a:lnTo>
                <a:lnTo>
                  <a:pt x="263369" y="2828081"/>
                </a:lnTo>
                <a:lnTo>
                  <a:pt x="392695" y="2753415"/>
                </a:lnTo>
                <a:cubicBezTo>
                  <a:pt x="401315" y="2748438"/>
                  <a:pt x="404268" y="2737417"/>
                  <a:pt x="399292" y="2728797"/>
                </a:cubicBezTo>
                <a:lnTo>
                  <a:pt x="392529" y="2717084"/>
                </a:lnTo>
                <a:cubicBezTo>
                  <a:pt x="387552" y="2708464"/>
                  <a:pt x="376531" y="2705511"/>
                  <a:pt x="367911" y="2710487"/>
                </a:cubicBezTo>
                <a:close/>
                <a:moveTo>
                  <a:pt x="2784845" y="239183"/>
                </a:moveTo>
                <a:lnTo>
                  <a:pt x="2710573" y="367826"/>
                </a:lnTo>
                <a:cubicBezTo>
                  <a:pt x="2705596" y="376446"/>
                  <a:pt x="2708549" y="387467"/>
                  <a:pt x="2717169" y="392443"/>
                </a:cubicBezTo>
                <a:lnTo>
                  <a:pt x="2728883" y="399207"/>
                </a:lnTo>
                <a:cubicBezTo>
                  <a:pt x="2737502" y="404183"/>
                  <a:pt x="2748523" y="401230"/>
                  <a:pt x="2753500" y="392610"/>
                </a:cubicBezTo>
                <a:lnTo>
                  <a:pt x="2828327" y="263006"/>
                </a:lnTo>
                <a:close/>
                <a:moveTo>
                  <a:pt x="1109" y="1846373"/>
                </a:moveTo>
                <a:lnTo>
                  <a:pt x="0" y="1895941"/>
                </a:lnTo>
                <a:lnTo>
                  <a:pt x="149655" y="1895941"/>
                </a:lnTo>
                <a:cubicBezTo>
                  <a:pt x="159608" y="1895941"/>
                  <a:pt x="167676" y="1887873"/>
                  <a:pt x="167676" y="1877920"/>
                </a:cubicBezTo>
                <a:lnTo>
                  <a:pt x="167676" y="1864394"/>
                </a:lnTo>
                <a:cubicBezTo>
                  <a:pt x="167676" y="1854441"/>
                  <a:pt x="159608" y="1846373"/>
                  <a:pt x="149655" y="1846373"/>
                </a:cubicBezTo>
                <a:close/>
                <a:moveTo>
                  <a:pt x="1846459" y="0"/>
                </a:moveTo>
                <a:lnTo>
                  <a:pt x="1846459" y="149569"/>
                </a:lnTo>
                <a:cubicBezTo>
                  <a:pt x="1846459" y="159522"/>
                  <a:pt x="1854527" y="167590"/>
                  <a:pt x="1864480" y="167590"/>
                </a:cubicBezTo>
                <a:lnTo>
                  <a:pt x="1878005" y="167590"/>
                </a:lnTo>
                <a:cubicBezTo>
                  <a:pt x="1887958" y="167590"/>
                  <a:pt x="1896027" y="159522"/>
                  <a:pt x="1896027" y="149569"/>
                </a:cubicBezTo>
                <a:lnTo>
                  <a:pt x="1896027" y="1105"/>
                </a:lnTo>
                <a:close/>
                <a:moveTo>
                  <a:pt x="263165" y="914115"/>
                </a:moveTo>
                <a:lnTo>
                  <a:pt x="239337" y="957595"/>
                </a:lnTo>
                <a:lnTo>
                  <a:pt x="367911" y="1031827"/>
                </a:lnTo>
                <a:cubicBezTo>
                  <a:pt x="376531" y="1036803"/>
                  <a:pt x="387552" y="1033850"/>
                  <a:pt x="392529" y="1025230"/>
                </a:cubicBezTo>
                <a:lnTo>
                  <a:pt x="399291" y="1013517"/>
                </a:lnTo>
                <a:cubicBezTo>
                  <a:pt x="404268" y="1004897"/>
                  <a:pt x="401315" y="993876"/>
                  <a:pt x="392695" y="988899"/>
                </a:cubicBezTo>
                <a:close/>
                <a:moveTo>
                  <a:pt x="935242" y="249958"/>
                </a:moveTo>
                <a:lnTo>
                  <a:pt x="914404" y="263434"/>
                </a:lnTo>
                <a:lnTo>
                  <a:pt x="988985" y="392612"/>
                </a:lnTo>
                <a:cubicBezTo>
                  <a:pt x="993961" y="401230"/>
                  <a:pt x="1004983" y="404184"/>
                  <a:pt x="1013602" y="399208"/>
                </a:cubicBezTo>
                <a:lnTo>
                  <a:pt x="1025316" y="392445"/>
                </a:lnTo>
                <a:cubicBezTo>
                  <a:pt x="1033936" y="387468"/>
                  <a:pt x="1036888" y="376446"/>
                  <a:pt x="1031912" y="367828"/>
                </a:cubicBezTo>
                <a:lnTo>
                  <a:pt x="957331" y="23865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119365" y="3428406"/>
            <a:ext cx="137095" cy="118185"/>
          </a:xfrm>
          <a:prstGeom prst="triangle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等腰三角形 137"/>
          <p:cNvSpPr/>
          <p:nvPr/>
        </p:nvSpPr>
        <p:spPr>
          <a:xfrm rot="16200000" flipH="1">
            <a:off x="5968988" y="4378487"/>
            <a:ext cx="137095" cy="118185"/>
          </a:xfrm>
          <a:prstGeom prst="triangle">
            <a:avLst/>
          </a:prstGeom>
          <a:solidFill>
            <a:srgbClr val="714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等腰三角形 138"/>
          <p:cNvSpPr/>
          <p:nvPr/>
        </p:nvSpPr>
        <p:spPr>
          <a:xfrm flipV="1">
            <a:off x="6967109" y="3542706"/>
            <a:ext cx="137095" cy="118185"/>
          </a:xfrm>
          <a:prstGeom prst="triangle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创意时钟并列关系图表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/>
          <p:cNvSpPr/>
          <p:nvPr/>
        </p:nvSpPr>
        <p:spPr>
          <a:xfrm rot="19941839" flipH="1">
            <a:off x="4934446" y="4206318"/>
            <a:ext cx="3565277" cy="821592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六边形 7"/>
          <p:cNvSpPr/>
          <p:nvPr/>
        </p:nvSpPr>
        <p:spPr>
          <a:xfrm rot="19941839" flipH="1">
            <a:off x="4272135" y="1923130"/>
            <a:ext cx="2268998" cy="821592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六边形 5"/>
          <p:cNvSpPr/>
          <p:nvPr/>
        </p:nvSpPr>
        <p:spPr>
          <a:xfrm rot="19941839" flipH="1">
            <a:off x="3015620" y="2261446"/>
            <a:ext cx="6588845" cy="966068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2540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`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" name="六边形 3"/>
          <p:cNvSpPr/>
          <p:nvPr/>
        </p:nvSpPr>
        <p:spPr>
          <a:xfrm rot="19941839" flipH="1">
            <a:off x="2705031" y="3604740"/>
            <a:ext cx="6588845" cy="966068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2540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1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694867" y="1958458"/>
            <a:ext cx="3004239" cy="3004240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Freeform 32"/>
          <p:cNvSpPr>
            <a:spLocks noEditPoints="1"/>
          </p:cNvSpPr>
          <p:nvPr/>
        </p:nvSpPr>
        <p:spPr bwMode="auto">
          <a:xfrm>
            <a:off x="6733966" y="2835888"/>
            <a:ext cx="739703" cy="529457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12245" y="2256675"/>
            <a:ext cx="13496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663A77"/>
                </a:solidFill>
                <a:latin typeface="Impact" panose="020B0806030902050204" pitchFamily="34" charset="0"/>
                <a:cs typeface="Iskoola Pota" panose="020B0502040204020203" pitchFamily="34" charset="0"/>
              </a:rPr>
              <a:t>A</a:t>
            </a:r>
            <a:endParaRPr lang="zh-CN" altLang="en-US" sz="6600" dirty="0">
              <a:solidFill>
                <a:srgbClr val="663A77"/>
              </a:solidFill>
              <a:latin typeface="Impact" panose="020B0806030902050204" pitchFamily="34" charset="0"/>
              <a:cs typeface="Iskoola Pota" panose="020B0502040204020203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08979" y="3276578"/>
            <a:ext cx="1734231" cy="904139"/>
            <a:chOff x="3762897" y="3849925"/>
            <a:chExt cx="1734231" cy="904139"/>
          </a:xfrm>
        </p:grpSpPr>
        <p:sp>
          <p:nvSpPr>
            <p:cNvPr id="12" name="文本框 11"/>
            <p:cNvSpPr txBox="1"/>
            <p:nvPr/>
          </p:nvSpPr>
          <p:spPr>
            <a:xfrm>
              <a:off x="376952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762897" y="41077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5503655" y="4166018"/>
            <a:ext cx="1570552" cy="0"/>
          </a:xfrm>
          <a:prstGeom prst="line">
            <a:avLst/>
          </a:prstGeom>
          <a:ln w="19050">
            <a:solidFill>
              <a:srgbClr val="663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 rot="-1680000">
            <a:off x="3559868" y="3529944"/>
            <a:ext cx="10969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E87071"/>
                </a:solidFill>
                <a:latin typeface="Impact" panose="020B0806030902050204" pitchFamily="34" charset="0"/>
              </a:rPr>
              <a:t>01</a:t>
            </a:r>
            <a:endParaRPr lang="zh-CN" altLang="en-US" sz="44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 rot="-1680000">
            <a:off x="7667574" y="2546390"/>
            <a:ext cx="10969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1ACBE"/>
                </a:solidFill>
                <a:latin typeface="Impact" panose="020B0806030902050204" pitchFamily="34" charset="0"/>
              </a:rPr>
              <a:t>02</a:t>
            </a:r>
            <a:endParaRPr lang="zh-CN" altLang="en-US" sz="44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 rot="-1680000">
            <a:off x="7195467" y="1544565"/>
            <a:ext cx="184585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rot="-1680000">
            <a:off x="3340094" y="4721455"/>
            <a:ext cx="184585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78990" y="1972356"/>
            <a:ext cx="162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E87071"/>
                </a:solidFill>
                <a:latin typeface="Impact" panose="020B0806030902050204" pitchFamily="34" charset="0"/>
              </a:rPr>
              <a:t>30</a:t>
            </a:r>
            <a:r>
              <a:rPr lang="en-US" altLang="zh-CN" sz="2000" dirty="0">
                <a:solidFill>
                  <a:srgbClr val="E87071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83320" y="3418011"/>
            <a:ext cx="162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1ACBE"/>
                </a:solidFill>
                <a:latin typeface="Impact" panose="020B0806030902050204" pitchFamily="34" charset="0"/>
              </a:rPr>
              <a:t>70</a:t>
            </a:r>
            <a:r>
              <a:rPr lang="en-US" altLang="zh-CN" sz="2000" dirty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77197" y="2485432"/>
            <a:ext cx="21581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400" dirty="0">
              <a:solidFill>
                <a:srgbClr val="E870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67872" y="3914664"/>
            <a:ext cx="21581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  <a:endParaRPr lang="zh-CN" altLang="en-US" sz="1400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对比关系图表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直角三角形 27"/>
          <p:cNvSpPr/>
          <p:nvPr/>
        </p:nvSpPr>
        <p:spPr>
          <a:xfrm rot="18900000">
            <a:off x="9277132" y="3158722"/>
            <a:ext cx="330182" cy="330182"/>
          </a:xfrm>
          <a:prstGeom prst="rtTriangle">
            <a:avLst/>
          </a:prstGeom>
          <a:gradFill>
            <a:gsLst>
              <a:gs pos="0">
                <a:srgbClr val="018E9D"/>
              </a:gs>
              <a:gs pos="100000">
                <a:srgbClr val="01BBCF"/>
              </a:gs>
            </a:gsLst>
            <a:lin ang="5400000" scaled="0"/>
          </a:gradFill>
          <a:ln w="15875">
            <a:gradFill>
              <a:gsLst>
                <a:gs pos="0">
                  <a:srgbClr val="01A2B3"/>
                </a:gs>
                <a:gs pos="100000">
                  <a:srgbClr val="00DBF2"/>
                </a:gs>
              </a:gsLst>
              <a:lin ang="5400000" scaled="1"/>
            </a:gradFill>
          </a:ln>
          <a:effectLst>
            <a:outerShdw blurRad="2413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直角三角形 31"/>
          <p:cNvSpPr/>
          <p:nvPr/>
        </p:nvSpPr>
        <p:spPr>
          <a:xfrm rot="2700000" flipV="1">
            <a:off x="8148150" y="2679213"/>
            <a:ext cx="398375" cy="398375"/>
          </a:xfrm>
          <a:prstGeom prst="rtTriangle">
            <a:avLst/>
          </a:prstGeom>
          <a:gradFill>
            <a:gsLst>
              <a:gs pos="0">
                <a:srgbClr val="FFC46D"/>
              </a:gs>
              <a:gs pos="100000">
                <a:srgbClr val="FFA41D"/>
              </a:gs>
            </a:gsLst>
            <a:lin ang="5400000" scaled="0"/>
          </a:gradFill>
          <a:ln w="15875">
            <a:gradFill>
              <a:gsLst>
                <a:gs pos="0">
                  <a:srgbClr val="FFC46D"/>
                </a:gs>
                <a:gs pos="100000">
                  <a:srgbClr val="FFCC81"/>
                </a:gs>
              </a:gsLst>
              <a:lin ang="5400000" scaled="1"/>
            </a:gradFill>
          </a:ln>
          <a:effectLst>
            <a:outerShdw blurRad="2921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直角三角形 13"/>
          <p:cNvSpPr/>
          <p:nvPr/>
        </p:nvSpPr>
        <p:spPr>
          <a:xfrm rot="2700000" flipV="1">
            <a:off x="2380280" y="2442843"/>
            <a:ext cx="293677" cy="293677"/>
          </a:xfrm>
          <a:prstGeom prst="rtTriangle">
            <a:avLst/>
          </a:prstGeom>
          <a:gradFill>
            <a:gsLst>
              <a:gs pos="0">
                <a:srgbClr val="E45A5A"/>
              </a:gs>
              <a:gs pos="100000">
                <a:srgbClr val="F0A2A2"/>
              </a:gs>
            </a:gsLst>
            <a:lin ang="0" scaled="0"/>
          </a:gradFill>
          <a:ln w="15875">
            <a:gradFill>
              <a:gsLst>
                <a:gs pos="0">
                  <a:srgbClr val="E66666"/>
                </a:gs>
                <a:gs pos="100000">
                  <a:srgbClr val="F5C3C3"/>
                </a:gs>
              </a:gsLst>
              <a:lin ang="0" scaled="0"/>
            </a:gradFill>
          </a:ln>
          <a:effectLst>
            <a:outerShdw blurRad="2413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直角三角形 17"/>
          <p:cNvSpPr/>
          <p:nvPr/>
        </p:nvSpPr>
        <p:spPr>
          <a:xfrm rot="2700000" flipV="1">
            <a:off x="2689230" y="4355824"/>
            <a:ext cx="293677" cy="293677"/>
          </a:xfrm>
          <a:prstGeom prst="rtTriangle">
            <a:avLst/>
          </a:prstGeom>
          <a:gradFill>
            <a:gsLst>
              <a:gs pos="0">
                <a:srgbClr val="E45A5A"/>
              </a:gs>
              <a:gs pos="100000">
                <a:srgbClr val="F0A2A2"/>
              </a:gs>
            </a:gsLst>
            <a:lin ang="0" scaled="0"/>
          </a:gradFill>
          <a:ln w="15875">
            <a:gradFill>
              <a:gsLst>
                <a:gs pos="0">
                  <a:srgbClr val="E66666"/>
                </a:gs>
                <a:gs pos="100000">
                  <a:srgbClr val="F5C3C3"/>
                </a:gs>
              </a:gsLst>
              <a:lin ang="0" scaled="0"/>
            </a:gradFill>
          </a:ln>
          <a:effectLst>
            <a:outerShdw blurRad="2413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直角三角形 19"/>
          <p:cNvSpPr/>
          <p:nvPr/>
        </p:nvSpPr>
        <p:spPr>
          <a:xfrm rot="18900000">
            <a:off x="5168909" y="4962059"/>
            <a:ext cx="330182" cy="330182"/>
          </a:xfrm>
          <a:prstGeom prst="rtTriangle">
            <a:avLst/>
          </a:prstGeom>
          <a:gradFill>
            <a:gsLst>
              <a:gs pos="0">
                <a:srgbClr val="018E9D"/>
              </a:gs>
              <a:gs pos="100000">
                <a:srgbClr val="01BBCF"/>
              </a:gs>
            </a:gsLst>
            <a:lin ang="5400000" scaled="0"/>
          </a:gradFill>
          <a:ln w="15875">
            <a:gradFill>
              <a:gsLst>
                <a:gs pos="0">
                  <a:srgbClr val="01A2B3"/>
                </a:gs>
                <a:gs pos="100000">
                  <a:srgbClr val="00DBF2"/>
                </a:gs>
              </a:gsLst>
              <a:lin ang="5400000" scaled="1"/>
            </a:gradFill>
          </a:ln>
          <a:effectLst>
            <a:outerShdw blurRad="2413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直角三角形 29"/>
          <p:cNvSpPr/>
          <p:nvPr/>
        </p:nvSpPr>
        <p:spPr>
          <a:xfrm rot="18900000">
            <a:off x="9738123" y="4241960"/>
            <a:ext cx="385062" cy="385062"/>
          </a:xfrm>
          <a:prstGeom prst="rtTriangle">
            <a:avLst/>
          </a:prstGeom>
          <a:gradFill>
            <a:gsLst>
              <a:gs pos="0">
                <a:srgbClr val="FFC46D"/>
              </a:gs>
              <a:gs pos="100000">
                <a:srgbClr val="FFA41D"/>
              </a:gs>
            </a:gsLst>
            <a:lin ang="5400000" scaled="0"/>
          </a:gradFill>
          <a:ln w="15875">
            <a:gradFill>
              <a:gsLst>
                <a:gs pos="0">
                  <a:srgbClr val="FFC46D"/>
                </a:gs>
                <a:gs pos="100000">
                  <a:srgbClr val="FFCC81"/>
                </a:gs>
              </a:gsLst>
              <a:lin ang="5400000" scaled="1"/>
            </a:gradFill>
          </a:ln>
          <a:effectLst>
            <a:outerShdw blurRad="1651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1" name="直角三角形 30"/>
          <p:cNvSpPr/>
          <p:nvPr/>
        </p:nvSpPr>
        <p:spPr>
          <a:xfrm rot="18900000">
            <a:off x="6321275" y="4407795"/>
            <a:ext cx="563770" cy="563770"/>
          </a:xfrm>
          <a:prstGeom prst="rtTriangle">
            <a:avLst/>
          </a:prstGeom>
          <a:gradFill>
            <a:gsLst>
              <a:gs pos="0">
                <a:srgbClr val="FFC46D"/>
              </a:gs>
              <a:gs pos="100000">
                <a:srgbClr val="FFA41D"/>
              </a:gs>
            </a:gsLst>
            <a:lin ang="5400000" scaled="0"/>
          </a:gradFill>
          <a:ln w="15875">
            <a:gradFill>
              <a:gsLst>
                <a:gs pos="0">
                  <a:srgbClr val="FFC46D"/>
                </a:gs>
                <a:gs pos="100000">
                  <a:srgbClr val="FFCC81"/>
                </a:gs>
              </a:gsLst>
              <a:lin ang="5400000" scaled="1"/>
            </a:gradFill>
          </a:ln>
          <a:effectLst>
            <a:outerShdw blurRad="2921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rot="2700000" flipV="1">
            <a:off x="8007399" y="3655899"/>
            <a:ext cx="1795129" cy="1795129"/>
          </a:xfrm>
          <a:prstGeom prst="rtTriangle">
            <a:avLst/>
          </a:prstGeom>
          <a:gradFill>
            <a:gsLst>
              <a:gs pos="0">
                <a:srgbClr val="593268"/>
              </a:gs>
              <a:gs pos="100000">
                <a:srgbClr val="9D64B4"/>
              </a:gs>
            </a:gsLst>
            <a:lin ang="0" scaled="0"/>
          </a:gradFill>
          <a:ln w="15875">
            <a:gradFill>
              <a:gsLst>
                <a:gs pos="0">
                  <a:srgbClr val="5E366E"/>
                </a:gs>
                <a:gs pos="100000">
                  <a:srgbClr val="BF9ACE"/>
                </a:gs>
              </a:gsLst>
              <a:lin ang="0" scaled="0"/>
            </a:gradFill>
          </a:ln>
          <a:effectLst>
            <a:outerShdw blurRad="2286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rot="18900000">
            <a:off x="6440746" y="2026894"/>
            <a:ext cx="2193245" cy="2193244"/>
          </a:xfrm>
          <a:prstGeom prst="rtTriangle">
            <a:avLst/>
          </a:prstGeom>
          <a:gradFill>
            <a:gsLst>
              <a:gs pos="0">
                <a:srgbClr val="018E9D"/>
              </a:gs>
              <a:gs pos="100000">
                <a:srgbClr val="01BBCF"/>
              </a:gs>
            </a:gsLst>
            <a:lin ang="5400000" scaled="0"/>
          </a:gradFill>
          <a:ln w="15875">
            <a:gradFill>
              <a:gsLst>
                <a:gs pos="0">
                  <a:srgbClr val="01A2B3"/>
                </a:gs>
                <a:gs pos="100000">
                  <a:srgbClr val="00DBF2"/>
                </a:gs>
              </a:gsLst>
              <a:lin ang="5400000" scaled="1"/>
            </a:gradFill>
          </a:ln>
          <a:effectLst>
            <a:outerShdw blurRad="2413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2700000" flipV="1">
            <a:off x="4445952" y="3331900"/>
            <a:ext cx="2697779" cy="2697778"/>
          </a:xfrm>
          <a:prstGeom prst="rtTriangle">
            <a:avLst/>
          </a:prstGeom>
          <a:gradFill>
            <a:gsLst>
              <a:gs pos="0">
                <a:srgbClr val="E45A5A"/>
              </a:gs>
              <a:gs pos="100000">
                <a:srgbClr val="F0A2A2"/>
              </a:gs>
            </a:gsLst>
            <a:lin ang="0" scaled="0"/>
          </a:gradFill>
          <a:ln w="15875">
            <a:gradFill>
              <a:gsLst>
                <a:gs pos="0">
                  <a:srgbClr val="E66666"/>
                </a:gs>
                <a:gs pos="100000">
                  <a:srgbClr val="F5C3C3"/>
                </a:gs>
              </a:gsLst>
              <a:lin ang="0" scaled="0"/>
            </a:gradFill>
          </a:ln>
          <a:effectLst>
            <a:outerShdw blurRad="2413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rot="18900000">
            <a:off x="2389474" y="1320798"/>
            <a:ext cx="3045704" cy="3045703"/>
          </a:xfrm>
          <a:prstGeom prst="rtTriangle">
            <a:avLst/>
          </a:prstGeom>
          <a:gradFill>
            <a:gsLst>
              <a:gs pos="0">
                <a:srgbClr val="FFC46D"/>
              </a:gs>
              <a:gs pos="100000">
                <a:srgbClr val="FFA41D"/>
              </a:gs>
            </a:gsLst>
            <a:lin ang="5400000" scaled="0"/>
          </a:gradFill>
          <a:ln w="15875">
            <a:gradFill>
              <a:gsLst>
                <a:gs pos="0">
                  <a:srgbClr val="FFC46D"/>
                </a:gs>
                <a:gs pos="100000">
                  <a:srgbClr val="FFCC81"/>
                </a:gs>
              </a:gsLst>
              <a:lin ang="5400000" scaled="1"/>
            </a:gradFill>
          </a:ln>
          <a:effectLst>
            <a:outerShdw blurRad="2921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 rot="2700000" flipV="1">
            <a:off x="2664260" y="1790740"/>
            <a:ext cx="2496132" cy="2496131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 rot="18900000">
            <a:off x="4888659" y="3584497"/>
            <a:ext cx="2133716" cy="2133716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2700000" flipV="1">
            <a:off x="6639436" y="2354274"/>
            <a:ext cx="1824778" cy="1824778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直角三角形 12"/>
          <p:cNvSpPr/>
          <p:nvPr/>
        </p:nvSpPr>
        <p:spPr>
          <a:xfrm rot="18900000">
            <a:off x="8217392" y="3700505"/>
            <a:ext cx="1441984" cy="1441984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090487" y="2991727"/>
            <a:ext cx="1643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rPr>
              <a:t>OPTION</a:t>
            </a:r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</a:rPr>
              <a:t>   </a:t>
            </a:r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A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72324" y="4093016"/>
            <a:ext cx="16436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prstClr val="white"/>
                </a:solidFill>
                <a:latin typeface="Impact" panose="020B0806030902050204" pitchFamily="34" charset="0"/>
              </a:rPr>
              <a:t>OPTION</a:t>
            </a:r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</a:rPr>
              <a:t>   </a:t>
            </a:r>
            <a:r>
              <a:rPr lang="en-US" altLang="zh-CN" sz="3000" dirty="0">
                <a:solidFill>
                  <a:prstClr val="white"/>
                </a:solidFill>
                <a:latin typeface="Impact" panose="020B0806030902050204" pitchFamily="34" charset="0"/>
              </a:rPr>
              <a:t>A</a:t>
            </a:r>
            <a:endParaRPr lang="zh-CN" altLang="en-US" sz="30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24272" y="3207022"/>
            <a:ext cx="1643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</a:rPr>
              <a:t>OPTION</a:t>
            </a:r>
            <a:r>
              <a:rPr lang="en-US" altLang="zh-CN" dirty="0">
                <a:solidFill>
                  <a:prstClr val="white"/>
                </a:solidFill>
                <a:latin typeface="Impact" panose="020B0806030902050204" pitchFamily="34" charset="0"/>
              </a:rPr>
              <a:t> </a:t>
            </a:r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</a:rPr>
              <a:t>  </a:t>
            </a:r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A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87080" y="3999531"/>
            <a:ext cx="1643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Impact" panose="020B0806030902050204" pitchFamily="34" charset="0"/>
              </a:rPr>
              <a:t>OPTION</a:t>
            </a:r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</a:rPr>
              <a:t>   </a:t>
            </a:r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rPr>
              <a:t>A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195031" y="3282453"/>
            <a:ext cx="1449869" cy="119407"/>
            <a:chOff x="3195031" y="3180855"/>
            <a:chExt cx="1449869" cy="119407"/>
          </a:xfrm>
          <a:solidFill>
            <a:schemeClr val="bg1"/>
          </a:solidFill>
        </p:grpSpPr>
        <p:sp>
          <p:nvSpPr>
            <p:cNvPr id="39" name="等腰三角形 38"/>
            <p:cNvSpPr/>
            <p:nvPr/>
          </p:nvSpPr>
          <p:spPr>
            <a:xfrm rot="5400000">
              <a:off x="4553864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16200000" flipH="1">
              <a:off x="3166659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20404" y="4372452"/>
            <a:ext cx="1361371" cy="98684"/>
            <a:chOff x="3195031" y="3180855"/>
            <a:chExt cx="1449869" cy="119407"/>
          </a:xfrm>
          <a:solidFill>
            <a:schemeClr val="bg1"/>
          </a:solidFill>
        </p:grpSpPr>
        <p:sp>
          <p:nvSpPr>
            <p:cNvPr id="44" name="等腰三角形 43"/>
            <p:cNvSpPr/>
            <p:nvPr/>
          </p:nvSpPr>
          <p:spPr>
            <a:xfrm rot="5400000">
              <a:off x="4553864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>
              <a:off x="3166659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913644" y="3458207"/>
            <a:ext cx="1271332" cy="89713"/>
            <a:chOff x="3195031" y="3180855"/>
            <a:chExt cx="1449869" cy="119407"/>
          </a:xfrm>
          <a:solidFill>
            <a:schemeClr val="bg1"/>
          </a:solidFill>
        </p:grpSpPr>
        <p:sp>
          <p:nvSpPr>
            <p:cNvPr id="47" name="等腰三角形 46"/>
            <p:cNvSpPr/>
            <p:nvPr/>
          </p:nvSpPr>
          <p:spPr>
            <a:xfrm rot="5400000">
              <a:off x="4553864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6200000" flipH="1">
              <a:off x="3166659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334305" y="4224450"/>
            <a:ext cx="1155756" cy="81557"/>
            <a:chOff x="3195031" y="3180855"/>
            <a:chExt cx="1449869" cy="119407"/>
          </a:xfrm>
          <a:solidFill>
            <a:schemeClr val="bg1"/>
          </a:solidFill>
        </p:grpSpPr>
        <p:sp>
          <p:nvSpPr>
            <p:cNvPr id="50" name="等腰三角形 49"/>
            <p:cNvSpPr/>
            <p:nvPr/>
          </p:nvSpPr>
          <p:spPr>
            <a:xfrm rot="5400000">
              <a:off x="4553864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16200000" flipH="1">
              <a:off x="3166659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Group 41"/>
          <p:cNvGrpSpPr>
            <a:grpSpLocks noChangeAspect="1"/>
          </p:cNvGrpSpPr>
          <p:nvPr/>
        </p:nvGrpSpPr>
        <p:grpSpPr bwMode="auto">
          <a:xfrm>
            <a:off x="3713810" y="3715032"/>
            <a:ext cx="406375" cy="497457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53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Group 52"/>
          <p:cNvGrpSpPr>
            <a:grpSpLocks noChangeAspect="1"/>
          </p:cNvGrpSpPr>
          <p:nvPr/>
        </p:nvGrpSpPr>
        <p:grpSpPr bwMode="auto">
          <a:xfrm>
            <a:off x="7344272" y="3740674"/>
            <a:ext cx="426136" cy="422462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62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Group 62"/>
          <p:cNvGrpSpPr>
            <a:grpSpLocks noChangeAspect="1"/>
          </p:cNvGrpSpPr>
          <p:nvPr/>
        </p:nvGrpSpPr>
        <p:grpSpPr bwMode="auto">
          <a:xfrm>
            <a:off x="5591722" y="3762325"/>
            <a:ext cx="499860" cy="399113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70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3" name="Group 68"/>
          <p:cNvGrpSpPr>
            <a:grpSpLocks noChangeAspect="1"/>
          </p:cNvGrpSpPr>
          <p:nvPr/>
        </p:nvGrpSpPr>
        <p:grpSpPr bwMode="auto">
          <a:xfrm>
            <a:off x="8712798" y="3699221"/>
            <a:ext cx="368507" cy="355059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74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1" name="任意多边形 80"/>
          <p:cNvSpPr/>
          <p:nvPr/>
        </p:nvSpPr>
        <p:spPr>
          <a:xfrm>
            <a:off x="4644899" y="1080323"/>
            <a:ext cx="1189843" cy="1808018"/>
          </a:xfrm>
          <a:custGeom>
            <a:avLst/>
            <a:gdLst>
              <a:gd name="connsiteX0" fmla="*/ 2554514 w 2554514"/>
              <a:gd name="connsiteY0" fmla="*/ 2249714 h 2249714"/>
              <a:gd name="connsiteX1" fmla="*/ 2554514 w 2554514"/>
              <a:gd name="connsiteY1" fmla="*/ 0 h 2249714"/>
              <a:gd name="connsiteX2" fmla="*/ 0 w 2554514"/>
              <a:gd name="connsiteY2" fmla="*/ 0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4514" h="2249714">
                <a:moveTo>
                  <a:pt x="2554514" y="2249714"/>
                </a:moveTo>
                <a:lnTo>
                  <a:pt x="2554514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229583" y="905773"/>
            <a:ext cx="1493849" cy="965694"/>
            <a:chOff x="3750471" y="3849925"/>
            <a:chExt cx="1493849" cy="965694"/>
          </a:xfrm>
        </p:grpSpPr>
        <p:sp>
          <p:nvSpPr>
            <p:cNvPr id="83" name="文本框 82"/>
            <p:cNvSpPr txBox="1"/>
            <p:nvPr/>
          </p:nvSpPr>
          <p:spPr>
            <a:xfrm>
              <a:off x="37504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762897" y="4107733"/>
              <a:ext cx="13940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6" name="椭圆 85"/>
          <p:cNvSpPr/>
          <p:nvPr/>
        </p:nvSpPr>
        <p:spPr>
          <a:xfrm>
            <a:off x="4565568" y="1051922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3237956" y="1051922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802868" y="2913034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 flipH="1">
            <a:off x="6226368" y="1339089"/>
            <a:ext cx="1189843" cy="1808018"/>
          </a:xfrm>
          <a:custGeom>
            <a:avLst/>
            <a:gdLst>
              <a:gd name="connsiteX0" fmla="*/ 2554514 w 2554514"/>
              <a:gd name="connsiteY0" fmla="*/ 2249714 h 2249714"/>
              <a:gd name="connsiteX1" fmla="*/ 2554514 w 2554514"/>
              <a:gd name="connsiteY1" fmla="*/ 0 h 2249714"/>
              <a:gd name="connsiteX2" fmla="*/ 0 w 2554514"/>
              <a:gd name="connsiteY2" fmla="*/ 0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4514" h="2249714">
                <a:moveTo>
                  <a:pt x="2554514" y="2249714"/>
                </a:moveTo>
                <a:lnTo>
                  <a:pt x="2554514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6195436" y="3173273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7433018" y="1159773"/>
            <a:ext cx="1493849" cy="965694"/>
            <a:chOff x="3750471" y="3849925"/>
            <a:chExt cx="1493849" cy="965694"/>
          </a:xfrm>
        </p:grpSpPr>
        <p:sp>
          <p:nvSpPr>
            <p:cNvPr id="92" name="文本框 91"/>
            <p:cNvSpPr txBox="1"/>
            <p:nvPr/>
          </p:nvSpPr>
          <p:spPr>
            <a:xfrm>
              <a:off x="37504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762897" y="4107733"/>
              <a:ext cx="13940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8769003" y="1305922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7441391" y="1305922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任意多边形 95"/>
          <p:cNvSpPr/>
          <p:nvPr/>
        </p:nvSpPr>
        <p:spPr>
          <a:xfrm flipV="1">
            <a:off x="3352800" y="4754413"/>
            <a:ext cx="1005764" cy="785587"/>
          </a:xfrm>
          <a:custGeom>
            <a:avLst/>
            <a:gdLst>
              <a:gd name="connsiteX0" fmla="*/ 2554514 w 2554514"/>
              <a:gd name="connsiteY0" fmla="*/ 2249714 h 2249714"/>
              <a:gd name="connsiteX1" fmla="*/ 2554514 w 2554514"/>
              <a:gd name="connsiteY1" fmla="*/ 0 h 2249714"/>
              <a:gd name="connsiteX2" fmla="*/ 0 w 2554514"/>
              <a:gd name="connsiteY2" fmla="*/ 0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4514" h="2249714">
                <a:moveTo>
                  <a:pt x="2554514" y="2249714"/>
                </a:moveTo>
                <a:lnTo>
                  <a:pt x="2554514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4327855" y="4677684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925939" y="5365176"/>
            <a:ext cx="1493849" cy="965694"/>
            <a:chOff x="3750471" y="3849925"/>
            <a:chExt cx="1493849" cy="965694"/>
          </a:xfrm>
        </p:grpSpPr>
        <p:sp>
          <p:nvSpPr>
            <p:cNvPr id="99" name="文本框 98"/>
            <p:cNvSpPr txBox="1"/>
            <p:nvPr/>
          </p:nvSpPr>
          <p:spPr>
            <a:xfrm>
              <a:off x="37504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762897" y="4107733"/>
              <a:ext cx="13940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1" name="椭圆 100"/>
          <p:cNvSpPr/>
          <p:nvPr/>
        </p:nvSpPr>
        <p:spPr>
          <a:xfrm>
            <a:off x="3261924" y="5511325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1934312" y="5511325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任意多边形 102"/>
          <p:cNvSpPr/>
          <p:nvPr/>
        </p:nvSpPr>
        <p:spPr>
          <a:xfrm flipH="1" flipV="1">
            <a:off x="7872849" y="4541050"/>
            <a:ext cx="1524530" cy="998949"/>
          </a:xfrm>
          <a:custGeom>
            <a:avLst/>
            <a:gdLst>
              <a:gd name="connsiteX0" fmla="*/ 2554514 w 2554514"/>
              <a:gd name="connsiteY0" fmla="*/ 2249714 h 2249714"/>
              <a:gd name="connsiteX1" fmla="*/ 2554514 w 2554514"/>
              <a:gd name="connsiteY1" fmla="*/ 0 h 2249714"/>
              <a:gd name="connsiteX2" fmla="*/ 0 w 2554514"/>
              <a:gd name="connsiteY2" fmla="*/ 0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4514" h="2249714">
                <a:moveTo>
                  <a:pt x="2554514" y="2249714"/>
                </a:moveTo>
                <a:lnTo>
                  <a:pt x="2554514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7842601" y="4434980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9398857" y="5365176"/>
            <a:ext cx="1493849" cy="965694"/>
            <a:chOff x="3750471" y="3849925"/>
            <a:chExt cx="1493849" cy="965694"/>
          </a:xfrm>
        </p:grpSpPr>
        <p:sp>
          <p:nvSpPr>
            <p:cNvPr id="107" name="文本框 106"/>
            <p:cNvSpPr txBox="1"/>
            <p:nvPr/>
          </p:nvSpPr>
          <p:spPr>
            <a:xfrm>
              <a:off x="37504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762897" y="4107733"/>
              <a:ext cx="13940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9" name="椭圆 108"/>
          <p:cNvSpPr/>
          <p:nvPr/>
        </p:nvSpPr>
        <p:spPr>
          <a:xfrm>
            <a:off x="10734842" y="5511325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9407230" y="5511325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创意三角并列关系图表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5487</Words>
  <Application>WPS 演示</Application>
  <PresentationFormat>宽屏</PresentationFormat>
  <Paragraphs>780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迷你简汉真广标</vt:lpstr>
      <vt:lpstr>时尚中黑简体</vt:lpstr>
      <vt:lpstr>微软雅黑</vt:lpstr>
      <vt:lpstr>Impact</vt:lpstr>
      <vt:lpstr>Iskoola Pota</vt:lpstr>
      <vt:lpstr>方正正中黑简体</vt:lpstr>
      <vt:lpstr>Calibri</vt:lpstr>
      <vt:lpstr>Arial Unicode MS</vt:lpstr>
      <vt:lpstr>Calibri Light</vt:lpstr>
      <vt:lpstr>LiHei Pro</vt:lpstr>
      <vt:lpstr>Office 主题</vt:lpstr>
      <vt:lpstr>1_Office 主题</vt:lpstr>
      <vt:lpstr>四项递进关系图表</vt:lpstr>
      <vt:lpstr>四项递进关系图表</vt:lpstr>
      <vt:lpstr>四项递进关系图表</vt:lpstr>
      <vt:lpstr>六项循环关系图表</vt:lpstr>
      <vt:lpstr>四项并列关系图表</vt:lpstr>
      <vt:lpstr>四项并列关系图表</vt:lpstr>
      <vt:lpstr>创意时钟并列关系图表</vt:lpstr>
      <vt:lpstr>对比关系图表</vt:lpstr>
      <vt:lpstr>创意三角并列关系图表</vt:lpstr>
      <vt:lpstr>内凹效果关联关系图表</vt:lpstr>
      <vt:lpstr>立体环并列关系图表</vt:lpstr>
      <vt:lpstr>百分比对比关系图表</vt:lpstr>
      <vt:lpstr>四项并列关系图表</vt:lpstr>
      <vt:lpstr>百分比对比关系图表</vt:lpstr>
      <vt:lpstr>浮动墙并列关系图表</vt:lpstr>
      <vt:lpstr>浮动墙关联关系图表</vt:lpstr>
      <vt:lpstr>创意手机并列关系图表</vt:lpstr>
      <vt:lpstr>创意手机并列关系图表</vt:lpstr>
      <vt:lpstr>四项并列关系图表</vt:lpstr>
      <vt:lpstr>四项联动关系图表</vt:lpstr>
      <vt:lpstr>三项循环关系图表</vt:lpstr>
      <vt:lpstr>三项循环关系图表</vt:lpstr>
      <vt:lpstr>四项并列关系图表</vt:lpstr>
      <vt:lpstr>创意矩阵并列关系图表</vt:lpstr>
      <vt:lpstr>圆环百分比对比关系图表</vt:lpstr>
      <vt:lpstr>表盘效果百分比对比图表</vt:lpstr>
      <vt:lpstr>表盘效果百分比对比图表</vt:lpstr>
      <vt:lpstr>表盘效果百分比对比图表</vt:lpstr>
      <vt:lpstr>质感循环关系图表</vt:lpstr>
      <vt:lpstr>百分比对比关系图表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xckkf</cp:lastModifiedBy>
  <cp:revision>4</cp:revision>
  <dcterms:created xsi:type="dcterms:W3CDTF">2014-10-13T15:50:00Z</dcterms:created>
  <dcterms:modified xsi:type="dcterms:W3CDTF">2024-04-14T06:58:39Z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