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7FF"/>
    <a:srgbClr val="FFA569"/>
    <a:srgbClr val="CD8C61"/>
    <a:srgbClr val="C67F4B"/>
    <a:srgbClr val="F4B183"/>
    <a:srgbClr val="FDA9FF"/>
    <a:srgbClr val="FEAAFF"/>
    <a:srgbClr val="FFC497"/>
    <a:srgbClr val="FF9F5F"/>
    <a:srgbClr val="FFA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497"/>
            </a:solidFill>
            <a:effectLst/>
          </c:spPr>
          <c:explosion val="0"/>
          <c:dPt>
            <c:idx val="0"/>
            <c:bubble3D val="0"/>
            <c:spPr>
              <a:solidFill>
                <a:srgbClr val="FFB58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2E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EE0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39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kern="1200">
          <a:solidFill>
            <a:schemeClr val="tx1"/>
          </a:solidFill>
          <a:latin typeface="+mn-lt"/>
          <a:ea typeface="+mn-ea"/>
          <a:cs typeface="+mn-cs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497"/>
            </a:solidFill>
            <a:effectLst/>
          </c:spPr>
          <c:explosion val="0"/>
          <c:dPt>
            <c:idx val="0"/>
            <c:bubble3D val="0"/>
            <c:spPr>
              <a:solidFill>
                <a:srgbClr val="FFB58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2E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EE0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39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kern="1200">
          <a:solidFill>
            <a:schemeClr val="tx1"/>
          </a:solidFill>
          <a:latin typeface="+mn-lt"/>
          <a:ea typeface="+mn-ea"/>
          <a:cs typeface="+mn-cs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497"/>
            </a:solidFill>
            <a:effectLst/>
          </c:spPr>
          <c:explosion val="0"/>
          <c:dPt>
            <c:idx val="0"/>
            <c:bubble3D val="0"/>
            <c:spPr>
              <a:solidFill>
                <a:srgbClr val="FFB58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2E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EE0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39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10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kern="1200">
          <a:solidFill>
            <a:schemeClr val="tx1"/>
          </a:solidFill>
          <a:latin typeface="+mn-lt"/>
          <a:ea typeface="+mn-ea"/>
          <a:cs typeface="+mn-cs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497"/>
            </a:solidFill>
            <a:effectLst/>
          </c:spPr>
          <c:explosion val="0"/>
          <c:dPt>
            <c:idx val="0"/>
            <c:bubble3D val="0"/>
            <c:spPr>
              <a:solidFill>
                <a:srgbClr val="FFB58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2E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EE0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397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6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kern="1200">
          <a:solidFill>
            <a:schemeClr val="tx1"/>
          </a:solidFill>
          <a:latin typeface="+mn-lt"/>
          <a:ea typeface="+mn-ea"/>
          <a:cs typeface="+mn-cs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914083"/>
            <a:ext cx="9144000" cy="2387600"/>
          </a:xfrm>
        </p:spPr>
        <p:txBody>
          <a:bodyPr/>
          <a:lstStyle/>
          <a:p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蝶恋花毕业答辩模板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784600"/>
            <a:ext cx="9144000" cy="2170430"/>
          </a:xfrm>
        </p:spPr>
        <p:txBody>
          <a:bodyPr>
            <a:normAutofit fontScale="97500" lnSpcReduction="10000"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答  辩  人</a:t>
            </a:r>
            <a:r>
              <a:rPr lang="zh-CN" altLang="en-US" dirty="0" smtClean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dirty="0" smtClean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endParaRPr lang="zh-CN" altLang="en-US" dirty="0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dirty="0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指导老师</a:t>
            </a:r>
            <a:r>
              <a:rPr lang="zh-CN" altLang="en-US" dirty="0" smtClean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dirty="0" smtClean="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endParaRPr lang="zh-CN" altLang="en-US" dirty="0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693670" y="372491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342505" y="6215380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sym typeface="+mn-ea"/>
              </a:rPr>
              <a:t>更多资源，请访问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sym typeface="+mn-ea"/>
                <a:hlinkClick r:id="rId2"/>
              </a:rPr>
              <a:t>http://www.92ppt.net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研究方法与过程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1453515" y="2676525"/>
            <a:ext cx="4705350" cy="322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/>
          <p:cNvSpPr>
            <a:spLocks noGrp="1"/>
          </p:cNvSpPr>
          <p:nvPr/>
        </p:nvSpPr>
        <p:spPr>
          <a:xfrm>
            <a:off x="1445895" y="1559560"/>
            <a:ext cx="336994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项目名称</a:t>
            </a:r>
            <a:endParaRPr lang="zh-CN" altLang="en-US" sz="3200"/>
          </a:p>
        </p:txBody>
      </p:sp>
      <p:pic>
        <p:nvPicPr>
          <p:cNvPr id="11" name="图片 10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065895" y="1935480"/>
            <a:ext cx="2454910" cy="3426460"/>
          </a:xfrm>
          <a:prstGeom prst="rect">
            <a:avLst/>
          </a:prstGeom>
        </p:spPr>
      </p:pic>
      <p:pic>
        <p:nvPicPr>
          <p:cNvPr id="12" name="图片 11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8121015" y="1935480"/>
            <a:ext cx="2454910" cy="3426460"/>
          </a:xfrm>
          <a:prstGeom prst="rect">
            <a:avLst/>
          </a:prstGeom>
        </p:spPr>
      </p:pic>
      <p:pic>
        <p:nvPicPr>
          <p:cNvPr id="14" name="图片 13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252335" y="1935480"/>
            <a:ext cx="2454910" cy="34264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研究方法与过程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 rot="2460000">
            <a:off x="1889760" y="4022090"/>
            <a:ext cx="1431925" cy="411480"/>
          </a:xfrm>
          <a:prstGeom prst="rect">
            <a:avLst/>
          </a:prstGeom>
          <a:solidFill>
            <a:srgbClr val="F4B183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460000">
            <a:off x="6462395" y="4022090"/>
            <a:ext cx="1431925" cy="411480"/>
          </a:xfrm>
          <a:prstGeom prst="rect">
            <a:avLst/>
          </a:prstGeom>
          <a:solidFill>
            <a:srgbClr val="F4B183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9140000" flipH="1">
            <a:off x="4344670" y="4022090"/>
            <a:ext cx="1431925" cy="411480"/>
          </a:xfrm>
          <a:prstGeom prst="rect">
            <a:avLst/>
          </a:prstGeom>
          <a:solidFill>
            <a:srgbClr val="F4B183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9140000" flipH="1">
            <a:off x="8795385" y="4022090"/>
            <a:ext cx="1431925" cy="411480"/>
          </a:xfrm>
          <a:prstGeom prst="rect">
            <a:avLst/>
          </a:prstGeom>
          <a:solidFill>
            <a:srgbClr val="F4B183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1908175" y="3620135"/>
            <a:ext cx="1080135" cy="939800"/>
          </a:xfrm>
          <a:prstGeom prst="straightConnector1">
            <a:avLst/>
          </a:prstGeom>
          <a:ln w="92075">
            <a:solidFill>
              <a:srgbClr val="CD8C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6412230" y="3561080"/>
            <a:ext cx="1080135" cy="939800"/>
          </a:xfrm>
          <a:prstGeom prst="straightConnector1">
            <a:avLst/>
          </a:prstGeom>
          <a:ln w="92075">
            <a:solidFill>
              <a:srgbClr val="CD8C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4199890" y="4037965"/>
            <a:ext cx="1080135" cy="939800"/>
          </a:xfrm>
          <a:prstGeom prst="straightConnector1">
            <a:avLst/>
          </a:prstGeom>
          <a:ln w="92075">
            <a:solidFill>
              <a:srgbClr val="CD8C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8709025" y="3994150"/>
            <a:ext cx="1080135" cy="939800"/>
          </a:xfrm>
          <a:prstGeom prst="straightConnector1">
            <a:avLst/>
          </a:prstGeom>
          <a:ln w="92075">
            <a:solidFill>
              <a:srgbClr val="CD8C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441960" y="2162810"/>
            <a:ext cx="2271395" cy="22713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82240" y="4098290"/>
            <a:ext cx="2271395" cy="22713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937760" y="2162810"/>
            <a:ext cx="2271395" cy="22713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78040" y="4098290"/>
            <a:ext cx="2271395" cy="22713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94520" y="2162810"/>
            <a:ext cx="2271395" cy="22713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内容占位符 21"/>
          <p:cNvSpPr>
            <a:spLocks noGrp="1"/>
          </p:cNvSpPr>
          <p:nvPr>
            <p:ph idx="1"/>
          </p:nvPr>
        </p:nvSpPr>
        <p:spPr>
          <a:xfrm>
            <a:off x="682625" y="3204845"/>
            <a:ext cx="2138680" cy="1024890"/>
          </a:xfrm>
        </p:spPr>
        <p:txBody>
          <a:bodyPr>
            <a:normAutofit fontScale="95000"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>
            <a:off x="973455" y="2465070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4700" y="3039110"/>
            <a:ext cx="165036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内容占位符 21"/>
          <p:cNvSpPr>
            <a:spLocks noGrp="1"/>
          </p:cNvSpPr>
          <p:nvPr/>
        </p:nvSpPr>
        <p:spPr>
          <a:xfrm>
            <a:off x="5182870" y="3204845"/>
            <a:ext cx="2138680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5473700" y="2465070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274945" y="3039110"/>
            <a:ext cx="165036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内容占位符 21"/>
          <p:cNvSpPr>
            <a:spLocks noGrp="1"/>
          </p:cNvSpPr>
          <p:nvPr/>
        </p:nvSpPr>
        <p:spPr>
          <a:xfrm>
            <a:off x="9801860" y="3204845"/>
            <a:ext cx="2138680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标题 1"/>
          <p:cNvSpPr>
            <a:spLocks noGrp="1"/>
          </p:cNvSpPr>
          <p:nvPr/>
        </p:nvSpPr>
        <p:spPr>
          <a:xfrm>
            <a:off x="10092690" y="2465070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893935" y="3039110"/>
            <a:ext cx="165036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内容占位符 21"/>
          <p:cNvSpPr>
            <a:spLocks noGrp="1"/>
          </p:cNvSpPr>
          <p:nvPr/>
        </p:nvSpPr>
        <p:spPr>
          <a:xfrm>
            <a:off x="2922905" y="5127625"/>
            <a:ext cx="2138680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标题 1"/>
          <p:cNvSpPr>
            <a:spLocks noGrp="1"/>
          </p:cNvSpPr>
          <p:nvPr/>
        </p:nvSpPr>
        <p:spPr>
          <a:xfrm>
            <a:off x="3213735" y="4387850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014980" y="4961890"/>
            <a:ext cx="165036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内容占位符 21"/>
          <p:cNvSpPr>
            <a:spLocks noGrp="1"/>
          </p:cNvSpPr>
          <p:nvPr/>
        </p:nvSpPr>
        <p:spPr>
          <a:xfrm>
            <a:off x="7402830" y="5127625"/>
            <a:ext cx="2138680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标题 1"/>
          <p:cNvSpPr>
            <a:spLocks noGrp="1"/>
          </p:cNvSpPr>
          <p:nvPr/>
        </p:nvSpPr>
        <p:spPr>
          <a:xfrm>
            <a:off x="7693660" y="4387850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494905" y="4961890"/>
            <a:ext cx="165036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论文总结与致谢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0000" flipV="1">
            <a:off x="2345690" y="2362200"/>
            <a:ext cx="1844040" cy="2573655"/>
          </a:xfrm>
          <a:prstGeom prst="rect">
            <a:avLst/>
          </a:prstGeom>
        </p:spPr>
      </p:pic>
      <p:pic>
        <p:nvPicPr>
          <p:cNvPr id="12" name="图片 11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400810" y="2361565"/>
            <a:ext cx="1844040" cy="2574290"/>
          </a:xfrm>
          <a:prstGeom prst="rect">
            <a:avLst/>
          </a:prstGeom>
        </p:spPr>
      </p:pic>
      <p:pic>
        <p:nvPicPr>
          <p:cNvPr id="14" name="图片 13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 flipV="1">
            <a:off x="532130" y="2361565"/>
            <a:ext cx="1844040" cy="2574290"/>
          </a:xfrm>
          <a:prstGeom prst="rect">
            <a:avLst/>
          </a:prstGeom>
        </p:spPr>
      </p:pic>
      <p:sp>
        <p:nvSpPr>
          <p:cNvPr id="8" name="单圆角矩形 7"/>
          <p:cNvSpPr/>
          <p:nvPr/>
        </p:nvSpPr>
        <p:spPr>
          <a:xfrm>
            <a:off x="4572000" y="1370330"/>
            <a:ext cx="1417320" cy="594360"/>
          </a:xfrm>
          <a:prstGeom prst="round1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单圆角矩形 8"/>
          <p:cNvSpPr/>
          <p:nvPr/>
        </p:nvSpPr>
        <p:spPr>
          <a:xfrm>
            <a:off x="4572000" y="2391410"/>
            <a:ext cx="1417320" cy="594360"/>
          </a:xfrm>
          <a:prstGeom prst="round1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4572000" y="3412490"/>
            <a:ext cx="1417320" cy="594360"/>
          </a:xfrm>
          <a:prstGeom prst="round1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4572000" y="4479290"/>
            <a:ext cx="1417320" cy="594360"/>
          </a:xfrm>
          <a:prstGeom prst="round1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单圆角矩形 14"/>
          <p:cNvSpPr/>
          <p:nvPr/>
        </p:nvSpPr>
        <p:spPr>
          <a:xfrm>
            <a:off x="4572000" y="5500370"/>
            <a:ext cx="1417320" cy="594360"/>
          </a:xfrm>
          <a:prstGeom prst="round1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4539615" y="1391920"/>
            <a:ext cx="1480185" cy="572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2016</a:t>
            </a:r>
            <a:endParaRPr lang="en-US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>
            <a:off x="4539615" y="2397760"/>
            <a:ext cx="1480185" cy="572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2015</a:t>
            </a:r>
            <a:endParaRPr lang="en-US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标题 1"/>
          <p:cNvSpPr>
            <a:spLocks noGrp="1"/>
          </p:cNvSpPr>
          <p:nvPr/>
        </p:nvSpPr>
        <p:spPr>
          <a:xfrm>
            <a:off x="4539615" y="3418840"/>
            <a:ext cx="1480185" cy="572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2014</a:t>
            </a:r>
            <a:endParaRPr lang="en-US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4539615" y="4470400"/>
            <a:ext cx="1480185" cy="572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2013</a:t>
            </a:r>
            <a:endParaRPr lang="en-US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标题 1"/>
          <p:cNvSpPr>
            <a:spLocks noGrp="1"/>
          </p:cNvSpPr>
          <p:nvPr/>
        </p:nvSpPr>
        <p:spPr>
          <a:xfrm>
            <a:off x="4539615" y="5506720"/>
            <a:ext cx="1480185" cy="5727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2012</a:t>
            </a:r>
            <a:endParaRPr lang="en-US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内容占位符 20"/>
          <p:cNvSpPr>
            <a:spLocks noGrp="1"/>
          </p:cNvSpPr>
          <p:nvPr>
            <p:ph idx="1"/>
          </p:nvPr>
        </p:nvSpPr>
        <p:spPr>
          <a:xfrm>
            <a:off x="6311265" y="4482465"/>
            <a:ext cx="4933950" cy="78613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内容占位符 20"/>
          <p:cNvSpPr>
            <a:spLocks noGrp="1"/>
          </p:cNvSpPr>
          <p:nvPr/>
        </p:nvSpPr>
        <p:spPr>
          <a:xfrm>
            <a:off x="6356985" y="548830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内容占位符 20"/>
          <p:cNvSpPr>
            <a:spLocks noGrp="1"/>
          </p:cNvSpPr>
          <p:nvPr/>
        </p:nvSpPr>
        <p:spPr>
          <a:xfrm>
            <a:off x="6311265" y="338518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内容占位符 20"/>
          <p:cNvSpPr>
            <a:spLocks noGrp="1"/>
          </p:cNvSpPr>
          <p:nvPr/>
        </p:nvSpPr>
        <p:spPr>
          <a:xfrm>
            <a:off x="6311265" y="236410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内容占位符 20"/>
          <p:cNvSpPr>
            <a:spLocks noGrp="1"/>
          </p:cNvSpPr>
          <p:nvPr/>
        </p:nvSpPr>
        <p:spPr>
          <a:xfrm>
            <a:off x="6311265" y="132778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论文总结与致谢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>
            <a:spLocks noGrp="1"/>
          </p:cNvSpPr>
          <p:nvPr/>
        </p:nvSpPr>
        <p:spPr>
          <a:xfrm>
            <a:off x="4478655" y="1635760"/>
            <a:ext cx="1480185" cy="572770"/>
          </a:xfrm>
          <a:prstGeom prst="roundRect">
            <a:avLst/>
          </a:prstGeom>
          <a:solidFill>
            <a:srgbClr val="FF9F5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内容占位符 20"/>
          <p:cNvSpPr>
            <a:spLocks noGrp="1"/>
          </p:cNvSpPr>
          <p:nvPr/>
        </p:nvSpPr>
        <p:spPr>
          <a:xfrm>
            <a:off x="6311265" y="158686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多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65" y="1796415"/>
            <a:ext cx="1685290" cy="4095750"/>
          </a:xfrm>
          <a:prstGeom prst="rect">
            <a:avLst/>
          </a:prstGeom>
        </p:spPr>
      </p:pic>
      <p:pic>
        <p:nvPicPr>
          <p:cNvPr id="3" name="图片 2" descr="多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 flipH="1" flipV="1">
            <a:off x="1213485" y="1644015"/>
            <a:ext cx="1685290" cy="4095750"/>
          </a:xfrm>
          <a:prstGeom prst="rect">
            <a:avLst/>
          </a:prstGeom>
        </p:spPr>
      </p:pic>
      <p:sp>
        <p:nvSpPr>
          <p:cNvPr id="28" name="标题 1"/>
          <p:cNvSpPr>
            <a:spLocks noGrp="1"/>
          </p:cNvSpPr>
          <p:nvPr/>
        </p:nvSpPr>
        <p:spPr>
          <a:xfrm>
            <a:off x="4478655" y="3235960"/>
            <a:ext cx="1480185" cy="572770"/>
          </a:xfrm>
          <a:prstGeom prst="roundRect">
            <a:avLst/>
          </a:prstGeom>
          <a:solidFill>
            <a:srgbClr val="FF9F5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内容占位符 20"/>
          <p:cNvSpPr>
            <a:spLocks noGrp="1"/>
          </p:cNvSpPr>
          <p:nvPr/>
        </p:nvSpPr>
        <p:spPr>
          <a:xfrm>
            <a:off x="6311265" y="318706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标题 1"/>
          <p:cNvSpPr>
            <a:spLocks noGrp="1"/>
          </p:cNvSpPr>
          <p:nvPr/>
        </p:nvSpPr>
        <p:spPr>
          <a:xfrm>
            <a:off x="4478655" y="4988560"/>
            <a:ext cx="1480185" cy="572770"/>
          </a:xfrm>
          <a:prstGeom prst="roundRect">
            <a:avLst/>
          </a:prstGeom>
          <a:solidFill>
            <a:srgbClr val="FF9F5F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zh-CN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内容占位符 20"/>
          <p:cNvSpPr>
            <a:spLocks noGrp="1"/>
          </p:cNvSpPr>
          <p:nvPr/>
        </p:nvSpPr>
        <p:spPr>
          <a:xfrm>
            <a:off x="6311265" y="4939665"/>
            <a:ext cx="4933950" cy="786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论文总结与致谢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 rot="2700000">
            <a:off x="1704975" y="2709545"/>
            <a:ext cx="2045970" cy="2045970"/>
          </a:xfrm>
          <a:prstGeom prst="roundRect">
            <a:avLst/>
          </a:prstGeom>
          <a:solidFill>
            <a:srgbClr val="FFB583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700000">
            <a:off x="3823335" y="2709545"/>
            <a:ext cx="2045970" cy="2045970"/>
          </a:xfrm>
          <a:prstGeom prst="roundRect">
            <a:avLst/>
          </a:prstGeom>
          <a:solidFill>
            <a:srgbClr val="FFB583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2700000">
            <a:off x="6048375" y="2709545"/>
            <a:ext cx="2045970" cy="2045970"/>
          </a:xfrm>
          <a:prstGeom prst="roundRect">
            <a:avLst/>
          </a:prstGeom>
          <a:solidFill>
            <a:srgbClr val="FFB583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2700000">
            <a:off x="8425815" y="2709545"/>
            <a:ext cx="2045970" cy="2045970"/>
          </a:xfrm>
          <a:prstGeom prst="roundRect">
            <a:avLst/>
          </a:prstGeom>
          <a:solidFill>
            <a:srgbClr val="FFB583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602105" y="3597275"/>
            <a:ext cx="240030" cy="24003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674745" y="3597275"/>
            <a:ext cx="240030" cy="24003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99785" y="3597275"/>
            <a:ext cx="240030" cy="24003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277225" y="3597275"/>
            <a:ext cx="240030" cy="24003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标题 1"/>
          <p:cNvSpPr>
            <a:spLocks noGrp="1"/>
          </p:cNvSpPr>
          <p:nvPr/>
        </p:nvSpPr>
        <p:spPr>
          <a:xfrm>
            <a:off x="2092960" y="3430905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标题 1"/>
          <p:cNvSpPr>
            <a:spLocks noGrp="1"/>
          </p:cNvSpPr>
          <p:nvPr/>
        </p:nvSpPr>
        <p:spPr>
          <a:xfrm>
            <a:off x="4293870" y="3430905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标题 1"/>
          <p:cNvSpPr>
            <a:spLocks noGrp="1"/>
          </p:cNvSpPr>
          <p:nvPr/>
        </p:nvSpPr>
        <p:spPr>
          <a:xfrm>
            <a:off x="6533515" y="3430905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标题 1"/>
          <p:cNvSpPr>
            <a:spLocks noGrp="1"/>
          </p:cNvSpPr>
          <p:nvPr/>
        </p:nvSpPr>
        <p:spPr>
          <a:xfrm>
            <a:off x="8902065" y="3430905"/>
            <a:ext cx="1183640" cy="628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肘形连接符 36"/>
          <p:cNvCxnSpPr/>
          <p:nvPr/>
        </p:nvCxnSpPr>
        <p:spPr>
          <a:xfrm rot="5400000">
            <a:off x="1081405" y="3796665"/>
            <a:ext cx="772795" cy="541020"/>
          </a:xfrm>
          <a:prstGeom prst="bentConnector3">
            <a:avLst>
              <a:gd name="adj1" fmla="val 53368"/>
            </a:avLst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3782060" y="3782060"/>
            <a:ext cx="0" cy="148082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6007735" y="2020570"/>
            <a:ext cx="0" cy="16408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肘形连接符 42"/>
          <p:cNvCxnSpPr/>
          <p:nvPr/>
        </p:nvCxnSpPr>
        <p:spPr>
          <a:xfrm rot="16200000">
            <a:off x="7778115" y="2632075"/>
            <a:ext cx="1612900" cy="387985"/>
          </a:xfrm>
          <a:prstGeom prst="bentConnector3">
            <a:avLst>
              <a:gd name="adj1" fmla="val 49980"/>
            </a:avLst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内容占位符 43"/>
          <p:cNvSpPr>
            <a:spLocks noGrp="1"/>
          </p:cNvSpPr>
          <p:nvPr>
            <p:ph idx="1"/>
          </p:nvPr>
        </p:nvSpPr>
        <p:spPr>
          <a:xfrm>
            <a:off x="245745" y="4467860"/>
            <a:ext cx="1894205" cy="1024890"/>
          </a:xfrm>
        </p:spPr>
        <p:txBody>
          <a:bodyPr>
            <a:normAutofit fontScale="875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内容占位符 43"/>
          <p:cNvSpPr>
            <a:spLocks noGrp="1"/>
          </p:cNvSpPr>
          <p:nvPr/>
        </p:nvSpPr>
        <p:spPr>
          <a:xfrm>
            <a:off x="3051810" y="5252720"/>
            <a:ext cx="1894205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内容占位符 43"/>
          <p:cNvSpPr>
            <a:spLocks noGrp="1"/>
          </p:cNvSpPr>
          <p:nvPr/>
        </p:nvSpPr>
        <p:spPr>
          <a:xfrm>
            <a:off x="5252720" y="1140460"/>
            <a:ext cx="1894205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内容占位符 43"/>
          <p:cNvSpPr>
            <a:spLocks noGrp="1"/>
          </p:cNvSpPr>
          <p:nvPr/>
        </p:nvSpPr>
        <p:spPr>
          <a:xfrm>
            <a:off x="8058785" y="1103630"/>
            <a:ext cx="1894205" cy="10248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A56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A5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B58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171825" y="2223135"/>
            <a:ext cx="5785485" cy="2387600"/>
          </a:xfrm>
        </p:spPr>
        <p:txBody>
          <a:bodyPr/>
          <a:lstStyle/>
          <a:p>
            <a:pPr algn="ctr"/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♥</a:t>
            </a: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感谢诸位恩师 ♥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20465" y="3966210"/>
            <a:ext cx="455676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342505" y="6215380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sym typeface="+mn-ea"/>
              </a:rPr>
              <a:t>更多资源，请访问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charset="0"/>
                <a:sym typeface="+mn-ea"/>
                <a:hlinkClick r:id="rId2"/>
              </a:rPr>
              <a:t>http://www.92ppt.net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99610" y="365125"/>
            <a:ext cx="5529580" cy="1325880"/>
          </a:xfrm>
        </p:spPr>
        <p:txBody>
          <a:bodyPr/>
          <a:lstStyle/>
          <a:p>
            <a:r>
              <a:rPr lang="en-US" altLang="zh-CN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目录 </a:t>
            </a:r>
            <a:r>
              <a:rPr lang="en-US" altLang="zh-CN" sz="2800">
                <a:solidFill>
                  <a:srgbClr val="F99C51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2800">
              <a:solidFill>
                <a:srgbClr val="F99C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6010" y="1841500"/>
            <a:ext cx="8670290" cy="435165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第一章       选题背景与意义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第二章       论文综述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第三章       研究方法与过程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</a:rPr>
              <a:t>第四章       论文总结与致谢</a:t>
            </a:r>
            <a:endParaRPr lang="zh-CN" altLang="en-US">
              <a:solidFill>
                <a:srgbClr val="F988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76015" y="1774825"/>
            <a:ext cx="4361815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59070" y="2915285"/>
            <a:ext cx="1287145" cy="924560"/>
          </a:xfrm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A86D"/>
                </a:solidFill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3600" b="1">
              <a:solidFill>
                <a:srgbClr val="FFA86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8745" y="1983105"/>
            <a:ext cx="2404110" cy="11518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380230" y="2275840"/>
            <a:ext cx="1287145" cy="924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rgbClr val="FFE7D5"/>
                </a:solidFill>
                <a:latin typeface="微软雅黑" panose="020B0503020204020204" charset="-122"/>
                <a:ea typeface="微软雅黑" panose="020B0503020204020204" charset="-122"/>
              </a:rPr>
              <a:t>项目一</a:t>
            </a:r>
            <a:endParaRPr lang="zh-CN" altLang="en-US" sz="3600" b="1">
              <a:solidFill>
                <a:srgbClr val="FFE7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6256020" y="2261235"/>
            <a:ext cx="1287145" cy="924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rgbClr val="FFE7D5"/>
                </a:solidFill>
                <a:latin typeface="微软雅黑" panose="020B0503020204020204" charset="-122"/>
                <a:ea typeface="微软雅黑" panose="020B0503020204020204" charset="-122"/>
              </a:rPr>
              <a:t>项目二</a:t>
            </a:r>
            <a:endParaRPr lang="zh-CN" altLang="en-US" sz="3600" b="1">
              <a:solidFill>
                <a:srgbClr val="FFE7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4380230" y="3511550"/>
            <a:ext cx="1287145" cy="924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rgbClr val="FFE7D5"/>
                </a:solidFill>
                <a:latin typeface="微软雅黑" panose="020B0503020204020204" charset="-122"/>
                <a:ea typeface="微软雅黑" panose="020B0503020204020204" charset="-122"/>
              </a:rPr>
              <a:t>项目三</a:t>
            </a:r>
            <a:endParaRPr lang="zh-CN" altLang="en-US" sz="3600" b="1">
              <a:solidFill>
                <a:srgbClr val="FFE7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6256020" y="3526790"/>
            <a:ext cx="1287145" cy="924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>
                <a:solidFill>
                  <a:srgbClr val="FFE7D5"/>
                </a:solidFill>
                <a:latin typeface="微软雅黑" panose="020B0503020204020204" charset="-122"/>
                <a:ea typeface="微软雅黑" panose="020B0503020204020204" charset="-122"/>
              </a:rPr>
              <a:t>项目四</a:t>
            </a:r>
            <a:endParaRPr lang="zh-CN" altLang="en-US" sz="3600" b="1">
              <a:solidFill>
                <a:srgbClr val="FFE7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8013065" y="2026920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8013065" y="3742690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1417955" y="378650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标题 1"/>
          <p:cNvSpPr>
            <a:spLocks noGrp="1"/>
          </p:cNvSpPr>
          <p:nvPr/>
        </p:nvSpPr>
        <p:spPr>
          <a:xfrm>
            <a:off x="2077720" y="222885"/>
            <a:ext cx="336994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选题背景与意义</a:t>
            </a:r>
            <a:endParaRPr lang="zh-CN" altLang="en-US" sz="3200"/>
          </a:p>
        </p:txBody>
      </p:sp>
      <p:pic>
        <p:nvPicPr>
          <p:cNvPr id="14" name="图片 13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/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选题背景与意义</a:t>
            </a:r>
            <a:endParaRPr lang="zh-CN" altLang="en-US" sz="3200"/>
          </a:p>
        </p:txBody>
      </p:sp>
      <p:pic>
        <p:nvPicPr>
          <p:cNvPr id="5" name="图片 4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40080" y="2576830"/>
            <a:ext cx="3483610" cy="4093845"/>
          </a:xfrm>
          <a:prstGeom prst="roundRect">
            <a:avLst/>
          </a:prstGeom>
          <a:solidFill>
            <a:srgbClr val="FFC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361815" y="2576830"/>
            <a:ext cx="3483610" cy="4093845"/>
          </a:xfrm>
          <a:prstGeom prst="roundRect">
            <a:avLst/>
          </a:prstGeom>
          <a:solidFill>
            <a:srgbClr val="FFC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068310" y="2576830"/>
            <a:ext cx="3483610" cy="4093845"/>
          </a:xfrm>
          <a:prstGeom prst="roundRect">
            <a:avLst/>
          </a:prstGeom>
          <a:solidFill>
            <a:srgbClr val="FFC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1254125" y="3204845"/>
            <a:ext cx="2404110" cy="33096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内容占位符 9"/>
          <p:cNvSpPr>
            <a:spLocks noGrp="1"/>
          </p:cNvSpPr>
          <p:nvPr/>
        </p:nvSpPr>
        <p:spPr>
          <a:xfrm>
            <a:off x="5050790" y="3204845"/>
            <a:ext cx="2404110" cy="3309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内容占位符 9"/>
          <p:cNvSpPr>
            <a:spLocks noGrp="1"/>
          </p:cNvSpPr>
          <p:nvPr/>
        </p:nvSpPr>
        <p:spPr>
          <a:xfrm>
            <a:off x="8682355" y="3204845"/>
            <a:ext cx="2404110" cy="3309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1541780" y="1737995"/>
            <a:ext cx="150939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标题一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标题 1"/>
          <p:cNvSpPr>
            <a:spLocks noGrp="1"/>
          </p:cNvSpPr>
          <p:nvPr/>
        </p:nvSpPr>
        <p:spPr>
          <a:xfrm>
            <a:off x="5263515" y="1737995"/>
            <a:ext cx="150939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标题二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9059545" y="1737995"/>
            <a:ext cx="150939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标题三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8655" y="1715135"/>
            <a:ext cx="3423920" cy="0"/>
          </a:xfrm>
          <a:prstGeom prst="line">
            <a:avLst/>
          </a:prstGeom>
          <a:ln w="101600">
            <a:solidFill>
              <a:srgbClr val="FFC3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75150" y="1715135"/>
            <a:ext cx="3423920" cy="0"/>
          </a:xfrm>
          <a:prstGeom prst="line">
            <a:avLst/>
          </a:prstGeom>
          <a:ln w="101600">
            <a:solidFill>
              <a:srgbClr val="FFC3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96885" y="1715135"/>
            <a:ext cx="3423920" cy="0"/>
          </a:xfrm>
          <a:prstGeom prst="line">
            <a:avLst/>
          </a:prstGeom>
          <a:ln w="101600">
            <a:solidFill>
              <a:srgbClr val="FFC3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095875" y="2966085"/>
            <a:ext cx="2404110" cy="32207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/>
          <p:cNvSpPr>
            <a:spLocks noGrp="1"/>
          </p:cNvSpPr>
          <p:nvPr/>
        </p:nvSpPr>
        <p:spPr>
          <a:xfrm>
            <a:off x="6170295" y="1711960"/>
            <a:ext cx="3369945" cy="999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选题意义与目的</a:t>
            </a:r>
            <a:endParaRPr lang="zh-CN" altLang="en-US" sz="3200"/>
          </a:p>
        </p:txBody>
      </p:sp>
      <p:sp>
        <p:nvSpPr>
          <p:cNvPr id="5" name="内容占位符 3"/>
          <p:cNvSpPr>
            <a:spLocks noGrp="1"/>
          </p:cNvSpPr>
          <p:nvPr/>
        </p:nvSpPr>
        <p:spPr>
          <a:xfrm>
            <a:off x="8147685" y="2966085"/>
            <a:ext cx="2404110" cy="32207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/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选题背景与意义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77720" y="222885"/>
            <a:ext cx="1938020" cy="999490"/>
          </a:xfrm>
        </p:spPr>
        <p:txBody>
          <a:bodyPr/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论文综述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pic>
        <p:nvPicPr>
          <p:cNvPr id="4" name="图片 3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74980" y="1607820"/>
            <a:ext cx="2099945" cy="2931160"/>
          </a:xfrm>
          <a:prstGeom prst="rect">
            <a:avLst/>
          </a:prstGeom>
        </p:spPr>
      </p:pic>
      <p:pic>
        <p:nvPicPr>
          <p:cNvPr id="5" name="图片 4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446780" y="1607820"/>
            <a:ext cx="2099945" cy="2931160"/>
          </a:xfrm>
          <a:prstGeom prst="rect">
            <a:avLst/>
          </a:prstGeom>
        </p:spPr>
      </p:pic>
      <p:pic>
        <p:nvPicPr>
          <p:cNvPr id="8" name="图片 7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403340" y="1607820"/>
            <a:ext cx="2099945" cy="2931160"/>
          </a:xfrm>
          <a:prstGeom prst="rect">
            <a:avLst/>
          </a:prstGeom>
        </p:spPr>
      </p:pic>
      <p:pic>
        <p:nvPicPr>
          <p:cNvPr id="9" name="图片 8" descr="蝶恋花融为一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542780" y="1607820"/>
            <a:ext cx="2099945" cy="2931160"/>
          </a:xfrm>
          <a:prstGeom prst="rect">
            <a:avLst/>
          </a:prstGeom>
        </p:spPr>
      </p:pic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52425" y="5381625"/>
            <a:ext cx="2404110" cy="11518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内容占位符 9"/>
          <p:cNvSpPr>
            <a:spLocks noGrp="1"/>
          </p:cNvSpPr>
          <p:nvPr/>
        </p:nvSpPr>
        <p:spPr>
          <a:xfrm>
            <a:off x="352234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内容占位符 9"/>
          <p:cNvSpPr>
            <a:spLocks noGrp="1"/>
          </p:cNvSpPr>
          <p:nvPr/>
        </p:nvSpPr>
        <p:spPr>
          <a:xfrm>
            <a:off x="655510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内容占位符 9"/>
          <p:cNvSpPr>
            <a:spLocks noGrp="1"/>
          </p:cNvSpPr>
          <p:nvPr/>
        </p:nvSpPr>
        <p:spPr>
          <a:xfrm>
            <a:off x="955738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67310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标题 1"/>
          <p:cNvSpPr>
            <a:spLocks noGrp="1"/>
          </p:cNvSpPr>
          <p:nvPr/>
        </p:nvSpPr>
        <p:spPr>
          <a:xfrm>
            <a:off x="391922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690626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>
            <a:off x="992378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1148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2712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5988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61644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38600" y="646430"/>
            <a:ext cx="792734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77720" y="222885"/>
            <a:ext cx="1938020" cy="999490"/>
          </a:xfrm>
        </p:spPr>
        <p:txBody>
          <a:bodyPr/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论文综述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graphicFrame>
        <p:nvGraphicFramePr>
          <p:cNvPr id="4" name="图表 3"/>
          <p:cNvGraphicFramePr/>
          <p:nvPr/>
        </p:nvGraphicFramePr>
        <p:xfrm>
          <a:off x="400685" y="1978025"/>
          <a:ext cx="2720340" cy="2307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椭圆 4"/>
          <p:cNvSpPr/>
          <p:nvPr/>
        </p:nvSpPr>
        <p:spPr>
          <a:xfrm>
            <a:off x="1164590" y="2534920"/>
            <a:ext cx="1206500" cy="1206500"/>
          </a:xfrm>
          <a:prstGeom prst="ellipse">
            <a:avLst/>
          </a:prstGeom>
          <a:solidFill>
            <a:srgbClr val="FDA9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/>
        </p:nvGraphicFramePr>
        <p:xfrm>
          <a:off x="3296285" y="1978025"/>
          <a:ext cx="2720340" cy="2307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椭圆 8"/>
          <p:cNvSpPr/>
          <p:nvPr/>
        </p:nvSpPr>
        <p:spPr>
          <a:xfrm>
            <a:off x="4060190" y="2534920"/>
            <a:ext cx="1206500" cy="1206500"/>
          </a:xfrm>
          <a:prstGeom prst="ellipse">
            <a:avLst/>
          </a:prstGeom>
          <a:solidFill>
            <a:srgbClr val="FDA9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/>
        </p:nvGraphicFramePr>
        <p:xfrm>
          <a:off x="6191885" y="1978025"/>
          <a:ext cx="2720340" cy="2307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椭圆 10"/>
          <p:cNvSpPr/>
          <p:nvPr/>
        </p:nvSpPr>
        <p:spPr>
          <a:xfrm>
            <a:off x="6955790" y="2534920"/>
            <a:ext cx="1206500" cy="1206500"/>
          </a:xfrm>
          <a:prstGeom prst="ellipse">
            <a:avLst/>
          </a:prstGeom>
          <a:solidFill>
            <a:srgbClr val="FDA9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/>
          <p:cNvGraphicFramePr/>
          <p:nvPr/>
        </p:nvGraphicFramePr>
        <p:xfrm>
          <a:off x="9102725" y="1978025"/>
          <a:ext cx="2720340" cy="2307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椭圆 12"/>
          <p:cNvSpPr/>
          <p:nvPr/>
        </p:nvSpPr>
        <p:spPr>
          <a:xfrm>
            <a:off x="9851390" y="2534920"/>
            <a:ext cx="1206500" cy="1206500"/>
          </a:xfrm>
          <a:prstGeom prst="ellipse">
            <a:avLst/>
          </a:prstGeom>
          <a:solidFill>
            <a:srgbClr val="FDA9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600075" y="4840605"/>
            <a:ext cx="2404110" cy="165544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内容占位符 13"/>
          <p:cNvSpPr>
            <a:spLocks noGrp="1"/>
          </p:cNvSpPr>
          <p:nvPr/>
        </p:nvSpPr>
        <p:spPr>
          <a:xfrm>
            <a:off x="3495675" y="4840605"/>
            <a:ext cx="2404110" cy="16554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内容占位符 13"/>
          <p:cNvSpPr>
            <a:spLocks noGrp="1"/>
          </p:cNvSpPr>
          <p:nvPr/>
        </p:nvSpPr>
        <p:spPr>
          <a:xfrm>
            <a:off x="6513195" y="4840605"/>
            <a:ext cx="2404110" cy="16554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内容占位符 13"/>
          <p:cNvSpPr>
            <a:spLocks noGrp="1"/>
          </p:cNvSpPr>
          <p:nvPr/>
        </p:nvSpPr>
        <p:spPr>
          <a:xfrm>
            <a:off x="9408795" y="4840605"/>
            <a:ext cx="2404110" cy="16554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038600" y="646430"/>
            <a:ext cx="792734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77720" y="222885"/>
            <a:ext cx="1938020" cy="999490"/>
          </a:xfrm>
        </p:spPr>
        <p:txBody>
          <a:bodyPr/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论文综述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4038600" y="646430"/>
            <a:ext cx="792734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511810" y="3079750"/>
            <a:ext cx="2628900" cy="3042920"/>
          </a:xfrm>
          <a:prstGeom prst="round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705485" y="3235325"/>
            <a:ext cx="2404110" cy="33096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1054100" y="21951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B77FF"/>
                </a:solidFill>
                <a:latin typeface="微软雅黑" panose="020B0503020204020204" charset="-122"/>
                <a:ea typeface="微软雅黑" panose="020B0503020204020204" charset="-122"/>
              </a:rPr>
              <a:t>标题一</a:t>
            </a:r>
            <a:endParaRPr lang="zh-CN" altLang="en-US" sz="3200">
              <a:solidFill>
                <a:srgbClr val="FB77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31495" y="2050415"/>
            <a:ext cx="2638425" cy="0"/>
          </a:xfrm>
          <a:prstGeom prst="line">
            <a:avLst/>
          </a:prstGeom>
          <a:ln w="101600">
            <a:solidFill>
              <a:srgbClr val="FDA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3361690" y="3079750"/>
            <a:ext cx="2628900" cy="3042920"/>
          </a:xfrm>
          <a:prstGeom prst="round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内容占位符 9"/>
          <p:cNvSpPr>
            <a:spLocks noGrp="1"/>
          </p:cNvSpPr>
          <p:nvPr/>
        </p:nvSpPr>
        <p:spPr>
          <a:xfrm>
            <a:off x="3555365" y="3235325"/>
            <a:ext cx="2404110" cy="3309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标题 1"/>
          <p:cNvSpPr>
            <a:spLocks noGrp="1"/>
          </p:cNvSpPr>
          <p:nvPr/>
        </p:nvSpPr>
        <p:spPr>
          <a:xfrm>
            <a:off x="3903980" y="21951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B77FF"/>
                </a:solidFill>
                <a:latin typeface="微软雅黑" panose="020B0503020204020204" charset="-122"/>
                <a:ea typeface="微软雅黑" panose="020B0503020204020204" charset="-122"/>
              </a:rPr>
              <a:t>标题二</a:t>
            </a:r>
            <a:endParaRPr lang="zh-CN" altLang="en-US" sz="3200">
              <a:solidFill>
                <a:srgbClr val="FB77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381375" y="2050415"/>
            <a:ext cx="2638425" cy="0"/>
          </a:xfrm>
          <a:prstGeom prst="line">
            <a:avLst/>
          </a:prstGeom>
          <a:ln w="101600">
            <a:solidFill>
              <a:srgbClr val="FDA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6211570" y="3079750"/>
            <a:ext cx="2628900" cy="3042920"/>
          </a:xfrm>
          <a:prstGeom prst="round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内容占位符 9"/>
          <p:cNvSpPr>
            <a:spLocks noGrp="1"/>
          </p:cNvSpPr>
          <p:nvPr/>
        </p:nvSpPr>
        <p:spPr>
          <a:xfrm>
            <a:off x="6405245" y="3235325"/>
            <a:ext cx="2404110" cy="3309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标题 1"/>
          <p:cNvSpPr>
            <a:spLocks noGrp="1"/>
          </p:cNvSpPr>
          <p:nvPr/>
        </p:nvSpPr>
        <p:spPr>
          <a:xfrm>
            <a:off x="6753860" y="21951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B77FF"/>
                </a:solidFill>
                <a:latin typeface="微软雅黑" panose="020B0503020204020204" charset="-122"/>
                <a:ea typeface="微软雅黑" panose="020B0503020204020204" charset="-122"/>
              </a:rPr>
              <a:t>标题三</a:t>
            </a:r>
            <a:endParaRPr lang="zh-CN" altLang="en-US" sz="3200">
              <a:solidFill>
                <a:srgbClr val="FB77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231255" y="2050415"/>
            <a:ext cx="2638425" cy="0"/>
          </a:xfrm>
          <a:prstGeom prst="line">
            <a:avLst/>
          </a:prstGeom>
          <a:ln w="101600">
            <a:solidFill>
              <a:srgbClr val="FDA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9061450" y="3079750"/>
            <a:ext cx="2628900" cy="3042920"/>
          </a:xfrm>
          <a:prstGeom prst="roundRect">
            <a:avLst/>
          </a:prstGeom>
          <a:solidFill>
            <a:srgbClr val="FD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内容占位符 9"/>
          <p:cNvSpPr>
            <a:spLocks noGrp="1"/>
          </p:cNvSpPr>
          <p:nvPr/>
        </p:nvSpPr>
        <p:spPr>
          <a:xfrm>
            <a:off x="9255125" y="3235325"/>
            <a:ext cx="2404110" cy="3309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标题 1"/>
          <p:cNvSpPr>
            <a:spLocks noGrp="1"/>
          </p:cNvSpPr>
          <p:nvPr/>
        </p:nvSpPr>
        <p:spPr>
          <a:xfrm>
            <a:off x="9603740" y="21951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B77FF"/>
                </a:solidFill>
                <a:latin typeface="微软雅黑" panose="020B0503020204020204" charset="-122"/>
                <a:ea typeface="微软雅黑" panose="020B0503020204020204" charset="-122"/>
              </a:rPr>
              <a:t>标题四</a:t>
            </a:r>
            <a:endParaRPr lang="zh-CN" altLang="en-US" sz="3200">
              <a:solidFill>
                <a:srgbClr val="FB77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9081135" y="2050415"/>
            <a:ext cx="2638425" cy="0"/>
          </a:xfrm>
          <a:prstGeom prst="line">
            <a:avLst/>
          </a:prstGeom>
          <a:ln w="101600">
            <a:solidFill>
              <a:srgbClr val="FDA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077720" y="222885"/>
            <a:ext cx="3369945" cy="999490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988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研究方法与过程</a:t>
            </a:r>
            <a:endParaRPr lang="zh-CN" altLang="en-US" sz="3200"/>
          </a:p>
        </p:txBody>
      </p:sp>
      <p:pic>
        <p:nvPicPr>
          <p:cNvPr id="7" name="图片 6" descr="蝴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540000">
            <a:off x="1013460" y="104140"/>
            <a:ext cx="859155" cy="90233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5177790" y="646430"/>
            <a:ext cx="678815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进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95" y="2122805"/>
            <a:ext cx="1998980" cy="1845310"/>
          </a:xfrm>
          <a:prstGeom prst="rect">
            <a:avLst/>
          </a:prstGeom>
        </p:spPr>
      </p:pic>
      <p:pic>
        <p:nvPicPr>
          <p:cNvPr id="4" name="图片 3" descr="进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095" y="2122805"/>
            <a:ext cx="1998980" cy="1845310"/>
          </a:xfrm>
          <a:prstGeom prst="rect">
            <a:avLst/>
          </a:prstGeom>
        </p:spPr>
      </p:pic>
      <p:pic>
        <p:nvPicPr>
          <p:cNvPr id="5" name="图片 4" descr="进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9935" y="2122805"/>
            <a:ext cx="1998980" cy="1845310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/>
        </p:nvSpPr>
        <p:spPr>
          <a:xfrm>
            <a:off x="703580" y="26523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标题一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681095" y="2122805"/>
            <a:ext cx="1998980" cy="1845310"/>
            <a:chOff x="5797" y="3343"/>
            <a:chExt cx="3148" cy="2906"/>
          </a:xfrm>
        </p:grpSpPr>
        <p:pic>
          <p:nvPicPr>
            <p:cNvPr id="3" name="图片 2" descr="进程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97" y="3343"/>
              <a:ext cx="3148" cy="2906"/>
            </a:xfrm>
            <a:prstGeom prst="rect">
              <a:avLst/>
            </a:prstGeom>
          </p:spPr>
        </p:pic>
        <p:sp>
          <p:nvSpPr>
            <p:cNvPr id="8" name="标题 1"/>
            <p:cNvSpPr>
              <a:spLocks noGrp="1"/>
            </p:cNvSpPr>
            <p:nvPr/>
          </p:nvSpPr>
          <p:spPr>
            <a:xfrm>
              <a:off x="6028" y="4177"/>
              <a:ext cx="2377" cy="128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标题二</a:t>
              </a:r>
              <a:endPara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标题 1"/>
          <p:cNvSpPr>
            <a:spLocks noGrp="1"/>
          </p:cNvSpPr>
          <p:nvPr/>
        </p:nvSpPr>
        <p:spPr>
          <a:xfrm>
            <a:off x="6906260" y="26523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标题三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9740900" y="2652395"/>
            <a:ext cx="1509395" cy="817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标题四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352425" y="5381625"/>
            <a:ext cx="2404110" cy="11518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内容占位符 9"/>
          <p:cNvSpPr>
            <a:spLocks noGrp="1"/>
          </p:cNvSpPr>
          <p:nvPr/>
        </p:nvSpPr>
        <p:spPr>
          <a:xfrm>
            <a:off x="352234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内容占位符 9"/>
          <p:cNvSpPr>
            <a:spLocks noGrp="1"/>
          </p:cNvSpPr>
          <p:nvPr/>
        </p:nvSpPr>
        <p:spPr>
          <a:xfrm>
            <a:off x="655510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内容占位符 9"/>
          <p:cNvSpPr>
            <a:spLocks noGrp="1"/>
          </p:cNvSpPr>
          <p:nvPr/>
        </p:nvSpPr>
        <p:spPr>
          <a:xfrm>
            <a:off x="9557385" y="5381625"/>
            <a:ext cx="2404110" cy="1151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</a:t>
            </a:r>
            <a:r>
              <a:rPr lang="en-US" altLang="zh-CN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PPTS</a:t>
            </a:r>
            <a:r>
              <a:rPr lang="zh-CN" altLang="en-US" sz="1800" dirty="0" smtClean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</a:t>
            </a:r>
            <a:r>
              <a:rPr lang="zh-CN" altLang="en-US" sz="1800" dirty="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爱祖国</a:t>
            </a:r>
            <a:endParaRPr lang="zh-CN" altLang="en-US" sz="1800" dirty="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1800" dirty="0">
              <a:solidFill>
                <a:srgbClr val="FFA8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标题 1"/>
          <p:cNvSpPr>
            <a:spLocks noGrp="1"/>
          </p:cNvSpPr>
          <p:nvPr/>
        </p:nvSpPr>
        <p:spPr>
          <a:xfrm>
            <a:off x="67310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标题 1"/>
          <p:cNvSpPr>
            <a:spLocks noGrp="1"/>
          </p:cNvSpPr>
          <p:nvPr/>
        </p:nvSpPr>
        <p:spPr>
          <a:xfrm>
            <a:off x="391922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690626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标题 1"/>
          <p:cNvSpPr>
            <a:spLocks noGrp="1"/>
          </p:cNvSpPr>
          <p:nvPr/>
        </p:nvSpPr>
        <p:spPr>
          <a:xfrm>
            <a:off x="9923780" y="4618355"/>
            <a:ext cx="1509395" cy="802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9F5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关键词</a:t>
            </a:r>
            <a:endParaRPr lang="zh-CN" altLang="en-US" sz="3200">
              <a:solidFill>
                <a:srgbClr val="FF9F5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1148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62712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65988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616440" y="5279390"/>
            <a:ext cx="2103120" cy="0"/>
          </a:xfrm>
          <a:prstGeom prst="line">
            <a:avLst/>
          </a:prstGeom>
          <a:ln w="25400">
            <a:solidFill>
              <a:srgbClr val="FFEFE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2469</Words>
  <Application>WPS 演示</Application>
  <PresentationFormat>自定义</PresentationFormat>
  <Paragraphs>448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Calibri</vt:lpstr>
      <vt:lpstr>Arial Unicode MS</vt:lpstr>
      <vt:lpstr>Calibri Light</vt:lpstr>
      <vt:lpstr>Office 主题</vt:lpstr>
      <vt:lpstr>蝶恋花毕业答辩模板</vt:lpstr>
      <vt:lpstr> 目录 Contents</vt:lpstr>
      <vt:lpstr>意义</vt:lpstr>
      <vt:lpstr>选题背景与意义</vt:lpstr>
      <vt:lpstr>选题背景与意义</vt:lpstr>
      <vt:lpstr>论文综述</vt:lpstr>
      <vt:lpstr>论文综述</vt:lpstr>
      <vt:lpstr>论文综述</vt:lpstr>
      <vt:lpstr>研究方法与过程</vt:lpstr>
      <vt:lpstr>研究方法与过程</vt:lpstr>
      <vt:lpstr>研究方法与过程</vt:lpstr>
      <vt:lpstr>论文总结与致谢</vt:lpstr>
      <vt:lpstr>论文总结与致谢</vt:lpstr>
      <vt:lpstr>论文总结与致谢</vt:lpstr>
      <vt:lpstr>♥感谢诸位恩师 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xckkf</cp:lastModifiedBy>
  <cp:revision>26</cp:revision>
  <dcterms:created xsi:type="dcterms:W3CDTF">2016-04-28T10:39:00Z</dcterms:created>
  <dcterms:modified xsi:type="dcterms:W3CDTF">2024-07-10T07:08:02Z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