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6" r:id="rId4"/>
    <p:sldId id="258" r:id="rId5"/>
    <p:sldId id="259" r:id="rId6"/>
    <p:sldId id="260" r:id="rId7"/>
    <p:sldId id="261" r:id="rId8"/>
    <p:sldId id="262" r:id="rId9"/>
    <p:sldId id="263" r:id="rId10"/>
    <p:sldId id="264"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5C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4" d="100"/>
          <a:sy n="104" d="100"/>
        </p:scale>
        <p:origin x="-192" y="-9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CC39-2693-40EB-8227-5936A50760A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05E590-95B2-4A6C-B704-C5EB8A91C6C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AECC39-2693-40EB-8227-5936A50760A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05E590-95B2-4A6C-B704-C5EB8A91C6C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hyperlink" Target="http://www.92ppt.net/" TargetMode="External"/><Relationship Id="rId2" Type="http://schemas.openxmlformats.org/officeDocument/2006/relationships/image" Target="../media/image2.png"/><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e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em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1.em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emf"/><Relationship Id="rId1" Type="http://schemas.openxmlformats.org/officeDocument/2006/relationships/image" Target="../media/image1.emf"/></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hyperlink" Target="http://www.92ppt.net/" TargetMode="External"/><Relationship Id="rId2" Type="http://schemas.openxmlformats.org/officeDocument/2006/relationships/image" Target="../media/image2.png"/><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em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4" name="图片 63"/>
          <p:cNvPicPr>
            <a:picLocks noChangeAspect="1"/>
          </p:cNvPicPr>
          <p:nvPr/>
        </p:nvPicPr>
        <p:blipFill rotWithShape="1">
          <a:blip r:embed="rId1"/>
          <a:srcRect r="833"/>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r="18561"/>
          <a:stretch>
            <a:fillRect/>
          </a:stretch>
        </p:blipFill>
        <p:spPr>
          <a:xfrm>
            <a:off x="5558971" y="0"/>
            <a:ext cx="6633030" cy="6858000"/>
          </a:xfrm>
          <a:prstGeom prst="rect">
            <a:avLst/>
          </a:prstGeom>
        </p:spPr>
      </p:pic>
      <p:sp>
        <p:nvSpPr>
          <p:cNvPr id="2" name="文本框 1"/>
          <p:cNvSpPr txBox="1"/>
          <p:nvPr/>
        </p:nvSpPr>
        <p:spPr>
          <a:xfrm>
            <a:off x="841828" y="2952820"/>
            <a:ext cx="5965371" cy="923330"/>
          </a:xfrm>
          <a:prstGeom prst="rect">
            <a:avLst/>
          </a:prstGeom>
          <a:noFill/>
        </p:spPr>
        <p:txBody>
          <a:bodyPr wrap="square" rtlCol="0">
            <a:spAutoFit/>
          </a:bodyPr>
          <a:lstStyle/>
          <a:p>
            <a:r>
              <a:rPr lang="zh-CN" altLang="en-US" sz="5400" b="1" dirty="0">
                <a:solidFill>
                  <a:schemeClr val="bg1"/>
                </a:solidFill>
                <a:latin typeface="微软雅黑" panose="020B0503020204020204" pitchFamily="34" charset="-122"/>
                <a:ea typeface="微软雅黑" panose="020B0503020204020204" pitchFamily="34" charset="-122"/>
              </a:rPr>
              <a:t>毕业论文答辩模板</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nvGrpSpPr>
          <p:cNvPr id="5" name="Group 4"/>
          <p:cNvGrpSpPr>
            <a:grpSpLocks noChangeAspect="1"/>
          </p:cNvGrpSpPr>
          <p:nvPr/>
        </p:nvGrpSpPr>
        <p:grpSpPr bwMode="auto">
          <a:xfrm>
            <a:off x="2658017" y="1197099"/>
            <a:ext cx="1518483" cy="1509517"/>
            <a:chOff x="2946" y="838"/>
            <a:chExt cx="1355" cy="1347"/>
          </a:xfrm>
          <a:solidFill>
            <a:schemeClr val="bg1"/>
          </a:solidFill>
        </p:grpSpPr>
        <p:sp>
          <p:nvSpPr>
            <p:cNvPr id="7"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矩形 58"/>
          <p:cNvSpPr/>
          <p:nvPr/>
        </p:nvSpPr>
        <p:spPr>
          <a:xfrm>
            <a:off x="629848" y="3905178"/>
            <a:ext cx="6086200" cy="707886"/>
          </a:xfrm>
          <a:prstGeom prst="rect">
            <a:avLst/>
          </a:prstGeom>
        </p:spPr>
        <p:txBody>
          <a:bodyPr wrap="square">
            <a:spAutoFit/>
          </a:bodyPr>
          <a:lstStyle/>
          <a:p>
            <a:pPr algn="ctr"/>
            <a:r>
              <a:rPr lang="en-US" altLang="zh-CN" sz="2000" dirty="0">
                <a:solidFill>
                  <a:schemeClr val="bg1"/>
                </a:solidFill>
              </a:rPr>
              <a:t>Research on The Strategies of Improving The Learning Ability of China’s Enterprises</a:t>
            </a:r>
            <a:endParaRPr kumimoji="1"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60" name="矩形 59"/>
          <p:cNvSpPr/>
          <p:nvPr/>
        </p:nvSpPr>
        <p:spPr>
          <a:xfrm>
            <a:off x="1167925" y="4859268"/>
            <a:ext cx="2355215" cy="417830"/>
          </a:xfrm>
          <a:prstGeom prst="rect">
            <a:avLst/>
          </a:prstGeom>
        </p:spPr>
        <p:txBody>
          <a:bodyPr wrap="none">
            <a:spAutoFit/>
          </a:bodyPr>
          <a:lstStyle/>
          <a:p>
            <a:r>
              <a:rPr kumimoji="1" lang="zh-CN" altLang="en-US" sz="2000" dirty="0">
                <a:solidFill>
                  <a:schemeClr val="bg1"/>
                </a:solidFill>
                <a:latin typeface="微软雅黑" panose="020B0503020204020204" pitchFamily="34" charset="-122"/>
                <a:ea typeface="微软雅黑" panose="020B0503020204020204" pitchFamily="34" charset="-122"/>
              </a:rPr>
              <a:t>指导老师：</a:t>
            </a:r>
            <a:r>
              <a:rPr kumimoji="1" lang="en-US" altLang="zh-CN" sz="2000" dirty="0">
                <a:solidFill>
                  <a:schemeClr val="bg1"/>
                </a:solidFill>
                <a:latin typeface="微软雅黑" panose="020B0503020204020204" pitchFamily="34" charset="-122"/>
                <a:ea typeface="微软雅黑" panose="020B0503020204020204" pitchFamily="34" charset="-122"/>
              </a:rPr>
              <a:t>xxxxxxx</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p:nvPr/>
        </p:nvSpPr>
        <p:spPr>
          <a:xfrm>
            <a:off x="3918098" y="4856252"/>
            <a:ext cx="2105025" cy="417830"/>
          </a:xfrm>
          <a:prstGeom prst="rect">
            <a:avLst/>
          </a:prstGeom>
        </p:spPr>
        <p:txBody>
          <a:bodyPr wrap="none">
            <a:spAutoFit/>
          </a:bodyPr>
          <a:lstStyle/>
          <a:p>
            <a:r>
              <a:rPr kumimoji="1" lang="zh-CN" altLang="en-US" sz="2000" dirty="0">
                <a:solidFill>
                  <a:schemeClr val="bg1"/>
                </a:solidFill>
                <a:latin typeface="微软雅黑" panose="020B0503020204020204" pitchFamily="34" charset="-122"/>
                <a:ea typeface="微软雅黑" panose="020B0503020204020204" pitchFamily="34" charset="-122"/>
              </a:rPr>
              <a:t>学生：</a:t>
            </a:r>
            <a:r>
              <a:rPr kumimoji="1" lang="en-US" altLang="zh-CN" sz="2000" dirty="0">
                <a:solidFill>
                  <a:schemeClr val="bg1"/>
                </a:solidFill>
                <a:latin typeface="微软雅黑" panose="020B0503020204020204" pitchFamily="34" charset="-122"/>
                <a:ea typeface="微软雅黑" panose="020B0503020204020204" pitchFamily="34" charset="-122"/>
              </a:rPr>
              <a:t>xxxxxxxxx</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3" name="文本框 4"/>
          <p:cNvSpPr txBox="1"/>
          <p:nvPr/>
        </p:nvSpPr>
        <p:spPr>
          <a:xfrm>
            <a:off x="7799905" y="6418263"/>
            <a:ext cx="3906582" cy="353943"/>
          </a:xfrm>
          <a:prstGeom prst="rect">
            <a:avLst/>
          </a:prstGeom>
          <a:noFill/>
        </p:spPr>
        <p:txBody>
          <a:bodyPr wrap="none" rtlCol="0" anchor="t">
            <a:spAutoFit/>
            <a:scene3d>
              <a:camera prst="orthographicFront"/>
              <a:lightRig rig="threePt" dir="t"/>
            </a:scene3d>
          </a:bodyPr>
          <a:lstStyle>
            <a:defPPr>
              <a:defRPr lang="zh-CN"/>
            </a:defPPr>
            <a:lvl1pPr marL="0" algn="l" defTabSz="847725" rtl="0" eaLnBrk="1" latinLnBrk="0" hangingPunct="1">
              <a:defRPr sz="1700" kern="1200">
                <a:solidFill>
                  <a:schemeClr val="tx1"/>
                </a:solidFill>
                <a:latin typeface="+mn-lt"/>
                <a:ea typeface="+mn-ea"/>
                <a:cs typeface="+mn-cs"/>
              </a:defRPr>
            </a:lvl1pPr>
            <a:lvl2pPr marL="424180" algn="l" defTabSz="847725" rtl="0" eaLnBrk="1" latinLnBrk="0" hangingPunct="1">
              <a:defRPr sz="1700" kern="1200">
                <a:solidFill>
                  <a:schemeClr val="tx1"/>
                </a:solidFill>
                <a:latin typeface="+mn-lt"/>
                <a:ea typeface="+mn-ea"/>
                <a:cs typeface="+mn-cs"/>
              </a:defRPr>
            </a:lvl2pPr>
            <a:lvl3pPr marL="848360" algn="l" defTabSz="847725" rtl="0" eaLnBrk="1" latinLnBrk="0" hangingPunct="1">
              <a:defRPr sz="1700" kern="1200">
                <a:solidFill>
                  <a:schemeClr val="tx1"/>
                </a:solidFill>
                <a:latin typeface="+mn-lt"/>
                <a:ea typeface="+mn-ea"/>
                <a:cs typeface="+mn-cs"/>
              </a:defRPr>
            </a:lvl3pPr>
            <a:lvl4pPr marL="1271905" algn="l" defTabSz="847725" rtl="0" eaLnBrk="1" latinLnBrk="0" hangingPunct="1">
              <a:defRPr sz="1700" kern="1200">
                <a:solidFill>
                  <a:schemeClr val="tx1"/>
                </a:solidFill>
                <a:latin typeface="+mn-lt"/>
                <a:ea typeface="+mn-ea"/>
                <a:cs typeface="+mn-cs"/>
              </a:defRPr>
            </a:lvl4pPr>
            <a:lvl5pPr marL="1696085" algn="l" defTabSz="847725" rtl="0" eaLnBrk="1" latinLnBrk="0" hangingPunct="1">
              <a:defRPr sz="1700" kern="1200">
                <a:solidFill>
                  <a:schemeClr val="tx1"/>
                </a:solidFill>
                <a:latin typeface="+mn-lt"/>
                <a:ea typeface="+mn-ea"/>
                <a:cs typeface="+mn-cs"/>
              </a:defRPr>
            </a:lvl5pPr>
            <a:lvl6pPr marL="2120265" algn="l" defTabSz="847725" rtl="0" eaLnBrk="1" latinLnBrk="0" hangingPunct="1">
              <a:defRPr sz="1700" kern="1200">
                <a:solidFill>
                  <a:schemeClr val="tx1"/>
                </a:solidFill>
                <a:latin typeface="+mn-lt"/>
                <a:ea typeface="+mn-ea"/>
                <a:cs typeface="+mn-cs"/>
              </a:defRPr>
            </a:lvl6pPr>
            <a:lvl7pPr marL="2544445" algn="l" defTabSz="847725" rtl="0" eaLnBrk="1" latinLnBrk="0" hangingPunct="1">
              <a:defRPr sz="1700" kern="1200">
                <a:solidFill>
                  <a:schemeClr val="tx1"/>
                </a:solidFill>
                <a:latin typeface="+mn-lt"/>
                <a:ea typeface="+mn-ea"/>
                <a:cs typeface="+mn-cs"/>
              </a:defRPr>
            </a:lvl7pPr>
            <a:lvl8pPr marL="2967990" algn="l" defTabSz="847725" rtl="0" eaLnBrk="1" latinLnBrk="0" hangingPunct="1">
              <a:defRPr sz="1700" kern="1200">
                <a:solidFill>
                  <a:schemeClr val="tx1"/>
                </a:solidFill>
                <a:latin typeface="+mn-lt"/>
                <a:ea typeface="+mn-ea"/>
                <a:cs typeface="+mn-cs"/>
              </a:defRPr>
            </a:lvl8pPr>
            <a:lvl9pPr marL="3392170" algn="l" defTabSz="847725" rtl="0" eaLnBrk="1" latinLnBrk="0" hangingPunct="1">
              <a:defRPr sz="17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rPr>
              <a:t>更多资源，请访问</a:t>
            </a:r>
            <a:r>
              <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3"/>
              </a:rPr>
              <a:t>http://www.92ppt.net</a:t>
            </a:r>
            <a:endPar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3"/>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0" name="泪滴形 29"/>
          <p:cNvSpPr/>
          <p:nvPr/>
        </p:nvSpPr>
        <p:spPr>
          <a:xfrm>
            <a:off x="-578514" y="2252760"/>
            <a:ext cx="4523925" cy="4523925"/>
          </a:xfrm>
          <a:prstGeom prst="teardrop">
            <a:avLst/>
          </a:prstGeom>
          <a:gradFill>
            <a:gsLst>
              <a:gs pos="100000">
                <a:schemeClr val="bg1">
                  <a:alpha val="13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泪滴形 30"/>
          <p:cNvSpPr/>
          <p:nvPr/>
        </p:nvSpPr>
        <p:spPr>
          <a:xfrm rot="19665326">
            <a:off x="-2243771" y="1867172"/>
            <a:ext cx="5019255" cy="5019255"/>
          </a:xfrm>
          <a:prstGeom prst="teardrop">
            <a:avLst/>
          </a:prstGeom>
          <a:gradFill>
            <a:gsLst>
              <a:gs pos="100000">
                <a:schemeClr val="bg1">
                  <a:alpha val="13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泪滴形 31"/>
          <p:cNvSpPr/>
          <p:nvPr/>
        </p:nvSpPr>
        <p:spPr>
          <a:xfrm rot="18752443" flipV="1">
            <a:off x="872160" y="3524010"/>
            <a:ext cx="4021588" cy="3979112"/>
          </a:xfrm>
          <a:prstGeom prst="teardrop">
            <a:avLst/>
          </a:prstGeom>
          <a:gradFill>
            <a:gsLst>
              <a:gs pos="100000">
                <a:schemeClr val="bg1">
                  <a:alpha val="13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7527532" y="1584000"/>
            <a:ext cx="2868162" cy="2629863"/>
            <a:chOff x="6096000" y="1809469"/>
            <a:chExt cx="1683072" cy="1543236"/>
          </a:xfrm>
        </p:grpSpPr>
        <p:sp>
          <p:nvSpPr>
            <p:cNvPr id="34" name="泪滴形 33"/>
            <p:cNvSpPr/>
            <p:nvPr/>
          </p:nvSpPr>
          <p:spPr>
            <a:xfrm rot="18736243">
              <a:off x="6253626" y="1818363"/>
              <a:ext cx="1525446" cy="1525446"/>
            </a:xfrm>
            <a:prstGeom prst="teardrop">
              <a:avLst/>
            </a:prstGeom>
            <a:gradFill>
              <a:gsLst>
                <a:gs pos="100000">
                  <a:schemeClr val="bg1">
                    <a:alpha val="13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泪滴形 34"/>
            <p:cNvSpPr/>
            <p:nvPr/>
          </p:nvSpPr>
          <p:spPr>
            <a:xfrm rot="16200000">
              <a:off x="6096000" y="1809469"/>
              <a:ext cx="1543236" cy="1543236"/>
            </a:xfrm>
            <a:prstGeom prst="teardrop">
              <a:avLst/>
            </a:prstGeom>
            <a:blipFill dpi="0" rotWithShape="0">
              <a:blip r:embed="rId2"/>
              <a:srcRect/>
              <a:tile tx="-635000" ty="0" sx="30000" sy="30000" flip="none" algn="tl"/>
            </a:blip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6268409" y="4980324"/>
            <a:ext cx="4159560" cy="1200329"/>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a:p>
            <a:pPr algn="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368924" y="4385311"/>
            <a:ext cx="23671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国外研究现状</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8" presetClass="emph" presetSubtype="0" fill="hold" grpId="1" nodeType="withEffect">
                                  <p:stCondLst>
                                    <p:cond delay="700"/>
                                  </p:stCondLst>
                                  <p:childTnLst>
                                    <p:animRot by="600000">
                                      <p:cBhvr>
                                        <p:cTn id="9" dur="1000" fill="hold"/>
                                        <p:tgtEl>
                                          <p:spTgt spid="31"/>
                                        </p:tgtEl>
                                        <p:attrNameLst>
                                          <p:attrName>r</p:attrName>
                                        </p:attrNameLst>
                                      </p:cBhvr>
                                    </p:animRot>
                                  </p:childTnLst>
                                </p:cTn>
                              </p:par>
                              <p:par>
                                <p:cTn id="10" presetID="10" presetClass="entr" presetSubtype="0" fill="hold" grpId="0" nodeType="withEffect">
                                  <p:stCondLst>
                                    <p:cond delay="7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8" presetClass="emph" presetSubtype="0" fill="hold" grpId="1" nodeType="withEffect">
                                  <p:stCondLst>
                                    <p:cond delay="700"/>
                                  </p:stCondLst>
                                  <p:childTnLst>
                                    <p:animRot by="-600000">
                                      <p:cBhvr>
                                        <p:cTn id="14" dur="1000" fill="hold"/>
                                        <p:tgtEl>
                                          <p:spTgt spid="30"/>
                                        </p:tgtEl>
                                        <p:attrNameLst>
                                          <p:attrName>r</p:attrName>
                                        </p:attrNameLst>
                                      </p:cBhvr>
                                    </p:animRot>
                                  </p:childTnLst>
                                </p:cTn>
                              </p:par>
                              <p:par>
                                <p:cTn id="15" presetID="10" presetClass="entr" presetSubtype="0" fill="hold" grpId="0" nodeType="withEffect">
                                  <p:stCondLst>
                                    <p:cond delay="70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par>
                                <p:cTn id="18" presetID="8" presetClass="emph" presetSubtype="0" fill="hold" grpId="1" nodeType="withEffect">
                                  <p:stCondLst>
                                    <p:cond delay="700"/>
                                  </p:stCondLst>
                                  <p:childTnLst>
                                    <p:animRot by="-420000">
                                      <p:cBhvr>
                                        <p:cTn id="19" dur="1000" fill="hold"/>
                                        <p:tgtEl>
                                          <p:spTgt spid="32"/>
                                        </p:tgtEl>
                                        <p:attrNameLst>
                                          <p:attrName>r</p:attrName>
                                        </p:attrNameLst>
                                      </p:cBhvr>
                                    </p:animRot>
                                  </p:childTnLst>
                                </p:cTn>
                              </p:par>
                              <p:par>
                                <p:cTn id="20" presetID="49" presetClass="entr" presetSubtype="0" decel="100000" fill="hold" nodeType="withEffect">
                                  <p:stCondLst>
                                    <p:cond delay="7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 calcmode="lin" valueType="num">
                                      <p:cBhvr>
                                        <p:cTn id="24" dur="500" fill="hold"/>
                                        <p:tgtEl>
                                          <p:spTgt spid="33"/>
                                        </p:tgtEl>
                                        <p:attrNameLst>
                                          <p:attrName>style.rotation</p:attrName>
                                        </p:attrNameLst>
                                      </p:cBhvr>
                                      <p:tavLst>
                                        <p:tav tm="0">
                                          <p:val>
                                            <p:fltVal val="360"/>
                                          </p:val>
                                        </p:tav>
                                        <p:tav tm="100000">
                                          <p:val>
                                            <p:fltVal val="0"/>
                                          </p:val>
                                        </p:tav>
                                      </p:tavLst>
                                    </p:anim>
                                    <p:animEffect transition="in" filter="fade">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1646537" y="2100267"/>
            <a:ext cx="3561613" cy="3561613"/>
          </a:xfrm>
          <a:prstGeom prst="ellipse">
            <a:avLst/>
          </a:prstGeom>
          <a:noFill/>
          <a:ln w="381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28878" y="1539000"/>
            <a:ext cx="1824106" cy="1824106"/>
          </a:xfrm>
          <a:prstGeom prst="ellipse">
            <a:avLst/>
          </a:prstGeom>
          <a:solidFill>
            <a:schemeClr val="bg1">
              <a:alpha val="22000"/>
            </a:schemeClr>
          </a:solidFill>
          <a:ln>
            <a:gradFill>
              <a:gsLst>
                <a:gs pos="0">
                  <a:schemeClr val="bg1"/>
                </a:gs>
                <a:gs pos="100000">
                  <a:schemeClr val="bg1">
                    <a:alpha val="0"/>
                  </a:schemeClr>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894974" y="1884677"/>
            <a:ext cx="575226" cy="575226"/>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59786" y="3606789"/>
            <a:ext cx="1093186" cy="10931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867862" y="4820649"/>
            <a:ext cx="1093186" cy="1093186"/>
          </a:xfrm>
          <a:prstGeom prst="ellipse">
            <a:avLst/>
          </a:prstGeom>
          <a:gradFill>
            <a:gsLst>
              <a:gs pos="0">
                <a:schemeClr val="bg1">
                  <a:alpha val="57000"/>
                </a:schemeClr>
              </a:gs>
              <a:gs pos="100000">
                <a:schemeClr val="bg1">
                  <a:alpha val="0"/>
                </a:schemeClr>
              </a:gs>
            </a:gsLst>
            <a:lin ang="96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451373" y="5524249"/>
            <a:ext cx="416489" cy="416489"/>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722176" y="3071547"/>
            <a:ext cx="416489" cy="416489"/>
          </a:xfrm>
          <a:prstGeom prst="ellipse">
            <a:avLst/>
          </a:prstGeom>
          <a:solidFill>
            <a:schemeClr val="bg1"/>
          </a:solid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4"/>
          <p:cNvGrpSpPr>
            <a:grpSpLocks noChangeAspect="1"/>
          </p:cNvGrpSpPr>
          <p:nvPr/>
        </p:nvGrpSpPr>
        <p:grpSpPr bwMode="auto">
          <a:xfrm>
            <a:off x="2706688" y="3243263"/>
            <a:ext cx="1482725" cy="1343025"/>
            <a:chOff x="1753" y="2115"/>
            <a:chExt cx="934" cy="846"/>
          </a:xfrm>
        </p:grpSpPr>
        <p:sp>
          <p:nvSpPr>
            <p:cNvPr id="21" name="AutoShape 3"/>
            <p:cNvSpPr>
              <a:spLocks noChangeAspect="1" noChangeArrowheads="1" noTextEdit="1"/>
            </p:cNvSpPr>
            <p:nvPr/>
          </p:nvSpPr>
          <p:spPr bwMode="auto">
            <a:xfrm>
              <a:off x="1753" y="2115"/>
              <a:ext cx="934" cy="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Freeform 5"/>
            <p:cNvSpPr>
              <a:spLocks noEditPoints="1"/>
            </p:cNvSpPr>
            <p:nvPr/>
          </p:nvSpPr>
          <p:spPr bwMode="auto">
            <a:xfrm>
              <a:off x="1745" y="2122"/>
              <a:ext cx="949" cy="839"/>
            </a:xfrm>
            <a:custGeom>
              <a:avLst/>
              <a:gdLst>
                <a:gd name="T0" fmla="*/ 101 w 128"/>
                <a:gd name="T1" fmla="*/ 35 h 113"/>
                <a:gd name="T2" fmla="*/ 104 w 128"/>
                <a:gd name="T3" fmla="*/ 14 h 113"/>
                <a:gd name="T4" fmla="*/ 97 w 128"/>
                <a:gd name="T5" fmla="*/ 2 h 113"/>
                <a:gd name="T6" fmla="*/ 63 w 128"/>
                <a:gd name="T7" fmla="*/ 15 h 113"/>
                <a:gd name="T8" fmla="*/ 36 w 128"/>
                <a:gd name="T9" fmla="*/ 1 h 113"/>
                <a:gd name="T10" fmla="*/ 23 w 128"/>
                <a:gd name="T11" fmla="*/ 30 h 113"/>
                <a:gd name="T12" fmla="*/ 19 w 128"/>
                <a:gd name="T13" fmla="*/ 37 h 113"/>
                <a:gd name="T14" fmla="*/ 19 w 128"/>
                <a:gd name="T15" fmla="*/ 76 h 113"/>
                <a:gd name="T16" fmla="*/ 24 w 128"/>
                <a:gd name="T17" fmla="*/ 84 h 113"/>
                <a:gd name="T18" fmla="*/ 37 w 128"/>
                <a:gd name="T19" fmla="*/ 113 h 113"/>
                <a:gd name="T20" fmla="*/ 67 w 128"/>
                <a:gd name="T21" fmla="*/ 100 h 113"/>
                <a:gd name="T22" fmla="*/ 99 w 128"/>
                <a:gd name="T23" fmla="*/ 110 h 113"/>
                <a:gd name="T24" fmla="*/ 102 w 128"/>
                <a:gd name="T25" fmla="*/ 77 h 113"/>
                <a:gd name="T26" fmla="*/ 128 w 128"/>
                <a:gd name="T27" fmla="*/ 56 h 113"/>
                <a:gd name="T28" fmla="*/ 90 w 128"/>
                <a:gd name="T29" fmla="*/ 5 h 113"/>
                <a:gd name="T30" fmla="*/ 89 w 128"/>
                <a:gd name="T31" fmla="*/ 10 h 113"/>
                <a:gd name="T32" fmla="*/ 99 w 128"/>
                <a:gd name="T33" fmla="*/ 17 h 113"/>
                <a:gd name="T34" fmla="*/ 97 w 128"/>
                <a:gd name="T35" fmla="*/ 34 h 113"/>
                <a:gd name="T36" fmla="*/ 66 w 128"/>
                <a:gd name="T37" fmla="*/ 18 h 113"/>
                <a:gd name="T38" fmla="*/ 36 w 128"/>
                <a:gd name="T39" fmla="*/ 62 h 113"/>
                <a:gd name="T40" fmla="*/ 46 w 128"/>
                <a:gd name="T41" fmla="*/ 77 h 113"/>
                <a:gd name="T42" fmla="*/ 36 w 128"/>
                <a:gd name="T43" fmla="*/ 62 h 113"/>
                <a:gd name="T44" fmla="*/ 31 w 128"/>
                <a:gd name="T45" fmla="*/ 39 h 113"/>
                <a:gd name="T46" fmla="*/ 41 w 128"/>
                <a:gd name="T47" fmla="*/ 43 h 113"/>
                <a:gd name="T48" fmla="*/ 46 w 128"/>
                <a:gd name="T49" fmla="*/ 68 h 113"/>
                <a:gd name="T50" fmla="*/ 45 w 128"/>
                <a:gd name="T51" fmla="*/ 45 h 113"/>
                <a:gd name="T52" fmla="*/ 64 w 128"/>
                <a:gd name="T53" fmla="*/ 35 h 113"/>
                <a:gd name="T54" fmla="*/ 75 w 128"/>
                <a:gd name="T55" fmla="*/ 35 h 113"/>
                <a:gd name="T56" fmla="*/ 88 w 128"/>
                <a:gd name="T57" fmla="*/ 56 h 113"/>
                <a:gd name="T58" fmla="*/ 75 w 128"/>
                <a:gd name="T59" fmla="*/ 77 h 113"/>
                <a:gd name="T60" fmla="*/ 63 w 128"/>
                <a:gd name="T61" fmla="*/ 78 h 113"/>
                <a:gd name="T62" fmla="*/ 46 w 128"/>
                <a:gd name="T63" fmla="*/ 68 h 113"/>
                <a:gd name="T64" fmla="*/ 91 w 128"/>
                <a:gd name="T65" fmla="*/ 61 h 113"/>
                <a:gd name="T66" fmla="*/ 82 w 128"/>
                <a:gd name="T67" fmla="*/ 77 h 113"/>
                <a:gd name="T68" fmla="*/ 91 w 128"/>
                <a:gd name="T69" fmla="*/ 51 h 113"/>
                <a:gd name="T70" fmla="*/ 81 w 128"/>
                <a:gd name="T71" fmla="*/ 36 h 113"/>
                <a:gd name="T72" fmla="*/ 91 w 128"/>
                <a:gd name="T73" fmla="*/ 51 h 113"/>
                <a:gd name="T74" fmla="*/ 71 w 128"/>
                <a:gd name="T75" fmla="*/ 30 h 113"/>
                <a:gd name="T76" fmla="*/ 64 w 128"/>
                <a:gd name="T77" fmla="*/ 30 h 113"/>
                <a:gd name="T78" fmla="*/ 63 w 128"/>
                <a:gd name="T79" fmla="*/ 22 h 113"/>
                <a:gd name="T80" fmla="*/ 36 w 128"/>
                <a:gd name="T81" fmla="*/ 5 h 113"/>
                <a:gd name="T82" fmla="*/ 49 w 128"/>
                <a:gd name="T83" fmla="*/ 31 h 113"/>
                <a:gd name="T84" fmla="*/ 28 w 128"/>
                <a:gd name="T85" fmla="*/ 29 h 113"/>
                <a:gd name="T86" fmla="*/ 4 w 128"/>
                <a:gd name="T87" fmla="*/ 57 h 113"/>
                <a:gd name="T88" fmla="*/ 26 w 128"/>
                <a:gd name="T89" fmla="*/ 40 h 113"/>
                <a:gd name="T90" fmla="*/ 27 w 128"/>
                <a:gd name="T91" fmla="*/ 73 h 113"/>
                <a:gd name="T92" fmla="*/ 37 w 128"/>
                <a:gd name="T93" fmla="*/ 108 h 113"/>
                <a:gd name="T94" fmla="*/ 29 w 128"/>
                <a:gd name="T95" fmla="*/ 85 h 113"/>
                <a:gd name="T96" fmla="*/ 50 w 128"/>
                <a:gd name="T97" fmla="*/ 82 h 113"/>
                <a:gd name="T98" fmla="*/ 37 w 128"/>
                <a:gd name="T99" fmla="*/ 108 h 113"/>
                <a:gd name="T100" fmla="*/ 56 w 128"/>
                <a:gd name="T101" fmla="*/ 82 h 113"/>
                <a:gd name="T102" fmla="*/ 64 w 128"/>
                <a:gd name="T103" fmla="*/ 83 h 113"/>
                <a:gd name="T104" fmla="*/ 64 w 128"/>
                <a:gd name="T105" fmla="*/ 91 h 113"/>
                <a:gd name="T106" fmla="*/ 91 w 128"/>
                <a:gd name="T107" fmla="*/ 107 h 113"/>
                <a:gd name="T108" fmla="*/ 78 w 128"/>
                <a:gd name="T109" fmla="*/ 82 h 113"/>
                <a:gd name="T110" fmla="*/ 99 w 128"/>
                <a:gd name="T111" fmla="*/ 84 h 113"/>
                <a:gd name="T112" fmla="*/ 106 w 128"/>
                <a:gd name="T113" fmla="*/ 71 h 113"/>
                <a:gd name="T114" fmla="*/ 94 w 128"/>
                <a:gd name="T115" fmla="*/ 56 h 113"/>
                <a:gd name="T116" fmla="*/ 123 w 128"/>
                <a:gd name="T117"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13">
                  <a:moveTo>
                    <a:pt x="108" y="37"/>
                  </a:moveTo>
                  <a:cubicBezTo>
                    <a:pt x="106" y="36"/>
                    <a:pt x="104" y="36"/>
                    <a:pt x="101" y="35"/>
                  </a:cubicBezTo>
                  <a:cubicBezTo>
                    <a:pt x="102" y="33"/>
                    <a:pt x="103" y="30"/>
                    <a:pt x="103" y="28"/>
                  </a:cubicBezTo>
                  <a:cubicBezTo>
                    <a:pt x="104" y="23"/>
                    <a:pt x="104" y="18"/>
                    <a:pt x="104" y="14"/>
                  </a:cubicBezTo>
                  <a:cubicBezTo>
                    <a:pt x="104" y="12"/>
                    <a:pt x="105" y="11"/>
                    <a:pt x="105" y="10"/>
                  </a:cubicBezTo>
                  <a:cubicBezTo>
                    <a:pt x="105" y="5"/>
                    <a:pt x="101" y="2"/>
                    <a:pt x="97" y="2"/>
                  </a:cubicBezTo>
                  <a:cubicBezTo>
                    <a:pt x="95" y="0"/>
                    <a:pt x="93" y="0"/>
                    <a:pt x="90" y="0"/>
                  </a:cubicBezTo>
                  <a:cubicBezTo>
                    <a:pt x="82" y="0"/>
                    <a:pt x="73" y="5"/>
                    <a:pt x="63" y="15"/>
                  </a:cubicBezTo>
                  <a:cubicBezTo>
                    <a:pt x="62" y="14"/>
                    <a:pt x="61" y="13"/>
                    <a:pt x="60" y="12"/>
                  </a:cubicBezTo>
                  <a:cubicBezTo>
                    <a:pt x="51" y="5"/>
                    <a:pt x="43" y="1"/>
                    <a:pt x="36" y="1"/>
                  </a:cubicBezTo>
                  <a:cubicBezTo>
                    <a:pt x="33" y="1"/>
                    <a:pt x="31" y="1"/>
                    <a:pt x="29" y="3"/>
                  </a:cubicBezTo>
                  <a:cubicBezTo>
                    <a:pt x="22" y="7"/>
                    <a:pt x="21" y="16"/>
                    <a:pt x="23" y="30"/>
                  </a:cubicBezTo>
                  <a:cubicBezTo>
                    <a:pt x="24" y="31"/>
                    <a:pt x="24" y="33"/>
                    <a:pt x="25" y="35"/>
                  </a:cubicBezTo>
                  <a:cubicBezTo>
                    <a:pt x="23" y="36"/>
                    <a:pt x="21" y="37"/>
                    <a:pt x="19" y="37"/>
                  </a:cubicBezTo>
                  <a:cubicBezTo>
                    <a:pt x="6" y="42"/>
                    <a:pt x="0" y="49"/>
                    <a:pt x="0" y="57"/>
                  </a:cubicBezTo>
                  <a:cubicBezTo>
                    <a:pt x="0" y="64"/>
                    <a:pt x="7" y="71"/>
                    <a:pt x="19" y="76"/>
                  </a:cubicBezTo>
                  <a:cubicBezTo>
                    <a:pt x="21" y="76"/>
                    <a:pt x="23" y="77"/>
                    <a:pt x="26" y="78"/>
                  </a:cubicBezTo>
                  <a:cubicBezTo>
                    <a:pt x="25" y="80"/>
                    <a:pt x="25" y="82"/>
                    <a:pt x="24" y="84"/>
                  </a:cubicBezTo>
                  <a:cubicBezTo>
                    <a:pt x="22" y="98"/>
                    <a:pt x="24" y="107"/>
                    <a:pt x="30" y="111"/>
                  </a:cubicBezTo>
                  <a:cubicBezTo>
                    <a:pt x="32" y="112"/>
                    <a:pt x="35" y="113"/>
                    <a:pt x="37" y="113"/>
                  </a:cubicBezTo>
                  <a:cubicBezTo>
                    <a:pt x="45" y="113"/>
                    <a:pt x="54" y="107"/>
                    <a:pt x="64" y="98"/>
                  </a:cubicBezTo>
                  <a:cubicBezTo>
                    <a:pt x="65" y="99"/>
                    <a:pt x="66" y="100"/>
                    <a:pt x="67" y="100"/>
                  </a:cubicBezTo>
                  <a:cubicBezTo>
                    <a:pt x="76" y="108"/>
                    <a:pt x="85" y="112"/>
                    <a:pt x="91" y="112"/>
                  </a:cubicBezTo>
                  <a:cubicBezTo>
                    <a:pt x="94" y="112"/>
                    <a:pt x="97" y="111"/>
                    <a:pt x="99" y="110"/>
                  </a:cubicBezTo>
                  <a:cubicBezTo>
                    <a:pt x="105" y="106"/>
                    <a:pt x="107" y="96"/>
                    <a:pt x="104" y="83"/>
                  </a:cubicBezTo>
                  <a:cubicBezTo>
                    <a:pt x="103" y="81"/>
                    <a:pt x="103" y="79"/>
                    <a:pt x="102" y="77"/>
                  </a:cubicBezTo>
                  <a:cubicBezTo>
                    <a:pt x="104" y="77"/>
                    <a:pt x="106" y="76"/>
                    <a:pt x="108" y="75"/>
                  </a:cubicBezTo>
                  <a:cubicBezTo>
                    <a:pt x="121" y="70"/>
                    <a:pt x="128" y="64"/>
                    <a:pt x="128" y="56"/>
                  </a:cubicBezTo>
                  <a:cubicBezTo>
                    <a:pt x="128" y="49"/>
                    <a:pt x="121" y="42"/>
                    <a:pt x="108" y="37"/>
                  </a:cubicBezTo>
                  <a:close/>
                  <a:moveTo>
                    <a:pt x="90" y="5"/>
                  </a:moveTo>
                  <a:cubicBezTo>
                    <a:pt x="90" y="5"/>
                    <a:pt x="90" y="5"/>
                    <a:pt x="91" y="5"/>
                  </a:cubicBezTo>
                  <a:cubicBezTo>
                    <a:pt x="89" y="6"/>
                    <a:pt x="89" y="8"/>
                    <a:pt x="89" y="10"/>
                  </a:cubicBezTo>
                  <a:cubicBezTo>
                    <a:pt x="89" y="14"/>
                    <a:pt x="92" y="17"/>
                    <a:pt x="97" y="17"/>
                  </a:cubicBezTo>
                  <a:cubicBezTo>
                    <a:pt x="98" y="17"/>
                    <a:pt x="98" y="17"/>
                    <a:pt x="99" y="17"/>
                  </a:cubicBezTo>
                  <a:cubicBezTo>
                    <a:pt x="99" y="20"/>
                    <a:pt x="99" y="24"/>
                    <a:pt x="98" y="27"/>
                  </a:cubicBezTo>
                  <a:cubicBezTo>
                    <a:pt x="98" y="29"/>
                    <a:pt x="97" y="32"/>
                    <a:pt x="97" y="34"/>
                  </a:cubicBezTo>
                  <a:cubicBezTo>
                    <a:pt x="91" y="32"/>
                    <a:pt x="84" y="31"/>
                    <a:pt x="77" y="31"/>
                  </a:cubicBezTo>
                  <a:cubicBezTo>
                    <a:pt x="74" y="26"/>
                    <a:pt x="70" y="22"/>
                    <a:pt x="66" y="18"/>
                  </a:cubicBezTo>
                  <a:cubicBezTo>
                    <a:pt x="75" y="10"/>
                    <a:pt x="84" y="5"/>
                    <a:pt x="90" y="5"/>
                  </a:cubicBezTo>
                  <a:close/>
                  <a:moveTo>
                    <a:pt x="36" y="62"/>
                  </a:moveTo>
                  <a:cubicBezTo>
                    <a:pt x="38" y="65"/>
                    <a:pt x="40" y="68"/>
                    <a:pt x="42" y="71"/>
                  </a:cubicBezTo>
                  <a:cubicBezTo>
                    <a:pt x="43" y="73"/>
                    <a:pt x="44" y="75"/>
                    <a:pt x="46" y="77"/>
                  </a:cubicBezTo>
                  <a:cubicBezTo>
                    <a:pt x="41" y="76"/>
                    <a:pt x="36" y="75"/>
                    <a:pt x="32" y="74"/>
                  </a:cubicBezTo>
                  <a:cubicBezTo>
                    <a:pt x="33" y="70"/>
                    <a:pt x="35" y="66"/>
                    <a:pt x="36" y="62"/>
                  </a:cubicBezTo>
                  <a:close/>
                  <a:moveTo>
                    <a:pt x="36" y="51"/>
                  </a:moveTo>
                  <a:cubicBezTo>
                    <a:pt x="34" y="47"/>
                    <a:pt x="32" y="43"/>
                    <a:pt x="31" y="39"/>
                  </a:cubicBezTo>
                  <a:cubicBezTo>
                    <a:pt x="36" y="38"/>
                    <a:pt x="40" y="37"/>
                    <a:pt x="45" y="36"/>
                  </a:cubicBezTo>
                  <a:cubicBezTo>
                    <a:pt x="44" y="38"/>
                    <a:pt x="43" y="40"/>
                    <a:pt x="41" y="43"/>
                  </a:cubicBezTo>
                  <a:cubicBezTo>
                    <a:pt x="39" y="46"/>
                    <a:pt x="38" y="49"/>
                    <a:pt x="36" y="51"/>
                  </a:cubicBezTo>
                  <a:close/>
                  <a:moveTo>
                    <a:pt x="46" y="68"/>
                  </a:moveTo>
                  <a:cubicBezTo>
                    <a:pt x="43" y="64"/>
                    <a:pt x="41" y="61"/>
                    <a:pt x="39" y="57"/>
                  </a:cubicBezTo>
                  <a:cubicBezTo>
                    <a:pt x="41" y="53"/>
                    <a:pt x="43" y="49"/>
                    <a:pt x="45" y="45"/>
                  </a:cubicBezTo>
                  <a:cubicBezTo>
                    <a:pt x="47" y="42"/>
                    <a:pt x="50" y="39"/>
                    <a:pt x="52" y="35"/>
                  </a:cubicBezTo>
                  <a:cubicBezTo>
                    <a:pt x="56" y="35"/>
                    <a:pt x="60" y="35"/>
                    <a:pt x="64" y="35"/>
                  </a:cubicBezTo>
                  <a:cubicBezTo>
                    <a:pt x="64" y="35"/>
                    <a:pt x="64" y="35"/>
                    <a:pt x="64" y="35"/>
                  </a:cubicBezTo>
                  <a:cubicBezTo>
                    <a:pt x="68" y="35"/>
                    <a:pt x="72" y="35"/>
                    <a:pt x="75" y="35"/>
                  </a:cubicBezTo>
                  <a:cubicBezTo>
                    <a:pt x="77" y="38"/>
                    <a:pt x="79" y="41"/>
                    <a:pt x="82" y="45"/>
                  </a:cubicBezTo>
                  <a:cubicBezTo>
                    <a:pt x="84" y="48"/>
                    <a:pt x="86" y="52"/>
                    <a:pt x="88" y="56"/>
                  </a:cubicBezTo>
                  <a:cubicBezTo>
                    <a:pt x="86" y="60"/>
                    <a:pt x="84" y="64"/>
                    <a:pt x="82" y="67"/>
                  </a:cubicBezTo>
                  <a:cubicBezTo>
                    <a:pt x="80" y="71"/>
                    <a:pt x="78" y="74"/>
                    <a:pt x="75" y="77"/>
                  </a:cubicBezTo>
                  <a:cubicBezTo>
                    <a:pt x="72" y="78"/>
                    <a:pt x="68" y="78"/>
                    <a:pt x="64" y="78"/>
                  </a:cubicBezTo>
                  <a:cubicBezTo>
                    <a:pt x="63" y="78"/>
                    <a:pt x="63" y="78"/>
                    <a:pt x="63" y="78"/>
                  </a:cubicBezTo>
                  <a:cubicBezTo>
                    <a:pt x="59" y="78"/>
                    <a:pt x="56" y="78"/>
                    <a:pt x="52" y="77"/>
                  </a:cubicBezTo>
                  <a:cubicBezTo>
                    <a:pt x="50" y="74"/>
                    <a:pt x="48" y="71"/>
                    <a:pt x="46" y="68"/>
                  </a:cubicBezTo>
                  <a:close/>
                  <a:moveTo>
                    <a:pt x="86" y="70"/>
                  </a:moveTo>
                  <a:cubicBezTo>
                    <a:pt x="88" y="67"/>
                    <a:pt x="89" y="64"/>
                    <a:pt x="91" y="61"/>
                  </a:cubicBezTo>
                  <a:cubicBezTo>
                    <a:pt x="93" y="66"/>
                    <a:pt x="95" y="70"/>
                    <a:pt x="96" y="74"/>
                  </a:cubicBezTo>
                  <a:cubicBezTo>
                    <a:pt x="92" y="75"/>
                    <a:pt x="87" y="76"/>
                    <a:pt x="82" y="77"/>
                  </a:cubicBezTo>
                  <a:cubicBezTo>
                    <a:pt x="83" y="74"/>
                    <a:pt x="85" y="72"/>
                    <a:pt x="86" y="70"/>
                  </a:cubicBezTo>
                  <a:close/>
                  <a:moveTo>
                    <a:pt x="91" y="51"/>
                  </a:moveTo>
                  <a:cubicBezTo>
                    <a:pt x="89" y="48"/>
                    <a:pt x="87" y="45"/>
                    <a:pt x="86" y="42"/>
                  </a:cubicBezTo>
                  <a:cubicBezTo>
                    <a:pt x="84" y="40"/>
                    <a:pt x="83" y="38"/>
                    <a:pt x="81" y="36"/>
                  </a:cubicBezTo>
                  <a:cubicBezTo>
                    <a:pt x="86" y="36"/>
                    <a:pt x="91" y="37"/>
                    <a:pt x="95" y="38"/>
                  </a:cubicBezTo>
                  <a:cubicBezTo>
                    <a:pt x="94" y="42"/>
                    <a:pt x="93" y="46"/>
                    <a:pt x="91" y="51"/>
                  </a:cubicBezTo>
                  <a:close/>
                  <a:moveTo>
                    <a:pt x="63" y="22"/>
                  </a:moveTo>
                  <a:cubicBezTo>
                    <a:pt x="66" y="24"/>
                    <a:pt x="68" y="27"/>
                    <a:pt x="71" y="30"/>
                  </a:cubicBezTo>
                  <a:cubicBezTo>
                    <a:pt x="69" y="30"/>
                    <a:pt x="66" y="30"/>
                    <a:pt x="64" y="30"/>
                  </a:cubicBezTo>
                  <a:cubicBezTo>
                    <a:pt x="64" y="30"/>
                    <a:pt x="64" y="30"/>
                    <a:pt x="64" y="30"/>
                  </a:cubicBezTo>
                  <a:cubicBezTo>
                    <a:pt x="61" y="30"/>
                    <a:pt x="58" y="30"/>
                    <a:pt x="56" y="30"/>
                  </a:cubicBezTo>
                  <a:cubicBezTo>
                    <a:pt x="58" y="27"/>
                    <a:pt x="61" y="24"/>
                    <a:pt x="63" y="22"/>
                  </a:cubicBezTo>
                  <a:close/>
                  <a:moveTo>
                    <a:pt x="31" y="7"/>
                  </a:moveTo>
                  <a:cubicBezTo>
                    <a:pt x="33" y="6"/>
                    <a:pt x="34" y="5"/>
                    <a:pt x="36" y="5"/>
                  </a:cubicBezTo>
                  <a:cubicBezTo>
                    <a:pt x="42" y="5"/>
                    <a:pt x="51" y="10"/>
                    <a:pt x="60" y="18"/>
                  </a:cubicBezTo>
                  <a:cubicBezTo>
                    <a:pt x="56" y="22"/>
                    <a:pt x="53" y="26"/>
                    <a:pt x="49" y="31"/>
                  </a:cubicBezTo>
                  <a:cubicBezTo>
                    <a:pt x="42" y="32"/>
                    <a:pt x="36" y="33"/>
                    <a:pt x="30" y="34"/>
                  </a:cubicBezTo>
                  <a:cubicBezTo>
                    <a:pt x="29" y="32"/>
                    <a:pt x="28" y="30"/>
                    <a:pt x="28" y="29"/>
                  </a:cubicBezTo>
                  <a:cubicBezTo>
                    <a:pt x="26" y="18"/>
                    <a:pt x="27" y="10"/>
                    <a:pt x="31" y="7"/>
                  </a:cubicBezTo>
                  <a:close/>
                  <a:moveTo>
                    <a:pt x="4" y="57"/>
                  </a:moveTo>
                  <a:cubicBezTo>
                    <a:pt x="4" y="51"/>
                    <a:pt x="10" y="46"/>
                    <a:pt x="21" y="42"/>
                  </a:cubicBezTo>
                  <a:cubicBezTo>
                    <a:pt x="23" y="41"/>
                    <a:pt x="24" y="41"/>
                    <a:pt x="26" y="40"/>
                  </a:cubicBezTo>
                  <a:cubicBezTo>
                    <a:pt x="28" y="45"/>
                    <a:pt x="31" y="51"/>
                    <a:pt x="34" y="57"/>
                  </a:cubicBezTo>
                  <a:cubicBezTo>
                    <a:pt x="31" y="62"/>
                    <a:pt x="29" y="68"/>
                    <a:pt x="27" y="73"/>
                  </a:cubicBezTo>
                  <a:cubicBezTo>
                    <a:pt x="13" y="69"/>
                    <a:pt x="4" y="63"/>
                    <a:pt x="4" y="57"/>
                  </a:cubicBezTo>
                  <a:close/>
                  <a:moveTo>
                    <a:pt x="37" y="108"/>
                  </a:moveTo>
                  <a:cubicBezTo>
                    <a:pt x="36" y="108"/>
                    <a:pt x="34" y="108"/>
                    <a:pt x="33" y="107"/>
                  </a:cubicBezTo>
                  <a:cubicBezTo>
                    <a:pt x="28" y="104"/>
                    <a:pt x="27" y="96"/>
                    <a:pt x="29" y="85"/>
                  </a:cubicBezTo>
                  <a:cubicBezTo>
                    <a:pt x="29" y="83"/>
                    <a:pt x="30" y="81"/>
                    <a:pt x="30" y="79"/>
                  </a:cubicBezTo>
                  <a:cubicBezTo>
                    <a:pt x="36" y="80"/>
                    <a:pt x="43" y="81"/>
                    <a:pt x="50" y="82"/>
                  </a:cubicBezTo>
                  <a:cubicBezTo>
                    <a:pt x="53" y="87"/>
                    <a:pt x="57" y="91"/>
                    <a:pt x="61" y="94"/>
                  </a:cubicBezTo>
                  <a:cubicBezTo>
                    <a:pt x="52" y="103"/>
                    <a:pt x="44" y="108"/>
                    <a:pt x="37" y="108"/>
                  </a:cubicBezTo>
                  <a:close/>
                  <a:moveTo>
                    <a:pt x="64" y="91"/>
                  </a:moveTo>
                  <a:cubicBezTo>
                    <a:pt x="62" y="88"/>
                    <a:pt x="59" y="86"/>
                    <a:pt x="56" y="82"/>
                  </a:cubicBezTo>
                  <a:cubicBezTo>
                    <a:pt x="59" y="83"/>
                    <a:pt x="61" y="83"/>
                    <a:pt x="63" y="83"/>
                  </a:cubicBezTo>
                  <a:cubicBezTo>
                    <a:pt x="64" y="83"/>
                    <a:pt x="64" y="83"/>
                    <a:pt x="64" y="83"/>
                  </a:cubicBezTo>
                  <a:cubicBezTo>
                    <a:pt x="66" y="83"/>
                    <a:pt x="69" y="82"/>
                    <a:pt x="72" y="82"/>
                  </a:cubicBezTo>
                  <a:cubicBezTo>
                    <a:pt x="69" y="85"/>
                    <a:pt x="67" y="88"/>
                    <a:pt x="64" y="91"/>
                  </a:cubicBezTo>
                  <a:close/>
                  <a:moveTo>
                    <a:pt x="96" y="106"/>
                  </a:moveTo>
                  <a:cubicBezTo>
                    <a:pt x="95" y="107"/>
                    <a:pt x="93" y="107"/>
                    <a:pt x="91" y="107"/>
                  </a:cubicBezTo>
                  <a:cubicBezTo>
                    <a:pt x="85" y="107"/>
                    <a:pt x="77" y="102"/>
                    <a:pt x="68" y="94"/>
                  </a:cubicBezTo>
                  <a:cubicBezTo>
                    <a:pt x="71" y="91"/>
                    <a:pt x="75" y="86"/>
                    <a:pt x="78" y="82"/>
                  </a:cubicBezTo>
                  <a:cubicBezTo>
                    <a:pt x="85" y="81"/>
                    <a:pt x="92" y="80"/>
                    <a:pt x="98" y="79"/>
                  </a:cubicBezTo>
                  <a:cubicBezTo>
                    <a:pt x="98" y="80"/>
                    <a:pt x="99" y="82"/>
                    <a:pt x="99" y="84"/>
                  </a:cubicBezTo>
                  <a:cubicBezTo>
                    <a:pt x="101" y="95"/>
                    <a:pt x="100" y="103"/>
                    <a:pt x="96" y="106"/>
                  </a:cubicBezTo>
                  <a:close/>
                  <a:moveTo>
                    <a:pt x="106" y="71"/>
                  </a:moveTo>
                  <a:cubicBezTo>
                    <a:pt x="105" y="71"/>
                    <a:pt x="103" y="72"/>
                    <a:pt x="101" y="73"/>
                  </a:cubicBezTo>
                  <a:cubicBezTo>
                    <a:pt x="99" y="67"/>
                    <a:pt x="97" y="62"/>
                    <a:pt x="94" y="56"/>
                  </a:cubicBezTo>
                  <a:cubicBezTo>
                    <a:pt x="96" y="50"/>
                    <a:pt x="98" y="45"/>
                    <a:pt x="100" y="40"/>
                  </a:cubicBezTo>
                  <a:cubicBezTo>
                    <a:pt x="114" y="44"/>
                    <a:pt x="123" y="50"/>
                    <a:pt x="123" y="56"/>
                  </a:cubicBezTo>
                  <a:cubicBezTo>
                    <a:pt x="123" y="61"/>
                    <a:pt x="117" y="67"/>
                    <a:pt x="106"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6"/>
            <p:cNvSpPr>
              <a:spLocks noChangeArrowheads="1"/>
            </p:cNvSpPr>
            <p:nvPr/>
          </p:nvSpPr>
          <p:spPr bwMode="auto">
            <a:xfrm>
              <a:off x="2123" y="2449"/>
              <a:ext cx="186" cy="17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6892085" y="1857503"/>
            <a:ext cx="585000" cy="582705"/>
            <a:chOff x="3259241" y="1649414"/>
            <a:chExt cx="1846159" cy="1838914"/>
          </a:xfrm>
        </p:grpSpPr>
        <p:sp>
          <p:nvSpPr>
            <p:cNvPr id="25" name="AutoShape 1403"/>
            <p:cNvSpPr>
              <a:spLocks noChangeAspect="1" noChangeArrowheads="1" noTextEdit="1"/>
            </p:cNvSpPr>
            <p:nvPr/>
          </p:nvSpPr>
          <p:spPr bwMode="auto">
            <a:xfrm>
              <a:off x="3271511" y="1649414"/>
              <a:ext cx="1833889" cy="183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Freeform 1405"/>
            <p:cNvSpPr/>
            <p:nvPr/>
          </p:nvSpPr>
          <p:spPr bwMode="auto">
            <a:xfrm>
              <a:off x="3919652" y="2794967"/>
              <a:ext cx="1012407" cy="658191"/>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 name="Freeform 1406"/>
            <p:cNvSpPr/>
            <p:nvPr/>
          </p:nvSpPr>
          <p:spPr bwMode="auto">
            <a:xfrm>
              <a:off x="3703605" y="2181996"/>
              <a:ext cx="567752" cy="1120431"/>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Freeform 1407"/>
            <p:cNvSpPr/>
            <p:nvPr/>
          </p:nvSpPr>
          <p:spPr bwMode="auto">
            <a:xfrm>
              <a:off x="4271357" y="2181996"/>
              <a:ext cx="713458" cy="984774"/>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Freeform 1408"/>
            <p:cNvSpPr/>
            <p:nvPr/>
          </p:nvSpPr>
          <p:spPr bwMode="auto">
            <a:xfrm>
              <a:off x="3763897" y="2882893"/>
              <a:ext cx="1100334" cy="535094"/>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1409"/>
            <p:cNvSpPr/>
            <p:nvPr/>
          </p:nvSpPr>
          <p:spPr bwMode="auto">
            <a:xfrm>
              <a:off x="4552721" y="2237264"/>
              <a:ext cx="479826" cy="1115407"/>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Freeform 1410"/>
            <p:cNvSpPr/>
            <p:nvPr/>
          </p:nvSpPr>
          <p:spPr bwMode="auto">
            <a:xfrm>
              <a:off x="3643313" y="2415628"/>
              <a:ext cx="617996" cy="106265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 name="Freeform 1411"/>
            <p:cNvSpPr/>
            <p:nvPr/>
          </p:nvSpPr>
          <p:spPr bwMode="auto">
            <a:xfrm>
              <a:off x="3799068" y="2398043"/>
              <a:ext cx="753653" cy="964676"/>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 name="Freeform 1412"/>
            <p:cNvSpPr/>
            <p:nvPr/>
          </p:nvSpPr>
          <p:spPr bwMode="auto">
            <a:xfrm>
              <a:off x="3821677" y="2021216"/>
              <a:ext cx="1266137" cy="1288747"/>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1413"/>
            <p:cNvSpPr/>
            <p:nvPr/>
          </p:nvSpPr>
          <p:spPr bwMode="auto">
            <a:xfrm>
              <a:off x="3881969" y="2835162"/>
              <a:ext cx="1150577" cy="409485"/>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3" name="Freeform 1414"/>
            <p:cNvSpPr/>
            <p:nvPr/>
          </p:nvSpPr>
          <p:spPr bwMode="auto">
            <a:xfrm>
              <a:off x="3834238" y="1955900"/>
              <a:ext cx="1258601" cy="1220918"/>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Freeform 1415"/>
            <p:cNvSpPr/>
            <p:nvPr/>
          </p:nvSpPr>
          <p:spPr bwMode="auto">
            <a:xfrm>
              <a:off x="4283918" y="2207117"/>
              <a:ext cx="803897" cy="904384"/>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5" name="Freeform 1416"/>
            <p:cNvSpPr/>
            <p:nvPr/>
          </p:nvSpPr>
          <p:spPr bwMode="auto">
            <a:xfrm>
              <a:off x="3816653" y="1918217"/>
              <a:ext cx="467265" cy="1170675"/>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6" name="Freeform 1417"/>
            <p:cNvSpPr/>
            <p:nvPr/>
          </p:nvSpPr>
          <p:spPr bwMode="auto">
            <a:xfrm>
              <a:off x="4110578" y="1822754"/>
              <a:ext cx="947091" cy="743605"/>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7" name="Freeform 1418"/>
            <p:cNvSpPr/>
            <p:nvPr/>
          </p:nvSpPr>
          <p:spPr bwMode="auto">
            <a:xfrm>
              <a:off x="3899555" y="2566359"/>
              <a:ext cx="1145553" cy="484850"/>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8" name="Freeform 1419"/>
            <p:cNvSpPr/>
            <p:nvPr/>
          </p:nvSpPr>
          <p:spPr bwMode="auto">
            <a:xfrm>
              <a:off x="3816653" y="2212142"/>
              <a:ext cx="1115407" cy="582825"/>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9" name="Freeform 1420"/>
            <p:cNvSpPr/>
            <p:nvPr/>
          </p:nvSpPr>
          <p:spPr bwMode="auto">
            <a:xfrm>
              <a:off x="3786507" y="1769998"/>
              <a:ext cx="713458" cy="999846"/>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0" name="Freeform 1421"/>
            <p:cNvSpPr/>
            <p:nvPr/>
          </p:nvSpPr>
          <p:spPr bwMode="auto">
            <a:xfrm>
              <a:off x="3881969" y="2081509"/>
              <a:ext cx="1163138" cy="442143"/>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1" name="Freeform 1422"/>
            <p:cNvSpPr/>
            <p:nvPr/>
          </p:nvSpPr>
          <p:spPr bwMode="auto">
            <a:xfrm>
              <a:off x="3864384" y="1890583"/>
              <a:ext cx="1145553" cy="442143"/>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2" name="Freeform 1423"/>
            <p:cNvSpPr/>
            <p:nvPr/>
          </p:nvSpPr>
          <p:spPr bwMode="auto">
            <a:xfrm>
              <a:off x="3738776" y="1722267"/>
              <a:ext cx="1283723" cy="1276186"/>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3" name="Freeform 1424"/>
            <p:cNvSpPr/>
            <p:nvPr/>
          </p:nvSpPr>
          <p:spPr bwMode="auto">
            <a:xfrm>
              <a:off x="4291455" y="1930778"/>
              <a:ext cx="680800" cy="1029993"/>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1425"/>
            <p:cNvSpPr/>
            <p:nvPr/>
          </p:nvSpPr>
          <p:spPr bwMode="auto">
            <a:xfrm>
              <a:off x="3871921" y="1684585"/>
              <a:ext cx="1042554" cy="62302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Freeform 1426"/>
            <p:cNvSpPr/>
            <p:nvPr/>
          </p:nvSpPr>
          <p:spPr bwMode="auto">
            <a:xfrm>
              <a:off x="3829214" y="2307605"/>
              <a:ext cx="1085261" cy="625532"/>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Freeform 1427"/>
            <p:cNvSpPr/>
            <p:nvPr/>
          </p:nvSpPr>
          <p:spPr bwMode="auto">
            <a:xfrm>
              <a:off x="4201016" y="1666999"/>
              <a:ext cx="645630" cy="1032505"/>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7" name="Freeform 1428"/>
            <p:cNvSpPr/>
            <p:nvPr/>
          </p:nvSpPr>
          <p:spPr bwMode="auto">
            <a:xfrm>
              <a:off x="4278894" y="1674536"/>
              <a:ext cx="263779" cy="113048"/>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8" name="Freeform 1429"/>
            <p:cNvSpPr/>
            <p:nvPr/>
          </p:nvSpPr>
          <p:spPr bwMode="auto">
            <a:xfrm>
              <a:off x="3560411" y="1684585"/>
              <a:ext cx="437119" cy="678288"/>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9" name="Freeform 1430"/>
            <p:cNvSpPr/>
            <p:nvPr/>
          </p:nvSpPr>
          <p:spPr bwMode="auto">
            <a:xfrm>
              <a:off x="3997530" y="1661975"/>
              <a:ext cx="281364" cy="22610"/>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0" name="Freeform 1431"/>
            <p:cNvSpPr/>
            <p:nvPr/>
          </p:nvSpPr>
          <p:spPr bwMode="auto">
            <a:xfrm>
              <a:off x="4241211" y="1787584"/>
              <a:ext cx="540118" cy="1125456"/>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1" name="Freeform 1432"/>
            <p:cNvSpPr/>
            <p:nvPr/>
          </p:nvSpPr>
          <p:spPr bwMode="auto">
            <a:xfrm>
              <a:off x="3588045" y="1674536"/>
              <a:ext cx="1127968" cy="1268650"/>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Freeform 1433"/>
            <p:cNvSpPr/>
            <p:nvPr/>
          </p:nvSpPr>
          <p:spPr bwMode="auto">
            <a:xfrm>
              <a:off x="3686020" y="1865461"/>
              <a:ext cx="605435" cy="109530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3" name="Freeform 1434"/>
            <p:cNvSpPr/>
            <p:nvPr/>
          </p:nvSpPr>
          <p:spPr bwMode="auto">
            <a:xfrm>
              <a:off x="3432290" y="1722267"/>
              <a:ext cx="444656" cy="1132992"/>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4" name="Freeform 1435"/>
            <p:cNvSpPr/>
            <p:nvPr/>
          </p:nvSpPr>
          <p:spPr bwMode="auto">
            <a:xfrm>
              <a:off x="3876945" y="1704682"/>
              <a:ext cx="281364" cy="17585"/>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5" name="Freeform 1436"/>
            <p:cNvSpPr/>
            <p:nvPr/>
          </p:nvSpPr>
          <p:spPr bwMode="auto">
            <a:xfrm>
              <a:off x="3756361" y="2134264"/>
              <a:ext cx="989798" cy="748629"/>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1437"/>
            <p:cNvSpPr/>
            <p:nvPr/>
          </p:nvSpPr>
          <p:spPr bwMode="auto">
            <a:xfrm>
              <a:off x="3374510" y="1714731"/>
              <a:ext cx="1281210" cy="1258601"/>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Freeform 1438"/>
            <p:cNvSpPr/>
            <p:nvPr/>
          </p:nvSpPr>
          <p:spPr bwMode="auto">
            <a:xfrm>
              <a:off x="4494941" y="2159386"/>
              <a:ext cx="65317" cy="550167"/>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1439"/>
            <p:cNvSpPr/>
            <p:nvPr/>
          </p:nvSpPr>
          <p:spPr bwMode="auto">
            <a:xfrm>
              <a:off x="3625728" y="1752413"/>
              <a:ext cx="298949" cy="1012408"/>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Freeform 1440"/>
            <p:cNvSpPr/>
            <p:nvPr/>
          </p:nvSpPr>
          <p:spPr bwMode="auto">
            <a:xfrm>
              <a:off x="3924676" y="1666999"/>
              <a:ext cx="276339" cy="8541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0" name="Freeform 1441"/>
            <p:cNvSpPr/>
            <p:nvPr/>
          </p:nvSpPr>
          <p:spPr bwMode="auto">
            <a:xfrm>
              <a:off x="3492582" y="1948363"/>
              <a:ext cx="748629" cy="972213"/>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1" name="Freeform 1442"/>
            <p:cNvSpPr/>
            <p:nvPr/>
          </p:nvSpPr>
          <p:spPr bwMode="auto">
            <a:xfrm>
              <a:off x="3331803" y="2176971"/>
              <a:ext cx="874238" cy="844092"/>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2" name="Freeform 1443"/>
            <p:cNvSpPr/>
            <p:nvPr/>
          </p:nvSpPr>
          <p:spPr bwMode="auto">
            <a:xfrm>
              <a:off x="3392095" y="2601529"/>
              <a:ext cx="1150577" cy="474802"/>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3" name="Freeform 1444"/>
            <p:cNvSpPr/>
            <p:nvPr/>
          </p:nvSpPr>
          <p:spPr bwMode="auto">
            <a:xfrm>
              <a:off x="3560411" y="2362872"/>
              <a:ext cx="1130480" cy="55770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1445"/>
            <p:cNvSpPr/>
            <p:nvPr/>
          </p:nvSpPr>
          <p:spPr bwMode="auto">
            <a:xfrm>
              <a:off x="3276535" y="1960924"/>
              <a:ext cx="1253576" cy="1288747"/>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Freeform 1446"/>
            <p:cNvSpPr/>
            <p:nvPr/>
          </p:nvSpPr>
          <p:spPr bwMode="auto">
            <a:xfrm>
              <a:off x="3296632" y="2415628"/>
              <a:ext cx="1246040" cy="899360"/>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Freeform 1447"/>
            <p:cNvSpPr/>
            <p:nvPr/>
          </p:nvSpPr>
          <p:spPr bwMode="auto">
            <a:xfrm>
              <a:off x="3696069" y="2094069"/>
              <a:ext cx="876750" cy="866701"/>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7" name="Freeform 1448"/>
            <p:cNvSpPr/>
            <p:nvPr/>
          </p:nvSpPr>
          <p:spPr bwMode="auto">
            <a:xfrm>
              <a:off x="3397119" y="2960771"/>
              <a:ext cx="1138016" cy="414509"/>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8" name="Freeform 1449"/>
            <p:cNvSpPr/>
            <p:nvPr/>
          </p:nvSpPr>
          <p:spPr bwMode="auto">
            <a:xfrm>
              <a:off x="3336827" y="2146825"/>
              <a:ext cx="839067" cy="881774"/>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Freeform 1450"/>
            <p:cNvSpPr/>
            <p:nvPr/>
          </p:nvSpPr>
          <p:spPr bwMode="auto">
            <a:xfrm>
              <a:off x="3366973" y="2134264"/>
              <a:ext cx="329095" cy="281364"/>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0" name="Freeform 1451"/>
            <p:cNvSpPr/>
            <p:nvPr/>
          </p:nvSpPr>
          <p:spPr bwMode="auto">
            <a:xfrm>
              <a:off x="4175894" y="2176971"/>
              <a:ext cx="437119" cy="1163138"/>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1" name="Freeform 1452"/>
            <p:cNvSpPr/>
            <p:nvPr/>
          </p:nvSpPr>
          <p:spPr bwMode="auto">
            <a:xfrm>
              <a:off x="3392095" y="2644236"/>
              <a:ext cx="909408" cy="778775"/>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Freeform 1453"/>
            <p:cNvSpPr/>
            <p:nvPr/>
          </p:nvSpPr>
          <p:spPr bwMode="auto">
            <a:xfrm>
              <a:off x="3409680" y="2189532"/>
              <a:ext cx="1163138" cy="454704"/>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3" name="Freeform 1454"/>
            <p:cNvSpPr/>
            <p:nvPr/>
          </p:nvSpPr>
          <p:spPr bwMode="auto">
            <a:xfrm>
              <a:off x="3937238" y="2488482"/>
              <a:ext cx="731044" cy="969701"/>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4" name="Freeform 1455"/>
            <p:cNvSpPr/>
            <p:nvPr/>
          </p:nvSpPr>
          <p:spPr bwMode="auto">
            <a:xfrm>
              <a:off x="3444851" y="2327702"/>
              <a:ext cx="492387" cy="1120431"/>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1456"/>
            <p:cNvSpPr/>
            <p:nvPr/>
          </p:nvSpPr>
          <p:spPr bwMode="auto">
            <a:xfrm>
              <a:off x="3726214" y="2212142"/>
              <a:ext cx="1007383" cy="731044"/>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Freeform 1457"/>
            <p:cNvSpPr/>
            <p:nvPr/>
          </p:nvSpPr>
          <p:spPr bwMode="auto">
            <a:xfrm>
              <a:off x="3638288" y="2943185"/>
              <a:ext cx="1090285" cy="535094"/>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7" name="Freeform 1458"/>
            <p:cNvSpPr/>
            <p:nvPr/>
          </p:nvSpPr>
          <p:spPr bwMode="auto">
            <a:xfrm>
              <a:off x="3510167" y="2229727"/>
              <a:ext cx="708434" cy="1007383"/>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8" name="Freeform 1459"/>
            <p:cNvSpPr/>
            <p:nvPr/>
          </p:nvSpPr>
          <p:spPr bwMode="auto">
            <a:xfrm>
              <a:off x="3577996" y="2229727"/>
              <a:ext cx="1286235" cy="125860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9" name="Freeform 1460"/>
            <p:cNvSpPr/>
            <p:nvPr/>
          </p:nvSpPr>
          <p:spPr bwMode="auto">
            <a:xfrm>
              <a:off x="3366973" y="1792608"/>
              <a:ext cx="839067" cy="384363"/>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0" name="Freeform 1461"/>
            <p:cNvSpPr/>
            <p:nvPr/>
          </p:nvSpPr>
          <p:spPr bwMode="auto">
            <a:xfrm>
              <a:off x="4206041" y="1852900"/>
              <a:ext cx="298949" cy="306486"/>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1462"/>
            <p:cNvSpPr/>
            <p:nvPr/>
          </p:nvSpPr>
          <p:spPr bwMode="auto">
            <a:xfrm>
              <a:off x="3301657" y="1852900"/>
              <a:ext cx="1241016" cy="934530"/>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Freeform 1463"/>
            <p:cNvSpPr/>
            <p:nvPr/>
          </p:nvSpPr>
          <p:spPr bwMode="auto">
            <a:xfrm>
              <a:off x="3276535" y="1913193"/>
              <a:ext cx="1253576" cy="1293771"/>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Oval 1464"/>
            <p:cNvSpPr>
              <a:spLocks noChangeArrowheads="1"/>
            </p:cNvSpPr>
            <p:nvPr/>
          </p:nvSpPr>
          <p:spPr bwMode="auto">
            <a:xfrm>
              <a:off x="3259241" y="1649414"/>
              <a:ext cx="1833889" cy="1833890"/>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4" name="Oval 1465"/>
            <p:cNvSpPr>
              <a:spLocks noChangeArrowheads="1"/>
            </p:cNvSpPr>
            <p:nvPr/>
          </p:nvSpPr>
          <p:spPr bwMode="auto">
            <a:xfrm>
              <a:off x="3841775" y="2229727"/>
              <a:ext cx="683312" cy="690849"/>
            </a:xfrm>
            <a:prstGeom prst="ellipse">
              <a:avLst/>
            </a:pr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95" name="组合 94"/>
          <p:cNvGrpSpPr/>
          <p:nvPr/>
        </p:nvGrpSpPr>
        <p:grpSpPr>
          <a:xfrm>
            <a:off x="6910746" y="2954199"/>
            <a:ext cx="585000" cy="582705"/>
            <a:chOff x="3259241" y="1649414"/>
            <a:chExt cx="1846159" cy="1838914"/>
          </a:xfrm>
        </p:grpSpPr>
        <p:sp>
          <p:nvSpPr>
            <p:cNvPr id="96" name="AutoShape 1403"/>
            <p:cNvSpPr>
              <a:spLocks noChangeAspect="1" noChangeArrowheads="1" noTextEdit="1"/>
            </p:cNvSpPr>
            <p:nvPr/>
          </p:nvSpPr>
          <p:spPr bwMode="auto">
            <a:xfrm>
              <a:off x="3271511" y="1649414"/>
              <a:ext cx="1833889" cy="183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7" name="Freeform 1405"/>
            <p:cNvSpPr/>
            <p:nvPr/>
          </p:nvSpPr>
          <p:spPr bwMode="auto">
            <a:xfrm>
              <a:off x="3919652" y="2794967"/>
              <a:ext cx="1012407" cy="658191"/>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8" name="Freeform 1406"/>
            <p:cNvSpPr/>
            <p:nvPr/>
          </p:nvSpPr>
          <p:spPr bwMode="auto">
            <a:xfrm>
              <a:off x="3703605" y="2181996"/>
              <a:ext cx="567752" cy="1120431"/>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9" name="Freeform 1407"/>
            <p:cNvSpPr/>
            <p:nvPr/>
          </p:nvSpPr>
          <p:spPr bwMode="auto">
            <a:xfrm>
              <a:off x="4271357" y="2181996"/>
              <a:ext cx="713458" cy="984774"/>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1408"/>
            <p:cNvSpPr/>
            <p:nvPr/>
          </p:nvSpPr>
          <p:spPr bwMode="auto">
            <a:xfrm>
              <a:off x="3763897" y="2882893"/>
              <a:ext cx="1100334" cy="535094"/>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1" name="Freeform 1409"/>
            <p:cNvSpPr/>
            <p:nvPr/>
          </p:nvSpPr>
          <p:spPr bwMode="auto">
            <a:xfrm>
              <a:off x="4552721" y="2237264"/>
              <a:ext cx="479826" cy="1115407"/>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2" name="Freeform 1410"/>
            <p:cNvSpPr/>
            <p:nvPr/>
          </p:nvSpPr>
          <p:spPr bwMode="auto">
            <a:xfrm>
              <a:off x="3643313" y="2415628"/>
              <a:ext cx="617996" cy="106265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3" name="Freeform 1411"/>
            <p:cNvSpPr/>
            <p:nvPr/>
          </p:nvSpPr>
          <p:spPr bwMode="auto">
            <a:xfrm>
              <a:off x="3799068" y="2398043"/>
              <a:ext cx="753653" cy="964676"/>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4" name="Freeform 1412"/>
            <p:cNvSpPr/>
            <p:nvPr/>
          </p:nvSpPr>
          <p:spPr bwMode="auto">
            <a:xfrm>
              <a:off x="3821677" y="2021216"/>
              <a:ext cx="1266137" cy="1288747"/>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Freeform 1413"/>
            <p:cNvSpPr/>
            <p:nvPr/>
          </p:nvSpPr>
          <p:spPr bwMode="auto">
            <a:xfrm>
              <a:off x="3881969" y="2835162"/>
              <a:ext cx="1150577" cy="409485"/>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6" name="Freeform 1414"/>
            <p:cNvSpPr/>
            <p:nvPr/>
          </p:nvSpPr>
          <p:spPr bwMode="auto">
            <a:xfrm>
              <a:off x="3834238" y="1955900"/>
              <a:ext cx="1258601" cy="1220918"/>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7" name="Freeform 1415"/>
            <p:cNvSpPr/>
            <p:nvPr/>
          </p:nvSpPr>
          <p:spPr bwMode="auto">
            <a:xfrm>
              <a:off x="4283918" y="2207117"/>
              <a:ext cx="803897" cy="904384"/>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8" name="Freeform 1416"/>
            <p:cNvSpPr/>
            <p:nvPr/>
          </p:nvSpPr>
          <p:spPr bwMode="auto">
            <a:xfrm>
              <a:off x="3816653" y="1918217"/>
              <a:ext cx="467265" cy="1170675"/>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9" name="Freeform 1417"/>
            <p:cNvSpPr/>
            <p:nvPr/>
          </p:nvSpPr>
          <p:spPr bwMode="auto">
            <a:xfrm>
              <a:off x="4110578" y="1822754"/>
              <a:ext cx="947091" cy="743605"/>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0" name="Freeform 1418"/>
            <p:cNvSpPr/>
            <p:nvPr/>
          </p:nvSpPr>
          <p:spPr bwMode="auto">
            <a:xfrm>
              <a:off x="3899555" y="2566359"/>
              <a:ext cx="1145553" cy="484850"/>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1" name="Freeform 1419"/>
            <p:cNvSpPr/>
            <p:nvPr/>
          </p:nvSpPr>
          <p:spPr bwMode="auto">
            <a:xfrm>
              <a:off x="3816653" y="2212142"/>
              <a:ext cx="1115407" cy="582825"/>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2" name="Freeform 1420"/>
            <p:cNvSpPr/>
            <p:nvPr/>
          </p:nvSpPr>
          <p:spPr bwMode="auto">
            <a:xfrm>
              <a:off x="3786507" y="1769998"/>
              <a:ext cx="713458" cy="999846"/>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3" name="Freeform 1421"/>
            <p:cNvSpPr/>
            <p:nvPr/>
          </p:nvSpPr>
          <p:spPr bwMode="auto">
            <a:xfrm>
              <a:off x="3881969" y="2081509"/>
              <a:ext cx="1163138" cy="442143"/>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4" name="Freeform 1422"/>
            <p:cNvSpPr/>
            <p:nvPr/>
          </p:nvSpPr>
          <p:spPr bwMode="auto">
            <a:xfrm>
              <a:off x="3864384" y="1890583"/>
              <a:ext cx="1145553" cy="442143"/>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5" name="Freeform 1423"/>
            <p:cNvSpPr/>
            <p:nvPr/>
          </p:nvSpPr>
          <p:spPr bwMode="auto">
            <a:xfrm>
              <a:off x="3738776" y="1722267"/>
              <a:ext cx="1283723" cy="1276186"/>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6" name="Freeform 1424"/>
            <p:cNvSpPr/>
            <p:nvPr/>
          </p:nvSpPr>
          <p:spPr bwMode="auto">
            <a:xfrm>
              <a:off x="4291455" y="1930778"/>
              <a:ext cx="680800" cy="1029993"/>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7" name="Freeform 1425"/>
            <p:cNvSpPr/>
            <p:nvPr/>
          </p:nvSpPr>
          <p:spPr bwMode="auto">
            <a:xfrm>
              <a:off x="3871921" y="1684585"/>
              <a:ext cx="1042554" cy="62302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8" name="Freeform 1426"/>
            <p:cNvSpPr/>
            <p:nvPr/>
          </p:nvSpPr>
          <p:spPr bwMode="auto">
            <a:xfrm>
              <a:off x="3829214" y="2307605"/>
              <a:ext cx="1085261" cy="625532"/>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1427"/>
            <p:cNvSpPr/>
            <p:nvPr/>
          </p:nvSpPr>
          <p:spPr bwMode="auto">
            <a:xfrm>
              <a:off x="4201016" y="1666999"/>
              <a:ext cx="645630" cy="1032505"/>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Freeform 1428"/>
            <p:cNvSpPr/>
            <p:nvPr/>
          </p:nvSpPr>
          <p:spPr bwMode="auto">
            <a:xfrm>
              <a:off x="4278894" y="1674536"/>
              <a:ext cx="263779" cy="113048"/>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1" name="Freeform 1429"/>
            <p:cNvSpPr/>
            <p:nvPr/>
          </p:nvSpPr>
          <p:spPr bwMode="auto">
            <a:xfrm>
              <a:off x="3560411" y="1684585"/>
              <a:ext cx="437119" cy="678288"/>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1430"/>
            <p:cNvSpPr/>
            <p:nvPr/>
          </p:nvSpPr>
          <p:spPr bwMode="auto">
            <a:xfrm>
              <a:off x="3997530" y="1661975"/>
              <a:ext cx="281364" cy="22610"/>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3" name="Freeform 1431"/>
            <p:cNvSpPr/>
            <p:nvPr/>
          </p:nvSpPr>
          <p:spPr bwMode="auto">
            <a:xfrm>
              <a:off x="4241211" y="1787584"/>
              <a:ext cx="540118" cy="1125456"/>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4" name="Freeform 1432"/>
            <p:cNvSpPr/>
            <p:nvPr/>
          </p:nvSpPr>
          <p:spPr bwMode="auto">
            <a:xfrm>
              <a:off x="3588045" y="1674536"/>
              <a:ext cx="1127968" cy="1268650"/>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1433"/>
            <p:cNvSpPr/>
            <p:nvPr/>
          </p:nvSpPr>
          <p:spPr bwMode="auto">
            <a:xfrm>
              <a:off x="3686020" y="1865461"/>
              <a:ext cx="605435" cy="109530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6" name="Freeform 1434"/>
            <p:cNvSpPr/>
            <p:nvPr/>
          </p:nvSpPr>
          <p:spPr bwMode="auto">
            <a:xfrm>
              <a:off x="3432290" y="1722267"/>
              <a:ext cx="444656" cy="1132992"/>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7" name="Freeform 1435"/>
            <p:cNvSpPr/>
            <p:nvPr/>
          </p:nvSpPr>
          <p:spPr bwMode="auto">
            <a:xfrm>
              <a:off x="3876945" y="1704682"/>
              <a:ext cx="281364" cy="17585"/>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1436"/>
            <p:cNvSpPr/>
            <p:nvPr/>
          </p:nvSpPr>
          <p:spPr bwMode="auto">
            <a:xfrm>
              <a:off x="3756361" y="2134264"/>
              <a:ext cx="989798" cy="748629"/>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9" name="Freeform 1437"/>
            <p:cNvSpPr/>
            <p:nvPr/>
          </p:nvSpPr>
          <p:spPr bwMode="auto">
            <a:xfrm>
              <a:off x="3374510" y="1714731"/>
              <a:ext cx="1281210" cy="1258601"/>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0" name="Freeform 1438"/>
            <p:cNvSpPr/>
            <p:nvPr/>
          </p:nvSpPr>
          <p:spPr bwMode="auto">
            <a:xfrm>
              <a:off x="4494941" y="2159386"/>
              <a:ext cx="65317" cy="550167"/>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1" name="Freeform 1439"/>
            <p:cNvSpPr/>
            <p:nvPr/>
          </p:nvSpPr>
          <p:spPr bwMode="auto">
            <a:xfrm>
              <a:off x="3625728" y="1752413"/>
              <a:ext cx="298949" cy="1012408"/>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2" name="Freeform 1440"/>
            <p:cNvSpPr/>
            <p:nvPr/>
          </p:nvSpPr>
          <p:spPr bwMode="auto">
            <a:xfrm>
              <a:off x="3924676" y="1666999"/>
              <a:ext cx="276339" cy="8541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Freeform 1441"/>
            <p:cNvSpPr/>
            <p:nvPr/>
          </p:nvSpPr>
          <p:spPr bwMode="auto">
            <a:xfrm>
              <a:off x="3492582" y="1948363"/>
              <a:ext cx="748629" cy="972213"/>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4" name="Freeform 1442"/>
            <p:cNvSpPr/>
            <p:nvPr/>
          </p:nvSpPr>
          <p:spPr bwMode="auto">
            <a:xfrm>
              <a:off x="3331803" y="2176971"/>
              <a:ext cx="874238" cy="844092"/>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5" name="Freeform 1443"/>
            <p:cNvSpPr/>
            <p:nvPr/>
          </p:nvSpPr>
          <p:spPr bwMode="auto">
            <a:xfrm>
              <a:off x="3392095" y="2601529"/>
              <a:ext cx="1150577" cy="474802"/>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1444"/>
            <p:cNvSpPr/>
            <p:nvPr/>
          </p:nvSpPr>
          <p:spPr bwMode="auto">
            <a:xfrm>
              <a:off x="3560411" y="2362872"/>
              <a:ext cx="1130480" cy="55770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7" name="Freeform 1445"/>
            <p:cNvSpPr/>
            <p:nvPr/>
          </p:nvSpPr>
          <p:spPr bwMode="auto">
            <a:xfrm>
              <a:off x="3276535" y="1960924"/>
              <a:ext cx="1253576" cy="1288747"/>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8" name="Freeform 1446"/>
            <p:cNvSpPr/>
            <p:nvPr/>
          </p:nvSpPr>
          <p:spPr bwMode="auto">
            <a:xfrm>
              <a:off x="3296632" y="2415628"/>
              <a:ext cx="1246040" cy="899360"/>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9" name="Freeform 1447"/>
            <p:cNvSpPr/>
            <p:nvPr/>
          </p:nvSpPr>
          <p:spPr bwMode="auto">
            <a:xfrm>
              <a:off x="3696069" y="2094069"/>
              <a:ext cx="876750" cy="866701"/>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0" name="Freeform 1448"/>
            <p:cNvSpPr/>
            <p:nvPr/>
          </p:nvSpPr>
          <p:spPr bwMode="auto">
            <a:xfrm>
              <a:off x="3397119" y="2960771"/>
              <a:ext cx="1138016" cy="414509"/>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1" name="Freeform 1449"/>
            <p:cNvSpPr/>
            <p:nvPr/>
          </p:nvSpPr>
          <p:spPr bwMode="auto">
            <a:xfrm>
              <a:off x="3336827" y="2146825"/>
              <a:ext cx="839067" cy="881774"/>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2" name="Freeform 1450"/>
            <p:cNvSpPr/>
            <p:nvPr/>
          </p:nvSpPr>
          <p:spPr bwMode="auto">
            <a:xfrm>
              <a:off x="3366973" y="2134264"/>
              <a:ext cx="329095" cy="281364"/>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3" name="Freeform 1451"/>
            <p:cNvSpPr/>
            <p:nvPr/>
          </p:nvSpPr>
          <p:spPr bwMode="auto">
            <a:xfrm>
              <a:off x="4175894" y="2176971"/>
              <a:ext cx="437119" cy="1163138"/>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4" name="Freeform 1452"/>
            <p:cNvSpPr/>
            <p:nvPr/>
          </p:nvSpPr>
          <p:spPr bwMode="auto">
            <a:xfrm>
              <a:off x="3392095" y="2644236"/>
              <a:ext cx="909408" cy="778775"/>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5" name="Freeform 1453"/>
            <p:cNvSpPr/>
            <p:nvPr/>
          </p:nvSpPr>
          <p:spPr bwMode="auto">
            <a:xfrm>
              <a:off x="3409680" y="2189532"/>
              <a:ext cx="1163138" cy="454704"/>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6" name="Freeform 1454"/>
            <p:cNvSpPr/>
            <p:nvPr/>
          </p:nvSpPr>
          <p:spPr bwMode="auto">
            <a:xfrm>
              <a:off x="3937238" y="2488482"/>
              <a:ext cx="731044" cy="969701"/>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1455"/>
            <p:cNvSpPr/>
            <p:nvPr/>
          </p:nvSpPr>
          <p:spPr bwMode="auto">
            <a:xfrm>
              <a:off x="3444851" y="2327702"/>
              <a:ext cx="492387" cy="1120431"/>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Freeform 1456"/>
            <p:cNvSpPr/>
            <p:nvPr/>
          </p:nvSpPr>
          <p:spPr bwMode="auto">
            <a:xfrm>
              <a:off x="3726214" y="2212142"/>
              <a:ext cx="1007383" cy="731044"/>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9" name="Freeform 1457"/>
            <p:cNvSpPr/>
            <p:nvPr/>
          </p:nvSpPr>
          <p:spPr bwMode="auto">
            <a:xfrm>
              <a:off x="3638288" y="2943185"/>
              <a:ext cx="1090285" cy="535094"/>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0" name="Freeform 1458"/>
            <p:cNvSpPr/>
            <p:nvPr/>
          </p:nvSpPr>
          <p:spPr bwMode="auto">
            <a:xfrm>
              <a:off x="3510167" y="2229727"/>
              <a:ext cx="708434" cy="1007383"/>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1" name="Freeform 1459"/>
            <p:cNvSpPr/>
            <p:nvPr/>
          </p:nvSpPr>
          <p:spPr bwMode="auto">
            <a:xfrm>
              <a:off x="3577996" y="2229727"/>
              <a:ext cx="1286235" cy="125860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1460"/>
            <p:cNvSpPr/>
            <p:nvPr/>
          </p:nvSpPr>
          <p:spPr bwMode="auto">
            <a:xfrm>
              <a:off x="3366973" y="1792608"/>
              <a:ext cx="839067" cy="384363"/>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Freeform 1461"/>
            <p:cNvSpPr/>
            <p:nvPr/>
          </p:nvSpPr>
          <p:spPr bwMode="auto">
            <a:xfrm>
              <a:off x="4206041" y="1852900"/>
              <a:ext cx="298949" cy="306486"/>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4" name="Freeform 1462"/>
            <p:cNvSpPr/>
            <p:nvPr/>
          </p:nvSpPr>
          <p:spPr bwMode="auto">
            <a:xfrm>
              <a:off x="3301657" y="1852900"/>
              <a:ext cx="1241016" cy="934530"/>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5" name="Freeform 1463"/>
            <p:cNvSpPr/>
            <p:nvPr/>
          </p:nvSpPr>
          <p:spPr bwMode="auto">
            <a:xfrm>
              <a:off x="3276535" y="1913193"/>
              <a:ext cx="1253576" cy="1293771"/>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6" name="Oval 1464"/>
            <p:cNvSpPr>
              <a:spLocks noChangeArrowheads="1"/>
            </p:cNvSpPr>
            <p:nvPr/>
          </p:nvSpPr>
          <p:spPr bwMode="auto">
            <a:xfrm>
              <a:off x="3259241" y="1649414"/>
              <a:ext cx="1833889" cy="1833890"/>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7" name="Oval 1465"/>
            <p:cNvSpPr>
              <a:spLocks noChangeArrowheads="1"/>
            </p:cNvSpPr>
            <p:nvPr/>
          </p:nvSpPr>
          <p:spPr bwMode="auto">
            <a:xfrm>
              <a:off x="3841775" y="2229727"/>
              <a:ext cx="683312" cy="690849"/>
            </a:xfrm>
            <a:prstGeom prst="ellipse">
              <a:avLst/>
            </a:pr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58" name="组合 157"/>
          <p:cNvGrpSpPr/>
          <p:nvPr/>
        </p:nvGrpSpPr>
        <p:grpSpPr>
          <a:xfrm>
            <a:off x="6926667" y="4022701"/>
            <a:ext cx="585000" cy="582705"/>
            <a:chOff x="3259241" y="1649414"/>
            <a:chExt cx="1846159" cy="1838914"/>
          </a:xfrm>
        </p:grpSpPr>
        <p:sp>
          <p:nvSpPr>
            <p:cNvPr id="159" name="AutoShape 1403"/>
            <p:cNvSpPr>
              <a:spLocks noChangeAspect="1" noChangeArrowheads="1" noTextEdit="1"/>
            </p:cNvSpPr>
            <p:nvPr/>
          </p:nvSpPr>
          <p:spPr bwMode="auto">
            <a:xfrm>
              <a:off x="3271511" y="1649414"/>
              <a:ext cx="1833889" cy="183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0" name="Freeform 1405"/>
            <p:cNvSpPr/>
            <p:nvPr/>
          </p:nvSpPr>
          <p:spPr bwMode="auto">
            <a:xfrm>
              <a:off x="3919652" y="2794967"/>
              <a:ext cx="1012407" cy="658191"/>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1" name="Freeform 1406"/>
            <p:cNvSpPr/>
            <p:nvPr/>
          </p:nvSpPr>
          <p:spPr bwMode="auto">
            <a:xfrm>
              <a:off x="3703605" y="2181996"/>
              <a:ext cx="567752" cy="1120431"/>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Freeform 1407"/>
            <p:cNvSpPr/>
            <p:nvPr/>
          </p:nvSpPr>
          <p:spPr bwMode="auto">
            <a:xfrm>
              <a:off x="4271357" y="2181996"/>
              <a:ext cx="713458" cy="984774"/>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3" name="Freeform 1408"/>
            <p:cNvSpPr/>
            <p:nvPr/>
          </p:nvSpPr>
          <p:spPr bwMode="auto">
            <a:xfrm>
              <a:off x="3763897" y="2882893"/>
              <a:ext cx="1100334" cy="535094"/>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4" name="Freeform 1409"/>
            <p:cNvSpPr/>
            <p:nvPr/>
          </p:nvSpPr>
          <p:spPr bwMode="auto">
            <a:xfrm>
              <a:off x="4552721" y="2237264"/>
              <a:ext cx="479826" cy="1115407"/>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5" name="Freeform 1410"/>
            <p:cNvSpPr/>
            <p:nvPr/>
          </p:nvSpPr>
          <p:spPr bwMode="auto">
            <a:xfrm>
              <a:off x="3643313" y="2415628"/>
              <a:ext cx="617996" cy="106265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6" name="Freeform 1411"/>
            <p:cNvSpPr/>
            <p:nvPr/>
          </p:nvSpPr>
          <p:spPr bwMode="auto">
            <a:xfrm>
              <a:off x="3799068" y="2398043"/>
              <a:ext cx="753653" cy="964676"/>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7" name="Freeform 1412"/>
            <p:cNvSpPr/>
            <p:nvPr/>
          </p:nvSpPr>
          <p:spPr bwMode="auto">
            <a:xfrm>
              <a:off x="3821677" y="2021216"/>
              <a:ext cx="1266137" cy="1288747"/>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1413"/>
            <p:cNvSpPr/>
            <p:nvPr/>
          </p:nvSpPr>
          <p:spPr bwMode="auto">
            <a:xfrm>
              <a:off x="3881969" y="2835162"/>
              <a:ext cx="1150577" cy="409485"/>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Freeform 1414"/>
            <p:cNvSpPr/>
            <p:nvPr/>
          </p:nvSpPr>
          <p:spPr bwMode="auto">
            <a:xfrm>
              <a:off x="3834238" y="1955900"/>
              <a:ext cx="1258601" cy="1220918"/>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0" name="Freeform 1415"/>
            <p:cNvSpPr/>
            <p:nvPr/>
          </p:nvSpPr>
          <p:spPr bwMode="auto">
            <a:xfrm>
              <a:off x="4283918" y="2207117"/>
              <a:ext cx="803897" cy="904384"/>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1" name="Freeform 1416"/>
            <p:cNvSpPr/>
            <p:nvPr/>
          </p:nvSpPr>
          <p:spPr bwMode="auto">
            <a:xfrm>
              <a:off x="3816653" y="1918217"/>
              <a:ext cx="467265" cy="1170675"/>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2" name="Freeform 1417"/>
            <p:cNvSpPr/>
            <p:nvPr/>
          </p:nvSpPr>
          <p:spPr bwMode="auto">
            <a:xfrm>
              <a:off x="4110578" y="1822754"/>
              <a:ext cx="947091" cy="743605"/>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3" name="Freeform 1418"/>
            <p:cNvSpPr/>
            <p:nvPr/>
          </p:nvSpPr>
          <p:spPr bwMode="auto">
            <a:xfrm>
              <a:off x="3899555" y="2566359"/>
              <a:ext cx="1145553" cy="484850"/>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4" name="Freeform 1419"/>
            <p:cNvSpPr/>
            <p:nvPr/>
          </p:nvSpPr>
          <p:spPr bwMode="auto">
            <a:xfrm>
              <a:off x="3816653" y="2212142"/>
              <a:ext cx="1115407" cy="582825"/>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5" name="Freeform 1420"/>
            <p:cNvSpPr/>
            <p:nvPr/>
          </p:nvSpPr>
          <p:spPr bwMode="auto">
            <a:xfrm>
              <a:off x="3786507" y="1769998"/>
              <a:ext cx="713458" cy="999846"/>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Freeform 1421"/>
            <p:cNvSpPr/>
            <p:nvPr/>
          </p:nvSpPr>
          <p:spPr bwMode="auto">
            <a:xfrm>
              <a:off x="3881969" y="2081509"/>
              <a:ext cx="1163138" cy="442143"/>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7" name="Freeform 1422"/>
            <p:cNvSpPr/>
            <p:nvPr/>
          </p:nvSpPr>
          <p:spPr bwMode="auto">
            <a:xfrm>
              <a:off x="3864384" y="1890583"/>
              <a:ext cx="1145553" cy="442143"/>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8" name="Freeform 1423"/>
            <p:cNvSpPr/>
            <p:nvPr/>
          </p:nvSpPr>
          <p:spPr bwMode="auto">
            <a:xfrm>
              <a:off x="3738776" y="1722267"/>
              <a:ext cx="1283723" cy="1276186"/>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9" name="Freeform 1424"/>
            <p:cNvSpPr/>
            <p:nvPr/>
          </p:nvSpPr>
          <p:spPr bwMode="auto">
            <a:xfrm>
              <a:off x="4291455" y="1930778"/>
              <a:ext cx="680800" cy="1029993"/>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Freeform 1425"/>
            <p:cNvSpPr/>
            <p:nvPr/>
          </p:nvSpPr>
          <p:spPr bwMode="auto">
            <a:xfrm>
              <a:off x="3871921" y="1684585"/>
              <a:ext cx="1042554" cy="62302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1" name="Freeform 1426"/>
            <p:cNvSpPr/>
            <p:nvPr/>
          </p:nvSpPr>
          <p:spPr bwMode="auto">
            <a:xfrm>
              <a:off x="3829214" y="2307605"/>
              <a:ext cx="1085261" cy="625532"/>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2" name="Freeform 1427"/>
            <p:cNvSpPr/>
            <p:nvPr/>
          </p:nvSpPr>
          <p:spPr bwMode="auto">
            <a:xfrm>
              <a:off x="4201016" y="1666999"/>
              <a:ext cx="645630" cy="1032505"/>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3" name="Freeform 1428"/>
            <p:cNvSpPr/>
            <p:nvPr/>
          </p:nvSpPr>
          <p:spPr bwMode="auto">
            <a:xfrm>
              <a:off x="4278894" y="1674536"/>
              <a:ext cx="263779" cy="113048"/>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Freeform 1429"/>
            <p:cNvSpPr/>
            <p:nvPr/>
          </p:nvSpPr>
          <p:spPr bwMode="auto">
            <a:xfrm>
              <a:off x="3560411" y="1684585"/>
              <a:ext cx="437119" cy="678288"/>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1430"/>
            <p:cNvSpPr/>
            <p:nvPr/>
          </p:nvSpPr>
          <p:spPr bwMode="auto">
            <a:xfrm>
              <a:off x="3997530" y="1661975"/>
              <a:ext cx="281364" cy="22610"/>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6" name="Freeform 1431"/>
            <p:cNvSpPr/>
            <p:nvPr/>
          </p:nvSpPr>
          <p:spPr bwMode="auto">
            <a:xfrm>
              <a:off x="4241211" y="1787584"/>
              <a:ext cx="540118" cy="1125456"/>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7" name="Freeform 1432"/>
            <p:cNvSpPr/>
            <p:nvPr/>
          </p:nvSpPr>
          <p:spPr bwMode="auto">
            <a:xfrm>
              <a:off x="3588045" y="1674536"/>
              <a:ext cx="1127968" cy="1268650"/>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8" name="Freeform 1433"/>
            <p:cNvSpPr/>
            <p:nvPr/>
          </p:nvSpPr>
          <p:spPr bwMode="auto">
            <a:xfrm>
              <a:off x="3686020" y="1865461"/>
              <a:ext cx="605435" cy="109530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9" name="Freeform 1434"/>
            <p:cNvSpPr/>
            <p:nvPr/>
          </p:nvSpPr>
          <p:spPr bwMode="auto">
            <a:xfrm>
              <a:off x="3432290" y="1722267"/>
              <a:ext cx="444656" cy="1132992"/>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0" name="Freeform 1435"/>
            <p:cNvSpPr/>
            <p:nvPr/>
          </p:nvSpPr>
          <p:spPr bwMode="auto">
            <a:xfrm>
              <a:off x="3876945" y="1704682"/>
              <a:ext cx="281364" cy="17585"/>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1436"/>
            <p:cNvSpPr/>
            <p:nvPr/>
          </p:nvSpPr>
          <p:spPr bwMode="auto">
            <a:xfrm>
              <a:off x="3756361" y="2134264"/>
              <a:ext cx="989798" cy="748629"/>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Freeform 1437"/>
            <p:cNvSpPr/>
            <p:nvPr/>
          </p:nvSpPr>
          <p:spPr bwMode="auto">
            <a:xfrm>
              <a:off x="3374510" y="1714731"/>
              <a:ext cx="1281210" cy="1258601"/>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3" name="Freeform 1438"/>
            <p:cNvSpPr/>
            <p:nvPr/>
          </p:nvSpPr>
          <p:spPr bwMode="auto">
            <a:xfrm>
              <a:off x="4494941" y="2159386"/>
              <a:ext cx="65317" cy="550167"/>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4" name="Freeform 1439"/>
            <p:cNvSpPr/>
            <p:nvPr/>
          </p:nvSpPr>
          <p:spPr bwMode="auto">
            <a:xfrm>
              <a:off x="3625728" y="1752413"/>
              <a:ext cx="298949" cy="1012408"/>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5" name="Freeform 1440"/>
            <p:cNvSpPr/>
            <p:nvPr/>
          </p:nvSpPr>
          <p:spPr bwMode="auto">
            <a:xfrm>
              <a:off x="3924676" y="1666999"/>
              <a:ext cx="276339" cy="8541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6" name="Freeform 1441"/>
            <p:cNvSpPr/>
            <p:nvPr/>
          </p:nvSpPr>
          <p:spPr bwMode="auto">
            <a:xfrm>
              <a:off x="3492582" y="1948363"/>
              <a:ext cx="748629" cy="972213"/>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7" name="Freeform 1442"/>
            <p:cNvSpPr/>
            <p:nvPr/>
          </p:nvSpPr>
          <p:spPr bwMode="auto">
            <a:xfrm>
              <a:off x="3331803" y="2176971"/>
              <a:ext cx="874238" cy="844092"/>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1443"/>
            <p:cNvSpPr/>
            <p:nvPr/>
          </p:nvSpPr>
          <p:spPr bwMode="auto">
            <a:xfrm>
              <a:off x="3392095" y="2601529"/>
              <a:ext cx="1150577" cy="474802"/>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444"/>
            <p:cNvSpPr/>
            <p:nvPr/>
          </p:nvSpPr>
          <p:spPr bwMode="auto">
            <a:xfrm>
              <a:off x="3560411" y="2362872"/>
              <a:ext cx="1130480" cy="55770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0" name="Freeform 1445"/>
            <p:cNvSpPr/>
            <p:nvPr/>
          </p:nvSpPr>
          <p:spPr bwMode="auto">
            <a:xfrm>
              <a:off x="3276535" y="1960924"/>
              <a:ext cx="1253576" cy="1288747"/>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1" name="Freeform 1446"/>
            <p:cNvSpPr/>
            <p:nvPr/>
          </p:nvSpPr>
          <p:spPr bwMode="auto">
            <a:xfrm>
              <a:off x="3296632" y="2415628"/>
              <a:ext cx="1246040" cy="899360"/>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2" name="Freeform 1447"/>
            <p:cNvSpPr/>
            <p:nvPr/>
          </p:nvSpPr>
          <p:spPr bwMode="auto">
            <a:xfrm>
              <a:off x="3696069" y="2094069"/>
              <a:ext cx="876750" cy="866701"/>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3" name="Freeform 1448"/>
            <p:cNvSpPr/>
            <p:nvPr/>
          </p:nvSpPr>
          <p:spPr bwMode="auto">
            <a:xfrm>
              <a:off x="3397119" y="2960771"/>
              <a:ext cx="1138016" cy="414509"/>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Freeform 1449"/>
            <p:cNvSpPr/>
            <p:nvPr/>
          </p:nvSpPr>
          <p:spPr bwMode="auto">
            <a:xfrm>
              <a:off x="3336827" y="2146825"/>
              <a:ext cx="839067" cy="881774"/>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5" name="Freeform 1450"/>
            <p:cNvSpPr/>
            <p:nvPr/>
          </p:nvSpPr>
          <p:spPr bwMode="auto">
            <a:xfrm>
              <a:off x="3366973" y="2134264"/>
              <a:ext cx="329095" cy="281364"/>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6" name="Freeform 1451"/>
            <p:cNvSpPr/>
            <p:nvPr/>
          </p:nvSpPr>
          <p:spPr bwMode="auto">
            <a:xfrm>
              <a:off x="4175894" y="2176971"/>
              <a:ext cx="437119" cy="1163138"/>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7" name="Freeform 1452"/>
            <p:cNvSpPr/>
            <p:nvPr/>
          </p:nvSpPr>
          <p:spPr bwMode="auto">
            <a:xfrm>
              <a:off x="3392095" y="2644236"/>
              <a:ext cx="909408" cy="778775"/>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8" name="Freeform 1453"/>
            <p:cNvSpPr/>
            <p:nvPr/>
          </p:nvSpPr>
          <p:spPr bwMode="auto">
            <a:xfrm>
              <a:off x="3409680" y="2189532"/>
              <a:ext cx="1163138" cy="454704"/>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9" name="Freeform 1454"/>
            <p:cNvSpPr/>
            <p:nvPr/>
          </p:nvSpPr>
          <p:spPr bwMode="auto">
            <a:xfrm>
              <a:off x="3937238" y="2488482"/>
              <a:ext cx="731044" cy="969701"/>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0" name="Freeform 1455"/>
            <p:cNvSpPr/>
            <p:nvPr/>
          </p:nvSpPr>
          <p:spPr bwMode="auto">
            <a:xfrm>
              <a:off x="3444851" y="2327702"/>
              <a:ext cx="492387" cy="1120431"/>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1" name="Freeform 1456"/>
            <p:cNvSpPr/>
            <p:nvPr/>
          </p:nvSpPr>
          <p:spPr bwMode="auto">
            <a:xfrm>
              <a:off x="3726214" y="2212142"/>
              <a:ext cx="1007383" cy="731044"/>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2" name="Freeform 1457"/>
            <p:cNvSpPr/>
            <p:nvPr/>
          </p:nvSpPr>
          <p:spPr bwMode="auto">
            <a:xfrm>
              <a:off x="3638288" y="2943185"/>
              <a:ext cx="1090285" cy="535094"/>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1458"/>
            <p:cNvSpPr/>
            <p:nvPr/>
          </p:nvSpPr>
          <p:spPr bwMode="auto">
            <a:xfrm>
              <a:off x="3510167" y="2229727"/>
              <a:ext cx="708434" cy="1007383"/>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4" name="Freeform 1459"/>
            <p:cNvSpPr/>
            <p:nvPr/>
          </p:nvSpPr>
          <p:spPr bwMode="auto">
            <a:xfrm>
              <a:off x="3577996" y="2229727"/>
              <a:ext cx="1286235" cy="125860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5" name="Freeform 1460"/>
            <p:cNvSpPr/>
            <p:nvPr/>
          </p:nvSpPr>
          <p:spPr bwMode="auto">
            <a:xfrm>
              <a:off x="3366973" y="1792608"/>
              <a:ext cx="839067" cy="384363"/>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6" name="Freeform 1461"/>
            <p:cNvSpPr/>
            <p:nvPr/>
          </p:nvSpPr>
          <p:spPr bwMode="auto">
            <a:xfrm>
              <a:off x="4206041" y="1852900"/>
              <a:ext cx="298949" cy="306486"/>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7" name="Freeform 1462"/>
            <p:cNvSpPr/>
            <p:nvPr/>
          </p:nvSpPr>
          <p:spPr bwMode="auto">
            <a:xfrm>
              <a:off x="3301657" y="1852900"/>
              <a:ext cx="1241016" cy="934530"/>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Freeform 1463"/>
            <p:cNvSpPr/>
            <p:nvPr/>
          </p:nvSpPr>
          <p:spPr bwMode="auto">
            <a:xfrm>
              <a:off x="3276535" y="1913193"/>
              <a:ext cx="1253576" cy="1293771"/>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9" name="Oval 1464"/>
            <p:cNvSpPr>
              <a:spLocks noChangeArrowheads="1"/>
            </p:cNvSpPr>
            <p:nvPr/>
          </p:nvSpPr>
          <p:spPr bwMode="auto">
            <a:xfrm>
              <a:off x="3259241" y="1649414"/>
              <a:ext cx="1833889" cy="1833890"/>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0" name="Oval 1465"/>
            <p:cNvSpPr>
              <a:spLocks noChangeArrowheads="1"/>
            </p:cNvSpPr>
            <p:nvPr/>
          </p:nvSpPr>
          <p:spPr bwMode="auto">
            <a:xfrm>
              <a:off x="3841775" y="2229727"/>
              <a:ext cx="683312" cy="690849"/>
            </a:xfrm>
            <a:prstGeom prst="ellipse">
              <a:avLst/>
            </a:pr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221" name="组合 220"/>
          <p:cNvGrpSpPr/>
          <p:nvPr/>
        </p:nvGrpSpPr>
        <p:grpSpPr>
          <a:xfrm>
            <a:off x="6945328" y="5091025"/>
            <a:ext cx="585000" cy="582705"/>
            <a:chOff x="3259241" y="1649414"/>
            <a:chExt cx="1846159" cy="1838914"/>
          </a:xfrm>
        </p:grpSpPr>
        <p:sp>
          <p:nvSpPr>
            <p:cNvPr id="222" name="AutoShape 1403"/>
            <p:cNvSpPr>
              <a:spLocks noChangeAspect="1" noChangeArrowheads="1" noTextEdit="1"/>
            </p:cNvSpPr>
            <p:nvPr/>
          </p:nvSpPr>
          <p:spPr bwMode="auto">
            <a:xfrm>
              <a:off x="3271511" y="1649414"/>
              <a:ext cx="1833889" cy="183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3" name="Freeform 1405"/>
            <p:cNvSpPr/>
            <p:nvPr/>
          </p:nvSpPr>
          <p:spPr bwMode="auto">
            <a:xfrm>
              <a:off x="3919652" y="2794967"/>
              <a:ext cx="1012407" cy="658191"/>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4" name="Freeform 1406"/>
            <p:cNvSpPr/>
            <p:nvPr/>
          </p:nvSpPr>
          <p:spPr bwMode="auto">
            <a:xfrm>
              <a:off x="3703605" y="2181996"/>
              <a:ext cx="567752" cy="1120431"/>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5" name="Freeform 1407"/>
            <p:cNvSpPr/>
            <p:nvPr/>
          </p:nvSpPr>
          <p:spPr bwMode="auto">
            <a:xfrm>
              <a:off x="4271357" y="2181996"/>
              <a:ext cx="713458" cy="984774"/>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6" name="Freeform 1408"/>
            <p:cNvSpPr/>
            <p:nvPr/>
          </p:nvSpPr>
          <p:spPr bwMode="auto">
            <a:xfrm>
              <a:off x="3763897" y="2882893"/>
              <a:ext cx="1100334" cy="535094"/>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7" name="Freeform 1409"/>
            <p:cNvSpPr/>
            <p:nvPr/>
          </p:nvSpPr>
          <p:spPr bwMode="auto">
            <a:xfrm>
              <a:off x="4552721" y="2237264"/>
              <a:ext cx="479826" cy="1115407"/>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8" name="Freeform 1410"/>
            <p:cNvSpPr/>
            <p:nvPr/>
          </p:nvSpPr>
          <p:spPr bwMode="auto">
            <a:xfrm>
              <a:off x="3643313" y="2415628"/>
              <a:ext cx="617996" cy="106265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9" name="Freeform 1411"/>
            <p:cNvSpPr/>
            <p:nvPr/>
          </p:nvSpPr>
          <p:spPr bwMode="auto">
            <a:xfrm>
              <a:off x="3799068" y="2398043"/>
              <a:ext cx="753653" cy="964676"/>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0" name="Freeform 1412"/>
            <p:cNvSpPr/>
            <p:nvPr/>
          </p:nvSpPr>
          <p:spPr bwMode="auto">
            <a:xfrm>
              <a:off x="3821677" y="2021216"/>
              <a:ext cx="1266137" cy="1288747"/>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1" name="Freeform 1413"/>
            <p:cNvSpPr/>
            <p:nvPr/>
          </p:nvSpPr>
          <p:spPr bwMode="auto">
            <a:xfrm>
              <a:off x="3881969" y="2835162"/>
              <a:ext cx="1150577" cy="409485"/>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2" name="Freeform 1414"/>
            <p:cNvSpPr/>
            <p:nvPr/>
          </p:nvSpPr>
          <p:spPr bwMode="auto">
            <a:xfrm>
              <a:off x="3834238" y="1955900"/>
              <a:ext cx="1258601" cy="1220918"/>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3" name="Freeform 1415"/>
            <p:cNvSpPr/>
            <p:nvPr/>
          </p:nvSpPr>
          <p:spPr bwMode="auto">
            <a:xfrm>
              <a:off x="4283918" y="2207117"/>
              <a:ext cx="803897" cy="904384"/>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4" name="Freeform 1416"/>
            <p:cNvSpPr/>
            <p:nvPr/>
          </p:nvSpPr>
          <p:spPr bwMode="auto">
            <a:xfrm>
              <a:off x="3816653" y="1918217"/>
              <a:ext cx="467265" cy="1170675"/>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5" name="Freeform 1417"/>
            <p:cNvSpPr/>
            <p:nvPr/>
          </p:nvSpPr>
          <p:spPr bwMode="auto">
            <a:xfrm>
              <a:off x="4110578" y="1822754"/>
              <a:ext cx="947091" cy="743605"/>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6" name="Freeform 1418"/>
            <p:cNvSpPr/>
            <p:nvPr/>
          </p:nvSpPr>
          <p:spPr bwMode="auto">
            <a:xfrm>
              <a:off x="3899555" y="2566359"/>
              <a:ext cx="1145553" cy="484850"/>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7" name="Freeform 1419"/>
            <p:cNvSpPr/>
            <p:nvPr/>
          </p:nvSpPr>
          <p:spPr bwMode="auto">
            <a:xfrm>
              <a:off x="3816653" y="2212142"/>
              <a:ext cx="1115407" cy="582825"/>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8" name="Freeform 1420"/>
            <p:cNvSpPr/>
            <p:nvPr/>
          </p:nvSpPr>
          <p:spPr bwMode="auto">
            <a:xfrm>
              <a:off x="3786507" y="1769998"/>
              <a:ext cx="713458" cy="999846"/>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9" name="Freeform 1421"/>
            <p:cNvSpPr/>
            <p:nvPr/>
          </p:nvSpPr>
          <p:spPr bwMode="auto">
            <a:xfrm>
              <a:off x="3881969" y="2081509"/>
              <a:ext cx="1163138" cy="442143"/>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0" name="Freeform 1422"/>
            <p:cNvSpPr/>
            <p:nvPr/>
          </p:nvSpPr>
          <p:spPr bwMode="auto">
            <a:xfrm>
              <a:off x="3864384" y="1890583"/>
              <a:ext cx="1145553" cy="442143"/>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1" name="Freeform 1423"/>
            <p:cNvSpPr/>
            <p:nvPr/>
          </p:nvSpPr>
          <p:spPr bwMode="auto">
            <a:xfrm>
              <a:off x="3738776" y="1722267"/>
              <a:ext cx="1283723" cy="1276186"/>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2" name="Freeform 1424"/>
            <p:cNvSpPr/>
            <p:nvPr/>
          </p:nvSpPr>
          <p:spPr bwMode="auto">
            <a:xfrm>
              <a:off x="4291455" y="1930778"/>
              <a:ext cx="680800" cy="1029993"/>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3" name="Freeform 1425"/>
            <p:cNvSpPr/>
            <p:nvPr/>
          </p:nvSpPr>
          <p:spPr bwMode="auto">
            <a:xfrm>
              <a:off x="3871921" y="1684585"/>
              <a:ext cx="1042554" cy="62302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4" name="Freeform 1426"/>
            <p:cNvSpPr/>
            <p:nvPr/>
          </p:nvSpPr>
          <p:spPr bwMode="auto">
            <a:xfrm>
              <a:off x="3829214" y="2307605"/>
              <a:ext cx="1085261" cy="625532"/>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5" name="Freeform 1427"/>
            <p:cNvSpPr/>
            <p:nvPr/>
          </p:nvSpPr>
          <p:spPr bwMode="auto">
            <a:xfrm>
              <a:off x="4201016" y="1666999"/>
              <a:ext cx="645630" cy="1032505"/>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6" name="Freeform 1428"/>
            <p:cNvSpPr/>
            <p:nvPr/>
          </p:nvSpPr>
          <p:spPr bwMode="auto">
            <a:xfrm>
              <a:off x="4278894" y="1674536"/>
              <a:ext cx="263779" cy="113048"/>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7" name="Freeform 1429"/>
            <p:cNvSpPr/>
            <p:nvPr/>
          </p:nvSpPr>
          <p:spPr bwMode="auto">
            <a:xfrm>
              <a:off x="3560411" y="1684585"/>
              <a:ext cx="437119" cy="678288"/>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8" name="Freeform 1430"/>
            <p:cNvSpPr/>
            <p:nvPr/>
          </p:nvSpPr>
          <p:spPr bwMode="auto">
            <a:xfrm>
              <a:off x="3997530" y="1661975"/>
              <a:ext cx="281364" cy="22610"/>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9" name="Freeform 1431"/>
            <p:cNvSpPr/>
            <p:nvPr/>
          </p:nvSpPr>
          <p:spPr bwMode="auto">
            <a:xfrm>
              <a:off x="4241211" y="1787584"/>
              <a:ext cx="540118" cy="1125456"/>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0" name="Freeform 1432"/>
            <p:cNvSpPr/>
            <p:nvPr/>
          </p:nvSpPr>
          <p:spPr bwMode="auto">
            <a:xfrm>
              <a:off x="3588045" y="1674536"/>
              <a:ext cx="1127968" cy="1268650"/>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1" name="Freeform 1433"/>
            <p:cNvSpPr/>
            <p:nvPr/>
          </p:nvSpPr>
          <p:spPr bwMode="auto">
            <a:xfrm>
              <a:off x="3686020" y="1865461"/>
              <a:ext cx="605435" cy="109530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2" name="Freeform 1434"/>
            <p:cNvSpPr/>
            <p:nvPr/>
          </p:nvSpPr>
          <p:spPr bwMode="auto">
            <a:xfrm>
              <a:off x="3432290" y="1722267"/>
              <a:ext cx="444656" cy="1132992"/>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3" name="Freeform 1435"/>
            <p:cNvSpPr/>
            <p:nvPr/>
          </p:nvSpPr>
          <p:spPr bwMode="auto">
            <a:xfrm>
              <a:off x="3876945" y="1704682"/>
              <a:ext cx="281364" cy="17585"/>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4" name="Freeform 1436"/>
            <p:cNvSpPr/>
            <p:nvPr/>
          </p:nvSpPr>
          <p:spPr bwMode="auto">
            <a:xfrm>
              <a:off x="3756361" y="2134264"/>
              <a:ext cx="989798" cy="748629"/>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5" name="Freeform 1437"/>
            <p:cNvSpPr/>
            <p:nvPr/>
          </p:nvSpPr>
          <p:spPr bwMode="auto">
            <a:xfrm>
              <a:off x="3374510" y="1714731"/>
              <a:ext cx="1281210" cy="1258601"/>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6" name="Freeform 1438"/>
            <p:cNvSpPr/>
            <p:nvPr/>
          </p:nvSpPr>
          <p:spPr bwMode="auto">
            <a:xfrm>
              <a:off x="4494941" y="2159386"/>
              <a:ext cx="65317" cy="550167"/>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7" name="Freeform 1439"/>
            <p:cNvSpPr/>
            <p:nvPr/>
          </p:nvSpPr>
          <p:spPr bwMode="auto">
            <a:xfrm>
              <a:off x="3625728" y="1752413"/>
              <a:ext cx="298949" cy="1012408"/>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8" name="Freeform 1440"/>
            <p:cNvSpPr/>
            <p:nvPr/>
          </p:nvSpPr>
          <p:spPr bwMode="auto">
            <a:xfrm>
              <a:off x="3924676" y="1666999"/>
              <a:ext cx="276339" cy="8541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9" name="Freeform 1441"/>
            <p:cNvSpPr/>
            <p:nvPr/>
          </p:nvSpPr>
          <p:spPr bwMode="auto">
            <a:xfrm>
              <a:off x="3492582" y="1948363"/>
              <a:ext cx="748629" cy="972213"/>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0" name="Freeform 1442"/>
            <p:cNvSpPr/>
            <p:nvPr/>
          </p:nvSpPr>
          <p:spPr bwMode="auto">
            <a:xfrm>
              <a:off x="3331803" y="2176971"/>
              <a:ext cx="874238" cy="844092"/>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1" name="Freeform 1443"/>
            <p:cNvSpPr/>
            <p:nvPr/>
          </p:nvSpPr>
          <p:spPr bwMode="auto">
            <a:xfrm>
              <a:off x="3392095" y="2601529"/>
              <a:ext cx="1150577" cy="474802"/>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2" name="Freeform 1444"/>
            <p:cNvSpPr/>
            <p:nvPr/>
          </p:nvSpPr>
          <p:spPr bwMode="auto">
            <a:xfrm>
              <a:off x="3560411" y="2362872"/>
              <a:ext cx="1130480" cy="55770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3" name="Freeform 1445"/>
            <p:cNvSpPr/>
            <p:nvPr/>
          </p:nvSpPr>
          <p:spPr bwMode="auto">
            <a:xfrm>
              <a:off x="3276535" y="1960924"/>
              <a:ext cx="1253576" cy="1288747"/>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4" name="Freeform 1446"/>
            <p:cNvSpPr/>
            <p:nvPr/>
          </p:nvSpPr>
          <p:spPr bwMode="auto">
            <a:xfrm>
              <a:off x="3296632" y="2415628"/>
              <a:ext cx="1246040" cy="899360"/>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5" name="Freeform 1447"/>
            <p:cNvSpPr/>
            <p:nvPr/>
          </p:nvSpPr>
          <p:spPr bwMode="auto">
            <a:xfrm>
              <a:off x="3696069" y="2094069"/>
              <a:ext cx="876750" cy="866701"/>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6" name="Freeform 1448"/>
            <p:cNvSpPr/>
            <p:nvPr/>
          </p:nvSpPr>
          <p:spPr bwMode="auto">
            <a:xfrm>
              <a:off x="3397119" y="2960771"/>
              <a:ext cx="1138016" cy="414509"/>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7" name="Freeform 1449"/>
            <p:cNvSpPr/>
            <p:nvPr/>
          </p:nvSpPr>
          <p:spPr bwMode="auto">
            <a:xfrm>
              <a:off x="3336827" y="2146825"/>
              <a:ext cx="839067" cy="881774"/>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8" name="Freeform 1450"/>
            <p:cNvSpPr/>
            <p:nvPr/>
          </p:nvSpPr>
          <p:spPr bwMode="auto">
            <a:xfrm>
              <a:off x="3366973" y="2134264"/>
              <a:ext cx="329095" cy="281364"/>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9" name="Freeform 1451"/>
            <p:cNvSpPr/>
            <p:nvPr/>
          </p:nvSpPr>
          <p:spPr bwMode="auto">
            <a:xfrm>
              <a:off x="4175894" y="2176971"/>
              <a:ext cx="437119" cy="1163138"/>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0" name="Freeform 1452"/>
            <p:cNvSpPr/>
            <p:nvPr/>
          </p:nvSpPr>
          <p:spPr bwMode="auto">
            <a:xfrm>
              <a:off x="3392095" y="2644236"/>
              <a:ext cx="909408" cy="778775"/>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1" name="Freeform 1453"/>
            <p:cNvSpPr/>
            <p:nvPr/>
          </p:nvSpPr>
          <p:spPr bwMode="auto">
            <a:xfrm>
              <a:off x="3409680" y="2189532"/>
              <a:ext cx="1163138" cy="454704"/>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2" name="Freeform 1454"/>
            <p:cNvSpPr/>
            <p:nvPr/>
          </p:nvSpPr>
          <p:spPr bwMode="auto">
            <a:xfrm>
              <a:off x="3937238" y="2488482"/>
              <a:ext cx="731044" cy="969701"/>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3" name="Freeform 1455"/>
            <p:cNvSpPr/>
            <p:nvPr/>
          </p:nvSpPr>
          <p:spPr bwMode="auto">
            <a:xfrm>
              <a:off x="3444851" y="2327702"/>
              <a:ext cx="492387" cy="1120431"/>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4" name="Freeform 1456"/>
            <p:cNvSpPr/>
            <p:nvPr/>
          </p:nvSpPr>
          <p:spPr bwMode="auto">
            <a:xfrm>
              <a:off x="3726214" y="2212142"/>
              <a:ext cx="1007383" cy="731044"/>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5" name="Freeform 1457"/>
            <p:cNvSpPr/>
            <p:nvPr/>
          </p:nvSpPr>
          <p:spPr bwMode="auto">
            <a:xfrm>
              <a:off x="3638288" y="2943185"/>
              <a:ext cx="1090285" cy="535094"/>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6" name="Freeform 1458"/>
            <p:cNvSpPr/>
            <p:nvPr/>
          </p:nvSpPr>
          <p:spPr bwMode="auto">
            <a:xfrm>
              <a:off x="3510167" y="2229727"/>
              <a:ext cx="708434" cy="1007383"/>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7" name="Freeform 1459"/>
            <p:cNvSpPr/>
            <p:nvPr/>
          </p:nvSpPr>
          <p:spPr bwMode="auto">
            <a:xfrm>
              <a:off x="3577996" y="2229727"/>
              <a:ext cx="1286235" cy="125860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8" name="Freeform 1460"/>
            <p:cNvSpPr/>
            <p:nvPr/>
          </p:nvSpPr>
          <p:spPr bwMode="auto">
            <a:xfrm>
              <a:off x="3366973" y="1792608"/>
              <a:ext cx="839067" cy="384363"/>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9" name="Freeform 1461"/>
            <p:cNvSpPr/>
            <p:nvPr/>
          </p:nvSpPr>
          <p:spPr bwMode="auto">
            <a:xfrm>
              <a:off x="4206041" y="1852900"/>
              <a:ext cx="298949" cy="306486"/>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0" name="Freeform 1462"/>
            <p:cNvSpPr/>
            <p:nvPr/>
          </p:nvSpPr>
          <p:spPr bwMode="auto">
            <a:xfrm>
              <a:off x="3301657" y="1852900"/>
              <a:ext cx="1241016" cy="934530"/>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1" name="Freeform 1463"/>
            <p:cNvSpPr/>
            <p:nvPr/>
          </p:nvSpPr>
          <p:spPr bwMode="auto">
            <a:xfrm>
              <a:off x="3276535" y="1913193"/>
              <a:ext cx="1253576" cy="1293771"/>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2" name="Oval 1464"/>
            <p:cNvSpPr>
              <a:spLocks noChangeArrowheads="1"/>
            </p:cNvSpPr>
            <p:nvPr/>
          </p:nvSpPr>
          <p:spPr bwMode="auto">
            <a:xfrm>
              <a:off x="3259241" y="1649414"/>
              <a:ext cx="1833889" cy="1833890"/>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3" name="Oval 1465"/>
            <p:cNvSpPr>
              <a:spLocks noChangeArrowheads="1"/>
            </p:cNvSpPr>
            <p:nvPr/>
          </p:nvSpPr>
          <p:spPr bwMode="auto">
            <a:xfrm>
              <a:off x="3841775" y="2229727"/>
              <a:ext cx="683312" cy="690849"/>
            </a:xfrm>
            <a:prstGeom prst="ellipse">
              <a:avLst/>
            </a:prstGeom>
            <a:noFill/>
            <a:ln w="0" cap="flat">
              <a:solidFill>
                <a:schemeClr val="bg1">
                  <a:alpha val="1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296" name="文本框 295"/>
          <p:cNvSpPr txBox="1"/>
          <p:nvPr/>
        </p:nvSpPr>
        <p:spPr>
          <a:xfrm>
            <a:off x="7612147" y="2074027"/>
            <a:ext cx="3666111"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7" name="文本框 296"/>
          <p:cNvSpPr txBox="1"/>
          <p:nvPr/>
        </p:nvSpPr>
        <p:spPr>
          <a:xfrm>
            <a:off x="7607606" y="1638190"/>
            <a:ext cx="182689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98" name="文本框 297"/>
          <p:cNvSpPr txBox="1"/>
          <p:nvPr/>
        </p:nvSpPr>
        <p:spPr>
          <a:xfrm>
            <a:off x="7616509" y="3202986"/>
            <a:ext cx="3666111"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9" name="文本框 298"/>
          <p:cNvSpPr txBox="1"/>
          <p:nvPr/>
        </p:nvSpPr>
        <p:spPr>
          <a:xfrm>
            <a:off x="7611968" y="2767149"/>
            <a:ext cx="182689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0" name="文本框 299"/>
          <p:cNvSpPr txBox="1"/>
          <p:nvPr/>
        </p:nvSpPr>
        <p:spPr>
          <a:xfrm>
            <a:off x="7609757" y="4345520"/>
            <a:ext cx="3666111"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1" name="文本框 300"/>
          <p:cNvSpPr txBox="1"/>
          <p:nvPr/>
        </p:nvSpPr>
        <p:spPr>
          <a:xfrm>
            <a:off x="7605216" y="3909683"/>
            <a:ext cx="182689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2" name="文本框 301"/>
          <p:cNvSpPr txBox="1"/>
          <p:nvPr/>
        </p:nvSpPr>
        <p:spPr>
          <a:xfrm>
            <a:off x="7631189" y="5427688"/>
            <a:ext cx="3666111"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3" name="文本框 302"/>
          <p:cNvSpPr txBox="1"/>
          <p:nvPr/>
        </p:nvSpPr>
        <p:spPr>
          <a:xfrm>
            <a:off x="7626648" y="4991851"/>
            <a:ext cx="182689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1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par>
                                <p:cTn id="29" presetID="31" presetClass="entr" presetSubtype="0" fill="hold" grpId="0" nodeType="withEffect">
                                  <p:stCondLst>
                                    <p:cond delay="3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1000" fill="hold"/>
                                        <p:tgtEl>
                                          <p:spTgt spid="19"/>
                                        </p:tgtEl>
                                        <p:attrNameLst>
                                          <p:attrName>ppt_w</p:attrName>
                                        </p:attrNameLst>
                                      </p:cBhvr>
                                      <p:tavLst>
                                        <p:tav tm="0">
                                          <p:val>
                                            <p:fltVal val="0"/>
                                          </p:val>
                                        </p:tav>
                                        <p:tav tm="100000">
                                          <p:val>
                                            <p:strVal val="#ppt_w"/>
                                          </p:val>
                                        </p:tav>
                                      </p:tavLst>
                                    </p:anim>
                                    <p:anim calcmode="lin" valueType="num">
                                      <p:cBhvr>
                                        <p:cTn id="44" dur="1000" fill="hold"/>
                                        <p:tgtEl>
                                          <p:spTgt spid="19"/>
                                        </p:tgtEl>
                                        <p:attrNameLst>
                                          <p:attrName>ppt_h</p:attrName>
                                        </p:attrNameLst>
                                      </p:cBhvr>
                                      <p:tavLst>
                                        <p:tav tm="0">
                                          <p:val>
                                            <p:fltVal val="0"/>
                                          </p:val>
                                        </p:tav>
                                        <p:tav tm="100000">
                                          <p:val>
                                            <p:strVal val="#ppt_h"/>
                                          </p:val>
                                        </p:tav>
                                      </p:tavLst>
                                    </p:anim>
                                    <p:anim calcmode="lin" valueType="num">
                                      <p:cBhvr>
                                        <p:cTn id="45" dur="1000" fill="hold"/>
                                        <p:tgtEl>
                                          <p:spTgt spid="19"/>
                                        </p:tgtEl>
                                        <p:attrNameLst>
                                          <p:attrName>style.rotation</p:attrName>
                                        </p:attrNameLst>
                                      </p:cBhvr>
                                      <p:tavLst>
                                        <p:tav tm="0">
                                          <p:val>
                                            <p:fltVal val="90"/>
                                          </p:val>
                                        </p:tav>
                                        <p:tav tm="100000">
                                          <p:val>
                                            <p:fltVal val="0"/>
                                          </p:val>
                                        </p:tav>
                                      </p:tavLst>
                                    </p:anim>
                                    <p:animEffect transition="in" filter="fade">
                                      <p:cBhvr>
                                        <p:cTn id="46" dur="1000"/>
                                        <p:tgtEl>
                                          <p:spTgt spid="19"/>
                                        </p:tgtEl>
                                      </p:cBhvr>
                                    </p:animEffect>
                                  </p:childTnLst>
                                </p:cTn>
                              </p:par>
                              <p:par>
                                <p:cTn id="47" presetID="10" presetClass="entr" presetSubtype="0" fill="hold" nodeType="withEffect">
                                  <p:stCondLst>
                                    <p:cond delay="2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8" presetClass="emph" presetSubtype="0" fill="hold" nodeType="withEffect">
                                  <p:stCondLst>
                                    <p:cond delay="200"/>
                                  </p:stCondLst>
                                  <p:childTnLst>
                                    <p:animRot by="21600000">
                                      <p:cBhvr>
                                        <p:cTn id="51" dur="2000" fill="hold"/>
                                        <p:tgtEl>
                                          <p:spTgt spid="20"/>
                                        </p:tgtEl>
                                        <p:attrNameLst>
                                          <p:attrName>r</p:attrName>
                                        </p:attrNameLst>
                                      </p:cBhvr>
                                    </p:animRot>
                                  </p:childTnLst>
                                </p:cTn>
                              </p:par>
                            </p:childTnLst>
                          </p:cTn>
                        </p:par>
                        <p:par>
                          <p:cTn id="52" fill="hold">
                            <p:stCondLst>
                              <p:cond delay="1000"/>
                            </p:stCondLst>
                            <p:childTnLst>
                              <p:par>
                                <p:cTn id="53" presetID="2" presetClass="entr" presetSubtype="1"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0-#ppt_h/2"/>
                                          </p:val>
                                        </p:tav>
                                        <p:tav tm="100000">
                                          <p:val>
                                            <p:strVal val="#ppt_y"/>
                                          </p:val>
                                        </p:tav>
                                      </p:tavLst>
                                    </p:anim>
                                  </p:childTnLst>
                                </p:cTn>
                              </p:par>
                            </p:childTnLst>
                          </p:cTn>
                        </p:par>
                        <p:par>
                          <p:cTn id="57" fill="hold">
                            <p:stCondLst>
                              <p:cond delay="1500"/>
                            </p:stCondLst>
                            <p:childTnLst>
                              <p:par>
                                <p:cTn id="58" presetID="2" presetClass="entr" presetSubtype="1" fill="hold" nodeType="afterEffect">
                                  <p:stCondLst>
                                    <p:cond delay="0"/>
                                  </p:stCondLst>
                                  <p:childTnLst>
                                    <p:set>
                                      <p:cBhvr>
                                        <p:cTn id="59" dur="1" fill="hold">
                                          <p:stCondLst>
                                            <p:cond delay="0"/>
                                          </p:stCondLst>
                                        </p:cTn>
                                        <p:tgtEl>
                                          <p:spTgt spid="95"/>
                                        </p:tgtEl>
                                        <p:attrNameLst>
                                          <p:attrName>style.visibility</p:attrName>
                                        </p:attrNameLst>
                                      </p:cBhvr>
                                      <p:to>
                                        <p:strVal val="visible"/>
                                      </p:to>
                                    </p:set>
                                    <p:anim calcmode="lin" valueType="num">
                                      <p:cBhvr additive="base">
                                        <p:cTn id="60" dur="500" fill="hold"/>
                                        <p:tgtEl>
                                          <p:spTgt spid="95"/>
                                        </p:tgtEl>
                                        <p:attrNameLst>
                                          <p:attrName>ppt_x</p:attrName>
                                        </p:attrNameLst>
                                      </p:cBhvr>
                                      <p:tavLst>
                                        <p:tav tm="0">
                                          <p:val>
                                            <p:strVal val="#ppt_x"/>
                                          </p:val>
                                        </p:tav>
                                        <p:tav tm="100000">
                                          <p:val>
                                            <p:strVal val="#ppt_x"/>
                                          </p:val>
                                        </p:tav>
                                      </p:tavLst>
                                    </p:anim>
                                    <p:anim calcmode="lin" valueType="num">
                                      <p:cBhvr additive="base">
                                        <p:cTn id="61" dur="500" fill="hold"/>
                                        <p:tgtEl>
                                          <p:spTgt spid="95"/>
                                        </p:tgtEl>
                                        <p:attrNameLst>
                                          <p:attrName>ppt_y</p:attrName>
                                        </p:attrNameLst>
                                      </p:cBhvr>
                                      <p:tavLst>
                                        <p:tav tm="0">
                                          <p:val>
                                            <p:strVal val="0-#ppt_h/2"/>
                                          </p:val>
                                        </p:tav>
                                        <p:tav tm="100000">
                                          <p:val>
                                            <p:strVal val="#ppt_y"/>
                                          </p:val>
                                        </p:tav>
                                      </p:tavLst>
                                    </p:anim>
                                  </p:childTnLst>
                                </p:cTn>
                              </p:par>
                            </p:childTnLst>
                          </p:cTn>
                        </p:par>
                        <p:par>
                          <p:cTn id="62" fill="hold">
                            <p:stCondLst>
                              <p:cond delay="2000"/>
                            </p:stCondLst>
                            <p:childTnLst>
                              <p:par>
                                <p:cTn id="63" presetID="2" presetClass="entr" presetSubtype="1" fill="hold" nodeType="afterEffect">
                                  <p:stCondLst>
                                    <p:cond delay="0"/>
                                  </p:stCondLst>
                                  <p:childTnLst>
                                    <p:set>
                                      <p:cBhvr>
                                        <p:cTn id="64" dur="1" fill="hold">
                                          <p:stCondLst>
                                            <p:cond delay="0"/>
                                          </p:stCondLst>
                                        </p:cTn>
                                        <p:tgtEl>
                                          <p:spTgt spid="158"/>
                                        </p:tgtEl>
                                        <p:attrNameLst>
                                          <p:attrName>style.visibility</p:attrName>
                                        </p:attrNameLst>
                                      </p:cBhvr>
                                      <p:to>
                                        <p:strVal val="visible"/>
                                      </p:to>
                                    </p:set>
                                    <p:anim calcmode="lin" valueType="num">
                                      <p:cBhvr additive="base">
                                        <p:cTn id="65" dur="500" fill="hold"/>
                                        <p:tgtEl>
                                          <p:spTgt spid="158"/>
                                        </p:tgtEl>
                                        <p:attrNameLst>
                                          <p:attrName>ppt_x</p:attrName>
                                        </p:attrNameLst>
                                      </p:cBhvr>
                                      <p:tavLst>
                                        <p:tav tm="0">
                                          <p:val>
                                            <p:strVal val="#ppt_x"/>
                                          </p:val>
                                        </p:tav>
                                        <p:tav tm="100000">
                                          <p:val>
                                            <p:strVal val="#ppt_x"/>
                                          </p:val>
                                        </p:tav>
                                      </p:tavLst>
                                    </p:anim>
                                    <p:anim calcmode="lin" valueType="num">
                                      <p:cBhvr additive="base">
                                        <p:cTn id="66" dur="500" fill="hold"/>
                                        <p:tgtEl>
                                          <p:spTgt spid="158"/>
                                        </p:tgtEl>
                                        <p:attrNameLst>
                                          <p:attrName>ppt_y</p:attrName>
                                        </p:attrNameLst>
                                      </p:cBhvr>
                                      <p:tavLst>
                                        <p:tav tm="0">
                                          <p:val>
                                            <p:strVal val="0-#ppt_h/2"/>
                                          </p:val>
                                        </p:tav>
                                        <p:tav tm="100000">
                                          <p:val>
                                            <p:strVal val="#ppt_y"/>
                                          </p:val>
                                        </p:tav>
                                      </p:tavLst>
                                    </p:anim>
                                  </p:childTnLst>
                                </p:cTn>
                              </p:par>
                            </p:childTnLst>
                          </p:cTn>
                        </p:par>
                        <p:par>
                          <p:cTn id="67" fill="hold">
                            <p:stCondLst>
                              <p:cond delay="2500"/>
                            </p:stCondLst>
                            <p:childTnLst>
                              <p:par>
                                <p:cTn id="68" presetID="2" presetClass="entr" presetSubtype="1" fill="hold" nodeType="afterEffect">
                                  <p:stCondLst>
                                    <p:cond delay="0"/>
                                  </p:stCondLst>
                                  <p:childTnLst>
                                    <p:set>
                                      <p:cBhvr>
                                        <p:cTn id="69" dur="1" fill="hold">
                                          <p:stCondLst>
                                            <p:cond delay="0"/>
                                          </p:stCondLst>
                                        </p:cTn>
                                        <p:tgtEl>
                                          <p:spTgt spid="221"/>
                                        </p:tgtEl>
                                        <p:attrNameLst>
                                          <p:attrName>style.visibility</p:attrName>
                                        </p:attrNameLst>
                                      </p:cBhvr>
                                      <p:to>
                                        <p:strVal val="visible"/>
                                      </p:to>
                                    </p:set>
                                    <p:anim calcmode="lin" valueType="num">
                                      <p:cBhvr additive="base">
                                        <p:cTn id="70" dur="500" fill="hold"/>
                                        <p:tgtEl>
                                          <p:spTgt spid="221"/>
                                        </p:tgtEl>
                                        <p:attrNameLst>
                                          <p:attrName>ppt_x</p:attrName>
                                        </p:attrNameLst>
                                      </p:cBhvr>
                                      <p:tavLst>
                                        <p:tav tm="0">
                                          <p:val>
                                            <p:strVal val="#ppt_x"/>
                                          </p:val>
                                        </p:tav>
                                        <p:tav tm="100000">
                                          <p:val>
                                            <p:strVal val="#ppt_x"/>
                                          </p:val>
                                        </p:tav>
                                      </p:tavLst>
                                    </p:anim>
                                    <p:anim calcmode="lin" valueType="num">
                                      <p:cBhvr additive="base">
                                        <p:cTn id="71" dur="500" fill="hold"/>
                                        <p:tgtEl>
                                          <p:spTgt spid="2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84" name="Shape 6709"/>
          <p:cNvSpPr/>
          <p:nvPr/>
        </p:nvSpPr>
        <p:spPr>
          <a:xfrm>
            <a:off x="940228" y="2462693"/>
            <a:ext cx="5809035" cy="2534060"/>
          </a:xfrm>
          <a:prstGeom prst="rect">
            <a:avLst/>
          </a:prstGeom>
          <a:gradFill flip="none" rotWithShape="1">
            <a:gsLst>
              <a:gs pos="0">
                <a:schemeClr val="bg1">
                  <a:alpha val="90000"/>
                </a:schemeClr>
              </a:gs>
              <a:gs pos="100000">
                <a:schemeClr val="bg1">
                  <a:lumMod val="75000"/>
                </a:schemeClr>
              </a:gs>
            </a:gsLst>
            <a:lin ang="0" scaled="1"/>
            <a:tileRect/>
          </a:gradFill>
          <a:ln w="12700" cap="flat">
            <a:noFill/>
            <a:miter lim="400000"/>
          </a:ln>
          <a:effectLst/>
        </p:spPr>
        <p:txBody>
          <a:bodyPr wrap="square" lIns="50800" tIns="50800" rIns="50800" bIns="50800" numCol="1" anchor="ctr">
            <a:noAutofit/>
          </a:bodyPr>
          <a:lstStyle>
            <a:lvl1pPr algn="ctr">
              <a:defRPr sz="3000">
                <a:solidFill>
                  <a:srgbClr val="F6F6F6"/>
                </a:solidFill>
              </a:defRPr>
            </a:lvl1pPr>
          </a:lstStyle>
          <a:p>
            <a:pPr lvl="0">
              <a:defRPr sz="1800">
                <a:solidFill>
                  <a:srgbClr val="000000"/>
                </a:solidFill>
              </a:defRPr>
            </a:pPr>
            <a:endParaRPr lang="en-US">
              <a:latin typeface="华文细黑" panose="02010600040101010101" pitchFamily="2" charset="-122"/>
              <a:ea typeface="华文细黑" panose="02010600040101010101" pitchFamily="2" charset="-122"/>
            </a:endParaRPr>
          </a:p>
        </p:txBody>
      </p:sp>
      <p:grpSp>
        <p:nvGrpSpPr>
          <p:cNvPr id="285" name="Group 66"/>
          <p:cNvGrpSpPr/>
          <p:nvPr/>
        </p:nvGrpSpPr>
        <p:grpSpPr>
          <a:xfrm>
            <a:off x="5001962" y="1702549"/>
            <a:ext cx="6419849" cy="4216719"/>
            <a:chOff x="1017405" y="2693984"/>
            <a:chExt cx="6794663" cy="4462905"/>
          </a:xfrm>
        </p:grpSpPr>
        <p:grpSp>
          <p:nvGrpSpPr>
            <p:cNvPr id="286" name="Group 67"/>
            <p:cNvGrpSpPr/>
            <p:nvPr/>
          </p:nvGrpSpPr>
          <p:grpSpPr>
            <a:xfrm>
              <a:off x="1017405" y="2693984"/>
              <a:ext cx="6794663" cy="4462905"/>
              <a:chOff x="1017405" y="2693984"/>
              <a:chExt cx="6794663" cy="4462905"/>
            </a:xfrm>
          </p:grpSpPr>
          <p:sp>
            <p:nvSpPr>
              <p:cNvPr id="289" name="AutoShape 1"/>
              <p:cNvSpPr/>
              <p:nvPr/>
            </p:nvSpPr>
            <p:spPr bwMode="auto">
              <a:xfrm>
                <a:off x="1017405" y="2693984"/>
                <a:ext cx="6794663" cy="4462905"/>
              </a:xfrm>
              <a:prstGeom prst="roundRect">
                <a:avLst>
                  <a:gd name="adj" fmla="val 1292"/>
                </a:avLst>
              </a:prstGeom>
              <a:solidFill>
                <a:schemeClr val="bg1"/>
              </a:solidFill>
              <a:ln w="25400" cap="flat">
                <a:solidFill>
                  <a:schemeClr val="bg1">
                    <a:lumMod val="85000"/>
                  </a:schemeClr>
                </a:solidFill>
                <a:prstDash val="solid"/>
                <a:miter lim="800000"/>
                <a:headEnd type="none" w="med" len="med"/>
                <a:tailEnd type="none" w="med" len="med"/>
              </a:ln>
              <a:effectLst>
                <a:outerShdw blurRad="254000" dist="114299" dir="5340024" algn="ctr" rotWithShape="0">
                  <a:schemeClr val="bg2">
                    <a:alpha val="39000"/>
                  </a:schemeClr>
                </a:outerShdw>
              </a:effectLst>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0" name="Rectangle 2"/>
              <p:cNvSpPr/>
              <p:nvPr/>
            </p:nvSpPr>
            <p:spPr bwMode="auto">
              <a:xfrm>
                <a:off x="1017405" y="3024940"/>
                <a:ext cx="6794663" cy="315914"/>
              </a:xfrm>
              <a:prstGeom prst="rect">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1" name="AutoShape 3"/>
              <p:cNvSpPr/>
              <p:nvPr/>
            </p:nvSpPr>
            <p:spPr bwMode="auto">
              <a:xfrm>
                <a:off x="2035351" y="2779230"/>
                <a:ext cx="2717865" cy="561624"/>
              </a:xfrm>
              <a:prstGeom prst="roundRect">
                <a:avLst>
                  <a:gd name="adj" fmla="val 11986"/>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2" name="Oval 4"/>
              <p:cNvSpPr/>
              <p:nvPr/>
            </p:nvSpPr>
            <p:spPr bwMode="auto">
              <a:xfrm>
                <a:off x="1137753" y="2814331"/>
                <a:ext cx="95903" cy="95276"/>
              </a:xfrm>
              <a:prstGeom prst="ellipse">
                <a:avLst/>
              </a:prstGeom>
              <a:solidFill>
                <a:schemeClr val="accent2"/>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3" name="Oval 5"/>
              <p:cNvSpPr/>
              <p:nvPr/>
            </p:nvSpPr>
            <p:spPr bwMode="auto">
              <a:xfrm>
                <a:off x="1307620" y="2814331"/>
                <a:ext cx="95903" cy="95276"/>
              </a:xfrm>
              <a:prstGeom prst="ellipse">
                <a:avLst/>
              </a:prstGeom>
              <a:solidFill>
                <a:schemeClr val="accent3"/>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4" name="Oval 6"/>
              <p:cNvSpPr/>
              <p:nvPr/>
            </p:nvSpPr>
            <p:spPr bwMode="auto">
              <a:xfrm>
                <a:off x="1477486" y="2814331"/>
                <a:ext cx="95903" cy="95276"/>
              </a:xfrm>
              <a:prstGeom prst="ellipse">
                <a:avLst/>
              </a:prstGeom>
              <a:solidFill>
                <a:schemeClr val="accent4"/>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295" name="Rectangle 11"/>
              <p:cNvSpPr/>
              <p:nvPr/>
            </p:nvSpPr>
            <p:spPr bwMode="auto">
              <a:xfrm>
                <a:off x="2205844" y="3085114"/>
                <a:ext cx="5104773" cy="200580"/>
              </a:xfrm>
              <a:prstGeom prst="rect">
                <a:avLst/>
              </a:prstGeom>
              <a:solidFill>
                <a:srgbClr val="FFFFFF"/>
              </a:solidFill>
              <a:ln w="25400" cap="flat">
                <a:solidFill>
                  <a:srgbClr val="B3B3B3"/>
                </a:solidFill>
                <a:prstDash val="solid"/>
                <a:miter lim="800000"/>
                <a:headEnd type="none" w="med" len="med"/>
                <a:tailEnd type="none" w="med" len="med"/>
              </a:ln>
            </p:spPr>
            <p:txBody>
              <a:bodyPr lIns="0" tIns="0" rIns="0" bIns="0"/>
              <a:lstStyle/>
              <a:p>
                <a:endParaRPr lang="id-ID" dirty="0">
                  <a:latin typeface="华文细黑" panose="02010600040101010101" pitchFamily="2" charset="-122"/>
                  <a:ea typeface="华文细黑" panose="02010600040101010101" pitchFamily="2" charset="-122"/>
                </a:endParaRPr>
              </a:p>
            </p:txBody>
          </p:sp>
          <p:sp>
            <p:nvSpPr>
              <p:cNvPr id="304" name="Freeform 9"/>
              <p:cNvSpPr/>
              <p:nvPr/>
            </p:nvSpPr>
            <p:spPr bwMode="auto">
              <a:xfrm rot="18900000">
                <a:off x="4580706" y="2849676"/>
                <a:ext cx="99497" cy="99497"/>
              </a:xfrm>
              <a:custGeom>
                <a:avLst/>
                <a:gdLst>
                  <a:gd name="T0" fmla="*/ 42 w 64"/>
                  <a:gd name="T1" fmla="*/ 0 h 64"/>
                  <a:gd name="T2" fmla="*/ 21 w 64"/>
                  <a:gd name="T3" fmla="*/ 0 h 64"/>
                  <a:gd name="T4" fmla="*/ 21 w 64"/>
                  <a:gd name="T5" fmla="*/ 21 h 64"/>
                  <a:gd name="T6" fmla="*/ 0 w 64"/>
                  <a:gd name="T7" fmla="*/ 21 h 64"/>
                  <a:gd name="T8" fmla="*/ 0 w 64"/>
                  <a:gd name="T9" fmla="*/ 42 h 64"/>
                  <a:gd name="T10" fmla="*/ 21 w 64"/>
                  <a:gd name="T11" fmla="*/ 42 h 64"/>
                  <a:gd name="T12" fmla="*/ 21 w 64"/>
                  <a:gd name="T13" fmla="*/ 64 h 64"/>
                  <a:gd name="T14" fmla="*/ 42 w 64"/>
                  <a:gd name="T15" fmla="*/ 64 h 64"/>
                  <a:gd name="T16" fmla="*/ 42 w 64"/>
                  <a:gd name="T17" fmla="*/ 42 h 64"/>
                  <a:gd name="T18" fmla="*/ 64 w 64"/>
                  <a:gd name="T19" fmla="*/ 42 h 64"/>
                  <a:gd name="T20" fmla="*/ 64 w 64"/>
                  <a:gd name="T21" fmla="*/ 21 h 64"/>
                  <a:gd name="T22" fmla="*/ 42 w 64"/>
                  <a:gd name="T23" fmla="*/ 21 h 64"/>
                  <a:gd name="T24" fmla="*/ 42 w 6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42" y="0"/>
                    </a:moveTo>
                    <a:lnTo>
                      <a:pt x="21" y="0"/>
                    </a:lnTo>
                    <a:lnTo>
                      <a:pt x="21" y="21"/>
                    </a:lnTo>
                    <a:lnTo>
                      <a:pt x="0" y="21"/>
                    </a:lnTo>
                    <a:lnTo>
                      <a:pt x="0" y="42"/>
                    </a:lnTo>
                    <a:lnTo>
                      <a:pt x="21" y="42"/>
                    </a:lnTo>
                    <a:lnTo>
                      <a:pt x="21" y="64"/>
                    </a:lnTo>
                    <a:lnTo>
                      <a:pt x="42" y="64"/>
                    </a:lnTo>
                    <a:lnTo>
                      <a:pt x="42" y="42"/>
                    </a:lnTo>
                    <a:lnTo>
                      <a:pt x="64" y="42"/>
                    </a:lnTo>
                    <a:lnTo>
                      <a:pt x="64" y="21"/>
                    </a:lnTo>
                    <a:lnTo>
                      <a:pt x="42" y="21"/>
                    </a:lnTo>
                    <a:lnTo>
                      <a:pt x="42" y="0"/>
                    </a:ln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nvGrpSpPr>
              <p:cNvPr id="305" name="Group 85"/>
              <p:cNvGrpSpPr/>
              <p:nvPr/>
            </p:nvGrpSpPr>
            <p:grpSpPr>
              <a:xfrm>
                <a:off x="7494380" y="2779230"/>
                <a:ext cx="155357" cy="155272"/>
                <a:chOff x="4763" y="0"/>
                <a:chExt cx="2900362" cy="2898775"/>
              </a:xfrm>
              <a:solidFill>
                <a:schemeClr val="bg1">
                  <a:lumMod val="50000"/>
                </a:schemeClr>
              </a:solidFill>
            </p:grpSpPr>
            <p:sp>
              <p:nvSpPr>
                <p:cNvPr id="308" name="Freeform 13"/>
                <p:cNvSpPr/>
                <p:nvPr/>
              </p:nvSpPr>
              <p:spPr bwMode="auto">
                <a:xfrm>
                  <a:off x="4763" y="0"/>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2" y="192"/>
                        <a:pt x="193" y="182"/>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09" name="Freeform 14"/>
                <p:cNvSpPr/>
                <p:nvPr/>
              </p:nvSpPr>
              <p:spPr bwMode="auto">
                <a:xfrm>
                  <a:off x="4763" y="1087438"/>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2" y="192"/>
                        <a:pt x="193" y="181"/>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0" name="Freeform 15"/>
                <p:cNvSpPr/>
                <p:nvPr/>
              </p:nvSpPr>
              <p:spPr bwMode="auto">
                <a:xfrm>
                  <a:off x="4763" y="2171700"/>
                  <a:ext cx="727075" cy="727075"/>
                </a:xfrm>
                <a:custGeom>
                  <a:avLst/>
                  <a:gdLst>
                    <a:gd name="T0" fmla="*/ 168 w 193"/>
                    <a:gd name="T1" fmla="*/ 0 h 193"/>
                    <a:gd name="T2" fmla="*/ 24 w 193"/>
                    <a:gd name="T3" fmla="*/ 0 h 193"/>
                    <a:gd name="T4" fmla="*/ 0 w 193"/>
                    <a:gd name="T5" fmla="*/ 25 h 193"/>
                    <a:gd name="T6" fmla="*/ 0 w 193"/>
                    <a:gd name="T7" fmla="*/ 169 h 193"/>
                    <a:gd name="T8" fmla="*/ 24 w 193"/>
                    <a:gd name="T9" fmla="*/ 193 h 193"/>
                    <a:gd name="T10" fmla="*/ 168 w 193"/>
                    <a:gd name="T11" fmla="*/ 193 h 193"/>
                    <a:gd name="T12" fmla="*/ 193 w 193"/>
                    <a:gd name="T13" fmla="*/ 169 h 193"/>
                    <a:gd name="T14" fmla="*/ 193 w 193"/>
                    <a:gd name="T15" fmla="*/ 25 h 193"/>
                    <a:gd name="T16" fmla="*/ 168 w 193"/>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2" y="193"/>
                        <a:pt x="193" y="182"/>
                        <a:pt x="193" y="169"/>
                      </a:cubicBezTo>
                      <a:cubicBezTo>
                        <a:pt x="193" y="25"/>
                        <a:pt x="193" y="25"/>
                        <a:pt x="193" y="25"/>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1" name="Freeform 16"/>
                <p:cNvSpPr/>
                <p:nvPr/>
              </p:nvSpPr>
              <p:spPr bwMode="auto">
                <a:xfrm>
                  <a:off x="1093788" y="0"/>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2" name="Freeform 17"/>
                <p:cNvSpPr/>
                <p:nvPr/>
              </p:nvSpPr>
              <p:spPr bwMode="auto">
                <a:xfrm>
                  <a:off x="1093788" y="1087438"/>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3" name="Freeform 18"/>
                <p:cNvSpPr/>
                <p:nvPr/>
              </p:nvSpPr>
              <p:spPr bwMode="auto">
                <a:xfrm>
                  <a:off x="1093788" y="2171700"/>
                  <a:ext cx="722312"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4" name="Freeform 19"/>
                <p:cNvSpPr/>
                <p:nvPr/>
              </p:nvSpPr>
              <p:spPr bwMode="auto">
                <a:xfrm>
                  <a:off x="2181225" y="0"/>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2"/>
                        <a:pt x="10"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5" name="Freeform 20"/>
                <p:cNvSpPr/>
                <p:nvPr/>
              </p:nvSpPr>
              <p:spPr bwMode="auto">
                <a:xfrm>
                  <a:off x="2181225" y="1087438"/>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1"/>
                        <a:pt x="10"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16" name="Freeform 21"/>
                <p:cNvSpPr/>
                <p:nvPr/>
              </p:nvSpPr>
              <p:spPr bwMode="auto">
                <a:xfrm>
                  <a:off x="2181225" y="2171700"/>
                  <a:ext cx="723900"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0" y="0"/>
                        <a:pt x="0" y="11"/>
                        <a:pt x="0" y="25"/>
                      </a:cubicBezTo>
                      <a:cubicBezTo>
                        <a:pt x="0" y="169"/>
                        <a:pt x="0" y="169"/>
                        <a:pt x="0" y="169"/>
                      </a:cubicBezTo>
                      <a:cubicBezTo>
                        <a:pt x="0" y="182"/>
                        <a:pt x="10"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sp>
            <p:nvSpPr>
              <p:cNvPr id="306" name="Freeform 25"/>
              <p:cNvSpPr/>
              <p:nvPr/>
            </p:nvSpPr>
            <p:spPr bwMode="auto">
              <a:xfrm rot="5400000">
                <a:off x="7497092" y="3115886"/>
                <a:ext cx="146921" cy="128651"/>
              </a:xfrm>
              <a:custGeom>
                <a:avLst/>
                <a:gdLst>
                  <a:gd name="T0" fmla="*/ 504 w 896"/>
                  <a:gd name="T1" fmla="*/ 0 h 784"/>
                  <a:gd name="T2" fmla="*/ 116 w 896"/>
                  <a:gd name="T3" fmla="*/ 336 h 784"/>
                  <a:gd name="T4" fmla="*/ 0 w 896"/>
                  <a:gd name="T5" fmla="*/ 336 h 784"/>
                  <a:gd name="T6" fmla="*/ 168 w 896"/>
                  <a:gd name="T7" fmla="*/ 560 h 784"/>
                  <a:gd name="T8" fmla="*/ 336 w 896"/>
                  <a:gd name="T9" fmla="*/ 336 h 784"/>
                  <a:gd name="T10" fmla="*/ 230 w 896"/>
                  <a:gd name="T11" fmla="*/ 336 h 784"/>
                  <a:gd name="T12" fmla="*/ 504 w 896"/>
                  <a:gd name="T13" fmla="*/ 112 h 784"/>
                  <a:gd name="T14" fmla="*/ 784 w 896"/>
                  <a:gd name="T15" fmla="*/ 392 h 784"/>
                  <a:gd name="T16" fmla="*/ 504 w 896"/>
                  <a:gd name="T17" fmla="*/ 672 h 784"/>
                  <a:gd name="T18" fmla="*/ 504 w 896"/>
                  <a:gd name="T19" fmla="*/ 784 h 784"/>
                  <a:gd name="T20" fmla="*/ 896 w 896"/>
                  <a:gd name="T21" fmla="*/ 392 h 784"/>
                  <a:gd name="T22" fmla="*/ 504 w 896"/>
                  <a:gd name="T23"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6" h="784">
                    <a:moveTo>
                      <a:pt x="504" y="0"/>
                    </a:moveTo>
                    <a:cubicBezTo>
                      <a:pt x="307" y="0"/>
                      <a:pt x="144" y="146"/>
                      <a:pt x="116" y="336"/>
                    </a:cubicBezTo>
                    <a:cubicBezTo>
                      <a:pt x="0" y="336"/>
                      <a:pt x="0" y="336"/>
                      <a:pt x="0" y="336"/>
                    </a:cubicBezTo>
                    <a:cubicBezTo>
                      <a:pt x="168" y="560"/>
                      <a:pt x="168" y="560"/>
                      <a:pt x="168" y="560"/>
                    </a:cubicBezTo>
                    <a:cubicBezTo>
                      <a:pt x="336" y="336"/>
                      <a:pt x="336" y="336"/>
                      <a:pt x="336" y="336"/>
                    </a:cubicBezTo>
                    <a:cubicBezTo>
                      <a:pt x="230" y="336"/>
                      <a:pt x="230" y="336"/>
                      <a:pt x="230" y="336"/>
                    </a:cubicBezTo>
                    <a:cubicBezTo>
                      <a:pt x="256" y="208"/>
                      <a:pt x="369" y="112"/>
                      <a:pt x="504" y="112"/>
                    </a:cubicBezTo>
                    <a:cubicBezTo>
                      <a:pt x="658" y="112"/>
                      <a:pt x="784" y="238"/>
                      <a:pt x="784" y="392"/>
                    </a:cubicBezTo>
                    <a:cubicBezTo>
                      <a:pt x="784" y="546"/>
                      <a:pt x="658" y="672"/>
                      <a:pt x="504" y="672"/>
                    </a:cubicBezTo>
                    <a:cubicBezTo>
                      <a:pt x="504" y="784"/>
                      <a:pt x="504" y="784"/>
                      <a:pt x="504" y="784"/>
                    </a:cubicBezTo>
                    <a:cubicBezTo>
                      <a:pt x="721" y="784"/>
                      <a:pt x="896" y="609"/>
                      <a:pt x="896" y="392"/>
                    </a:cubicBezTo>
                    <a:cubicBezTo>
                      <a:pt x="896" y="175"/>
                      <a:pt x="721" y="0"/>
                      <a:pt x="504"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307" name="Oval 6"/>
              <p:cNvSpPr/>
              <p:nvPr/>
            </p:nvSpPr>
            <p:spPr bwMode="auto">
              <a:xfrm>
                <a:off x="1655635" y="2814331"/>
                <a:ext cx="95903" cy="95276"/>
              </a:xfrm>
              <a:prstGeom prst="ellipse">
                <a:avLst/>
              </a:prstGeom>
              <a:solidFill>
                <a:schemeClr val="accent5"/>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grpSp>
        <p:sp>
          <p:nvSpPr>
            <p:cNvPr id="287" name="TextBox 68"/>
            <p:cNvSpPr txBox="1"/>
            <p:nvPr/>
          </p:nvSpPr>
          <p:spPr>
            <a:xfrm>
              <a:off x="2353072" y="3063038"/>
              <a:ext cx="2000621" cy="244309"/>
            </a:xfrm>
            <a:prstGeom prst="rect">
              <a:avLst/>
            </a:prstGeom>
            <a:noFill/>
          </p:spPr>
          <p:txBody>
            <a:bodyPr wrap="none" rtlCol="0">
              <a:spAutoFit/>
            </a:bodyPr>
            <a:lstStyle/>
            <a:p>
              <a:r>
                <a:rPr lang="id-ID" sz="900" dirty="0">
                  <a:solidFill>
                    <a:schemeClr val="bg1">
                      <a:lumMod val="65000"/>
                    </a:schemeClr>
                  </a:solidFill>
                  <a:latin typeface="华文细黑" panose="02010600040101010101" pitchFamily="2" charset="-122"/>
                  <a:ea typeface="华文细黑" panose="02010600040101010101" pitchFamily="2" charset="-122"/>
                </a:rPr>
                <a:t>http://www.docer.com/</a:t>
              </a:r>
              <a:r>
                <a:rPr lang="zh-CN" altLang="en-US" sz="900" dirty="0">
                  <a:solidFill>
                    <a:schemeClr val="bg1">
                      <a:lumMod val="65000"/>
                    </a:schemeClr>
                  </a:solidFill>
                  <a:latin typeface="华文细黑" panose="02010600040101010101" pitchFamily="2" charset="-122"/>
                  <a:ea typeface="华文细黑" panose="02010600040101010101" pitchFamily="2" charset="-122"/>
                </a:rPr>
                <a:t>稻壳儿</a:t>
              </a:r>
              <a:endParaRPr lang="id-ID" sz="900" dirty="0">
                <a:solidFill>
                  <a:schemeClr val="bg1">
                    <a:lumMod val="65000"/>
                  </a:schemeClr>
                </a:solidFill>
                <a:latin typeface="华文细黑" panose="02010600040101010101" pitchFamily="2" charset="-122"/>
                <a:ea typeface="华文细黑" panose="02010600040101010101" pitchFamily="2" charset="-122"/>
              </a:endParaRPr>
            </a:p>
          </p:txBody>
        </p:sp>
        <p:sp>
          <p:nvSpPr>
            <p:cNvPr id="288" name="Freeform 29"/>
            <p:cNvSpPr>
              <a:spLocks noEditPoints="1"/>
            </p:cNvSpPr>
            <p:nvPr/>
          </p:nvSpPr>
          <p:spPr bwMode="auto">
            <a:xfrm>
              <a:off x="2269943" y="3130076"/>
              <a:ext cx="115372" cy="115448"/>
            </a:xfrm>
            <a:custGeom>
              <a:avLst/>
              <a:gdLst>
                <a:gd name="T0" fmla="*/ 0 w 636"/>
                <a:gd name="T1" fmla="*/ 318 h 636"/>
                <a:gd name="T2" fmla="*/ 636 w 636"/>
                <a:gd name="T3" fmla="*/ 318 h 636"/>
                <a:gd name="T4" fmla="*/ 594 w 636"/>
                <a:gd name="T5" fmla="*/ 308 h 636"/>
                <a:gd name="T6" fmla="*/ 448 w 636"/>
                <a:gd name="T7" fmla="*/ 179 h 636"/>
                <a:gd name="T8" fmla="*/ 594 w 636"/>
                <a:gd name="T9" fmla="*/ 308 h 636"/>
                <a:gd name="T10" fmla="*/ 223 w 636"/>
                <a:gd name="T11" fmla="*/ 486 h 636"/>
                <a:gd name="T12" fmla="*/ 308 w 636"/>
                <a:gd name="T13" fmla="*/ 594 h 636"/>
                <a:gd name="T14" fmla="*/ 329 w 636"/>
                <a:gd name="T15" fmla="*/ 42 h 636"/>
                <a:gd name="T16" fmla="*/ 328 w 636"/>
                <a:gd name="T17" fmla="*/ 184 h 636"/>
                <a:gd name="T18" fmla="*/ 329 w 636"/>
                <a:gd name="T19" fmla="*/ 42 h 636"/>
                <a:gd name="T20" fmla="*/ 510 w 636"/>
                <a:gd name="T21" fmla="*/ 119 h 636"/>
                <a:gd name="T22" fmla="*/ 363 w 636"/>
                <a:gd name="T23" fmla="*/ 45 h 636"/>
                <a:gd name="T24" fmla="*/ 308 w 636"/>
                <a:gd name="T25" fmla="*/ 184 h 636"/>
                <a:gd name="T26" fmla="*/ 307 w 636"/>
                <a:gd name="T27" fmla="*/ 42 h 636"/>
                <a:gd name="T28" fmla="*/ 196 w 636"/>
                <a:gd name="T29" fmla="*/ 160 h 636"/>
                <a:gd name="T30" fmla="*/ 273 w 636"/>
                <a:gd name="T31" fmla="*/ 45 h 636"/>
                <a:gd name="T32" fmla="*/ 207 w 636"/>
                <a:gd name="T33" fmla="*/ 186 h 636"/>
                <a:gd name="T34" fmla="*/ 308 w 636"/>
                <a:gd name="T35" fmla="*/ 308 h 636"/>
                <a:gd name="T36" fmla="*/ 207 w 636"/>
                <a:gd name="T37" fmla="*/ 186 h 636"/>
                <a:gd name="T38" fmla="*/ 308 w 636"/>
                <a:gd name="T39" fmla="*/ 452 h 636"/>
                <a:gd name="T40" fmla="*/ 185 w 636"/>
                <a:gd name="T41" fmla="*/ 328 h 636"/>
                <a:gd name="T42" fmla="*/ 273 w 636"/>
                <a:gd name="T43" fmla="*/ 591 h 636"/>
                <a:gd name="T44" fmla="*/ 204 w 636"/>
                <a:gd name="T45" fmla="*/ 493 h 636"/>
                <a:gd name="T46" fmla="*/ 328 w 636"/>
                <a:gd name="T47" fmla="*/ 594 h 636"/>
                <a:gd name="T48" fmla="*/ 413 w 636"/>
                <a:gd name="T49" fmla="*/ 486 h 636"/>
                <a:gd name="T50" fmla="*/ 328 w 636"/>
                <a:gd name="T51" fmla="*/ 594 h 636"/>
                <a:gd name="T52" fmla="*/ 498 w 636"/>
                <a:gd name="T53" fmla="*/ 528 h 636"/>
                <a:gd name="T54" fmla="*/ 432 w 636"/>
                <a:gd name="T55" fmla="*/ 493 h 636"/>
                <a:gd name="T56" fmla="*/ 328 w 636"/>
                <a:gd name="T57" fmla="*/ 452 h 636"/>
                <a:gd name="T58" fmla="*/ 451 w 636"/>
                <a:gd name="T59" fmla="*/ 328 h 636"/>
                <a:gd name="T60" fmla="*/ 328 w 636"/>
                <a:gd name="T61" fmla="*/ 308 h 636"/>
                <a:gd name="T62" fmla="*/ 429 w 636"/>
                <a:gd name="T63" fmla="*/ 186 h 636"/>
                <a:gd name="T64" fmla="*/ 328 w 636"/>
                <a:gd name="T65" fmla="*/ 308 h 636"/>
                <a:gd name="T66" fmla="*/ 188 w 636"/>
                <a:gd name="T67" fmla="*/ 179 h 636"/>
                <a:gd name="T68" fmla="*/ 42 w 636"/>
                <a:gd name="T69" fmla="*/ 308 h 636"/>
                <a:gd name="T70" fmla="*/ 42 w 636"/>
                <a:gd name="T71" fmla="*/ 328 h 636"/>
                <a:gd name="T72" fmla="*/ 195 w 636"/>
                <a:gd name="T73" fmla="*/ 475 h 636"/>
                <a:gd name="T74" fmla="*/ 42 w 636"/>
                <a:gd name="T75" fmla="*/ 328 h 636"/>
                <a:gd name="T76" fmla="*/ 441 w 636"/>
                <a:gd name="T77" fmla="*/ 475 h 636"/>
                <a:gd name="T78" fmla="*/ 594 w 636"/>
                <a:gd name="T79" fmla="*/ 328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6" h="636">
                  <a:moveTo>
                    <a:pt x="318" y="0"/>
                  </a:moveTo>
                  <a:cubicBezTo>
                    <a:pt x="142" y="0"/>
                    <a:pt x="0" y="142"/>
                    <a:pt x="0" y="318"/>
                  </a:cubicBezTo>
                  <a:cubicBezTo>
                    <a:pt x="0" y="494"/>
                    <a:pt x="142" y="636"/>
                    <a:pt x="318" y="636"/>
                  </a:cubicBezTo>
                  <a:cubicBezTo>
                    <a:pt x="494" y="636"/>
                    <a:pt x="636" y="494"/>
                    <a:pt x="636" y="318"/>
                  </a:cubicBezTo>
                  <a:cubicBezTo>
                    <a:pt x="636" y="142"/>
                    <a:pt x="494" y="0"/>
                    <a:pt x="318" y="0"/>
                  </a:cubicBezTo>
                  <a:close/>
                  <a:moveTo>
                    <a:pt x="594" y="308"/>
                  </a:moveTo>
                  <a:cubicBezTo>
                    <a:pt x="471" y="308"/>
                    <a:pt x="471" y="308"/>
                    <a:pt x="471" y="308"/>
                  </a:cubicBezTo>
                  <a:cubicBezTo>
                    <a:pt x="470" y="262"/>
                    <a:pt x="462" y="219"/>
                    <a:pt x="448" y="179"/>
                  </a:cubicBezTo>
                  <a:cubicBezTo>
                    <a:pt x="476" y="168"/>
                    <a:pt x="501" y="152"/>
                    <a:pt x="525" y="134"/>
                  </a:cubicBezTo>
                  <a:cubicBezTo>
                    <a:pt x="566" y="181"/>
                    <a:pt x="592" y="241"/>
                    <a:pt x="594" y="308"/>
                  </a:cubicBezTo>
                  <a:close/>
                  <a:moveTo>
                    <a:pt x="307" y="594"/>
                  </a:moveTo>
                  <a:cubicBezTo>
                    <a:pt x="273" y="566"/>
                    <a:pt x="244" y="529"/>
                    <a:pt x="223" y="486"/>
                  </a:cubicBezTo>
                  <a:cubicBezTo>
                    <a:pt x="250" y="478"/>
                    <a:pt x="278" y="473"/>
                    <a:pt x="308" y="472"/>
                  </a:cubicBezTo>
                  <a:cubicBezTo>
                    <a:pt x="308" y="594"/>
                    <a:pt x="308" y="594"/>
                    <a:pt x="308" y="594"/>
                  </a:cubicBezTo>
                  <a:cubicBezTo>
                    <a:pt x="307" y="594"/>
                    <a:pt x="307" y="594"/>
                    <a:pt x="307" y="594"/>
                  </a:cubicBezTo>
                  <a:close/>
                  <a:moveTo>
                    <a:pt x="329" y="42"/>
                  </a:moveTo>
                  <a:cubicBezTo>
                    <a:pt x="368" y="74"/>
                    <a:pt x="400" y="117"/>
                    <a:pt x="421" y="167"/>
                  </a:cubicBezTo>
                  <a:cubicBezTo>
                    <a:pt x="392" y="177"/>
                    <a:pt x="361" y="183"/>
                    <a:pt x="328" y="184"/>
                  </a:cubicBezTo>
                  <a:cubicBezTo>
                    <a:pt x="328" y="42"/>
                    <a:pt x="328" y="42"/>
                    <a:pt x="328" y="42"/>
                  </a:cubicBezTo>
                  <a:cubicBezTo>
                    <a:pt x="329" y="42"/>
                    <a:pt x="329" y="42"/>
                    <a:pt x="329" y="42"/>
                  </a:cubicBezTo>
                  <a:close/>
                  <a:moveTo>
                    <a:pt x="363" y="45"/>
                  </a:moveTo>
                  <a:cubicBezTo>
                    <a:pt x="420" y="55"/>
                    <a:pt x="471" y="81"/>
                    <a:pt x="510" y="119"/>
                  </a:cubicBezTo>
                  <a:cubicBezTo>
                    <a:pt x="489" y="136"/>
                    <a:pt x="466" y="150"/>
                    <a:pt x="440" y="160"/>
                  </a:cubicBezTo>
                  <a:cubicBezTo>
                    <a:pt x="421" y="116"/>
                    <a:pt x="395" y="77"/>
                    <a:pt x="363" y="45"/>
                  </a:cubicBezTo>
                  <a:close/>
                  <a:moveTo>
                    <a:pt x="308" y="42"/>
                  </a:moveTo>
                  <a:cubicBezTo>
                    <a:pt x="308" y="184"/>
                    <a:pt x="308" y="184"/>
                    <a:pt x="308" y="184"/>
                  </a:cubicBezTo>
                  <a:cubicBezTo>
                    <a:pt x="275" y="183"/>
                    <a:pt x="244" y="177"/>
                    <a:pt x="215" y="167"/>
                  </a:cubicBezTo>
                  <a:cubicBezTo>
                    <a:pt x="236" y="117"/>
                    <a:pt x="268" y="74"/>
                    <a:pt x="307" y="42"/>
                  </a:cubicBezTo>
                  <a:cubicBezTo>
                    <a:pt x="307" y="42"/>
                    <a:pt x="307" y="42"/>
                    <a:pt x="308" y="42"/>
                  </a:cubicBezTo>
                  <a:close/>
                  <a:moveTo>
                    <a:pt x="196" y="160"/>
                  </a:moveTo>
                  <a:cubicBezTo>
                    <a:pt x="171" y="150"/>
                    <a:pt x="147" y="136"/>
                    <a:pt x="126" y="119"/>
                  </a:cubicBezTo>
                  <a:cubicBezTo>
                    <a:pt x="165" y="81"/>
                    <a:pt x="216" y="55"/>
                    <a:pt x="273" y="45"/>
                  </a:cubicBezTo>
                  <a:cubicBezTo>
                    <a:pt x="241" y="77"/>
                    <a:pt x="215" y="116"/>
                    <a:pt x="196" y="160"/>
                  </a:cubicBezTo>
                  <a:close/>
                  <a:moveTo>
                    <a:pt x="207" y="186"/>
                  </a:moveTo>
                  <a:cubicBezTo>
                    <a:pt x="239" y="197"/>
                    <a:pt x="273" y="204"/>
                    <a:pt x="308" y="205"/>
                  </a:cubicBezTo>
                  <a:cubicBezTo>
                    <a:pt x="308" y="308"/>
                    <a:pt x="308" y="308"/>
                    <a:pt x="308" y="308"/>
                  </a:cubicBezTo>
                  <a:cubicBezTo>
                    <a:pt x="185" y="308"/>
                    <a:pt x="185" y="308"/>
                    <a:pt x="185" y="308"/>
                  </a:cubicBezTo>
                  <a:cubicBezTo>
                    <a:pt x="186" y="265"/>
                    <a:pt x="194" y="224"/>
                    <a:pt x="207" y="186"/>
                  </a:cubicBezTo>
                  <a:close/>
                  <a:moveTo>
                    <a:pt x="308" y="328"/>
                  </a:moveTo>
                  <a:cubicBezTo>
                    <a:pt x="308" y="452"/>
                    <a:pt x="308" y="452"/>
                    <a:pt x="308" y="452"/>
                  </a:cubicBezTo>
                  <a:cubicBezTo>
                    <a:pt x="275" y="453"/>
                    <a:pt x="244" y="458"/>
                    <a:pt x="215" y="468"/>
                  </a:cubicBezTo>
                  <a:cubicBezTo>
                    <a:pt x="197" y="425"/>
                    <a:pt x="186" y="378"/>
                    <a:pt x="185" y="328"/>
                  </a:cubicBezTo>
                  <a:lnTo>
                    <a:pt x="308" y="328"/>
                  </a:lnTo>
                  <a:close/>
                  <a:moveTo>
                    <a:pt x="273" y="591"/>
                  </a:moveTo>
                  <a:cubicBezTo>
                    <a:pt x="222" y="582"/>
                    <a:pt x="176" y="560"/>
                    <a:pt x="138" y="528"/>
                  </a:cubicBezTo>
                  <a:cubicBezTo>
                    <a:pt x="158" y="514"/>
                    <a:pt x="180" y="502"/>
                    <a:pt x="204" y="493"/>
                  </a:cubicBezTo>
                  <a:cubicBezTo>
                    <a:pt x="222" y="531"/>
                    <a:pt x="245" y="563"/>
                    <a:pt x="273" y="591"/>
                  </a:cubicBezTo>
                  <a:close/>
                  <a:moveTo>
                    <a:pt x="328" y="594"/>
                  </a:moveTo>
                  <a:cubicBezTo>
                    <a:pt x="328" y="472"/>
                    <a:pt x="328" y="472"/>
                    <a:pt x="328" y="472"/>
                  </a:cubicBezTo>
                  <a:cubicBezTo>
                    <a:pt x="358" y="473"/>
                    <a:pt x="386" y="478"/>
                    <a:pt x="413" y="486"/>
                  </a:cubicBezTo>
                  <a:cubicBezTo>
                    <a:pt x="392" y="529"/>
                    <a:pt x="363" y="566"/>
                    <a:pt x="329" y="594"/>
                  </a:cubicBezTo>
                  <a:cubicBezTo>
                    <a:pt x="329" y="594"/>
                    <a:pt x="329" y="594"/>
                    <a:pt x="328" y="594"/>
                  </a:cubicBezTo>
                  <a:close/>
                  <a:moveTo>
                    <a:pt x="432" y="493"/>
                  </a:moveTo>
                  <a:cubicBezTo>
                    <a:pt x="456" y="502"/>
                    <a:pt x="478" y="514"/>
                    <a:pt x="498" y="528"/>
                  </a:cubicBezTo>
                  <a:cubicBezTo>
                    <a:pt x="460" y="560"/>
                    <a:pt x="414" y="582"/>
                    <a:pt x="363" y="591"/>
                  </a:cubicBezTo>
                  <a:cubicBezTo>
                    <a:pt x="391" y="563"/>
                    <a:pt x="414" y="531"/>
                    <a:pt x="432" y="493"/>
                  </a:cubicBezTo>
                  <a:close/>
                  <a:moveTo>
                    <a:pt x="421" y="468"/>
                  </a:moveTo>
                  <a:cubicBezTo>
                    <a:pt x="392" y="458"/>
                    <a:pt x="361" y="453"/>
                    <a:pt x="328" y="452"/>
                  </a:cubicBezTo>
                  <a:cubicBezTo>
                    <a:pt x="328" y="328"/>
                    <a:pt x="328" y="328"/>
                    <a:pt x="328" y="328"/>
                  </a:cubicBezTo>
                  <a:cubicBezTo>
                    <a:pt x="451" y="328"/>
                    <a:pt x="451" y="328"/>
                    <a:pt x="451" y="328"/>
                  </a:cubicBezTo>
                  <a:cubicBezTo>
                    <a:pt x="450" y="378"/>
                    <a:pt x="439" y="425"/>
                    <a:pt x="421" y="468"/>
                  </a:cubicBezTo>
                  <a:close/>
                  <a:moveTo>
                    <a:pt x="328" y="308"/>
                  </a:moveTo>
                  <a:cubicBezTo>
                    <a:pt x="328" y="205"/>
                    <a:pt x="328" y="205"/>
                    <a:pt x="328" y="205"/>
                  </a:cubicBezTo>
                  <a:cubicBezTo>
                    <a:pt x="363" y="204"/>
                    <a:pt x="397" y="197"/>
                    <a:pt x="429" y="186"/>
                  </a:cubicBezTo>
                  <a:cubicBezTo>
                    <a:pt x="442" y="224"/>
                    <a:pt x="450" y="265"/>
                    <a:pt x="451" y="308"/>
                  </a:cubicBezTo>
                  <a:lnTo>
                    <a:pt x="328" y="308"/>
                  </a:lnTo>
                  <a:close/>
                  <a:moveTo>
                    <a:pt x="111" y="134"/>
                  </a:moveTo>
                  <a:cubicBezTo>
                    <a:pt x="135" y="152"/>
                    <a:pt x="160" y="168"/>
                    <a:pt x="188" y="179"/>
                  </a:cubicBezTo>
                  <a:cubicBezTo>
                    <a:pt x="174" y="219"/>
                    <a:pt x="166" y="262"/>
                    <a:pt x="165" y="308"/>
                  </a:cubicBezTo>
                  <a:cubicBezTo>
                    <a:pt x="42" y="308"/>
                    <a:pt x="42" y="308"/>
                    <a:pt x="42" y="308"/>
                  </a:cubicBezTo>
                  <a:cubicBezTo>
                    <a:pt x="44" y="241"/>
                    <a:pt x="70" y="181"/>
                    <a:pt x="111" y="134"/>
                  </a:cubicBezTo>
                  <a:close/>
                  <a:moveTo>
                    <a:pt x="42" y="328"/>
                  </a:moveTo>
                  <a:cubicBezTo>
                    <a:pt x="165" y="328"/>
                    <a:pt x="165" y="328"/>
                    <a:pt x="165" y="328"/>
                  </a:cubicBezTo>
                  <a:cubicBezTo>
                    <a:pt x="166" y="381"/>
                    <a:pt x="177" y="430"/>
                    <a:pt x="195" y="475"/>
                  </a:cubicBezTo>
                  <a:cubicBezTo>
                    <a:pt x="169" y="485"/>
                    <a:pt x="145" y="498"/>
                    <a:pt x="123" y="514"/>
                  </a:cubicBezTo>
                  <a:cubicBezTo>
                    <a:pt x="75" y="466"/>
                    <a:pt x="44" y="401"/>
                    <a:pt x="42" y="328"/>
                  </a:cubicBezTo>
                  <a:close/>
                  <a:moveTo>
                    <a:pt x="513" y="514"/>
                  </a:moveTo>
                  <a:cubicBezTo>
                    <a:pt x="491" y="498"/>
                    <a:pt x="467" y="485"/>
                    <a:pt x="441" y="475"/>
                  </a:cubicBezTo>
                  <a:cubicBezTo>
                    <a:pt x="459" y="430"/>
                    <a:pt x="470" y="381"/>
                    <a:pt x="471" y="328"/>
                  </a:cubicBezTo>
                  <a:cubicBezTo>
                    <a:pt x="594" y="328"/>
                    <a:pt x="594" y="328"/>
                    <a:pt x="594" y="328"/>
                  </a:cubicBezTo>
                  <a:cubicBezTo>
                    <a:pt x="592" y="401"/>
                    <a:pt x="561" y="466"/>
                    <a:pt x="513" y="5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pic>
        <p:nvPicPr>
          <p:cNvPr id="317" name="图片 316"/>
          <p:cNvPicPr>
            <a:picLocks noChangeAspect="1"/>
          </p:cNvPicPr>
          <p:nvPr/>
        </p:nvPicPr>
        <p:blipFill rotWithShape="1">
          <a:blip r:embed="rId2" cstate="print">
            <a:extLst>
              <a:ext uri="{28A0092B-C50C-407E-A947-70E740481C1C}">
                <a14:useLocalDpi xmlns:a14="http://schemas.microsoft.com/office/drawing/2010/main" val="0"/>
              </a:ext>
            </a:extLst>
          </a:blip>
          <a:srcRect b="18632"/>
          <a:stretch>
            <a:fillRect/>
          </a:stretch>
        </p:blipFill>
        <p:spPr>
          <a:xfrm>
            <a:off x="5135503" y="2987482"/>
            <a:ext cx="6152764" cy="2816095"/>
          </a:xfrm>
          <a:prstGeom prst="roundRect">
            <a:avLst>
              <a:gd name="adj" fmla="val 1713"/>
            </a:avLst>
          </a:prstGeom>
        </p:spPr>
      </p:pic>
      <p:sp>
        <p:nvSpPr>
          <p:cNvPr id="318" name="矩形 317"/>
          <p:cNvSpPr/>
          <p:nvPr/>
        </p:nvSpPr>
        <p:spPr>
          <a:xfrm>
            <a:off x="6149728" y="2455216"/>
            <a:ext cx="4124315" cy="461665"/>
          </a:xfrm>
          <a:prstGeom prst="rect">
            <a:avLst/>
          </a:prstGeom>
        </p:spPr>
        <p:txBody>
          <a:bodyPr wrap="square">
            <a:spAutoFit/>
          </a:bodyPr>
          <a:lstStyle/>
          <a:p>
            <a:pPr algn="ctr"/>
            <a:r>
              <a:rPr lang="en-US" altLang="zh-CN" sz="2400">
                <a:solidFill>
                  <a:schemeClr val="accent3"/>
                </a:solidFill>
                <a:latin typeface="华文细黑" panose="02010600040101010101" pitchFamily="2" charset="-122"/>
                <a:ea typeface="华文细黑" panose="02010600040101010101" pitchFamily="2" charset="-122"/>
              </a:rPr>
              <a:t>WELCOME TO HERE</a:t>
            </a: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319" name="矩形 318"/>
          <p:cNvSpPr/>
          <p:nvPr/>
        </p:nvSpPr>
        <p:spPr>
          <a:xfrm>
            <a:off x="1097218" y="2916881"/>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tx1"/>
                </a:solidFill>
                <a:latin typeface="微软雅黑" panose="020B0503020204020204" pitchFamily="34" charset="-122"/>
                <a:ea typeface="微软雅黑" panose="020B0503020204020204" pitchFamily="34" charset="-122"/>
              </a:rPr>
              <a:t>输入标题</a:t>
            </a:r>
            <a:endParaRPr lang="zh-CN" altLang="en-US" sz="2200" b="1" dirty="0">
              <a:solidFill>
                <a:schemeClr val="tx1"/>
              </a:solidFill>
              <a:latin typeface="微软雅黑" panose="020B0503020204020204" pitchFamily="34" charset="-122"/>
              <a:ea typeface="微软雅黑" panose="020B0503020204020204" pitchFamily="34" charset="-122"/>
            </a:endParaRPr>
          </a:p>
        </p:txBody>
      </p:sp>
      <p:sp>
        <p:nvSpPr>
          <p:cNvPr id="320" name="文本框 319"/>
          <p:cNvSpPr txBox="1"/>
          <p:nvPr/>
        </p:nvSpPr>
        <p:spPr>
          <a:xfrm>
            <a:off x="1161038" y="3380023"/>
            <a:ext cx="3404765" cy="1323439"/>
          </a:xfrm>
          <a:prstGeom prst="rect">
            <a:avLst/>
          </a:prstGeom>
          <a:noFill/>
        </p:spPr>
        <p:txBody>
          <a:bodyPr wrap="square" rtlCol="0">
            <a:spAutoFit/>
          </a:bodyPr>
          <a:lstStyle/>
          <a:p>
            <a:pPr>
              <a:lnSpc>
                <a:spcPct val="125000"/>
              </a:lnSpc>
            </a:pPr>
            <a:r>
              <a:rPr lang="zh-CN" altLang="en-US" sz="1600" dirty="0">
                <a:latin typeface="微软雅黑" panose="020B0503020204020204" pitchFamily="34" charset="-122"/>
                <a:ea typeface="微软雅黑" panose="020B0503020204020204" pitchFamily="34" charset="-122"/>
              </a:rPr>
              <a:t>请在这里输入文字请在这里输入文字请在这里输入文字请在这里输入文字请在这里输入文字请在这里输入文字请在这里输入文字</a:t>
            </a:r>
            <a:endParaRPr lang="en-US" altLang="zh-CN"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fade">
                                      <p:cBhvr>
                                        <p:cTn id="7" dur="1000"/>
                                        <p:tgtEl>
                                          <p:spTgt spid="285"/>
                                        </p:tgtEl>
                                      </p:cBhvr>
                                    </p:animEffect>
                                    <p:anim calcmode="lin" valueType="num">
                                      <p:cBhvr>
                                        <p:cTn id="8" dur="1000" fill="hold"/>
                                        <p:tgtEl>
                                          <p:spTgt spid="285"/>
                                        </p:tgtEl>
                                        <p:attrNameLst>
                                          <p:attrName>ppt_x</p:attrName>
                                        </p:attrNameLst>
                                      </p:cBhvr>
                                      <p:tavLst>
                                        <p:tav tm="0">
                                          <p:val>
                                            <p:strVal val="#ppt_x"/>
                                          </p:val>
                                        </p:tav>
                                        <p:tav tm="100000">
                                          <p:val>
                                            <p:strVal val="#ppt_x"/>
                                          </p:val>
                                        </p:tav>
                                      </p:tavLst>
                                    </p:anim>
                                    <p:anim calcmode="lin" valueType="num">
                                      <p:cBhvr>
                                        <p:cTn id="9" dur="1000" fill="hold"/>
                                        <p:tgtEl>
                                          <p:spTgt spid="2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nvGrpSpPr>
          <p:cNvPr id="34" name="Group 27"/>
          <p:cNvGrpSpPr/>
          <p:nvPr>
            <p:custDataLst>
              <p:tags r:id="rId2"/>
            </p:custDataLst>
          </p:nvPr>
        </p:nvGrpSpPr>
        <p:grpSpPr bwMode="gray">
          <a:xfrm>
            <a:off x="5662023" y="2342218"/>
            <a:ext cx="6154608" cy="3799349"/>
            <a:chOff x="1832768" y="1268759"/>
            <a:chExt cx="6240462" cy="3571875"/>
          </a:xfrm>
          <a:solidFill>
            <a:schemeClr val="tx2">
              <a:alpha val="71000"/>
            </a:schemeClr>
          </a:solidFill>
        </p:grpSpPr>
        <p:sp>
          <p:nvSpPr>
            <p:cNvPr id="35"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2"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3"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4"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5"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6"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7"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8"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9"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0"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51" name="Group 69"/>
            <p:cNvGrpSpPr>
              <a:grpSpLocks noChangeAspect="1"/>
            </p:cNvGrpSpPr>
            <p:nvPr/>
          </p:nvGrpSpPr>
          <p:grpSpPr bwMode="gray">
            <a:xfrm>
              <a:off x="6801642" y="3364259"/>
              <a:ext cx="161925" cy="231775"/>
              <a:chOff x="3802" y="2280"/>
              <a:chExt cx="102" cy="146"/>
            </a:xfrm>
            <a:grpFill/>
          </p:grpSpPr>
          <p:sp>
            <p:nvSpPr>
              <p:cNvPr id="406"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7"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8"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9"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0"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1"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2"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3"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4"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7"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18"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52"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3"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4"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5"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6"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7"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8"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59"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0"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1"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2"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3"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4"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5"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6"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67"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68" name="Group 97"/>
            <p:cNvGrpSpPr>
              <a:grpSpLocks noChangeAspect="1"/>
            </p:cNvGrpSpPr>
            <p:nvPr/>
          </p:nvGrpSpPr>
          <p:grpSpPr bwMode="gray">
            <a:xfrm>
              <a:off x="5818980" y="3002309"/>
              <a:ext cx="636588" cy="587375"/>
              <a:chOff x="3183" y="2052"/>
              <a:chExt cx="401" cy="370"/>
            </a:xfrm>
            <a:grpFill/>
          </p:grpSpPr>
          <p:sp>
            <p:nvSpPr>
              <p:cNvPr id="399"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0"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1"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2"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3"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4"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405"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69"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70" name="Group 106"/>
            <p:cNvGrpSpPr>
              <a:grpSpLocks noChangeAspect="1"/>
            </p:cNvGrpSpPr>
            <p:nvPr/>
          </p:nvGrpSpPr>
          <p:grpSpPr bwMode="gray">
            <a:xfrm>
              <a:off x="7017542" y="2807047"/>
              <a:ext cx="282575" cy="320675"/>
              <a:chOff x="3938" y="1929"/>
              <a:chExt cx="178" cy="202"/>
            </a:xfrm>
            <a:grpFill/>
          </p:grpSpPr>
          <p:sp>
            <p:nvSpPr>
              <p:cNvPr id="395"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6"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7"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8"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71"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2"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3"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4"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85000"/>
              </a:schemeClr>
            </a:solid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5"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76" name="Group 116"/>
            <p:cNvGrpSpPr>
              <a:grpSpLocks noChangeAspect="1"/>
            </p:cNvGrpSpPr>
            <p:nvPr/>
          </p:nvGrpSpPr>
          <p:grpSpPr bwMode="gray">
            <a:xfrm>
              <a:off x="5099842" y="1268760"/>
              <a:ext cx="2973388" cy="1638300"/>
              <a:chOff x="2730" y="960"/>
              <a:chExt cx="1873" cy="1032"/>
            </a:xfrm>
            <a:grpFill/>
          </p:grpSpPr>
          <p:grpSp>
            <p:nvGrpSpPr>
              <p:cNvPr id="378" name="Group 117"/>
              <p:cNvGrpSpPr>
                <a:grpSpLocks noChangeAspect="1"/>
              </p:cNvGrpSpPr>
              <p:nvPr/>
            </p:nvGrpSpPr>
            <p:grpSpPr bwMode="gray">
              <a:xfrm>
                <a:off x="3044" y="960"/>
                <a:ext cx="1473" cy="481"/>
                <a:chOff x="3044" y="960"/>
                <a:chExt cx="1473" cy="481"/>
              </a:xfrm>
              <a:grpFill/>
            </p:grpSpPr>
            <p:sp>
              <p:nvSpPr>
                <p:cNvPr id="382"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3"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4"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5"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6"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7"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8"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9"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0"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1"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2"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3"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94"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79"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0"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81"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nvGrpSpPr>
            <p:cNvPr id="77" name="Group 135"/>
            <p:cNvGrpSpPr>
              <a:grpSpLocks noChangeAspect="1"/>
            </p:cNvGrpSpPr>
            <p:nvPr/>
          </p:nvGrpSpPr>
          <p:grpSpPr bwMode="gray">
            <a:xfrm>
              <a:off x="5214142" y="2886422"/>
              <a:ext cx="647700" cy="585788"/>
              <a:chOff x="2802" y="1979"/>
              <a:chExt cx="408" cy="369"/>
            </a:xfrm>
            <a:grpFill/>
          </p:grpSpPr>
          <p:sp>
            <p:nvSpPr>
              <p:cNvPr id="351"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52" name="Group 137"/>
              <p:cNvGrpSpPr>
                <a:grpSpLocks noChangeAspect="1"/>
              </p:cNvGrpSpPr>
              <p:nvPr/>
            </p:nvGrpSpPr>
            <p:grpSpPr bwMode="gray">
              <a:xfrm>
                <a:off x="2889" y="2101"/>
                <a:ext cx="17" cy="51"/>
                <a:chOff x="2889" y="2101"/>
                <a:chExt cx="17" cy="51"/>
              </a:xfrm>
              <a:grpFill/>
            </p:grpSpPr>
            <p:sp>
              <p:nvSpPr>
                <p:cNvPr id="375"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6"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7"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53"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5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55" name="Group 145"/>
              <p:cNvGrpSpPr>
                <a:grpSpLocks noChangeAspect="1"/>
              </p:cNvGrpSpPr>
              <p:nvPr/>
            </p:nvGrpSpPr>
            <p:grpSpPr bwMode="gray">
              <a:xfrm>
                <a:off x="2984" y="2276"/>
                <a:ext cx="114" cy="72"/>
                <a:chOff x="2984" y="2276"/>
                <a:chExt cx="114" cy="72"/>
              </a:xfrm>
              <a:grpFill/>
            </p:grpSpPr>
            <p:sp>
              <p:nvSpPr>
                <p:cNvPr id="373"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4"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56"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57" name="Group 149"/>
              <p:cNvGrpSpPr>
                <a:grpSpLocks noChangeAspect="1"/>
              </p:cNvGrpSpPr>
              <p:nvPr/>
            </p:nvGrpSpPr>
            <p:grpSpPr bwMode="gray">
              <a:xfrm>
                <a:off x="3086" y="2189"/>
                <a:ext cx="85" cy="114"/>
                <a:chOff x="3086" y="2189"/>
                <a:chExt cx="85" cy="114"/>
              </a:xfrm>
              <a:grpFill/>
            </p:grpSpPr>
            <p:sp>
              <p:nvSpPr>
                <p:cNvPr id="371"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2"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58"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59" name="Group 153"/>
              <p:cNvGrpSpPr>
                <a:grpSpLocks noChangeAspect="1"/>
              </p:cNvGrpSpPr>
              <p:nvPr/>
            </p:nvGrpSpPr>
            <p:grpSpPr bwMode="gray">
              <a:xfrm>
                <a:off x="3000" y="2012"/>
                <a:ext cx="210" cy="192"/>
                <a:chOff x="3000" y="2012"/>
                <a:chExt cx="210" cy="192"/>
              </a:xfrm>
              <a:grpFill/>
            </p:grpSpPr>
            <p:sp>
              <p:nvSpPr>
                <p:cNvPr id="369"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70"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60"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1"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2"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363" name="Group 159"/>
              <p:cNvGrpSpPr>
                <a:grpSpLocks noChangeAspect="1"/>
              </p:cNvGrpSpPr>
              <p:nvPr/>
            </p:nvGrpSpPr>
            <p:grpSpPr bwMode="gray">
              <a:xfrm>
                <a:off x="2802" y="1979"/>
                <a:ext cx="205" cy="88"/>
                <a:chOff x="2802" y="1979"/>
                <a:chExt cx="205" cy="88"/>
              </a:xfrm>
              <a:grpFill/>
            </p:grpSpPr>
            <p:sp>
              <p:nvSpPr>
                <p:cNvPr id="367"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8"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364"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5"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66"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78"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79"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0"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1"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2"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83" name="Group 170"/>
            <p:cNvGrpSpPr>
              <a:grpSpLocks noChangeAspect="1"/>
            </p:cNvGrpSpPr>
            <p:nvPr/>
          </p:nvGrpSpPr>
          <p:grpSpPr bwMode="gray">
            <a:xfrm>
              <a:off x="5539580" y="2891184"/>
              <a:ext cx="96838" cy="77788"/>
              <a:chOff x="3007" y="1982"/>
              <a:chExt cx="61" cy="49"/>
            </a:xfrm>
            <a:grpFill/>
          </p:grpSpPr>
          <p:sp>
            <p:nvSpPr>
              <p:cNvPr id="349"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50"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8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85" name="Group 222"/>
            <p:cNvGrpSpPr>
              <a:grpSpLocks noChangeAspect="1"/>
            </p:cNvGrpSpPr>
            <p:nvPr/>
          </p:nvGrpSpPr>
          <p:grpSpPr bwMode="gray">
            <a:xfrm>
              <a:off x="4945856" y="1268759"/>
              <a:ext cx="287338" cy="296863"/>
              <a:chOff x="3202" y="1036"/>
              <a:chExt cx="181" cy="187"/>
            </a:xfrm>
            <a:grpFill/>
          </p:grpSpPr>
          <p:sp>
            <p:nvSpPr>
              <p:cNvPr id="343"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4"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5"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6"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7"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8"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8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8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93" name="Group 236"/>
            <p:cNvGrpSpPr>
              <a:grpSpLocks noChangeAspect="1"/>
            </p:cNvGrpSpPr>
            <p:nvPr/>
          </p:nvGrpSpPr>
          <p:grpSpPr bwMode="gray">
            <a:xfrm>
              <a:off x="3344068" y="3475384"/>
              <a:ext cx="808038" cy="1365250"/>
              <a:chOff x="1624" y="2350"/>
              <a:chExt cx="509" cy="860"/>
            </a:xfrm>
            <a:grpFill/>
          </p:grpSpPr>
          <p:sp>
            <p:nvSpPr>
              <p:cNvPr id="301"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02"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03"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1"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2"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3"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4"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5"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6"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7"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8"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29"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0"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1"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2"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3"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4"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5"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6"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7"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8"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39"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0"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1"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42"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9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9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02" name="Group 270"/>
            <p:cNvGrpSpPr>
              <a:grpSpLocks noChangeAspect="1"/>
            </p:cNvGrpSpPr>
            <p:nvPr/>
          </p:nvGrpSpPr>
          <p:grpSpPr bwMode="gray">
            <a:xfrm>
              <a:off x="1832768" y="1897409"/>
              <a:ext cx="1765300" cy="1346200"/>
              <a:chOff x="672" y="1356"/>
              <a:chExt cx="1112" cy="848"/>
            </a:xfrm>
            <a:grpFill/>
          </p:grpSpPr>
          <p:grpSp>
            <p:nvGrpSpPr>
              <p:cNvPr id="277" name="Group 271"/>
              <p:cNvGrpSpPr>
                <a:grpSpLocks noChangeAspect="1"/>
              </p:cNvGrpSpPr>
              <p:nvPr/>
            </p:nvGrpSpPr>
            <p:grpSpPr bwMode="gray">
              <a:xfrm>
                <a:off x="672" y="1356"/>
                <a:ext cx="418" cy="413"/>
                <a:chOff x="672" y="1356"/>
                <a:chExt cx="418" cy="413"/>
              </a:xfrm>
              <a:grpFill/>
            </p:grpSpPr>
            <p:sp>
              <p:nvSpPr>
                <p:cNvPr id="296"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97"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98"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99"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300"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nvGrpSpPr>
              <p:cNvPr id="278" name="Group 277"/>
              <p:cNvGrpSpPr>
                <a:grpSpLocks noChangeAspect="1"/>
              </p:cNvGrpSpPr>
              <p:nvPr/>
            </p:nvGrpSpPr>
            <p:grpSpPr bwMode="gray">
              <a:xfrm>
                <a:off x="1149" y="1865"/>
                <a:ext cx="635" cy="339"/>
                <a:chOff x="1149" y="1865"/>
                <a:chExt cx="635" cy="339"/>
              </a:xfrm>
              <a:grpFill/>
            </p:grpSpPr>
            <p:sp>
              <p:nvSpPr>
                <p:cNvPr id="279"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80"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81"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82"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83"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grpSp>
          <p:nvGrpSpPr>
            <p:cNvPr id="103" name="Group 283"/>
            <p:cNvGrpSpPr>
              <a:grpSpLocks noChangeAspect="1"/>
            </p:cNvGrpSpPr>
            <p:nvPr/>
          </p:nvGrpSpPr>
          <p:grpSpPr bwMode="gray">
            <a:xfrm>
              <a:off x="2304256" y="1268759"/>
              <a:ext cx="1538288" cy="1622425"/>
              <a:chOff x="969" y="960"/>
              <a:chExt cx="969" cy="1022"/>
            </a:xfrm>
            <a:grpFill/>
          </p:grpSpPr>
          <p:sp>
            <p:nvSpPr>
              <p:cNvPr id="248"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9"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0"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1"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2"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3"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4"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5"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6"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7"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8"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59"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0"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1"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2"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3"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4"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5"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6"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7"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8"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69"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0"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1"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2"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3"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4"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5"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76"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10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0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1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2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28" name="Group 337"/>
            <p:cNvGrpSpPr>
              <a:grpSpLocks noChangeAspect="1"/>
            </p:cNvGrpSpPr>
            <p:nvPr/>
          </p:nvGrpSpPr>
          <p:grpSpPr bwMode="gray">
            <a:xfrm>
              <a:off x="3455193" y="3327747"/>
              <a:ext cx="28575" cy="44450"/>
              <a:chOff x="1694" y="2257"/>
              <a:chExt cx="18" cy="28"/>
            </a:xfrm>
            <a:grpFill/>
          </p:grpSpPr>
          <p:sp>
            <p:nvSpPr>
              <p:cNvPr id="246"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7"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12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3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41" name="Group 362"/>
            <p:cNvGrpSpPr/>
            <p:nvPr/>
          </p:nvGrpSpPr>
          <p:grpSpPr bwMode="gray">
            <a:xfrm>
              <a:off x="4580731" y="1911697"/>
              <a:ext cx="879476" cy="1109663"/>
              <a:chOff x="4580731" y="1911697"/>
              <a:chExt cx="879476" cy="1109663"/>
            </a:xfrm>
            <a:grpFill/>
          </p:grpSpPr>
          <p:sp>
            <p:nvSpPr>
              <p:cNvPr id="197"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8"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9"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200" name="Group 178"/>
              <p:cNvGrpSpPr>
                <a:grpSpLocks noChangeAspect="1"/>
              </p:cNvGrpSpPr>
              <p:nvPr/>
            </p:nvGrpSpPr>
            <p:grpSpPr bwMode="gray">
              <a:xfrm>
                <a:off x="4876006" y="2765772"/>
                <a:ext cx="204788" cy="242888"/>
                <a:chOff x="2589" y="1903"/>
                <a:chExt cx="129" cy="153"/>
              </a:xfrm>
              <a:grpFill/>
            </p:grpSpPr>
            <p:sp>
              <p:nvSpPr>
                <p:cNvPr id="243"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4"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5"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201"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2"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3"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4"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5"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6"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07"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208" name="Group 189"/>
              <p:cNvGrpSpPr>
                <a:grpSpLocks noChangeAspect="1"/>
              </p:cNvGrpSpPr>
              <p:nvPr/>
            </p:nvGrpSpPr>
            <p:grpSpPr bwMode="gray">
              <a:xfrm>
                <a:off x="4679156" y="2659410"/>
                <a:ext cx="247650" cy="244475"/>
                <a:chOff x="2465" y="1836"/>
                <a:chExt cx="156" cy="154"/>
              </a:xfrm>
              <a:grpFill/>
            </p:grpSpPr>
            <p:sp>
              <p:nvSpPr>
                <p:cNvPr id="241"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2"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nvGrpSpPr>
              <p:cNvPr id="209" name="Group 192"/>
              <p:cNvGrpSpPr>
                <a:grpSpLocks noChangeAspect="1"/>
              </p:cNvGrpSpPr>
              <p:nvPr/>
            </p:nvGrpSpPr>
            <p:grpSpPr bwMode="gray">
              <a:xfrm>
                <a:off x="4620419" y="2430810"/>
                <a:ext cx="171450" cy="258763"/>
                <a:chOff x="2428" y="1692"/>
                <a:chExt cx="108" cy="163"/>
              </a:xfrm>
              <a:grpFill/>
            </p:grpSpPr>
            <p:sp>
              <p:nvSpPr>
                <p:cNvPr id="239"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40"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210"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1"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2"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3"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214" name="Group 199"/>
              <p:cNvGrpSpPr>
                <a:grpSpLocks noChangeAspect="1"/>
              </p:cNvGrpSpPr>
              <p:nvPr/>
            </p:nvGrpSpPr>
            <p:grpSpPr bwMode="gray">
              <a:xfrm>
                <a:off x="5033169" y="2808635"/>
                <a:ext cx="68263" cy="68263"/>
                <a:chOff x="2688" y="1930"/>
                <a:chExt cx="43" cy="43"/>
              </a:xfrm>
              <a:grpFill/>
            </p:grpSpPr>
            <p:sp>
              <p:nvSpPr>
                <p:cNvPr id="237"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8"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215"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6"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7"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8"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19"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0"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1"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2"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3"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4"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5"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6"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7"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8"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29"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0"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1"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2"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3"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234" name="Group 359"/>
              <p:cNvGrpSpPr/>
              <p:nvPr/>
            </p:nvGrpSpPr>
            <p:grpSpPr bwMode="gray">
              <a:xfrm>
                <a:off x="5080794" y="2788583"/>
                <a:ext cx="75600" cy="108000"/>
                <a:chOff x="4160739" y="2986112"/>
                <a:chExt cx="187325" cy="233362"/>
              </a:xfrm>
              <a:grpFill/>
            </p:grpSpPr>
            <p:sp>
              <p:nvSpPr>
                <p:cNvPr id="235"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236"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grpSp>
        <p:grpSp>
          <p:nvGrpSpPr>
            <p:cNvPr id="142" name="Group 368"/>
            <p:cNvGrpSpPr/>
            <p:nvPr/>
          </p:nvGrpSpPr>
          <p:grpSpPr bwMode="gray">
            <a:xfrm>
              <a:off x="4455318" y="2994372"/>
              <a:ext cx="1196974" cy="1339850"/>
              <a:chOff x="4455318" y="2994372"/>
              <a:chExt cx="1196974" cy="1339850"/>
            </a:xfrm>
            <a:grpFill/>
          </p:grpSpPr>
          <p:sp>
            <p:nvSpPr>
              <p:cNvPr id="14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45" name="Group 367"/>
              <p:cNvGrpSpPr/>
              <p:nvPr/>
            </p:nvGrpSpPr>
            <p:grpSpPr bwMode="gray">
              <a:xfrm>
                <a:off x="4455318" y="2994372"/>
                <a:ext cx="1196974" cy="1339850"/>
                <a:chOff x="4455318" y="2994372"/>
                <a:chExt cx="1196974" cy="1339850"/>
              </a:xfrm>
              <a:grpFill/>
            </p:grpSpPr>
            <p:sp>
              <p:nvSpPr>
                <p:cNvPr id="14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4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5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65" name="Group 25"/>
                <p:cNvGrpSpPr>
                  <a:grpSpLocks noChangeAspect="1"/>
                </p:cNvGrpSpPr>
                <p:nvPr/>
              </p:nvGrpSpPr>
              <p:grpSpPr bwMode="gray">
                <a:xfrm>
                  <a:off x="4961730" y="3769072"/>
                  <a:ext cx="219075" cy="239713"/>
                  <a:chOff x="2643" y="2535"/>
                  <a:chExt cx="138" cy="151"/>
                </a:xfrm>
                <a:grpFill/>
              </p:grpSpPr>
              <p:sp>
                <p:nvSpPr>
                  <p:cNvPr id="195"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6"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sp>
              <p:nvSpPr>
                <p:cNvPr id="16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6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5"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6"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7"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8"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79"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0"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1"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2"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3"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4"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5"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6"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7"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8"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89"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0"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sp>
              <p:nvSpPr>
                <p:cNvPr id="191"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solidFill>
                      <a:schemeClr val="bg1"/>
                    </a:solidFill>
                  </a:endParaRPr>
                </a:p>
              </p:txBody>
            </p:sp>
            <p:grpSp>
              <p:nvGrpSpPr>
                <p:cNvPr id="192" name="Group 364"/>
                <p:cNvGrpSpPr>
                  <a:grpSpLocks noChangeAspect="1"/>
                </p:cNvGrpSpPr>
                <p:nvPr/>
              </p:nvGrpSpPr>
              <p:grpSpPr bwMode="gray">
                <a:xfrm>
                  <a:off x="5141117" y="3280172"/>
                  <a:ext cx="289379" cy="349200"/>
                  <a:chOff x="3548063" y="12700"/>
                  <a:chExt cx="5667375" cy="6838950"/>
                </a:xfrm>
                <a:grpFill/>
              </p:grpSpPr>
              <p:sp>
                <p:nvSpPr>
                  <p:cNvPr id="193" name="Freeform 6"/>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solidFill>
                        <a:schemeClr val="bg1"/>
                      </a:solidFill>
                    </a:endParaRPr>
                  </a:p>
                </p:txBody>
              </p:sp>
              <p:sp>
                <p:nvSpPr>
                  <p:cNvPr id="194" name="Freeform 9"/>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solidFill>
                        <a:schemeClr val="bg1"/>
                      </a:solidFill>
                    </a:endParaRPr>
                  </a:p>
                </p:txBody>
              </p:sp>
            </p:grpSp>
          </p:grpSp>
        </p:grpSp>
      </p:grpSp>
      <p:sp>
        <p:nvSpPr>
          <p:cNvPr id="419" name="文本框 418"/>
          <p:cNvSpPr txBox="1"/>
          <p:nvPr/>
        </p:nvSpPr>
        <p:spPr>
          <a:xfrm>
            <a:off x="540291" y="1606097"/>
            <a:ext cx="1415764" cy="525653"/>
          </a:xfrm>
          <a:prstGeom prst="rect">
            <a:avLst/>
          </a:prstGeom>
          <a:noFill/>
        </p:spPr>
        <p:txBody>
          <a:bodyPr wrap="none" lIns="91436" tIns="45718" rIns="91436" bIns="45718" rtlCol="0">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国内现状</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420" name="直接连接符 419"/>
          <p:cNvCxnSpPr/>
          <p:nvPr/>
        </p:nvCxnSpPr>
        <p:spPr>
          <a:xfrm>
            <a:off x="620874" y="2111364"/>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21" name="文本框 420"/>
          <p:cNvSpPr txBox="1"/>
          <p:nvPr/>
        </p:nvSpPr>
        <p:spPr>
          <a:xfrm>
            <a:off x="540291" y="3962683"/>
            <a:ext cx="1415764" cy="572460"/>
          </a:xfrm>
          <a:prstGeom prst="rect">
            <a:avLst/>
          </a:prstGeom>
          <a:noFill/>
        </p:spPr>
        <p:txBody>
          <a:bodyPr wrap="none" lIns="91436" tIns="45718" rIns="91436" bIns="45718" rtlCol="0">
            <a:spAutoFit/>
          </a:bodyPr>
          <a:lstStyle/>
          <a:p>
            <a:pPr>
              <a:lnSpc>
                <a:spcPct val="130000"/>
              </a:lnSpc>
            </a:pPr>
            <a:r>
              <a:rPr lang="zh-CN" altLang="en-US" sz="2400" dirty="0">
                <a:solidFill>
                  <a:schemeClr val="bg1"/>
                </a:solidFill>
                <a:latin typeface="微软雅黑" panose="020B0503020204020204" pitchFamily="34" charset="-122"/>
                <a:ea typeface="微软雅黑" panose="020B0503020204020204" pitchFamily="34" charset="-122"/>
              </a:rPr>
              <a:t>国外现状</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422" name="直接连接符 421"/>
          <p:cNvCxnSpPr/>
          <p:nvPr/>
        </p:nvCxnSpPr>
        <p:spPr>
          <a:xfrm>
            <a:off x="620874" y="4454696"/>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23" name="矩形 422"/>
          <p:cNvSpPr/>
          <p:nvPr/>
        </p:nvSpPr>
        <p:spPr>
          <a:xfrm>
            <a:off x="532500" y="2125989"/>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24" name="矩形 423"/>
          <p:cNvSpPr/>
          <p:nvPr/>
        </p:nvSpPr>
        <p:spPr>
          <a:xfrm>
            <a:off x="463728" y="4454925"/>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25" name="Pie 47"/>
          <p:cNvSpPr/>
          <p:nvPr/>
        </p:nvSpPr>
        <p:spPr>
          <a:xfrm rot="14400000">
            <a:off x="3658331" y="3330438"/>
            <a:ext cx="4550905" cy="4550903"/>
          </a:xfrm>
          <a:prstGeom prst="pie">
            <a:avLst>
              <a:gd name="adj1" fmla="val 19772512"/>
              <a:gd name="adj2" fmla="val 1957"/>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6" name="Pie 48"/>
          <p:cNvSpPr/>
          <p:nvPr/>
        </p:nvSpPr>
        <p:spPr>
          <a:xfrm rot="14400000">
            <a:off x="3559967" y="3180432"/>
            <a:ext cx="4900904" cy="4900902"/>
          </a:xfrm>
          <a:prstGeom prst="pie">
            <a:avLst>
              <a:gd name="adj1" fmla="val 66223"/>
              <a:gd name="adj2" fmla="val 1760319"/>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7" name="Pie 49"/>
          <p:cNvSpPr/>
          <p:nvPr/>
        </p:nvSpPr>
        <p:spPr>
          <a:xfrm rot="14400000">
            <a:off x="3492135" y="3082201"/>
            <a:ext cx="5088807" cy="5088804"/>
          </a:xfrm>
          <a:prstGeom prst="pie">
            <a:avLst>
              <a:gd name="adj1" fmla="val 1867033"/>
              <a:gd name="adj2" fmla="val 3617413"/>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9" name="Pie 53"/>
          <p:cNvSpPr/>
          <p:nvPr/>
        </p:nvSpPr>
        <p:spPr>
          <a:xfrm rot="14400000">
            <a:off x="3843408" y="3542665"/>
            <a:ext cx="4180752" cy="4180749"/>
          </a:xfrm>
          <a:prstGeom prst="pie">
            <a:avLst>
              <a:gd name="adj1" fmla="val 18043853"/>
              <a:gd name="adj2" fmla="val 1962436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0" name="Text Placeholder 3"/>
          <p:cNvSpPr txBox="1"/>
          <p:nvPr/>
        </p:nvSpPr>
        <p:spPr>
          <a:xfrm>
            <a:off x="4074382" y="5142859"/>
            <a:ext cx="530593" cy="30777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000" i="0" u="none" strike="noStrike" kern="1200" cap="none" spc="0" normalizeH="0" baseline="0" noProof="0" dirty="0">
                <a:ln>
                  <a:noFill/>
                </a:ln>
                <a:solidFill>
                  <a:schemeClr val="bg1"/>
                </a:solidFill>
                <a:effectLst/>
                <a:uLnTx/>
                <a:uFillTx/>
                <a:latin typeface="Kartika" pitchFamily="18" charset="0"/>
                <a:cs typeface="Kartika" pitchFamily="18" charset="0"/>
              </a:rPr>
              <a:t>15%</a:t>
            </a:r>
            <a:endParaRPr kumimoji="0" lang="en-US" sz="2000" i="0" u="none" strike="noStrike" kern="1200" cap="none" spc="0" normalizeH="0" baseline="0" noProof="0" dirty="0">
              <a:ln>
                <a:noFill/>
              </a:ln>
              <a:solidFill>
                <a:schemeClr val="bg1"/>
              </a:solidFill>
              <a:effectLst/>
              <a:uLnTx/>
              <a:uFillTx/>
              <a:latin typeface="Kartika" pitchFamily="18" charset="0"/>
              <a:cs typeface="Kartika" pitchFamily="18" charset="0"/>
            </a:endParaRPr>
          </a:p>
        </p:txBody>
      </p:sp>
      <p:sp>
        <p:nvSpPr>
          <p:cNvPr id="431" name="Text Placeholder 3"/>
          <p:cNvSpPr txBox="1"/>
          <p:nvPr/>
        </p:nvSpPr>
        <p:spPr>
          <a:xfrm>
            <a:off x="6231053" y="3603960"/>
            <a:ext cx="639599"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sz="2400" dirty="0">
                <a:solidFill>
                  <a:schemeClr val="bg1"/>
                </a:solidFill>
                <a:latin typeface="Kartika" pitchFamily="18" charset="0"/>
                <a:cs typeface="Kartika" pitchFamily="18" charset="0"/>
              </a:rPr>
              <a:t>5</a:t>
            </a:r>
            <a:r>
              <a:rPr kumimoji="0" lang="en-US" sz="2400" i="0" u="none" strike="noStrike" kern="1200" cap="none" spc="0" normalizeH="0" baseline="0" noProof="0" dirty="0">
                <a:ln>
                  <a:noFill/>
                </a:ln>
                <a:solidFill>
                  <a:schemeClr val="bg1"/>
                </a:solidFill>
                <a:effectLst/>
                <a:uLnTx/>
                <a:uFillTx/>
                <a:latin typeface="Kartika" pitchFamily="18" charset="0"/>
                <a:cs typeface="Kartika" pitchFamily="18" charset="0"/>
              </a:rPr>
              <a:t>0%</a:t>
            </a:r>
            <a:endParaRPr kumimoji="0" lang="en-US" sz="2400" i="0" u="none" strike="noStrike" kern="1200" cap="none" spc="0" normalizeH="0" baseline="0" noProof="0" dirty="0">
              <a:ln>
                <a:noFill/>
              </a:ln>
              <a:solidFill>
                <a:schemeClr val="bg1"/>
              </a:solidFill>
              <a:effectLst/>
              <a:uLnTx/>
              <a:uFillTx/>
              <a:latin typeface="Kartika" pitchFamily="18" charset="0"/>
              <a:cs typeface="Kartika" pitchFamily="18" charset="0"/>
            </a:endParaRPr>
          </a:p>
        </p:txBody>
      </p:sp>
      <p:sp>
        <p:nvSpPr>
          <p:cNvPr id="432" name="Text Placeholder 3"/>
          <p:cNvSpPr txBox="1"/>
          <p:nvPr/>
        </p:nvSpPr>
        <p:spPr>
          <a:xfrm>
            <a:off x="4447245" y="4267550"/>
            <a:ext cx="530593" cy="30777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000" i="0" u="none" strike="noStrike" kern="1200" cap="none" spc="0" normalizeH="0" baseline="0" noProof="0" dirty="0">
                <a:ln>
                  <a:noFill/>
                </a:ln>
                <a:solidFill>
                  <a:schemeClr val="bg1"/>
                </a:solidFill>
                <a:effectLst/>
                <a:uLnTx/>
                <a:uFillTx/>
                <a:latin typeface="Kartika" pitchFamily="18" charset="0"/>
                <a:cs typeface="Kartika" pitchFamily="18" charset="0"/>
              </a:rPr>
              <a:t>20%</a:t>
            </a:r>
            <a:endParaRPr kumimoji="0" lang="en-US" sz="2000" i="0" u="none" strike="noStrike" kern="1200" cap="none" spc="0" normalizeH="0" baseline="0" noProof="0" dirty="0">
              <a:ln>
                <a:noFill/>
              </a:ln>
              <a:solidFill>
                <a:schemeClr val="bg1"/>
              </a:solidFill>
              <a:effectLst/>
              <a:uLnTx/>
              <a:uFillTx/>
              <a:latin typeface="Kartika" pitchFamily="18" charset="0"/>
              <a:cs typeface="Kartika" pitchFamily="18" charset="0"/>
            </a:endParaRPr>
          </a:p>
        </p:txBody>
      </p:sp>
      <p:sp>
        <p:nvSpPr>
          <p:cNvPr id="433" name="Text Placeholder 3"/>
          <p:cNvSpPr txBox="1"/>
          <p:nvPr/>
        </p:nvSpPr>
        <p:spPr>
          <a:xfrm>
            <a:off x="5290770" y="3674045"/>
            <a:ext cx="530593" cy="30777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000" i="0" u="none" strike="noStrike" kern="1200" cap="none" spc="0" normalizeH="0" baseline="0" noProof="0" dirty="0">
                <a:ln>
                  <a:noFill/>
                </a:ln>
                <a:solidFill>
                  <a:schemeClr val="bg1"/>
                </a:solidFill>
                <a:effectLst/>
                <a:uLnTx/>
                <a:uFillTx/>
                <a:latin typeface="Kartika" pitchFamily="18" charset="0"/>
                <a:cs typeface="Kartika" pitchFamily="18" charset="0"/>
              </a:rPr>
              <a:t>35%</a:t>
            </a:r>
            <a:endParaRPr kumimoji="0" lang="en-US" sz="2000" i="0" u="none" strike="noStrike" kern="1200" cap="none" spc="0" normalizeH="0" baseline="0" noProof="0" dirty="0">
              <a:ln>
                <a:noFill/>
              </a:ln>
              <a:solidFill>
                <a:schemeClr val="bg1"/>
              </a:solidFill>
              <a:effectLst/>
              <a:uLnTx/>
              <a:uFillTx/>
              <a:latin typeface="Kartika" pitchFamily="18" charset="0"/>
              <a:cs typeface="Kartika" pitchFamily="18" charset="0"/>
            </a:endParaRPr>
          </a:p>
        </p:txBody>
      </p:sp>
      <p:sp>
        <p:nvSpPr>
          <p:cNvPr id="434" name="Text Placeholder 3"/>
          <p:cNvSpPr txBox="1"/>
          <p:nvPr/>
        </p:nvSpPr>
        <p:spPr>
          <a:xfrm>
            <a:off x="7376778" y="4633069"/>
            <a:ext cx="743794" cy="43088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en-US" dirty="0">
                <a:solidFill>
                  <a:schemeClr val="bg1"/>
                </a:solidFill>
                <a:latin typeface="Kartika" pitchFamily="18" charset="0"/>
                <a:cs typeface="Kartika" pitchFamily="18" charset="0"/>
              </a:rPr>
              <a:t>9</a:t>
            </a:r>
            <a:r>
              <a:rPr kumimoji="0" lang="en-US" i="0" u="none" strike="noStrike" kern="1200" cap="none" spc="0" normalizeH="0" baseline="0" noProof="0" dirty="0">
                <a:ln>
                  <a:noFill/>
                </a:ln>
                <a:solidFill>
                  <a:schemeClr val="bg1"/>
                </a:solidFill>
                <a:effectLst/>
                <a:uLnTx/>
                <a:uFillTx/>
                <a:latin typeface="Kartika" pitchFamily="18" charset="0"/>
                <a:cs typeface="Kartika" pitchFamily="18" charset="0"/>
              </a:rPr>
              <a:t>0%</a:t>
            </a:r>
            <a:endParaRPr kumimoji="0" lang="en-US" i="0" u="none" strike="noStrike" kern="1200" cap="none" spc="0" normalizeH="0" baseline="0" noProof="0" dirty="0">
              <a:ln>
                <a:noFill/>
              </a:ln>
              <a:solidFill>
                <a:schemeClr val="bg1"/>
              </a:solidFill>
              <a:effectLst/>
              <a:uLnTx/>
              <a:uFillTx/>
              <a:latin typeface="Kartika" pitchFamily="18" charset="0"/>
              <a:cs typeface="Kartika" pitchFamily="18" charset="0"/>
            </a:endParaRPr>
          </a:p>
        </p:txBody>
      </p:sp>
      <p:sp>
        <p:nvSpPr>
          <p:cNvPr id="428" name="Pie 50"/>
          <p:cNvSpPr/>
          <p:nvPr/>
        </p:nvSpPr>
        <p:spPr>
          <a:xfrm rot="14400000">
            <a:off x="3280248" y="2816942"/>
            <a:ext cx="5606802" cy="5606802"/>
          </a:xfrm>
          <a:prstGeom prst="pie">
            <a:avLst>
              <a:gd name="adj1" fmla="val 3713820"/>
              <a:gd name="adj2" fmla="val 7189399"/>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6" name="Oval 56"/>
          <p:cNvSpPr>
            <a:spLocks noChangeAspect="1"/>
          </p:cNvSpPr>
          <p:nvPr/>
        </p:nvSpPr>
        <p:spPr>
          <a:xfrm>
            <a:off x="5492783" y="4919011"/>
            <a:ext cx="1368084" cy="1369226"/>
          </a:xfrm>
          <a:prstGeom prst="ellipse">
            <a:avLst/>
          </a:prstGeom>
          <a:solidFill>
            <a:srgbClr val="395C6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dirty="0">
              <a:solidFill>
                <a:schemeClr val="bg1"/>
              </a:solidFill>
              <a:latin typeface="+mj-lt"/>
            </a:endParaRPr>
          </a:p>
        </p:txBody>
      </p:sp>
      <p:pic>
        <p:nvPicPr>
          <p:cNvPr id="435" name="图片 434"/>
          <p:cNvPicPr>
            <a:picLocks noChangeAspect="1"/>
          </p:cNvPicPr>
          <p:nvPr/>
        </p:nvPicPr>
        <p:blipFill>
          <a:blip r:embed="rId2" cstate="print">
            <a:extLst>
              <a:ext uri="{28A0092B-C50C-407E-A947-70E740481C1C}">
                <a14:useLocalDpi xmlns:a14="http://schemas.microsoft.com/office/drawing/2010/main" val="0"/>
              </a:ext>
            </a:extLst>
          </a:blip>
          <a:srcRect l="7630" t="6416" r="6824" b="16726"/>
          <a:stretch>
            <a:fillRect/>
          </a:stretch>
        </p:blipFill>
        <p:spPr>
          <a:xfrm>
            <a:off x="5623675" y="5063956"/>
            <a:ext cx="1079335" cy="1079335"/>
          </a:xfrm>
          <a:custGeom>
            <a:avLst/>
            <a:gdLst>
              <a:gd name="connsiteX0" fmla="*/ 2635445 w 5270890"/>
              <a:gd name="connsiteY0" fmla="*/ 0 h 5270890"/>
              <a:gd name="connsiteX1" fmla="*/ 5270890 w 5270890"/>
              <a:gd name="connsiteY1" fmla="*/ 2635445 h 5270890"/>
              <a:gd name="connsiteX2" fmla="*/ 2635445 w 5270890"/>
              <a:gd name="connsiteY2" fmla="*/ 5270890 h 5270890"/>
              <a:gd name="connsiteX3" fmla="*/ 0 w 5270890"/>
              <a:gd name="connsiteY3" fmla="*/ 2635445 h 5270890"/>
              <a:gd name="connsiteX4" fmla="*/ 2635445 w 5270890"/>
              <a:gd name="connsiteY4" fmla="*/ 0 h 5270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0890" h="5270890">
                <a:moveTo>
                  <a:pt x="2635445" y="0"/>
                </a:moveTo>
                <a:cubicBezTo>
                  <a:pt x="4090961" y="0"/>
                  <a:pt x="5270890" y="1179929"/>
                  <a:pt x="5270890" y="2635445"/>
                </a:cubicBezTo>
                <a:cubicBezTo>
                  <a:pt x="5270890" y="4090961"/>
                  <a:pt x="4090961" y="5270890"/>
                  <a:pt x="2635445" y="5270890"/>
                </a:cubicBezTo>
                <a:cubicBezTo>
                  <a:pt x="1179929" y="5270890"/>
                  <a:pt x="0" y="4090961"/>
                  <a:pt x="0" y="2635445"/>
                </a:cubicBezTo>
                <a:cubicBezTo>
                  <a:pt x="0" y="1179929"/>
                  <a:pt x="1179929" y="0"/>
                  <a:pt x="2635445" y="0"/>
                </a:cubicBezTo>
                <a:close/>
              </a:path>
            </a:pathLst>
          </a:custGeom>
        </p:spPr>
      </p:pic>
      <p:sp>
        <p:nvSpPr>
          <p:cNvPr id="437" name="文本框 436"/>
          <p:cNvSpPr txBox="1"/>
          <p:nvPr/>
        </p:nvSpPr>
        <p:spPr>
          <a:xfrm>
            <a:off x="969100" y="4891712"/>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8" name="文本框 437"/>
          <p:cNvSpPr txBox="1"/>
          <p:nvPr/>
        </p:nvSpPr>
        <p:spPr>
          <a:xfrm>
            <a:off x="1616994" y="4402236"/>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39" name="文本框 438"/>
          <p:cNvSpPr txBox="1"/>
          <p:nvPr/>
        </p:nvSpPr>
        <p:spPr>
          <a:xfrm>
            <a:off x="1799004" y="3340922"/>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0" name="文本框 439"/>
          <p:cNvSpPr txBox="1"/>
          <p:nvPr/>
        </p:nvSpPr>
        <p:spPr>
          <a:xfrm>
            <a:off x="2446898" y="2851446"/>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41" name="文本框 440"/>
          <p:cNvSpPr txBox="1"/>
          <p:nvPr/>
        </p:nvSpPr>
        <p:spPr>
          <a:xfrm>
            <a:off x="3564337" y="2388944"/>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2" name="文本框 441"/>
          <p:cNvSpPr txBox="1"/>
          <p:nvPr/>
        </p:nvSpPr>
        <p:spPr>
          <a:xfrm>
            <a:off x="4212231" y="1899468"/>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43" name="文本框 442"/>
          <p:cNvSpPr txBox="1"/>
          <p:nvPr/>
        </p:nvSpPr>
        <p:spPr>
          <a:xfrm>
            <a:off x="6305386" y="2425442"/>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4" name="文本框 443"/>
          <p:cNvSpPr txBox="1"/>
          <p:nvPr/>
        </p:nvSpPr>
        <p:spPr>
          <a:xfrm>
            <a:off x="6953280" y="1935966"/>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45" name="文本框 444"/>
          <p:cNvSpPr txBox="1"/>
          <p:nvPr/>
        </p:nvSpPr>
        <p:spPr>
          <a:xfrm>
            <a:off x="8836031" y="4295361"/>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6" name="文本框 445"/>
          <p:cNvSpPr txBox="1"/>
          <p:nvPr/>
        </p:nvSpPr>
        <p:spPr>
          <a:xfrm>
            <a:off x="9483925" y="3805885"/>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2311252" y="2611514"/>
            <a:ext cx="3349011" cy="0"/>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FEFEF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7074463" y="3615502"/>
            <a:ext cx="3349011" cy="0"/>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FEFEF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311253" y="4819434"/>
            <a:ext cx="3426365" cy="37297"/>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FEFEF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flipV="1">
            <a:off x="6581268" y="5597915"/>
            <a:ext cx="3898479" cy="37297"/>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FEFEF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10"/>
          <p:cNvSpPr/>
          <p:nvPr/>
        </p:nvSpPr>
        <p:spPr bwMode="auto">
          <a:xfrm>
            <a:off x="6224773" y="4971364"/>
            <a:ext cx="424813" cy="1347697"/>
          </a:xfrm>
          <a:custGeom>
            <a:avLst/>
            <a:gdLst>
              <a:gd name="T0" fmla="*/ 0 w 439"/>
              <a:gd name="T1" fmla="*/ 1173 h 1393"/>
              <a:gd name="T2" fmla="*/ 219 w 439"/>
              <a:gd name="T3" fmla="*/ 1393 h 1393"/>
              <a:gd name="T4" fmla="*/ 439 w 439"/>
              <a:gd name="T5" fmla="*/ 1173 h 1393"/>
              <a:gd name="T6" fmla="*/ 439 w 439"/>
              <a:gd name="T7" fmla="*/ 0 h 1393"/>
              <a:gd name="T8" fmla="*/ 0 w 439"/>
              <a:gd name="T9" fmla="*/ 0 h 1393"/>
              <a:gd name="T10" fmla="*/ 0 w 439"/>
              <a:gd name="T11" fmla="*/ 1173 h 1393"/>
            </a:gdLst>
            <a:ahLst/>
            <a:cxnLst>
              <a:cxn ang="0">
                <a:pos x="T0" y="T1"/>
              </a:cxn>
              <a:cxn ang="0">
                <a:pos x="T2" y="T3"/>
              </a:cxn>
              <a:cxn ang="0">
                <a:pos x="T4" y="T5"/>
              </a:cxn>
              <a:cxn ang="0">
                <a:pos x="T6" y="T7"/>
              </a:cxn>
              <a:cxn ang="0">
                <a:pos x="T8" y="T9"/>
              </a:cxn>
              <a:cxn ang="0">
                <a:pos x="T10" y="T11"/>
              </a:cxn>
            </a:cxnLst>
            <a:rect l="0" t="0" r="r" b="b"/>
            <a:pathLst>
              <a:path w="439" h="1393">
                <a:moveTo>
                  <a:pt x="0" y="1173"/>
                </a:moveTo>
                <a:cubicBezTo>
                  <a:pt x="0" y="1295"/>
                  <a:pt x="98" y="1393"/>
                  <a:pt x="219" y="1393"/>
                </a:cubicBezTo>
                <a:cubicBezTo>
                  <a:pt x="341" y="1393"/>
                  <a:pt x="439" y="1295"/>
                  <a:pt x="439" y="1173"/>
                </a:cubicBezTo>
                <a:cubicBezTo>
                  <a:pt x="439" y="0"/>
                  <a:pt x="439" y="0"/>
                  <a:pt x="439" y="0"/>
                </a:cubicBezTo>
                <a:cubicBezTo>
                  <a:pt x="0" y="0"/>
                  <a:pt x="0" y="0"/>
                  <a:pt x="0" y="0"/>
                </a:cubicBezTo>
                <a:lnTo>
                  <a:pt x="0" y="1173"/>
                </a:ln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1"/>
          <p:cNvSpPr/>
          <p:nvPr/>
        </p:nvSpPr>
        <p:spPr bwMode="auto">
          <a:xfrm>
            <a:off x="5557268" y="4971364"/>
            <a:ext cx="425223" cy="1347697"/>
          </a:xfrm>
          <a:custGeom>
            <a:avLst/>
            <a:gdLst>
              <a:gd name="T0" fmla="*/ 219 w 439"/>
              <a:gd name="T1" fmla="*/ 1393 h 1393"/>
              <a:gd name="T2" fmla="*/ 439 w 439"/>
              <a:gd name="T3" fmla="*/ 1173 h 1393"/>
              <a:gd name="T4" fmla="*/ 439 w 439"/>
              <a:gd name="T5" fmla="*/ 0 h 1393"/>
              <a:gd name="T6" fmla="*/ 0 w 439"/>
              <a:gd name="T7" fmla="*/ 0 h 1393"/>
              <a:gd name="T8" fmla="*/ 0 w 439"/>
              <a:gd name="T9" fmla="*/ 1173 h 1393"/>
              <a:gd name="T10" fmla="*/ 219 w 439"/>
              <a:gd name="T11" fmla="*/ 1393 h 1393"/>
            </a:gdLst>
            <a:ahLst/>
            <a:cxnLst>
              <a:cxn ang="0">
                <a:pos x="T0" y="T1"/>
              </a:cxn>
              <a:cxn ang="0">
                <a:pos x="T2" y="T3"/>
              </a:cxn>
              <a:cxn ang="0">
                <a:pos x="T4" y="T5"/>
              </a:cxn>
              <a:cxn ang="0">
                <a:pos x="T6" y="T7"/>
              </a:cxn>
              <a:cxn ang="0">
                <a:pos x="T8" y="T9"/>
              </a:cxn>
              <a:cxn ang="0">
                <a:pos x="T10" y="T11"/>
              </a:cxn>
            </a:cxnLst>
            <a:rect l="0" t="0" r="r" b="b"/>
            <a:pathLst>
              <a:path w="439" h="1393">
                <a:moveTo>
                  <a:pt x="219" y="1393"/>
                </a:moveTo>
                <a:cubicBezTo>
                  <a:pt x="340" y="1393"/>
                  <a:pt x="439" y="1295"/>
                  <a:pt x="439" y="1173"/>
                </a:cubicBezTo>
                <a:cubicBezTo>
                  <a:pt x="439" y="0"/>
                  <a:pt x="439" y="0"/>
                  <a:pt x="439" y="0"/>
                </a:cubicBezTo>
                <a:cubicBezTo>
                  <a:pt x="0" y="0"/>
                  <a:pt x="0" y="0"/>
                  <a:pt x="0" y="0"/>
                </a:cubicBezTo>
                <a:cubicBezTo>
                  <a:pt x="0" y="1173"/>
                  <a:pt x="0" y="1173"/>
                  <a:pt x="0" y="1173"/>
                </a:cubicBezTo>
                <a:cubicBezTo>
                  <a:pt x="0" y="1295"/>
                  <a:pt x="98" y="1393"/>
                  <a:pt x="219" y="1393"/>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9"/>
          <p:cNvSpPr/>
          <p:nvPr/>
        </p:nvSpPr>
        <p:spPr bwMode="auto">
          <a:xfrm>
            <a:off x="5557268" y="3966217"/>
            <a:ext cx="1092319" cy="1005146"/>
          </a:xfrm>
          <a:custGeom>
            <a:avLst/>
            <a:gdLst>
              <a:gd name="T0" fmla="*/ 439 w 1128"/>
              <a:gd name="T1" fmla="*/ 972 h 1039"/>
              <a:gd name="T2" fmla="*/ 564 w 1128"/>
              <a:gd name="T3" fmla="*/ 847 h 1039"/>
              <a:gd name="T4" fmla="*/ 689 w 1128"/>
              <a:gd name="T5" fmla="*/ 972 h 1039"/>
              <a:gd name="T6" fmla="*/ 689 w 1128"/>
              <a:gd name="T7" fmla="*/ 1039 h 1039"/>
              <a:gd name="T8" fmla="*/ 1128 w 1128"/>
              <a:gd name="T9" fmla="*/ 1039 h 1039"/>
              <a:gd name="T10" fmla="*/ 1128 w 1128"/>
              <a:gd name="T11" fmla="*/ 0 h 1039"/>
              <a:gd name="T12" fmla="*/ 0 w 1128"/>
              <a:gd name="T13" fmla="*/ 0 h 1039"/>
              <a:gd name="T14" fmla="*/ 0 w 1128"/>
              <a:gd name="T15" fmla="*/ 1039 h 1039"/>
              <a:gd name="T16" fmla="*/ 439 w 1128"/>
              <a:gd name="T17" fmla="*/ 1039 h 1039"/>
              <a:gd name="T18" fmla="*/ 439 w 1128"/>
              <a:gd name="T19" fmla="*/ 972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1039">
                <a:moveTo>
                  <a:pt x="439" y="972"/>
                </a:moveTo>
                <a:cubicBezTo>
                  <a:pt x="439" y="903"/>
                  <a:pt x="495" y="847"/>
                  <a:pt x="564" y="847"/>
                </a:cubicBezTo>
                <a:cubicBezTo>
                  <a:pt x="633" y="847"/>
                  <a:pt x="689" y="903"/>
                  <a:pt x="689" y="972"/>
                </a:cubicBezTo>
                <a:cubicBezTo>
                  <a:pt x="689" y="1039"/>
                  <a:pt x="689" y="1039"/>
                  <a:pt x="689" y="1039"/>
                </a:cubicBezTo>
                <a:cubicBezTo>
                  <a:pt x="1128" y="1039"/>
                  <a:pt x="1128" y="1039"/>
                  <a:pt x="1128" y="1039"/>
                </a:cubicBezTo>
                <a:cubicBezTo>
                  <a:pt x="1128" y="0"/>
                  <a:pt x="1128" y="0"/>
                  <a:pt x="1128" y="0"/>
                </a:cubicBezTo>
                <a:cubicBezTo>
                  <a:pt x="0" y="0"/>
                  <a:pt x="0" y="0"/>
                  <a:pt x="0" y="0"/>
                </a:cubicBezTo>
                <a:cubicBezTo>
                  <a:pt x="0" y="1039"/>
                  <a:pt x="0" y="1039"/>
                  <a:pt x="0" y="1039"/>
                </a:cubicBezTo>
                <a:cubicBezTo>
                  <a:pt x="439" y="1039"/>
                  <a:pt x="439" y="1039"/>
                  <a:pt x="439" y="1039"/>
                </a:cubicBezTo>
                <a:lnTo>
                  <a:pt x="439" y="972"/>
                </a:lnTo>
                <a:close/>
              </a:path>
            </a:pathLst>
          </a:custGeom>
          <a:gradFill>
            <a:gsLst>
              <a:gs pos="0">
                <a:schemeClr val="bg1"/>
              </a:gs>
              <a:gs pos="100000">
                <a:schemeClr val="bg1">
                  <a:lumMod val="8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6"/>
          <p:cNvSpPr/>
          <p:nvPr/>
        </p:nvSpPr>
        <p:spPr bwMode="auto">
          <a:xfrm>
            <a:off x="5047328" y="3966217"/>
            <a:ext cx="424813" cy="865588"/>
          </a:xfrm>
          <a:custGeom>
            <a:avLst/>
            <a:gdLst>
              <a:gd name="T0" fmla="*/ 0 w 439"/>
              <a:gd name="T1" fmla="*/ 676 h 895"/>
              <a:gd name="T2" fmla="*/ 219 w 439"/>
              <a:gd name="T3" fmla="*/ 895 h 895"/>
              <a:gd name="T4" fmla="*/ 439 w 439"/>
              <a:gd name="T5" fmla="*/ 676 h 895"/>
              <a:gd name="T6" fmla="*/ 439 w 439"/>
              <a:gd name="T7" fmla="*/ 0 h 895"/>
              <a:gd name="T8" fmla="*/ 0 w 439"/>
              <a:gd name="T9" fmla="*/ 0 h 895"/>
              <a:gd name="T10" fmla="*/ 0 w 439"/>
              <a:gd name="T11" fmla="*/ 676 h 895"/>
            </a:gdLst>
            <a:ahLst/>
            <a:cxnLst>
              <a:cxn ang="0">
                <a:pos x="T0" y="T1"/>
              </a:cxn>
              <a:cxn ang="0">
                <a:pos x="T2" y="T3"/>
              </a:cxn>
              <a:cxn ang="0">
                <a:pos x="T4" y="T5"/>
              </a:cxn>
              <a:cxn ang="0">
                <a:pos x="T6" y="T7"/>
              </a:cxn>
              <a:cxn ang="0">
                <a:pos x="T8" y="T9"/>
              </a:cxn>
              <a:cxn ang="0">
                <a:pos x="T10" y="T11"/>
              </a:cxn>
            </a:cxnLst>
            <a:rect l="0" t="0" r="r" b="b"/>
            <a:pathLst>
              <a:path w="439" h="895">
                <a:moveTo>
                  <a:pt x="0" y="676"/>
                </a:moveTo>
                <a:cubicBezTo>
                  <a:pt x="0" y="797"/>
                  <a:pt x="98" y="895"/>
                  <a:pt x="219" y="895"/>
                </a:cubicBezTo>
                <a:cubicBezTo>
                  <a:pt x="340" y="895"/>
                  <a:pt x="439" y="797"/>
                  <a:pt x="439" y="676"/>
                </a:cubicBezTo>
                <a:cubicBezTo>
                  <a:pt x="439" y="0"/>
                  <a:pt x="439" y="0"/>
                  <a:pt x="439" y="0"/>
                </a:cubicBezTo>
                <a:cubicBezTo>
                  <a:pt x="0" y="0"/>
                  <a:pt x="0" y="0"/>
                  <a:pt x="0" y="0"/>
                </a:cubicBezTo>
                <a:lnTo>
                  <a:pt x="0" y="676"/>
                </a:lnTo>
                <a:close/>
              </a:path>
            </a:pathLst>
          </a:custGeom>
          <a:gradFill>
            <a:gsLst>
              <a:gs pos="0">
                <a:schemeClr val="bg1"/>
              </a:gs>
              <a:gs pos="100000">
                <a:schemeClr val="bg1">
                  <a:lumMod val="8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7"/>
          <p:cNvSpPr/>
          <p:nvPr/>
        </p:nvSpPr>
        <p:spPr bwMode="auto">
          <a:xfrm>
            <a:off x="6734713" y="3966217"/>
            <a:ext cx="425223" cy="865588"/>
          </a:xfrm>
          <a:custGeom>
            <a:avLst/>
            <a:gdLst>
              <a:gd name="T0" fmla="*/ 0 w 439"/>
              <a:gd name="T1" fmla="*/ 676 h 895"/>
              <a:gd name="T2" fmla="*/ 219 w 439"/>
              <a:gd name="T3" fmla="*/ 895 h 895"/>
              <a:gd name="T4" fmla="*/ 439 w 439"/>
              <a:gd name="T5" fmla="*/ 676 h 895"/>
              <a:gd name="T6" fmla="*/ 439 w 439"/>
              <a:gd name="T7" fmla="*/ 0 h 895"/>
              <a:gd name="T8" fmla="*/ 0 w 439"/>
              <a:gd name="T9" fmla="*/ 0 h 895"/>
              <a:gd name="T10" fmla="*/ 0 w 439"/>
              <a:gd name="T11" fmla="*/ 676 h 895"/>
            </a:gdLst>
            <a:ahLst/>
            <a:cxnLst>
              <a:cxn ang="0">
                <a:pos x="T0" y="T1"/>
              </a:cxn>
              <a:cxn ang="0">
                <a:pos x="T2" y="T3"/>
              </a:cxn>
              <a:cxn ang="0">
                <a:pos x="T4" y="T5"/>
              </a:cxn>
              <a:cxn ang="0">
                <a:pos x="T6" y="T7"/>
              </a:cxn>
              <a:cxn ang="0">
                <a:pos x="T8" y="T9"/>
              </a:cxn>
              <a:cxn ang="0">
                <a:pos x="T10" y="T11"/>
              </a:cxn>
            </a:cxnLst>
            <a:rect l="0" t="0" r="r" b="b"/>
            <a:pathLst>
              <a:path w="439" h="895">
                <a:moveTo>
                  <a:pt x="0" y="676"/>
                </a:moveTo>
                <a:cubicBezTo>
                  <a:pt x="0" y="797"/>
                  <a:pt x="98" y="895"/>
                  <a:pt x="219" y="895"/>
                </a:cubicBezTo>
                <a:cubicBezTo>
                  <a:pt x="340" y="895"/>
                  <a:pt x="439" y="797"/>
                  <a:pt x="439" y="676"/>
                </a:cubicBezTo>
                <a:cubicBezTo>
                  <a:pt x="439" y="0"/>
                  <a:pt x="439" y="0"/>
                  <a:pt x="439" y="0"/>
                </a:cubicBezTo>
                <a:cubicBezTo>
                  <a:pt x="0" y="0"/>
                  <a:pt x="0" y="0"/>
                  <a:pt x="0" y="0"/>
                </a:cubicBezTo>
                <a:lnTo>
                  <a:pt x="0" y="676"/>
                </a:lnTo>
                <a:close/>
              </a:path>
            </a:pathLst>
          </a:custGeom>
          <a:gradFill>
            <a:gsLst>
              <a:gs pos="0">
                <a:schemeClr val="bg1"/>
              </a:gs>
              <a:gs pos="100000">
                <a:schemeClr val="bg1">
                  <a:lumMod val="8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8"/>
          <p:cNvSpPr/>
          <p:nvPr/>
        </p:nvSpPr>
        <p:spPr bwMode="auto">
          <a:xfrm>
            <a:off x="5047328" y="2910732"/>
            <a:ext cx="2112608" cy="1055485"/>
          </a:xfrm>
          <a:custGeom>
            <a:avLst/>
            <a:gdLst>
              <a:gd name="T0" fmla="*/ 1440 w 2182"/>
              <a:gd name="T1" fmla="*/ 0 h 1091"/>
              <a:gd name="T2" fmla="*/ 741 w 2182"/>
              <a:gd name="T3" fmla="*/ 0 h 1091"/>
              <a:gd name="T4" fmla="*/ 0 w 2182"/>
              <a:gd name="T5" fmla="*/ 680 h 1091"/>
              <a:gd name="T6" fmla="*/ 0 w 2182"/>
              <a:gd name="T7" fmla="*/ 1091 h 1091"/>
              <a:gd name="T8" fmla="*/ 439 w 2182"/>
              <a:gd name="T9" fmla="*/ 1091 h 1091"/>
              <a:gd name="T10" fmla="*/ 439 w 2182"/>
              <a:gd name="T11" fmla="*/ 736 h 1091"/>
              <a:gd name="T12" fmla="*/ 483 w 2182"/>
              <a:gd name="T13" fmla="*/ 692 h 1091"/>
              <a:gd name="T14" fmla="*/ 527 w 2182"/>
              <a:gd name="T15" fmla="*/ 736 h 1091"/>
              <a:gd name="T16" fmla="*/ 527 w 2182"/>
              <a:gd name="T17" fmla="*/ 1091 h 1091"/>
              <a:gd name="T18" fmla="*/ 1655 w 2182"/>
              <a:gd name="T19" fmla="*/ 1091 h 1091"/>
              <a:gd name="T20" fmla="*/ 1655 w 2182"/>
              <a:gd name="T21" fmla="*/ 736 h 1091"/>
              <a:gd name="T22" fmla="*/ 1699 w 2182"/>
              <a:gd name="T23" fmla="*/ 692 h 1091"/>
              <a:gd name="T24" fmla="*/ 1743 w 2182"/>
              <a:gd name="T25" fmla="*/ 736 h 1091"/>
              <a:gd name="T26" fmla="*/ 1743 w 2182"/>
              <a:gd name="T27" fmla="*/ 1091 h 1091"/>
              <a:gd name="T28" fmla="*/ 2182 w 2182"/>
              <a:gd name="T29" fmla="*/ 1091 h 1091"/>
              <a:gd name="T30" fmla="*/ 2182 w 2182"/>
              <a:gd name="T31" fmla="*/ 680 h 1091"/>
              <a:gd name="T32" fmla="*/ 1440 w 2182"/>
              <a:gd name="T33"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2" h="1091">
                <a:moveTo>
                  <a:pt x="1440" y="0"/>
                </a:moveTo>
                <a:cubicBezTo>
                  <a:pt x="741" y="0"/>
                  <a:pt x="741" y="0"/>
                  <a:pt x="741" y="0"/>
                </a:cubicBezTo>
                <a:cubicBezTo>
                  <a:pt x="273" y="68"/>
                  <a:pt x="0" y="286"/>
                  <a:pt x="0" y="680"/>
                </a:cubicBezTo>
                <a:cubicBezTo>
                  <a:pt x="0" y="1091"/>
                  <a:pt x="0" y="1091"/>
                  <a:pt x="0" y="1091"/>
                </a:cubicBezTo>
                <a:cubicBezTo>
                  <a:pt x="439" y="1091"/>
                  <a:pt x="439" y="1091"/>
                  <a:pt x="439" y="1091"/>
                </a:cubicBezTo>
                <a:cubicBezTo>
                  <a:pt x="439" y="736"/>
                  <a:pt x="439" y="736"/>
                  <a:pt x="439" y="736"/>
                </a:cubicBezTo>
                <a:cubicBezTo>
                  <a:pt x="439" y="712"/>
                  <a:pt x="458" y="692"/>
                  <a:pt x="483" y="692"/>
                </a:cubicBezTo>
                <a:cubicBezTo>
                  <a:pt x="507" y="692"/>
                  <a:pt x="527" y="712"/>
                  <a:pt x="527" y="736"/>
                </a:cubicBezTo>
                <a:cubicBezTo>
                  <a:pt x="527" y="1091"/>
                  <a:pt x="527" y="1091"/>
                  <a:pt x="527" y="1091"/>
                </a:cubicBezTo>
                <a:cubicBezTo>
                  <a:pt x="1655" y="1091"/>
                  <a:pt x="1655" y="1091"/>
                  <a:pt x="1655" y="1091"/>
                </a:cubicBezTo>
                <a:cubicBezTo>
                  <a:pt x="1655" y="736"/>
                  <a:pt x="1655" y="736"/>
                  <a:pt x="1655" y="736"/>
                </a:cubicBezTo>
                <a:cubicBezTo>
                  <a:pt x="1655" y="712"/>
                  <a:pt x="1674" y="692"/>
                  <a:pt x="1699" y="692"/>
                </a:cubicBezTo>
                <a:cubicBezTo>
                  <a:pt x="1723" y="692"/>
                  <a:pt x="1743" y="712"/>
                  <a:pt x="1743" y="736"/>
                </a:cubicBezTo>
                <a:cubicBezTo>
                  <a:pt x="1743" y="1091"/>
                  <a:pt x="1743" y="1091"/>
                  <a:pt x="1743" y="1091"/>
                </a:cubicBezTo>
                <a:cubicBezTo>
                  <a:pt x="2182" y="1091"/>
                  <a:pt x="2182" y="1091"/>
                  <a:pt x="2182" y="1091"/>
                </a:cubicBezTo>
                <a:cubicBezTo>
                  <a:pt x="2182" y="680"/>
                  <a:pt x="2182" y="680"/>
                  <a:pt x="2182" y="680"/>
                </a:cubicBezTo>
                <a:cubicBezTo>
                  <a:pt x="2182" y="286"/>
                  <a:pt x="1909" y="68"/>
                  <a:pt x="1440" y="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5"/>
          <p:cNvSpPr/>
          <p:nvPr/>
        </p:nvSpPr>
        <p:spPr bwMode="auto">
          <a:xfrm>
            <a:off x="5576913" y="1982118"/>
            <a:ext cx="1052211" cy="928614"/>
          </a:xfrm>
          <a:custGeom>
            <a:avLst/>
            <a:gdLst>
              <a:gd name="T0" fmla="*/ 1087 w 1087"/>
              <a:gd name="T1" fmla="*/ 544 h 960"/>
              <a:gd name="T2" fmla="*/ 544 w 1087"/>
              <a:gd name="T3" fmla="*/ 0 h 960"/>
              <a:gd name="T4" fmla="*/ 0 w 1087"/>
              <a:gd name="T5" fmla="*/ 544 h 960"/>
              <a:gd name="T6" fmla="*/ 194 w 1087"/>
              <a:gd name="T7" fmla="*/ 960 h 960"/>
              <a:gd name="T8" fmla="*/ 893 w 1087"/>
              <a:gd name="T9" fmla="*/ 960 h 960"/>
              <a:gd name="T10" fmla="*/ 1087 w 1087"/>
              <a:gd name="T11" fmla="*/ 544 h 960"/>
            </a:gdLst>
            <a:ahLst/>
            <a:cxnLst>
              <a:cxn ang="0">
                <a:pos x="T0" y="T1"/>
              </a:cxn>
              <a:cxn ang="0">
                <a:pos x="T2" y="T3"/>
              </a:cxn>
              <a:cxn ang="0">
                <a:pos x="T4" y="T5"/>
              </a:cxn>
              <a:cxn ang="0">
                <a:pos x="T6" y="T7"/>
              </a:cxn>
              <a:cxn ang="0">
                <a:pos x="T8" y="T9"/>
              </a:cxn>
              <a:cxn ang="0">
                <a:pos x="T10" y="T11"/>
              </a:cxn>
            </a:cxnLst>
            <a:rect l="0" t="0" r="r" b="b"/>
            <a:pathLst>
              <a:path w="1087" h="960">
                <a:moveTo>
                  <a:pt x="1087" y="544"/>
                </a:moveTo>
                <a:cubicBezTo>
                  <a:pt x="1087" y="244"/>
                  <a:pt x="844" y="0"/>
                  <a:pt x="544" y="0"/>
                </a:cubicBezTo>
                <a:cubicBezTo>
                  <a:pt x="243" y="0"/>
                  <a:pt x="0" y="244"/>
                  <a:pt x="0" y="544"/>
                </a:cubicBezTo>
                <a:cubicBezTo>
                  <a:pt x="0" y="711"/>
                  <a:pt x="76" y="861"/>
                  <a:pt x="194" y="960"/>
                </a:cubicBezTo>
                <a:cubicBezTo>
                  <a:pt x="893" y="960"/>
                  <a:pt x="893" y="960"/>
                  <a:pt x="893" y="960"/>
                </a:cubicBezTo>
                <a:cubicBezTo>
                  <a:pt x="1012" y="861"/>
                  <a:pt x="1087" y="711"/>
                  <a:pt x="1087" y="544"/>
                </a:cubicBezTo>
                <a:close/>
              </a:path>
            </a:pathLst>
          </a:custGeom>
          <a:gradFill>
            <a:gsLst>
              <a:gs pos="0">
                <a:schemeClr val="bg1"/>
              </a:gs>
              <a:gs pos="100000">
                <a:schemeClr val="bg1">
                  <a:lumMod val="8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5798529" y="3238884"/>
            <a:ext cx="726467" cy="461665"/>
          </a:xfrm>
          <a:prstGeom prst="rect">
            <a:avLst/>
          </a:prstGeom>
          <a:effectLst/>
        </p:spPr>
        <p:txBody>
          <a:bodyPr wrap="square">
            <a:spAutoFit/>
          </a:bodyPr>
          <a:lstStyle/>
          <a:p>
            <a:pPr algn="ctr"/>
            <a:r>
              <a:rPr lang="en-US" altLang="zh-CN" sz="2400" dirty="0">
                <a:solidFill>
                  <a:srgbClr val="FFFFFF"/>
                </a:solidFill>
                <a:latin typeface="Haettenschweiler" panose="020B0706040902060204" pitchFamily="34" charset="0"/>
                <a:ea typeface="微软雅黑" panose="020B0503020204020204" pitchFamily="34" charset="-122"/>
              </a:rPr>
              <a:t>02</a:t>
            </a:r>
            <a:endParaRPr lang="zh-CN" altLang="en-US" sz="2400" dirty="0">
              <a:solidFill>
                <a:srgbClr val="FFFFFF"/>
              </a:solidFill>
              <a:latin typeface="Haettenschweiler" panose="020B0706040902060204" pitchFamily="34" charset="0"/>
              <a:ea typeface="微软雅黑" panose="020B0503020204020204" pitchFamily="34" charset="-122"/>
            </a:endParaRPr>
          </a:p>
        </p:txBody>
      </p:sp>
      <p:sp>
        <p:nvSpPr>
          <p:cNvPr id="39" name="矩形 38"/>
          <p:cNvSpPr/>
          <p:nvPr/>
        </p:nvSpPr>
        <p:spPr>
          <a:xfrm>
            <a:off x="5798529" y="4210702"/>
            <a:ext cx="726467" cy="461665"/>
          </a:xfrm>
          <a:prstGeom prst="rect">
            <a:avLst/>
          </a:prstGeom>
          <a:effectLst/>
        </p:spPr>
        <p:txBody>
          <a:bodyPr wrap="square">
            <a:spAutoFit/>
          </a:bodyPr>
          <a:lstStyle/>
          <a:p>
            <a:pPr algn="ctr"/>
            <a:r>
              <a:rPr lang="en-US" altLang="zh-CN" sz="2400" dirty="0">
                <a:solidFill>
                  <a:srgbClr val="173C4A"/>
                </a:solidFill>
                <a:latin typeface="Haettenschweiler" panose="020B0706040902060204" pitchFamily="34" charset="0"/>
                <a:ea typeface="微软雅黑" panose="020B0503020204020204" pitchFamily="34" charset="-122"/>
              </a:rPr>
              <a:t>03</a:t>
            </a:r>
            <a:endParaRPr lang="zh-CN" altLang="en-US" sz="2400" dirty="0">
              <a:solidFill>
                <a:srgbClr val="173C4A"/>
              </a:solidFill>
              <a:latin typeface="Haettenschweiler" panose="020B0706040902060204" pitchFamily="34" charset="0"/>
              <a:ea typeface="微软雅黑" panose="020B0503020204020204" pitchFamily="34" charset="-122"/>
            </a:endParaRPr>
          </a:p>
        </p:txBody>
      </p:sp>
      <p:sp>
        <p:nvSpPr>
          <p:cNvPr id="40" name="矩形 39"/>
          <p:cNvSpPr/>
          <p:nvPr/>
        </p:nvSpPr>
        <p:spPr>
          <a:xfrm>
            <a:off x="6161762" y="5445157"/>
            <a:ext cx="555177" cy="400110"/>
          </a:xfrm>
          <a:prstGeom prst="rect">
            <a:avLst/>
          </a:prstGeom>
          <a:effectLst/>
        </p:spPr>
        <p:txBody>
          <a:bodyPr wrap="square">
            <a:spAutoFit/>
          </a:bodyPr>
          <a:lstStyle/>
          <a:p>
            <a:pPr algn="ctr"/>
            <a:r>
              <a:rPr lang="en-US" altLang="zh-CN" sz="2000" dirty="0">
                <a:solidFill>
                  <a:srgbClr val="FFFFFF"/>
                </a:solidFill>
                <a:latin typeface="Haettenschweiler" panose="020B0706040902060204" pitchFamily="34" charset="0"/>
                <a:ea typeface="微软雅黑" panose="020B0503020204020204" pitchFamily="34" charset="-122"/>
              </a:rPr>
              <a:t>04</a:t>
            </a:r>
            <a:endParaRPr lang="zh-CN" altLang="en-US" sz="2000" dirty="0">
              <a:solidFill>
                <a:srgbClr val="FFFFFF"/>
              </a:solidFill>
              <a:latin typeface="Haettenschweiler" panose="020B0706040902060204" pitchFamily="34" charset="0"/>
              <a:ea typeface="微软雅黑" panose="020B0503020204020204" pitchFamily="34" charset="-122"/>
            </a:endParaRPr>
          </a:p>
        </p:txBody>
      </p:sp>
      <p:sp>
        <p:nvSpPr>
          <p:cNvPr id="41" name="矩形 40"/>
          <p:cNvSpPr/>
          <p:nvPr/>
        </p:nvSpPr>
        <p:spPr>
          <a:xfrm>
            <a:off x="5737617" y="2279843"/>
            <a:ext cx="726467" cy="461665"/>
          </a:xfrm>
          <a:prstGeom prst="rect">
            <a:avLst/>
          </a:prstGeom>
          <a:effectLst/>
        </p:spPr>
        <p:txBody>
          <a:bodyPr wrap="square">
            <a:spAutoFit/>
          </a:bodyPr>
          <a:lstStyle/>
          <a:p>
            <a:pPr algn="ctr"/>
            <a:r>
              <a:rPr lang="en-US" altLang="zh-CN" sz="2400" dirty="0">
                <a:solidFill>
                  <a:srgbClr val="173C4A"/>
                </a:solidFill>
                <a:latin typeface="Haettenschweiler" panose="020B0706040902060204" pitchFamily="34" charset="0"/>
                <a:ea typeface="微软雅黑" panose="020B0503020204020204" pitchFamily="34" charset="-122"/>
              </a:rPr>
              <a:t>01</a:t>
            </a:r>
            <a:endParaRPr lang="zh-CN" altLang="en-US" sz="2400" dirty="0">
              <a:solidFill>
                <a:srgbClr val="173C4A"/>
              </a:solidFill>
              <a:latin typeface="Haettenschweiler" panose="020B0706040902060204" pitchFamily="34" charset="0"/>
              <a:ea typeface="微软雅黑" panose="020B0503020204020204" pitchFamily="34" charset="-122"/>
            </a:endParaRPr>
          </a:p>
        </p:txBody>
      </p:sp>
      <p:sp>
        <p:nvSpPr>
          <p:cNvPr id="42" name="文本框 41"/>
          <p:cNvSpPr txBox="1"/>
          <p:nvPr/>
        </p:nvSpPr>
        <p:spPr>
          <a:xfrm>
            <a:off x="2080217" y="3134974"/>
            <a:ext cx="2967112"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2075675" y="2699137"/>
            <a:ext cx="182689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7519970" y="2946512"/>
            <a:ext cx="2967112"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7515428" y="2510675"/>
            <a:ext cx="182689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2170546" y="5362805"/>
            <a:ext cx="2967112"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2166004" y="4926968"/>
            <a:ext cx="182689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7524512" y="4954624"/>
            <a:ext cx="2967112"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519970" y="4518787"/>
            <a:ext cx="182689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1103229" y="1751781"/>
            <a:ext cx="3023404" cy="2815718"/>
            <a:chOff x="1252619" y="1957692"/>
            <a:chExt cx="3564661" cy="3319794"/>
          </a:xfrm>
        </p:grpSpPr>
        <p:grpSp>
          <p:nvGrpSpPr>
            <p:cNvPr id="51" name="组合 50"/>
            <p:cNvGrpSpPr/>
            <p:nvPr/>
          </p:nvGrpSpPr>
          <p:grpSpPr>
            <a:xfrm>
              <a:off x="1252619" y="1957692"/>
              <a:ext cx="1490263" cy="1284014"/>
              <a:chOff x="4932546" y="713470"/>
              <a:chExt cx="1490263" cy="1284014"/>
            </a:xfrm>
          </p:grpSpPr>
          <p:sp>
            <p:nvSpPr>
              <p:cNvPr id="59" name="任意多边形 58"/>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8127429">
              <a:off x="3327017" y="3993472"/>
              <a:ext cx="1490263" cy="1284014"/>
              <a:chOff x="4932546" y="713470"/>
              <a:chExt cx="1490263" cy="1284014"/>
            </a:xfrm>
          </p:grpSpPr>
          <p:sp>
            <p:nvSpPr>
              <p:cNvPr id="56" name="任意多边形 55"/>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1731000" y="2439000"/>
              <a:ext cx="2470068" cy="2470068"/>
              <a:chOff x="1656229" y="2832307"/>
              <a:chExt cx="2001836" cy="2001836"/>
            </a:xfrm>
          </p:grpSpPr>
          <p:sp>
            <p:nvSpPr>
              <p:cNvPr id="54" name="圆角矩形 53"/>
              <p:cNvSpPr/>
              <p:nvPr/>
            </p:nvSpPr>
            <p:spPr>
              <a:xfrm>
                <a:off x="1656229" y="2832307"/>
                <a:ext cx="2001836" cy="2001836"/>
              </a:xfrm>
              <a:prstGeom prst="roundRect">
                <a:avLst/>
              </a:prstGeom>
              <a:gradFill>
                <a:gsLst>
                  <a:gs pos="0">
                    <a:schemeClr val="bg1">
                      <a:alpha val="40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1792305" y="2953150"/>
                <a:ext cx="1729684" cy="1729684"/>
              </a:xfrm>
              <a:prstGeom prst="roundRect">
                <a:avLst/>
              </a:prstGeom>
              <a:blipFill dpi="0" rotWithShape="1">
                <a:blip r:embed="rId2"/>
                <a:srcRect/>
                <a:tile tx="-635000" ty="0" sx="100000" sy="100000" flip="none" algn="tl"/>
              </a:blip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2" name="组合 61"/>
          <p:cNvGrpSpPr/>
          <p:nvPr/>
        </p:nvGrpSpPr>
        <p:grpSpPr>
          <a:xfrm>
            <a:off x="4676952" y="1751781"/>
            <a:ext cx="3023404" cy="2815718"/>
            <a:chOff x="1252619" y="1957692"/>
            <a:chExt cx="3564661" cy="3319794"/>
          </a:xfrm>
        </p:grpSpPr>
        <p:grpSp>
          <p:nvGrpSpPr>
            <p:cNvPr id="63" name="组合 62"/>
            <p:cNvGrpSpPr/>
            <p:nvPr/>
          </p:nvGrpSpPr>
          <p:grpSpPr>
            <a:xfrm>
              <a:off x="1252619" y="1957692"/>
              <a:ext cx="1490263" cy="1284014"/>
              <a:chOff x="4932546" y="713470"/>
              <a:chExt cx="1490263" cy="1284014"/>
            </a:xfrm>
          </p:grpSpPr>
          <p:sp>
            <p:nvSpPr>
              <p:cNvPr id="71" name="任意多边形 70"/>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8127429">
              <a:off x="3327017" y="3993472"/>
              <a:ext cx="1490263" cy="1284014"/>
              <a:chOff x="4932546" y="713470"/>
              <a:chExt cx="1490263" cy="1284014"/>
            </a:xfrm>
          </p:grpSpPr>
          <p:sp>
            <p:nvSpPr>
              <p:cNvPr id="68" name="任意多边形 67"/>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1731000" y="2439000"/>
              <a:ext cx="2470068" cy="2470068"/>
              <a:chOff x="1656229" y="2832307"/>
              <a:chExt cx="2001836" cy="2001836"/>
            </a:xfrm>
          </p:grpSpPr>
          <p:sp>
            <p:nvSpPr>
              <p:cNvPr id="66" name="圆角矩形 65"/>
              <p:cNvSpPr/>
              <p:nvPr/>
            </p:nvSpPr>
            <p:spPr>
              <a:xfrm>
                <a:off x="1656229" y="2832307"/>
                <a:ext cx="2001836" cy="2001836"/>
              </a:xfrm>
              <a:prstGeom prst="roundRect">
                <a:avLst/>
              </a:prstGeom>
              <a:gradFill>
                <a:gsLst>
                  <a:gs pos="0">
                    <a:schemeClr val="bg1">
                      <a:alpha val="40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1792305" y="2953150"/>
                <a:ext cx="1729684" cy="1729684"/>
              </a:xfrm>
              <a:prstGeom prst="roundRect">
                <a:avLst/>
              </a:prstGeom>
              <a:blipFill dpi="0" rotWithShape="1">
                <a:blip r:embed="rId2"/>
                <a:srcRect/>
                <a:tile tx="-635000" ty="0" sx="100000" sy="100000" flip="none" algn="tl"/>
              </a:blip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组合 73"/>
          <p:cNvGrpSpPr/>
          <p:nvPr/>
        </p:nvGrpSpPr>
        <p:grpSpPr>
          <a:xfrm>
            <a:off x="8134880" y="1746124"/>
            <a:ext cx="3023404" cy="2815718"/>
            <a:chOff x="1252619" y="1957692"/>
            <a:chExt cx="3564661" cy="3319794"/>
          </a:xfrm>
        </p:grpSpPr>
        <p:grpSp>
          <p:nvGrpSpPr>
            <p:cNvPr id="75" name="组合 74"/>
            <p:cNvGrpSpPr/>
            <p:nvPr/>
          </p:nvGrpSpPr>
          <p:grpSpPr>
            <a:xfrm>
              <a:off x="1252619" y="1957692"/>
              <a:ext cx="1490263" cy="1284014"/>
              <a:chOff x="4932546" y="713470"/>
              <a:chExt cx="1490263" cy="1284014"/>
            </a:xfrm>
          </p:grpSpPr>
          <p:sp>
            <p:nvSpPr>
              <p:cNvPr id="83" name="任意多边形 82"/>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rot="8127429">
              <a:off x="3327017" y="3993472"/>
              <a:ext cx="1490263" cy="1284014"/>
              <a:chOff x="4932546" y="713470"/>
              <a:chExt cx="1490263" cy="1284014"/>
            </a:xfrm>
          </p:grpSpPr>
          <p:sp>
            <p:nvSpPr>
              <p:cNvPr id="80" name="任意多边形 79"/>
              <p:cNvSpPr/>
              <p:nvPr/>
            </p:nvSpPr>
            <p:spPr>
              <a:xfrm>
                <a:off x="5111705" y="713470"/>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rot="3185516">
                <a:off x="5262405" y="655013"/>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5705113">
                <a:off x="5468654" y="784501"/>
                <a:ext cx="624295" cy="1284014"/>
              </a:xfrm>
              <a:custGeom>
                <a:avLst/>
                <a:gdLst>
                  <a:gd name="connsiteX0" fmla="*/ 624295 w 624295"/>
                  <a:gd name="connsiteY0" fmla="*/ 0 h 1284014"/>
                  <a:gd name="connsiteX1" fmla="*/ 624295 w 624295"/>
                  <a:gd name="connsiteY1" fmla="*/ 1284014 h 1284014"/>
                  <a:gd name="connsiteX2" fmla="*/ 514206 w 624295"/>
                  <a:gd name="connsiteY2" fmla="*/ 1272916 h 1284014"/>
                  <a:gd name="connsiteX3" fmla="*/ 0 w 624295"/>
                  <a:gd name="connsiteY3" fmla="*/ 642007 h 1284014"/>
                  <a:gd name="connsiteX4" fmla="*/ 514206 w 624295"/>
                  <a:gd name="connsiteY4" fmla="*/ 11098 h 128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295" h="1284014">
                    <a:moveTo>
                      <a:pt x="624295" y="0"/>
                    </a:moveTo>
                    <a:lnTo>
                      <a:pt x="624295" y="1284014"/>
                    </a:lnTo>
                    <a:lnTo>
                      <a:pt x="514206" y="1272916"/>
                    </a:lnTo>
                    <a:cubicBezTo>
                      <a:pt x="220749" y="1212867"/>
                      <a:pt x="0" y="953217"/>
                      <a:pt x="0" y="642007"/>
                    </a:cubicBezTo>
                    <a:cubicBezTo>
                      <a:pt x="0" y="330798"/>
                      <a:pt x="220749" y="71148"/>
                      <a:pt x="514206" y="11098"/>
                    </a:cubicBezTo>
                    <a:close/>
                  </a:path>
                </a:pathLst>
              </a:custGeom>
              <a:gradFill>
                <a:gsLst>
                  <a:gs pos="0">
                    <a:schemeClr val="bg1">
                      <a:alpha val="7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1731000" y="2439000"/>
              <a:ext cx="2470068" cy="2470068"/>
              <a:chOff x="1656229" y="2832307"/>
              <a:chExt cx="2001836" cy="2001836"/>
            </a:xfrm>
          </p:grpSpPr>
          <p:sp>
            <p:nvSpPr>
              <p:cNvPr id="78" name="圆角矩形 77"/>
              <p:cNvSpPr/>
              <p:nvPr/>
            </p:nvSpPr>
            <p:spPr>
              <a:xfrm>
                <a:off x="1656229" y="2832307"/>
                <a:ext cx="2001836" cy="2001836"/>
              </a:xfrm>
              <a:prstGeom prst="roundRect">
                <a:avLst/>
              </a:prstGeom>
              <a:gradFill>
                <a:gsLst>
                  <a:gs pos="0">
                    <a:schemeClr val="bg1">
                      <a:alpha val="40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1792305" y="2953150"/>
                <a:ext cx="1729684" cy="1729684"/>
              </a:xfrm>
              <a:prstGeom prst="roundRect">
                <a:avLst/>
              </a:prstGeom>
              <a:blipFill dpi="0" rotWithShape="1">
                <a:blip r:embed="rId2"/>
                <a:srcRect/>
                <a:tile tx="-635000" ty="0" sx="100000" sy="100000" flip="none" algn="tl"/>
              </a:blip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6" name="文本框 85"/>
          <p:cNvSpPr txBox="1"/>
          <p:nvPr/>
        </p:nvSpPr>
        <p:spPr>
          <a:xfrm>
            <a:off x="1227246" y="5247250"/>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a:t>
            </a:r>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dirty="0">
                <a:solidFill>
                  <a:schemeClr val="bg1"/>
                </a:solidFill>
                <a:latin typeface="微软雅黑" panose="020B0503020204020204" pitchFamily="34" charset="-122"/>
                <a:ea typeface="微软雅黑" panose="020B0503020204020204" pitchFamily="34" charset="-122"/>
              </a:rPr>
              <a:t>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1875140" y="4757774"/>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8" name="文本框 87"/>
          <p:cNvSpPr txBox="1"/>
          <p:nvPr/>
        </p:nvSpPr>
        <p:spPr>
          <a:xfrm>
            <a:off x="5030954" y="5225583"/>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a:t>
            </a:r>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dirty="0">
                <a:solidFill>
                  <a:schemeClr val="bg1"/>
                </a:solidFill>
                <a:latin typeface="微软雅黑" panose="020B0503020204020204" pitchFamily="34" charset="-122"/>
                <a:ea typeface="微软雅黑" panose="020B0503020204020204" pitchFamily="34" charset="-122"/>
              </a:rPr>
              <a:t>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5678848" y="4736107"/>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8419234" y="5244421"/>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a:t>
            </a:r>
            <a:r>
              <a:rPr lang="zh-CN" altLang="en-US" sz="1600" dirty="0">
                <a:solidFill>
                  <a:schemeClr val="bg1"/>
                </a:solidFill>
                <a:latin typeface="微软雅黑" panose="020B0503020204020204" pitchFamily="34" charset="-122"/>
                <a:ea typeface="微软雅黑" panose="020B0503020204020204" pitchFamily="34" charset="-122"/>
              </a:rPr>
              <a:t>请</a:t>
            </a:r>
            <a:r>
              <a:rPr lang="zh-CN" altLang="en-US" dirty="0">
                <a:solidFill>
                  <a:schemeClr val="bg1"/>
                </a:solidFill>
                <a:latin typeface="微软雅黑" panose="020B0503020204020204" pitchFamily="34" charset="-122"/>
                <a:ea typeface="微软雅黑" panose="020B0503020204020204" pitchFamily="34" charset="-122"/>
              </a:rPr>
              <a:t>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9067128" y="4754945"/>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 calcmode="lin" valueType="num">
                                      <p:cBhvr>
                                        <p:cTn id="9" dur="500" fill="hold"/>
                                        <p:tgtEl>
                                          <p:spTgt spid="50"/>
                                        </p:tgtEl>
                                        <p:attrNameLst>
                                          <p:attrName>style.rotation</p:attrName>
                                        </p:attrNameLst>
                                      </p:cBhvr>
                                      <p:tavLst>
                                        <p:tav tm="0">
                                          <p:val>
                                            <p:fltVal val="360"/>
                                          </p:val>
                                        </p:tav>
                                        <p:tav tm="100000">
                                          <p:val>
                                            <p:fltVal val="0"/>
                                          </p:val>
                                        </p:tav>
                                      </p:tavLst>
                                    </p:anim>
                                    <p:animEffect transition="in" filter="fade">
                                      <p:cBhvr>
                                        <p:cTn id="10" dur="500"/>
                                        <p:tgtEl>
                                          <p:spTgt spid="50"/>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p:cTn id="14" dur="500" fill="hold"/>
                                        <p:tgtEl>
                                          <p:spTgt spid="62"/>
                                        </p:tgtEl>
                                        <p:attrNameLst>
                                          <p:attrName>ppt_w</p:attrName>
                                        </p:attrNameLst>
                                      </p:cBhvr>
                                      <p:tavLst>
                                        <p:tav tm="0">
                                          <p:val>
                                            <p:fltVal val="0"/>
                                          </p:val>
                                        </p:tav>
                                        <p:tav tm="100000">
                                          <p:val>
                                            <p:strVal val="#ppt_w"/>
                                          </p:val>
                                        </p:tav>
                                      </p:tavLst>
                                    </p:anim>
                                    <p:anim calcmode="lin" valueType="num">
                                      <p:cBhvr>
                                        <p:cTn id="15" dur="500" fill="hold"/>
                                        <p:tgtEl>
                                          <p:spTgt spid="62"/>
                                        </p:tgtEl>
                                        <p:attrNameLst>
                                          <p:attrName>ppt_h</p:attrName>
                                        </p:attrNameLst>
                                      </p:cBhvr>
                                      <p:tavLst>
                                        <p:tav tm="0">
                                          <p:val>
                                            <p:fltVal val="0"/>
                                          </p:val>
                                        </p:tav>
                                        <p:tav tm="100000">
                                          <p:val>
                                            <p:strVal val="#ppt_h"/>
                                          </p:val>
                                        </p:tav>
                                      </p:tavLst>
                                    </p:anim>
                                    <p:anim calcmode="lin" valueType="num">
                                      <p:cBhvr>
                                        <p:cTn id="16" dur="500" fill="hold"/>
                                        <p:tgtEl>
                                          <p:spTgt spid="62"/>
                                        </p:tgtEl>
                                        <p:attrNameLst>
                                          <p:attrName>style.rotation</p:attrName>
                                        </p:attrNameLst>
                                      </p:cBhvr>
                                      <p:tavLst>
                                        <p:tav tm="0">
                                          <p:val>
                                            <p:fltVal val="360"/>
                                          </p:val>
                                        </p:tav>
                                        <p:tav tm="100000">
                                          <p:val>
                                            <p:fltVal val="0"/>
                                          </p:val>
                                        </p:tav>
                                      </p:tavLst>
                                    </p:anim>
                                    <p:animEffect transition="in" filter="fade">
                                      <p:cBhvr>
                                        <p:cTn id="17" dur="500"/>
                                        <p:tgtEl>
                                          <p:spTgt spid="62"/>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 calcmode="lin" valueType="num">
                                      <p:cBhvr>
                                        <p:cTn id="23" dur="500" fill="hold"/>
                                        <p:tgtEl>
                                          <p:spTgt spid="74"/>
                                        </p:tgtEl>
                                        <p:attrNameLst>
                                          <p:attrName>style.rotation</p:attrName>
                                        </p:attrNameLst>
                                      </p:cBhvr>
                                      <p:tavLst>
                                        <p:tav tm="0">
                                          <p:val>
                                            <p:fltVal val="360"/>
                                          </p:val>
                                        </p:tav>
                                        <p:tav tm="100000">
                                          <p:val>
                                            <p:fltVal val="0"/>
                                          </p:val>
                                        </p:tav>
                                      </p:tavLst>
                                    </p:anim>
                                    <p:animEffect transition="in" filter="fade">
                                      <p:cBhvr>
                                        <p:cTn id="2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2901000" y="1518714"/>
            <a:ext cx="3195000" cy="4050000"/>
            <a:chOff x="3002250" y="1518714"/>
            <a:chExt cx="3195000" cy="4050000"/>
          </a:xfrm>
        </p:grpSpPr>
        <p:sp>
          <p:nvSpPr>
            <p:cNvPr id="48" name="矩形 47"/>
            <p:cNvSpPr/>
            <p:nvPr/>
          </p:nvSpPr>
          <p:spPr>
            <a:xfrm>
              <a:off x="3002250" y="1518714"/>
              <a:ext cx="3195000" cy="4050000"/>
            </a:xfrm>
            <a:prstGeom prst="rect">
              <a:avLst/>
            </a:prstGeom>
            <a:gradFill>
              <a:gsLst>
                <a:gs pos="0">
                  <a:srgbClr val="FFFFFF">
                    <a:alpha val="0"/>
                  </a:srgbClr>
                </a:gs>
                <a:gs pos="50000">
                  <a:schemeClr val="bg1">
                    <a:alpha val="48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772946">
              <a:off x="4129342" y="1902964"/>
              <a:ext cx="940815" cy="867259"/>
            </a:xfrm>
            <a:custGeom>
              <a:avLst/>
              <a:gdLst>
                <a:gd name="connsiteX0" fmla="*/ 1076581 w 2001578"/>
                <a:gd name="connsiteY0" fmla="*/ 0 h 1845089"/>
                <a:gd name="connsiteX1" fmla="*/ 2001578 w 2001578"/>
                <a:gd name="connsiteY1" fmla="*/ 992931 h 1845089"/>
                <a:gd name="connsiteX2" fmla="*/ 1421405 w 2001578"/>
                <a:gd name="connsiteY2" fmla="*/ 992931 h 1845089"/>
                <a:gd name="connsiteX3" fmla="*/ 1412559 w 2001578"/>
                <a:gd name="connsiteY3" fmla="*/ 1022840 h 1845089"/>
                <a:gd name="connsiteX4" fmla="*/ 331370 w 2001578"/>
                <a:gd name="connsiteY4" fmla="*/ 1797384 h 1845089"/>
                <a:gd name="connsiteX5" fmla="*/ 68078 w 2001578"/>
                <a:gd name="connsiteY5" fmla="*/ 1840535 h 1845089"/>
                <a:gd name="connsiteX6" fmla="*/ 0 w 2001578"/>
                <a:gd name="connsiteY6" fmla="*/ 1845089 h 1845089"/>
                <a:gd name="connsiteX7" fmla="*/ 6903 w 2001578"/>
                <a:gd name="connsiteY7" fmla="*/ 1842678 h 1845089"/>
                <a:gd name="connsiteX8" fmla="*/ 709492 w 2001578"/>
                <a:gd name="connsiteY8" fmla="*/ 1070201 h 1845089"/>
                <a:gd name="connsiteX9" fmla="*/ 709990 w 2001578"/>
                <a:gd name="connsiteY9" fmla="*/ 992931 h 1845089"/>
                <a:gd name="connsiteX10" fmla="*/ 151584 w 2001578"/>
                <a:gd name="connsiteY10" fmla="*/ 992931 h 184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1578" h="1845089">
                  <a:moveTo>
                    <a:pt x="1076581" y="0"/>
                  </a:moveTo>
                  <a:lnTo>
                    <a:pt x="2001578" y="992931"/>
                  </a:lnTo>
                  <a:lnTo>
                    <a:pt x="1421405" y="992931"/>
                  </a:lnTo>
                  <a:lnTo>
                    <a:pt x="1412559" y="1022840"/>
                  </a:lnTo>
                  <a:cubicBezTo>
                    <a:pt x="1289507" y="1360028"/>
                    <a:pt x="873227" y="1673457"/>
                    <a:pt x="331370" y="1797384"/>
                  </a:cubicBezTo>
                  <a:cubicBezTo>
                    <a:pt x="242450" y="1817721"/>
                    <a:pt x="154357" y="1831992"/>
                    <a:pt x="68078" y="1840535"/>
                  </a:cubicBezTo>
                  <a:lnTo>
                    <a:pt x="0" y="1845089"/>
                  </a:lnTo>
                  <a:lnTo>
                    <a:pt x="6903" y="1842678"/>
                  </a:lnTo>
                  <a:cubicBezTo>
                    <a:pt x="400366" y="1688433"/>
                    <a:pt x="672942" y="1386630"/>
                    <a:pt x="709492" y="1070201"/>
                  </a:cubicBezTo>
                  <a:lnTo>
                    <a:pt x="709990" y="992931"/>
                  </a:lnTo>
                  <a:lnTo>
                    <a:pt x="151584" y="9929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6096000" y="2169000"/>
            <a:ext cx="3195000" cy="4050000"/>
            <a:chOff x="6197250" y="2169000"/>
            <a:chExt cx="3195000" cy="4050000"/>
          </a:xfrm>
        </p:grpSpPr>
        <p:sp>
          <p:nvSpPr>
            <p:cNvPr id="94" name="矩形 93"/>
            <p:cNvSpPr/>
            <p:nvPr/>
          </p:nvSpPr>
          <p:spPr>
            <a:xfrm>
              <a:off x="6197250" y="2169000"/>
              <a:ext cx="3195000" cy="4050000"/>
            </a:xfrm>
            <a:prstGeom prst="rect">
              <a:avLst/>
            </a:prstGeom>
            <a:gradFill>
              <a:gsLst>
                <a:gs pos="0">
                  <a:srgbClr val="FFFFFF">
                    <a:alpha val="0"/>
                  </a:srgbClr>
                </a:gs>
                <a:gs pos="50000">
                  <a:schemeClr val="bg1">
                    <a:alpha val="48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6232585" y="2724922"/>
              <a:ext cx="2966773" cy="707886"/>
            </a:xfrm>
            <a:prstGeom prst="rect">
              <a:avLst/>
            </a:prstGeom>
            <a:noFill/>
          </p:spPr>
          <p:txBody>
            <a:bodyPr wrap="square" rtlCol="0">
              <a:spAutoFit/>
            </a:bodyPr>
            <a:lstStyle/>
            <a:p>
              <a:pPr algn="ctr"/>
              <a:r>
                <a:rPr lang="en-US" altLang="zh-CN" sz="4000" dirty="0">
                  <a:ln>
                    <a:solidFill>
                      <a:schemeClr val="bg1"/>
                    </a:solidFill>
                  </a:ln>
                  <a:solidFill>
                    <a:schemeClr val="bg1"/>
                  </a:solidFill>
                  <a:latin typeface="Impact" panose="020B0806030902050204" pitchFamily="34" charset="0"/>
                  <a:ea typeface="华文细黑" panose="02010600040101010101" pitchFamily="2" charset="-122"/>
                </a:rPr>
                <a:t>TITLE HERE</a:t>
              </a:r>
              <a:endParaRPr lang="zh-CN" altLang="en-US" sz="4000" dirty="0">
                <a:ln>
                  <a:solidFill>
                    <a:schemeClr val="bg1"/>
                  </a:solidFill>
                </a:ln>
                <a:solidFill>
                  <a:schemeClr val="bg1"/>
                </a:solidFill>
                <a:latin typeface="Impact" panose="020B0806030902050204" pitchFamily="34" charset="0"/>
                <a:ea typeface="华文细黑" panose="02010600040101010101" pitchFamily="2" charset="-122"/>
              </a:endParaRPr>
            </a:p>
          </p:txBody>
        </p:sp>
      </p:grpSp>
      <p:sp>
        <p:nvSpPr>
          <p:cNvPr id="97" name="矩形 96"/>
          <p:cNvSpPr/>
          <p:nvPr/>
        </p:nvSpPr>
        <p:spPr>
          <a:xfrm>
            <a:off x="3086583" y="2922091"/>
            <a:ext cx="2991750" cy="19816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98" name="矩形 97"/>
          <p:cNvSpPr/>
          <p:nvPr/>
        </p:nvSpPr>
        <p:spPr>
          <a:xfrm>
            <a:off x="6316917" y="3565962"/>
            <a:ext cx="2991750" cy="19816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000"/>
                                        <p:tgtEl>
                                          <p:spTgt spid="93"/>
                                        </p:tgtEl>
                                      </p:cBhvr>
                                    </p:animEffect>
                                    <p:anim calcmode="lin" valueType="num">
                                      <p:cBhvr>
                                        <p:cTn id="13" dur="1000" fill="hold"/>
                                        <p:tgtEl>
                                          <p:spTgt spid="93"/>
                                        </p:tgtEl>
                                        <p:attrNameLst>
                                          <p:attrName>ppt_x</p:attrName>
                                        </p:attrNameLst>
                                      </p:cBhvr>
                                      <p:tavLst>
                                        <p:tav tm="0">
                                          <p:val>
                                            <p:strVal val="#ppt_x"/>
                                          </p:val>
                                        </p:tav>
                                        <p:tav tm="100000">
                                          <p:val>
                                            <p:strVal val="#ppt_x"/>
                                          </p:val>
                                        </p:tav>
                                      </p:tavLst>
                                    </p:anim>
                                    <p:anim calcmode="lin" valueType="num">
                                      <p:cBhvr>
                                        <p:cTn id="14"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4702255" y="2445603"/>
            <a:ext cx="698521" cy="256106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793424" y="2508724"/>
            <a:ext cx="698521" cy="261403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9056756">
            <a:off x="4458504" y="4080089"/>
            <a:ext cx="351076" cy="288270"/>
          </a:xfrm>
          <a:custGeom>
            <a:avLst/>
            <a:gdLst>
              <a:gd name="connsiteX0" fmla="*/ 0 w 297787"/>
              <a:gd name="connsiteY0" fmla="*/ 244514 h 244514"/>
              <a:gd name="connsiteX1" fmla="*/ 135838 w 297787"/>
              <a:gd name="connsiteY1" fmla="*/ 0 h 244514"/>
              <a:gd name="connsiteX2" fmla="*/ 297787 w 297787"/>
              <a:gd name="connsiteY2" fmla="*/ 244514 h 244514"/>
            </a:gdLst>
            <a:ahLst/>
            <a:cxnLst>
              <a:cxn ang="0">
                <a:pos x="connsiteX0" y="connsiteY0"/>
              </a:cxn>
              <a:cxn ang="0">
                <a:pos x="connsiteX1" y="connsiteY1"/>
              </a:cxn>
              <a:cxn ang="0">
                <a:pos x="connsiteX2" y="connsiteY2"/>
              </a:cxn>
            </a:cxnLst>
            <a:rect l="l" t="t" r="r" b="b"/>
            <a:pathLst>
              <a:path w="297787" h="244514">
                <a:moveTo>
                  <a:pt x="0" y="244514"/>
                </a:moveTo>
                <a:lnTo>
                  <a:pt x="135838" y="0"/>
                </a:lnTo>
                <a:lnTo>
                  <a:pt x="297787" y="244514"/>
                </a:lnTo>
                <a:close/>
              </a:path>
            </a:pathLst>
          </a:custGeom>
          <a:gradFill>
            <a:gsLst>
              <a:gs pos="0">
                <a:schemeClr val="bg1"/>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p:nvPr/>
        </p:nvSpPr>
        <p:spPr>
          <a:xfrm rot="12543244" flipH="1">
            <a:off x="7384600" y="4066543"/>
            <a:ext cx="340747" cy="279789"/>
          </a:xfrm>
          <a:custGeom>
            <a:avLst/>
            <a:gdLst>
              <a:gd name="connsiteX0" fmla="*/ 0 w 289026"/>
              <a:gd name="connsiteY0" fmla="*/ 237320 h 237320"/>
              <a:gd name="connsiteX1" fmla="*/ 289026 w 289026"/>
              <a:gd name="connsiteY1" fmla="*/ 237320 h 237320"/>
              <a:gd name="connsiteX2" fmla="*/ 131841 w 289026"/>
              <a:gd name="connsiteY2" fmla="*/ 0 h 237320"/>
            </a:gdLst>
            <a:ahLst/>
            <a:cxnLst>
              <a:cxn ang="0">
                <a:pos x="connsiteX0" y="connsiteY0"/>
              </a:cxn>
              <a:cxn ang="0">
                <a:pos x="connsiteX1" y="connsiteY1"/>
              </a:cxn>
              <a:cxn ang="0">
                <a:pos x="connsiteX2" y="connsiteY2"/>
              </a:cxn>
            </a:cxnLst>
            <a:rect l="l" t="t" r="r" b="b"/>
            <a:pathLst>
              <a:path w="289026" h="237320">
                <a:moveTo>
                  <a:pt x="0" y="237320"/>
                </a:moveTo>
                <a:lnTo>
                  <a:pt x="289026" y="237320"/>
                </a:lnTo>
                <a:lnTo>
                  <a:pt x="131841" y="0"/>
                </a:lnTo>
                <a:close/>
              </a:path>
            </a:pathLst>
          </a:custGeom>
          <a:gradFill>
            <a:gsLst>
              <a:gs pos="0">
                <a:schemeClr val="bg1"/>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16"/>
          <p:cNvSpPr/>
          <p:nvPr/>
        </p:nvSpPr>
        <p:spPr>
          <a:xfrm>
            <a:off x="5400776" y="2011722"/>
            <a:ext cx="698521" cy="324371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93349" y="2011721"/>
            <a:ext cx="703745" cy="3243718"/>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4286542" y="4301470"/>
            <a:ext cx="1658509" cy="1377225"/>
          </a:xfrm>
          <a:prstGeom prst="triangle">
            <a:avLst>
              <a:gd name="adj" fmla="val 45000"/>
            </a:avLst>
          </a:prstGeom>
          <a:gradFill>
            <a:gsLst>
              <a:gs pos="0">
                <a:schemeClr val="bg1"/>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flipH="1">
            <a:off x="6238060" y="4301470"/>
            <a:ext cx="1658509" cy="1377225"/>
          </a:xfrm>
          <a:prstGeom prst="triangle">
            <a:avLst>
              <a:gd name="adj" fmla="val 45000"/>
            </a:avLst>
          </a:prstGeom>
          <a:gradFill>
            <a:gsLst>
              <a:gs pos="0">
                <a:schemeClr val="bg1"/>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897601" y="2732474"/>
            <a:ext cx="386508" cy="293671"/>
            <a:chOff x="4268086" y="4221191"/>
            <a:chExt cx="509646" cy="387231"/>
          </a:xfrm>
          <a:solidFill>
            <a:schemeClr val="bg1"/>
          </a:solidFill>
          <a:effectLst/>
        </p:grpSpPr>
        <p:sp>
          <p:nvSpPr>
            <p:cNvPr id="22"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4" name="组合 23"/>
          <p:cNvGrpSpPr/>
          <p:nvPr/>
        </p:nvGrpSpPr>
        <p:grpSpPr>
          <a:xfrm>
            <a:off x="4886398" y="2760640"/>
            <a:ext cx="251124" cy="248533"/>
            <a:chOff x="6967126" y="4092464"/>
            <a:chExt cx="453105" cy="448433"/>
          </a:xfrm>
          <a:solidFill>
            <a:schemeClr val="bg1"/>
          </a:solidFill>
          <a:effectLst/>
        </p:grpSpPr>
        <p:sp>
          <p:nvSpPr>
            <p:cNvPr id="25"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7" name="组合 26"/>
          <p:cNvGrpSpPr/>
          <p:nvPr/>
        </p:nvGrpSpPr>
        <p:grpSpPr>
          <a:xfrm>
            <a:off x="6306885" y="2163048"/>
            <a:ext cx="258584" cy="247305"/>
            <a:chOff x="1004888" y="993775"/>
            <a:chExt cx="2438400" cy="2332038"/>
          </a:xfrm>
          <a:effectLst/>
        </p:grpSpPr>
        <p:sp>
          <p:nvSpPr>
            <p:cNvPr id="28"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任意多边形 2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grpSp>
        <p:nvGrpSpPr>
          <p:cNvPr id="30" name="组合 29"/>
          <p:cNvGrpSpPr/>
          <p:nvPr/>
        </p:nvGrpSpPr>
        <p:grpSpPr>
          <a:xfrm>
            <a:off x="5572054" y="2087345"/>
            <a:ext cx="411696" cy="346981"/>
            <a:chOff x="3526102" y="915987"/>
            <a:chExt cx="560236" cy="472172"/>
          </a:xfrm>
          <a:solidFill>
            <a:srgbClr val="FCFCFC"/>
          </a:solidFill>
          <a:effectLst/>
        </p:grpSpPr>
        <p:sp>
          <p:nvSpPr>
            <p:cNvPr id="31" name="Freeform 5"/>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6"/>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Oval 7"/>
            <p:cNvSpPr>
              <a:spLocks noChangeArrowheads="1"/>
            </p:cNvSpPr>
            <p:nvPr/>
          </p:nvSpPr>
          <p:spPr bwMode="auto">
            <a:xfrm>
              <a:off x="358668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Oval 8"/>
            <p:cNvSpPr>
              <a:spLocks noChangeArrowheads="1"/>
            </p:cNvSpPr>
            <p:nvPr/>
          </p:nvSpPr>
          <p:spPr bwMode="auto">
            <a:xfrm>
              <a:off x="377280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5" name="等腰三角形 34"/>
          <p:cNvSpPr/>
          <p:nvPr/>
        </p:nvSpPr>
        <p:spPr>
          <a:xfrm>
            <a:off x="4427185" y="4674963"/>
            <a:ext cx="3328741" cy="1144373"/>
          </a:xfrm>
          <a:prstGeom prst="triangle">
            <a:avLst/>
          </a:prstGeom>
          <a:gradFill>
            <a:gsLst>
              <a:gs pos="0">
                <a:schemeClr val="bg1"/>
              </a:gs>
              <a:gs pos="100000">
                <a:schemeClr val="bg1">
                  <a:lumMod val="75000"/>
                </a:schemeClr>
              </a:gs>
            </a:gsLst>
            <a:lin ang="13200000" scaled="0"/>
          </a:gradFill>
          <a:ln>
            <a:noFill/>
          </a:ln>
          <a:effectLst>
            <a:outerShdw blurRad="127000" dist="38100" dir="16200000"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489028" y="2703809"/>
            <a:ext cx="2436564" cy="92333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520841" y="2203493"/>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470320" y="4569397"/>
            <a:ext cx="2436564" cy="92333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1502133" y="4069081"/>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638877" y="2771125"/>
            <a:ext cx="2436564" cy="92333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670690" y="2270809"/>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8620169" y="4636713"/>
            <a:ext cx="2436564" cy="92333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651982" y="4136397"/>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rot="2567970">
            <a:off x="5892071" y="3756214"/>
            <a:ext cx="37461" cy="589944"/>
          </a:xfrm>
          <a:prstGeom prst="rect">
            <a:avLst/>
          </a:prstGeom>
          <a:solidFill>
            <a:srgbClr val="FEFEFE">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a:spLocks noChangeAspect="1"/>
          </p:cNvSpPr>
          <p:nvPr/>
        </p:nvSpPr>
        <p:spPr>
          <a:xfrm rot="2700000">
            <a:off x="6640167" y="1795465"/>
            <a:ext cx="1202426" cy="1775980"/>
          </a:xfrm>
          <a:custGeom>
            <a:avLst/>
            <a:gdLst>
              <a:gd name="connsiteX0" fmla="*/ 214911 w 1467506"/>
              <a:gd name="connsiteY0" fmla="*/ 214911 h 2167502"/>
              <a:gd name="connsiteX1" fmla="*/ 733753 w 1467506"/>
              <a:gd name="connsiteY1" fmla="*/ 0 h 2167502"/>
              <a:gd name="connsiteX2" fmla="*/ 1467506 w 1467506"/>
              <a:gd name="connsiteY2" fmla="*/ 733753 h 2167502"/>
              <a:gd name="connsiteX3" fmla="*/ 1467506 w 1467506"/>
              <a:gd name="connsiteY3" fmla="*/ 2102543 h 2167502"/>
              <a:gd name="connsiteX4" fmla="*/ 1380034 w 1467506"/>
              <a:gd name="connsiteY4" fmla="*/ 2038235 h 2167502"/>
              <a:gd name="connsiteX5" fmla="*/ 70029 w 1467506"/>
              <a:gd name="connsiteY5" fmla="*/ 2104206 h 2167502"/>
              <a:gd name="connsiteX6" fmla="*/ 0 w 1467506"/>
              <a:gd name="connsiteY6" fmla="*/ 2167502 h 2167502"/>
              <a:gd name="connsiteX7" fmla="*/ 0 w 1467506"/>
              <a:gd name="connsiteY7" fmla="*/ 733753 h 2167502"/>
              <a:gd name="connsiteX8" fmla="*/ 214911 w 1467506"/>
              <a:gd name="connsiteY8" fmla="*/ 214911 h 21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506" h="2167502">
                <a:moveTo>
                  <a:pt x="214911" y="214911"/>
                </a:moveTo>
                <a:cubicBezTo>
                  <a:pt x="347694" y="82128"/>
                  <a:pt x="531133" y="0"/>
                  <a:pt x="733753" y="0"/>
                </a:cubicBezTo>
                <a:cubicBezTo>
                  <a:pt x="1138994" y="0"/>
                  <a:pt x="1467506" y="328512"/>
                  <a:pt x="1467506" y="733753"/>
                </a:cubicBezTo>
                <a:lnTo>
                  <a:pt x="1467506" y="2102543"/>
                </a:lnTo>
                <a:lnTo>
                  <a:pt x="1380034" y="2038235"/>
                </a:lnTo>
                <a:cubicBezTo>
                  <a:pt x="980369" y="1774352"/>
                  <a:pt x="447491" y="1796343"/>
                  <a:pt x="70029" y="2104206"/>
                </a:cubicBezTo>
                <a:lnTo>
                  <a:pt x="0" y="2167502"/>
                </a:lnTo>
                <a:lnTo>
                  <a:pt x="0" y="733753"/>
                </a:lnTo>
                <a:cubicBezTo>
                  <a:pt x="0" y="531132"/>
                  <a:pt x="82128" y="347694"/>
                  <a:pt x="214911" y="214911"/>
                </a:cubicBezTo>
                <a:close/>
              </a:path>
            </a:pathLst>
          </a:custGeom>
          <a:gradFill>
            <a:gsLst>
              <a:gs pos="0">
                <a:schemeClr val="bg1"/>
              </a:gs>
              <a:gs pos="100000">
                <a:schemeClr val="bg1">
                  <a:lumMod val="75000"/>
                </a:schemeClr>
              </a:gs>
            </a:gsLst>
            <a:lin ang="5400000" scaled="0"/>
          </a:gradFill>
          <a:ln>
            <a:noFill/>
          </a:ln>
          <a:effectLst>
            <a:outerShdw blurRad="50800" dist="254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6" name="任意多边形 45"/>
          <p:cNvSpPr>
            <a:spLocks noChangeAspect="1"/>
          </p:cNvSpPr>
          <p:nvPr/>
        </p:nvSpPr>
        <p:spPr>
          <a:xfrm rot="8100000">
            <a:off x="6688219" y="4245617"/>
            <a:ext cx="1202426" cy="1628491"/>
          </a:xfrm>
          <a:custGeom>
            <a:avLst/>
            <a:gdLst>
              <a:gd name="connsiteX0" fmla="*/ 0 w 1202426"/>
              <a:gd name="connsiteY0" fmla="*/ 1570242 h 1628491"/>
              <a:gd name="connsiteX1" fmla="*/ 0 w 1202426"/>
              <a:gd name="connsiteY1" fmla="*/ 601213 h 1628491"/>
              <a:gd name="connsiteX2" fmla="*/ 176091 w 1202426"/>
              <a:gd name="connsiteY2" fmla="*/ 176091 h 1628491"/>
              <a:gd name="connsiteX3" fmla="*/ 601213 w 1202426"/>
              <a:gd name="connsiteY3" fmla="*/ 0 h 1628491"/>
              <a:gd name="connsiteX4" fmla="*/ 1202426 w 1202426"/>
              <a:gd name="connsiteY4" fmla="*/ 601213 h 1628491"/>
              <a:gd name="connsiteX5" fmla="*/ 1202426 w 1202426"/>
              <a:gd name="connsiteY5" fmla="*/ 1628491 h 1628491"/>
              <a:gd name="connsiteX6" fmla="*/ 1145728 w 1202426"/>
              <a:gd name="connsiteY6" fmla="*/ 1586808 h 1628491"/>
              <a:gd name="connsiteX7" fmla="*/ 62828 w 1202426"/>
              <a:gd name="connsiteY7" fmla="*/ 1533115 h 162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2426" h="1628491">
                <a:moveTo>
                  <a:pt x="0" y="1570242"/>
                </a:moveTo>
                <a:lnTo>
                  <a:pt x="0" y="601213"/>
                </a:lnTo>
                <a:cubicBezTo>
                  <a:pt x="0" y="435192"/>
                  <a:pt x="67293" y="284889"/>
                  <a:pt x="176091" y="176091"/>
                </a:cubicBezTo>
                <a:cubicBezTo>
                  <a:pt x="284889" y="67293"/>
                  <a:pt x="435193" y="0"/>
                  <a:pt x="601213" y="0"/>
                </a:cubicBezTo>
                <a:cubicBezTo>
                  <a:pt x="933254" y="0"/>
                  <a:pt x="1202426" y="269172"/>
                  <a:pt x="1202426" y="601213"/>
                </a:cubicBezTo>
                <a:lnTo>
                  <a:pt x="1202426" y="1628491"/>
                </a:lnTo>
                <a:lnTo>
                  <a:pt x="1145728" y="1586808"/>
                </a:lnTo>
                <a:cubicBezTo>
                  <a:pt x="820439" y="1372033"/>
                  <a:pt x="403407" y="1354135"/>
                  <a:pt x="62828" y="1533115"/>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7" name="任意多边形 46"/>
          <p:cNvSpPr>
            <a:spLocks noChangeAspect="1"/>
          </p:cNvSpPr>
          <p:nvPr/>
        </p:nvSpPr>
        <p:spPr>
          <a:xfrm rot="13500000">
            <a:off x="4345016" y="4119728"/>
            <a:ext cx="1202426" cy="1775980"/>
          </a:xfrm>
          <a:custGeom>
            <a:avLst/>
            <a:gdLst>
              <a:gd name="connsiteX0" fmla="*/ 214911 w 1467506"/>
              <a:gd name="connsiteY0" fmla="*/ 214911 h 2167502"/>
              <a:gd name="connsiteX1" fmla="*/ 733753 w 1467506"/>
              <a:gd name="connsiteY1" fmla="*/ 0 h 2167502"/>
              <a:gd name="connsiteX2" fmla="*/ 1467506 w 1467506"/>
              <a:gd name="connsiteY2" fmla="*/ 733753 h 2167502"/>
              <a:gd name="connsiteX3" fmla="*/ 1467506 w 1467506"/>
              <a:gd name="connsiteY3" fmla="*/ 2102543 h 2167502"/>
              <a:gd name="connsiteX4" fmla="*/ 1380034 w 1467506"/>
              <a:gd name="connsiteY4" fmla="*/ 2038235 h 2167502"/>
              <a:gd name="connsiteX5" fmla="*/ 70029 w 1467506"/>
              <a:gd name="connsiteY5" fmla="*/ 2104206 h 2167502"/>
              <a:gd name="connsiteX6" fmla="*/ 0 w 1467506"/>
              <a:gd name="connsiteY6" fmla="*/ 2167502 h 2167502"/>
              <a:gd name="connsiteX7" fmla="*/ 0 w 1467506"/>
              <a:gd name="connsiteY7" fmla="*/ 733753 h 2167502"/>
              <a:gd name="connsiteX8" fmla="*/ 214911 w 1467506"/>
              <a:gd name="connsiteY8" fmla="*/ 214911 h 21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506" h="2167502">
                <a:moveTo>
                  <a:pt x="214911" y="214911"/>
                </a:moveTo>
                <a:cubicBezTo>
                  <a:pt x="347694" y="82128"/>
                  <a:pt x="531133" y="0"/>
                  <a:pt x="733753" y="0"/>
                </a:cubicBezTo>
                <a:cubicBezTo>
                  <a:pt x="1138994" y="0"/>
                  <a:pt x="1467506" y="328512"/>
                  <a:pt x="1467506" y="733753"/>
                </a:cubicBezTo>
                <a:lnTo>
                  <a:pt x="1467506" y="2102543"/>
                </a:lnTo>
                <a:lnTo>
                  <a:pt x="1380034" y="2038235"/>
                </a:lnTo>
                <a:cubicBezTo>
                  <a:pt x="980369" y="1774352"/>
                  <a:pt x="447491" y="1796343"/>
                  <a:pt x="70029" y="2104206"/>
                </a:cubicBezTo>
                <a:lnTo>
                  <a:pt x="0" y="2167502"/>
                </a:lnTo>
                <a:lnTo>
                  <a:pt x="0" y="733753"/>
                </a:lnTo>
                <a:cubicBezTo>
                  <a:pt x="0" y="531132"/>
                  <a:pt x="82128" y="347694"/>
                  <a:pt x="214911" y="214911"/>
                </a:cubicBezTo>
                <a:close/>
              </a:path>
            </a:pathLst>
          </a:custGeom>
          <a:gradFill>
            <a:gsLst>
              <a:gs pos="0">
                <a:schemeClr val="bg1"/>
              </a:gs>
              <a:gs pos="100000">
                <a:schemeClr val="bg1">
                  <a:lumMod val="75000"/>
                </a:schemeClr>
              </a:gs>
            </a:gsLst>
            <a:lin ang="5400000" scaled="0"/>
          </a:gradFill>
          <a:ln>
            <a:noFill/>
          </a:ln>
          <a:effectLst>
            <a:outerShdw blurRad="508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8" name="任意多边形 47"/>
          <p:cNvSpPr>
            <a:spLocks noChangeAspect="1"/>
          </p:cNvSpPr>
          <p:nvPr/>
        </p:nvSpPr>
        <p:spPr>
          <a:xfrm rot="18900000">
            <a:off x="4309493" y="1814060"/>
            <a:ext cx="1202426" cy="1675505"/>
          </a:xfrm>
          <a:custGeom>
            <a:avLst/>
            <a:gdLst>
              <a:gd name="connsiteX0" fmla="*/ 1026335 w 1202426"/>
              <a:gd name="connsiteY0" fmla="*/ 176091 h 1675505"/>
              <a:gd name="connsiteX1" fmla="*/ 1202426 w 1202426"/>
              <a:gd name="connsiteY1" fmla="*/ 601213 h 1675505"/>
              <a:gd name="connsiteX2" fmla="*/ 1202426 w 1202426"/>
              <a:gd name="connsiteY2" fmla="*/ 1646083 h 1675505"/>
              <a:gd name="connsiteX3" fmla="*/ 1117859 w 1202426"/>
              <a:gd name="connsiteY3" fmla="*/ 1596110 h 1675505"/>
              <a:gd name="connsiteX4" fmla="*/ 34959 w 1202426"/>
              <a:gd name="connsiteY4" fmla="*/ 1649804 h 1675505"/>
              <a:gd name="connsiteX5" fmla="*/ 0 w 1202426"/>
              <a:gd name="connsiteY5" fmla="*/ 1675505 h 1675505"/>
              <a:gd name="connsiteX6" fmla="*/ 0 w 1202426"/>
              <a:gd name="connsiteY6" fmla="*/ 601213 h 1675505"/>
              <a:gd name="connsiteX7" fmla="*/ 176091 w 1202426"/>
              <a:gd name="connsiteY7" fmla="*/ 176091 h 1675505"/>
              <a:gd name="connsiteX8" fmla="*/ 601213 w 1202426"/>
              <a:gd name="connsiteY8" fmla="*/ 0 h 1675505"/>
              <a:gd name="connsiteX9" fmla="*/ 1026335 w 1202426"/>
              <a:gd name="connsiteY9" fmla="*/ 176091 h 167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426" h="1675505">
                <a:moveTo>
                  <a:pt x="1026335" y="176091"/>
                </a:moveTo>
                <a:cubicBezTo>
                  <a:pt x="1135133" y="284889"/>
                  <a:pt x="1202426" y="435193"/>
                  <a:pt x="1202426" y="601213"/>
                </a:cubicBezTo>
                <a:lnTo>
                  <a:pt x="1202426" y="1646083"/>
                </a:lnTo>
                <a:lnTo>
                  <a:pt x="1117859" y="1596110"/>
                </a:lnTo>
                <a:cubicBezTo>
                  <a:pt x="777280" y="1417130"/>
                  <a:pt x="360248" y="1435028"/>
                  <a:pt x="34959" y="1649804"/>
                </a:cubicBezTo>
                <a:lnTo>
                  <a:pt x="0" y="1675505"/>
                </a:lnTo>
                <a:lnTo>
                  <a:pt x="0" y="601213"/>
                </a:lnTo>
                <a:cubicBezTo>
                  <a:pt x="0" y="435192"/>
                  <a:pt x="67293" y="284889"/>
                  <a:pt x="176091" y="176091"/>
                </a:cubicBezTo>
                <a:cubicBezTo>
                  <a:pt x="284889" y="67293"/>
                  <a:pt x="435193" y="0"/>
                  <a:pt x="601213" y="0"/>
                </a:cubicBezTo>
                <a:cubicBezTo>
                  <a:pt x="767234" y="0"/>
                  <a:pt x="917537" y="67293"/>
                  <a:pt x="1026335" y="176091"/>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9" name="任意多边形 48"/>
          <p:cNvSpPr/>
          <p:nvPr/>
        </p:nvSpPr>
        <p:spPr>
          <a:xfrm>
            <a:off x="6136302" y="2774775"/>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gradFill>
            <a:gsLst>
              <a:gs pos="0">
                <a:schemeClr val="bg1"/>
              </a:gs>
              <a:gs pos="100000">
                <a:schemeClr val="bg1">
                  <a:lumMod val="75000"/>
                </a:schemeClr>
              </a:gs>
            </a:gsLst>
            <a:lin ang="5400000" scaled="0"/>
          </a:gradFill>
          <a:ln w="25400">
            <a:noFill/>
          </a:ln>
          <a:effectLst>
            <a:outerShdw blurRad="127000" dist="254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H="1" flipV="1">
            <a:off x="5062841" y="3847526"/>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gradFill>
            <a:gsLst>
              <a:gs pos="0">
                <a:schemeClr val="bg1"/>
              </a:gs>
              <a:gs pos="100000">
                <a:schemeClr val="bg1">
                  <a:lumMod val="75000"/>
                </a:schemeClr>
              </a:gs>
            </a:gsLst>
            <a:lin ang="5400000" scaled="0"/>
          </a:gradFill>
          <a:ln w="25400">
            <a:noFill/>
          </a:ln>
          <a:effectLst>
            <a:outerShdw blurRad="1270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a:spLocks noChangeAspect="1"/>
          </p:cNvSpPr>
          <p:nvPr/>
        </p:nvSpPr>
        <p:spPr>
          <a:xfrm>
            <a:off x="6068845" y="3347132"/>
            <a:ext cx="113440" cy="471956"/>
          </a:xfrm>
          <a:prstGeom prst="roundRect">
            <a:avLst>
              <a:gd name="adj" fmla="val 50000"/>
            </a:avLst>
          </a:prstGeom>
          <a:solidFill>
            <a:srgbClr val="FEFEFE">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51"/>
          <p:cNvSpPr>
            <a:spLocks noChangeAspect="1"/>
          </p:cNvSpPr>
          <p:nvPr/>
        </p:nvSpPr>
        <p:spPr>
          <a:xfrm rot="18840000">
            <a:off x="6238151" y="3764305"/>
            <a:ext cx="88492" cy="458873"/>
          </a:xfrm>
          <a:prstGeom prst="roundRect">
            <a:avLst>
              <a:gd name="adj" fmla="val 50000"/>
            </a:avLst>
          </a:prstGeom>
          <a:solidFill>
            <a:srgbClr val="FEFEFE">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a:spLocks noChangeAspect="1"/>
          </p:cNvSpPr>
          <p:nvPr/>
        </p:nvSpPr>
        <p:spPr>
          <a:xfrm>
            <a:off x="6052571" y="3780834"/>
            <a:ext cx="147486" cy="147486"/>
          </a:xfrm>
          <a:prstGeom prst="ellipse">
            <a:avLst/>
          </a:prstGeom>
          <a:gradFill>
            <a:gsLst>
              <a:gs pos="0">
                <a:schemeClr val="bg1"/>
              </a:gs>
              <a:gs pos="100000">
                <a:schemeClr val="bg1">
                  <a:lumMod val="85000"/>
                </a:scheme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a:grpSpLocks noChangeAspect="1"/>
          </p:cNvGrpSpPr>
          <p:nvPr/>
        </p:nvGrpSpPr>
        <p:grpSpPr>
          <a:xfrm>
            <a:off x="7242734" y="2215356"/>
            <a:ext cx="504000" cy="382943"/>
            <a:chOff x="4268086" y="4221191"/>
            <a:chExt cx="509646" cy="387231"/>
          </a:xfrm>
          <a:solidFill>
            <a:srgbClr val="1A6261"/>
          </a:solidFill>
          <a:effectLst/>
        </p:grpSpPr>
        <p:sp>
          <p:nvSpPr>
            <p:cNvPr id="55"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56"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57" name="组合 56"/>
          <p:cNvGrpSpPr/>
          <p:nvPr/>
        </p:nvGrpSpPr>
        <p:grpSpPr>
          <a:xfrm>
            <a:off x="7301875" y="5164271"/>
            <a:ext cx="405415" cy="387731"/>
            <a:chOff x="1004888" y="993775"/>
            <a:chExt cx="2438400" cy="2332038"/>
          </a:xfrm>
          <a:solidFill>
            <a:srgbClr val="FEFEFE"/>
          </a:solidFill>
          <a:effectLst/>
        </p:grpSpPr>
        <p:sp>
          <p:nvSpPr>
            <p:cNvPr id="58"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59" name="任意多边形 5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60" name="组合 59"/>
          <p:cNvGrpSpPr/>
          <p:nvPr/>
        </p:nvGrpSpPr>
        <p:grpSpPr>
          <a:xfrm>
            <a:off x="4495536" y="5024046"/>
            <a:ext cx="356693" cy="456169"/>
            <a:chOff x="1605186" y="572440"/>
            <a:chExt cx="563562" cy="720725"/>
          </a:xfrm>
          <a:solidFill>
            <a:srgbClr val="23172D"/>
          </a:solidFill>
          <a:effectLst/>
        </p:grpSpPr>
        <p:sp>
          <p:nvSpPr>
            <p:cNvPr id="61"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4" name="组合 63"/>
          <p:cNvGrpSpPr>
            <a:grpSpLocks noChangeAspect="1"/>
          </p:cNvGrpSpPr>
          <p:nvPr/>
        </p:nvGrpSpPr>
        <p:grpSpPr>
          <a:xfrm>
            <a:off x="4475379" y="2208515"/>
            <a:ext cx="396001" cy="447889"/>
            <a:chOff x="4994016" y="4872553"/>
            <a:chExt cx="406394" cy="459644"/>
          </a:xfrm>
          <a:solidFill>
            <a:srgbClr val="FEFEFE"/>
          </a:solidFill>
          <a:effectLst/>
        </p:grpSpPr>
        <p:sp>
          <p:nvSpPr>
            <p:cNvPr id="65" name="Freeform 148"/>
            <p:cNvSpPr>
              <a:spLocks noEditPoints="1"/>
            </p:cNvSpPr>
            <p:nvPr/>
          </p:nvSpPr>
          <p:spPr bwMode="auto">
            <a:xfrm>
              <a:off x="5049137" y="4872553"/>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8" name="任意多边形 67"/>
          <p:cNvSpPr/>
          <p:nvPr/>
        </p:nvSpPr>
        <p:spPr>
          <a:xfrm flipH="1">
            <a:off x="5062841" y="2774775"/>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chemeClr val="bg1">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flipV="1">
            <a:off x="6136302" y="3847526"/>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chemeClr val="bg1">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1489028" y="2703809"/>
            <a:ext cx="2436564" cy="92333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1520841" y="2203493"/>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2" name="文本框 71"/>
          <p:cNvSpPr txBox="1"/>
          <p:nvPr/>
        </p:nvSpPr>
        <p:spPr>
          <a:xfrm>
            <a:off x="1470320" y="4569397"/>
            <a:ext cx="2436564" cy="92333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1502133" y="4069081"/>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8638877" y="2771125"/>
            <a:ext cx="2436564" cy="92333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8670690" y="2270809"/>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8620169" y="4636713"/>
            <a:ext cx="2436564" cy="92333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8651982" y="4136397"/>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 r="47119"/>
          <a:stretch>
            <a:fillRect/>
          </a:stretch>
        </p:blipFill>
        <p:spPr>
          <a:xfrm rot="10800000">
            <a:off x="-1" y="0"/>
            <a:ext cx="4307114" cy="6858000"/>
          </a:xfrm>
          <a:prstGeom prst="rect">
            <a:avLst/>
          </a:prstGeom>
        </p:spPr>
      </p:pic>
      <p:sp>
        <p:nvSpPr>
          <p:cNvPr id="9" name="文本框 8"/>
          <p:cNvSpPr txBox="1"/>
          <p:nvPr/>
        </p:nvSpPr>
        <p:spPr>
          <a:xfrm>
            <a:off x="7250338" y="1143070"/>
            <a:ext cx="1998437" cy="923330"/>
          </a:xfrm>
          <a:prstGeom prst="rect">
            <a:avLst/>
          </a:prstGeom>
          <a:noFill/>
        </p:spPr>
        <p:txBody>
          <a:bodyPr wrap="square" rtlCol="0">
            <a:spAutoFit/>
          </a:bodyPr>
          <a:lstStyle/>
          <a:p>
            <a:r>
              <a:rPr lang="zh-CN" altLang="en-US" sz="5400" b="1" dirty="0">
                <a:solidFill>
                  <a:schemeClr val="bg1"/>
                </a:solidFill>
                <a:latin typeface="微软雅黑" panose="020B0503020204020204" pitchFamily="34" charset="-122"/>
                <a:ea typeface="微软雅黑" panose="020B0503020204020204" pitchFamily="34" charset="-122"/>
              </a:rPr>
              <a:t>目录</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331175" y="2381450"/>
            <a:ext cx="3836762"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研究背景以及目的</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254975" y="3209470"/>
            <a:ext cx="3609487"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选题研究现状分析</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896246" y="4054000"/>
            <a:ext cx="4326943"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研究过程以及结果</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268775" y="4879480"/>
            <a:ext cx="3576637"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应用方向展望未来</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482602" y="2381450"/>
            <a:ext cx="592246" cy="589922"/>
            <a:chOff x="2147808" y="3373356"/>
            <a:chExt cx="1459485" cy="1453759"/>
          </a:xfrm>
        </p:grpSpPr>
        <p:sp>
          <p:nvSpPr>
            <p:cNvPr id="19"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3"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5"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6"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7"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8"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9"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0"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1"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2"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3"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7"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8"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9"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0"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1"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3"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4"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5"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0"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1"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2"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3"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7"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8"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0"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5494597" y="3249707"/>
            <a:ext cx="592246" cy="589922"/>
            <a:chOff x="2147808" y="3373356"/>
            <a:chExt cx="1459485" cy="1453759"/>
          </a:xfrm>
        </p:grpSpPr>
        <p:sp>
          <p:nvSpPr>
            <p:cNvPr id="82"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4"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7"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8"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9"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0"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4"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5"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6"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7"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8"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9"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1"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2"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3"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4"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6"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7"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8"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9"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0"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1"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2"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3"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4"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5"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6"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7"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8"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1"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3"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4"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6"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7"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9"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0"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1"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2"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4"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5"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7"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8"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9"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0"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1"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2"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3"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44" name="组合 143"/>
          <p:cNvGrpSpPr/>
          <p:nvPr/>
        </p:nvGrpSpPr>
        <p:grpSpPr>
          <a:xfrm>
            <a:off x="5505880" y="4093215"/>
            <a:ext cx="592246" cy="589922"/>
            <a:chOff x="2147808" y="3373356"/>
            <a:chExt cx="1459485" cy="1453759"/>
          </a:xfrm>
        </p:grpSpPr>
        <p:sp>
          <p:nvSpPr>
            <p:cNvPr id="145"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6"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9"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0"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1"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4"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5"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6"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7"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8"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9"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0"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1"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3"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4"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5"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6"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7"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0"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1"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2"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3"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4"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5"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7"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8"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9"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1"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2"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3"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6"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7"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8"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9"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0"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3"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4"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5"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6"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7"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0"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1"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2"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3"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5"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6"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207" name="组合 206"/>
          <p:cNvGrpSpPr/>
          <p:nvPr/>
        </p:nvGrpSpPr>
        <p:grpSpPr>
          <a:xfrm>
            <a:off x="5517507" y="4890771"/>
            <a:ext cx="592246" cy="589922"/>
            <a:chOff x="2147808" y="3373356"/>
            <a:chExt cx="1459485" cy="1453759"/>
          </a:xfrm>
        </p:grpSpPr>
        <p:sp>
          <p:nvSpPr>
            <p:cNvPr id="208"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9"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0"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1"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2"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4"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5"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6"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7"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9"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0"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1"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2"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3"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4"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5"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6"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7"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8"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9"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0"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1"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2"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3"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4"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5"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6"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7"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8"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9"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0"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1"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2"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3"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4"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5"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6"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7"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8"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9"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0"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1"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2"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3"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4"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5"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6"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7"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8"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9"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0"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1"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2"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3"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4"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5"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6"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7"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8"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9"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81"/>
                                        </p:tgtEl>
                                        <p:attrNameLst>
                                          <p:attrName>style.visibility</p:attrName>
                                        </p:attrNameLst>
                                      </p:cBhvr>
                                      <p:to>
                                        <p:strVal val="visible"/>
                                      </p:to>
                                    </p:set>
                                    <p:anim calcmode="lin" valueType="num">
                                      <p:cBhvr>
                                        <p:cTn id="14" dur="500" fill="hold"/>
                                        <p:tgtEl>
                                          <p:spTgt spid="81"/>
                                        </p:tgtEl>
                                        <p:attrNameLst>
                                          <p:attrName>ppt_w</p:attrName>
                                        </p:attrNameLst>
                                      </p:cBhvr>
                                      <p:tavLst>
                                        <p:tav tm="0">
                                          <p:val>
                                            <p:fltVal val="0"/>
                                          </p:val>
                                        </p:tav>
                                        <p:tav tm="100000">
                                          <p:val>
                                            <p:strVal val="#ppt_w"/>
                                          </p:val>
                                        </p:tav>
                                      </p:tavLst>
                                    </p:anim>
                                    <p:anim calcmode="lin" valueType="num">
                                      <p:cBhvr>
                                        <p:cTn id="15" dur="500" fill="hold"/>
                                        <p:tgtEl>
                                          <p:spTgt spid="81"/>
                                        </p:tgtEl>
                                        <p:attrNameLst>
                                          <p:attrName>ppt_h</p:attrName>
                                        </p:attrNameLst>
                                      </p:cBhvr>
                                      <p:tavLst>
                                        <p:tav tm="0">
                                          <p:val>
                                            <p:fltVal val="0"/>
                                          </p:val>
                                        </p:tav>
                                        <p:tav tm="100000">
                                          <p:val>
                                            <p:strVal val="#ppt_h"/>
                                          </p:val>
                                        </p:tav>
                                      </p:tavLst>
                                    </p:anim>
                                    <p:anim calcmode="lin" valueType="num">
                                      <p:cBhvr>
                                        <p:cTn id="16" dur="500" fill="hold"/>
                                        <p:tgtEl>
                                          <p:spTgt spid="81"/>
                                        </p:tgtEl>
                                        <p:attrNameLst>
                                          <p:attrName>style.rotation</p:attrName>
                                        </p:attrNameLst>
                                      </p:cBhvr>
                                      <p:tavLst>
                                        <p:tav tm="0">
                                          <p:val>
                                            <p:fltVal val="360"/>
                                          </p:val>
                                        </p:tav>
                                        <p:tav tm="100000">
                                          <p:val>
                                            <p:fltVal val="0"/>
                                          </p:val>
                                        </p:tav>
                                      </p:tavLst>
                                    </p:anim>
                                    <p:animEffect transition="in" filter="fade">
                                      <p:cBhvr>
                                        <p:cTn id="17" dur="500"/>
                                        <p:tgtEl>
                                          <p:spTgt spid="81"/>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44"/>
                                        </p:tgtEl>
                                        <p:attrNameLst>
                                          <p:attrName>style.visibility</p:attrName>
                                        </p:attrNameLst>
                                      </p:cBhvr>
                                      <p:to>
                                        <p:strVal val="visible"/>
                                      </p:to>
                                    </p:set>
                                    <p:anim calcmode="lin" valueType="num">
                                      <p:cBhvr>
                                        <p:cTn id="21" dur="500" fill="hold"/>
                                        <p:tgtEl>
                                          <p:spTgt spid="144"/>
                                        </p:tgtEl>
                                        <p:attrNameLst>
                                          <p:attrName>ppt_w</p:attrName>
                                        </p:attrNameLst>
                                      </p:cBhvr>
                                      <p:tavLst>
                                        <p:tav tm="0">
                                          <p:val>
                                            <p:fltVal val="0"/>
                                          </p:val>
                                        </p:tav>
                                        <p:tav tm="100000">
                                          <p:val>
                                            <p:strVal val="#ppt_w"/>
                                          </p:val>
                                        </p:tav>
                                      </p:tavLst>
                                    </p:anim>
                                    <p:anim calcmode="lin" valueType="num">
                                      <p:cBhvr>
                                        <p:cTn id="22" dur="500" fill="hold"/>
                                        <p:tgtEl>
                                          <p:spTgt spid="144"/>
                                        </p:tgtEl>
                                        <p:attrNameLst>
                                          <p:attrName>ppt_h</p:attrName>
                                        </p:attrNameLst>
                                      </p:cBhvr>
                                      <p:tavLst>
                                        <p:tav tm="0">
                                          <p:val>
                                            <p:fltVal val="0"/>
                                          </p:val>
                                        </p:tav>
                                        <p:tav tm="100000">
                                          <p:val>
                                            <p:strVal val="#ppt_h"/>
                                          </p:val>
                                        </p:tav>
                                      </p:tavLst>
                                    </p:anim>
                                    <p:anim calcmode="lin" valueType="num">
                                      <p:cBhvr>
                                        <p:cTn id="23" dur="500" fill="hold"/>
                                        <p:tgtEl>
                                          <p:spTgt spid="144"/>
                                        </p:tgtEl>
                                        <p:attrNameLst>
                                          <p:attrName>style.rotation</p:attrName>
                                        </p:attrNameLst>
                                      </p:cBhvr>
                                      <p:tavLst>
                                        <p:tav tm="0">
                                          <p:val>
                                            <p:fltVal val="360"/>
                                          </p:val>
                                        </p:tav>
                                        <p:tav tm="100000">
                                          <p:val>
                                            <p:fltVal val="0"/>
                                          </p:val>
                                        </p:tav>
                                      </p:tavLst>
                                    </p:anim>
                                    <p:animEffect transition="in" filter="fade">
                                      <p:cBhvr>
                                        <p:cTn id="24" dur="500"/>
                                        <p:tgtEl>
                                          <p:spTgt spid="144"/>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07"/>
                                        </p:tgtEl>
                                        <p:attrNameLst>
                                          <p:attrName>style.visibility</p:attrName>
                                        </p:attrNameLst>
                                      </p:cBhvr>
                                      <p:to>
                                        <p:strVal val="visible"/>
                                      </p:to>
                                    </p:set>
                                    <p:anim calcmode="lin" valueType="num">
                                      <p:cBhvr>
                                        <p:cTn id="28" dur="500" fill="hold"/>
                                        <p:tgtEl>
                                          <p:spTgt spid="207"/>
                                        </p:tgtEl>
                                        <p:attrNameLst>
                                          <p:attrName>ppt_w</p:attrName>
                                        </p:attrNameLst>
                                      </p:cBhvr>
                                      <p:tavLst>
                                        <p:tav tm="0">
                                          <p:val>
                                            <p:fltVal val="0"/>
                                          </p:val>
                                        </p:tav>
                                        <p:tav tm="100000">
                                          <p:val>
                                            <p:strVal val="#ppt_w"/>
                                          </p:val>
                                        </p:tav>
                                      </p:tavLst>
                                    </p:anim>
                                    <p:anim calcmode="lin" valueType="num">
                                      <p:cBhvr>
                                        <p:cTn id="29" dur="500" fill="hold"/>
                                        <p:tgtEl>
                                          <p:spTgt spid="207"/>
                                        </p:tgtEl>
                                        <p:attrNameLst>
                                          <p:attrName>ppt_h</p:attrName>
                                        </p:attrNameLst>
                                      </p:cBhvr>
                                      <p:tavLst>
                                        <p:tav tm="0">
                                          <p:val>
                                            <p:fltVal val="0"/>
                                          </p:val>
                                        </p:tav>
                                        <p:tav tm="100000">
                                          <p:val>
                                            <p:strVal val="#ppt_h"/>
                                          </p:val>
                                        </p:tav>
                                      </p:tavLst>
                                    </p:anim>
                                    <p:anim calcmode="lin" valueType="num">
                                      <p:cBhvr>
                                        <p:cTn id="30" dur="500" fill="hold"/>
                                        <p:tgtEl>
                                          <p:spTgt spid="207"/>
                                        </p:tgtEl>
                                        <p:attrNameLst>
                                          <p:attrName>style.rotation</p:attrName>
                                        </p:attrNameLst>
                                      </p:cBhvr>
                                      <p:tavLst>
                                        <p:tav tm="0">
                                          <p:val>
                                            <p:fltVal val="360"/>
                                          </p:val>
                                        </p:tav>
                                        <p:tav tm="100000">
                                          <p:val>
                                            <p:fltVal val="0"/>
                                          </p:val>
                                        </p:tav>
                                      </p:tavLst>
                                    </p:anim>
                                    <p:animEffect transition="in" filter="fade">
                                      <p:cBhvr>
                                        <p:cTn id="31"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6290267" y="2460673"/>
            <a:ext cx="450000" cy="99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6856324" y="1605673"/>
            <a:ext cx="450000" cy="1864743"/>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7445923" y="1940416"/>
            <a:ext cx="450000" cy="153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8035522" y="768634"/>
            <a:ext cx="450000" cy="2701782"/>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8620521" y="1400416"/>
            <a:ext cx="450000" cy="207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10800000">
            <a:off x="5672226" y="3451066"/>
            <a:ext cx="450000" cy="99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rot="10800000">
            <a:off x="5106169" y="3431323"/>
            <a:ext cx="450000" cy="1864743"/>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rot="10800000">
            <a:off x="4516570" y="3431323"/>
            <a:ext cx="450000" cy="153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rot="10800000">
            <a:off x="3926971" y="3431323"/>
            <a:ext cx="450000" cy="2701782"/>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rot="10800000">
            <a:off x="3341972" y="3431323"/>
            <a:ext cx="450000" cy="2070000"/>
          </a:xfrm>
          <a:prstGeom prst="roundRect">
            <a:avLst>
              <a:gd name="adj" fmla="val 50000"/>
            </a:avLst>
          </a:prstGeom>
          <a:gradFill>
            <a:gsLst>
              <a:gs pos="0">
                <a:schemeClr val="bg1">
                  <a:alpha val="78000"/>
                </a:schemeClr>
              </a:gs>
              <a:gs pos="100000">
                <a:schemeClr val="bg1">
                  <a:alpha val="0"/>
                </a:schemeClr>
              </a:gs>
            </a:gsLst>
            <a:lin ang="120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3207437" y="2601730"/>
            <a:ext cx="2966773" cy="707886"/>
          </a:xfrm>
          <a:prstGeom prst="rect">
            <a:avLst/>
          </a:prstGeom>
          <a:noFill/>
        </p:spPr>
        <p:txBody>
          <a:bodyPr wrap="square" rtlCol="0">
            <a:spAutoFit/>
          </a:bodyPr>
          <a:lstStyle/>
          <a:p>
            <a:pPr algn="ctr"/>
            <a:r>
              <a:rPr lang="en-US" altLang="zh-CN" sz="4000" dirty="0">
                <a:ln>
                  <a:solidFill>
                    <a:schemeClr val="bg1"/>
                  </a:solidFill>
                </a:ln>
                <a:solidFill>
                  <a:schemeClr val="bg1"/>
                </a:solidFill>
                <a:latin typeface="Impact" panose="020B0806030902050204" pitchFamily="34" charset="0"/>
                <a:ea typeface="华文细黑" panose="02010600040101010101" pitchFamily="2" charset="-122"/>
              </a:rPr>
              <a:t>TITLE HERE</a:t>
            </a:r>
            <a:endParaRPr lang="zh-CN" altLang="en-US" sz="4000" dirty="0">
              <a:ln>
                <a:solidFill>
                  <a:schemeClr val="bg1"/>
                </a:solidFill>
              </a:ln>
              <a:solidFill>
                <a:schemeClr val="bg1"/>
              </a:solidFill>
              <a:latin typeface="Impact" panose="020B0806030902050204" pitchFamily="34" charset="0"/>
              <a:ea typeface="华文细黑" panose="02010600040101010101" pitchFamily="2" charset="-122"/>
            </a:endParaRPr>
          </a:p>
        </p:txBody>
      </p:sp>
      <p:sp>
        <p:nvSpPr>
          <p:cNvPr id="84" name="文本框 83"/>
          <p:cNvSpPr txBox="1"/>
          <p:nvPr/>
        </p:nvSpPr>
        <p:spPr>
          <a:xfrm>
            <a:off x="6285366" y="3592123"/>
            <a:ext cx="2966773" cy="707886"/>
          </a:xfrm>
          <a:prstGeom prst="rect">
            <a:avLst/>
          </a:prstGeom>
          <a:noFill/>
        </p:spPr>
        <p:txBody>
          <a:bodyPr wrap="square" rtlCol="0">
            <a:spAutoFit/>
          </a:bodyPr>
          <a:lstStyle/>
          <a:p>
            <a:pPr algn="ctr"/>
            <a:r>
              <a:rPr lang="en-US" altLang="zh-CN" sz="4000" dirty="0">
                <a:ln>
                  <a:solidFill>
                    <a:schemeClr val="bg1"/>
                  </a:solidFill>
                </a:ln>
                <a:solidFill>
                  <a:schemeClr val="bg1"/>
                </a:solidFill>
                <a:latin typeface="Impact" panose="020B0806030902050204" pitchFamily="34" charset="0"/>
                <a:ea typeface="华文细黑" panose="02010600040101010101" pitchFamily="2" charset="-122"/>
              </a:rPr>
              <a:t>TITLE HERE</a:t>
            </a:r>
            <a:endParaRPr lang="zh-CN" altLang="en-US" sz="4000" dirty="0">
              <a:ln>
                <a:solidFill>
                  <a:schemeClr val="bg1"/>
                </a:solidFill>
              </a:ln>
              <a:solidFill>
                <a:schemeClr val="bg1"/>
              </a:solidFill>
              <a:latin typeface="Impact" panose="020B0806030902050204" pitchFamily="34" charset="0"/>
              <a:ea typeface="华文细黑" panose="02010600040101010101" pitchFamily="2" charset="-122"/>
            </a:endParaRPr>
          </a:p>
        </p:txBody>
      </p:sp>
      <p:grpSp>
        <p:nvGrpSpPr>
          <p:cNvPr id="85" name="组合 84"/>
          <p:cNvGrpSpPr/>
          <p:nvPr/>
        </p:nvGrpSpPr>
        <p:grpSpPr>
          <a:xfrm>
            <a:off x="2735302" y="3215413"/>
            <a:ext cx="3419008" cy="186633"/>
            <a:chOff x="2735302" y="3215413"/>
            <a:chExt cx="3419008" cy="186633"/>
          </a:xfrm>
        </p:grpSpPr>
        <p:cxnSp>
          <p:nvCxnSpPr>
            <p:cNvPr id="86" name="直接连接符 85"/>
            <p:cNvCxnSpPr/>
            <p:nvPr/>
          </p:nvCxnSpPr>
          <p:spPr>
            <a:xfrm>
              <a:off x="2900319" y="3309616"/>
              <a:ext cx="3253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泪滴形 86"/>
            <p:cNvSpPr/>
            <p:nvPr/>
          </p:nvSpPr>
          <p:spPr>
            <a:xfrm rot="2770567">
              <a:off x="2735302" y="3215413"/>
              <a:ext cx="186633" cy="186633"/>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6285366" y="3499506"/>
            <a:ext cx="3450217" cy="186633"/>
            <a:chOff x="6285366" y="3499506"/>
            <a:chExt cx="3450217" cy="186633"/>
          </a:xfrm>
        </p:grpSpPr>
        <p:cxnSp>
          <p:nvCxnSpPr>
            <p:cNvPr id="89" name="直接连接符 88"/>
            <p:cNvCxnSpPr/>
            <p:nvPr/>
          </p:nvCxnSpPr>
          <p:spPr>
            <a:xfrm>
              <a:off x="6285366" y="3592123"/>
              <a:ext cx="3253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0" name="泪滴形 89"/>
            <p:cNvSpPr/>
            <p:nvPr/>
          </p:nvSpPr>
          <p:spPr>
            <a:xfrm rot="13581145">
              <a:off x="9548950" y="3499506"/>
              <a:ext cx="186633" cy="186633"/>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p:cNvSpPr txBox="1"/>
          <p:nvPr/>
        </p:nvSpPr>
        <p:spPr>
          <a:xfrm>
            <a:off x="2139056" y="1751480"/>
            <a:ext cx="2967112"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6701237" y="4547666"/>
            <a:ext cx="2967112"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right)">
                                      <p:cBhvr>
                                        <p:cTn id="7" dur="500"/>
                                        <p:tgtEl>
                                          <p:spTgt spid="85"/>
                                        </p:tgtEl>
                                      </p:cBhvr>
                                    </p:animEffect>
                                  </p:childTnLst>
                                </p:cTn>
                              </p:par>
                              <p:par>
                                <p:cTn id="8" presetID="22" presetClass="entr" presetSubtype="8" fill="hold"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wipe(left)">
                                      <p:cBhvr>
                                        <p:cTn id="10" dur="500"/>
                                        <p:tgtEl>
                                          <p:spTgt spid="8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left)">
                                      <p:cBhvr>
                                        <p:cTn id="13" dur="500"/>
                                        <p:tgtEl>
                                          <p:spTgt spid="8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right)">
                                      <p:cBhvr>
                                        <p:cTn id="16" dur="500"/>
                                        <p:tgtEl>
                                          <p:spTgt spid="83"/>
                                        </p:tgtEl>
                                      </p:cBhvr>
                                    </p:animEffect>
                                  </p:childTnLst>
                                </p:cTn>
                              </p:par>
                              <p:par>
                                <p:cTn id="17" presetID="2" presetClass="entr" presetSubtype="1" fill="hold" grpId="0" nodeType="withEffect">
                                  <p:stCondLst>
                                    <p:cond delay="20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additive="base">
                                        <p:cTn id="23" dur="500" fill="hold"/>
                                        <p:tgtEl>
                                          <p:spTgt spid="81"/>
                                        </p:tgtEl>
                                        <p:attrNameLst>
                                          <p:attrName>ppt_x</p:attrName>
                                        </p:attrNameLst>
                                      </p:cBhvr>
                                      <p:tavLst>
                                        <p:tav tm="0">
                                          <p:val>
                                            <p:strVal val="#ppt_x"/>
                                          </p:val>
                                        </p:tav>
                                        <p:tav tm="100000">
                                          <p:val>
                                            <p:strVal val="#ppt_x"/>
                                          </p:val>
                                        </p:tav>
                                      </p:tavLst>
                                    </p:anim>
                                    <p:anim calcmode="lin" valueType="num">
                                      <p:cBhvr additive="base">
                                        <p:cTn id="24" dur="500" fill="hold"/>
                                        <p:tgtEl>
                                          <p:spTgt spid="8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20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500" fill="hold"/>
                                        <p:tgtEl>
                                          <p:spTgt spid="80"/>
                                        </p:tgtEl>
                                        <p:attrNameLst>
                                          <p:attrName>ppt_x</p:attrName>
                                        </p:attrNameLst>
                                      </p:cBhvr>
                                      <p:tavLst>
                                        <p:tav tm="0">
                                          <p:val>
                                            <p:strVal val="#ppt_x"/>
                                          </p:val>
                                        </p:tav>
                                        <p:tav tm="100000">
                                          <p:val>
                                            <p:strVal val="#ppt_x"/>
                                          </p:val>
                                        </p:tav>
                                      </p:tavLst>
                                    </p:anim>
                                    <p:anim calcmode="lin" valueType="num">
                                      <p:cBhvr additive="base">
                                        <p:cTn id="28" dur="500" fill="hold"/>
                                        <p:tgtEl>
                                          <p:spTgt spid="8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400"/>
                                  </p:stCondLst>
                                  <p:childTnLst>
                                    <p:set>
                                      <p:cBhvr>
                                        <p:cTn id="30" dur="1" fill="hold">
                                          <p:stCondLst>
                                            <p:cond delay="0"/>
                                          </p:stCondLst>
                                        </p:cTn>
                                        <p:tgtEl>
                                          <p:spTgt spid="79"/>
                                        </p:tgtEl>
                                        <p:attrNameLst>
                                          <p:attrName>style.visibility</p:attrName>
                                        </p:attrNameLst>
                                      </p:cBhvr>
                                      <p:to>
                                        <p:strVal val="visible"/>
                                      </p:to>
                                    </p:set>
                                    <p:anim calcmode="lin" valueType="num">
                                      <p:cBhvr additive="base">
                                        <p:cTn id="31" dur="500" fill="hold"/>
                                        <p:tgtEl>
                                          <p:spTgt spid="79"/>
                                        </p:tgtEl>
                                        <p:attrNameLst>
                                          <p:attrName>ppt_x</p:attrName>
                                        </p:attrNameLst>
                                      </p:cBhvr>
                                      <p:tavLst>
                                        <p:tav tm="0">
                                          <p:val>
                                            <p:strVal val="#ppt_x"/>
                                          </p:val>
                                        </p:tav>
                                        <p:tav tm="100000">
                                          <p:val>
                                            <p:strVal val="#ppt_x"/>
                                          </p:val>
                                        </p:tav>
                                      </p:tavLst>
                                    </p:anim>
                                    <p:anim calcmode="lin" valueType="num">
                                      <p:cBhvr additive="base">
                                        <p:cTn id="32" dur="500" fill="hold"/>
                                        <p:tgtEl>
                                          <p:spTgt spid="79"/>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6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ppt_x"/>
                                          </p:val>
                                        </p:tav>
                                        <p:tav tm="100000">
                                          <p:val>
                                            <p:strVal val="#ppt_x"/>
                                          </p:val>
                                        </p:tav>
                                      </p:tavLst>
                                    </p:anim>
                                    <p:anim calcmode="lin" valueType="num">
                                      <p:cBhvr additive="base">
                                        <p:cTn id="36" dur="500" fill="hold"/>
                                        <p:tgtEl>
                                          <p:spTgt spid="78"/>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60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6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60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ppt_x"/>
                                          </p:val>
                                        </p:tav>
                                        <p:tav tm="100000">
                                          <p:val>
                                            <p:strVal val="#ppt_x"/>
                                          </p:val>
                                        </p:tav>
                                      </p:tavLst>
                                    </p:anim>
                                    <p:anim calcmode="lin" valueType="num">
                                      <p:cBhvr additive="base">
                                        <p:cTn id="5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78" grpId="0" animBg="1"/>
      <p:bldP spid="79" grpId="0" animBg="1"/>
      <p:bldP spid="80" grpId="0" animBg="1"/>
      <p:bldP spid="81" grpId="0" animBg="1"/>
      <p:bldP spid="82" grpId="0" animBg="1"/>
      <p:bldP spid="83" grpId="0"/>
      <p:bldP spid="8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873143" y="2023500"/>
            <a:ext cx="2120122" cy="2120122"/>
            <a:chOff x="2873143" y="2023500"/>
            <a:chExt cx="2120122" cy="2120122"/>
          </a:xfrm>
        </p:grpSpPr>
        <p:sp>
          <p:nvSpPr>
            <p:cNvPr id="26" name="泪滴形 25"/>
            <p:cNvSpPr/>
            <p:nvPr/>
          </p:nvSpPr>
          <p:spPr>
            <a:xfrm rot="13777375">
              <a:off x="2873143" y="2023500"/>
              <a:ext cx="2120122" cy="2120122"/>
            </a:xfrm>
            <a:prstGeom prst="teardrop">
              <a:avLst/>
            </a:prstGeom>
            <a:gradFill>
              <a:gsLst>
                <a:gs pos="0">
                  <a:srgbClr val="FFFFFF">
                    <a:alpha val="0"/>
                  </a:srgbClr>
                </a:gs>
                <a:gs pos="50000">
                  <a:schemeClr val="bg1">
                    <a:alpha val="48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4"/>
            <p:cNvGrpSpPr>
              <a:grpSpLocks noChangeAspect="1"/>
            </p:cNvGrpSpPr>
            <p:nvPr/>
          </p:nvGrpSpPr>
          <p:grpSpPr bwMode="auto">
            <a:xfrm>
              <a:off x="3578218" y="2692043"/>
              <a:ext cx="583944" cy="840879"/>
              <a:chOff x="2230" y="1990"/>
              <a:chExt cx="375" cy="540"/>
            </a:xfrm>
          </p:grpSpPr>
          <p:sp>
            <p:nvSpPr>
              <p:cNvPr id="28" name="AutoShape 3"/>
              <p:cNvSpPr>
                <a:spLocks noChangeAspect="1" noChangeArrowheads="1" noTextEdit="1"/>
              </p:cNvSpPr>
              <p:nvPr/>
            </p:nvSpPr>
            <p:spPr bwMode="auto">
              <a:xfrm>
                <a:off x="2230" y="1990"/>
                <a:ext cx="375"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Freeform 5"/>
              <p:cNvSpPr>
                <a:spLocks noEditPoints="1"/>
              </p:cNvSpPr>
              <p:nvPr/>
            </p:nvSpPr>
            <p:spPr bwMode="auto">
              <a:xfrm>
                <a:off x="2226" y="1983"/>
                <a:ext cx="379" cy="551"/>
              </a:xfrm>
              <a:custGeom>
                <a:avLst/>
                <a:gdLst>
                  <a:gd name="T0" fmla="*/ 61 w 100"/>
                  <a:gd name="T1" fmla="*/ 4 h 147"/>
                  <a:gd name="T2" fmla="*/ 11 w 100"/>
                  <a:gd name="T3" fmla="*/ 25 h 147"/>
                  <a:gd name="T4" fmla="*/ 11 w 100"/>
                  <a:gd name="T5" fmla="*/ 79 h 147"/>
                  <a:gd name="T6" fmla="*/ 51 w 100"/>
                  <a:gd name="T7" fmla="*/ 147 h 147"/>
                  <a:gd name="T8" fmla="*/ 55 w 100"/>
                  <a:gd name="T9" fmla="*/ 139 h 147"/>
                  <a:gd name="T10" fmla="*/ 91 w 100"/>
                  <a:gd name="T11" fmla="*/ 80 h 147"/>
                  <a:gd name="T12" fmla="*/ 98 w 100"/>
                  <a:gd name="T13" fmla="*/ 43 h 147"/>
                  <a:gd name="T14" fmla="*/ 61 w 100"/>
                  <a:gd name="T15" fmla="*/ 4 h 147"/>
                  <a:gd name="T16" fmla="*/ 51 w 100"/>
                  <a:gd name="T17" fmla="*/ 79 h 147"/>
                  <a:gd name="T18" fmla="*/ 24 w 100"/>
                  <a:gd name="T19" fmla="*/ 52 h 147"/>
                  <a:gd name="T20" fmla="*/ 51 w 100"/>
                  <a:gd name="T21" fmla="*/ 25 h 147"/>
                  <a:gd name="T22" fmla="*/ 78 w 100"/>
                  <a:gd name="T23" fmla="*/ 52 h 147"/>
                  <a:gd name="T24" fmla="*/ 51 w 100"/>
                  <a:gd name="T25" fmla="*/ 7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47">
                    <a:moveTo>
                      <a:pt x="61" y="4"/>
                    </a:moveTo>
                    <a:cubicBezTo>
                      <a:pt x="41" y="0"/>
                      <a:pt x="22" y="8"/>
                      <a:pt x="11" y="25"/>
                    </a:cubicBezTo>
                    <a:cubicBezTo>
                      <a:pt x="0" y="41"/>
                      <a:pt x="0" y="62"/>
                      <a:pt x="11" y="79"/>
                    </a:cubicBezTo>
                    <a:cubicBezTo>
                      <a:pt x="25" y="101"/>
                      <a:pt x="40" y="123"/>
                      <a:pt x="51" y="147"/>
                    </a:cubicBezTo>
                    <a:cubicBezTo>
                      <a:pt x="52" y="144"/>
                      <a:pt x="53" y="141"/>
                      <a:pt x="55" y="139"/>
                    </a:cubicBezTo>
                    <a:cubicBezTo>
                      <a:pt x="67" y="119"/>
                      <a:pt x="79" y="99"/>
                      <a:pt x="91" y="80"/>
                    </a:cubicBezTo>
                    <a:cubicBezTo>
                      <a:pt x="98" y="68"/>
                      <a:pt x="100" y="56"/>
                      <a:pt x="98" y="43"/>
                    </a:cubicBezTo>
                    <a:cubicBezTo>
                      <a:pt x="96" y="24"/>
                      <a:pt x="80" y="8"/>
                      <a:pt x="61" y="4"/>
                    </a:cubicBezTo>
                    <a:close/>
                    <a:moveTo>
                      <a:pt x="51" y="79"/>
                    </a:moveTo>
                    <a:cubicBezTo>
                      <a:pt x="35" y="79"/>
                      <a:pt x="24" y="68"/>
                      <a:pt x="24" y="52"/>
                    </a:cubicBezTo>
                    <a:cubicBezTo>
                      <a:pt x="23" y="37"/>
                      <a:pt x="36" y="25"/>
                      <a:pt x="51" y="25"/>
                    </a:cubicBezTo>
                    <a:cubicBezTo>
                      <a:pt x="66" y="25"/>
                      <a:pt x="78" y="37"/>
                      <a:pt x="78" y="52"/>
                    </a:cubicBezTo>
                    <a:cubicBezTo>
                      <a:pt x="78" y="67"/>
                      <a:pt x="66" y="79"/>
                      <a:pt x="51"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 name="组合 29"/>
          <p:cNvGrpSpPr/>
          <p:nvPr/>
        </p:nvGrpSpPr>
        <p:grpSpPr>
          <a:xfrm>
            <a:off x="4203601" y="2052424"/>
            <a:ext cx="2120122" cy="2120122"/>
            <a:chOff x="4203601" y="2052424"/>
            <a:chExt cx="2120122" cy="2120122"/>
          </a:xfrm>
        </p:grpSpPr>
        <p:sp>
          <p:nvSpPr>
            <p:cNvPr id="31" name="泪滴形 30"/>
            <p:cNvSpPr/>
            <p:nvPr/>
          </p:nvSpPr>
          <p:spPr>
            <a:xfrm rot="2858139">
              <a:off x="4203601" y="2052424"/>
              <a:ext cx="2120122" cy="2120122"/>
            </a:xfrm>
            <a:prstGeom prst="teardrop">
              <a:avLst/>
            </a:prstGeom>
            <a:gradFill>
              <a:gsLst>
                <a:gs pos="0">
                  <a:srgbClr val="FFFFFF">
                    <a:alpha val="0"/>
                  </a:srgbClr>
                </a:gs>
                <a:gs pos="50000">
                  <a:schemeClr val="bg1">
                    <a:alpha val="48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8"/>
            <p:cNvGrpSpPr>
              <a:grpSpLocks noChangeAspect="1"/>
            </p:cNvGrpSpPr>
            <p:nvPr/>
          </p:nvGrpSpPr>
          <p:grpSpPr bwMode="auto">
            <a:xfrm>
              <a:off x="4926216" y="2836305"/>
              <a:ext cx="764239" cy="608272"/>
              <a:chOff x="3074" y="2091"/>
              <a:chExt cx="392" cy="312"/>
            </a:xfrm>
          </p:grpSpPr>
          <p:sp>
            <p:nvSpPr>
              <p:cNvPr id="33" name="AutoShape 7"/>
              <p:cNvSpPr>
                <a:spLocks noChangeAspect="1" noChangeArrowheads="1" noTextEdit="1"/>
              </p:cNvSpPr>
              <p:nvPr/>
            </p:nvSpPr>
            <p:spPr bwMode="auto">
              <a:xfrm>
                <a:off x="3074" y="2091"/>
                <a:ext cx="39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Freeform 9"/>
              <p:cNvSpPr>
                <a:spLocks noEditPoints="1"/>
              </p:cNvSpPr>
              <p:nvPr/>
            </p:nvSpPr>
            <p:spPr bwMode="auto">
              <a:xfrm>
                <a:off x="3070" y="2088"/>
                <a:ext cx="400" cy="311"/>
              </a:xfrm>
              <a:custGeom>
                <a:avLst/>
                <a:gdLst>
                  <a:gd name="T0" fmla="*/ 100 w 116"/>
                  <a:gd name="T1" fmla="*/ 0 h 90"/>
                  <a:gd name="T2" fmla="*/ 16 w 116"/>
                  <a:gd name="T3" fmla="*/ 0 h 90"/>
                  <a:gd name="T4" fmla="*/ 0 w 116"/>
                  <a:gd name="T5" fmla="*/ 16 h 90"/>
                  <a:gd name="T6" fmla="*/ 0 w 116"/>
                  <a:gd name="T7" fmla="*/ 74 h 90"/>
                  <a:gd name="T8" fmla="*/ 16 w 116"/>
                  <a:gd name="T9" fmla="*/ 90 h 90"/>
                  <a:gd name="T10" fmla="*/ 100 w 116"/>
                  <a:gd name="T11" fmla="*/ 90 h 90"/>
                  <a:gd name="T12" fmla="*/ 116 w 116"/>
                  <a:gd name="T13" fmla="*/ 74 h 90"/>
                  <a:gd name="T14" fmla="*/ 116 w 116"/>
                  <a:gd name="T15" fmla="*/ 16 h 90"/>
                  <a:gd name="T16" fmla="*/ 100 w 116"/>
                  <a:gd name="T17" fmla="*/ 0 h 90"/>
                  <a:gd name="T18" fmla="*/ 109 w 116"/>
                  <a:gd name="T19" fmla="*/ 74 h 90"/>
                  <a:gd name="T20" fmla="*/ 100 w 116"/>
                  <a:gd name="T21" fmla="*/ 82 h 90"/>
                  <a:gd name="T22" fmla="*/ 16 w 116"/>
                  <a:gd name="T23" fmla="*/ 82 h 90"/>
                  <a:gd name="T24" fmla="*/ 8 w 116"/>
                  <a:gd name="T25" fmla="*/ 74 h 90"/>
                  <a:gd name="T26" fmla="*/ 8 w 116"/>
                  <a:gd name="T27" fmla="*/ 16 h 90"/>
                  <a:gd name="T28" fmla="*/ 16 w 116"/>
                  <a:gd name="T29" fmla="*/ 8 h 90"/>
                  <a:gd name="T30" fmla="*/ 100 w 116"/>
                  <a:gd name="T31" fmla="*/ 8 h 90"/>
                  <a:gd name="T32" fmla="*/ 109 w 116"/>
                  <a:gd name="T33" fmla="*/ 16 h 90"/>
                  <a:gd name="T34" fmla="*/ 109 w 116"/>
                  <a:gd name="T35" fmla="*/ 7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90">
                    <a:moveTo>
                      <a:pt x="100" y="0"/>
                    </a:moveTo>
                    <a:cubicBezTo>
                      <a:pt x="16" y="0"/>
                      <a:pt x="16" y="0"/>
                      <a:pt x="16" y="0"/>
                    </a:cubicBezTo>
                    <a:cubicBezTo>
                      <a:pt x="7" y="0"/>
                      <a:pt x="0" y="7"/>
                      <a:pt x="0" y="16"/>
                    </a:cubicBezTo>
                    <a:cubicBezTo>
                      <a:pt x="0" y="74"/>
                      <a:pt x="0" y="74"/>
                      <a:pt x="0" y="74"/>
                    </a:cubicBezTo>
                    <a:cubicBezTo>
                      <a:pt x="0" y="83"/>
                      <a:pt x="7" y="90"/>
                      <a:pt x="16" y="90"/>
                    </a:cubicBezTo>
                    <a:cubicBezTo>
                      <a:pt x="100" y="90"/>
                      <a:pt x="100" y="90"/>
                      <a:pt x="100" y="90"/>
                    </a:cubicBezTo>
                    <a:cubicBezTo>
                      <a:pt x="109" y="90"/>
                      <a:pt x="116" y="83"/>
                      <a:pt x="116" y="74"/>
                    </a:cubicBezTo>
                    <a:cubicBezTo>
                      <a:pt x="116" y="16"/>
                      <a:pt x="116" y="16"/>
                      <a:pt x="116" y="16"/>
                    </a:cubicBezTo>
                    <a:cubicBezTo>
                      <a:pt x="116" y="7"/>
                      <a:pt x="109" y="0"/>
                      <a:pt x="100" y="0"/>
                    </a:cubicBezTo>
                    <a:close/>
                    <a:moveTo>
                      <a:pt x="109" y="74"/>
                    </a:moveTo>
                    <a:cubicBezTo>
                      <a:pt x="109" y="79"/>
                      <a:pt x="105" y="82"/>
                      <a:pt x="100" y="82"/>
                    </a:cubicBezTo>
                    <a:cubicBezTo>
                      <a:pt x="16" y="82"/>
                      <a:pt x="16" y="82"/>
                      <a:pt x="16" y="82"/>
                    </a:cubicBezTo>
                    <a:cubicBezTo>
                      <a:pt x="11" y="82"/>
                      <a:pt x="8" y="79"/>
                      <a:pt x="8" y="74"/>
                    </a:cubicBezTo>
                    <a:cubicBezTo>
                      <a:pt x="8" y="16"/>
                      <a:pt x="8" y="16"/>
                      <a:pt x="8" y="16"/>
                    </a:cubicBezTo>
                    <a:cubicBezTo>
                      <a:pt x="8" y="12"/>
                      <a:pt x="11" y="8"/>
                      <a:pt x="16" y="8"/>
                    </a:cubicBezTo>
                    <a:cubicBezTo>
                      <a:pt x="100" y="8"/>
                      <a:pt x="100" y="8"/>
                      <a:pt x="100" y="8"/>
                    </a:cubicBezTo>
                    <a:cubicBezTo>
                      <a:pt x="105" y="8"/>
                      <a:pt x="109" y="12"/>
                      <a:pt x="109" y="16"/>
                    </a:cubicBezTo>
                    <a:lnTo>
                      <a:pt x="109" y="7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10"/>
              <p:cNvSpPr>
                <a:spLocks noChangeArrowheads="1"/>
              </p:cNvSpPr>
              <p:nvPr/>
            </p:nvSpPr>
            <p:spPr bwMode="auto">
              <a:xfrm>
                <a:off x="3328" y="2140"/>
                <a:ext cx="97" cy="9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1"/>
              <p:cNvSpPr/>
              <p:nvPr/>
            </p:nvSpPr>
            <p:spPr bwMode="auto">
              <a:xfrm>
                <a:off x="3088" y="2223"/>
                <a:ext cx="361" cy="152"/>
              </a:xfrm>
              <a:custGeom>
                <a:avLst/>
                <a:gdLst>
                  <a:gd name="T0" fmla="*/ 203 w 361"/>
                  <a:gd name="T1" fmla="*/ 97 h 152"/>
                  <a:gd name="T2" fmla="*/ 93 w 361"/>
                  <a:gd name="T3" fmla="*/ 0 h 152"/>
                  <a:gd name="T4" fmla="*/ 0 w 361"/>
                  <a:gd name="T5" fmla="*/ 111 h 152"/>
                  <a:gd name="T6" fmla="*/ 0 w 361"/>
                  <a:gd name="T7" fmla="*/ 152 h 152"/>
                  <a:gd name="T8" fmla="*/ 361 w 361"/>
                  <a:gd name="T9" fmla="*/ 152 h 152"/>
                  <a:gd name="T10" fmla="*/ 361 w 361"/>
                  <a:gd name="T11" fmla="*/ 142 h 152"/>
                  <a:gd name="T12" fmla="*/ 261 w 361"/>
                  <a:gd name="T13" fmla="*/ 31 h 152"/>
                  <a:gd name="T14" fmla="*/ 203 w 361"/>
                  <a:gd name="T15" fmla="*/ 97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1" h="152">
                    <a:moveTo>
                      <a:pt x="203" y="97"/>
                    </a:moveTo>
                    <a:lnTo>
                      <a:pt x="93" y="0"/>
                    </a:lnTo>
                    <a:lnTo>
                      <a:pt x="0" y="111"/>
                    </a:lnTo>
                    <a:lnTo>
                      <a:pt x="0" y="152"/>
                    </a:lnTo>
                    <a:lnTo>
                      <a:pt x="361" y="152"/>
                    </a:lnTo>
                    <a:lnTo>
                      <a:pt x="361" y="142"/>
                    </a:lnTo>
                    <a:lnTo>
                      <a:pt x="261" y="31"/>
                    </a:lnTo>
                    <a:lnTo>
                      <a:pt x="203" y="9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7" name="组合 36"/>
          <p:cNvGrpSpPr/>
          <p:nvPr/>
        </p:nvGrpSpPr>
        <p:grpSpPr>
          <a:xfrm>
            <a:off x="5657312" y="2048189"/>
            <a:ext cx="2120122" cy="2120122"/>
            <a:chOff x="5688012" y="2052422"/>
            <a:chExt cx="2120122" cy="2120122"/>
          </a:xfrm>
        </p:grpSpPr>
        <p:sp>
          <p:nvSpPr>
            <p:cNvPr id="38" name="泪滴形 37"/>
            <p:cNvSpPr/>
            <p:nvPr/>
          </p:nvSpPr>
          <p:spPr>
            <a:xfrm rot="2858139">
              <a:off x="5688012" y="2052422"/>
              <a:ext cx="2120122" cy="2120122"/>
            </a:xfrm>
            <a:prstGeom prst="teardrop">
              <a:avLst/>
            </a:prstGeom>
            <a:gradFill>
              <a:gsLst>
                <a:gs pos="0">
                  <a:srgbClr val="FFFFFF">
                    <a:alpha val="0"/>
                  </a:srgbClr>
                </a:gs>
                <a:gs pos="50000">
                  <a:schemeClr val="bg1">
                    <a:alpha val="48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Group 14"/>
            <p:cNvGrpSpPr>
              <a:grpSpLocks noChangeAspect="1"/>
            </p:cNvGrpSpPr>
            <p:nvPr/>
          </p:nvGrpSpPr>
          <p:grpSpPr bwMode="auto">
            <a:xfrm>
              <a:off x="6442614" y="2829955"/>
              <a:ext cx="654050" cy="654050"/>
              <a:chOff x="4009" y="2087"/>
              <a:chExt cx="412" cy="412"/>
            </a:xfrm>
          </p:grpSpPr>
          <p:sp>
            <p:nvSpPr>
              <p:cNvPr id="45" name="AutoShape 13"/>
              <p:cNvSpPr>
                <a:spLocks noChangeAspect="1" noChangeArrowheads="1" noTextEdit="1"/>
              </p:cNvSpPr>
              <p:nvPr/>
            </p:nvSpPr>
            <p:spPr bwMode="auto">
              <a:xfrm>
                <a:off x="4009" y="2087"/>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 name="Freeform 15"/>
              <p:cNvSpPr>
                <a:spLocks noEditPoints="1"/>
              </p:cNvSpPr>
              <p:nvPr/>
            </p:nvSpPr>
            <p:spPr bwMode="auto">
              <a:xfrm>
                <a:off x="4003" y="2087"/>
                <a:ext cx="415" cy="421"/>
              </a:xfrm>
              <a:custGeom>
                <a:avLst/>
                <a:gdLst>
                  <a:gd name="T0" fmla="*/ 83 w 133"/>
                  <a:gd name="T1" fmla="*/ 0 h 135"/>
                  <a:gd name="T2" fmla="*/ 33 w 133"/>
                  <a:gd name="T3" fmla="*/ 49 h 135"/>
                  <a:gd name="T4" fmla="*/ 43 w 133"/>
                  <a:gd name="T5" fmla="*/ 79 h 135"/>
                  <a:gd name="T6" fmla="*/ 34 w 133"/>
                  <a:gd name="T7" fmla="*/ 82 h 135"/>
                  <a:gd name="T8" fmla="*/ 4 w 133"/>
                  <a:gd name="T9" fmla="*/ 112 h 135"/>
                  <a:gd name="T10" fmla="*/ 6 w 133"/>
                  <a:gd name="T11" fmla="*/ 129 h 135"/>
                  <a:gd name="T12" fmla="*/ 23 w 133"/>
                  <a:gd name="T13" fmla="*/ 130 h 135"/>
                  <a:gd name="T14" fmla="*/ 52 w 133"/>
                  <a:gd name="T15" fmla="*/ 101 h 135"/>
                  <a:gd name="T16" fmla="*/ 55 w 133"/>
                  <a:gd name="T17" fmla="*/ 91 h 135"/>
                  <a:gd name="T18" fmla="*/ 83 w 133"/>
                  <a:gd name="T19" fmla="*/ 99 h 135"/>
                  <a:gd name="T20" fmla="*/ 133 w 133"/>
                  <a:gd name="T21" fmla="*/ 49 h 135"/>
                  <a:gd name="T22" fmla="*/ 83 w 133"/>
                  <a:gd name="T23" fmla="*/ 0 h 135"/>
                  <a:gd name="T24" fmla="*/ 83 w 133"/>
                  <a:gd name="T25" fmla="*/ 92 h 135"/>
                  <a:gd name="T26" fmla="*/ 41 w 133"/>
                  <a:gd name="T27" fmla="*/ 49 h 135"/>
                  <a:gd name="T28" fmla="*/ 83 w 133"/>
                  <a:gd name="T29" fmla="*/ 7 h 135"/>
                  <a:gd name="T30" fmla="*/ 125 w 133"/>
                  <a:gd name="T31" fmla="*/ 49 h 135"/>
                  <a:gd name="T32" fmla="*/ 83 w 133"/>
                  <a:gd name="T33" fmla="*/ 9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135">
                    <a:moveTo>
                      <a:pt x="83" y="0"/>
                    </a:moveTo>
                    <a:cubicBezTo>
                      <a:pt x="56" y="0"/>
                      <a:pt x="33" y="22"/>
                      <a:pt x="33" y="49"/>
                    </a:cubicBezTo>
                    <a:cubicBezTo>
                      <a:pt x="33" y="61"/>
                      <a:pt x="37" y="71"/>
                      <a:pt x="43" y="79"/>
                    </a:cubicBezTo>
                    <a:cubicBezTo>
                      <a:pt x="40" y="79"/>
                      <a:pt x="37" y="80"/>
                      <a:pt x="34" y="82"/>
                    </a:cubicBezTo>
                    <a:cubicBezTo>
                      <a:pt x="4" y="112"/>
                      <a:pt x="4" y="112"/>
                      <a:pt x="4" y="112"/>
                    </a:cubicBezTo>
                    <a:cubicBezTo>
                      <a:pt x="0" y="116"/>
                      <a:pt x="0" y="124"/>
                      <a:pt x="6" y="129"/>
                    </a:cubicBezTo>
                    <a:cubicBezTo>
                      <a:pt x="11" y="134"/>
                      <a:pt x="18" y="135"/>
                      <a:pt x="23" y="130"/>
                    </a:cubicBezTo>
                    <a:cubicBezTo>
                      <a:pt x="52" y="101"/>
                      <a:pt x="52" y="101"/>
                      <a:pt x="52" y="101"/>
                    </a:cubicBezTo>
                    <a:cubicBezTo>
                      <a:pt x="55" y="98"/>
                      <a:pt x="56" y="94"/>
                      <a:pt x="55" y="91"/>
                    </a:cubicBezTo>
                    <a:cubicBezTo>
                      <a:pt x="63" y="96"/>
                      <a:pt x="73" y="99"/>
                      <a:pt x="83" y="99"/>
                    </a:cubicBezTo>
                    <a:cubicBezTo>
                      <a:pt x="110" y="99"/>
                      <a:pt x="133" y="77"/>
                      <a:pt x="133" y="49"/>
                    </a:cubicBezTo>
                    <a:cubicBezTo>
                      <a:pt x="133" y="22"/>
                      <a:pt x="110" y="0"/>
                      <a:pt x="83" y="0"/>
                    </a:cubicBezTo>
                    <a:close/>
                    <a:moveTo>
                      <a:pt x="83" y="92"/>
                    </a:moveTo>
                    <a:cubicBezTo>
                      <a:pt x="60" y="92"/>
                      <a:pt x="41" y="73"/>
                      <a:pt x="41" y="49"/>
                    </a:cubicBezTo>
                    <a:cubicBezTo>
                      <a:pt x="41" y="26"/>
                      <a:pt x="60" y="7"/>
                      <a:pt x="83" y="7"/>
                    </a:cubicBezTo>
                    <a:cubicBezTo>
                      <a:pt x="106" y="7"/>
                      <a:pt x="125" y="26"/>
                      <a:pt x="125" y="49"/>
                    </a:cubicBezTo>
                    <a:cubicBezTo>
                      <a:pt x="125" y="73"/>
                      <a:pt x="106" y="92"/>
                      <a:pt x="83"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16"/>
              <p:cNvSpPr>
                <a:spLocks noChangeArrowheads="1"/>
              </p:cNvSpPr>
              <p:nvPr/>
            </p:nvSpPr>
            <p:spPr bwMode="auto">
              <a:xfrm>
                <a:off x="4168" y="2146"/>
                <a:ext cx="184" cy="1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8" name="组合 47"/>
          <p:cNvGrpSpPr/>
          <p:nvPr/>
        </p:nvGrpSpPr>
        <p:grpSpPr>
          <a:xfrm>
            <a:off x="7198736" y="2045842"/>
            <a:ext cx="2120122" cy="2120122"/>
            <a:chOff x="7198736" y="2045842"/>
            <a:chExt cx="2120122" cy="2120122"/>
          </a:xfrm>
        </p:grpSpPr>
        <p:sp>
          <p:nvSpPr>
            <p:cNvPr id="49" name="泪滴形 48"/>
            <p:cNvSpPr/>
            <p:nvPr/>
          </p:nvSpPr>
          <p:spPr>
            <a:xfrm rot="2858139">
              <a:off x="7198736" y="2045842"/>
              <a:ext cx="2120122" cy="2120122"/>
            </a:xfrm>
            <a:prstGeom prst="teardrop">
              <a:avLst/>
            </a:prstGeom>
            <a:gradFill>
              <a:gsLst>
                <a:gs pos="0">
                  <a:srgbClr val="FFFFFF">
                    <a:alpha val="0"/>
                  </a:srgbClr>
                </a:gs>
                <a:gs pos="50000">
                  <a:schemeClr val="bg1">
                    <a:alpha val="48000"/>
                  </a:schemeClr>
                </a:gs>
                <a:gs pos="100000">
                  <a:schemeClr val="bg1">
                    <a:alpha val="0"/>
                  </a:schemeClr>
                </a:gs>
              </a:gsLst>
              <a:lin ang="5400000" scaled="1"/>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a:blip r:embed="rId2"/>
            <a:stretch>
              <a:fillRect/>
            </a:stretch>
          </p:blipFill>
          <p:spPr>
            <a:xfrm>
              <a:off x="7956378" y="2823925"/>
              <a:ext cx="728997" cy="680397"/>
            </a:xfrm>
            <a:prstGeom prst="rect">
              <a:avLst/>
            </a:prstGeom>
          </p:spPr>
        </p:pic>
      </p:grpSp>
      <p:sp>
        <p:nvSpPr>
          <p:cNvPr id="53" name="矩形 52"/>
          <p:cNvSpPr/>
          <p:nvPr/>
        </p:nvSpPr>
        <p:spPr>
          <a:xfrm>
            <a:off x="2229248" y="4715126"/>
            <a:ext cx="7527116" cy="1172625"/>
          </a:xfrm>
          <a:prstGeom prst="rect">
            <a:avLst/>
          </a:prstGeom>
        </p:spPr>
        <p:txBody>
          <a:bodyPr wrap="square" lIns="91436" tIns="45718" rIns="91436" bIns="45718">
            <a:spAutoFit/>
          </a:bodyPr>
          <a:lstStyle/>
          <a:p>
            <a:pPr algn="ctr">
              <a:lnSpc>
                <a:spcPct val="130000"/>
              </a:lnSpc>
            </a:pPr>
            <a:r>
              <a:rPr lang="zh-CN" altLang="en-US"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0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9" presetClass="path" presetSubtype="0" accel="50000" decel="50000" fill="hold" nodeType="withEffect">
                                  <p:stCondLst>
                                    <p:cond delay="700"/>
                                  </p:stCondLst>
                                  <p:childTnLst>
                                    <p:animMotion origin="layout" path="M -3.75E-6 2.22222E-6 L -0.17421 0.00116 " pathEditMode="relative" rAng="0" ptsTypes="AA">
                                      <p:cBhvr>
                                        <p:cTn id="9" dur="2000" spd="-100000" fill="hold"/>
                                        <p:tgtEl>
                                          <p:spTgt spid="48"/>
                                        </p:tgtEl>
                                        <p:attrNameLst>
                                          <p:attrName>ppt_x</p:attrName>
                                          <p:attrName>ppt_y</p:attrName>
                                        </p:attrNameLst>
                                      </p:cBhvr>
                                      <p:rCtr x="-8711" y="46"/>
                                    </p:animMotion>
                                  </p:childTnLst>
                                </p:cTn>
                              </p:par>
                              <p:par>
                                <p:cTn id="10" presetID="10" presetClass="entr" presetSubtype="0" fill="hold" nodeType="withEffect">
                                  <p:stCondLst>
                                    <p:cond delay="70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par>
                                <p:cTn id="13" presetID="49" presetClass="path" presetSubtype="0" accel="50000" decel="50000" fill="hold" nodeType="withEffect">
                                  <p:stCondLst>
                                    <p:cond delay="700"/>
                                  </p:stCondLst>
                                  <p:childTnLst>
                                    <p:animMotion origin="layout" path="M -1.45833E-6 -7.40741E-7 L -0.05273 -0.00255 " pathEditMode="relative" rAng="0" ptsTypes="AA">
                                      <p:cBhvr>
                                        <p:cTn id="14" dur="2000" spd="-100000" fill="hold"/>
                                        <p:tgtEl>
                                          <p:spTgt spid="37"/>
                                        </p:tgtEl>
                                        <p:attrNameLst>
                                          <p:attrName>ppt_x</p:attrName>
                                          <p:attrName>ppt_y</p:attrName>
                                        </p:attrNameLst>
                                      </p:cBhvr>
                                      <p:rCtr x="-2643" y="-139"/>
                                    </p:animMotion>
                                  </p:childTnLst>
                                </p:cTn>
                              </p:par>
                              <p:par>
                                <p:cTn id="15" presetID="10" presetClass="entr" presetSubtype="0" fill="hold" nodeType="withEffect">
                                  <p:stCondLst>
                                    <p:cond delay="7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49" presetClass="path" presetSubtype="0" accel="50000" decel="50000" fill="hold" nodeType="withEffect">
                                  <p:stCondLst>
                                    <p:cond delay="700"/>
                                  </p:stCondLst>
                                  <p:childTnLst>
                                    <p:animMotion origin="layout" path="M -6.25E-7 -3.7037E-6 L 0.12188 -4.44444E-6 " pathEditMode="relative" rAng="0" ptsTypes="AA">
                                      <p:cBhvr>
                                        <p:cTn id="19" dur="2000" spd="-100000" fill="hold"/>
                                        <p:tgtEl>
                                          <p:spTgt spid="30"/>
                                        </p:tgtEl>
                                        <p:attrNameLst>
                                          <p:attrName>ppt_x</p:attrName>
                                          <p:attrName>ppt_y</p:attrName>
                                        </p:attrNameLst>
                                      </p:cBhvr>
                                      <p:rCtr x="6094" y="162"/>
                                    </p:animMotion>
                                  </p:childTnLst>
                                </p:cTn>
                              </p:par>
                              <p:par>
                                <p:cTn id="20" presetID="10" presetClass="entr" presetSubtype="0" fill="hold" nodeType="withEffect">
                                  <p:stCondLst>
                                    <p:cond delay="7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49" presetClass="path" presetSubtype="0" accel="50000" decel="50000" fill="hold" nodeType="withEffect">
                                  <p:stCondLst>
                                    <p:cond delay="700"/>
                                  </p:stCondLst>
                                  <p:childTnLst>
                                    <p:animMotion origin="layout" path="M 3.95833E-6 2.96296E-6 L 0.22839 0.00371 " pathEditMode="relative" rAng="0" ptsTypes="AA">
                                      <p:cBhvr>
                                        <p:cTn id="24" dur="2000" spd="-100000" fill="hold"/>
                                        <p:tgtEl>
                                          <p:spTgt spid="25"/>
                                        </p:tgtEl>
                                        <p:attrNameLst>
                                          <p:attrName>ppt_x</p:attrName>
                                          <p:attrName>ppt_y</p:attrName>
                                        </p:attrNameLst>
                                      </p:cBhvr>
                                      <p:rCtr x="11341" y="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4" name="图片 63"/>
          <p:cNvPicPr>
            <a:picLocks noChangeAspect="1"/>
          </p:cNvPicPr>
          <p:nvPr/>
        </p:nvPicPr>
        <p:blipFill rotWithShape="1">
          <a:blip r:embed="rId1"/>
          <a:srcRect r="833"/>
          <a:stretch>
            <a:fillRect/>
          </a:stretch>
        </p:blipFill>
        <p:spPr>
          <a:xfrm>
            <a:off x="0" y="0"/>
            <a:ext cx="12192000" cy="6858000"/>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r="18561"/>
          <a:stretch>
            <a:fillRect/>
          </a:stretch>
        </p:blipFill>
        <p:spPr>
          <a:xfrm>
            <a:off x="5558971" y="0"/>
            <a:ext cx="6633030" cy="6858000"/>
          </a:xfrm>
          <a:prstGeom prst="rect">
            <a:avLst/>
          </a:prstGeom>
        </p:spPr>
      </p:pic>
      <p:sp>
        <p:nvSpPr>
          <p:cNvPr id="2" name="文本框 1"/>
          <p:cNvSpPr txBox="1"/>
          <p:nvPr/>
        </p:nvSpPr>
        <p:spPr>
          <a:xfrm>
            <a:off x="841828" y="2952820"/>
            <a:ext cx="5965371" cy="923330"/>
          </a:xfrm>
          <a:prstGeom prst="rect">
            <a:avLst/>
          </a:prstGeom>
          <a:noFill/>
        </p:spPr>
        <p:txBody>
          <a:bodyPr wrap="square" rtlCol="0">
            <a:spAutoFit/>
          </a:bodyPr>
          <a:lstStyle/>
          <a:p>
            <a:r>
              <a:rPr lang="zh-CN" altLang="en-US" sz="5400" b="1" dirty="0">
                <a:solidFill>
                  <a:schemeClr val="bg1"/>
                </a:solidFill>
                <a:latin typeface="微软雅黑" panose="020B0503020204020204" pitchFamily="34" charset="-122"/>
                <a:ea typeface="微软雅黑" panose="020B0503020204020204" pitchFamily="34" charset="-122"/>
              </a:rPr>
              <a:t>感谢导师们的倾听</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nvGrpSpPr>
          <p:cNvPr id="5" name="Group 4"/>
          <p:cNvGrpSpPr>
            <a:grpSpLocks noChangeAspect="1"/>
          </p:cNvGrpSpPr>
          <p:nvPr/>
        </p:nvGrpSpPr>
        <p:grpSpPr bwMode="auto">
          <a:xfrm>
            <a:off x="2658017" y="1197099"/>
            <a:ext cx="1518483" cy="1509517"/>
            <a:chOff x="2946" y="838"/>
            <a:chExt cx="1355" cy="1347"/>
          </a:xfrm>
          <a:solidFill>
            <a:schemeClr val="bg1"/>
          </a:solidFill>
        </p:grpSpPr>
        <p:sp>
          <p:nvSpPr>
            <p:cNvPr id="7"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矩形 58"/>
          <p:cNvSpPr/>
          <p:nvPr/>
        </p:nvSpPr>
        <p:spPr>
          <a:xfrm>
            <a:off x="629848" y="3905178"/>
            <a:ext cx="6086200" cy="707886"/>
          </a:xfrm>
          <a:prstGeom prst="rect">
            <a:avLst/>
          </a:prstGeom>
        </p:spPr>
        <p:txBody>
          <a:bodyPr wrap="square">
            <a:spAutoFit/>
          </a:bodyPr>
          <a:lstStyle/>
          <a:p>
            <a:pPr algn="ctr"/>
            <a:r>
              <a:rPr lang="en-US" altLang="zh-CN" sz="2000" dirty="0">
                <a:solidFill>
                  <a:schemeClr val="bg1"/>
                </a:solidFill>
              </a:rPr>
              <a:t>Research on The Strategies of Improving The Learning Ability of China’s Enterprises</a:t>
            </a:r>
            <a:endParaRPr kumimoji="1"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60" name="矩形 59"/>
          <p:cNvSpPr/>
          <p:nvPr/>
        </p:nvSpPr>
        <p:spPr>
          <a:xfrm>
            <a:off x="1167925" y="4859268"/>
            <a:ext cx="2097405" cy="417830"/>
          </a:xfrm>
          <a:prstGeom prst="rect">
            <a:avLst/>
          </a:prstGeom>
        </p:spPr>
        <p:txBody>
          <a:bodyPr wrap="none">
            <a:spAutoFit/>
          </a:bodyPr>
          <a:lstStyle/>
          <a:p>
            <a:r>
              <a:rPr kumimoji="1" lang="zh-CN" altLang="en-US" sz="2000" dirty="0">
                <a:solidFill>
                  <a:schemeClr val="bg1"/>
                </a:solidFill>
                <a:latin typeface="微软雅黑" panose="020B0503020204020204" pitchFamily="34" charset="-122"/>
                <a:ea typeface="微软雅黑" panose="020B0503020204020204" pitchFamily="34" charset="-122"/>
              </a:rPr>
              <a:t>指导老师：</a:t>
            </a:r>
            <a:r>
              <a:rPr kumimoji="1" lang="en-US" altLang="zh-CN" sz="2000" dirty="0">
                <a:solidFill>
                  <a:schemeClr val="bg1"/>
                </a:solidFill>
                <a:latin typeface="微软雅黑" panose="020B0503020204020204" pitchFamily="34" charset="-122"/>
                <a:ea typeface="微软雅黑" panose="020B0503020204020204" pitchFamily="34" charset="-122"/>
              </a:rPr>
              <a:t>xxxxx</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p:nvPr/>
        </p:nvSpPr>
        <p:spPr>
          <a:xfrm>
            <a:off x="3918098" y="4856252"/>
            <a:ext cx="1847215" cy="417830"/>
          </a:xfrm>
          <a:prstGeom prst="rect">
            <a:avLst/>
          </a:prstGeom>
        </p:spPr>
        <p:txBody>
          <a:bodyPr wrap="none">
            <a:spAutoFit/>
          </a:bodyPr>
          <a:lstStyle/>
          <a:p>
            <a:r>
              <a:rPr kumimoji="1" lang="zh-CN" altLang="en-US" sz="2000" dirty="0">
                <a:solidFill>
                  <a:schemeClr val="bg1"/>
                </a:solidFill>
                <a:latin typeface="微软雅黑" panose="020B0503020204020204" pitchFamily="34" charset="-122"/>
                <a:ea typeface="微软雅黑" panose="020B0503020204020204" pitchFamily="34" charset="-122"/>
              </a:rPr>
              <a:t>学生：</a:t>
            </a:r>
            <a:r>
              <a:rPr kumimoji="1" lang="en-US" altLang="zh-CN" sz="2000" dirty="0">
                <a:solidFill>
                  <a:schemeClr val="bg1"/>
                </a:solidFill>
                <a:latin typeface="微软雅黑" panose="020B0503020204020204" pitchFamily="34" charset="-122"/>
                <a:ea typeface="微软雅黑" panose="020B0503020204020204" pitchFamily="34" charset="-122"/>
              </a:rPr>
              <a:t>xxxxxxx</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3" name="文本框 4"/>
          <p:cNvSpPr txBox="1"/>
          <p:nvPr/>
        </p:nvSpPr>
        <p:spPr>
          <a:xfrm>
            <a:off x="7799905" y="6418263"/>
            <a:ext cx="3906582" cy="353943"/>
          </a:xfrm>
          <a:prstGeom prst="rect">
            <a:avLst/>
          </a:prstGeom>
          <a:noFill/>
        </p:spPr>
        <p:txBody>
          <a:bodyPr wrap="none" rtlCol="0" anchor="t">
            <a:spAutoFit/>
            <a:scene3d>
              <a:camera prst="orthographicFront"/>
              <a:lightRig rig="threePt" dir="t"/>
            </a:scene3d>
          </a:bodyPr>
          <a:lstStyle>
            <a:defPPr>
              <a:defRPr lang="zh-CN"/>
            </a:defPPr>
            <a:lvl1pPr marL="0" algn="l" defTabSz="847725" rtl="0" eaLnBrk="1" latinLnBrk="0" hangingPunct="1">
              <a:defRPr sz="1700" kern="1200">
                <a:solidFill>
                  <a:schemeClr val="tx1"/>
                </a:solidFill>
                <a:latin typeface="+mn-lt"/>
                <a:ea typeface="+mn-ea"/>
                <a:cs typeface="+mn-cs"/>
              </a:defRPr>
            </a:lvl1pPr>
            <a:lvl2pPr marL="424180" algn="l" defTabSz="847725" rtl="0" eaLnBrk="1" latinLnBrk="0" hangingPunct="1">
              <a:defRPr sz="1700" kern="1200">
                <a:solidFill>
                  <a:schemeClr val="tx1"/>
                </a:solidFill>
                <a:latin typeface="+mn-lt"/>
                <a:ea typeface="+mn-ea"/>
                <a:cs typeface="+mn-cs"/>
              </a:defRPr>
            </a:lvl2pPr>
            <a:lvl3pPr marL="848360" algn="l" defTabSz="847725" rtl="0" eaLnBrk="1" latinLnBrk="0" hangingPunct="1">
              <a:defRPr sz="1700" kern="1200">
                <a:solidFill>
                  <a:schemeClr val="tx1"/>
                </a:solidFill>
                <a:latin typeface="+mn-lt"/>
                <a:ea typeface="+mn-ea"/>
                <a:cs typeface="+mn-cs"/>
              </a:defRPr>
            </a:lvl3pPr>
            <a:lvl4pPr marL="1271905" algn="l" defTabSz="847725" rtl="0" eaLnBrk="1" latinLnBrk="0" hangingPunct="1">
              <a:defRPr sz="1700" kern="1200">
                <a:solidFill>
                  <a:schemeClr val="tx1"/>
                </a:solidFill>
                <a:latin typeface="+mn-lt"/>
                <a:ea typeface="+mn-ea"/>
                <a:cs typeface="+mn-cs"/>
              </a:defRPr>
            </a:lvl4pPr>
            <a:lvl5pPr marL="1696085" algn="l" defTabSz="847725" rtl="0" eaLnBrk="1" latinLnBrk="0" hangingPunct="1">
              <a:defRPr sz="1700" kern="1200">
                <a:solidFill>
                  <a:schemeClr val="tx1"/>
                </a:solidFill>
                <a:latin typeface="+mn-lt"/>
                <a:ea typeface="+mn-ea"/>
                <a:cs typeface="+mn-cs"/>
              </a:defRPr>
            </a:lvl5pPr>
            <a:lvl6pPr marL="2120265" algn="l" defTabSz="847725" rtl="0" eaLnBrk="1" latinLnBrk="0" hangingPunct="1">
              <a:defRPr sz="1700" kern="1200">
                <a:solidFill>
                  <a:schemeClr val="tx1"/>
                </a:solidFill>
                <a:latin typeface="+mn-lt"/>
                <a:ea typeface="+mn-ea"/>
                <a:cs typeface="+mn-cs"/>
              </a:defRPr>
            </a:lvl6pPr>
            <a:lvl7pPr marL="2544445" algn="l" defTabSz="847725" rtl="0" eaLnBrk="1" latinLnBrk="0" hangingPunct="1">
              <a:defRPr sz="1700" kern="1200">
                <a:solidFill>
                  <a:schemeClr val="tx1"/>
                </a:solidFill>
                <a:latin typeface="+mn-lt"/>
                <a:ea typeface="+mn-ea"/>
                <a:cs typeface="+mn-cs"/>
              </a:defRPr>
            </a:lvl7pPr>
            <a:lvl8pPr marL="2967990" algn="l" defTabSz="847725" rtl="0" eaLnBrk="1" latinLnBrk="0" hangingPunct="1">
              <a:defRPr sz="1700" kern="1200">
                <a:solidFill>
                  <a:schemeClr val="tx1"/>
                </a:solidFill>
                <a:latin typeface="+mn-lt"/>
                <a:ea typeface="+mn-ea"/>
                <a:cs typeface="+mn-cs"/>
              </a:defRPr>
            </a:lvl8pPr>
            <a:lvl9pPr marL="3392170" algn="l" defTabSz="847725" rtl="0" eaLnBrk="1" latinLnBrk="0" hangingPunct="1">
              <a:defRPr sz="17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rPr>
              <a:t>更多资源，请访问</a:t>
            </a:r>
            <a:r>
              <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3"/>
              </a:rPr>
              <a:t>http://www.92ppt.net</a:t>
            </a:r>
            <a:endPar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3"/>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r="18561"/>
          <a:stretch>
            <a:fillRect/>
          </a:stretch>
        </p:blipFill>
        <p:spPr>
          <a:xfrm>
            <a:off x="5558970" y="0"/>
            <a:ext cx="6633030" cy="6858000"/>
          </a:xfrm>
          <a:prstGeom prst="rect">
            <a:avLst/>
          </a:prstGeom>
        </p:spPr>
      </p:pic>
      <p:sp>
        <p:nvSpPr>
          <p:cNvPr id="16" name="文本框 15"/>
          <p:cNvSpPr txBox="1"/>
          <p:nvPr/>
        </p:nvSpPr>
        <p:spPr>
          <a:xfrm>
            <a:off x="718129" y="2923112"/>
            <a:ext cx="5718050" cy="923330"/>
          </a:xfrm>
          <a:prstGeom prst="rect">
            <a:avLst/>
          </a:prstGeom>
          <a:noFill/>
        </p:spPr>
        <p:txBody>
          <a:bodyPr wrap="square" rtlCol="0">
            <a:spAutoFit/>
          </a:bodyPr>
          <a:lstStyle/>
          <a:p>
            <a:r>
              <a:rPr lang="zh-CN" altLang="en-US" sz="5400" dirty="0">
                <a:solidFill>
                  <a:schemeClr val="bg1"/>
                </a:solidFill>
                <a:latin typeface="方正兰亭粗黑简体" panose="02000000000000000000" pitchFamily="2" charset="-122"/>
                <a:ea typeface="方正兰亭粗黑简体" panose="02000000000000000000" pitchFamily="2" charset="-122"/>
              </a:rPr>
              <a:t>选题背景以及意义</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17" name="矩形 16"/>
          <p:cNvSpPr/>
          <p:nvPr/>
        </p:nvSpPr>
        <p:spPr>
          <a:xfrm>
            <a:off x="718129" y="3944568"/>
            <a:ext cx="5834164" cy="10525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18" name="Group 4"/>
          <p:cNvGrpSpPr>
            <a:grpSpLocks noChangeAspect="1"/>
          </p:cNvGrpSpPr>
          <p:nvPr/>
        </p:nvGrpSpPr>
        <p:grpSpPr bwMode="auto">
          <a:xfrm>
            <a:off x="2658017" y="1197099"/>
            <a:ext cx="1518483" cy="1509517"/>
            <a:chOff x="2946" y="838"/>
            <a:chExt cx="1355" cy="1347"/>
          </a:xfrm>
          <a:solidFill>
            <a:schemeClr val="bg1"/>
          </a:solidFill>
        </p:grpSpPr>
        <p:sp>
          <p:nvSpPr>
            <p:cNvPr id="19"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r="18561"/>
          <a:stretch>
            <a:fillRect/>
          </a:stretch>
        </p:blipFill>
        <p:spPr>
          <a:xfrm>
            <a:off x="5558970" y="0"/>
            <a:ext cx="6633030" cy="6858000"/>
          </a:xfrm>
          <a:prstGeom prst="rect">
            <a:avLst/>
          </a:prstGeom>
        </p:spPr>
      </p:pic>
      <p:sp>
        <p:nvSpPr>
          <p:cNvPr id="16" name="文本框 15"/>
          <p:cNvSpPr txBox="1"/>
          <p:nvPr/>
        </p:nvSpPr>
        <p:spPr>
          <a:xfrm>
            <a:off x="718129" y="2923112"/>
            <a:ext cx="5718050" cy="923330"/>
          </a:xfrm>
          <a:prstGeom prst="rect">
            <a:avLst/>
          </a:prstGeom>
          <a:noFill/>
        </p:spPr>
        <p:txBody>
          <a:bodyPr wrap="square" rtlCol="0">
            <a:spAutoFit/>
          </a:bodyPr>
          <a:lstStyle/>
          <a:p>
            <a:r>
              <a:rPr lang="zh-CN" altLang="en-US" sz="5400" dirty="0">
                <a:solidFill>
                  <a:schemeClr val="bg1"/>
                </a:solidFill>
                <a:latin typeface="方正兰亭粗黑简体" panose="02000000000000000000" pitchFamily="2" charset="-122"/>
                <a:ea typeface="方正兰亭粗黑简体" panose="02000000000000000000" pitchFamily="2" charset="-122"/>
              </a:rPr>
              <a:t>选题研究现状分析</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17" name="矩形 16"/>
          <p:cNvSpPr/>
          <p:nvPr/>
        </p:nvSpPr>
        <p:spPr>
          <a:xfrm>
            <a:off x="718129" y="3944568"/>
            <a:ext cx="5834164" cy="10525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18" name="Group 4"/>
          <p:cNvGrpSpPr>
            <a:grpSpLocks noChangeAspect="1"/>
          </p:cNvGrpSpPr>
          <p:nvPr/>
        </p:nvGrpSpPr>
        <p:grpSpPr bwMode="auto">
          <a:xfrm>
            <a:off x="2658017" y="1197099"/>
            <a:ext cx="1518483" cy="1509517"/>
            <a:chOff x="2946" y="838"/>
            <a:chExt cx="1355" cy="1347"/>
          </a:xfrm>
          <a:solidFill>
            <a:schemeClr val="bg1"/>
          </a:solidFill>
        </p:grpSpPr>
        <p:sp>
          <p:nvSpPr>
            <p:cNvPr id="19"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r="18561"/>
          <a:stretch>
            <a:fillRect/>
          </a:stretch>
        </p:blipFill>
        <p:spPr>
          <a:xfrm>
            <a:off x="5558970" y="0"/>
            <a:ext cx="6633030" cy="6858000"/>
          </a:xfrm>
          <a:prstGeom prst="rect">
            <a:avLst/>
          </a:prstGeom>
        </p:spPr>
      </p:pic>
      <p:sp>
        <p:nvSpPr>
          <p:cNvPr id="16" name="文本框 15"/>
          <p:cNvSpPr txBox="1"/>
          <p:nvPr/>
        </p:nvSpPr>
        <p:spPr>
          <a:xfrm>
            <a:off x="718129" y="2923112"/>
            <a:ext cx="5718050" cy="923330"/>
          </a:xfrm>
          <a:prstGeom prst="rect">
            <a:avLst/>
          </a:prstGeom>
          <a:noFill/>
        </p:spPr>
        <p:txBody>
          <a:bodyPr wrap="square" rtlCol="0">
            <a:spAutoFit/>
          </a:bodyPr>
          <a:lstStyle/>
          <a:p>
            <a:r>
              <a:rPr lang="zh-CN" altLang="en-US" sz="5400" dirty="0">
                <a:solidFill>
                  <a:schemeClr val="bg1"/>
                </a:solidFill>
                <a:latin typeface="方正兰亭粗黑简体" panose="02000000000000000000" pitchFamily="2" charset="-122"/>
                <a:ea typeface="方正兰亭粗黑简体" panose="02000000000000000000" pitchFamily="2" charset="-122"/>
              </a:rPr>
              <a:t>选题过程以及结果</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17" name="矩形 16"/>
          <p:cNvSpPr/>
          <p:nvPr/>
        </p:nvSpPr>
        <p:spPr>
          <a:xfrm>
            <a:off x="718129" y="3944568"/>
            <a:ext cx="5834164" cy="10525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18" name="Group 4"/>
          <p:cNvGrpSpPr>
            <a:grpSpLocks noChangeAspect="1"/>
          </p:cNvGrpSpPr>
          <p:nvPr/>
        </p:nvGrpSpPr>
        <p:grpSpPr bwMode="auto">
          <a:xfrm>
            <a:off x="2658017" y="1197099"/>
            <a:ext cx="1518483" cy="1509517"/>
            <a:chOff x="2946" y="838"/>
            <a:chExt cx="1355" cy="1347"/>
          </a:xfrm>
          <a:solidFill>
            <a:schemeClr val="bg1"/>
          </a:solidFill>
        </p:grpSpPr>
        <p:sp>
          <p:nvSpPr>
            <p:cNvPr id="19"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r="18561"/>
          <a:stretch>
            <a:fillRect/>
          </a:stretch>
        </p:blipFill>
        <p:spPr>
          <a:xfrm>
            <a:off x="5558970" y="0"/>
            <a:ext cx="6633030" cy="6858000"/>
          </a:xfrm>
          <a:prstGeom prst="rect">
            <a:avLst/>
          </a:prstGeom>
        </p:spPr>
      </p:pic>
      <p:sp>
        <p:nvSpPr>
          <p:cNvPr id="16" name="文本框 15"/>
          <p:cNvSpPr txBox="1"/>
          <p:nvPr/>
        </p:nvSpPr>
        <p:spPr>
          <a:xfrm>
            <a:off x="718129" y="2923112"/>
            <a:ext cx="5718050" cy="923330"/>
          </a:xfrm>
          <a:prstGeom prst="rect">
            <a:avLst/>
          </a:prstGeom>
          <a:noFill/>
        </p:spPr>
        <p:txBody>
          <a:bodyPr wrap="square" rtlCol="0">
            <a:spAutoFit/>
          </a:bodyPr>
          <a:lstStyle/>
          <a:p>
            <a:r>
              <a:rPr lang="zh-CN" altLang="en-US" sz="5400" dirty="0">
                <a:solidFill>
                  <a:schemeClr val="bg1"/>
                </a:solidFill>
                <a:latin typeface="方正兰亭粗黑简体" panose="02000000000000000000" pitchFamily="2" charset="-122"/>
                <a:ea typeface="方正兰亭粗黑简体" panose="02000000000000000000" pitchFamily="2" charset="-122"/>
              </a:rPr>
              <a:t>应用方向展望未来</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17" name="矩形 16"/>
          <p:cNvSpPr/>
          <p:nvPr/>
        </p:nvSpPr>
        <p:spPr>
          <a:xfrm>
            <a:off x="718129" y="3944568"/>
            <a:ext cx="5834164" cy="1052592"/>
          </a:xfrm>
          <a:prstGeom prst="rect">
            <a:avLst/>
          </a:prstGeom>
        </p:spPr>
        <p:txBody>
          <a:bodyPr wrap="square" lIns="91436" tIns="45718" rIns="91436" bIns="45718">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18" name="Group 4"/>
          <p:cNvGrpSpPr>
            <a:grpSpLocks noChangeAspect="1"/>
          </p:cNvGrpSpPr>
          <p:nvPr/>
        </p:nvGrpSpPr>
        <p:grpSpPr bwMode="auto">
          <a:xfrm>
            <a:off x="2658017" y="1197099"/>
            <a:ext cx="1518483" cy="1509517"/>
            <a:chOff x="2946" y="838"/>
            <a:chExt cx="1355" cy="1347"/>
          </a:xfrm>
          <a:solidFill>
            <a:schemeClr val="bg1"/>
          </a:solidFill>
        </p:grpSpPr>
        <p:sp>
          <p:nvSpPr>
            <p:cNvPr id="19" name="Freeform 5"/>
            <p:cNvSpPr>
              <a:spLocks noEditPoints="1"/>
            </p:cNvSpPr>
            <p:nvPr/>
          </p:nvSpPr>
          <p:spPr bwMode="auto">
            <a:xfrm>
              <a:off x="2946" y="838"/>
              <a:ext cx="1355" cy="1347"/>
            </a:xfrm>
            <a:custGeom>
              <a:avLst/>
              <a:gdLst>
                <a:gd name="T0" fmla="*/ 710 w 1467"/>
                <a:gd name="T1" fmla="*/ 0 h 1459"/>
                <a:gd name="T2" fmla="*/ 754 w 1467"/>
                <a:gd name="T3" fmla="*/ 0 h 1459"/>
                <a:gd name="T4" fmla="*/ 754 w 1467"/>
                <a:gd name="T5" fmla="*/ 0 h 1459"/>
                <a:gd name="T6" fmla="*/ 1045 w 1467"/>
                <a:gd name="T7" fmla="*/ 71 h 1459"/>
                <a:gd name="T8" fmla="*/ 1256 w 1467"/>
                <a:gd name="T9" fmla="*/ 222 h 1459"/>
                <a:gd name="T10" fmla="*/ 1336 w 1467"/>
                <a:gd name="T11" fmla="*/ 322 h 1459"/>
                <a:gd name="T12" fmla="*/ 1457 w 1467"/>
                <a:gd name="T13" fmla="*/ 654 h 1459"/>
                <a:gd name="T14" fmla="*/ 1441 w 1467"/>
                <a:gd name="T15" fmla="*/ 901 h 1459"/>
                <a:gd name="T16" fmla="*/ 1394 w 1467"/>
                <a:gd name="T17" fmla="*/ 1035 h 1459"/>
                <a:gd name="T18" fmla="*/ 1244 w 1467"/>
                <a:gd name="T19" fmla="*/ 1247 h 1459"/>
                <a:gd name="T20" fmla="*/ 1030 w 1467"/>
                <a:gd name="T21" fmla="*/ 1394 h 1459"/>
                <a:gd name="T22" fmla="*/ 894 w 1467"/>
                <a:gd name="T23" fmla="*/ 1440 h 1459"/>
                <a:gd name="T24" fmla="*/ 732 w 1467"/>
                <a:gd name="T25" fmla="*/ 1458 h 1459"/>
                <a:gd name="T26" fmla="*/ 434 w 1467"/>
                <a:gd name="T27" fmla="*/ 1394 h 1459"/>
                <a:gd name="T28" fmla="*/ 220 w 1467"/>
                <a:gd name="T29" fmla="*/ 1247 h 1459"/>
                <a:gd name="T30" fmla="*/ 23 w 1467"/>
                <a:gd name="T31" fmla="*/ 900 h 1459"/>
                <a:gd name="T32" fmla="*/ 3 w 1467"/>
                <a:gd name="T33" fmla="*/ 696 h 1459"/>
                <a:gd name="T34" fmla="*/ 19 w 1467"/>
                <a:gd name="T35" fmla="*/ 576 h 1459"/>
                <a:gd name="T36" fmla="*/ 128 w 1467"/>
                <a:gd name="T37" fmla="*/ 322 h 1459"/>
                <a:gd name="T38" fmla="*/ 419 w 1467"/>
                <a:gd name="T39" fmla="*/ 71 h 1459"/>
                <a:gd name="T40" fmla="*/ 710 w 1467"/>
                <a:gd name="T41" fmla="*/ 0 h 1459"/>
                <a:gd name="T42" fmla="*/ 685 w 1467"/>
                <a:gd name="T43" fmla="*/ 35 h 1459"/>
                <a:gd name="T44" fmla="*/ 571 w 1467"/>
                <a:gd name="T45" fmla="*/ 52 h 1459"/>
                <a:gd name="T46" fmla="*/ 238 w 1467"/>
                <a:gd name="T47" fmla="*/ 240 h 1459"/>
                <a:gd name="T48" fmla="*/ 97 w 1467"/>
                <a:gd name="T49" fmla="*/ 447 h 1459"/>
                <a:gd name="T50" fmla="*/ 36 w 1467"/>
                <a:gd name="T51" fmla="*/ 734 h 1459"/>
                <a:gd name="T52" fmla="*/ 55 w 1467"/>
                <a:gd name="T53" fmla="*/ 890 h 1459"/>
                <a:gd name="T54" fmla="*/ 164 w 1467"/>
                <a:gd name="T55" fmla="*/ 1129 h 1459"/>
                <a:gd name="T56" fmla="*/ 265 w 1467"/>
                <a:gd name="T57" fmla="*/ 1244 h 1459"/>
                <a:gd name="T58" fmla="*/ 338 w 1467"/>
                <a:gd name="T59" fmla="*/ 1302 h 1459"/>
                <a:gd name="T60" fmla="*/ 580 w 1467"/>
                <a:gd name="T61" fmla="*/ 1408 h 1459"/>
                <a:gd name="T62" fmla="*/ 737 w 1467"/>
                <a:gd name="T63" fmla="*/ 1425 h 1459"/>
                <a:gd name="T64" fmla="*/ 1022 w 1467"/>
                <a:gd name="T65" fmla="*/ 1362 h 1459"/>
                <a:gd name="T66" fmla="*/ 1267 w 1467"/>
                <a:gd name="T67" fmla="*/ 1173 h 1459"/>
                <a:gd name="T68" fmla="*/ 1367 w 1467"/>
                <a:gd name="T69" fmla="*/ 1012 h 1459"/>
                <a:gd name="T70" fmla="*/ 1427 w 1467"/>
                <a:gd name="T71" fmla="*/ 724 h 1459"/>
                <a:gd name="T72" fmla="*/ 1409 w 1467"/>
                <a:gd name="T73" fmla="*/ 569 h 1459"/>
                <a:gd name="T74" fmla="*/ 1364 w 1467"/>
                <a:gd name="T75" fmla="*/ 440 h 1459"/>
                <a:gd name="T76" fmla="*/ 1126 w 1467"/>
                <a:gd name="T77" fmla="*/ 156 h 1459"/>
                <a:gd name="T78" fmla="*/ 810 w 1467"/>
                <a:gd name="T79" fmla="*/ 38 h 1459"/>
                <a:gd name="T80" fmla="*/ 727 w 1467"/>
                <a:gd name="T81" fmla="*/ 34 h 1459"/>
                <a:gd name="T82" fmla="*/ 685 w 1467"/>
                <a:gd name="T83" fmla="*/ 35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7" h="1459">
                  <a:moveTo>
                    <a:pt x="710" y="0"/>
                  </a:moveTo>
                  <a:cubicBezTo>
                    <a:pt x="725" y="0"/>
                    <a:pt x="739" y="0"/>
                    <a:pt x="754" y="0"/>
                  </a:cubicBezTo>
                  <a:cubicBezTo>
                    <a:pt x="754" y="0"/>
                    <a:pt x="754" y="0"/>
                    <a:pt x="754" y="0"/>
                  </a:cubicBezTo>
                  <a:cubicBezTo>
                    <a:pt x="870" y="4"/>
                    <a:pt x="964" y="33"/>
                    <a:pt x="1045" y="71"/>
                  </a:cubicBezTo>
                  <a:cubicBezTo>
                    <a:pt x="1127" y="109"/>
                    <a:pt x="1195" y="162"/>
                    <a:pt x="1256" y="222"/>
                  </a:cubicBezTo>
                  <a:cubicBezTo>
                    <a:pt x="1286" y="252"/>
                    <a:pt x="1312" y="286"/>
                    <a:pt x="1336" y="322"/>
                  </a:cubicBezTo>
                  <a:cubicBezTo>
                    <a:pt x="1398" y="412"/>
                    <a:pt x="1442" y="518"/>
                    <a:pt x="1457" y="654"/>
                  </a:cubicBezTo>
                  <a:cubicBezTo>
                    <a:pt x="1467" y="740"/>
                    <a:pt x="1458" y="830"/>
                    <a:pt x="1441" y="901"/>
                  </a:cubicBezTo>
                  <a:cubicBezTo>
                    <a:pt x="1429" y="949"/>
                    <a:pt x="1413" y="994"/>
                    <a:pt x="1394" y="1035"/>
                  </a:cubicBezTo>
                  <a:cubicBezTo>
                    <a:pt x="1355" y="1117"/>
                    <a:pt x="1305" y="1187"/>
                    <a:pt x="1244" y="1247"/>
                  </a:cubicBezTo>
                  <a:cubicBezTo>
                    <a:pt x="1183" y="1306"/>
                    <a:pt x="1114" y="1357"/>
                    <a:pt x="1030" y="1394"/>
                  </a:cubicBezTo>
                  <a:cubicBezTo>
                    <a:pt x="988" y="1413"/>
                    <a:pt x="944" y="1429"/>
                    <a:pt x="894" y="1440"/>
                  </a:cubicBezTo>
                  <a:cubicBezTo>
                    <a:pt x="845" y="1451"/>
                    <a:pt x="790" y="1459"/>
                    <a:pt x="732" y="1458"/>
                  </a:cubicBezTo>
                  <a:cubicBezTo>
                    <a:pt x="614" y="1457"/>
                    <a:pt x="517" y="1432"/>
                    <a:pt x="434" y="1394"/>
                  </a:cubicBezTo>
                  <a:cubicBezTo>
                    <a:pt x="351" y="1357"/>
                    <a:pt x="279" y="1306"/>
                    <a:pt x="220" y="1247"/>
                  </a:cubicBezTo>
                  <a:cubicBezTo>
                    <a:pt x="128" y="1155"/>
                    <a:pt x="60" y="1045"/>
                    <a:pt x="23" y="900"/>
                  </a:cubicBezTo>
                  <a:cubicBezTo>
                    <a:pt x="8" y="841"/>
                    <a:pt x="0" y="771"/>
                    <a:pt x="3" y="696"/>
                  </a:cubicBezTo>
                  <a:cubicBezTo>
                    <a:pt x="5" y="652"/>
                    <a:pt x="11" y="612"/>
                    <a:pt x="19" y="576"/>
                  </a:cubicBezTo>
                  <a:cubicBezTo>
                    <a:pt x="41" y="476"/>
                    <a:pt x="78" y="394"/>
                    <a:pt x="128" y="322"/>
                  </a:cubicBezTo>
                  <a:cubicBezTo>
                    <a:pt x="201" y="215"/>
                    <a:pt x="297" y="129"/>
                    <a:pt x="419" y="71"/>
                  </a:cubicBezTo>
                  <a:cubicBezTo>
                    <a:pt x="501" y="32"/>
                    <a:pt x="595" y="4"/>
                    <a:pt x="710" y="0"/>
                  </a:cubicBezTo>
                  <a:close/>
                  <a:moveTo>
                    <a:pt x="685" y="35"/>
                  </a:moveTo>
                  <a:cubicBezTo>
                    <a:pt x="644" y="38"/>
                    <a:pt x="607" y="43"/>
                    <a:pt x="571" y="52"/>
                  </a:cubicBezTo>
                  <a:cubicBezTo>
                    <a:pt x="431" y="87"/>
                    <a:pt x="326" y="152"/>
                    <a:pt x="238" y="240"/>
                  </a:cubicBezTo>
                  <a:cubicBezTo>
                    <a:pt x="180" y="298"/>
                    <a:pt x="133" y="366"/>
                    <a:pt x="97" y="447"/>
                  </a:cubicBezTo>
                  <a:cubicBezTo>
                    <a:pt x="61" y="526"/>
                    <a:pt x="36" y="619"/>
                    <a:pt x="36" y="734"/>
                  </a:cubicBezTo>
                  <a:cubicBezTo>
                    <a:pt x="36" y="791"/>
                    <a:pt x="44" y="843"/>
                    <a:pt x="55" y="890"/>
                  </a:cubicBezTo>
                  <a:cubicBezTo>
                    <a:pt x="77" y="984"/>
                    <a:pt x="116" y="1060"/>
                    <a:pt x="164" y="1129"/>
                  </a:cubicBezTo>
                  <a:cubicBezTo>
                    <a:pt x="193" y="1171"/>
                    <a:pt x="228" y="1211"/>
                    <a:pt x="265" y="1244"/>
                  </a:cubicBezTo>
                  <a:cubicBezTo>
                    <a:pt x="288" y="1265"/>
                    <a:pt x="312" y="1284"/>
                    <a:pt x="338" y="1302"/>
                  </a:cubicBezTo>
                  <a:cubicBezTo>
                    <a:pt x="406" y="1349"/>
                    <a:pt x="486" y="1387"/>
                    <a:pt x="580" y="1408"/>
                  </a:cubicBezTo>
                  <a:cubicBezTo>
                    <a:pt x="628" y="1418"/>
                    <a:pt x="681" y="1426"/>
                    <a:pt x="737" y="1425"/>
                  </a:cubicBezTo>
                  <a:cubicBezTo>
                    <a:pt x="848" y="1423"/>
                    <a:pt x="942" y="1399"/>
                    <a:pt x="1022" y="1362"/>
                  </a:cubicBezTo>
                  <a:cubicBezTo>
                    <a:pt x="1120" y="1315"/>
                    <a:pt x="1201" y="1251"/>
                    <a:pt x="1267" y="1173"/>
                  </a:cubicBezTo>
                  <a:cubicBezTo>
                    <a:pt x="1307" y="1125"/>
                    <a:pt x="1341" y="1072"/>
                    <a:pt x="1367" y="1012"/>
                  </a:cubicBezTo>
                  <a:cubicBezTo>
                    <a:pt x="1403" y="931"/>
                    <a:pt x="1427" y="839"/>
                    <a:pt x="1427" y="724"/>
                  </a:cubicBezTo>
                  <a:cubicBezTo>
                    <a:pt x="1427" y="668"/>
                    <a:pt x="1420" y="616"/>
                    <a:pt x="1409" y="569"/>
                  </a:cubicBezTo>
                  <a:cubicBezTo>
                    <a:pt x="1398" y="523"/>
                    <a:pt x="1382" y="478"/>
                    <a:pt x="1364" y="440"/>
                  </a:cubicBezTo>
                  <a:cubicBezTo>
                    <a:pt x="1308" y="321"/>
                    <a:pt x="1229" y="227"/>
                    <a:pt x="1126" y="156"/>
                  </a:cubicBezTo>
                  <a:cubicBezTo>
                    <a:pt x="1040" y="97"/>
                    <a:pt x="939" y="53"/>
                    <a:pt x="810" y="38"/>
                  </a:cubicBezTo>
                  <a:cubicBezTo>
                    <a:pt x="784" y="35"/>
                    <a:pt x="754" y="32"/>
                    <a:pt x="727" y="34"/>
                  </a:cubicBezTo>
                  <a:cubicBezTo>
                    <a:pt x="712" y="34"/>
                    <a:pt x="698" y="34"/>
                    <a:pt x="68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a:spLocks noEditPoints="1"/>
            </p:cNvSpPr>
            <p:nvPr/>
          </p:nvSpPr>
          <p:spPr bwMode="auto">
            <a:xfrm>
              <a:off x="3007" y="895"/>
              <a:ext cx="1230" cy="1232"/>
            </a:xfrm>
            <a:custGeom>
              <a:avLst/>
              <a:gdLst>
                <a:gd name="T0" fmla="*/ 663 w 1332"/>
                <a:gd name="T1" fmla="*/ 1 h 1334"/>
                <a:gd name="T2" fmla="*/ 742 w 1332"/>
                <a:gd name="T3" fmla="*/ 5 h 1334"/>
                <a:gd name="T4" fmla="*/ 938 w 1332"/>
                <a:gd name="T5" fmla="*/ 59 h 1334"/>
                <a:gd name="T6" fmla="*/ 1135 w 1332"/>
                <a:gd name="T7" fmla="*/ 195 h 1334"/>
                <a:gd name="T8" fmla="*/ 1272 w 1332"/>
                <a:gd name="T9" fmla="*/ 391 h 1334"/>
                <a:gd name="T10" fmla="*/ 1332 w 1332"/>
                <a:gd name="T11" fmla="*/ 664 h 1334"/>
                <a:gd name="T12" fmla="*/ 1274 w 1332"/>
                <a:gd name="T13" fmla="*/ 939 h 1334"/>
                <a:gd name="T14" fmla="*/ 1138 w 1332"/>
                <a:gd name="T15" fmla="*/ 1136 h 1334"/>
                <a:gd name="T16" fmla="*/ 942 w 1332"/>
                <a:gd name="T17" fmla="*/ 1273 h 1334"/>
                <a:gd name="T18" fmla="*/ 669 w 1332"/>
                <a:gd name="T19" fmla="*/ 1334 h 1334"/>
                <a:gd name="T20" fmla="*/ 394 w 1332"/>
                <a:gd name="T21" fmla="*/ 1275 h 1334"/>
                <a:gd name="T22" fmla="*/ 197 w 1332"/>
                <a:gd name="T23" fmla="*/ 1139 h 1334"/>
                <a:gd name="T24" fmla="*/ 17 w 1332"/>
                <a:gd name="T25" fmla="*/ 819 h 1334"/>
                <a:gd name="T26" fmla="*/ 0 w 1332"/>
                <a:gd name="T27" fmla="*/ 670 h 1334"/>
                <a:gd name="T28" fmla="*/ 58 w 1332"/>
                <a:gd name="T29" fmla="*/ 395 h 1334"/>
                <a:gd name="T30" fmla="*/ 118 w 1332"/>
                <a:gd name="T31" fmla="*/ 289 h 1334"/>
                <a:gd name="T32" fmla="*/ 390 w 1332"/>
                <a:gd name="T33" fmla="*/ 61 h 1334"/>
                <a:gd name="T34" fmla="*/ 514 w 1332"/>
                <a:gd name="T35" fmla="*/ 18 h 1334"/>
                <a:gd name="T36" fmla="*/ 623 w 1332"/>
                <a:gd name="T37" fmla="*/ 2 h 1334"/>
                <a:gd name="T38" fmla="*/ 663 w 1332"/>
                <a:gd name="T39" fmla="*/ 1 h 1334"/>
                <a:gd name="T40" fmla="*/ 624 w 1332"/>
                <a:gd name="T41" fmla="*/ 17 h 1334"/>
                <a:gd name="T42" fmla="*/ 587 w 1332"/>
                <a:gd name="T43" fmla="*/ 21 h 1334"/>
                <a:gd name="T44" fmla="*/ 397 w 1332"/>
                <a:gd name="T45" fmla="*/ 74 h 1334"/>
                <a:gd name="T46" fmla="*/ 204 w 1332"/>
                <a:gd name="T47" fmla="*/ 208 h 1334"/>
                <a:gd name="T48" fmla="*/ 72 w 1332"/>
                <a:gd name="T49" fmla="*/ 401 h 1334"/>
                <a:gd name="T50" fmla="*/ 15 w 1332"/>
                <a:gd name="T51" fmla="*/ 670 h 1334"/>
                <a:gd name="T52" fmla="*/ 73 w 1332"/>
                <a:gd name="T53" fmla="*/ 937 h 1334"/>
                <a:gd name="T54" fmla="*/ 207 w 1332"/>
                <a:gd name="T55" fmla="*/ 1128 h 1334"/>
                <a:gd name="T56" fmla="*/ 400 w 1332"/>
                <a:gd name="T57" fmla="*/ 1261 h 1334"/>
                <a:gd name="T58" fmla="*/ 668 w 1332"/>
                <a:gd name="T59" fmla="*/ 1318 h 1334"/>
                <a:gd name="T60" fmla="*/ 935 w 1332"/>
                <a:gd name="T61" fmla="*/ 1260 h 1334"/>
                <a:gd name="T62" fmla="*/ 1127 w 1332"/>
                <a:gd name="T63" fmla="*/ 1126 h 1334"/>
                <a:gd name="T64" fmla="*/ 1260 w 1332"/>
                <a:gd name="T65" fmla="*/ 934 h 1334"/>
                <a:gd name="T66" fmla="*/ 1317 w 1332"/>
                <a:gd name="T67" fmla="*/ 665 h 1334"/>
                <a:gd name="T68" fmla="*/ 1259 w 1332"/>
                <a:gd name="T69" fmla="*/ 398 h 1334"/>
                <a:gd name="T70" fmla="*/ 1125 w 1332"/>
                <a:gd name="T71" fmla="*/ 206 h 1334"/>
                <a:gd name="T72" fmla="*/ 932 w 1332"/>
                <a:gd name="T73" fmla="*/ 73 h 1334"/>
                <a:gd name="T74" fmla="*/ 741 w 1332"/>
                <a:gd name="T75" fmla="*/ 20 h 1334"/>
                <a:gd name="T76" fmla="*/ 664 w 1332"/>
                <a:gd name="T77" fmla="*/ 16 h 1334"/>
                <a:gd name="T78" fmla="*/ 624 w 1332"/>
                <a:gd name="T79" fmla="*/ 17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2" h="1334">
                  <a:moveTo>
                    <a:pt x="663" y="1"/>
                  </a:moveTo>
                  <a:cubicBezTo>
                    <a:pt x="688" y="0"/>
                    <a:pt x="718" y="2"/>
                    <a:pt x="742" y="5"/>
                  </a:cubicBezTo>
                  <a:cubicBezTo>
                    <a:pt x="816" y="13"/>
                    <a:pt x="882" y="34"/>
                    <a:pt x="938" y="59"/>
                  </a:cubicBezTo>
                  <a:cubicBezTo>
                    <a:pt x="1015" y="94"/>
                    <a:pt x="1080" y="140"/>
                    <a:pt x="1135" y="195"/>
                  </a:cubicBezTo>
                  <a:cubicBezTo>
                    <a:pt x="1192" y="251"/>
                    <a:pt x="1236" y="314"/>
                    <a:pt x="1272" y="391"/>
                  </a:cubicBezTo>
                  <a:cubicBezTo>
                    <a:pt x="1307" y="467"/>
                    <a:pt x="1332" y="557"/>
                    <a:pt x="1332" y="664"/>
                  </a:cubicBezTo>
                  <a:cubicBezTo>
                    <a:pt x="1332" y="774"/>
                    <a:pt x="1309" y="862"/>
                    <a:pt x="1274" y="939"/>
                  </a:cubicBezTo>
                  <a:cubicBezTo>
                    <a:pt x="1239" y="1016"/>
                    <a:pt x="1194" y="1080"/>
                    <a:pt x="1138" y="1136"/>
                  </a:cubicBezTo>
                  <a:cubicBezTo>
                    <a:pt x="1083" y="1192"/>
                    <a:pt x="1019" y="1238"/>
                    <a:pt x="942" y="1273"/>
                  </a:cubicBezTo>
                  <a:cubicBezTo>
                    <a:pt x="866" y="1308"/>
                    <a:pt x="776" y="1333"/>
                    <a:pt x="669" y="1334"/>
                  </a:cubicBezTo>
                  <a:cubicBezTo>
                    <a:pt x="560" y="1334"/>
                    <a:pt x="471" y="1309"/>
                    <a:pt x="394" y="1275"/>
                  </a:cubicBezTo>
                  <a:cubicBezTo>
                    <a:pt x="317" y="1241"/>
                    <a:pt x="252" y="1195"/>
                    <a:pt x="197" y="1139"/>
                  </a:cubicBezTo>
                  <a:cubicBezTo>
                    <a:pt x="114" y="1056"/>
                    <a:pt x="50" y="954"/>
                    <a:pt x="17" y="819"/>
                  </a:cubicBezTo>
                  <a:cubicBezTo>
                    <a:pt x="6" y="774"/>
                    <a:pt x="0" y="724"/>
                    <a:pt x="0" y="670"/>
                  </a:cubicBezTo>
                  <a:cubicBezTo>
                    <a:pt x="0" y="561"/>
                    <a:pt x="24" y="471"/>
                    <a:pt x="58" y="395"/>
                  </a:cubicBezTo>
                  <a:cubicBezTo>
                    <a:pt x="75" y="357"/>
                    <a:pt x="96" y="321"/>
                    <a:pt x="118" y="289"/>
                  </a:cubicBezTo>
                  <a:cubicBezTo>
                    <a:pt x="187" y="190"/>
                    <a:pt x="277" y="114"/>
                    <a:pt x="390" y="61"/>
                  </a:cubicBezTo>
                  <a:cubicBezTo>
                    <a:pt x="428" y="43"/>
                    <a:pt x="469" y="29"/>
                    <a:pt x="514" y="18"/>
                  </a:cubicBezTo>
                  <a:cubicBezTo>
                    <a:pt x="548" y="10"/>
                    <a:pt x="583" y="5"/>
                    <a:pt x="623" y="2"/>
                  </a:cubicBezTo>
                  <a:cubicBezTo>
                    <a:pt x="636" y="2"/>
                    <a:pt x="649" y="2"/>
                    <a:pt x="663" y="1"/>
                  </a:cubicBezTo>
                  <a:close/>
                  <a:moveTo>
                    <a:pt x="624" y="17"/>
                  </a:moveTo>
                  <a:cubicBezTo>
                    <a:pt x="611" y="18"/>
                    <a:pt x="599" y="19"/>
                    <a:pt x="587" y="21"/>
                  </a:cubicBezTo>
                  <a:cubicBezTo>
                    <a:pt x="515" y="29"/>
                    <a:pt x="452" y="49"/>
                    <a:pt x="397" y="74"/>
                  </a:cubicBezTo>
                  <a:cubicBezTo>
                    <a:pt x="322" y="109"/>
                    <a:pt x="260" y="153"/>
                    <a:pt x="204" y="208"/>
                  </a:cubicBezTo>
                  <a:cubicBezTo>
                    <a:pt x="150" y="262"/>
                    <a:pt x="105" y="326"/>
                    <a:pt x="72" y="401"/>
                  </a:cubicBezTo>
                  <a:cubicBezTo>
                    <a:pt x="38" y="476"/>
                    <a:pt x="15" y="563"/>
                    <a:pt x="15" y="670"/>
                  </a:cubicBezTo>
                  <a:cubicBezTo>
                    <a:pt x="15" y="776"/>
                    <a:pt x="40" y="863"/>
                    <a:pt x="73" y="937"/>
                  </a:cubicBezTo>
                  <a:cubicBezTo>
                    <a:pt x="107" y="1012"/>
                    <a:pt x="153" y="1074"/>
                    <a:pt x="207" y="1128"/>
                  </a:cubicBezTo>
                  <a:cubicBezTo>
                    <a:pt x="261" y="1182"/>
                    <a:pt x="325" y="1228"/>
                    <a:pt x="400" y="1261"/>
                  </a:cubicBezTo>
                  <a:cubicBezTo>
                    <a:pt x="474" y="1294"/>
                    <a:pt x="562" y="1319"/>
                    <a:pt x="668" y="1318"/>
                  </a:cubicBezTo>
                  <a:cubicBezTo>
                    <a:pt x="773" y="1318"/>
                    <a:pt x="861" y="1294"/>
                    <a:pt x="935" y="1260"/>
                  </a:cubicBezTo>
                  <a:cubicBezTo>
                    <a:pt x="1010" y="1226"/>
                    <a:pt x="1073" y="1180"/>
                    <a:pt x="1127" y="1126"/>
                  </a:cubicBezTo>
                  <a:cubicBezTo>
                    <a:pt x="1181" y="1072"/>
                    <a:pt x="1227" y="1009"/>
                    <a:pt x="1260" y="934"/>
                  </a:cubicBezTo>
                  <a:cubicBezTo>
                    <a:pt x="1294" y="858"/>
                    <a:pt x="1317" y="772"/>
                    <a:pt x="1317" y="665"/>
                  </a:cubicBezTo>
                  <a:cubicBezTo>
                    <a:pt x="1317" y="558"/>
                    <a:pt x="1292" y="472"/>
                    <a:pt x="1259" y="398"/>
                  </a:cubicBezTo>
                  <a:cubicBezTo>
                    <a:pt x="1224" y="322"/>
                    <a:pt x="1180" y="261"/>
                    <a:pt x="1125" y="206"/>
                  </a:cubicBezTo>
                  <a:cubicBezTo>
                    <a:pt x="1071" y="152"/>
                    <a:pt x="1007" y="107"/>
                    <a:pt x="932" y="73"/>
                  </a:cubicBezTo>
                  <a:cubicBezTo>
                    <a:pt x="877" y="48"/>
                    <a:pt x="813" y="28"/>
                    <a:pt x="741" y="20"/>
                  </a:cubicBezTo>
                  <a:cubicBezTo>
                    <a:pt x="717" y="18"/>
                    <a:pt x="689" y="15"/>
                    <a:pt x="664" y="16"/>
                  </a:cubicBezTo>
                  <a:cubicBezTo>
                    <a:pt x="650" y="17"/>
                    <a:pt x="637" y="16"/>
                    <a:pt x="62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a:spLocks noEditPoints="1"/>
            </p:cNvSpPr>
            <p:nvPr/>
          </p:nvSpPr>
          <p:spPr bwMode="auto">
            <a:xfrm>
              <a:off x="3687" y="943"/>
              <a:ext cx="94" cy="131"/>
            </a:xfrm>
            <a:custGeom>
              <a:avLst/>
              <a:gdLst>
                <a:gd name="T0" fmla="*/ 59 w 102"/>
                <a:gd name="T1" fmla="*/ 11 h 142"/>
                <a:gd name="T2" fmla="*/ 74 w 102"/>
                <a:gd name="T3" fmla="*/ 12 h 142"/>
                <a:gd name="T4" fmla="*/ 90 w 102"/>
                <a:gd name="T5" fmla="*/ 12 h 142"/>
                <a:gd name="T6" fmla="*/ 101 w 102"/>
                <a:gd name="T7" fmla="*/ 25 h 142"/>
                <a:gd name="T8" fmla="*/ 95 w 102"/>
                <a:gd name="T9" fmla="*/ 34 h 142"/>
                <a:gd name="T10" fmla="*/ 85 w 102"/>
                <a:gd name="T11" fmla="*/ 56 h 142"/>
                <a:gd name="T12" fmla="*/ 81 w 102"/>
                <a:gd name="T13" fmla="*/ 67 h 142"/>
                <a:gd name="T14" fmla="*/ 73 w 102"/>
                <a:gd name="T15" fmla="*/ 73 h 142"/>
                <a:gd name="T16" fmla="*/ 67 w 102"/>
                <a:gd name="T17" fmla="*/ 65 h 142"/>
                <a:gd name="T18" fmla="*/ 44 w 102"/>
                <a:gd name="T19" fmla="*/ 61 h 142"/>
                <a:gd name="T20" fmla="*/ 22 w 102"/>
                <a:gd name="T21" fmla="*/ 126 h 142"/>
                <a:gd name="T22" fmla="*/ 9 w 102"/>
                <a:gd name="T23" fmla="*/ 142 h 142"/>
                <a:gd name="T24" fmla="*/ 14 w 102"/>
                <a:gd name="T25" fmla="*/ 111 h 142"/>
                <a:gd name="T26" fmla="*/ 41 w 102"/>
                <a:gd name="T27" fmla="*/ 43 h 142"/>
                <a:gd name="T28" fmla="*/ 45 w 102"/>
                <a:gd name="T29" fmla="*/ 10 h 142"/>
                <a:gd name="T30" fmla="*/ 45 w 102"/>
                <a:gd name="T31" fmla="*/ 2 h 142"/>
                <a:gd name="T32" fmla="*/ 59 w 102"/>
                <a:gd name="T33" fmla="*/ 11 h 142"/>
                <a:gd name="T34" fmla="*/ 79 w 102"/>
                <a:gd name="T35" fmla="*/ 42 h 142"/>
                <a:gd name="T36" fmla="*/ 84 w 102"/>
                <a:gd name="T37" fmla="*/ 21 h 142"/>
                <a:gd name="T38" fmla="*/ 60 w 102"/>
                <a:gd name="T39" fmla="*/ 18 h 142"/>
                <a:gd name="T40" fmla="*/ 53 w 102"/>
                <a:gd name="T41" fmla="*/ 34 h 142"/>
                <a:gd name="T42" fmla="*/ 72 w 102"/>
                <a:gd name="T43" fmla="*/ 42 h 142"/>
                <a:gd name="T44" fmla="*/ 50 w 102"/>
                <a:gd name="T45" fmla="*/ 41 h 142"/>
                <a:gd name="T46" fmla="*/ 46 w 102"/>
                <a:gd name="T47" fmla="*/ 55 h 142"/>
                <a:gd name="T48" fmla="*/ 71 w 102"/>
                <a:gd name="T49" fmla="*/ 61 h 142"/>
                <a:gd name="T50" fmla="*/ 79 w 102"/>
                <a:gd name="T51"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142">
                  <a:moveTo>
                    <a:pt x="59" y="11"/>
                  </a:moveTo>
                  <a:cubicBezTo>
                    <a:pt x="64" y="12"/>
                    <a:pt x="69" y="12"/>
                    <a:pt x="74" y="12"/>
                  </a:cubicBezTo>
                  <a:cubicBezTo>
                    <a:pt x="80" y="12"/>
                    <a:pt x="86" y="11"/>
                    <a:pt x="90" y="12"/>
                  </a:cubicBezTo>
                  <a:cubicBezTo>
                    <a:pt x="93" y="12"/>
                    <a:pt x="102" y="21"/>
                    <a:pt x="101" y="25"/>
                  </a:cubicBezTo>
                  <a:cubicBezTo>
                    <a:pt x="101" y="28"/>
                    <a:pt x="96" y="32"/>
                    <a:pt x="95" y="34"/>
                  </a:cubicBezTo>
                  <a:cubicBezTo>
                    <a:pt x="90" y="40"/>
                    <a:pt x="88" y="48"/>
                    <a:pt x="85" y="56"/>
                  </a:cubicBezTo>
                  <a:cubicBezTo>
                    <a:pt x="84" y="60"/>
                    <a:pt x="83" y="64"/>
                    <a:pt x="81" y="67"/>
                  </a:cubicBezTo>
                  <a:cubicBezTo>
                    <a:pt x="79" y="69"/>
                    <a:pt x="75" y="73"/>
                    <a:pt x="73" y="73"/>
                  </a:cubicBezTo>
                  <a:cubicBezTo>
                    <a:pt x="69" y="72"/>
                    <a:pt x="68" y="67"/>
                    <a:pt x="67" y="65"/>
                  </a:cubicBezTo>
                  <a:cubicBezTo>
                    <a:pt x="60" y="63"/>
                    <a:pt x="52" y="62"/>
                    <a:pt x="44" y="61"/>
                  </a:cubicBezTo>
                  <a:cubicBezTo>
                    <a:pt x="37" y="82"/>
                    <a:pt x="31" y="107"/>
                    <a:pt x="22" y="126"/>
                  </a:cubicBezTo>
                  <a:cubicBezTo>
                    <a:pt x="19" y="132"/>
                    <a:pt x="16" y="140"/>
                    <a:pt x="9" y="142"/>
                  </a:cubicBezTo>
                  <a:cubicBezTo>
                    <a:pt x="0" y="131"/>
                    <a:pt x="9" y="119"/>
                    <a:pt x="14" y="111"/>
                  </a:cubicBezTo>
                  <a:cubicBezTo>
                    <a:pt x="26" y="92"/>
                    <a:pt x="34" y="68"/>
                    <a:pt x="41" y="43"/>
                  </a:cubicBezTo>
                  <a:cubicBezTo>
                    <a:pt x="44" y="33"/>
                    <a:pt x="46" y="21"/>
                    <a:pt x="45" y="10"/>
                  </a:cubicBezTo>
                  <a:cubicBezTo>
                    <a:pt x="45" y="8"/>
                    <a:pt x="44" y="5"/>
                    <a:pt x="45" y="2"/>
                  </a:cubicBezTo>
                  <a:cubicBezTo>
                    <a:pt x="52" y="0"/>
                    <a:pt x="55" y="8"/>
                    <a:pt x="59" y="11"/>
                  </a:cubicBezTo>
                  <a:close/>
                  <a:moveTo>
                    <a:pt x="79" y="42"/>
                  </a:moveTo>
                  <a:cubicBezTo>
                    <a:pt x="80" y="38"/>
                    <a:pt x="86" y="25"/>
                    <a:pt x="84" y="21"/>
                  </a:cubicBezTo>
                  <a:cubicBezTo>
                    <a:pt x="82" y="17"/>
                    <a:pt x="66" y="19"/>
                    <a:pt x="60" y="18"/>
                  </a:cubicBezTo>
                  <a:cubicBezTo>
                    <a:pt x="56" y="22"/>
                    <a:pt x="55" y="28"/>
                    <a:pt x="53" y="34"/>
                  </a:cubicBezTo>
                  <a:cubicBezTo>
                    <a:pt x="62" y="34"/>
                    <a:pt x="70" y="35"/>
                    <a:pt x="72" y="42"/>
                  </a:cubicBezTo>
                  <a:cubicBezTo>
                    <a:pt x="65" y="45"/>
                    <a:pt x="57" y="41"/>
                    <a:pt x="50" y="41"/>
                  </a:cubicBezTo>
                  <a:cubicBezTo>
                    <a:pt x="48" y="46"/>
                    <a:pt x="47" y="50"/>
                    <a:pt x="46" y="55"/>
                  </a:cubicBezTo>
                  <a:cubicBezTo>
                    <a:pt x="56" y="55"/>
                    <a:pt x="68" y="53"/>
                    <a:pt x="71" y="61"/>
                  </a:cubicBezTo>
                  <a:cubicBezTo>
                    <a:pt x="74" y="56"/>
                    <a:pt x="76" y="49"/>
                    <a:pt x="7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3785" y="953"/>
              <a:ext cx="68" cy="165"/>
            </a:xfrm>
            <a:custGeom>
              <a:avLst/>
              <a:gdLst>
                <a:gd name="T0" fmla="*/ 26 w 74"/>
                <a:gd name="T1" fmla="*/ 11 h 178"/>
                <a:gd name="T2" fmla="*/ 43 w 74"/>
                <a:gd name="T3" fmla="*/ 13 h 178"/>
                <a:gd name="T4" fmla="*/ 59 w 74"/>
                <a:gd name="T5" fmla="*/ 10 h 178"/>
                <a:gd name="T6" fmla="*/ 68 w 74"/>
                <a:gd name="T7" fmla="*/ 16 h 178"/>
                <a:gd name="T8" fmla="*/ 74 w 74"/>
                <a:gd name="T9" fmla="*/ 25 h 178"/>
                <a:gd name="T10" fmla="*/ 70 w 74"/>
                <a:gd name="T11" fmla="*/ 32 h 178"/>
                <a:gd name="T12" fmla="*/ 59 w 74"/>
                <a:gd name="T13" fmla="*/ 64 h 178"/>
                <a:gd name="T14" fmla="*/ 37 w 74"/>
                <a:gd name="T15" fmla="*/ 151 h 178"/>
                <a:gd name="T16" fmla="*/ 32 w 74"/>
                <a:gd name="T17" fmla="*/ 167 h 178"/>
                <a:gd name="T18" fmla="*/ 19 w 74"/>
                <a:gd name="T19" fmla="*/ 177 h 178"/>
                <a:gd name="T20" fmla="*/ 8 w 74"/>
                <a:gd name="T21" fmla="*/ 163 h 178"/>
                <a:gd name="T22" fmla="*/ 0 w 74"/>
                <a:gd name="T23" fmla="*/ 147 h 178"/>
                <a:gd name="T24" fmla="*/ 9 w 74"/>
                <a:gd name="T25" fmla="*/ 151 h 178"/>
                <a:gd name="T26" fmla="*/ 18 w 74"/>
                <a:gd name="T27" fmla="*/ 155 h 178"/>
                <a:gd name="T28" fmla="*/ 27 w 74"/>
                <a:gd name="T29" fmla="*/ 135 h 178"/>
                <a:gd name="T30" fmla="*/ 46 w 74"/>
                <a:gd name="T31" fmla="*/ 70 h 178"/>
                <a:gd name="T32" fmla="*/ 14 w 74"/>
                <a:gd name="T33" fmla="*/ 63 h 178"/>
                <a:gd name="T34" fmla="*/ 9 w 74"/>
                <a:gd name="T35" fmla="*/ 68 h 178"/>
                <a:gd name="T36" fmla="*/ 11 w 74"/>
                <a:gd name="T37" fmla="*/ 35 h 178"/>
                <a:gd name="T38" fmla="*/ 15 w 74"/>
                <a:gd name="T39" fmla="*/ 11 h 178"/>
                <a:gd name="T40" fmla="*/ 15 w 74"/>
                <a:gd name="T41" fmla="*/ 3 h 178"/>
                <a:gd name="T42" fmla="*/ 26 w 74"/>
                <a:gd name="T43" fmla="*/ 11 h 178"/>
                <a:gd name="T44" fmla="*/ 22 w 74"/>
                <a:gd name="T45" fmla="*/ 35 h 178"/>
                <a:gd name="T46" fmla="*/ 46 w 74"/>
                <a:gd name="T47" fmla="*/ 43 h 178"/>
                <a:gd name="T48" fmla="*/ 33 w 74"/>
                <a:gd name="T49" fmla="*/ 43 h 178"/>
                <a:gd name="T50" fmla="*/ 20 w 74"/>
                <a:gd name="T51" fmla="*/ 41 h 178"/>
                <a:gd name="T52" fmla="*/ 16 w 74"/>
                <a:gd name="T53" fmla="*/ 56 h 178"/>
                <a:gd name="T54" fmla="*/ 43 w 74"/>
                <a:gd name="T55" fmla="*/ 59 h 178"/>
                <a:gd name="T56" fmla="*/ 48 w 74"/>
                <a:gd name="T57" fmla="*/ 63 h 178"/>
                <a:gd name="T58" fmla="*/ 56 w 74"/>
                <a:gd name="T59" fmla="*/ 21 h 178"/>
                <a:gd name="T60" fmla="*/ 26 w 74"/>
                <a:gd name="T61" fmla="*/ 18 h 178"/>
                <a:gd name="T62" fmla="*/ 22 w 74"/>
                <a:gd name="T63" fmla="*/ 3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78">
                  <a:moveTo>
                    <a:pt x="26" y="11"/>
                  </a:moveTo>
                  <a:cubicBezTo>
                    <a:pt x="32" y="11"/>
                    <a:pt x="37" y="13"/>
                    <a:pt x="43" y="13"/>
                  </a:cubicBezTo>
                  <a:cubicBezTo>
                    <a:pt x="48" y="13"/>
                    <a:pt x="54" y="10"/>
                    <a:pt x="59" y="10"/>
                  </a:cubicBezTo>
                  <a:cubicBezTo>
                    <a:pt x="62" y="11"/>
                    <a:pt x="65" y="14"/>
                    <a:pt x="68" y="16"/>
                  </a:cubicBezTo>
                  <a:cubicBezTo>
                    <a:pt x="70" y="18"/>
                    <a:pt x="74" y="22"/>
                    <a:pt x="74" y="25"/>
                  </a:cubicBezTo>
                  <a:cubicBezTo>
                    <a:pt x="74" y="28"/>
                    <a:pt x="71" y="30"/>
                    <a:pt x="70" y="32"/>
                  </a:cubicBezTo>
                  <a:cubicBezTo>
                    <a:pt x="64" y="40"/>
                    <a:pt x="62" y="53"/>
                    <a:pt x="59" y="64"/>
                  </a:cubicBezTo>
                  <a:cubicBezTo>
                    <a:pt x="51" y="93"/>
                    <a:pt x="44" y="121"/>
                    <a:pt x="37" y="151"/>
                  </a:cubicBezTo>
                  <a:cubicBezTo>
                    <a:pt x="36" y="157"/>
                    <a:pt x="34" y="163"/>
                    <a:pt x="32" y="167"/>
                  </a:cubicBezTo>
                  <a:cubicBezTo>
                    <a:pt x="29" y="170"/>
                    <a:pt x="22" y="177"/>
                    <a:pt x="19" y="177"/>
                  </a:cubicBezTo>
                  <a:cubicBezTo>
                    <a:pt x="14" y="178"/>
                    <a:pt x="11" y="167"/>
                    <a:pt x="8" y="163"/>
                  </a:cubicBezTo>
                  <a:cubicBezTo>
                    <a:pt x="5" y="157"/>
                    <a:pt x="2" y="152"/>
                    <a:pt x="0" y="147"/>
                  </a:cubicBezTo>
                  <a:cubicBezTo>
                    <a:pt x="4" y="147"/>
                    <a:pt x="6" y="149"/>
                    <a:pt x="9" y="151"/>
                  </a:cubicBezTo>
                  <a:cubicBezTo>
                    <a:pt x="11" y="152"/>
                    <a:pt x="15" y="155"/>
                    <a:pt x="18" y="155"/>
                  </a:cubicBezTo>
                  <a:cubicBezTo>
                    <a:pt x="22" y="154"/>
                    <a:pt x="25" y="140"/>
                    <a:pt x="27" y="135"/>
                  </a:cubicBezTo>
                  <a:cubicBezTo>
                    <a:pt x="34" y="114"/>
                    <a:pt x="41" y="90"/>
                    <a:pt x="46" y="70"/>
                  </a:cubicBezTo>
                  <a:cubicBezTo>
                    <a:pt x="37" y="67"/>
                    <a:pt x="25" y="65"/>
                    <a:pt x="14" y="63"/>
                  </a:cubicBezTo>
                  <a:cubicBezTo>
                    <a:pt x="12" y="64"/>
                    <a:pt x="12" y="68"/>
                    <a:pt x="9" y="68"/>
                  </a:cubicBezTo>
                  <a:cubicBezTo>
                    <a:pt x="1" y="58"/>
                    <a:pt x="8" y="46"/>
                    <a:pt x="11" y="35"/>
                  </a:cubicBezTo>
                  <a:cubicBezTo>
                    <a:pt x="13" y="28"/>
                    <a:pt x="16" y="20"/>
                    <a:pt x="15" y="11"/>
                  </a:cubicBezTo>
                  <a:cubicBezTo>
                    <a:pt x="15" y="8"/>
                    <a:pt x="14" y="5"/>
                    <a:pt x="15" y="3"/>
                  </a:cubicBezTo>
                  <a:cubicBezTo>
                    <a:pt x="18" y="0"/>
                    <a:pt x="24" y="9"/>
                    <a:pt x="26" y="11"/>
                  </a:cubicBezTo>
                  <a:close/>
                  <a:moveTo>
                    <a:pt x="22" y="35"/>
                  </a:moveTo>
                  <a:cubicBezTo>
                    <a:pt x="31" y="33"/>
                    <a:pt x="44" y="34"/>
                    <a:pt x="46" y="43"/>
                  </a:cubicBezTo>
                  <a:cubicBezTo>
                    <a:pt x="42" y="45"/>
                    <a:pt x="37" y="43"/>
                    <a:pt x="33" y="43"/>
                  </a:cubicBezTo>
                  <a:cubicBezTo>
                    <a:pt x="28" y="42"/>
                    <a:pt x="24" y="41"/>
                    <a:pt x="20" y="41"/>
                  </a:cubicBezTo>
                  <a:cubicBezTo>
                    <a:pt x="18" y="46"/>
                    <a:pt x="17" y="51"/>
                    <a:pt x="16" y="56"/>
                  </a:cubicBezTo>
                  <a:cubicBezTo>
                    <a:pt x="24" y="58"/>
                    <a:pt x="37" y="56"/>
                    <a:pt x="43" y="59"/>
                  </a:cubicBezTo>
                  <a:cubicBezTo>
                    <a:pt x="45" y="60"/>
                    <a:pt x="47" y="63"/>
                    <a:pt x="48" y="63"/>
                  </a:cubicBezTo>
                  <a:cubicBezTo>
                    <a:pt x="51" y="49"/>
                    <a:pt x="57" y="38"/>
                    <a:pt x="56" y="21"/>
                  </a:cubicBezTo>
                  <a:cubicBezTo>
                    <a:pt x="48" y="18"/>
                    <a:pt x="36" y="19"/>
                    <a:pt x="26" y="18"/>
                  </a:cubicBezTo>
                  <a:cubicBezTo>
                    <a:pt x="25" y="24"/>
                    <a:pt x="22" y="30"/>
                    <a:pt x="2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3387" y="966"/>
              <a:ext cx="161" cy="161"/>
            </a:xfrm>
            <a:custGeom>
              <a:avLst/>
              <a:gdLst>
                <a:gd name="T0" fmla="*/ 54 w 175"/>
                <a:gd name="T1" fmla="*/ 56 h 174"/>
                <a:gd name="T2" fmla="*/ 75 w 175"/>
                <a:gd name="T3" fmla="*/ 44 h 174"/>
                <a:gd name="T4" fmla="*/ 94 w 175"/>
                <a:gd name="T5" fmla="*/ 32 h 174"/>
                <a:gd name="T6" fmla="*/ 117 w 175"/>
                <a:gd name="T7" fmla="*/ 36 h 174"/>
                <a:gd name="T8" fmla="*/ 103 w 175"/>
                <a:gd name="T9" fmla="*/ 45 h 174"/>
                <a:gd name="T10" fmla="*/ 56 w 175"/>
                <a:gd name="T11" fmla="*/ 66 h 174"/>
                <a:gd name="T12" fmla="*/ 57 w 175"/>
                <a:gd name="T13" fmla="*/ 73 h 174"/>
                <a:gd name="T14" fmla="*/ 109 w 175"/>
                <a:gd name="T15" fmla="*/ 103 h 174"/>
                <a:gd name="T16" fmla="*/ 139 w 175"/>
                <a:gd name="T17" fmla="*/ 114 h 174"/>
                <a:gd name="T18" fmla="*/ 158 w 175"/>
                <a:gd name="T19" fmla="*/ 115 h 174"/>
                <a:gd name="T20" fmla="*/ 175 w 175"/>
                <a:gd name="T21" fmla="*/ 118 h 174"/>
                <a:gd name="T22" fmla="*/ 158 w 175"/>
                <a:gd name="T23" fmla="*/ 127 h 174"/>
                <a:gd name="T24" fmla="*/ 148 w 175"/>
                <a:gd name="T25" fmla="*/ 131 h 174"/>
                <a:gd name="T26" fmla="*/ 135 w 175"/>
                <a:gd name="T27" fmla="*/ 135 h 174"/>
                <a:gd name="T28" fmla="*/ 114 w 175"/>
                <a:gd name="T29" fmla="*/ 124 h 174"/>
                <a:gd name="T30" fmla="*/ 59 w 175"/>
                <a:gd name="T31" fmla="*/ 82 h 174"/>
                <a:gd name="T32" fmla="*/ 32 w 175"/>
                <a:gd name="T33" fmla="*/ 163 h 174"/>
                <a:gd name="T34" fmla="*/ 15 w 175"/>
                <a:gd name="T35" fmla="*/ 174 h 174"/>
                <a:gd name="T36" fmla="*/ 20 w 175"/>
                <a:gd name="T37" fmla="*/ 167 h 174"/>
                <a:gd name="T38" fmla="*/ 48 w 175"/>
                <a:gd name="T39" fmla="*/ 105 h 174"/>
                <a:gd name="T40" fmla="*/ 45 w 175"/>
                <a:gd name="T41" fmla="*/ 72 h 174"/>
                <a:gd name="T42" fmla="*/ 31 w 175"/>
                <a:gd name="T43" fmla="*/ 81 h 174"/>
                <a:gd name="T44" fmla="*/ 17 w 175"/>
                <a:gd name="T45" fmla="*/ 90 h 174"/>
                <a:gd name="T46" fmla="*/ 0 w 175"/>
                <a:gd name="T47" fmla="*/ 88 h 174"/>
                <a:gd name="T48" fmla="*/ 10 w 175"/>
                <a:gd name="T49" fmla="*/ 81 h 174"/>
                <a:gd name="T50" fmla="*/ 43 w 175"/>
                <a:gd name="T51" fmla="*/ 63 h 174"/>
                <a:gd name="T52" fmla="*/ 36 w 175"/>
                <a:gd name="T53" fmla="*/ 40 h 174"/>
                <a:gd name="T54" fmla="*/ 23 w 175"/>
                <a:gd name="T55" fmla="*/ 12 h 174"/>
                <a:gd name="T56" fmla="*/ 16 w 175"/>
                <a:gd name="T57" fmla="*/ 7 h 174"/>
                <a:gd name="T58" fmla="*/ 24 w 175"/>
                <a:gd name="T59" fmla="*/ 1 h 174"/>
                <a:gd name="T60" fmla="*/ 43 w 175"/>
                <a:gd name="T61" fmla="*/ 5 h 174"/>
                <a:gd name="T62" fmla="*/ 44 w 175"/>
                <a:gd name="T63" fmla="*/ 13 h 174"/>
                <a:gd name="T64" fmla="*/ 54 w 175"/>
                <a:gd name="T65" fmla="*/ 5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74">
                  <a:moveTo>
                    <a:pt x="54" y="56"/>
                  </a:moveTo>
                  <a:cubicBezTo>
                    <a:pt x="61" y="52"/>
                    <a:pt x="68" y="48"/>
                    <a:pt x="75" y="44"/>
                  </a:cubicBezTo>
                  <a:cubicBezTo>
                    <a:pt x="81" y="40"/>
                    <a:pt x="87" y="34"/>
                    <a:pt x="94" y="32"/>
                  </a:cubicBezTo>
                  <a:cubicBezTo>
                    <a:pt x="99" y="29"/>
                    <a:pt x="117" y="30"/>
                    <a:pt x="117" y="36"/>
                  </a:cubicBezTo>
                  <a:cubicBezTo>
                    <a:pt x="117" y="41"/>
                    <a:pt x="105" y="43"/>
                    <a:pt x="103" y="45"/>
                  </a:cubicBezTo>
                  <a:cubicBezTo>
                    <a:pt x="86" y="51"/>
                    <a:pt x="71" y="58"/>
                    <a:pt x="56" y="66"/>
                  </a:cubicBezTo>
                  <a:cubicBezTo>
                    <a:pt x="57" y="68"/>
                    <a:pt x="57" y="70"/>
                    <a:pt x="57" y="73"/>
                  </a:cubicBezTo>
                  <a:cubicBezTo>
                    <a:pt x="73" y="84"/>
                    <a:pt x="90" y="94"/>
                    <a:pt x="109" y="103"/>
                  </a:cubicBezTo>
                  <a:cubicBezTo>
                    <a:pt x="117" y="108"/>
                    <a:pt x="127" y="112"/>
                    <a:pt x="139" y="114"/>
                  </a:cubicBezTo>
                  <a:cubicBezTo>
                    <a:pt x="145" y="114"/>
                    <a:pt x="152" y="115"/>
                    <a:pt x="158" y="115"/>
                  </a:cubicBezTo>
                  <a:cubicBezTo>
                    <a:pt x="164" y="115"/>
                    <a:pt x="171" y="115"/>
                    <a:pt x="175" y="118"/>
                  </a:cubicBezTo>
                  <a:cubicBezTo>
                    <a:pt x="171" y="123"/>
                    <a:pt x="164" y="125"/>
                    <a:pt x="158" y="127"/>
                  </a:cubicBezTo>
                  <a:cubicBezTo>
                    <a:pt x="155" y="129"/>
                    <a:pt x="152" y="130"/>
                    <a:pt x="148" y="131"/>
                  </a:cubicBezTo>
                  <a:cubicBezTo>
                    <a:pt x="144" y="133"/>
                    <a:pt x="141" y="136"/>
                    <a:pt x="135" y="135"/>
                  </a:cubicBezTo>
                  <a:cubicBezTo>
                    <a:pt x="128" y="134"/>
                    <a:pt x="120" y="127"/>
                    <a:pt x="114" y="124"/>
                  </a:cubicBezTo>
                  <a:cubicBezTo>
                    <a:pt x="95" y="111"/>
                    <a:pt x="75" y="96"/>
                    <a:pt x="59" y="82"/>
                  </a:cubicBezTo>
                  <a:cubicBezTo>
                    <a:pt x="65" y="119"/>
                    <a:pt x="51" y="146"/>
                    <a:pt x="32" y="163"/>
                  </a:cubicBezTo>
                  <a:cubicBezTo>
                    <a:pt x="27" y="168"/>
                    <a:pt x="22" y="174"/>
                    <a:pt x="15" y="174"/>
                  </a:cubicBezTo>
                  <a:cubicBezTo>
                    <a:pt x="15" y="171"/>
                    <a:pt x="18" y="169"/>
                    <a:pt x="20" y="167"/>
                  </a:cubicBezTo>
                  <a:cubicBezTo>
                    <a:pt x="32" y="151"/>
                    <a:pt x="46" y="132"/>
                    <a:pt x="48" y="105"/>
                  </a:cubicBezTo>
                  <a:cubicBezTo>
                    <a:pt x="48" y="93"/>
                    <a:pt x="47" y="83"/>
                    <a:pt x="45" y="72"/>
                  </a:cubicBezTo>
                  <a:cubicBezTo>
                    <a:pt x="40" y="74"/>
                    <a:pt x="36" y="77"/>
                    <a:pt x="31" y="81"/>
                  </a:cubicBezTo>
                  <a:cubicBezTo>
                    <a:pt x="26" y="84"/>
                    <a:pt x="21" y="88"/>
                    <a:pt x="17" y="90"/>
                  </a:cubicBezTo>
                  <a:cubicBezTo>
                    <a:pt x="12" y="92"/>
                    <a:pt x="4" y="92"/>
                    <a:pt x="0" y="88"/>
                  </a:cubicBezTo>
                  <a:cubicBezTo>
                    <a:pt x="3" y="84"/>
                    <a:pt x="7" y="83"/>
                    <a:pt x="10" y="81"/>
                  </a:cubicBezTo>
                  <a:cubicBezTo>
                    <a:pt x="21" y="75"/>
                    <a:pt x="32" y="69"/>
                    <a:pt x="43" y="63"/>
                  </a:cubicBezTo>
                  <a:cubicBezTo>
                    <a:pt x="41" y="55"/>
                    <a:pt x="39" y="48"/>
                    <a:pt x="36" y="40"/>
                  </a:cubicBezTo>
                  <a:cubicBezTo>
                    <a:pt x="33" y="29"/>
                    <a:pt x="31" y="18"/>
                    <a:pt x="23" y="12"/>
                  </a:cubicBezTo>
                  <a:cubicBezTo>
                    <a:pt x="21" y="10"/>
                    <a:pt x="16" y="9"/>
                    <a:pt x="16" y="7"/>
                  </a:cubicBezTo>
                  <a:cubicBezTo>
                    <a:pt x="15" y="4"/>
                    <a:pt x="20" y="1"/>
                    <a:pt x="24" y="1"/>
                  </a:cubicBezTo>
                  <a:cubicBezTo>
                    <a:pt x="31" y="0"/>
                    <a:pt x="41" y="2"/>
                    <a:pt x="43" y="5"/>
                  </a:cubicBezTo>
                  <a:cubicBezTo>
                    <a:pt x="45" y="7"/>
                    <a:pt x="44" y="10"/>
                    <a:pt x="44" y="13"/>
                  </a:cubicBezTo>
                  <a:cubicBezTo>
                    <a:pt x="45" y="29"/>
                    <a:pt x="52" y="42"/>
                    <a:pt x="5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a:spLocks noEditPoints="1"/>
            </p:cNvSpPr>
            <p:nvPr/>
          </p:nvSpPr>
          <p:spPr bwMode="auto">
            <a:xfrm>
              <a:off x="3205" y="1093"/>
              <a:ext cx="834" cy="836"/>
            </a:xfrm>
            <a:custGeom>
              <a:avLst/>
              <a:gdLst>
                <a:gd name="T0" fmla="*/ 446 w 904"/>
                <a:gd name="T1" fmla="*/ 1 h 906"/>
                <a:gd name="T2" fmla="*/ 549 w 904"/>
                <a:gd name="T3" fmla="*/ 12 h 906"/>
                <a:gd name="T4" fmla="*/ 634 w 904"/>
                <a:gd name="T5" fmla="*/ 40 h 906"/>
                <a:gd name="T6" fmla="*/ 768 w 904"/>
                <a:gd name="T7" fmla="*/ 131 h 906"/>
                <a:gd name="T8" fmla="*/ 862 w 904"/>
                <a:gd name="T9" fmla="*/ 264 h 906"/>
                <a:gd name="T10" fmla="*/ 904 w 904"/>
                <a:gd name="T11" fmla="*/ 447 h 906"/>
                <a:gd name="T12" fmla="*/ 865 w 904"/>
                <a:gd name="T13" fmla="*/ 635 h 906"/>
                <a:gd name="T14" fmla="*/ 774 w 904"/>
                <a:gd name="T15" fmla="*/ 769 h 906"/>
                <a:gd name="T16" fmla="*/ 642 w 904"/>
                <a:gd name="T17" fmla="*/ 863 h 906"/>
                <a:gd name="T18" fmla="*/ 458 w 904"/>
                <a:gd name="T19" fmla="*/ 905 h 906"/>
                <a:gd name="T20" fmla="*/ 270 w 904"/>
                <a:gd name="T21" fmla="*/ 867 h 906"/>
                <a:gd name="T22" fmla="*/ 136 w 904"/>
                <a:gd name="T23" fmla="*/ 776 h 906"/>
                <a:gd name="T24" fmla="*/ 13 w 904"/>
                <a:gd name="T25" fmla="*/ 559 h 906"/>
                <a:gd name="T26" fmla="*/ 0 w 904"/>
                <a:gd name="T27" fmla="*/ 459 h 906"/>
                <a:gd name="T28" fmla="*/ 79 w 904"/>
                <a:gd name="T29" fmla="*/ 199 h 906"/>
                <a:gd name="T30" fmla="*/ 262 w 904"/>
                <a:gd name="T31" fmla="*/ 43 h 906"/>
                <a:gd name="T32" fmla="*/ 445 w 904"/>
                <a:gd name="T33" fmla="*/ 1 h 906"/>
                <a:gd name="T34" fmla="*/ 446 w 904"/>
                <a:gd name="T35" fmla="*/ 1 h 906"/>
                <a:gd name="T36" fmla="*/ 271 w 904"/>
                <a:gd name="T37" fmla="*/ 54 h 906"/>
                <a:gd name="T38" fmla="*/ 141 w 904"/>
                <a:gd name="T39" fmla="*/ 144 h 906"/>
                <a:gd name="T40" fmla="*/ 52 w 904"/>
                <a:gd name="T41" fmla="*/ 273 h 906"/>
                <a:gd name="T42" fmla="*/ 13 w 904"/>
                <a:gd name="T43" fmla="*/ 454 h 906"/>
                <a:gd name="T44" fmla="*/ 52 w 904"/>
                <a:gd name="T45" fmla="*/ 634 h 906"/>
                <a:gd name="T46" fmla="*/ 142 w 904"/>
                <a:gd name="T47" fmla="*/ 764 h 906"/>
                <a:gd name="T48" fmla="*/ 272 w 904"/>
                <a:gd name="T49" fmla="*/ 853 h 906"/>
                <a:gd name="T50" fmla="*/ 453 w 904"/>
                <a:gd name="T51" fmla="*/ 892 h 906"/>
                <a:gd name="T52" fmla="*/ 633 w 904"/>
                <a:gd name="T53" fmla="*/ 853 h 906"/>
                <a:gd name="T54" fmla="*/ 763 w 904"/>
                <a:gd name="T55" fmla="*/ 763 h 906"/>
                <a:gd name="T56" fmla="*/ 852 w 904"/>
                <a:gd name="T57" fmla="*/ 633 h 906"/>
                <a:gd name="T58" fmla="*/ 891 w 904"/>
                <a:gd name="T59" fmla="*/ 452 h 906"/>
                <a:gd name="T60" fmla="*/ 852 w 904"/>
                <a:gd name="T61" fmla="*/ 272 h 906"/>
                <a:gd name="T62" fmla="*/ 762 w 904"/>
                <a:gd name="T63" fmla="*/ 143 h 906"/>
                <a:gd name="T64" fmla="*/ 632 w 904"/>
                <a:gd name="T65" fmla="*/ 53 h 906"/>
                <a:gd name="T66" fmla="*/ 451 w 904"/>
                <a:gd name="T67" fmla="*/ 14 h 906"/>
                <a:gd name="T68" fmla="*/ 271 w 904"/>
                <a:gd name="T69" fmla="*/ 5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4" h="906">
                  <a:moveTo>
                    <a:pt x="446" y="1"/>
                  </a:moveTo>
                  <a:cubicBezTo>
                    <a:pt x="481" y="0"/>
                    <a:pt x="519" y="5"/>
                    <a:pt x="549" y="12"/>
                  </a:cubicBezTo>
                  <a:cubicBezTo>
                    <a:pt x="580" y="19"/>
                    <a:pt x="608" y="28"/>
                    <a:pt x="634" y="40"/>
                  </a:cubicBezTo>
                  <a:cubicBezTo>
                    <a:pt x="687" y="62"/>
                    <a:pt x="731" y="94"/>
                    <a:pt x="768" y="131"/>
                  </a:cubicBezTo>
                  <a:cubicBezTo>
                    <a:pt x="807" y="170"/>
                    <a:pt x="838" y="211"/>
                    <a:pt x="862" y="264"/>
                  </a:cubicBezTo>
                  <a:cubicBezTo>
                    <a:pt x="885" y="315"/>
                    <a:pt x="904" y="376"/>
                    <a:pt x="904" y="447"/>
                  </a:cubicBezTo>
                  <a:cubicBezTo>
                    <a:pt x="904" y="523"/>
                    <a:pt x="888" y="582"/>
                    <a:pt x="865" y="635"/>
                  </a:cubicBezTo>
                  <a:cubicBezTo>
                    <a:pt x="843" y="688"/>
                    <a:pt x="811" y="731"/>
                    <a:pt x="774" y="769"/>
                  </a:cubicBezTo>
                  <a:cubicBezTo>
                    <a:pt x="737" y="807"/>
                    <a:pt x="694" y="839"/>
                    <a:pt x="642" y="863"/>
                  </a:cubicBezTo>
                  <a:cubicBezTo>
                    <a:pt x="591" y="887"/>
                    <a:pt x="528" y="904"/>
                    <a:pt x="458" y="905"/>
                  </a:cubicBezTo>
                  <a:cubicBezTo>
                    <a:pt x="385" y="906"/>
                    <a:pt x="322" y="890"/>
                    <a:pt x="270" y="867"/>
                  </a:cubicBezTo>
                  <a:cubicBezTo>
                    <a:pt x="219" y="844"/>
                    <a:pt x="173" y="813"/>
                    <a:pt x="136" y="776"/>
                  </a:cubicBezTo>
                  <a:cubicBezTo>
                    <a:pt x="80" y="719"/>
                    <a:pt x="35" y="650"/>
                    <a:pt x="13" y="559"/>
                  </a:cubicBezTo>
                  <a:cubicBezTo>
                    <a:pt x="5" y="529"/>
                    <a:pt x="0" y="495"/>
                    <a:pt x="0" y="459"/>
                  </a:cubicBezTo>
                  <a:cubicBezTo>
                    <a:pt x="0" y="348"/>
                    <a:pt x="33" y="265"/>
                    <a:pt x="79" y="199"/>
                  </a:cubicBezTo>
                  <a:cubicBezTo>
                    <a:pt x="124" y="133"/>
                    <a:pt x="184" y="79"/>
                    <a:pt x="262" y="43"/>
                  </a:cubicBezTo>
                  <a:cubicBezTo>
                    <a:pt x="312" y="20"/>
                    <a:pt x="373" y="1"/>
                    <a:pt x="445" y="1"/>
                  </a:cubicBezTo>
                  <a:lnTo>
                    <a:pt x="446" y="1"/>
                  </a:lnTo>
                  <a:close/>
                  <a:moveTo>
                    <a:pt x="271" y="54"/>
                  </a:moveTo>
                  <a:cubicBezTo>
                    <a:pt x="221" y="77"/>
                    <a:pt x="178" y="107"/>
                    <a:pt x="141" y="144"/>
                  </a:cubicBezTo>
                  <a:cubicBezTo>
                    <a:pt x="104" y="181"/>
                    <a:pt x="75" y="222"/>
                    <a:pt x="52" y="273"/>
                  </a:cubicBezTo>
                  <a:cubicBezTo>
                    <a:pt x="29" y="324"/>
                    <a:pt x="13" y="383"/>
                    <a:pt x="13" y="454"/>
                  </a:cubicBezTo>
                  <a:cubicBezTo>
                    <a:pt x="13" y="524"/>
                    <a:pt x="30" y="584"/>
                    <a:pt x="52" y="634"/>
                  </a:cubicBezTo>
                  <a:cubicBezTo>
                    <a:pt x="75" y="685"/>
                    <a:pt x="106" y="727"/>
                    <a:pt x="142" y="764"/>
                  </a:cubicBezTo>
                  <a:cubicBezTo>
                    <a:pt x="179" y="801"/>
                    <a:pt x="222" y="830"/>
                    <a:pt x="272" y="853"/>
                  </a:cubicBezTo>
                  <a:cubicBezTo>
                    <a:pt x="322" y="876"/>
                    <a:pt x="382" y="892"/>
                    <a:pt x="453" y="892"/>
                  </a:cubicBezTo>
                  <a:cubicBezTo>
                    <a:pt x="523" y="892"/>
                    <a:pt x="583" y="875"/>
                    <a:pt x="633" y="853"/>
                  </a:cubicBezTo>
                  <a:cubicBezTo>
                    <a:pt x="684" y="830"/>
                    <a:pt x="726" y="799"/>
                    <a:pt x="763" y="763"/>
                  </a:cubicBezTo>
                  <a:cubicBezTo>
                    <a:pt x="799" y="726"/>
                    <a:pt x="830" y="683"/>
                    <a:pt x="852" y="633"/>
                  </a:cubicBezTo>
                  <a:cubicBezTo>
                    <a:pt x="875" y="582"/>
                    <a:pt x="891" y="524"/>
                    <a:pt x="891" y="452"/>
                  </a:cubicBezTo>
                  <a:cubicBezTo>
                    <a:pt x="891" y="382"/>
                    <a:pt x="875" y="322"/>
                    <a:pt x="852" y="272"/>
                  </a:cubicBezTo>
                  <a:cubicBezTo>
                    <a:pt x="828" y="221"/>
                    <a:pt x="799" y="180"/>
                    <a:pt x="762" y="143"/>
                  </a:cubicBezTo>
                  <a:cubicBezTo>
                    <a:pt x="725" y="106"/>
                    <a:pt x="683" y="76"/>
                    <a:pt x="632" y="53"/>
                  </a:cubicBezTo>
                  <a:cubicBezTo>
                    <a:pt x="583" y="30"/>
                    <a:pt x="520" y="14"/>
                    <a:pt x="451" y="14"/>
                  </a:cubicBezTo>
                  <a:cubicBezTo>
                    <a:pt x="379" y="15"/>
                    <a:pt x="321" y="30"/>
                    <a:pt x="27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929" y="1120"/>
              <a:ext cx="187" cy="75"/>
            </a:xfrm>
            <a:custGeom>
              <a:avLst/>
              <a:gdLst>
                <a:gd name="T0" fmla="*/ 200 w 203"/>
                <a:gd name="T1" fmla="*/ 82 h 82"/>
                <a:gd name="T2" fmla="*/ 183 w 203"/>
                <a:gd name="T3" fmla="*/ 70 h 82"/>
                <a:gd name="T4" fmla="*/ 154 w 203"/>
                <a:gd name="T5" fmla="*/ 43 h 82"/>
                <a:gd name="T6" fmla="*/ 137 w 203"/>
                <a:gd name="T7" fmla="*/ 23 h 82"/>
                <a:gd name="T8" fmla="*/ 85 w 203"/>
                <a:gd name="T9" fmla="*/ 48 h 82"/>
                <a:gd name="T10" fmla="*/ 9 w 203"/>
                <a:gd name="T11" fmla="*/ 60 h 82"/>
                <a:gd name="T12" fmla="*/ 0 w 203"/>
                <a:gd name="T13" fmla="*/ 56 h 82"/>
                <a:gd name="T14" fmla="*/ 19 w 203"/>
                <a:gd name="T15" fmla="*/ 53 h 82"/>
                <a:gd name="T16" fmla="*/ 72 w 203"/>
                <a:gd name="T17" fmla="*/ 42 h 82"/>
                <a:gd name="T18" fmla="*/ 114 w 203"/>
                <a:gd name="T19" fmla="*/ 20 h 82"/>
                <a:gd name="T20" fmla="*/ 133 w 203"/>
                <a:gd name="T21" fmla="*/ 3 h 82"/>
                <a:gd name="T22" fmla="*/ 140 w 203"/>
                <a:gd name="T23" fmla="*/ 16 h 82"/>
                <a:gd name="T24" fmla="*/ 153 w 203"/>
                <a:gd name="T25" fmla="*/ 31 h 82"/>
                <a:gd name="T26" fmla="*/ 182 w 203"/>
                <a:gd name="T27" fmla="*/ 57 h 82"/>
                <a:gd name="T28" fmla="*/ 198 w 203"/>
                <a:gd name="T29" fmla="*/ 69 h 82"/>
                <a:gd name="T30" fmla="*/ 200 w 203"/>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82">
                  <a:moveTo>
                    <a:pt x="200" y="82"/>
                  </a:moveTo>
                  <a:cubicBezTo>
                    <a:pt x="193" y="80"/>
                    <a:pt x="188" y="75"/>
                    <a:pt x="183" y="70"/>
                  </a:cubicBezTo>
                  <a:cubicBezTo>
                    <a:pt x="173" y="61"/>
                    <a:pt x="164" y="53"/>
                    <a:pt x="154" y="43"/>
                  </a:cubicBezTo>
                  <a:cubicBezTo>
                    <a:pt x="147" y="37"/>
                    <a:pt x="140" y="32"/>
                    <a:pt x="137" y="23"/>
                  </a:cubicBezTo>
                  <a:cubicBezTo>
                    <a:pt x="119" y="30"/>
                    <a:pt x="103" y="41"/>
                    <a:pt x="85" y="48"/>
                  </a:cubicBezTo>
                  <a:cubicBezTo>
                    <a:pt x="64" y="57"/>
                    <a:pt x="38" y="64"/>
                    <a:pt x="9" y="60"/>
                  </a:cubicBezTo>
                  <a:cubicBezTo>
                    <a:pt x="5" y="60"/>
                    <a:pt x="0" y="59"/>
                    <a:pt x="0" y="56"/>
                  </a:cubicBezTo>
                  <a:cubicBezTo>
                    <a:pt x="6" y="54"/>
                    <a:pt x="12" y="54"/>
                    <a:pt x="19" y="53"/>
                  </a:cubicBezTo>
                  <a:cubicBezTo>
                    <a:pt x="39" y="52"/>
                    <a:pt x="56" y="49"/>
                    <a:pt x="72" y="42"/>
                  </a:cubicBezTo>
                  <a:cubicBezTo>
                    <a:pt x="87" y="37"/>
                    <a:pt x="101" y="29"/>
                    <a:pt x="114" y="20"/>
                  </a:cubicBezTo>
                  <a:cubicBezTo>
                    <a:pt x="122" y="15"/>
                    <a:pt x="130" y="12"/>
                    <a:pt x="133" y="3"/>
                  </a:cubicBezTo>
                  <a:cubicBezTo>
                    <a:pt x="140" y="0"/>
                    <a:pt x="139" y="12"/>
                    <a:pt x="140" y="16"/>
                  </a:cubicBezTo>
                  <a:cubicBezTo>
                    <a:pt x="141" y="20"/>
                    <a:pt x="150" y="28"/>
                    <a:pt x="153" y="31"/>
                  </a:cubicBezTo>
                  <a:cubicBezTo>
                    <a:pt x="162" y="41"/>
                    <a:pt x="172" y="49"/>
                    <a:pt x="182" y="57"/>
                  </a:cubicBezTo>
                  <a:cubicBezTo>
                    <a:pt x="187" y="61"/>
                    <a:pt x="194" y="64"/>
                    <a:pt x="198" y="69"/>
                  </a:cubicBezTo>
                  <a:cubicBezTo>
                    <a:pt x="200" y="72"/>
                    <a:pt x="203" y="78"/>
                    <a:pt x="20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p:nvPr/>
          </p:nvSpPr>
          <p:spPr bwMode="auto">
            <a:xfrm>
              <a:off x="3124" y="1130"/>
              <a:ext cx="117" cy="153"/>
            </a:xfrm>
            <a:custGeom>
              <a:avLst/>
              <a:gdLst>
                <a:gd name="T0" fmla="*/ 62 w 127"/>
                <a:gd name="T1" fmla="*/ 1 h 166"/>
                <a:gd name="T2" fmla="*/ 92 w 127"/>
                <a:gd name="T3" fmla="*/ 39 h 166"/>
                <a:gd name="T4" fmla="*/ 104 w 127"/>
                <a:gd name="T5" fmla="*/ 18 h 166"/>
                <a:gd name="T6" fmla="*/ 126 w 127"/>
                <a:gd name="T7" fmla="*/ 12 h 166"/>
                <a:gd name="T8" fmla="*/ 122 w 127"/>
                <a:gd name="T9" fmla="*/ 37 h 166"/>
                <a:gd name="T10" fmla="*/ 120 w 127"/>
                <a:gd name="T11" fmla="*/ 46 h 166"/>
                <a:gd name="T12" fmla="*/ 114 w 127"/>
                <a:gd name="T13" fmla="*/ 39 h 166"/>
                <a:gd name="T14" fmla="*/ 108 w 127"/>
                <a:gd name="T15" fmla="*/ 31 h 166"/>
                <a:gd name="T16" fmla="*/ 99 w 127"/>
                <a:gd name="T17" fmla="*/ 41 h 166"/>
                <a:gd name="T18" fmla="*/ 66 w 127"/>
                <a:gd name="T19" fmla="*/ 116 h 166"/>
                <a:gd name="T20" fmla="*/ 54 w 127"/>
                <a:gd name="T21" fmla="*/ 136 h 166"/>
                <a:gd name="T22" fmla="*/ 70 w 127"/>
                <a:gd name="T23" fmla="*/ 163 h 166"/>
                <a:gd name="T24" fmla="*/ 53 w 127"/>
                <a:gd name="T25" fmla="*/ 159 h 166"/>
                <a:gd name="T26" fmla="*/ 51 w 127"/>
                <a:gd name="T27" fmla="*/ 151 h 166"/>
                <a:gd name="T28" fmla="*/ 45 w 127"/>
                <a:gd name="T29" fmla="*/ 141 h 166"/>
                <a:gd name="T30" fmla="*/ 39 w 127"/>
                <a:gd name="T31" fmla="*/ 136 h 166"/>
                <a:gd name="T32" fmla="*/ 49 w 127"/>
                <a:gd name="T33" fmla="*/ 134 h 166"/>
                <a:gd name="T34" fmla="*/ 57 w 127"/>
                <a:gd name="T35" fmla="*/ 118 h 166"/>
                <a:gd name="T36" fmla="*/ 10 w 127"/>
                <a:gd name="T37" fmla="*/ 106 h 166"/>
                <a:gd name="T38" fmla="*/ 3 w 127"/>
                <a:gd name="T39" fmla="*/ 105 h 166"/>
                <a:gd name="T40" fmla="*/ 12 w 127"/>
                <a:gd name="T41" fmla="*/ 94 h 166"/>
                <a:gd name="T42" fmla="*/ 0 w 127"/>
                <a:gd name="T43" fmla="*/ 76 h 166"/>
                <a:gd name="T44" fmla="*/ 14 w 127"/>
                <a:gd name="T45" fmla="*/ 68 h 166"/>
                <a:gd name="T46" fmla="*/ 16 w 127"/>
                <a:gd name="T47" fmla="*/ 92 h 166"/>
                <a:gd name="T48" fmla="*/ 24 w 127"/>
                <a:gd name="T49" fmla="*/ 96 h 166"/>
                <a:gd name="T50" fmla="*/ 34 w 127"/>
                <a:gd name="T51" fmla="*/ 77 h 166"/>
                <a:gd name="T52" fmla="*/ 29 w 127"/>
                <a:gd name="T53" fmla="*/ 98 h 166"/>
                <a:gd name="T54" fmla="*/ 39 w 127"/>
                <a:gd name="T55" fmla="*/ 103 h 166"/>
                <a:gd name="T56" fmla="*/ 51 w 127"/>
                <a:gd name="T57" fmla="*/ 85 h 166"/>
                <a:gd name="T58" fmla="*/ 44 w 127"/>
                <a:gd name="T59" fmla="*/ 104 h 166"/>
                <a:gd name="T60" fmla="*/ 60 w 127"/>
                <a:gd name="T61" fmla="*/ 110 h 166"/>
                <a:gd name="T62" fmla="*/ 88 w 127"/>
                <a:gd name="T63" fmla="*/ 51 h 166"/>
                <a:gd name="T64" fmla="*/ 77 w 127"/>
                <a:gd name="T65" fmla="*/ 39 h 166"/>
                <a:gd name="T66" fmla="*/ 72 w 127"/>
                <a:gd name="T67" fmla="*/ 49 h 166"/>
                <a:gd name="T68" fmla="*/ 64 w 127"/>
                <a:gd name="T69" fmla="*/ 58 h 166"/>
                <a:gd name="T70" fmla="*/ 73 w 127"/>
                <a:gd name="T71" fmla="*/ 35 h 166"/>
                <a:gd name="T72" fmla="*/ 65 w 127"/>
                <a:gd name="T73" fmla="*/ 27 h 166"/>
                <a:gd name="T74" fmla="*/ 59 w 127"/>
                <a:gd name="T75" fmla="*/ 37 h 166"/>
                <a:gd name="T76" fmla="*/ 51 w 127"/>
                <a:gd name="T77" fmla="*/ 45 h 166"/>
                <a:gd name="T78" fmla="*/ 62 w 127"/>
                <a:gd name="T79" fmla="*/ 23 h 166"/>
                <a:gd name="T80" fmla="*/ 50 w 127"/>
                <a:gd name="T81" fmla="*/ 15 h 166"/>
                <a:gd name="T82" fmla="*/ 43 w 127"/>
                <a:gd name="T83" fmla="*/ 30 h 166"/>
                <a:gd name="T84" fmla="*/ 34 w 127"/>
                <a:gd name="T85" fmla="*/ 34 h 166"/>
                <a:gd name="T86" fmla="*/ 39 w 127"/>
                <a:gd name="T87" fmla="*/ 21 h 166"/>
                <a:gd name="T88" fmla="*/ 44 w 127"/>
                <a:gd name="T89" fmla="*/ 8 h 166"/>
                <a:gd name="T90" fmla="*/ 62 w 127"/>
                <a:gd name="T9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66">
                  <a:moveTo>
                    <a:pt x="62" y="1"/>
                  </a:moveTo>
                  <a:cubicBezTo>
                    <a:pt x="69" y="16"/>
                    <a:pt x="81" y="28"/>
                    <a:pt x="92" y="39"/>
                  </a:cubicBezTo>
                  <a:cubicBezTo>
                    <a:pt x="97" y="32"/>
                    <a:pt x="97" y="22"/>
                    <a:pt x="104" y="18"/>
                  </a:cubicBezTo>
                  <a:cubicBezTo>
                    <a:pt x="110" y="15"/>
                    <a:pt x="119" y="13"/>
                    <a:pt x="126" y="12"/>
                  </a:cubicBezTo>
                  <a:cubicBezTo>
                    <a:pt x="127" y="19"/>
                    <a:pt x="123" y="27"/>
                    <a:pt x="122" y="37"/>
                  </a:cubicBezTo>
                  <a:cubicBezTo>
                    <a:pt x="122" y="40"/>
                    <a:pt x="123" y="44"/>
                    <a:pt x="120" y="46"/>
                  </a:cubicBezTo>
                  <a:cubicBezTo>
                    <a:pt x="117" y="45"/>
                    <a:pt x="116" y="42"/>
                    <a:pt x="114" y="39"/>
                  </a:cubicBezTo>
                  <a:cubicBezTo>
                    <a:pt x="112" y="37"/>
                    <a:pt x="111" y="32"/>
                    <a:pt x="108" y="31"/>
                  </a:cubicBezTo>
                  <a:cubicBezTo>
                    <a:pt x="105" y="31"/>
                    <a:pt x="101" y="37"/>
                    <a:pt x="99" y="41"/>
                  </a:cubicBezTo>
                  <a:cubicBezTo>
                    <a:pt x="87" y="65"/>
                    <a:pt x="75" y="90"/>
                    <a:pt x="66" y="116"/>
                  </a:cubicBezTo>
                  <a:cubicBezTo>
                    <a:pt x="63" y="124"/>
                    <a:pt x="62" y="134"/>
                    <a:pt x="54" y="136"/>
                  </a:cubicBezTo>
                  <a:cubicBezTo>
                    <a:pt x="58" y="146"/>
                    <a:pt x="69" y="150"/>
                    <a:pt x="70" y="163"/>
                  </a:cubicBezTo>
                  <a:cubicBezTo>
                    <a:pt x="66" y="166"/>
                    <a:pt x="55" y="162"/>
                    <a:pt x="53" y="159"/>
                  </a:cubicBezTo>
                  <a:cubicBezTo>
                    <a:pt x="52" y="158"/>
                    <a:pt x="52" y="154"/>
                    <a:pt x="51" y="151"/>
                  </a:cubicBezTo>
                  <a:cubicBezTo>
                    <a:pt x="49" y="148"/>
                    <a:pt x="48" y="143"/>
                    <a:pt x="45" y="141"/>
                  </a:cubicBezTo>
                  <a:cubicBezTo>
                    <a:pt x="43" y="139"/>
                    <a:pt x="40" y="140"/>
                    <a:pt x="39" y="136"/>
                  </a:cubicBezTo>
                  <a:cubicBezTo>
                    <a:pt x="41" y="133"/>
                    <a:pt x="46" y="133"/>
                    <a:pt x="49" y="134"/>
                  </a:cubicBezTo>
                  <a:cubicBezTo>
                    <a:pt x="52" y="129"/>
                    <a:pt x="54" y="123"/>
                    <a:pt x="57" y="118"/>
                  </a:cubicBezTo>
                  <a:cubicBezTo>
                    <a:pt x="42" y="114"/>
                    <a:pt x="28" y="105"/>
                    <a:pt x="10" y="106"/>
                  </a:cubicBezTo>
                  <a:cubicBezTo>
                    <a:pt x="8" y="106"/>
                    <a:pt x="5" y="107"/>
                    <a:pt x="3" y="105"/>
                  </a:cubicBezTo>
                  <a:cubicBezTo>
                    <a:pt x="2" y="99"/>
                    <a:pt x="8" y="97"/>
                    <a:pt x="12" y="94"/>
                  </a:cubicBezTo>
                  <a:cubicBezTo>
                    <a:pt x="9" y="87"/>
                    <a:pt x="7" y="79"/>
                    <a:pt x="0" y="76"/>
                  </a:cubicBezTo>
                  <a:cubicBezTo>
                    <a:pt x="2" y="70"/>
                    <a:pt x="7" y="67"/>
                    <a:pt x="14" y="68"/>
                  </a:cubicBezTo>
                  <a:cubicBezTo>
                    <a:pt x="16" y="75"/>
                    <a:pt x="15" y="84"/>
                    <a:pt x="16" y="92"/>
                  </a:cubicBezTo>
                  <a:cubicBezTo>
                    <a:pt x="19" y="94"/>
                    <a:pt x="21" y="95"/>
                    <a:pt x="24" y="96"/>
                  </a:cubicBezTo>
                  <a:cubicBezTo>
                    <a:pt x="25" y="87"/>
                    <a:pt x="26" y="77"/>
                    <a:pt x="34" y="77"/>
                  </a:cubicBezTo>
                  <a:cubicBezTo>
                    <a:pt x="34" y="85"/>
                    <a:pt x="30" y="91"/>
                    <a:pt x="29" y="98"/>
                  </a:cubicBezTo>
                  <a:cubicBezTo>
                    <a:pt x="32" y="100"/>
                    <a:pt x="36" y="101"/>
                    <a:pt x="39" y="103"/>
                  </a:cubicBezTo>
                  <a:cubicBezTo>
                    <a:pt x="40" y="94"/>
                    <a:pt x="42" y="85"/>
                    <a:pt x="51" y="85"/>
                  </a:cubicBezTo>
                  <a:cubicBezTo>
                    <a:pt x="51" y="92"/>
                    <a:pt x="46" y="98"/>
                    <a:pt x="44" y="104"/>
                  </a:cubicBezTo>
                  <a:cubicBezTo>
                    <a:pt x="49" y="107"/>
                    <a:pt x="55" y="108"/>
                    <a:pt x="60" y="110"/>
                  </a:cubicBezTo>
                  <a:cubicBezTo>
                    <a:pt x="69" y="90"/>
                    <a:pt x="78" y="70"/>
                    <a:pt x="88" y="51"/>
                  </a:cubicBezTo>
                  <a:cubicBezTo>
                    <a:pt x="85" y="46"/>
                    <a:pt x="80" y="43"/>
                    <a:pt x="77" y="39"/>
                  </a:cubicBezTo>
                  <a:cubicBezTo>
                    <a:pt x="76" y="42"/>
                    <a:pt x="74" y="46"/>
                    <a:pt x="72" y="49"/>
                  </a:cubicBezTo>
                  <a:cubicBezTo>
                    <a:pt x="70" y="53"/>
                    <a:pt x="69" y="58"/>
                    <a:pt x="64" y="58"/>
                  </a:cubicBezTo>
                  <a:cubicBezTo>
                    <a:pt x="65" y="49"/>
                    <a:pt x="67" y="39"/>
                    <a:pt x="73" y="35"/>
                  </a:cubicBezTo>
                  <a:cubicBezTo>
                    <a:pt x="71" y="32"/>
                    <a:pt x="68" y="30"/>
                    <a:pt x="65" y="27"/>
                  </a:cubicBezTo>
                  <a:cubicBezTo>
                    <a:pt x="63" y="30"/>
                    <a:pt x="61" y="34"/>
                    <a:pt x="59" y="37"/>
                  </a:cubicBezTo>
                  <a:cubicBezTo>
                    <a:pt x="57" y="41"/>
                    <a:pt x="56" y="46"/>
                    <a:pt x="51" y="45"/>
                  </a:cubicBezTo>
                  <a:cubicBezTo>
                    <a:pt x="52" y="37"/>
                    <a:pt x="54" y="27"/>
                    <a:pt x="62" y="23"/>
                  </a:cubicBezTo>
                  <a:cubicBezTo>
                    <a:pt x="59" y="22"/>
                    <a:pt x="55" y="13"/>
                    <a:pt x="50" y="15"/>
                  </a:cubicBezTo>
                  <a:cubicBezTo>
                    <a:pt x="47" y="16"/>
                    <a:pt x="45" y="28"/>
                    <a:pt x="43" y="30"/>
                  </a:cubicBezTo>
                  <a:cubicBezTo>
                    <a:pt x="40" y="33"/>
                    <a:pt x="38" y="34"/>
                    <a:pt x="34" y="34"/>
                  </a:cubicBezTo>
                  <a:cubicBezTo>
                    <a:pt x="35" y="30"/>
                    <a:pt x="37" y="25"/>
                    <a:pt x="39" y="21"/>
                  </a:cubicBezTo>
                  <a:cubicBezTo>
                    <a:pt x="40" y="17"/>
                    <a:pt x="42" y="11"/>
                    <a:pt x="44" y="8"/>
                  </a:cubicBezTo>
                  <a:cubicBezTo>
                    <a:pt x="46" y="5"/>
                    <a:pt x="56"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005" y="1149"/>
              <a:ext cx="94" cy="89"/>
            </a:xfrm>
            <a:custGeom>
              <a:avLst/>
              <a:gdLst>
                <a:gd name="T0" fmla="*/ 78 w 102"/>
                <a:gd name="T1" fmla="*/ 70 h 96"/>
                <a:gd name="T2" fmla="*/ 71 w 102"/>
                <a:gd name="T3" fmla="*/ 73 h 96"/>
                <a:gd name="T4" fmla="*/ 58 w 102"/>
                <a:gd name="T5" fmla="*/ 82 h 96"/>
                <a:gd name="T6" fmla="*/ 52 w 102"/>
                <a:gd name="T7" fmla="*/ 87 h 96"/>
                <a:gd name="T8" fmla="*/ 33 w 102"/>
                <a:gd name="T9" fmla="*/ 92 h 96"/>
                <a:gd name="T10" fmla="*/ 34 w 102"/>
                <a:gd name="T11" fmla="*/ 87 h 96"/>
                <a:gd name="T12" fmla="*/ 6 w 102"/>
                <a:gd name="T13" fmla="*/ 57 h 96"/>
                <a:gd name="T14" fmla="*/ 1 w 102"/>
                <a:gd name="T15" fmla="*/ 57 h 96"/>
                <a:gd name="T16" fmla="*/ 15 w 102"/>
                <a:gd name="T17" fmla="*/ 42 h 96"/>
                <a:gd name="T18" fmla="*/ 22 w 102"/>
                <a:gd name="T19" fmla="*/ 37 h 96"/>
                <a:gd name="T20" fmla="*/ 36 w 102"/>
                <a:gd name="T21" fmla="*/ 25 h 96"/>
                <a:gd name="T22" fmla="*/ 41 w 102"/>
                <a:gd name="T23" fmla="*/ 18 h 96"/>
                <a:gd name="T24" fmla="*/ 45 w 102"/>
                <a:gd name="T25" fmla="*/ 28 h 96"/>
                <a:gd name="T26" fmla="*/ 60 w 102"/>
                <a:gd name="T27" fmla="*/ 25 h 96"/>
                <a:gd name="T28" fmla="*/ 52 w 102"/>
                <a:gd name="T29" fmla="*/ 17 h 96"/>
                <a:gd name="T30" fmla="*/ 45 w 102"/>
                <a:gd name="T31" fmla="*/ 0 h 96"/>
                <a:gd name="T32" fmla="*/ 52 w 102"/>
                <a:gd name="T33" fmla="*/ 5 h 96"/>
                <a:gd name="T34" fmla="*/ 70 w 102"/>
                <a:gd name="T35" fmla="*/ 23 h 96"/>
                <a:gd name="T36" fmla="*/ 83 w 102"/>
                <a:gd name="T37" fmla="*/ 35 h 96"/>
                <a:gd name="T38" fmla="*/ 97 w 102"/>
                <a:gd name="T39" fmla="*/ 45 h 96"/>
                <a:gd name="T40" fmla="*/ 99 w 102"/>
                <a:gd name="T41" fmla="*/ 59 h 96"/>
                <a:gd name="T42" fmla="*/ 90 w 102"/>
                <a:gd name="T43" fmla="*/ 52 h 96"/>
                <a:gd name="T44" fmla="*/ 67 w 102"/>
                <a:gd name="T45" fmla="*/ 31 h 96"/>
                <a:gd name="T46" fmla="*/ 65 w 102"/>
                <a:gd name="T47" fmla="*/ 35 h 96"/>
                <a:gd name="T48" fmla="*/ 50 w 102"/>
                <a:gd name="T49" fmla="*/ 32 h 96"/>
                <a:gd name="T50" fmla="*/ 61 w 102"/>
                <a:gd name="T51" fmla="*/ 41 h 96"/>
                <a:gd name="T52" fmla="*/ 73 w 102"/>
                <a:gd name="T53" fmla="*/ 48 h 96"/>
                <a:gd name="T54" fmla="*/ 78 w 102"/>
                <a:gd name="T55" fmla="*/ 70 h 96"/>
                <a:gd name="T56" fmla="*/ 41 w 102"/>
                <a:gd name="T57" fmla="*/ 32 h 96"/>
                <a:gd name="T58" fmla="*/ 33 w 102"/>
                <a:gd name="T59" fmla="*/ 38 h 96"/>
                <a:gd name="T60" fmla="*/ 53 w 102"/>
                <a:gd name="T61" fmla="*/ 53 h 96"/>
                <a:gd name="T62" fmla="*/ 53 w 102"/>
                <a:gd name="T63" fmla="*/ 61 h 96"/>
                <a:gd name="T64" fmla="*/ 47 w 102"/>
                <a:gd name="T65" fmla="*/ 56 h 96"/>
                <a:gd name="T66" fmla="*/ 30 w 102"/>
                <a:gd name="T67" fmla="*/ 40 h 96"/>
                <a:gd name="T68" fmla="*/ 23 w 102"/>
                <a:gd name="T69" fmla="*/ 47 h 96"/>
                <a:gd name="T70" fmla="*/ 44 w 102"/>
                <a:gd name="T71" fmla="*/ 65 h 96"/>
                <a:gd name="T72" fmla="*/ 43 w 102"/>
                <a:gd name="T73" fmla="*/ 71 h 96"/>
                <a:gd name="T74" fmla="*/ 31 w 102"/>
                <a:gd name="T75" fmla="*/ 60 h 96"/>
                <a:gd name="T76" fmla="*/ 19 w 102"/>
                <a:gd name="T77" fmla="*/ 49 h 96"/>
                <a:gd name="T78" fmla="*/ 11 w 102"/>
                <a:gd name="T79" fmla="*/ 54 h 96"/>
                <a:gd name="T80" fmla="*/ 39 w 102"/>
                <a:gd name="T81" fmla="*/ 82 h 96"/>
                <a:gd name="T82" fmla="*/ 68 w 102"/>
                <a:gd name="T83" fmla="*/ 58 h 96"/>
                <a:gd name="T84" fmla="*/ 41 w 102"/>
                <a:gd name="T85"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96">
                  <a:moveTo>
                    <a:pt x="78" y="70"/>
                  </a:moveTo>
                  <a:cubicBezTo>
                    <a:pt x="76" y="72"/>
                    <a:pt x="73" y="72"/>
                    <a:pt x="71" y="73"/>
                  </a:cubicBezTo>
                  <a:cubicBezTo>
                    <a:pt x="66" y="74"/>
                    <a:pt x="62" y="79"/>
                    <a:pt x="58" y="82"/>
                  </a:cubicBezTo>
                  <a:cubicBezTo>
                    <a:pt x="56" y="83"/>
                    <a:pt x="54" y="85"/>
                    <a:pt x="52" y="87"/>
                  </a:cubicBezTo>
                  <a:cubicBezTo>
                    <a:pt x="47" y="91"/>
                    <a:pt x="42" y="96"/>
                    <a:pt x="33" y="92"/>
                  </a:cubicBezTo>
                  <a:cubicBezTo>
                    <a:pt x="32" y="91"/>
                    <a:pt x="34" y="89"/>
                    <a:pt x="34" y="87"/>
                  </a:cubicBezTo>
                  <a:cubicBezTo>
                    <a:pt x="26" y="76"/>
                    <a:pt x="15" y="67"/>
                    <a:pt x="6" y="57"/>
                  </a:cubicBezTo>
                  <a:cubicBezTo>
                    <a:pt x="4" y="57"/>
                    <a:pt x="3" y="57"/>
                    <a:pt x="1" y="57"/>
                  </a:cubicBezTo>
                  <a:cubicBezTo>
                    <a:pt x="0" y="48"/>
                    <a:pt x="8" y="45"/>
                    <a:pt x="15" y="42"/>
                  </a:cubicBezTo>
                  <a:cubicBezTo>
                    <a:pt x="17" y="40"/>
                    <a:pt x="20" y="38"/>
                    <a:pt x="22" y="37"/>
                  </a:cubicBezTo>
                  <a:cubicBezTo>
                    <a:pt x="27" y="33"/>
                    <a:pt x="32" y="29"/>
                    <a:pt x="36" y="25"/>
                  </a:cubicBezTo>
                  <a:cubicBezTo>
                    <a:pt x="37" y="24"/>
                    <a:pt x="38" y="18"/>
                    <a:pt x="41" y="18"/>
                  </a:cubicBezTo>
                  <a:cubicBezTo>
                    <a:pt x="44" y="18"/>
                    <a:pt x="43" y="27"/>
                    <a:pt x="45" y="28"/>
                  </a:cubicBezTo>
                  <a:cubicBezTo>
                    <a:pt x="50" y="27"/>
                    <a:pt x="55" y="26"/>
                    <a:pt x="60" y="25"/>
                  </a:cubicBezTo>
                  <a:cubicBezTo>
                    <a:pt x="58" y="23"/>
                    <a:pt x="55" y="20"/>
                    <a:pt x="52" y="17"/>
                  </a:cubicBezTo>
                  <a:cubicBezTo>
                    <a:pt x="47" y="13"/>
                    <a:pt x="41" y="10"/>
                    <a:pt x="45" y="0"/>
                  </a:cubicBezTo>
                  <a:cubicBezTo>
                    <a:pt x="48" y="1"/>
                    <a:pt x="50" y="3"/>
                    <a:pt x="52" y="5"/>
                  </a:cubicBezTo>
                  <a:cubicBezTo>
                    <a:pt x="58" y="11"/>
                    <a:pt x="63" y="17"/>
                    <a:pt x="70" y="23"/>
                  </a:cubicBezTo>
                  <a:cubicBezTo>
                    <a:pt x="74" y="27"/>
                    <a:pt x="79" y="31"/>
                    <a:pt x="83" y="35"/>
                  </a:cubicBezTo>
                  <a:cubicBezTo>
                    <a:pt x="88" y="38"/>
                    <a:pt x="94" y="41"/>
                    <a:pt x="97" y="45"/>
                  </a:cubicBezTo>
                  <a:cubicBezTo>
                    <a:pt x="100" y="48"/>
                    <a:pt x="102" y="55"/>
                    <a:pt x="99" y="59"/>
                  </a:cubicBezTo>
                  <a:cubicBezTo>
                    <a:pt x="95" y="59"/>
                    <a:pt x="93" y="55"/>
                    <a:pt x="90" y="52"/>
                  </a:cubicBezTo>
                  <a:cubicBezTo>
                    <a:pt x="83" y="45"/>
                    <a:pt x="76" y="38"/>
                    <a:pt x="67" y="31"/>
                  </a:cubicBezTo>
                  <a:cubicBezTo>
                    <a:pt x="67" y="32"/>
                    <a:pt x="67" y="34"/>
                    <a:pt x="65" y="35"/>
                  </a:cubicBezTo>
                  <a:cubicBezTo>
                    <a:pt x="60" y="33"/>
                    <a:pt x="55" y="33"/>
                    <a:pt x="50" y="32"/>
                  </a:cubicBezTo>
                  <a:cubicBezTo>
                    <a:pt x="53" y="35"/>
                    <a:pt x="56" y="38"/>
                    <a:pt x="61" y="41"/>
                  </a:cubicBezTo>
                  <a:cubicBezTo>
                    <a:pt x="64" y="44"/>
                    <a:pt x="69" y="46"/>
                    <a:pt x="73" y="48"/>
                  </a:cubicBezTo>
                  <a:cubicBezTo>
                    <a:pt x="78" y="52"/>
                    <a:pt x="80" y="61"/>
                    <a:pt x="78" y="70"/>
                  </a:cubicBezTo>
                  <a:close/>
                  <a:moveTo>
                    <a:pt x="41" y="32"/>
                  </a:moveTo>
                  <a:cubicBezTo>
                    <a:pt x="38" y="34"/>
                    <a:pt x="35" y="36"/>
                    <a:pt x="33" y="38"/>
                  </a:cubicBezTo>
                  <a:cubicBezTo>
                    <a:pt x="39" y="42"/>
                    <a:pt x="49" y="47"/>
                    <a:pt x="53" y="53"/>
                  </a:cubicBezTo>
                  <a:cubicBezTo>
                    <a:pt x="54" y="54"/>
                    <a:pt x="56" y="60"/>
                    <a:pt x="53" y="61"/>
                  </a:cubicBezTo>
                  <a:cubicBezTo>
                    <a:pt x="51" y="61"/>
                    <a:pt x="47" y="57"/>
                    <a:pt x="47" y="56"/>
                  </a:cubicBezTo>
                  <a:cubicBezTo>
                    <a:pt x="41" y="51"/>
                    <a:pt x="35" y="46"/>
                    <a:pt x="30" y="40"/>
                  </a:cubicBezTo>
                  <a:cubicBezTo>
                    <a:pt x="28" y="42"/>
                    <a:pt x="25" y="44"/>
                    <a:pt x="23" y="47"/>
                  </a:cubicBezTo>
                  <a:cubicBezTo>
                    <a:pt x="29" y="52"/>
                    <a:pt x="42" y="56"/>
                    <a:pt x="44" y="65"/>
                  </a:cubicBezTo>
                  <a:cubicBezTo>
                    <a:pt x="44" y="66"/>
                    <a:pt x="45" y="70"/>
                    <a:pt x="43" y="71"/>
                  </a:cubicBezTo>
                  <a:cubicBezTo>
                    <a:pt x="38" y="68"/>
                    <a:pt x="34" y="64"/>
                    <a:pt x="31" y="60"/>
                  </a:cubicBezTo>
                  <a:cubicBezTo>
                    <a:pt x="27" y="57"/>
                    <a:pt x="23" y="53"/>
                    <a:pt x="19" y="49"/>
                  </a:cubicBezTo>
                  <a:cubicBezTo>
                    <a:pt x="17" y="51"/>
                    <a:pt x="13" y="52"/>
                    <a:pt x="11" y="54"/>
                  </a:cubicBezTo>
                  <a:cubicBezTo>
                    <a:pt x="21" y="63"/>
                    <a:pt x="32" y="71"/>
                    <a:pt x="39" y="82"/>
                  </a:cubicBezTo>
                  <a:cubicBezTo>
                    <a:pt x="50" y="75"/>
                    <a:pt x="60" y="68"/>
                    <a:pt x="68" y="58"/>
                  </a:cubicBezTo>
                  <a:cubicBezTo>
                    <a:pt x="61" y="47"/>
                    <a:pt x="50" y="40"/>
                    <a:pt x="4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p:nvPr/>
          </p:nvSpPr>
          <p:spPr bwMode="auto">
            <a:xfrm>
              <a:off x="3140" y="1159"/>
              <a:ext cx="30" cy="39"/>
            </a:xfrm>
            <a:custGeom>
              <a:avLst/>
              <a:gdLst>
                <a:gd name="T0" fmla="*/ 14 w 32"/>
                <a:gd name="T1" fmla="*/ 2 h 42"/>
                <a:gd name="T2" fmla="*/ 18 w 32"/>
                <a:gd name="T3" fmla="*/ 17 h 42"/>
                <a:gd name="T4" fmla="*/ 32 w 32"/>
                <a:gd name="T5" fmla="*/ 18 h 42"/>
                <a:gd name="T6" fmla="*/ 19 w 32"/>
                <a:gd name="T7" fmla="*/ 26 h 42"/>
                <a:gd name="T8" fmla="*/ 18 w 32"/>
                <a:gd name="T9" fmla="*/ 42 h 42"/>
                <a:gd name="T10" fmla="*/ 13 w 32"/>
                <a:gd name="T11" fmla="*/ 29 h 42"/>
                <a:gd name="T12" fmla="*/ 0 w 32"/>
                <a:gd name="T13" fmla="*/ 34 h 42"/>
                <a:gd name="T14" fmla="*/ 11 w 32"/>
                <a:gd name="T15" fmla="*/ 22 h 42"/>
                <a:gd name="T16" fmla="*/ 5 w 32"/>
                <a:gd name="T17" fmla="*/ 9 h 42"/>
                <a:gd name="T18" fmla="*/ 1 w 32"/>
                <a:gd name="T19" fmla="*/ 6 h 42"/>
                <a:gd name="T20" fmla="*/ 14 w 32"/>
                <a:gd name="T2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2">
                  <a:moveTo>
                    <a:pt x="14" y="2"/>
                  </a:moveTo>
                  <a:cubicBezTo>
                    <a:pt x="16" y="7"/>
                    <a:pt x="16" y="12"/>
                    <a:pt x="18" y="17"/>
                  </a:cubicBezTo>
                  <a:cubicBezTo>
                    <a:pt x="20" y="15"/>
                    <a:pt x="32" y="13"/>
                    <a:pt x="32" y="18"/>
                  </a:cubicBezTo>
                  <a:cubicBezTo>
                    <a:pt x="32" y="22"/>
                    <a:pt x="21" y="24"/>
                    <a:pt x="19" y="26"/>
                  </a:cubicBezTo>
                  <a:cubicBezTo>
                    <a:pt x="19" y="29"/>
                    <a:pt x="20" y="42"/>
                    <a:pt x="18" y="42"/>
                  </a:cubicBezTo>
                  <a:cubicBezTo>
                    <a:pt x="15" y="42"/>
                    <a:pt x="15" y="30"/>
                    <a:pt x="13" y="29"/>
                  </a:cubicBezTo>
                  <a:cubicBezTo>
                    <a:pt x="8" y="30"/>
                    <a:pt x="5" y="35"/>
                    <a:pt x="0" y="34"/>
                  </a:cubicBezTo>
                  <a:cubicBezTo>
                    <a:pt x="2" y="29"/>
                    <a:pt x="8" y="26"/>
                    <a:pt x="11" y="22"/>
                  </a:cubicBezTo>
                  <a:cubicBezTo>
                    <a:pt x="10" y="19"/>
                    <a:pt x="8" y="11"/>
                    <a:pt x="5" y="9"/>
                  </a:cubicBezTo>
                  <a:cubicBezTo>
                    <a:pt x="4" y="7"/>
                    <a:pt x="1" y="8"/>
                    <a:pt x="1" y="6"/>
                  </a:cubicBezTo>
                  <a:cubicBezTo>
                    <a:pt x="1" y="2"/>
                    <a:pt x="11" y="0"/>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p:nvPr/>
          </p:nvSpPr>
          <p:spPr bwMode="auto">
            <a:xfrm>
              <a:off x="3190" y="1168"/>
              <a:ext cx="93" cy="122"/>
            </a:xfrm>
            <a:custGeom>
              <a:avLst/>
              <a:gdLst>
                <a:gd name="T0" fmla="*/ 58 w 101"/>
                <a:gd name="T1" fmla="*/ 59 h 133"/>
                <a:gd name="T2" fmla="*/ 95 w 101"/>
                <a:gd name="T3" fmla="*/ 86 h 133"/>
                <a:gd name="T4" fmla="*/ 96 w 101"/>
                <a:gd name="T5" fmla="*/ 104 h 133"/>
                <a:gd name="T6" fmla="*/ 88 w 101"/>
                <a:gd name="T7" fmla="*/ 105 h 133"/>
                <a:gd name="T8" fmla="*/ 69 w 101"/>
                <a:gd name="T9" fmla="*/ 110 h 133"/>
                <a:gd name="T10" fmla="*/ 80 w 101"/>
                <a:gd name="T11" fmla="*/ 93 h 133"/>
                <a:gd name="T12" fmla="*/ 69 w 101"/>
                <a:gd name="T13" fmla="*/ 78 h 133"/>
                <a:gd name="T14" fmla="*/ 53 w 101"/>
                <a:gd name="T15" fmla="*/ 69 h 133"/>
                <a:gd name="T16" fmla="*/ 35 w 101"/>
                <a:gd name="T17" fmla="*/ 110 h 133"/>
                <a:gd name="T18" fmla="*/ 16 w 101"/>
                <a:gd name="T19" fmla="*/ 132 h 133"/>
                <a:gd name="T20" fmla="*/ 23 w 101"/>
                <a:gd name="T21" fmla="*/ 116 h 133"/>
                <a:gd name="T22" fmla="*/ 45 w 101"/>
                <a:gd name="T23" fmla="*/ 68 h 133"/>
                <a:gd name="T24" fmla="*/ 31 w 101"/>
                <a:gd name="T25" fmla="*/ 69 h 133"/>
                <a:gd name="T26" fmla="*/ 38 w 101"/>
                <a:gd name="T27" fmla="*/ 59 h 133"/>
                <a:gd name="T28" fmla="*/ 34 w 101"/>
                <a:gd name="T29" fmla="*/ 48 h 133"/>
                <a:gd name="T30" fmla="*/ 28 w 101"/>
                <a:gd name="T31" fmla="*/ 39 h 133"/>
                <a:gd name="T32" fmla="*/ 20 w 101"/>
                <a:gd name="T33" fmla="*/ 56 h 133"/>
                <a:gd name="T34" fmla="*/ 18 w 101"/>
                <a:gd name="T35" fmla="*/ 66 h 133"/>
                <a:gd name="T36" fmla="*/ 14 w 101"/>
                <a:gd name="T37" fmla="*/ 80 h 133"/>
                <a:gd name="T38" fmla="*/ 0 w 101"/>
                <a:gd name="T39" fmla="*/ 84 h 133"/>
                <a:gd name="T40" fmla="*/ 9 w 101"/>
                <a:gd name="T41" fmla="*/ 67 h 133"/>
                <a:gd name="T42" fmla="*/ 17 w 101"/>
                <a:gd name="T43" fmla="*/ 40 h 133"/>
                <a:gd name="T44" fmla="*/ 30 w 101"/>
                <a:gd name="T45" fmla="*/ 24 h 133"/>
                <a:gd name="T46" fmla="*/ 42 w 101"/>
                <a:gd name="T47" fmla="*/ 23 h 133"/>
                <a:gd name="T48" fmla="*/ 42 w 101"/>
                <a:gd name="T49" fmla="*/ 57 h 133"/>
                <a:gd name="T50" fmla="*/ 50 w 101"/>
                <a:gd name="T51" fmla="*/ 57 h 133"/>
                <a:gd name="T52" fmla="*/ 65 w 101"/>
                <a:gd name="T53" fmla="*/ 23 h 133"/>
                <a:gd name="T54" fmla="*/ 73 w 101"/>
                <a:gd name="T55" fmla="*/ 7 h 133"/>
                <a:gd name="T56" fmla="*/ 87 w 101"/>
                <a:gd name="T57" fmla="*/ 1 h 133"/>
                <a:gd name="T58" fmla="*/ 83 w 101"/>
                <a:gd name="T59" fmla="*/ 18 h 133"/>
                <a:gd name="T60" fmla="*/ 58 w 101"/>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33">
                  <a:moveTo>
                    <a:pt x="58" y="59"/>
                  </a:moveTo>
                  <a:cubicBezTo>
                    <a:pt x="71" y="65"/>
                    <a:pt x="87" y="72"/>
                    <a:pt x="95" y="86"/>
                  </a:cubicBezTo>
                  <a:cubicBezTo>
                    <a:pt x="97" y="90"/>
                    <a:pt x="101" y="102"/>
                    <a:pt x="96" y="104"/>
                  </a:cubicBezTo>
                  <a:cubicBezTo>
                    <a:pt x="94" y="105"/>
                    <a:pt x="91" y="105"/>
                    <a:pt x="88" y="105"/>
                  </a:cubicBezTo>
                  <a:cubicBezTo>
                    <a:pt x="81" y="106"/>
                    <a:pt x="74" y="110"/>
                    <a:pt x="69" y="110"/>
                  </a:cubicBezTo>
                  <a:cubicBezTo>
                    <a:pt x="71" y="103"/>
                    <a:pt x="80" y="101"/>
                    <a:pt x="80" y="93"/>
                  </a:cubicBezTo>
                  <a:cubicBezTo>
                    <a:pt x="81" y="87"/>
                    <a:pt x="74" y="82"/>
                    <a:pt x="69" y="78"/>
                  </a:cubicBezTo>
                  <a:cubicBezTo>
                    <a:pt x="64" y="75"/>
                    <a:pt x="58" y="72"/>
                    <a:pt x="53" y="69"/>
                  </a:cubicBezTo>
                  <a:cubicBezTo>
                    <a:pt x="47" y="81"/>
                    <a:pt x="40" y="96"/>
                    <a:pt x="35" y="110"/>
                  </a:cubicBezTo>
                  <a:cubicBezTo>
                    <a:pt x="32" y="120"/>
                    <a:pt x="30" y="133"/>
                    <a:pt x="16" y="132"/>
                  </a:cubicBezTo>
                  <a:cubicBezTo>
                    <a:pt x="17" y="126"/>
                    <a:pt x="20" y="121"/>
                    <a:pt x="23" y="116"/>
                  </a:cubicBezTo>
                  <a:cubicBezTo>
                    <a:pt x="30" y="100"/>
                    <a:pt x="37" y="84"/>
                    <a:pt x="45" y="68"/>
                  </a:cubicBezTo>
                  <a:cubicBezTo>
                    <a:pt x="39" y="67"/>
                    <a:pt x="35" y="71"/>
                    <a:pt x="31" y="69"/>
                  </a:cubicBezTo>
                  <a:cubicBezTo>
                    <a:pt x="29" y="63"/>
                    <a:pt x="35" y="61"/>
                    <a:pt x="38" y="59"/>
                  </a:cubicBezTo>
                  <a:cubicBezTo>
                    <a:pt x="37" y="55"/>
                    <a:pt x="35" y="52"/>
                    <a:pt x="34" y="48"/>
                  </a:cubicBezTo>
                  <a:cubicBezTo>
                    <a:pt x="33" y="46"/>
                    <a:pt x="31" y="39"/>
                    <a:pt x="28" y="39"/>
                  </a:cubicBezTo>
                  <a:cubicBezTo>
                    <a:pt x="23" y="38"/>
                    <a:pt x="21" y="51"/>
                    <a:pt x="20" y="56"/>
                  </a:cubicBezTo>
                  <a:cubicBezTo>
                    <a:pt x="19" y="60"/>
                    <a:pt x="19" y="63"/>
                    <a:pt x="18" y="66"/>
                  </a:cubicBezTo>
                  <a:cubicBezTo>
                    <a:pt x="17" y="71"/>
                    <a:pt x="16" y="77"/>
                    <a:pt x="14" y="80"/>
                  </a:cubicBezTo>
                  <a:cubicBezTo>
                    <a:pt x="11" y="83"/>
                    <a:pt x="5" y="86"/>
                    <a:pt x="0" y="84"/>
                  </a:cubicBezTo>
                  <a:cubicBezTo>
                    <a:pt x="1" y="77"/>
                    <a:pt x="7" y="74"/>
                    <a:pt x="9" y="67"/>
                  </a:cubicBezTo>
                  <a:cubicBezTo>
                    <a:pt x="12" y="59"/>
                    <a:pt x="14" y="49"/>
                    <a:pt x="17" y="40"/>
                  </a:cubicBezTo>
                  <a:cubicBezTo>
                    <a:pt x="19" y="30"/>
                    <a:pt x="21" y="28"/>
                    <a:pt x="30" y="24"/>
                  </a:cubicBezTo>
                  <a:cubicBezTo>
                    <a:pt x="34" y="22"/>
                    <a:pt x="39" y="20"/>
                    <a:pt x="42" y="23"/>
                  </a:cubicBezTo>
                  <a:cubicBezTo>
                    <a:pt x="41" y="33"/>
                    <a:pt x="41" y="45"/>
                    <a:pt x="42" y="57"/>
                  </a:cubicBezTo>
                  <a:cubicBezTo>
                    <a:pt x="44" y="57"/>
                    <a:pt x="48" y="56"/>
                    <a:pt x="50" y="57"/>
                  </a:cubicBezTo>
                  <a:cubicBezTo>
                    <a:pt x="54" y="48"/>
                    <a:pt x="60" y="34"/>
                    <a:pt x="65" y="23"/>
                  </a:cubicBezTo>
                  <a:cubicBezTo>
                    <a:pt x="67" y="16"/>
                    <a:pt x="68" y="10"/>
                    <a:pt x="73" y="7"/>
                  </a:cubicBezTo>
                  <a:cubicBezTo>
                    <a:pt x="76" y="5"/>
                    <a:pt x="84" y="0"/>
                    <a:pt x="87" y="1"/>
                  </a:cubicBezTo>
                  <a:cubicBezTo>
                    <a:pt x="95" y="2"/>
                    <a:pt x="85" y="15"/>
                    <a:pt x="83" y="18"/>
                  </a:cubicBezTo>
                  <a:cubicBezTo>
                    <a:pt x="74" y="31"/>
                    <a:pt x="66" y="45"/>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p:nvPr/>
          </p:nvSpPr>
          <p:spPr bwMode="auto">
            <a:xfrm>
              <a:off x="3164" y="1179"/>
              <a:ext cx="31" cy="37"/>
            </a:xfrm>
            <a:custGeom>
              <a:avLst/>
              <a:gdLst>
                <a:gd name="T0" fmla="*/ 14 w 33"/>
                <a:gd name="T1" fmla="*/ 1 h 40"/>
                <a:gd name="T2" fmla="*/ 17 w 33"/>
                <a:gd name="T3" fmla="*/ 12 h 40"/>
                <a:gd name="T4" fmla="*/ 33 w 33"/>
                <a:gd name="T5" fmla="*/ 12 h 40"/>
                <a:gd name="T6" fmla="*/ 19 w 33"/>
                <a:gd name="T7" fmla="*/ 20 h 40"/>
                <a:gd name="T8" fmla="*/ 19 w 33"/>
                <a:gd name="T9" fmla="*/ 40 h 40"/>
                <a:gd name="T10" fmla="*/ 16 w 33"/>
                <a:gd name="T11" fmla="*/ 31 h 40"/>
                <a:gd name="T12" fmla="*/ 13 w 33"/>
                <a:gd name="T13" fmla="*/ 22 h 40"/>
                <a:gd name="T14" fmla="*/ 0 w 33"/>
                <a:gd name="T15" fmla="*/ 25 h 40"/>
                <a:gd name="T16" fmla="*/ 10 w 33"/>
                <a:gd name="T17" fmla="*/ 17 h 40"/>
                <a:gd name="T18" fmla="*/ 1 w 33"/>
                <a:gd name="T19" fmla="*/ 5 h 40"/>
                <a:gd name="T20" fmla="*/ 14 w 33"/>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0">
                  <a:moveTo>
                    <a:pt x="14" y="1"/>
                  </a:moveTo>
                  <a:cubicBezTo>
                    <a:pt x="15" y="4"/>
                    <a:pt x="15" y="9"/>
                    <a:pt x="17" y="12"/>
                  </a:cubicBezTo>
                  <a:cubicBezTo>
                    <a:pt x="19" y="8"/>
                    <a:pt x="33" y="7"/>
                    <a:pt x="33" y="12"/>
                  </a:cubicBezTo>
                  <a:cubicBezTo>
                    <a:pt x="33" y="17"/>
                    <a:pt x="21" y="17"/>
                    <a:pt x="19" y="20"/>
                  </a:cubicBezTo>
                  <a:cubicBezTo>
                    <a:pt x="19" y="26"/>
                    <a:pt x="22" y="35"/>
                    <a:pt x="19" y="40"/>
                  </a:cubicBezTo>
                  <a:cubicBezTo>
                    <a:pt x="17" y="38"/>
                    <a:pt x="17" y="34"/>
                    <a:pt x="16" y="31"/>
                  </a:cubicBezTo>
                  <a:cubicBezTo>
                    <a:pt x="15" y="28"/>
                    <a:pt x="14" y="25"/>
                    <a:pt x="13" y="22"/>
                  </a:cubicBezTo>
                  <a:cubicBezTo>
                    <a:pt x="9" y="22"/>
                    <a:pt x="5" y="28"/>
                    <a:pt x="0" y="25"/>
                  </a:cubicBezTo>
                  <a:cubicBezTo>
                    <a:pt x="3" y="21"/>
                    <a:pt x="7" y="20"/>
                    <a:pt x="10" y="17"/>
                  </a:cubicBezTo>
                  <a:cubicBezTo>
                    <a:pt x="9" y="12"/>
                    <a:pt x="6" y="8"/>
                    <a:pt x="1" y="5"/>
                  </a:cubicBezTo>
                  <a:cubicBezTo>
                    <a:pt x="3" y="1"/>
                    <a:pt x="8"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947" y="1197"/>
              <a:ext cx="88" cy="114"/>
            </a:xfrm>
            <a:custGeom>
              <a:avLst/>
              <a:gdLst>
                <a:gd name="T0" fmla="*/ 65 w 95"/>
                <a:gd name="T1" fmla="*/ 7 h 123"/>
                <a:gd name="T2" fmla="*/ 66 w 95"/>
                <a:gd name="T3" fmla="*/ 21 h 123"/>
                <a:gd name="T4" fmla="*/ 77 w 95"/>
                <a:gd name="T5" fmla="*/ 31 h 123"/>
                <a:gd name="T6" fmla="*/ 90 w 95"/>
                <a:gd name="T7" fmla="*/ 55 h 123"/>
                <a:gd name="T8" fmla="*/ 80 w 95"/>
                <a:gd name="T9" fmla="*/ 54 h 123"/>
                <a:gd name="T10" fmla="*/ 54 w 95"/>
                <a:gd name="T11" fmla="*/ 57 h 123"/>
                <a:gd name="T12" fmla="*/ 69 w 95"/>
                <a:gd name="T13" fmla="*/ 107 h 123"/>
                <a:gd name="T14" fmla="*/ 75 w 95"/>
                <a:gd name="T15" fmla="*/ 123 h 123"/>
                <a:gd name="T16" fmla="*/ 66 w 95"/>
                <a:gd name="T17" fmla="*/ 119 h 123"/>
                <a:gd name="T18" fmla="*/ 59 w 95"/>
                <a:gd name="T19" fmla="*/ 112 h 123"/>
                <a:gd name="T20" fmla="*/ 46 w 95"/>
                <a:gd name="T21" fmla="*/ 98 h 123"/>
                <a:gd name="T22" fmla="*/ 45 w 95"/>
                <a:gd name="T23" fmla="*/ 56 h 123"/>
                <a:gd name="T24" fmla="*/ 7 w 95"/>
                <a:gd name="T25" fmla="*/ 36 h 123"/>
                <a:gd name="T26" fmla="*/ 0 w 95"/>
                <a:gd name="T27" fmla="*/ 25 h 123"/>
                <a:gd name="T28" fmla="*/ 5 w 95"/>
                <a:gd name="T29" fmla="*/ 27 h 123"/>
                <a:gd name="T30" fmla="*/ 45 w 95"/>
                <a:gd name="T31" fmla="*/ 47 h 123"/>
                <a:gd name="T32" fmla="*/ 47 w 95"/>
                <a:gd name="T33" fmla="*/ 21 h 123"/>
                <a:gd name="T34" fmla="*/ 1 w 95"/>
                <a:gd name="T35" fmla="*/ 0 h 123"/>
                <a:gd name="T36" fmla="*/ 2 w 95"/>
                <a:gd name="T37" fmla="*/ 0 h 123"/>
                <a:gd name="T38" fmla="*/ 58 w 95"/>
                <a:gd name="T39" fmla="*/ 10 h 123"/>
                <a:gd name="T40" fmla="*/ 65 w 95"/>
                <a:gd name="T41" fmla="*/ 7 h 123"/>
                <a:gd name="T42" fmla="*/ 53 w 95"/>
                <a:gd name="T43" fmla="*/ 47 h 123"/>
                <a:gd name="T44" fmla="*/ 66 w 95"/>
                <a:gd name="T45" fmla="*/ 45 h 123"/>
                <a:gd name="T46" fmla="*/ 76 w 95"/>
                <a:gd name="T47" fmla="*/ 40 h 123"/>
                <a:gd name="T48" fmla="*/ 69 w 95"/>
                <a:gd name="T49" fmla="*/ 33 h 123"/>
                <a:gd name="T50" fmla="*/ 58 w 95"/>
                <a:gd name="T51" fmla="*/ 22 h 123"/>
                <a:gd name="T52" fmla="*/ 52 w 95"/>
                <a:gd name="T53" fmla="*/ 21 h 123"/>
                <a:gd name="T54" fmla="*/ 53 w 95"/>
                <a:gd name="T55" fmla="*/ 4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23">
                  <a:moveTo>
                    <a:pt x="65" y="7"/>
                  </a:moveTo>
                  <a:cubicBezTo>
                    <a:pt x="69" y="9"/>
                    <a:pt x="69" y="18"/>
                    <a:pt x="66" y="21"/>
                  </a:cubicBezTo>
                  <a:cubicBezTo>
                    <a:pt x="69" y="25"/>
                    <a:pt x="72" y="28"/>
                    <a:pt x="77" y="31"/>
                  </a:cubicBezTo>
                  <a:cubicBezTo>
                    <a:pt x="84" y="37"/>
                    <a:pt x="95" y="41"/>
                    <a:pt x="90" y="55"/>
                  </a:cubicBezTo>
                  <a:cubicBezTo>
                    <a:pt x="86" y="56"/>
                    <a:pt x="83" y="54"/>
                    <a:pt x="80" y="54"/>
                  </a:cubicBezTo>
                  <a:cubicBezTo>
                    <a:pt x="71" y="54"/>
                    <a:pt x="63" y="57"/>
                    <a:pt x="54" y="57"/>
                  </a:cubicBezTo>
                  <a:cubicBezTo>
                    <a:pt x="56" y="76"/>
                    <a:pt x="63" y="92"/>
                    <a:pt x="69" y="107"/>
                  </a:cubicBezTo>
                  <a:cubicBezTo>
                    <a:pt x="71" y="112"/>
                    <a:pt x="74" y="117"/>
                    <a:pt x="75" y="123"/>
                  </a:cubicBezTo>
                  <a:cubicBezTo>
                    <a:pt x="72" y="123"/>
                    <a:pt x="69" y="120"/>
                    <a:pt x="66" y="119"/>
                  </a:cubicBezTo>
                  <a:cubicBezTo>
                    <a:pt x="64" y="117"/>
                    <a:pt x="61" y="114"/>
                    <a:pt x="59" y="112"/>
                  </a:cubicBezTo>
                  <a:cubicBezTo>
                    <a:pt x="55" y="109"/>
                    <a:pt x="49" y="103"/>
                    <a:pt x="46" y="98"/>
                  </a:cubicBezTo>
                  <a:cubicBezTo>
                    <a:pt x="41" y="87"/>
                    <a:pt x="47" y="71"/>
                    <a:pt x="45" y="56"/>
                  </a:cubicBezTo>
                  <a:cubicBezTo>
                    <a:pt x="30" y="53"/>
                    <a:pt x="17" y="46"/>
                    <a:pt x="7" y="36"/>
                  </a:cubicBezTo>
                  <a:cubicBezTo>
                    <a:pt x="4" y="33"/>
                    <a:pt x="0" y="29"/>
                    <a:pt x="0" y="25"/>
                  </a:cubicBezTo>
                  <a:cubicBezTo>
                    <a:pt x="2" y="24"/>
                    <a:pt x="4" y="26"/>
                    <a:pt x="5" y="27"/>
                  </a:cubicBezTo>
                  <a:cubicBezTo>
                    <a:pt x="16" y="35"/>
                    <a:pt x="29" y="44"/>
                    <a:pt x="45" y="47"/>
                  </a:cubicBezTo>
                  <a:cubicBezTo>
                    <a:pt x="46" y="38"/>
                    <a:pt x="46" y="29"/>
                    <a:pt x="47" y="21"/>
                  </a:cubicBezTo>
                  <a:cubicBezTo>
                    <a:pt x="28" y="18"/>
                    <a:pt x="11" y="12"/>
                    <a:pt x="1" y="0"/>
                  </a:cubicBezTo>
                  <a:cubicBezTo>
                    <a:pt x="2" y="0"/>
                    <a:pt x="2" y="0"/>
                    <a:pt x="2" y="0"/>
                  </a:cubicBezTo>
                  <a:cubicBezTo>
                    <a:pt x="16" y="5"/>
                    <a:pt x="38" y="14"/>
                    <a:pt x="58" y="10"/>
                  </a:cubicBezTo>
                  <a:cubicBezTo>
                    <a:pt x="60" y="9"/>
                    <a:pt x="62" y="7"/>
                    <a:pt x="65" y="7"/>
                  </a:cubicBezTo>
                  <a:close/>
                  <a:moveTo>
                    <a:pt x="53" y="47"/>
                  </a:moveTo>
                  <a:cubicBezTo>
                    <a:pt x="57" y="47"/>
                    <a:pt x="61" y="46"/>
                    <a:pt x="66" y="45"/>
                  </a:cubicBezTo>
                  <a:cubicBezTo>
                    <a:pt x="69" y="44"/>
                    <a:pt x="75" y="43"/>
                    <a:pt x="76" y="40"/>
                  </a:cubicBezTo>
                  <a:cubicBezTo>
                    <a:pt x="76" y="37"/>
                    <a:pt x="71" y="35"/>
                    <a:pt x="69" y="33"/>
                  </a:cubicBezTo>
                  <a:cubicBezTo>
                    <a:pt x="63" y="29"/>
                    <a:pt x="61" y="26"/>
                    <a:pt x="58" y="22"/>
                  </a:cubicBezTo>
                  <a:cubicBezTo>
                    <a:pt x="56" y="21"/>
                    <a:pt x="54" y="21"/>
                    <a:pt x="52" y="21"/>
                  </a:cubicBezTo>
                  <a:cubicBezTo>
                    <a:pt x="52" y="30"/>
                    <a:pt x="52" y="39"/>
                    <a:pt x="5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p:nvPr/>
          </p:nvSpPr>
          <p:spPr bwMode="auto">
            <a:xfrm>
              <a:off x="3049" y="1364"/>
              <a:ext cx="146" cy="147"/>
            </a:xfrm>
            <a:custGeom>
              <a:avLst/>
              <a:gdLst>
                <a:gd name="T0" fmla="*/ 78 w 158"/>
                <a:gd name="T1" fmla="*/ 0 h 159"/>
                <a:gd name="T2" fmla="*/ 95 w 158"/>
                <a:gd name="T3" fmla="*/ 41 h 159"/>
                <a:gd name="T4" fmla="*/ 135 w 158"/>
                <a:gd name="T5" fmla="*/ 23 h 159"/>
                <a:gd name="T6" fmla="*/ 117 w 158"/>
                <a:gd name="T7" fmla="*/ 63 h 159"/>
                <a:gd name="T8" fmla="*/ 158 w 158"/>
                <a:gd name="T9" fmla="*/ 79 h 159"/>
                <a:gd name="T10" fmla="*/ 117 w 158"/>
                <a:gd name="T11" fmla="*/ 95 h 159"/>
                <a:gd name="T12" fmla="*/ 134 w 158"/>
                <a:gd name="T13" fmla="*/ 135 h 159"/>
                <a:gd name="T14" fmla="*/ 95 w 158"/>
                <a:gd name="T15" fmla="*/ 118 h 159"/>
                <a:gd name="T16" fmla="*/ 79 w 158"/>
                <a:gd name="T17" fmla="*/ 159 h 159"/>
                <a:gd name="T18" fmla="*/ 63 w 158"/>
                <a:gd name="T19" fmla="*/ 118 h 159"/>
                <a:gd name="T20" fmla="*/ 23 w 158"/>
                <a:gd name="T21" fmla="*/ 135 h 159"/>
                <a:gd name="T22" fmla="*/ 40 w 158"/>
                <a:gd name="T23" fmla="*/ 96 h 159"/>
                <a:gd name="T24" fmla="*/ 0 w 158"/>
                <a:gd name="T25" fmla="*/ 80 h 159"/>
                <a:gd name="T26" fmla="*/ 40 w 158"/>
                <a:gd name="T27" fmla="*/ 63 h 159"/>
                <a:gd name="T28" fmla="*/ 23 w 158"/>
                <a:gd name="T29" fmla="*/ 23 h 159"/>
                <a:gd name="T30" fmla="*/ 62 w 158"/>
                <a:gd name="T31" fmla="*/ 41 h 159"/>
                <a:gd name="T32" fmla="*/ 78 w 158"/>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9">
                  <a:moveTo>
                    <a:pt x="78" y="0"/>
                  </a:moveTo>
                  <a:cubicBezTo>
                    <a:pt x="84" y="13"/>
                    <a:pt x="89" y="27"/>
                    <a:pt x="95" y="41"/>
                  </a:cubicBezTo>
                  <a:cubicBezTo>
                    <a:pt x="108" y="35"/>
                    <a:pt x="121" y="29"/>
                    <a:pt x="135" y="23"/>
                  </a:cubicBezTo>
                  <a:cubicBezTo>
                    <a:pt x="129" y="36"/>
                    <a:pt x="123" y="50"/>
                    <a:pt x="117" y="63"/>
                  </a:cubicBezTo>
                  <a:cubicBezTo>
                    <a:pt x="130" y="69"/>
                    <a:pt x="144" y="74"/>
                    <a:pt x="158" y="79"/>
                  </a:cubicBezTo>
                  <a:cubicBezTo>
                    <a:pt x="145" y="85"/>
                    <a:pt x="131" y="90"/>
                    <a:pt x="117" y="95"/>
                  </a:cubicBezTo>
                  <a:cubicBezTo>
                    <a:pt x="123" y="109"/>
                    <a:pt x="129" y="122"/>
                    <a:pt x="134" y="135"/>
                  </a:cubicBezTo>
                  <a:cubicBezTo>
                    <a:pt x="121" y="130"/>
                    <a:pt x="108" y="124"/>
                    <a:pt x="95" y="118"/>
                  </a:cubicBezTo>
                  <a:cubicBezTo>
                    <a:pt x="89" y="131"/>
                    <a:pt x="84" y="145"/>
                    <a:pt x="79" y="159"/>
                  </a:cubicBezTo>
                  <a:cubicBezTo>
                    <a:pt x="73" y="145"/>
                    <a:pt x="68" y="131"/>
                    <a:pt x="63" y="118"/>
                  </a:cubicBezTo>
                  <a:cubicBezTo>
                    <a:pt x="49" y="124"/>
                    <a:pt x="36" y="130"/>
                    <a:pt x="23" y="135"/>
                  </a:cubicBezTo>
                  <a:cubicBezTo>
                    <a:pt x="28" y="122"/>
                    <a:pt x="34" y="109"/>
                    <a:pt x="40" y="96"/>
                  </a:cubicBezTo>
                  <a:cubicBezTo>
                    <a:pt x="27" y="90"/>
                    <a:pt x="13" y="85"/>
                    <a:pt x="0" y="80"/>
                  </a:cubicBezTo>
                  <a:cubicBezTo>
                    <a:pt x="13" y="74"/>
                    <a:pt x="27" y="69"/>
                    <a:pt x="40" y="63"/>
                  </a:cubicBezTo>
                  <a:cubicBezTo>
                    <a:pt x="34" y="50"/>
                    <a:pt x="28" y="37"/>
                    <a:pt x="23" y="23"/>
                  </a:cubicBezTo>
                  <a:cubicBezTo>
                    <a:pt x="36" y="29"/>
                    <a:pt x="49" y="35"/>
                    <a:pt x="62" y="41"/>
                  </a:cubicBezTo>
                  <a:cubicBezTo>
                    <a:pt x="68" y="28"/>
                    <a:pt x="73" y="14"/>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p:nvPr/>
          </p:nvSpPr>
          <p:spPr bwMode="auto">
            <a:xfrm>
              <a:off x="4051" y="1364"/>
              <a:ext cx="147" cy="147"/>
            </a:xfrm>
            <a:custGeom>
              <a:avLst/>
              <a:gdLst>
                <a:gd name="T0" fmla="*/ 79 w 159"/>
                <a:gd name="T1" fmla="*/ 0 h 159"/>
                <a:gd name="T2" fmla="*/ 95 w 159"/>
                <a:gd name="T3" fmla="*/ 41 h 159"/>
                <a:gd name="T4" fmla="*/ 135 w 159"/>
                <a:gd name="T5" fmla="*/ 23 h 159"/>
                <a:gd name="T6" fmla="*/ 118 w 159"/>
                <a:gd name="T7" fmla="*/ 63 h 159"/>
                <a:gd name="T8" fmla="*/ 159 w 159"/>
                <a:gd name="T9" fmla="*/ 79 h 159"/>
                <a:gd name="T10" fmla="*/ 118 w 159"/>
                <a:gd name="T11" fmla="*/ 95 h 159"/>
                <a:gd name="T12" fmla="*/ 135 w 159"/>
                <a:gd name="T13" fmla="*/ 135 h 159"/>
                <a:gd name="T14" fmla="*/ 96 w 159"/>
                <a:gd name="T15" fmla="*/ 118 h 159"/>
                <a:gd name="T16" fmla="*/ 80 w 159"/>
                <a:gd name="T17" fmla="*/ 159 h 159"/>
                <a:gd name="T18" fmla="*/ 63 w 159"/>
                <a:gd name="T19" fmla="*/ 118 h 159"/>
                <a:gd name="T20" fmla="*/ 24 w 159"/>
                <a:gd name="T21" fmla="*/ 135 h 159"/>
                <a:gd name="T22" fmla="*/ 41 w 159"/>
                <a:gd name="T23" fmla="*/ 96 h 159"/>
                <a:gd name="T24" fmla="*/ 0 w 159"/>
                <a:gd name="T25" fmla="*/ 80 h 159"/>
                <a:gd name="T26" fmla="*/ 41 w 159"/>
                <a:gd name="T27" fmla="*/ 63 h 159"/>
                <a:gd name="T28" fmla="*/ 24 w 159"/>
                <a:gd name="T29" fmla="*/ 23 h 159"/>
                <a:gd name="T30" fmla="*/ 63 w 159"/>
                <a:gd name="T31" fmla="*/ 41 h 159"/>
                <a:gd name="T32" fmla="*/ 79 w 159"/>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79" y="0"/>
                  </a:moveTo>
                  <a:cubicBezTo>
                    <a:pt x="85" y="13"/>
                    <a:pt x="90" y="27"/>
                    <a:pt x="95" y="41"/>
                  </a:cubicBezTo>
                  <a:cubicBezTo>
                    <a:pt x="109" y="35"/>
                    <a:pt x="122" y="29"/>
                    <a:pt x="135" y="23"/>
                  </a:cubicBezTo>
                  <a:cubicBezTo>
                    <a:pt x="130" y="37"/>
                    <a:pt x="124" y="50"/>
                    <a:pt x="118" y="63"/>
                  </a:cubicBezTo>
                  <a:cubicBezTo>
                    <a:pt x="131" y="69"/>
                    <a:pt x="145" y="74"/>
                    <a:pt x="159" y="79"/>
                  </a:cubicBezTo>
                  <a:cubicBezTo>
                    <a:pt x="146" y="85"/>
                    <a:pt x="132" y="90"/>
                    <a:pt x="118" y="95"/>
                  </a:cubicBezTo>
                  <a:cubicBezTo>
                    <a:pt x="124" y="109"/>
                    <a:pt x="130" y="122"/>
                    <a:pt x="135" y="135"/>
                  </a:cubicBezTo>
                  <a:cubicBezTo>
                    <a:pt x="122" y="130"/>
                    <a:pt x="109" y="124"/>
                    <a:pt x="96" y="118"/>
                  </a:cubicBezTo>
                  <a:cubicBezTo>
                    <a:pt x="90" y="131"/>
                    <a:pt x="85" y="145"/>
                    <a:pt x="80" y="159"/>
                  </a:cubicBezTo>
                  <a:cubicBezTo>
                    <a:pt x="74" y="145"/>
                    <a:pt x="69" y="131"/>
                    <a:pt x="63" y="118"/>
                  </a:cubicBezTo>
                  <a:cubicBezTo>
                    <a:pt x="50" y="124"/>
                    <a:pt x="37" y="130"/>
                    <a:pt x="24" y="135"/>
                  </a:cubicBezTo>
                  <a:cubicBezTo>
                    <a:pt x="29" y="122"/>
                    <a:pt x="35" y="109"/>
                    <a:pt x="41" y="96"/>
                  </a:cubicBezTo>
                  <a:cubicBezTo>
                    <a:pt x="28" y="90"/>
                    <a:pt x="14" y="85"/>
                    <a:pt x="0" y="80"/>
                  </a:cubicBezTo>
                  <a:cubicBezTo>
                    <a:pt x="13" y="74"/>
                    <a:pt x="27" y="69"/>
                    <a:pt x="41" y="63"/>
                  </a:cubicBezTo>
                  <a:cubicBezTo>
                    <a:pt x="35" y="50"/>
                    <a:pt x="29" y="37"/>
                    <a:pt x="24" y="23"/>
                  </a:cubicBezTo>
                  <a:cubicBezTo>
                    <a:pt x="37" y="29"/>
                    <a:pt x="50" y="35"/>
                    <a:pt x="63" y="41"/>
                  </a:cubicBezTo>
                  <a:cubicBezTo>
                    <a:pt x="69" y="28"/>
                    <a:pt x="74" y="14"/>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3279" y="1453"/>
              <a:ext cx="686" cy="365"/>
            </a:xfrm>
            <a:custGeom>
              <a:avLst/>
              <a:gdLst>
                <a:gd name="T0" fmla="*/ 173 w 744"/>
                <a:gd name="T1" fmla="*/ 171 h 395"/>
                <a:gd name="T2" fmla="*/ 155 w 744"/>
                <a:gd name="T3" fmla="*/ 238 h 395"/>
                <a:gd name="T4" fmla="*/ 576 w 744"/>
                <a:gd name="T5" fmla="*/ 274 h 395"/>
                <a:gd name="T6" fmla="*/ 565 w 744"/>
                <a:gd name="T7" fmla="*/ 200 h 395"/>
                <a:gd name="T8" fmla="*/ 654 w 744"/>
                <a:gd name="T9" fmla="*/ 147 h 395"/>
                <a:gd name="T10" fmla="*/ 637 w 744"/>
                <a:gd name="T11" fmla="*/ 0 h 395"/>
                <a:gd name="T12" fmla="*/ 736 w 744"/>
                <a:gd name="T13" fmla="*/ 25 h 395"/>
                <a:gd name="T14" fmla="*/ 723 w 744"/>
                <a:gd name="T15" fmla="*/ 112 h 395"/>
                <a:gd name="T16" fmla="*/ 714 w 744"/>
                <a:gd name="T17" fmla="*/ 207 h 395"/>
                <a:gd name="T18" fmla="*/ 679 w 744"/>
                <a:gd name="T19" fmla="*/ 297 h 395"/>
                <a:gd name="T20" fmla="*/ 613 w 744"/>
                <a:gd name="T21" fmla="*/ 331 h 395"/>
                <a:gd name="T22" fmla="*/ 558 w 744"/>
                <a:gd name="T23" fmla="*/ 392 h 395"/>
                <a:gd name="T24" fmla="*/ 193 w 744"/>
                <a:gd name="T25" fmla="*/ 390 h 395"/>
                <a:gd name="T26" fmla="*/ 132 w 744"/>
                <a:gd name="T27" fmla="*/ 336 h 395"/>
                <a:gd name="T28" fmla="*/ 83 w 744"/>
                <a:gd name="T29" fmla="*/ 316 h 395"/>
                <a:gd name="T30" fmla="*/ 65 w 744"/>
                <a:gd name="T31" fmla="*/ 260 h 395"/>
                <a:gd name="T32" fmla="*/ 2 w 744"/>
                <a:gd name="T33" fmla="*/ 151 h 395"/>
                <a:gd name="T34" fmla="*/ 21 w 744"/>
                <a:gd name="T35" fmla="*/ 99 h 395"/>
                <a:gd name="T36" fmla="*/ 12 w 744"/>
                <a:gd name="T37" fmla="*/ 48 h 395"/>
                <a:gd name="T38" fmla="*/ 106 w 744"/>
                <a:gd name="T39" fmla="*/ 0 h 395"/>
                <a:gd name="T40" fmla="*/ 92 w 744"/>
                <a:gd name="T41" fmla="*/ 109 h 395"/>
                <a:gd name="T42" fmla="*/ 15 w 744"/>
                <a:gd name="T43" fmla="*/ 33 h 395"/>
                <a:gd name="T44" fmla="*/ 74 w 744"/>
                <a:gd name="T45" fmla="*/ 49 h 395"/>
                <a:gd name="T46" fmla="*/ 71 w 744"/>
                <a:gd name="T47" fmla="*/ 19 h 395"/>
                <a:gd name="T48" fmla="*/ 673 w 744"/>
                <a:gd name="T49" fmla="*/ 18 h 395"/>
                <a:gd name="T50" fmla="*/ 670 w 744"/>
                <a:gd name="T51" fmla="*/ 49 h 395"/>
                <a:gd name="T52" fmla="*/ 729 w 744"/>
                <a:gd name="T53" fmla="*/ 36 h 395"/>
                <a:gd name="T54" fmla="*/ 673 w 744"/>
                <a:gd name="T55" fmla="*/ 18 h 395"/>
                <a:gd name="T56" fmla="*/ 28 w 744"/>
                <a:gd name="T57" fmla="*/ 117 h 395"/>
                <a:gd name="T58" fmla="*/ 32 w 744"/>
                <a:gd name="T59" fmla="*/ 183 h 395"/>
                <a:gd name="T60" fmla="*/ 80 w 744"/>
                <a:gd name="T61" fmla="*/ 133 h 395"/>
                <a:gd name="T62" fmla="*/ 99 w 744"/>
                <a:gd name="T63" fmla="*/ 27 h 395"/>
                <a:gd name="T64" fmla="*/ 648 w 744"/>
                <a:gd name="T65" fmla="*/ 74 h 395"/>
                <a:gd name="T66" fmla="*/ 664 w 744"/>
                <a:gd name="T67" fmla="*/ 155 h 395"/>
                <a:gd name="T68" fmla="*/ 721 w 744"/>
                <a:gd name="T69" fmla="*/ 184 h 395"/>
                <a:gd name="T70" fmla="*/ 728 w 744"/>
                <a:gd name="T71" fmla="*/ 135 h 395"/>
                <a:gd name="T72" fmla="*/ 645 w 744"/>
                <a:gd name="T73" fmla="*/ 27 h 395"/>
                <a:gd name="T74" fmla="*/ 31 w 744"/>
                <a:gd name="T75" fmla="*/ 58 h 395"/>
                <a:gd name="T76" fmla="*/ 31 w 744"/>
                <a:gd name="T77" fmla="*/ 58 h 395"/>
                <a:gd name="T78" fmla="*/ 713 w 744"/>
                <a:gd name="T79" fmla="*/ 58 h 395"/>
                <a:gd name="T80" fmla="*/ 86 w 744"/>
                <a:gd name="T81" fmla="*/ 158 h 395"/>
                <a:gd name="T82" fmla="*/ 104 w 744"/>
                <a:gd name="T83" fmla="*/ 238 h 395"/>
                <a:gd name="T84" fmla="*/ 144 w 744"/>
                <a:gd name="T85" fmla="*/ 347 h 395"/>
                <a:gd name="T86" fmla="*/ 164 w 744"/>
                <a:gd name="T87" fmla="*/ 331 h 395"/>
                <a:gd name="T88" fmla="*/ 144 w 744"/>
                <a:gd name="T89" fmla="*/ 246 h 395"/>
                <a:gd name="T90" fmla="*/ 158 w 744"/>
                <a:gd name="T91" fmla="*/ 166 h 395"/>
                <a:gd name="T92" fmla="*/ 86 w 744"/>
                <a:gd name="T93" fmla="*/ 158 h 395"/>
                <a:gd name="T94" fmla="*/ 585 w 744"/>
                <a:gd name="T95" fmla="*/ 166 h 395"/>
                <a:gd name="T96" fmla="*/ 593 w 744"/>
                <a:gd name="T97" fmla="*/ 270 h 395"/>
                <a:gd name="T98" fmla="*/ 580 w 744"/>
                <a:gd name="T99" fmla="*/ 378 h 395"/>
                <a:gd name="T100" fmla="*/ 637 w 744"/>
                <a:gd name="T101" fmla="*/ 293 h 395"/>
                <a:gd name="T102" fmla="*/ 659 w 744"/>
                <a:gd name="T103" fmla="*/ 198 h 395"/>
                <a:gd name="T104" fmla="*/ 30 w 744"/>
                <a:gd name="T105" fmla="*/ 193 h 395"/>
                <a:gd name="T106" fmla="*/ 77 w 744"/>
                <a:gd name="T107" fmla="*/ 308 h 395"/>
                <a:gd name="T108" fmla="*/ 92 w 744"/>
                <a:gd name="T109" fmla="*/ 230 h 395"/>
                <a:gd name="T110" fmla="*/ 30 w 744"/>
                <a:gd name="T111" fmla="*/ 193 h 395"/>
                <a:gd name="T112" fmla="*/ 656 w 744"/>
                <a:gd name="T113" fmla="*/ 303 h 395"/>
                <a:gd name="T114" fmla="*/ 670 w 744"/>
                <a:gd name="T115" fmla="*/ 264 h 395"/>
                <a:gd name="T116" fmla="*/ 669 w 744"/>
                <a:gd name="T117" fmla="*/ 174 h 395"/>
                <a:gd name="T118" fmla="*/ 257 w 744"/>
                <a:gd name="T119" fmla="*/ 268 h 395"/>
                <a:gd name="T120" fmla="*/ 179 w 744"/>
                <a:gd name="T121" fmla="*/ 383 h 395"/>
                <a:gd name="T122" fmla="*/ 543 w 744"/>
                <a:gd name="T123" fmla="*/ 379 h 395"/>
                <a:gd name="T124" fmla="*/ 572 w 744"/>
                <a:gd name="T125" fmla="*/ 284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4" h="395">
                  <a:moveTo>
                    <a:pt x="90" y="147"/>
                  </a:moveTo>
                  <a:cubicBezTo>
                    <a:pt x="114" y="148"/>
                    <a:pt x="139" y="144"/>
                    <a:pt x="155" y="153"/>
                  </a:cubicBezTo>
                  <a:cubicBezTo>
                    <a:pt x="163" y="157"/>
                    <a:pt x="168" y="163"/>
                    <a:pt x="173" y="171"/>
                  </a:cubicBezTo>
                  <a:cubicBezTo>
                    <a:pt x="177" y="179"/>
                    <a:pt x="181" y="192"/>
                    <a:pt x="178" y="203"/>
                  </a:cubicBezTo>
                  <a:cubicBezTo>
                    <a:pt x="176" y="210"/>
                    <a:pt x="172" y="216"/>
                    <a:pt x="168" y="222"/>
                  </a:cubicBezTo>
                  <a:cubicBezTo>
                    <a:pt x="163" y="227"/>
                    <a:pt x="158" y="232"/>
                    <a:pt x="155" y="238"/>
                  </a:cubicBezTo>
                  <a:cubicBezTo>
                    <a:pt x="151" y="254"/>
                    <a:pt x="161" y="267"/>
                    <a:pt x="167" y="275"/>
                  </a:cubicBezTo>
                  <a:cubicBezTo>
                    <a:pt x="229" y="261"/>
                    <a:pt x="297" y="251"/>
                    <a:pt x="372" y="251"/>
                  </a:cubicBezTo>
                  <a:cubicBezTo>
                    <a:pt x="446" y="251"/>
                    <a:pt x="515" y="261"/>
                    <a:pt x="576" y="274"/>
                  </a:cubicBezTo>
                  <a:cubicBezTo>
                    <a:pt x="584" y="267"/>
                    <a:pt x="594" y="252"/>
                    <a:pt x="588" y="237"/>
                  </a:cubicBezTo>
                  <a:cubicBezTo>
                    <a:pt x="585" y="230"/>
                    <a:pt x="579" y="225"/>
                    <a:pt x="575" y="219"/>
                  </a:cubicBezTo>
                  <a:cubicBezTo>
                    <a:pt x="571" y="214"/>
                    <a:pt x="566" y="208"/>
                    <a:pt x="565" y="200"/>
                  </a:cubicBezTo>
                  <a:cubicBezTo>
                    <a:pt x="564" y="188"/>
                    <a:pt x="567" y="178"/>
                    <a:pt x="571" y="170"/>
                  </a:cubicBezTo>
                  <a:cubicBezTo>
                    <a:pt x="575" y="163"/>
                    <a:pt x="582" y="157"/>
                    <a:pt x="589" y="153"/>
                  </a:cubicBezTo>
                  <a:cubicBezTo>
                    <a:pt x="605" y="144"/>
                    <a:pt x="630" y="148"/>
                    <a:pt x="654" y="147"/>
                  </a:cubicBezTo>
                  <a:cubicBezTo>
                    <a:pt x="655" y="133"/>
                    <a:pt x="656" y="119"/>
                    <a:pt x="652" y="108"/>
                  </a:cubicBezTo>
                  <a:cubicBezTo>
                    <a:pt x="649" y="98"/>
                    <a:pt x="643" y="89"/>
                    <a:pt x="640" y="79"/>
                  </a:cubicBezTo>
                  <a:cubicBezTo>
                    <a:pt x="633" y="57"/>
                    <a:pt x="638" y="28"/>
                    <a:pt x="637" y="0"/>
                  </a:cubicBezTo>
                  <a:cubicBezTo>
                    <a:pt x="643" y="7"/>
                    <a:pt x="647" y="16"/>
                    <a:pt x="652" y="24"/>
                  </a:cubicBezTo>
                  <a:cubicBezTo>
                    <a:pt x="656" y="22"/>
                    <a:pt x="658" y="18"/>
                    <a:pt x="662" y="15"/>
                  </a:cubicBezTo>
                  <a:cubicBezTo>
                    <a:pt x="683" y="1"/>
                    <a:pt x="725" y="5"/>
                    <a:pt x="736" y="25"/>
                  </a:cubicBezTo>
                  <a:cubicBezTo>
                    <a:pt x="743" y="38"/>
                    <a:pt x="732" y="50"/>
                    <a:pt x="723" y="56"/>
                  </a:cubicBezTo>
                  <a:cubicBezTo>
                    <a:pt x="723" y="70"/>
                    <a:pt x="723" y="83"/>
                    <a:pt x="723" y="98"/>
                  </a:cubicBezTo>
                  <a:cubicBezTo>
                    <a:pt x="723" y="102"/>
                    <a:pt x="722" y="108"/>
                    <a:pt x="723" y="112"/>
                  </a:cubicBezTo>
                  <a:cubicBezTo>
                    <a:pt x="724" y="116"/>
                    <a:pt x="728" y="120"/>
                    <a:pt x="730" y="123"/>
                  </a:cubicBezTo>
                  <a:cubicBezTo>
                    <a:pt x="737" y="133"/>
                    <a:pt x="744" y="146"/>
                    <a:pt x="741" y="163"/>
                  </a:cubicBezTo>
                  <a:cubicBezTo>
                    <a:pt x="739" y="181"/>
                    <a:pt x="724" y="196"/>
                    <a:pt x="714" y="207"/>
                  </a:cubicBezTo>
                  <a:cubicBezTo>
                    <a:pt x="702" y="220"/>
                    <a:pt x="691" y="231"/>
                    <a:pt x="683" y="247"/>
                  </a:cubicBezTo>
                  <a:cubicBezTo>
                    <a:pt x="679" y="256"/>
                    <a:pt x="679" y="264"/>
                    <a:pt x="679" y="279"/>
                  </a:cubicBezTo>
                  <a:cubicBezTo>
                    <a:pt x="679" y="284"/>
                    <a:pt x="679" y="290"/>
                    <a:pt x="679" y="297"/>
                  </a:cubicBezTo>
                  <a:cubicBezTo>
                    <a:pt x="678" y="306"/>
                    <a:pt x="678" y="315"/>
                    <a:pt x="670" y="316"/>
                  </a:cubicBezTo>
                  <a:cubicBezTo>
                    <a:pt x="654" y="320"/>
                    <a:pt x="644" y="300"/>
                    <a:pt x="630" y="301"/>
                  </a:cubicBezTo>
                  <a:cubicBezTo>
                    <a:pt x="617" y="302"/>
                    <a:pt x="616" y="320"/>
                    <a:pt x="613" y="331"/>
                  </a:cubicBezTo>
                  <a:cubicBezTo>
                    <a:pt x="611" y="339"/>
                    <a:pt x="608" y="347"/>
                    <a:pt x="606" y="354"/>
                  </a:cubicBezTo>
                  <a:cubicBezTo>
                    <a:pt x="600" y="367"/>
                    <a:pt x="592" y="382"/>
                    <a:pt x="581" y="390"/>
                  </a:cubicBezTo>
                  <a:cubicBezTo>
                    <a:pt x="575" y="395"/>
                    <a:pt x="567" y="394"/>
                    <a:pt x="558" y="392"/>
                  </a:cubicBezTo>
                  <a:cubicBezTo>
                    <a:pt x="535" y="386"/>
                    <a:pt x="511" y="380"/>
                    <a:pt x="486" y="376"/>
                  </a:cubicBezTo>
                  <a:cubicBezTo>
                    <a:pt x="449" y="371"/>
                    <a:pt x="411" y="367"/>
                    <a:pt x="377" y="367"/>
                  </a:cubicBezTo>
                  <a:cubicBezTo>
                    <a:pt x="307" y="367"/>
                    <a:pt x="249" y="375"/>
                    <a:pt x="193" y="390"/>
                  </a:cubicBezTo>
                  <a:cubicBezTo>
                    <a:pt x="184" y="393"/>
                    <a:pt x="175" y="395"/>
                    <a:pt x="167" y="392"/>
                  </a:cubicBezTo>
                  <a:cubicBezTo>
                    <a:pt x="161" y="389"/>
                    <a:pt x="155" y="383"/>
                    <a:pt x="151" y="377"/>
                  </a:cubicBezTo>
                  <a:cubicBezTo>
                    <a:pt x="143" y="365"/>
                    <a:pt x="136" y="352"/>
                    <a:pt x="132" y="336"/>
                  </a:cubicBezTo>
                  <a:cubicBezTo>
                    <a:pt x="128" y="323"/>
                    <a:pt x="129" y="301"/>
                    <a:pt x="113" y="301"/>
                  </a:cubicBezTo>
                  <a:cubicBezTo>
                    <a:pt x="108" y="301"/>
                    <a:pt x="102" y="305"/>
                    <a:pt x="97" y="308"/>
                  </a:cubicBezTo>
                  <a:cubicBezTo>
                    <a:pt x="92" y="310"/>
                    <a:pt x="88" y="314"/>
                    <a:pt x="83" y="316"/>
                  </a:cubicBezTo>
                  <a:cubicBezTo>
                    <a:pt x="77" y="318"/>
                    <a:pt x="72" y="317"/>
                    <a:pt x="69" y="314"/>
                  </a:cubicBezTo>
                  <a:cubicBezTo>
                    <a:pt x="64" y="309"/>
                    <a:pt x="65" y="297"/>
                    <a:pt x="65" y="288"/>
                  </a:cubicBezTo>
                  <a:cubicBezTo>
                    <a:pt x="65" y="278"/>
                    <a:pt x="66" y="268"/>
                    <a:pt x="65" y="260"/>
                  </a:cubicBezTo>
                  <a:cubicBezTo>
                    <a:pt x="63" y="245"/>
                    <a:pt x="52" y="233"/>
                    <a:pt x="44" y="223"/>
                  </a:cubicBezTo>
                  <a:cubicBezTo>
                    <a:pt x="36" y="214"/>
                    <a:pt x="26" y="203"/>
                    <a:pt x="18" y="192"/>
                  </a:cubicBezTo>
                  <a:cubicBezTo>
                    <a:pt x="9" y="182"/>
                    <a:pt x="0" y="170"/>
                    <a:pt x="2" y="151"/>
                  </a:cubicBezTo>
                  <a:cubicBezTo>
                    <a:pt x="4" y="139"/>
                    <a:pt x="9" y="129"/>
                    <a:pt x="15" y="121"/>
                  </a:cubicBezTo>
                  <a:cubicBezTo>
                    <a:pt x="17" y="119"/>
                    <a:pt x="21" y="115"/>
                    <a:pt x="21" y="113"/>
                  </a:cubicBezTo>
                  <a:cubicBezTo>
                    <a:pt x="22" y="109"/>
                    <a:pt x="21" y="103"/>
                    <a:pt x="21" y="99"/>
                  </a:cubicBezTo>
                  <a:cubicBezTo>
                    <a:pt x="21" y="89"/>
                    <a:pt x="21" y="81"/>
                    <a:pt x="21" y="70"/>
                  </a:cubicBezTo>
                  <a:cubicBezTo>
                    <a:pt x="21" y="65"/>
                    <a:pt x="22" y="59"/>
                    <a:pt x="21" y="56"/>
                  </a:cubicBezTo>
                  <a:cubicBezTo>
                    <a:pt x="20" y="53"/>
                    <a:pt x="14" y="51"/>
                    <a:pt x="12" y="48"/>
                  </a:cubicBezTo>
                  <a:cubicBezTo>
                    <a:pt x="8" y="44"/>
                    <a:pt x="4" y="35"/>
                    <a:pt x="7" y="27"/>
                  </a:cubicBezTo>
                  <a:cubicBezTo>
                    <a:pt x="18" y="1"/>
                    <a:pt x="76" y="0"/>
                    <a:pt x="91" y="24"/>
                  </a:cubicBezTo>
                  <a:cubicBezTo>
                    <a:pt x="96" y="16"/>
                    <a:pt x="101" y="8"/>
                    <a:pt x="106" y="0"/>
                  </a:cubicBezTo>
                  <a:cubicBezTo>
                    <a:pt x="107" y="0"/>
                    <a:pt x="107" y="0"/>
                    <a:pt x="107" y="1"/>
                  </a:cubicBezTo>
                  <a:cubicBezTo>
                    <a:pt x="106" y="28"/>
                    <a:pt x="111" y="58"/>
                    <a:pt x="104" y="79"/>
                  </a:cubicBezTo>
                  <a:cubicBezTo>
                    <a:pt x="101" y="89"/>
                    <a:pt x="95" y="98"/>
                    <a:pt x="92" y="109"/>
                  </a:cubicBezTo>
                  <a:cubicBezTo>
                    <a:pt x="88" y="120"/>
                    <a:pt x="89" y="133"/>
                    <a:pt x="90" y="147"/>
                  </a:cubicBezTo>
                  <a:close/>
                  <a:moveTo>
                    <a:pt x="25" y="20"/>
                  </a:moveTo>
                  <a:cubicBezTo>
                    <a:pt x="21" y="22"/>
                    <a:pt x="15" y="28"/>
                    <a:pt x="15" y="33"/>
                  </a:cubicBezTo>
                  <a:cubicBezTo>
                    <a:pt x="14" y="40"/>
                    <a:pt x="20" y="46"/>
                    <a:pt x="26" y="48"/>
                  </a:cubicBezTo>
                  <a:cubicBezTo>
                    <a:pt x="32" y="51"/>
                    <a:pt x="43" y="49"/>
                    <a:pt x="52" y="49"/>
                  </a:cubicBezTo>
                  <a:cubicBezTo>
                    <a:pt x="59" y="49"/>
                    <a:pt x="70" y="51"/>
                    <a:pt x="74" y="49"/>
                  </a:cubicBezTo>
                  <a:cubicBezTo>
                    <a:pt x="77" y="48"/>
                    <a:pt x="78" y="44"/>
                    <a:pt x="80" y="41"/>
                  </a:cubicBezTo>
                  <a:cubicBezTo>
                    <a:pt x="82" y="38"/>
                    <a:pt x="85" y="35"/>
                    <a:pt x="85" y="32"/>
                  </a:cubicBezTo>
                  <a:cubicBezTo>
                    <a:pt x="85" y="26"/>
                    <a:pt x="76" y="21"/>
                    <a:pt x="71" y="19"/>
                  </a:cubicBezTo>
                  <a:cubicBezTo>
                    <a:pt x="64" y="16"/>
                    <a:pt x="55" y="15"/>
                    <a:pt x="48" y="15"/>
                  </a:cubicBezTo>
                  <a:cubicBezTo>
                    <a:pt x="39" y="15"/>
                    <a:pt x="31" y="17"/>
                    <a:pt x="25" y="20"/>
                  </a:cubicBezTo>
                  <a:close/>
                  <a:moveTo>
                    <a:pt x="673" y="18"/>
                  </a:moveTo>
                  <a:cubicBezTo>
                    <a:pt x="667" y="21"/>
                    <a:pt x="659" y="26"/>
                    <a:pt x="659" y="33"/>
                  </a:cubicBezTo>
                  <a:cubicBezTo>
                    <a:pt x="659" y="35"/>
                    <a:pt x="662" y="38"/>
                    <a:pt x="664" y="41"/>
                  </a:cubicBezTo>
                  <a:cubicBezTo>
                    <a:pt x="666" y="44"/>
                    <a:pt x="668" y="48"/>
                    <a:pt x="670" y="49"/>
                  </a:cubicBezTo>
                  <a:cubicBezTo>
                    <a:pt x="674" y="51"/>
                    <a:pt x="685" y="49"/>
                    <a:pt x="692" y="49"/>
                  </a:cubicBezTo>
                  <a:cubicBezTo>
                    <a:pt x="699" y="49"/>
                    <a:pt x="707" y="50"/>
                    <a:pt x="714" y="49"/>
                  </a:cubicBezTo>
                  <a:cubicBezTo>
                    <a:pt x="721" y="49"/>
                    <a:pt x="729" y="42"/>
                    <a:pt x="729" y="36"/>
                  </a:cubicBezTo>
                  <a:cubicBezTo>
                    <a:pt x="731" y="27"/>
                    <a:pt x="721" y="21"/>
                    <a:pt x="716" y="19"/>
                  </a:cubicBezTo>
                  <a:cubicBezTo>
                    <a:pt x="709" y="16"/>
                    <a:pt x="701" y="15"/>
                    <a:pt x="692" y="15"/>
                  </a:cubicBezTo>
                  <a:cubicBezTo>
                    <a:pt x="686" y="15"/>
                    <a:pt x="679" y="16"/>
                    <a:pt x="673" y="18"/>
                  </a:cubicBezTo>
                  <a:close/>
                  <a:moveTo>
                    <a:pt x="77" y="59"/>
                  </a:moveTo>
                  <a:cubicBezTo>
                    <a:pt x="70" y="70"/>
                    <a:pt x="62" y="80"/>
                    <a:pt x="54" y="89"/>
                  </a:cubicBezTo>
                  <a:cubicBezTo>
                    <a:pt x="45" y="99"/>
                    <a:pt x="37" y="107"/>
                    <a:pt x="28" y="117"/>
                  </a:cubicBezTo>
                  <a:cubicBezTo>
                    <a:pt x="19" y="128"/>
                    <a:pt x="7" y="144"/>
                    <a:pt x="11" y="164"/>
                  </a:cubicBezTo>
                  <a:cubicBezTo>
                    <a:pt x="12" y="170"/>
                    <a:pt x="19" y="183"/>
                    <a:pt x="23" y="184"/>
                  </a:cubicBezTo>
                  <a:cubicBezTo>
                    <a:pt x="25" y="185"/>
                    <a:pt x="29" y="184"/>
                    <a:pt x="32" y="183"/>
                  </a:cubicBezTo>
                  <a:cubicBezTo>
                    <a:pt x="49" y="180"/>
                    <a:pt x="59" y="174"/>
                    <a:pt x="69" y="166"/>
                  </a:cubicBezTo>
                  <a:cubicBezTo>
                    <a:pt x="73" y="163"/>
                    <a:pt x="78" y="158"/>
                    <a:pt x="80" y="154"/>
                  </a:cubicBezTo>
                  <a:cubicBezTo>
                    <a:pt x="81" y="148"/>
                    <a:pt x="80" y="140"/>
                    <a:pt x="80" y="133"/>
                  </a:cubicBezTo>
                  <a:cubicBezTo>
                    <a:pt x="80" y="127"/>
                    <a:pt x="80" y="119"/>
                    <a:pt x="81" y="113"/>
                  </a:cubicBezTo>
                  <a:cubicBezTo>
                    <a:pt x="83" y="99"/>
                    <a:pt x="93" y="89"/>
                    <a:pt x="96" y="74"/>
                  </a:cubicBezTo>
                  <a:cubicBezTo>
                    <a:pt x="100" y="60"/>
                    <a:pt x="99" y="46"/>
                    <a:pt x="99" y="27"/>
                  </a:cubicBezTo>
                  <a:cubicBezTo>
                    <a:pt x="99" y="27"/>
                    <a:pt x="99" y="26"/>
                    <a:pt x="99" y="26"/>
                  </a:cubicBezTo>
                  <a:cubicBezTo>
                    <a:pt x="92" y="37"/>
                    <a:pt x="85" y="48"/>
                    <a:pt x="77" y="59"/>
                  </a:cubicBezTo>
                  <a:close/>
                  <a:moveTo>
                    <a:pt x="648" y="74"/>
                  </a:moveTo>
                  <a:cubicBezTo>
                    <a:pt x="650" y="86"/>
                    <a:pt x="658" y="97"/>
                    <a:pt x="662" y="109"/>
                  </a:cubicBezTo>
                  <a:cubicBezTo>
                    <a:pt x="664" y="116"/>
                    <a:pt x="664" y="125"/>
                    <a:pt x="664" y="134"/>
                  </a:cubicBezTo>
                  <a:cubicBezTo>
                    <a:pt x="664" y="140"/>
                    <a:pt x="663" y="149"/>
                    <a:pt x="664" y="155"/>
                  </a:cubicBezTo>
                  <a:cubicBezTo>
                    <a:pt x="665" y="158"/>
                    <a:pt x="671" y="163"/>
                    <a:pt x="675" y="166"/>
                  </a:cubicBezTo>
                  <a:cubicBezTo>
                    <a:pt x="683" y="173"/>
                    <a:pt x="691" y="178"/>
                    <a:pt x="703" y="181"/>
                  </a:cubicBezTo>
                  <a:cubicBezTo>
                    <a:pt x="706" y="182"/>
                    <a:pt x="717" y="185"/>
                    <a:pt x="721" y="184"/>
                  </a:cubicBezTo>
                  <a:cubicBezTo>
                    <a:pt x="724" y="184"/>
                    <a:pt x="726" y="178"/>
                    <a:pt x="728" y="176"/>
                  </a:cubicBezTo>
                  <a:cubicBezTo>
                    <a:pt x="730" y="172"/>
                    <a:pt x="731" y="169"/>
                    <a:pt x="732" y="166"/>
                  </a:cubicBezTo>
                  <a:cubicBezTo>
                    <a:pt x="735" y="155"/>
                    <a:pt x="732" y="142"/>
                    <a:pt x="728" y="135"/>
                  </a:cubicBezTo>
                  <a:cubicBezTo>
                    <a:pt x="723" y="125"/>
                    <a:pt x="715" y="116"/>
                    <a:pt x="707" y="108"/>
                  </a:cubicBezTo>
                  <a:cubicBezTo>
                    <a:pt x="700" y="100"/>
                    <a:pt x="692" y="92"/>
                    <a:pt x="685" y="83"/>
                  </a:cubicBezTo>
                  <a:cubicBezTo>
                    <a:pt x="670" y="64"/>
                    <a:pt x="657" y="46"/>
                    <a:pt x="645" y="27"/>
                  </a:cubicBezTo>
                  <a:cubicBezTo>
                    <a:pt x="645" y="27"/>
                    <a:pt x="645" y="26"/>
                    <a:pt x="645" y="26"/>
                  </a:cubicBezTo>
                  <a:cubicBezTo>
                    <a:pt x="645" y="44"/>
                    <a:pt x="644" y="61"/>
                    <a:pt x="648" y="74"/>
                  </a:cubicBezTo>
                  <a:close/>
                  <a:moveTo>
                    <a:pt x="31" y="58"/>
                  </a:moveTo>
                  <a:cubicBezTo>
                    <a:pt x="31" y="72"/>
                    <a:pt x="31" y="87"/>
                    <a:pt x="31" y="102"/>
                  </a:cubicBezTo>
                  <a:cubicBezTo>
                    <a:pt x="44" y="89"/>
                    <a:pt x="57" y="74"/>
                    <a:pt x="68" y="58"/>
                  </a:cubicBezTo>
                  <a:cubicBezTo>
                    <a:pt x="56" y="58"/>
                    <a:pt x="43" y="58"/>
                    <a:pt x="31" y="58"/>
                  </a:cubicBezTo>
                  <a:close/>
                  <a:moveTo>
                    <a:pt x="711" y="100"/>
                  </a:moveTo>
                  <a:cubicBezTo>
                    <a:pt x="712" y="100"/>
                    <a:pt x="712" y="102"/>
                    <a:pt x="713" y="101"/>
                  </a:cubicBezTo>
                  <a:cubicBezTo>
                    <a:pt x="713" y="87"/>
                    <a:pt x="713" y="72"/>
                    <a:pt x="713" y="58"/>
                  </a:cubicBezTo>
                  <a:cubicBezTo>
                    <a:pt x="701" y="58"/>
                    <a:pt x="688" y="58"/>
                    <a:pt x="676" y="58"/>
                  </a:cubicBezTo>
                  <a:cubicBezTo>
                    <a:pt x="686" y="73"/>
                    <a:pt x="699" y="87"/>
                    <a:pt x="711" y="100"/>
                  </a:cubicBezTo>
                  <a:close/>
                  <a:moveTo>
                    <a:pt x="86" y="158"/>
                  </a:moveTo>
                  <a:cubicBezTo>
                    <a:pt x="84" y="170"/>
                    <a:pt x="81" y="187"/>
                    <a:pt x="85" y="199"/>
                  </a:cubicBezTo>
                  <a:cubicBezTo>
                    <a:pt x="88" y="205"/>
                    <a:pt x="92" y="211"/>
                    <a:pt x="96" y="218"/>
                  </a:cubicBezTo>
                  <a:cubicBezTo>
                    <a:pt x="99" y="224"/>
                    <a:pt x="102" y="231"/>
                    <a:pt x="104" y="238"/>
                  </a:cubicBezTo>
                  <a:cubicBezTo>
                    <a:pt x="108" y="254"/>
                    <a:pt x="106" y="273"/>
                    <a:pt x="108" y="293"/>
                  </a:cubicBezTo>
                  <a:cubicBezTo>
                    <a:pt x="119" y="289"/>
                    <a:pt x="128" y="295"/>
                    <a:pt x="132" y="302"/>
                  </a:cubicBezTo>
                  <a:cubicBezTo>
                    <a:pt x="139" y="315"/>
                    <a:pt x="139" y="333"/>
                    <a:pt x="144" y="347"/>
                  </a:cubicBezTo>
                  <a:cubicBezTo>
                    <a:pt x="150" y="360"/>
                    <a:pt x="156" y="369"/>
                    <a:pt x="164" y="378"/>
                  </a:cubicBezTo>
                  <a:cubicBezTo>
                    <a:pt x="165" y="379"/>
                    <a:pt x="165" y="381"/>
                    <a:pt x="167" y="381"/>
                  </a:cubicBezTo>
                  <a:cubicBezTo>
                    <a:pt x="160" y="368"/>
                    <a:pt x="162" y="349"/>
                    <a:pt x="164" y="331"/>
                  </a:cubicBezTo>
                  <a:cubicBezTo>
                    <a:pt x="166" y="317"/>
                    <a:pt x="168" y="301"/>
                    <a:pt x="164" y="290"/>
                  </a:cubicBezTo>
                  <a:cubicBezTo>
                    <a:pt x="162" y="283"/>
                    <a:pt x="155" y="277"/>
                    <a:pt x="151" y="270"/>
                  </a:cubicBezTo>
                  <a:cubicBezTo>
                    <a:pt x="148" y="264"/>
                    <a:pt x="144" y="256"/>
                    <a:pt x="144" y="246"/>
                  </a:cubicBezTo>
                  <a:cubicBezTo>
                    <a:pt x="144" y="231"/>
                    <a:pt x="152" y="225"/>
                    <a:pt x="159" y="216"/>
                  </a:cubicBezTo>
                  <a:cubicBezTo>
                    <a:pt x="163" y="212"/>
                    <a:pt x="169" y="206"/>
                    <a:pt x="170" y="200"/>
                  </a:cubicBezTo>
                  <a:cubicBezTo>
                    <a:pt x="171" y="187"/>
                    <a:pt x="166" y="173"/>
                    <a:pt x="158" y="166"/>
                  </a:cubicBezTo>
                  <a:cubicBezTo>
                    <a:pt x="154" y="162"/>
                    <a:pt x="147" y="158"/>
                    <a:pt x="141" y="157"/>
                  </a:cubicBezTo>
                  <a:cubicBezTo>
                    <a:pt x="123" y="155"/>
                    <a:pt x="104" y="159"/>
                    <a:pt x="86" y="157"/>
                  </a:cubicBezTo>
                  <a:cubicBezTo>
                    <a:pt x="86" y="157"/>
                    <a:pt x="86" y="158"/>
                    <a:pt x="86" y="158"/>
                  </a:cubicBezTo>
                  <a:close/>
                  <a:moveTo>
                    <a:pt x="625" y="157"/>
                  </a:moveTo>
                  <a:cubicBezTo>
                    <a:pt x="618" y="157"/>
                    <a:pt x="611" y="156"/>
                    <a:pt x="603" y="157"/>
                  </a:cubicBezTo>
                  <a:cubicBezTo>
                    <a:pt x="597" y="158"/>
                    <a:pt x="589" y="162"/>
                    <a:pt x="585" y="166"/>
                  </a:cubicBezTo>
                  <a:cubicBezTo>
                    <a:pt x="579" y="173"/>
                    <a:pt x="570" y="192"/>
                    <a:pt x="576" y="204"/>
                  </a:cubicBezTo>
                  <a:cubicBezTo>
                    <a:pt x="580" y="215"/>
                    <a:pt x="590" y="221"/>
                    <a:pt x="596" y="230"/>
                  </a:cubicBezTo>
                  <a:cubicBezTo>
                    <a:pt x="603" y="243"/>
                    <a:pt x="598" y="259"/>
                    <a:pt x="593" y="270"/>
                  </a:cubicBezTo>
                  <a:cubicBezTo>
                    <a:pt x="588" y="279"/>
                    <a:pt x="579" y="286"/>
                    <a:pt x="578" y="299"/>
                  </a:cubicBezTo>
                  <a:cubicBezTo>
                    <a:pt x="576" y="325"/>
                    <a:pt x="588" y="360"/>
                    <a:pt x="577" y="381"/>
                  </a:cubicBezTo>
                  <a:cubicBezTo>
                    <a:pt x="579" y="381"/>
                    <a:pt x="579" y="379"/>
                    <a:pt x="580" y="378"/>
                  </a:cubicBezTo>
                  <a:cubicBezTo>
                    <a:pt x="588" y="369"/>
                    <a:pt x="594" y="360"/>
                    <a:pt x="599" y="348"/>
                  </a:cubicBezTo>
                  <a:cubicBezTo>
                    <a:pt x="605" y="334"/>
                    <a:pt x="605" y="315"/>
                    <a:pt x="611" y="303"/>
                  </a:cubicBezTo>
                  <a:cubicBezTo>
                    <a:pt x="616" y="295"/>
                    <a:pt x="625" y="289"/>
                    <a:pt x="637" y="293"/>
                  </a:cubicBezTo>
                  <a:cubicBezTo>
                    <a:pt x="638" y="272"/>
                    <a:pt x="635" y="254"/>
                    <a:pt x="640" y="238"/>
                  </a:cubicBezTo>
                  <a:cubicBezTo>
                    <a:pt x="642" y="230"/>
                    <a:pt x="645" y="223"/>
                    <a:pt x="649" y="217"/>
                  </a:cubicBezTo>
                  <a:cubicBezTo>
                    <a:pt x="652" y="210"/>
                    <a:pt x="657" y="204"/>
                    <a:pt x="659" y="198"/>
                  </a:cubicBezTo>
                  <a:cubicBezTo>
                    <a:pt x="663" y="186"/>
                    <a:pt x="660" y="169"/>
                    <a:pt x="658" y="157"/>
                  </a:cubicBezTo>
                  <a:cubicBezTo>
                    <a:pt x="647" y="157"/>
                    <a:pt x="635" y="157"/>
                    <a:pt x="625" y="157"/>
                  </a:cubicBezTo>
                  <a:close/>
                  <a:moveTo>
                    <a:pt x="30" y="193"/>
                  </a:moveTo>
                  <a:cubicBezTo>
                    <a:pt x="44" y="213"/>
                    <a:pt x="72" y="231"/>
                    <a:pt x="74" y="264"/>
                  </a:cubicBezTo>
                  <a:cubicBezTo>
                    <a:pt x="74" y="271"/>
                    <a:pt x="73" y="278"/>
                    <a:pt x="73" y="287"/>
                  </a:cubicBezTo>
                  <a:cubicBezTo>
                    <a:pt x="73" y="293"/>
                    <a:pt x="73" y="306"/>
                    <a:pt x="77" y="308"/>
                  </a:cubicBezTo>
                  <a:cubicBezTo>
                    <a:pt x="81" y="309"/>
                    <a:pt x="86" y="305"/>
                    <a:pt x="89" y="303"/>
                  </a:cubicBezTo>
                  <a:cubicBezTo>
                    <a:pt x="93" y="300"/>
                    <a:pt x="97" y="299"/>
                    <a:pt x="99" y="296"/>
                  </a:cubicBezTo>
                  <a:cubicBezTo>
                    <a:pt x="99" y="271"/>
                    <a:pt x="99" y="248"/>
                    <a:pt x="92" y="230"/>
                  </a:cubicBezTo>
                  <a:cubicBezTo>
                    <a:pt x="85" y="213"/>
                    <a:pt x="71" y="199"/>
                    <a:pt x="75" y="174"/>
                  </a:cubicBezTo>
                  <a:cubicBezTo>
                    <a:pt x="75" y="174"/>
                    <a:pt x="75" y="173"/>
                    <a:pt x="74" y="174"/>
                  </a:cubicBezTo>
                  <a:cubicBezTo>
                    <a:pt x="62" y="182"/>
                    <a:pt x="48" y="190"/>
                    <a:pt x="30" y="193"/>
                  </a:cubicBezTo>
                  <a:close/>
                  <a:moveTo>
                    <a:pt x="652" y="231"/>
                  </a:moveTo>
                  <a:cubicBezTo>
                    <a:pt x="644" y="251"/>
                    <a:pt x="646" y="270"/>
                    <a:pt x="644" y="297"/>
                  </a:cubicBezTo>
                  <a:cubicBezTo>
                    <a:pt x="648" y="299"/>
                    <a:pt x="652" y="301"/>
                    <a:pt x="656" y="303"/>
                  </a:cubicBezTo>
                  <a:cubicBezTo>
                    <a:pt x="659" y="305"/>
                    <a:pt x="665" y="310"/>
                    <a:pt x="669" y="307"/>
                  </a:cubicBezTo>
                  <a:cubicBezTo>
                    <a:pt x="671" y="304"/>
                    <a:pt x="671" y="291"/>
                    <a:pt x="671" y="286"/>
                  </a:cubicBezTo>
                  <a:cubicBezTo>
                    <a:pt x="671" y="278"/>
                    <a:pt x="670" y="271"/>
                    <a:pt x="670" y="264"/>
                  </a:cubicBezTo>
                  <a:cubicBezTo>
                    <a:pt x="672" y="234"/>
                    <a:pt x="696" y="214"/>
                    <a:pt x="711" y="197"/>
                  </a:cubicBezTo>
                  <a:cubicBezTo>
                    <a:pt x="713" y="196"/>
                    <a:pt x="714" y="194"/>
                    <a:pt x="714" y="193"/>
                  </a:cubicBezTo>
                  <a:cubicBezTo>
                    <a:pt x="696" y="190"/>
                    <a:pt x="682" y="182"/>
                    <a:pt x="669" y="174"/>
                  </a:cubicBezTo>
                  <a:cubicBezTo>
                    <a:pt x="673" y="200"/>
                    <a:pt x="658" y="214"/>
                    <a:pt x="652" y="231"/>
                  </a:cubicBezTo>
                  <a:close/>
                  <a:moveTo>
                    <a:pt x="350" y="261"/>
                  </a:moveTo>
                  <a:cubicBezTo>
                    <a:pt x="318" y="262"/>
                    <a:pt x="287" y="264"/>
                    <a:pt x="257" y="268"/>
                  </a:cubicBezTo>
                  <a:cubicBezTo>
                    <a:pt x="227" y="272"/>
                    <a:pt x="199" y="278"/>
                    <a:pt x="172" y="284"/>
                  </a:cubicBezTo>
                  <a:cubicBezTo>
                    <a:pt x="181" y="307"/>
                    <a:pt x="169" y="337"/>
                    <a:pt x="172" y="365"/>
                  </a:cubicBezTo>
                  <a:cubicBezTo>
                    <a:pt x="173" y="371"/>
                    <a:pt x="174" y="382"/>
                    <a:pt x="179" y="383"/>
                  </a:cubicBezTo>
                  <a:cubicBezTo>
                    <a:pt x="181" y="384"/>
                    <a:pt x="186" y="382"/>
                    <a:pt x="189" y="381"/>
                  </a:cubicBezTo>
                  <a:cubicBezTo>
                    <a:pt x="244" y="367"/>
                    <a:pt x="305" y="358"/>
                    <a:pt x="372" y="358"/>
                  </a:cubicBezTo>
                  <a:cubicBezTo>
                    <a:pt x="434" y="358"/>
                    <a:pt x="493" y="366"/>
                    <a:pt x="543" y="379"/>
                  </a:cubicBezTo>
                  <a:cubicBezTo>
                    <a:pt x="548" y="380"/>
                    <a:pt x="561" y="385"/>
                    <a:pt x="565" y="383"/>
                  </a:cubicBezTo>
                  <a:cubicBezTo>
                    <a:pt x="570" y="381"/>
                    <a:pt x="572" y="369"/>
                    <a:pt x="572" y="361"/>
                  </a:cubicBezTo>
                  <a:cubicBezTo>
                    <a:pt x="574" y="335"/>
                    <a:pt x="563" y="305"/>
                    <a:pt x="572" y="284"/>
                  </a:cubicBezTo>
                  <a:cubicBezTo>
                    <a:pt x="507" y="270"/>
                    <a:pt x="431" y="257"/>
                    <a:pt x="350"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
            <p:cNvSpPr/>
            <p:nvPr/>
          </p:nvSpPr>
          <p:spPr bwMode="auto">
            <a:xfrm>
              <a:off x="3060" y="1575"/>
              <a:ext cx="102" cy="64"/>
            </a:xfrm>
            <a:custGeom>
              <a:avLst/>
              <a:gdLst>
                <a:gd name="T0" fmla="*/ 103 w 111"/>
                <a:gd name="T1" fmla="*/ 0 h 70"/>
                <a:gd name="T2" fmla="*/ 105 w 111"/>
                <a:gd name="T3" fmla="*/ 6 h 70"/>
                <a:gd name="T4" fmla="*/ 107 w 111"/>
                <a:gd name="T5" fmla="*/ 24 h 70"/>
                <a:gd name="T6" fmla="*/ 42 w 111"/>
                <a:gd name="T7" fmla="*/ 31 h 70"/>
                <a:gd name="T8" fmla="*/ 23 w 111"/>
                <a:gd name="T9" fmla="*/ 36 h 70"/>
                <a:gd name="T10" fmla="*/ 24 w 111"/>
                <a:gd name="T11" fmla="*/ 44 h 70"/>
                <a:gd name="T12" fmla="*/ 45 w 111"/>
                <a:gd name="T13" fmla="*/ 44 h 70"/>
                <a:gd name="T14" fmla="*/ 108 w 111"/>
                <a:gd name="T15" fmla="*/ 37 h 70"/>
                <a:gd name="T16" fmla="*/ 111 w 111"/>
                <a:gd name="T17" fmla="*/ 60 h 70"/>
                <a:gd name="T18" fmla="*/ 70 w 111"/>
                <a:gd name="T19" fmla="*/ 65 h 70"/>
                <a:gd name="T20" fmla="*/ 29 w 111"/>
                <a:gd name="T21" fmla="*/ 69 h 70"/>
                <a:gd name="T22" fmla="*/ 11 w 111"/>
                <a:gd name="T23" fmla="*/ 60 h 70"/>
                <a:gd name="T24" fmla="*/ 10 w 111"/>
                <a:gd name="T25" fmla="*/ 18 h 70"/>
                <a:gd name="T26" fmla="*/ 53 w 111"/>
                <a:gd name="T27" fmla="*/ 6 h 70"/>
                <a:gd name="T28" fmla="*/ 103 w 111"/>
                <a:gd name="T2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70">
                  <a:moveTo>
                    <a:pt x="103" y="0"/>
                  </a:moveTo>
                  <a:cubicBezTo>
                    <a:pt x="105" y="1"/>
                    <a:pt x="105" y="4"/>
                    <a:pt x="105" y="6"/>
                  </a:cubicBezTo>
                  <a:cubicBezTo>
                    <a:pt x="105" y="11"/>
                    <a:pt x="106" y="18"/>
                    <a:pt x="107" y="24"/>
                  </a:cubicBezTo>
                  <a:cubicBezTo>
                    <a:pt x="87" y="26"/>
                    <a:pt x="64" y="28"/>
                    <a:pt x="42" y="31"/>
                  </a:cubicBezTo>
                  <a:cubicBezTo>
                    <a:pt x="37" y="32"/>
                    <a:pt x="25" y="32"/>
                    <a:pt x="23" y="36"/>
                  </a:cubicBezTo>
                  <a:cubicBezTo>
                    <a:pt x="22" y="39"/>
                    <a:pt x="24" y="43"/>
                    <a:pt x="24" y="44"/>
                  </a:cubicBezTo>
                  <a:cubicBezTo>
                    <a:pt x="28" y="47"/>
                    <a:pt x="40" y="45"/>
                    <a:pt x="45" y="44"/>
                  </a:cubicBezTo>
                  <a:cubicBezTo>
                    <a:pt x="67" y="42"/>
                    <a:pt x="87" y="39"/>
                    <a:pt x="108" y="37"/>
                  </a:cubicBezTo>
                  <a:cubicBezTo>
                    <a:pt x="109" y="45"/>
                    <a:pt x="110" y="53"/>
                    <a:pt x="111" y="60"/>
                  </a:cubicBezTo>
                  <a:cubicBezTo>
                    <a:pt x="98" y="62"/>
                    <a:pt x="84" y="63"/>
                    <a:pt x="70" y="65"/>
                  </a:cubicBezTo>
                  <a:cubicBezTo>
                    <a:pt x="57" y="66"/>
                    <a:pt x="42" y="70"/>
                    <a:pt x="29" y="69"/>
                  </a:cubicBezTo>
                  <a:cubicBezTo>
                    <a:pt x="22" y="68"/>
                    <a:pt x="15" y="65"/>
                    <a:pt x="11" y="60"/>
                  </a:cubicBezTo>
                  <a:cubicBezTo>
                    <a:pt x="4" y="51"/>
                    <a:pt x="0" y="29"/>
                    <a:pt x="10" y="18"/>
                  </a:cubicBezTo>
                  <a:cubicBezTo>
                    <a:pt x="18" y="9"/>
                    <a:pt x="36" y="8"/>
                    <a:pt x="53" y="6"/>
                  </a:cubicBezTo>
                  <a:cubicBezTo>
                    <a:pt x="70" y="4"/>
                    <a:pt x="87" y="2"/>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
            <p:cNvSpPr/>
            <p:nvPr/>
          </p:nvSpPr>
          <p:spPr bwMode="auto">
            <a:xfrm>
              <a:off x="4085" y="1574"/>
              <a:ext cx="99" cy="71"/>
            </a:xfrm>
            <a:custGeom>
              <a:avLst/>
              <a:gdLst>
                <a:gd name="T0" fmla="*/ 40 w 108"/>
                <a:gd name="T1" fmla="*/ 3 h 77"/>
                <a:gd name="T2" fmla="*/ 36 w 108"/>
                <a:gd name="T3" fmla="*/ 25 h 77"/>
                <a:gd name="T4" fmla="*/ 19 w 108"/>
                <a:gd name="T5" fmla="*/ 32 h 77"/>
                <a:gd name="T6" fmla="*/ 36 w 108"/>
                <a:gd name="T7" fmla="*/ 32 h 77"/>
                <a:gd name="T8" fmla="*/ 46 w 108"/>
                <a:gd name="T9" fmla="*/ 25 h 77"/>
                <a:gd name="T10" fmla="*/ 78 w 108"/>
                <a:gd name="T11" fmla="*/ 9 h 77"/>
                <a:gd name="T12" fmla="*/ 105 w 108"/>
                <a:gd name="T13" fmla="*/ 32 h 77"/>
                <a:gd name="T14" fmla="*/ 63 w 108"/>
                <a:gd name="T15" fmla="*/ 68 h 77"/>
                <a:gd name="T16" fmla="*/ 66 w 108"/>
                <a:gd name="T17" fmla="*/ 46 h 77"/>
                <a:gd name="T18" fmla="*/ 83 w 108"/>
                <a:gd name="T19" fmla="*/ 46 h 77"/>
                <a:gd name="T20" fmla="*/ 80 w 108"/>
                <a:gd name="T21" fmla="*/ 33 h 77"/>
                <a:gd name="T22" fmla="*/ 70 w 108"/>
                <a:gd name="T23" fmla="*/ 35 h 77"/>
                <a:gd name="T24" fmla="*/ 32 w 108"/>
                <a:gd name="T25" fmla="*/ 60 h 77"/>
                <a:gd name="T26" fmla="*/ 0 w 108"/>
                <a:gd name="T27" fmla="*/ 34 h 77"/>
                <a:gd name="T28" fmla="*/ 21 w 108"/>
                <a:gd name="T29" fmla="*/ 1 h 77"/>
                <a:gd name="T30" fmla="*/ 40 w 108"/>
                <a:gd name="T3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77">
                  <a:moveTo>
                    <a:pt x="40" y="3"/>
                  </a:moveTo>
                  <a:cubicBezTo>
                    <a:pt x="39" y="11"/>
                    <a:pt x="37" y="18"/>
                    <a:pt x="36" y="25"/>
                  </a:cubicBezTo>
                  <a:cubicBezTo>
                    <a:pt x="30" y="24"/>
                    <a:pt x="17" y="21"/>
                    <a:pt x="19" y="32"/>
                  </a:cubicBezTo>
                  <a:cubicBezTo>
                    <a:pt x="20" y="41"/>
                    <a:pt x="31" y="36"/>
                    <a:pt x="36" y="32"/>
                  </a:cubicBezTo>
                  <a:cubicBezTo>
                    <a:pt x="39" y="30"/>
                    <a:pt x="43" y="27"/>
                    <a:pt x="46" y="25"/>
                  </a:cubicBezTo>
                  <a:cubicBezTo>
                    <a:pt x="55" y="17"/>
                    <a:pt x="62" y="8"/>
                    <a:pt x="78" y="9"/>
                  </a:cubicBezTo>
                  <a:cubicBezTo>
                    <a:pt x="92" y="10"/>
                    <a:pt x="103" y="19"/>
                    <a:pt x="105" y="32"/>
                  </a:cubicBezTo>
                  <a:cubicBezTo>
                    <a:pt x="108" y="59"/>
                    <a:pt x="91" y="77"/>
                    <a:pt x="63" y="68"/>
                  </a:cubicBezTo>
                  <a:cubicBezTo>
                    <a:pt x="64" y="61"/>
                    <a:pt x="65" y="54"/>
                    <a:pt x="66" y="46"/>
                  </a:cubicBezTo>
                  <a:cubicBezTo>
                    <a:pt x="71" y="46"/>
                    <a:pt x="79" y="49"/>
                    <a:pt x="83" y="46"/>
                  </a:cubicBezTo>
                  <a:cubicBezTo>
                    <a:pt x="89" y="42"/>
                    <a:pt x="85" y="33"/>
                    <a:pt x="80" y="33"/>
                  </a:cubicBezTo>
                  <a:cubicBezTo>
                    <a:pt x="77" y="32"/>
                    <a:pt x="72" y="34"/>
                    <a:pt x="70" y="35"/>
                  </a:cubicBezTo>
                  <a:cubicBezTo>
                    <a:pt x="58" y="42"/>
                    <a:pt x="50" y="59"/>
                    <a:pt x="32" y="60"/>
                  </a:cubicBezTo>
                  <a:cubicBezTo>
                    <a:pt x="14" y="62"/>
                    <a:pt x="0" y="50"/>
                    <a:pt x="0" y="34"/>
                  </a:cubicBezTo>
                  <a:cubicBezTo>
                    <a:pt x="0" y="18"/>
                    <a:pt x="7" y="3"/>
                    <a:pt x="21" y="1"/>
                  </a:cubicBezTo>
                  <a:cubicBezTo>
                    <a:pt x="29" y="0"/>
                    <a:pt x="32" y="2"/>
                    <a:pt x="4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p:nvPr/>
          </p:nvSpPr>
          <p:spPr bwMode="auto">
            <a:xfrm>
              <a:off x="4071" y="1644"/>
              <a:ext cx="96" cy="49"/>
            </a:xfrm>
            <a:custGeom>
              <a:avLst/>
              <a:gdLst>
                <a:gd name="T0" fmla="*/ 104 w 104"/>
                <a:gd name="T1" fmla="*/ 31 h 53"/>
                <a:gd name="T2" fmla="*/ 97 w 104"/>
                <a:gd name="T3" fmla="*/ 53 h 53"/>
                <a:gd name="T4" fmla="*/ 0 w 104"/>
                <a:gd name="T5" fmla="*/ 22 h 53"/>
                <a:gd name="T6" fmla="*/ 7 w 104"/>
                <a:gd name="T7" fmla="*/ 0 h 53"/>
                <a:gd name="T8" fmla="*/ 104 w 104"/>
                <a:gd name="T9" fmla="*/ 31 h 53"/>
              </a:gdLst>
              <a:ahLst/>
              <a:cxnLst>
                <a:cxn ang="0">
                  <a:pos x="T0" y="T1"/>
                </a:cxn>
                <a:cxn ang="0">
                  <a:pos x="T2" y="T3"/>
                </a:cxn>
                <a:cxn ang="0">
                  <a:pos x="T4" y="T5"/>
                </a:cxn>
                <a:cxn ang="0">
                  <a:pos x="T6" y="T7"/>
                </a:cxn>
                <a:cxn ang="0">
                  <a:pos x="T8" y="T9"/>
                </a:cxn>
              </a:cxnLst>
              <a:rect l="0" t="0" r="r" b="b"/>
              <a:pathLst>
                <a:path w="104" h="53">
                  <a:moveTo>
                    <a:pt x="104" y="31"/>
                  </a:moveTo>
                  <a:cubicBezTo>
                    <a:pt x="102" y="39"/>
                    <a:pt x="99" y="46"/>
                    <a:pt x="97" y="53"/>
                  </a:cubicBezTo>
                  <a:cubicBezTo>
                    <a:pt x="64" y="43"/>
                    <a:pt x="32" y="32"/>
                    <a:pt x="0" y="22"/>
                  </a:cubicBezTo>
                  <a:cubicBezTo>
                    <a:pt x="2" y="14"/>
                    <a:pt x="4" y="6"/>
                    <a:pt x="7" y="0"/>
                  </a:cubicBezTo>
                  <a:cubicBezTo>
                    <a:pt x="39" y="10"/>
                    <a:pt x="72" y="20"/>
                    <a:pt x="10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4"/>
            <p:cNvSpPr/>
            <p:nvPr/>
          </p:nvSpPr>
          <p:spPr bwMode="auto">
            <a:xfrm>
              <a:off x="4047" y="1688"/>
              <a:ext cx="98" cy="77"/>
            </a:xfrm>
            <a:custGeom>
              <a:avLst/>
              <a:gdLst>
                <a:gd name="T0" fmla="*/ 49 w 106"/>
                <a:gd name="T1" fmla="*/ 7 h 83"/>
                <a:gd name="T2" fmla="*/ 40 w 106"/>
                <a:gd name="T3" fmla="*/ 27 h 83"/>
                <a:gd name="T4" fmla="*/ 21 w 106"/>
                <a:gd name="T5" fmla="*/ 30 h 83"/>
                <a:gd name="T6" fmla="*/ 40 w 106"/>
                <a:gd name="T7" fmla="*/ 34 h 83"/>
                <a:gd name="T8" fmla="*/ 50 w 106"/>
                <a:gd name="T9" fmla="*/ 29 h 83"/>
                <a:gd name="T10" fmla="*/ 72 w 106"/>
                <a:gd name="T11" fmla="*/ 20 h 83"/>
                <a:gd name="T12" fmla="*/ 105 w 106"/>
                <a:gd name="T13" fmla="*/ 44 h 83"/>
                <a:gd name="T14" fmla="*/ 77 w 106"/>
                <a:gd name="T15" fmla="*/ 82 h 83"/>
                <a:gd name="T16" fmla="*/ 55 w 106"/>
                <a:gd name="T17" fmla="*/ 76 h 83"/>
                <a:gd name="T18" fmla="*/ 64 w 106"/>
                <a:gd name="T19" fmla="*/ 55 h 83"/>
                <a:gd name="T20" fmla="*/ 85 w 106"/>
                <a:gd name="T21" fmla="*/ 52 h 83"/>
                <a:gd name="T22" fmla="*/ 77 w 106"/>
                <a:gd name="T23" fmla="*/ 44 h 83"/>
                <a:gd name="T24" fmla="*/ 57 w 106"/>
                <a:gd name="T25" fmla="*/ 51 h 83"/>
                <a:gd name="T26" fmla="*/ 35 w 106"/>
                <a:gd name="T27" fmla="*/ 61 h 83"/>
                <a:gd name="T28" fmla="*/ 2 w 106"/>
                <a:gd name="T29" fmla="*/ 32 h 83"/>
                <a:gd name="T30" fmla="*/ 27 w 106"/>
                <a:gd name="T31" fmla="*/ 1 h 83"/>
                <a:gd name="T32" fmla="*/ 49 w 106"/>
                <a:gd name="T33"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83">
                  <a:moveTo>
                    <a:pt x="49" y="7"/>
                  </a:moveTo>
                  <a:cubicBezTo>
                    <a:pt x="46" y="14"/>
                    <a:pt x="42" y="20"/>
                    <a:pt x="40" y="27"/>
                  </a:cubicBezTo>
                  <a:cubicBezTo>
                    <a:pt x="36" y="25"/>
                    <a:pt x="21" y="19"/>
                    <a:pt x="21" y="30"/>
                  </a:cubicBezTo>
                  <a:cubicBezTo>
                    <a:pt x="21" y="40"/>
                    <a:pt x="33" y="37"/>
                    <a:pt x="40" y="34"/>
                  </a:cubicBezTo>
                  <a:cubicBezTo>
                    <a:pt x="43" y="33"/>
                    <a:pt x="47" y="31"/>
                    <a:pt x="50" y="29"/>
                  </a:cubicBezTo>
                  <a:cubicBezTo>
                    <a:pt x="57" y="26"/>
                    <a:pt x="64" y="21"/>
                    <a:pt x="72" y="20"/>
                  </a:cubicBezTo>
                  <a:cubicBezTo>
                    <a:pt x="88" y="19"/>
                    <a:pt x="103" y="30"/>
                    <a:pt x="105" y="44"/>
                  </a:cubicBezTo>
                  <a:cubicBezTo>
                    <a:pt x="106" y="60"/>
                    <a:pt x="95" y="82"/>
                    <a:pt x="77" y="82"/>
                  </a:cubicBezTo>
                  <a:cubicBezTo>
                    <a:pt x="68" y="83"/>
                    <a:pt x="64" y="79"/>
                    <a:pt x="55" y="76"/>
                  </a:cubicBezTo>
                  <a:cubicBezTo>
                    <a:pt x="58" y="69"/>
                    <a:pt x="61" y="62"/>
                    <a:pt x="64" y="55"/>
                  </a:cubicBezTo>
                  <a:cubicBezTo>
                    <a:pt x="68" y="57"/>
                    <a:pt x="85" y="65"/>
                    <a:pt x="85" y="52"/>
                  </a:cubicBezTo>
                  <a:cubicBezTo>
                    <a:pt x="85" y="47"/>
                    <a:pt x="81" y="45"/>
                    <a:pt x="77" y="44"/>
                  </a:cubicBezTo>
                  <a:cubicBezTo>
                    <a:pt x="70" y="43"/>
                    <a:pt x="63" y="48"/>
                    <a:pt x="57" y="51"/>
                  </a:cubicBezTo>
                  <a:cubicBezTo>
                    <a:pt x="51" y="55"/>
                    <a:pt x="44" y="60"/>
                    <a:pt x="35" y="61"/>
                  </a:cubicBezTo>
                  <a:cubicBezTo>
                    <a:pt x="16" y="63"/>
                    <a:pt x="0" y="50"/>
                    <a:pt x="2" y="32"/>
                  </a:cubicBezTo>
                  <a:cubicBezTo>
                    <a:pt x="3" y="18"/>
                    <a:pt x="13" y="2"/>
                    <a:pt x="27" y="1"/>
                  </a:cubicBezTo>
                  <a:cubicBezTo>
                    <a:pt x="36" y="0"/>
                    <a:pt x="40" y="4"/>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5"/>
            <p:cNvSpPr/>
            <p:nvPr/>
          </p:nvSpPr>
          <p:spPr bwMode="auto">
            <a:xfrm>
              <a:off x="3665" y="1711"/>
              <a:ext cx="43" cy="38"/>
            </a:xfrm>
            <a:custGeom>
              <a:avLst/>
              <a:gdLst>
                <a:gd name="T0" fmla="*/ 16 w 47"/>
                <a:gd name="T1" fmla="*/ 0 h 41"/>
                <a:gd name="T2" fmla="*/ 23 w 47"/>
                <a:gd name="T3" fmla="*/ 4 h 41"/>
                <a:gd name="T4" fmla="*/ 20 w 47"/>
                <a:gd name="T5" fmla="*/ 13 h 41"/>
                <a:gd name="T6" fmla="*/ 47 w 47"/>
                <a:gd name="T7" fmla="*/ 38 h 41"/>
                <a:gd name="T8" fmla="*/ 31 w 47"/>
                <a:gd name="T9" fmla="*/ 38 h 41"/>
                <a:gd name="T10" fmla="*/ 25 w 47"/>
                <a:gd name="T11" fmla="*/ 27 h 41"/>
                <a:gd name="T12" fmla="*/ 19 w 47"/>
                <a:gd name="T13" fmla="*/ 16 h 41"/>
                <a:gd name="T14" fmla="*/ 0 w 47"/>
                <a:gd name="T15" fmla="*/ 41 h 41"/>
                <a:gd name="T16" fmla="*/ 14 w 47"/>
                <a:gd name="T17" fmla="*/ 14 h 41"/>
                <a:gd name="T18" fmla="*/ 17 w 47"/>
                <a:gd name="T19" fmla="*/ 4 h 41"/>
                <a:gd name="T20" fmla="*/ 16 w 47"/>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1">
                  <a:moveTo>
                    <a:pt x="16" y="0"/>
                  </a:moveTo>
                  <a:cubicBezTo>
                    <a:pt x="19" y="0"/>
                    <a:pt x="22" y="2"/>
                    <a:pt x="23" y="4"/>
                  </a:cubicBezTo>
                  <a:cubicBezTo>
                    <a:pt x="23" y="7"/>
                    <a:pt x="21" y="10"/>
                    <a:pt x="20" y="13"/>
                  </a:cubicBezTo>
                  <a:cubicBezTo>
                    <a:pt x="27" y="23"/>
                    <a:pt x="37" y="32"/>
                    <a:pt x="47" y="38"/>
                  </a:cubicBezTo>
                  <a:cubicBezTo>
                    <a:pt x="43" y="39"/>
                    <a:pt x="33" y="40"/>
                    <a:pt x="31" y="38"/>
                  </a:cubicBezTo>
                  <a:cubicBezTo>
                    <a:pt x="28" y="36"/>
                    <a:pt x="27" y="30"/>
                    <a:pt x="25" y="27"/>
                  </a:cubicBezTo>
                  <a:cubicBezTo>
                    <a:pt x="23" y="23"/>
                    <a:pt x="20" y="19"/>
                    <a:pt x="19" y="16"/>
                  </a:cubicBezTo>
                  <a:cubicBezTo>
                    <a:pt x="14" y="26"/>
                    <a:pt x="10" y="37"/>
                    <a:pt x="0" y="41"/>
                  </a:cubicBezTo>
                  <a:cubicBezTo>
                    <a:pt x="6" y="35"/>
                    <a:pt x="11" y="25"/>
                    <a:pt x="14" y="14"/>
                  </a:cubicBezTo>
                  <a:cubicBezTo>
                    <a:pt x="15" y="11"/>
                    <a:pt x="17" y="7"/>
                    <a:pt x="17" y="4"/>
                  </a:cubicBezTo>
                  <a:cubicBezTo>
                    <a:pt x="16" y="2"/>
                    <a:pt x="15"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
            <p:cNvSpPr/>
            <p:nvPr/>
          </p:nvSpPr>
          <p:spPr bwMode="auto">
            <a:xfrm>
              <a:off x="3556" y="1711"/>
              <a:ext cx="43" cy="33"/>
            </a:xfrm>
            <a:custGeom>
              <a:avLst/>
              <a:gdLst>
                <a:gd name="T0" fmla="*/ 43 w 46"/>
                <a:gd name="T1" fmla="*/ 3 h 35"/>
                <a:gd name="T2" fmla="*/ 22 w 46"/>
                <a:gd name="T3" fmla="*/ 8 h 35"/>
                <a:gd name="T4" fmla="*/ 25 w 46"/>
                <a:gd name="T5" fmla="*/ 11 h 35"/>
                <a:gd name="T6" fmla="*/ 17 w 46"/>
                <a:gd name="T7" fmla="*/ 20 h 35"/>
                <a:gd name="T8" fmla="*/ 9 w 46"/>
                <a:gd name="T9" fmla="*/ 28 h 35"/>
                <a:gd name="T10" fmla="*/ 34 w 46"/>
                <a:gd name="T11" fmla="*/ 24 h 35"/>
                <a:gd name="T12" fmla="*/ 28 w 46"/>
                <a:gd name="T13" fmla="*/ 16 h 35"/>
                <a:gd name="T14" fmla="*/ 42 w 46"/>
                <a:gd name="T15" fmla="*/ 21 h 35"/>
                <a:gd name="T16" fmla="*/ 43 w 46"/>
                <a:gd name="T17" fmla="*/ 30 h 35"/>
                <a:gd name="T18" fmla="*/ 36 w 46"/>
                <a:gd name="T19" fmla="*/ 26 h 35"/>
                <a:gd name="T20" fmla="*/ 28 w 46"/>
                <a:gd name="T21" fmla="*/ 28 h 35"/>
                <a:gd name="T22" fmla="*/ 2 w 46"/>
                <a:gd name="T23" fmla="*/ 35 h 35"/>
                <a:gd name="T24" fmla="*/ 2 w 46"/>
                <a:gd name="T25" fmla="*/ 28 h 35"/>
                <a:gd name="T26" fmla="*/ 15 w 46"/>
                <a:gd name="T27" fmla="*/ 9 h 35"/>
                <a:gd name="T28" fmla="*/ 2 w 46"/>
                <a:gd name="T29" fmla="*/ 8 h 35"/>
                <a:gd name="T30" fmla="*/ 20 w 46"/>
                <a:gd name="T31" fmla="*/ 5 h 35"/>
                <a:gd name="T32" fmla="*/ 36 w 46"/>
                <a:gd name="T33" fmla="*/ 1 h 35"/>
                <a:gd name="T34" fmla="*/ 43 w 46"/>
                <a:gd name="T35"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5">
                  <a:moveTo>
                    <a:pt x="43" y="3"/>
                  </a:moveTo>
                  <a:cubicBezTo>
                    <a:pt x="39" y="7"/>
                    <a:pt x="29" y="6"/>
                    <a:pt x="22" y="8"/>
                  </a:cubicBezTo>
                  <a:cubicBezTo>
                    <a:pt x="22" y="9"/>
                    <a:pt x="25" y="9"/>
                    <a:pt x="25" y="11"/>
                  </a:cubicBezTo>
                  <a:cubicBezTo>
                    <a:pt x="25" y="13"/>
                    <a:pt x="19" y="18"/>
                    <a:pt x="17" y="20"/>
                  </a:cubicBezTo>
                  <a:cubicBezTo>
                    <a:pt x="14" y="23"/>
                    <a:pt x="11" y="26"/>
                    <a:pt x="9" y="28"/>
                  </a:cubicBezTo>
                  <a:cubicBezTo>
                    <a:pt x="18" y="27"/>
                    <a:pt x="25" y="25"/>
                    <a:pt x="34" y="24"/>
                  </a:cubicBezTo>
                  <a:cubicBezTo>
                    <a:pt x="33" y="21"/>
                    <a:pt x="29" y="19"/>
                    <a:pt x="28" y="16"/>
                  </a:cubicBezTo>
                  <a:cubicBezTo>
                    <a:pt x="32" y="15"/>
                    <a:pt x="39" y="17"/>
                    <a:pt x="42" y="21"/>
                  </a:cubicBezTo>
                  <a:cubicBezTo>
                    <a:pt x="44" y="23"/>
                    <a:pt x="46" y="28"/>
                    <a:pt x="43" y="30"/>
                  </a:cubicBezTo>
                  <a:cubicBezTo>
                    <a:pt x="40" y="31"/>
                    <a:pt x="39" y="26"/>
                    <a:pt x="36" y="26"/>
                  </a:cubicBezTo>
                  <a:cubicBezTo>
                    <a:pt x="34" y="25"/>
                    <a:pt x="30" y="27"/>
                    <a:pt x="28" y="28"/>
                  </a:cubicBezTo>
                  <a:cubicBezTo>
                    <a:pt x="20" y="30"/>
                    <a:pt x="10" y="33"/>
                    <a:pt x="2" y="35"/>
                  </a:cubicBezTo>
                  <a:cubicBezTo>
                    <a:pt x="1" y="34"/>
                    <a:pt x="0" y="30"/>
                    <a:pt x="2" y="28"/>
                  </a:cubicBezTo>
                  <a:cubicBezTo>
                    <a:pt x="9" y="25"/>
                    <a:pt x="16" y="19"/>
                    <a:pt x="15" y="9"/>
                  </a:cubicBezTo>
                  <a:cubicBezTo>
                    <a:pt x="12" y="9"/>
                    <a:pt x="5" y="10"/>
                    <a:pt x="2" y="8"/>
                  </a:cubicBezTo>
                  <a:cubicBezTo>
                    <a:pt x="7" y="6"/>
                    <a:pt x="14" y="6"/>
                    <a:pt x="20" y="5"/>
                  </a:cubicBezTo>
                  <a:cubicBezTo>
                    <a:pt x="26" y="4"/>
                    <a:pt x="32" y="3"/>
                    <a:pt x="36" y="1"/>
                  </a:cubicBezTo>
                  <a:cubicBezTo>
                    <a:pt x="39" y="1"/>
                    <a:pt x="43" y="0"/>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
            <p:cNvSpPr/>
            <p:nvPr/>
          </p:nvSpPr>
          <p:spPr bwMode="auto">
            <a:xfrm>
              <a:off x="3653" y="1712"/>
              <a:ext cx="16" cy="11"/>
            </a:xfrm>
            <a:custGeom>
              <a:avLst/>
              <a:gdLst>
                <a:gd name="T0" fmla="*/ 9 w 17"/>
                <a:gd name="T1" fmla="*/ 11 h 11"/>
                <a:gd name="T2" fmla="*/ 0 w 17"/>
                <a:gd name="T3" fmla="*/ 2 h 11"/>
                <a:gd name="T4" fmla="*/ 9 w 17"/>
                <a:gd name="T5" fmla="*/ 11 h 11"/>
              </a:gdLst>
              <a:ahLst/>
              <a:cxnLst>
                <a:cxn ang="0">
                  <a:pos x="T0" y="T1"/>
                </a:cxn>
                <a:cxn ang="0">
                  <a:pos x="T2" y="T3"/>
                </a:cxn>
                <a:cxn ang="0">
                  <a:pos x="T4" y="T5"/>
                </a:cxn>
              </a:cxnLst>
              <a:rect l="0" t="0" r="r" b="b"/>
              <a:pathLst>
                <a:path w="17" h="11">
                  <a:moveTo>
                    <a:pt x="9" y="11"/>
                  </a:moveTo>
                  <a:cubicBezTo>
                    <a:pt x="5" y="9"/>
                    <a:pt x="1" y="6"/>
                    <a:pt x="0" y="2"/>
                  </a:cubicBezTo>
                  <a:cubicBezTo>
                    <a:pt x="6" y="0"/>
                    <a:pt x="17" y="7"/>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8"/>
            <p:cNvSpPr/>
            <p:nvPr/>
          </p:nvSpPr>
          <p:spPr bwMode="auto">
            <a:xfrm>
              <a:off x="3490" y="1713"/>
              <a:ext cx="16" cy="16"/>
            </a:xfrm>
            <a:custGeom>
              <a:avLst/>
              <a:gdLst>
                <a:gd name="T0" fmla="*/ 17 w 17"/>
                <a:gd name="T1" fmla="*/ 7 h 17"/>
                <a:gd name="T2" fmla="*/ 0 w 17"/>
                <a:gd name="T3" fmla="*/ 17 h 17"/>
                <a:gd name="T4" fmla="*/ 7 w 17"/>
                <a:gd name="T5" fmla="*/ 8 h 17"/>
                <a:gd name="T6" fmla="*/ 17 w 17"/>
                <a:gd name="T7" fmla="*/ 7 h 17"/>
              </a:gdLst>
              <a:ahLst/>
              <a:cxnLst>
                <a:cxn ang="0">
                  <a:pos x="T0" y="T1"/>
                </a:cxn>
                <a:cxn ang="0">
                  <a:pos x="T2" y="T3"/>
                </a:cxn>
                <a:cxn ang="0">
                  <a:pos x="T4" y="T5"/>
                </a:cxn>
                <a:cxn ang="0">
                  <a:pos x="T6" y="T7"/>
                </a:cxn>
              </a:cxnLst>
              <a:rect l="0" t="0" r="r" b="b"/>
              <a:pathLst>
                <a:path w="17" h="17">
                  <a:moveTo>
                    <a:pt x="17" y="7"/>
                  </a:moveTo>
                  <a:cubicBezTo>
                    <a:pt x="12" y="11"/>
                    <a:pt x="6" y="14"/>
                    <a:pt x="0" y="17"/>
                  </a:cubicBezTo>
                  <a:cubicBezTo>
                    <a:pt x="2" y="14"/>
                    <a:pt x="5" y="12"/>
                    <a:pt x="7" y="8"/>
                  </a:cubicBezTo>
                  <a:cubicBezTo>
                    <a:pt x="5" y="0"/>
                    <a:pt x="15" y="5"/>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9"/>
            <p:cNvSpPr/>
            <p:nvPr/>
          </p:nvSpPr>
          <p:spPr bwMode="auto">
            <a:xfrm>
              <a:off x="3115" y="1721"/>
              <a:ext cx="94" cy="61"/>
            </a:xfrm>
            <a:custGeom>
              <a:avLst/>
              <a:gdLst>
                <a:gd name="T0" fmla="*/ 102 w 102"/>
                <a:gd name="T1" fmla="*/ 21 h 66"/>
                <a:gd name="T2" fmla="*/ 10 w 102"/>
                <a:gd name="T3" fmla="*/ 66 h 66"/>
                <a:gd name="T4" fmla="*/ 0 w 102"/>
                <a:gd name="T5" fmla="*/ 45 h 66"/>
                <a:gd name="T6" fmla="*/ 92 w 102"/>
                <a:gd name="T7" fmla="*/ 0 h 66"/>
                <a:gd name="T8" fmla="*/ 102 w 102"/>
                <a:gd name="T9" fmla="*/ 21 h 66"/>
              </a:gdLst>
              <a:ahLst/>
              <a:cxnLst>
                <a:cxn ang="0">
                  <a:pos x="T0" y="T1"/>
                </a:cxn>
                <a:cxn ang="0">
                  <a:pos x="T2" y="T3"/>
                </a:cxn>
                <a:cxn ang="0">
                  <a:pos x="T4" y="T5"/>
                </a:cxn>
                <a:cxn ang="0">
                  <a:pos x="T6" y="T7"/>
                </a:cxn>
                <a:cxn ang="0">
                  <a:pos x="T8" y="T9"/>
                </a:cxn>
              </a:cxnLst>
              <a:rect l="0" t="0" r="r" b="b"/>
              <a:pathLst>
                <a:path w="102" h="66">
                  <a:moveTo>
                    <a:pt x="102" y="21"/>
                  </a:moveTo>
                  <a:cubicBezTo>
                    <a:pt x="71" y="36"/>
                    <a:pt x="40" y="51"/>
                    <a:pt x="10" y="66"/>
                  </a:cubicBezTo>
                  <a:cubicBezTo>
                    <a:pt x="6" y="59"/>
                    <a:pt x="3" y="51"/>
                    <a:pt x="0" y="45"/>
                  </a:cubicBezTo>
                  <a:cubicBezTo>
                    <a:pt x="30" y="30"/>
                    <a:pt x="61" y="14"/>
                    <a:pt x="92" y="0"/>
                  </a:cubicBezTo>
                  <a:cubicBezTo>
                    <a:pt x="95" y="7"/>
                    <a:pt x="99" y="14"/>
                    <a:pt x="10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0"/>
            <p:cNvSpPr/>
            <p:nvPr/>
          </p:nvSpPr>
          <p:spPr bwMode="auto">
            <a:xfrm>
              <a:off x="3474" y="1720"/>
              <a:ext cx="11" cy="10"/>
            </a:xfrm>
            <a:custGeom>
              <a:avLst/>
              <a:gdLst>
                <a:gd name="T0" fmla="*/ 0 w 12"/>
                <a:gd name="T1" fmla="*/ 3 h 11"/>
                <a:gd name="T2" fmla="*/ 7 w 12"/>
                <a:gd name="T3" fmla="*/ 11 h 11"/>
                <a:gd name="T4" fmla="*/ 0 w 12"/>
                <a:gd name="T5" fmla="*/ 3 h 11"/>
              </a:gdLst>
              <a:ahLst/>
              <a:cxnLst>
                <a:cxn ang="0">
                  <a:pos x="T0" y="T1"/>
                </a:cxn>
                <a:cxn ang="0">
                  <a:pos x="T2" y="T3"/>
                </a:cxn>
                <a:cxn ang="0">
                  <a:pos x="T4" y="T5"/>
                </a:cxn>
              </a:cxnLst>
              <a:rect l="0" t="0" r="r" b="b"/>
              <a:pathLst>
                <a:path w="12" h="11">
                  <a:moveTo>
                    <a:pt x="0" y="3"/>
                  </a:moveTo>
                  <a:cubicBezTo>
                    <a:pt x="6" y="0"/>
                    <a:pt x="12" y="10"/>
                    <a:pt x="7" y="11"/>
                  </a:cubicBezTo>
                  <a:cubicBezTo>
                    <a:pt x="4" y="11"/>
                    <a:pt x="1"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
            <p:cNvSpPr/>
            <p:nvPr/>
          </p:nvSpPr>
          <p:spPr bwMode="auto">
            <a:xfrm>
              <a:off x="3717" y="1723"/>
              <a:ext cx="69" cy="59"/>
            </a:xfrm>
            <a:custGeom>
              <a:avLst/>
              <a:gdLst>
                <a:gd name="T0" fmla="*/ 50 w 75"/>
                <a:gd name="T1" fmla="*/ 5 h 64"/>
                <a:gd name="T2" fmla="*/ 45 w 75"/>
                <a:gd name="T3" fmla="*/ 27 h 64"/>
                <a:gd name="T4" fmla="*/ 65 w 75"/>
                <a:gd name="T5" fmla="*/ 30 h 64"/>
                <a:gd name="T6" fmla="*/ 51 w 75"/>
                <a:gd name="T7" fmla="*/ 31 h 64"/>
                <a:gd name="T8" fmla="*/ 45 w 75"/>
                <a:gd name="T9" fmla="*/ 31 h 64"/>
                <a:gd name="T10" fmla="*/ 41 w 75"/>
                <a:gd name="T11" fmla="*/ 56 h 64"/>
                <a:gd name="T12" fmla="*/ 75 w 75"/>
                <a:gd name="T13" fmla="*/ 63 h 64"/>
                <a:gd name="T14" fmla="*/ 56 w 75"/>
                <a:gd name="T15" fmla="*/ 61 h 64"/>
                <a:gd name="T16" fmla="*/ 28 w 75"/>
                <a:gd name="T17" fmla="*/ 59 h 64"/>
                <a:gd name="T18" fmla="*/ 0 w 75"/>
                <a:gd name="T19" fmla="*/ 55 h 64"/>
                <a:gd name="T20" fmla="*/ 18 w 75"/>
                <a:gd name="T21" fmla="*/ 55 h 64"/>
                <a:gd name="T22" fmla="*/ 19 w 75"/>
                <a:gd name="T23" fmla="*/ 30 h 64"/>
                <a:gd name="T24" fmla="*/ 17 w 75"/>
                <a:gd name="T25" fmla="*/ 22 h 64"/>
                <a:gd name="T26" fmla="*/ 26 w 75"/>
                <a:gd name="T27" fmla="*/ 27 h 64"/>
                <a:gd name="T28" fmla="*/ 24 w 75"/>
                <a:gd name="T29" fmla="*/ 56 h 64"/>
                <a:gd name="T30" fmla="*/ 36 w 75"/>
                <a:gd name="T31" fmla="*/ 56 h 64"/>
                <a:gd name="T32" fmla="*/ 39 w 75"/>
                <a:gd name="T33" fmla="*/ 33 h 64"/>
                <a:gd name="T34" fmla="*/ 41 w 75"/>
                <a:gd name="T35" fmla="*/ 8 h 64"/>
                <a:gd name="T36" fmla="*/ 39 w 75"/>
                <a:gd name="T37" fmla="*/ 1 h 64"/>
                <a:gd name="T38" fmla="*/ 40 w 75"/>
                <a:gd name="T39" fmla="*/ 0 h 64"/>
                <a:gd name="T40" fmla="*/ 50 w 75"/>
                <a:gd name="T4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64">
                  <a:moveTo>
                    <a:pt x="50" y="5"/>
                  </a:moveTo>
                  <a:cubicBezTo>
                    <a:pt x="48" y="12"/>
                    <a:pt x="46" y="19"/>
                    <a:pt x="45" y="27"/>
                  </a:cubicBezTo>
                  <a:cubicBezTo>
                    <a:pt x="51" y="28"/>
                    <a:pt x="64" y="23"/>
                    <a:pt x="65" y="30"/>
                  </a:cubicBezTo>
                  <a:cubicBezTo>
                    <a:pt x="63" y="33"/>
                    <a:pt x="56" y="32"/>
                    <a:pt x="51" y="31"/>
                  </a:cubicBezTo>
                  <a:cubicBezTo>
                    <a:pt x="49" y="31"/>
                    <a:pt x="47" y="31"/>
                    <a:pt x="45" y="31"/>
                  </a:cubicBezTo>
                  <a:cubicBezTo>
                    <a:pt x="44" y="39"/>
                    <a:pt x="43" y="48"/>
                    <a:pt x="41" y="56"/>
                  </a:cubicBezTo>
                  <a:cubicBezTo>
                    <a:pt x="53" y="58"/>
                    <a:pt x="73" y="51"/>
                    <a:pt x="75" y="63"/>
                  </a:cubicBezTo>
                  <a:cubicBezTo>
                    <a:pt x="69" y="64"/>
                    <a:pt x="62" y="62"/>
                    <a:pt x="56" y="61"/>
                  </a:cubicBezTo>
                  <a:cubicBezTo>
                    <a:pt x="47" y="60"/>
                    <a:pt x="38" y="59"/>
                    <a:pt x="28" y="59"/>
                  </a:cubicBezTo>
                  <a:cubicBezTo>
                    <a:pt x="18" y="58"/>
                    <a:pt x="6" y="60"/>
                    <a:pt x="0" y="55"/>
                  </a:cubicBezTo>
                  <a:cubicBezTo>
                    <a:pt x="5" y="55"/>
                    <a:pt x="12" y="56"/>
                    <a:pt x="18" y="55"/>
                  </a:cubicBezTo>
                  <a:cubicBezTo>
                    <a:pt x="19" y="47"/>
                    <a:pt x="20" y="37"/>
                    <a:pt x="19" y="30"/>
                  </a:cubicBezTo>
                  <a:cubicBezTo>
                    <a:pt x="19" y="27"/>
                    <a:pt x="16" y="25"/>
                    <a:pt x="17" y="22"/>
                  </a:cubicBezTo>
                  <a:cubicBezTo>
                    <a:pt x="20" y="22"/>
                    <a:pt x="24" y="24"/>
                    <a:pt x="26" y="27"/>
                  </a:cubicBezTo>
                  <a:cubicBezTo>
                    <a:pt x="24" y="35"/>
                    <a:pt x="24" y="46"/>
                    <a:pt x="24" y="56"/>
                  </a:cubicBezTo>
                  <a:cubicBezTo>
                    <a:pt x="28" y="56"/>
                    <a:pt x="32" y="56"/>
                    <a:pt x="36" y="56"/>
                  </a:cubicBezTo>
                  <a:cubicBezTo>
                    <a:pt x="37" y="49"/>
                    <a:pt x="38" y="41"/>
                    <a:pt x="39" y="33"/>
                  </a:cubicBezTo>
                  <a:cubicBezTo>
                    <a:pt x="40" y="24"/>
                    <a:pt x="42" y="16"/>
                    <a:pt x="41" y="8"/>
                  </a:cubicBezTo>
                  <a:cubicBezTo>
                    <a:pt x="41" y="6"/>
                    <a:pt x="39" y="3"/>
                    <a:pt x="39" y="1"/>
                  </a:cubicBezTo>
                  <a:cubicBezTo>
                    <a:pt x="39" y="1"/>
                    <a:pt x="39" y="1"/>
                    <a:pt x="40" y="0"/>
                  </a:cubicBezTo>
                  <a:cubicBezTo>
                    <a:pt x="44" y="1"/>
                    <a:pt x="48" y="2"/>
                    <a:pt x="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
            <p:cNvSpPr/>
            <p:nvPr/>
          </p:nvSpPr>
          <p:spPr bwMode="auto">
            <a:xfrm>
              <a:off x="3458" y="1727"/>
              <a:ext cx="66" cy="44"/>
            </a:xfrm>
            <a:custGeom>
              <a:avLst/>
              <a:gdLst>
                <a:gd name="T0" fmla="*/ 52 w 72"/>
                <a:gd name="T1" fmla="*/ 2 h 48"/>
                <a:gd name="T2" fmla="*/ 36 w 72"/>
                <a:gd name="T3" fmla="*/ 7 h 48"/>
                <a:gd name="T4" fmla="*/ 37 w 72"/>
                <a:gd name="T5" fmla="*/ 13 h 48"/>
                <a:gd name="T6" fmla="*/ 48 w 72"/>
                <a:gd name="T7" fmla="*/ 12 h 48"/>
                <a:gd name="T8" fmla="*/ 37 w 72"/>
                <a:gd name="T9" fmla="*/ 15 h 48"/>
                <a:gd name="T10" fmla="*/ 37 w 72"/>
                <a:gd name="T11" fmla="*/ 21 h 48"/>
                <a:gd name="T12" fmla="*/ 56 w 72"/>
                <a:gd name="T13" fmla="*/ 20 h 48"/>
                <a:gd name="T14" fmla="*/ 37 w 72"/>
                <a:gd name="T15" fmla="*/ 24 h 48"/>
                <a:gd name="T16" fmla="*/ 37 w 72"/>
                <a:gd name="T17" fmla="*/ 35 h 48"/>
                <a:gd name="T18" fmla="*/ 46 w 72"/>
                <a:gd name="T19" fmla="*/ 24 h 48"/>
                <a:gd name="T20" fmla="*/ 54 w 72"/>
                <a:gd name="T21" fmla="*/ 26 h 48"/>
                <a:gd name="T22" fmla="*/ 48 w 72"/>
                <a:gd name="T23" fmla="*/ 33 h 48"/>
                <a:gd name="T24" fmla="*/ 72 w 72"/>
                <a:gd name="T25" fmla="*/ 35 h 48"/>
                <a:gd name="T26" fmla="*/ 54 w 72"/>
                <a:gd name="T27" fmla="*/ 36 h 48"/>
                <a:gd name="T28" fmla="*/ 17 w 72"/>
                <a:gd name="T29" fmla="*/ 41 h 48"/>
                <a:gd name="T30" fmla="*/ 0 w 72"/>
                <a:gd name="T31" fmla="*/ 40 h 48"/>
                <a:gd name="T32" fmla="*/ 33 w 72"/>
                <a:gd name="T33" fmla="*/ 36 h 48"/>
                <a:gd name="T34" fmla="*/ 32 w 72"/>
                <a:gd name="T35" fmla="*/ 25 h 48"/>
                <a:gd name="T36" fmla="*/ 15 w 72"/>
                <a:gd name="T37" fmla="*/ 25 h 48"/>
                <a:gd name="T38" fmla="*/ 32 w 72"/>
                <a:gd name="T39" fmla="*/ 22 h 48"/>
                <a:gd name="T40" fmla="*/ 31 w 72"/>
                <a:gd name="T41" fmla="*/ 17 h 48"/>
                <a:gd name="T42" fmla="*/ 21 w 72"/>
                <a:gd name="T43" fmla="*/ 16 h 48"/>
                <a:gd name="T44" fmla="*/ 31 w 72"/>
                <a:gd name="T45" fmla="*/ 14 h 48"/>
                <a:gd name="T46" fmla="*/ 28 w 72"/>
                <a:gd name="T47" fmla="*/ 8 h 48"/>
                <a:gd name="T48" fmla="*/ 16 w 72"/>
                <a:gd name="T49" fmla="*/ 8 h 48"/>
                <a:gd name="T50" fmla="*/ 43 w 72"/>
                <a:gd name="T51" fmla="*/ 2 h 48"/>
                <a:gd name="T52" fmla="*/ 52 w 72"/>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48">
                  <a:moveTo>
                    <a:pt x="52" y="2"/>
                  </a:moveTo>
                  <a:cubicBezTo>
                    <a:pt x="49" y="6"/>
                    <a:pt x="41" y="5"/>
                    <a:pt x="36" y="7"/>
                  </a:cubicBezTo>
                  <a:cubicBezTo>
                    <a:pt x="37" y="8"/>
                    <a:pt x="38" y="11"/>
                    <a:pt x="37" y="13"/>
                  </a:cubicBezTo>
                  <a:cubicBezTo>
                    <a:pt x="40" y="12"/>
                    <a:pt x="45" y="10"/>
                    <a:pt x="48" y="12"/>
                  </a:cubicBezTo>
                  <a:cubicBezTo>
                    <a:pt x="46" y="15"/>
                    <a:pt x="41" y="15"/>
                    <a:pt x="37" y="15"/>
                  </a:cubicBezTo>
                  <a:cubicBezTo>
                    <a:pt x="37" y="17"/>
                    <a:pt x="37" y="19"/>
                    <a:pt x="37" y="21"/>
                  </a:cubicBezTo>
                  <a:cubicBezTo>
                    <a:pt x="43" y="20"/>
                    <a:pt x="51" y="16"/>
                    <a:pt x="56" y="20"/>
                  </a:cubicBezTo>
                  <a:cubicBezTo>
                    <a:pt x="51" y="23"/>
                    <a:pt x="43" y="23"/>
                    <a:pt x="37" y="24"/>
                  </a:cubicBezTo>
                  <a:cubicBezTo>
                    <a:pt x="37" y="28"/>
                    <a:pt x="38" y="31"/>
                    <a:pt x="37" y="35"/>
                  </a:cubicBezTo>
                  <a:cubicBezTo>
                    <a:pt x="45" y="36"/>
                    <a:pt x="48" y="31"/>
                    <a:pt x="46" y="24"/>
                  </a:cubicBezTo>
                  <a:cubicBezTo>
                    <a:pt x="49" y="24"/>
                    <a:pt x="53" y="24"/>
                    <a:pt x="54" y="26"/>
                  </a:cubicBezTo>
                  <a:cubicBezTo>
                    <a:pt x="53" y="29"/>
                    <a:pt x="50" y="31"/>
                    <a:pt x="48" y="33"/>
                  </a:cubicBezTo>
                  <a:cubicBezTo>
                    <a:pt x="56" y="32"/>
                    <a:pt x="69" y="26"/>
                    <a:pt x="72" y="35"/>
                  </a:cubicBezTo>
                  <a:cubicBezTo>
                    <a:pt x="66" y="37"/>
                    <a:pt x="60" y="36"/>
                    <a:pt x="54" y="36"/>
                  </a:cubicBezTo>
                  <a:cubicBezTo>
                    <a:pt x="41" y="37"/>
                    <a:pt x="28" y="39"/>
                    <a:pt x="17" y="41"/>
                  </a:cubicBezTo>
                  <a:cubicBezTo>
                    <a:pt x="10" y="43"/>
                    <a:pt x="4" y="48"/>
                    <a:pt x="0" y="40"/>
                  </a:cubicBezTo>
                  <a:cubicBezTo>
                    <a:pt x="11" y="39"/>
                    <a:pt x="22" y="38"/>
                    <a:pt x="33" y="36"/>
                  </a:cubicBezTo>
                  <a:cubicBezTo>
                    <a:pt x="33" y="32"/>
                    <a:pt x="32" y="28"/>
                    <a:pt x="32" y="25"/>
                  </a:cubicBezTo>
                  <a:cubicBezTo>
                    <a:pt x="27" y="25"/>
                    <a:pt x="19" y="28"/>
                    <a:pt x="15" y="25"/>
                  </a:cubicBezTo>
                  <a:cubicBezTo>
                    <a:pt x="19" y="23"/>
                    <a:pt x="27" y="23"/>
                    <a:pt x="32" y="22"/>
                  </a:cubicBezTo>
                  <a:cubicBezTo>
                    <a:pt x="32" y="21"/>
                    <a:pt x="32" y="18"/>
                    <a:pt x="31" y="17"/>
                  </a:cubicBezTo>
                  <a:cubicBezTo>
                    <a:pt x="28" y="17"/>
                    <a:pt x="23" y="19"/>
                    <a:pt x="21" y="16"/>
                  </a:cubicBezTo>
                  <a:cubicBezTo>
                    <a:pt x="23" y="14"/>
                    <a:pt x="27" y="15"/>
                    <a:pt x="31" y="14"/>
                  </a:cubicBezTo>
                  <a:cubicBezTo>
                    <a:pt x="31" y="11"/>
                    <a:pt x="29" y="10"/>
                    <a:pt x="28" y="8"/>
                  </a:cubicBezTo>
                  <a:cubicBezTo>
                    <a:pt x="25" y="9"/>
                    <a:pt x="18" y="11"/>
                    <a:pt x="16" y="8"/>
                  </a:cubicBezTo>
                  <a:cubicBezTo>
                    <a:pt x="24" y="6"/>
                    <a:pt x="34" y="4"/>
                    <a:pt x="43" y="2"/>
                  </a:cubicBezTo>
                  <a:cubicBezTo>
                    <a:pt x="46" y="1"/>
                    <a:pt x="49" y="0"/>
                    <a:pt x="5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3"/>
            <p:cNvSpPr/>
            <p:nvPr/>
          </p:nvSpPr>
          <p:spPr bwMode="auto">
            <a:xfrm>
              <a:off x="3631" y="1725"/>
              <a:ext cx="38" cy="44"/>
            </a:xfrm>
            <a:custGeom>
              <a:avLst/>
              <a:gdLst>
                <a:gd name="T0" fmla="*/ 41 w 41"/>
                <a:gd name="T1" fmla="*/ 6 h 47"/>
                <a:gd name="T2" fmla="*/ 24 w 41"/>
                <a:gd name="T3" fmla="*/ 9 h 47"/>
                <a:gd name="T4" fmla="*/ 28 w 41"/>
                <a:gd name="T5" fmla="*/ 13 h 47"/>
                <a:gd name="T6" fmla="*/ 25 w 41"/>
                <a:gd name="T7" fmla="*/ 17 h 47"/>
                <a:gd name="T8" fmla="*/ 36 w 41"/>
                <a:gd name="T9" fmla="*/ 22 h 47"/>
                <a:gd name="T10" fmla="*/ 34 w 41"/>
                <a:gd name="T11" fmla="*/ 28 h 47"/>
                <a:gd name="T12" fmla="*/ 20 w 41"/>
                <a:gd name="T13" fmla="*/ 47 h 47"/>
                <a:gd name="T14" fmla="*/ 16 w 41"/>
                <a:gd name="T15" fmla="*/ 38 h 47"/>
                <a:gd name="T16" fmla="*/ 23 w 41"/>
                <a:gd name="T17" fmla="*/ 40 h 47"/>
                <a:gd name="T18" fmla="*/ 24 w 41"/>
                <a:gd name="T19" fmla="*/ 20 h 47"/>
                <a:gd name="T20" fmla="*/ 0 w 41"/>
                <a:gd name="T21" fmla="*/ 42 h 47"/>
                <a:gd name="T22" fmla="*/ 21 w 41"/>
                <a:gd name="T23" fmla="*/ 9 h 47"/>
                <a:gd name="T24" fmla="*/ 3 w 41"/>
                <a:gd name="T25" fmla="*/ 7 h 47"/>
                <a:gd name="T26" fmla="*/ 24 w 41"/>
                <a:gd name="T27" fmla="*/ 5 h 47"/>
                <a:gd name="T28" fmla="*/ 41 w 41"/>
                <a:gd name="T29"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7">
                  <a:moveTo>
                    <a:pt x="41" y="6"/>
                  </a:moveTo>
                  <a:cubicBezTo>
                    <a:pt x="37" y="9"/>
                    <a:pt x="29" y="7"/>
                    <a:pt x="24" y="9"/>
                  </a:cubicBezTo>
                  <a:cubicBezTo>
                    <a:pt x="24" y="10"/>
                    <a:pt x="27" y="11"/>
                    <a:pt x="28" y="13"/>
                  </a:cubicBezTo>
                  <a:cubicBezTo>
                    <a:pt x="27" y="14"/>
                    <a:pt x="26" y="15"/>
                    <a:pt x="25" y="17"/>
                  </a:cubicBezTo>
                  <a:cubicBezTo>
                    <a:pt x="30" y="17"/>
                    <a:pt x="36" y="18"/>
                    <a:pt x="36" y="22"/>
                  </a:cubicBezTo>
                  <a:cubicBezTo>
                    <a:pt x="36" y="23"/>
                    <a:pt x="34" y="26"/>
                    <a:pt x="34" y="28"/>
                  </a:cubicBezTo>
                  <a:cubicBezTo>
                    <a:pt x="31" y="35"/>
                    <a:pt x="29" y="47"/>
                    <a:pt x="20" y="47"/>
                  </a:cubicBezTo>
                  <a:cubicBezTo>
                    <a:pt x="19" y="43"/>
                    <a:pt x="17" y="41"/>
                    <a:pt x="16" y="38"/>
                  </a:cubicBezTo>
                  <a:cubicBezTo>
                    <a:pt x="18" y="38"/>
                    <a:pt x="20" y="39"/>
                    <a:pt x="23" y="40"/>
                  </a:cubicBezTo>
                  <a:cubicBezTo>
                    <a:pt x="26" y="36"/>
                    <a:pt x="35" y="21"/>
                    <a:pt x="24" y="20"/>
                  </a:cubicBezTo>
                  <a:cubicBezTo>
                    <a:pt x="19" y="30"/>
                    <a:pt x="12" y="38"/>
                    <a:pt x="0" y="42"/>
                  </a:cubicBezTo>
                  <a:cubicBezTo>
                    <a:pt x="8" y="32"/>
                    <a:pt x="20" y="26"/>
                    <a:pt x="21" y="9"/>
                  </a:cubicBezTo>
                  <a:cubicBezTo>
                    <a:pt x="14" y="11"/>
                    <a:pt x="5" y="14"/>
                    <a:pt x="3" y="7"/>
                  </a:cubicBezTo>
                  <a:cubicBezTo>
                    <a:pt x="10" y="7"/>
                    <a:pt x="17" y="6"/>
                    <a:pt x="24" y="5"/>
                  </a:cubicBezTo>
                  <a:cubicBezTo>
                    <a:pt x="31" y="4"/>
                    <a:pt x="39" y="0"/>
                    <a:pt x="4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4"/>
            <p:cNvSpPr/>
            <p:nvPr/>
          </p:nvSpPr>
          <p:spPr bwMode="auto">
            <a:xfrm>
              <a:off x="3548" y="1740"/>
              <a:ext cx="66" cy="32"/>
            </a:xfrm>
            <a:custGeom>
              <a:avLst/>
              <a:gdLst>
                <a:gd name="T0" fmla="*/ 28 w 71"/>
                <a:gd name="T1" fmla="*/ 1 h 35"/>
                <a:gd name="T2" fmla="*/ 38 w 71"/>
                <a:gd name="T3" fmla="*/ 4 h 35"/>
                <a:gd name="T4" fmla="*/ 37 w 71"/>
                <a:gd name="T5" fmla="*/ 10 h 35"/>
                <a:gd name="T6" fmla="*/ 52 w 71"/>
                <a:gd name="T7" fmla="*/ 10 h 35"/>
                <a:gd name="T8" fmla="*/ 37 w 71"/>
                <a:gd name="T9" fmla="*/ 15 h 35"/>
                <a:gd name="T10" fmla="*/ 38 w 71"/>
                <a:gd name="T11" fmla="*/ 25 h 35"/>
                <a:gd name="T12" fmla="*/ 71 w 71"/>
                <a:gd name="T13" fmla="*/ 27 h 35"/>
                <a:gd name="T14" fmla="*/ 56 w 71"/>
                <a:gd name="T15" fmla="*/ 29 h 35"/>
                <a:gd name="T16" fmla="*/ 26 w 71"/>
                <a:gd name="T17" fmla="*/ 31 h 35"/>
                <a:gd name="T18" fmla="*/ 16 w 71"/>
                <a:gd name="T19" fmla="*/ 32 h 35"/>
                <a:gd name="T20" fmla="*/ 0 w 71"/>
                <a:gd name="T21" fmla="*/ 32 h 35"/>
                <a:gd name="T22" fmla="*/ 16 w 71"/>
                <a:gd name="T23" fmla="*/ 29 h 35"/>
                <a:gd name="T24" fmla="*/ 32 w 71"/>
                <a:gd name="T25" fmla="*/ 27 h 35"/>
                <a:gd name="T26" fmla="*/ 32 w 71"/>
                <a:gd name="T27" fmla="*/ 16 h 35"/>
                <a:gd name="T28" fmla="*/ 15 w 71"/>
                <a:gd name="T29" fmla="*/ 15 h 35"/>
                <a:gd name="T30" fmla="*/ 31 w 71"/>
                <a:gd name="T31" fmla="*/ 12 h 35"/>
                <a:gd name="T32" fmla="*/ 28 w 71"/>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35">
                  <a:moveTo>
                    <a:pt x="28" y="1"/>
                  </a:moveTo>
                  <a:cubicBezTo>
                    <a:pt x="33" y="0"/>
                    <a:pt x="35" y="2"/>
                    <a:pt x="38" y="4"/>
                  </a:cubicBezTo>
                  <a:cubicBezTo>
                    <a:pt x="38" y="6"/>
                    <a:pt x="37" y="7"/>
                    <a:pt x="37" y="10"/>
                  </a:cubicBezTo>
                  <a:cubicBezTo>
                    <a:pt x="41" y="10"/>
                    <a:pt x="49" y="6"/>
                    <a:pt x="52" y="10"/>
                  </a:cubicBezTo>
                  <a:cubicBezTo>
                    <a:pt x="50" y="14"/>
                    <a:pt x="42" y="13"/>
                    <a:pt x="37" y="15"/>
                  </a:cubicBezTo>
                  <a:cubicBezTo>
                    <a:pt x="37" y="18"/>
                    <a:pt x="37" y="22"/>
                    <a:pt x="38" y="25"/>
                  </a:cubicBezTo>
                  <a:cubicBezTo>
                    <a:pt x="48" y="26"/>
                    <a:pt x="65" y="16"/>
                    <a:pt x="71" y="27"/>
                  </a:cubicBezTo>
                  <a:cubicBezTo>
                    <a:pt x="67" y="30"/>
                    <a:pt x="61" y="28"/>
                    <a:pt x="56" y="29"/>
                  </a:cubicBezTo>
                  <a:cubicBezTo>
                    <a:pt x="45" y="29"/>
                    <a:pt x="35" y="29"/>
                    <a:pt x="26" y="31"/>
                  </a:cubicBezTo>
                  <a:cubicBezTo>
                    <a:pt x="23" y="31"/>
                    <a:pt x="19" y="31"/>
                    <a:pt x="16" y="32"/>
                  </a:cubicBezTo>
                  <a:cubicBezTo>
                    <a:pt x="10" y="33"/>
                    <a:pt x="5" y="35"/>
                    <a:pt x="0" y="32"/>
                  </a:cubicBezTo>
                  <a:cubicBezTo>
                    <a:pt x="4" y="30"/>
                    <a:pt x="10" y="30"/>
                    <a:pt x="16" y="29"/>
                  </a:cubicBezTo>
                  <a:cubicBezTo>
                    <a:pt x="21" y="28"/>
                    <a:pt x="27" y="27"/>
                    <a:pt x="32" y="27"/>
                  </a:cubicBezTo>
                  <a:cubicBezTo>
                    <a:pt x="32" y="23"/>
                    <a:pt x="31" y="20"/>
                    <a:pt x="32" y="16"/>
                  </a:cubicBezTo>
                  <a:cubicBezTo>
                    <a:pt x="27" y="16"/>
                    <a:pt x="19" y="18"/>
                    <a:pt x="15" y="15"/>
                  </a:cubicBezTo>
                  <a:cubicBezTo>
                    <a:pt x="19" y="13"/>
                    <a:pt x="26" y="13"/>
                    <a:pt x="31" y="12"/>
                  </a:cubicBezTo>
                  <a:cubicBezTo>
                    <a:pt x="31" y="7"/>
                    <a:pt x="29" y="5"/>
                    <a:pt x="2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
            <p:cNvSpPr/>
            <p:nvPr/>
          </p:nvSpPr>
          <p:spPr bwMode="auto">
            <a:xfrm>
              <a:off x="3676" y="1746"/>
              <a:ext cx="12" cy="10"/>
            </a:xfrm>
            <a:custGeom>
              <a:avLst/>
              <a:gdLst>
                <a:gd name="T0" fmla="*/ 11 w 13"/>
                <a:gd name="T1" fmla="*/ 4 h 11"/>
                <a:gd name="T2" fmla="*/ 9 w 13"/>
                <a:gd name="T3" fmla="*/ 11 h 11"/>
                <a:gd name="T4" fmla="*/ 0 w 13"/>
                <a:gd name="T5" fmla="*/ 2 h 11"/>
                <a:gd name="T6" fmla="*/ 11 w 13"/>
                <a:gd name="T7" fmla="*/ 4 h 11"/>
              </a:gdLst>
              <a:ahLst/>
              <a:cxnLst>
                <a:cxn ang="0">
                  <a:pos x="T0" y="T1"/>
                </a:cxn>
                <a:cxn ang="0">
                  <a:pos x="T2" y="T3"/>
                </a:cxn>
                <a:cxn ang="0">
                  <a:pos x="T4" y="T5"/>
                </a:cxn>
                <a:cxn ang="0">
                  <a:pos x="T6" y="T7"/>
                </a:cxn>
              </a:cxnLst>
              <a:rect l="0" t="0" r="r" b="b"/>
              <a:pathLst>
                <a:path w="13" h="11">
                  <a:moveTo>
                    <a:pt x="11" y="4"/>
                  </a:moveTo>
                  <a:cubicBezTo>
                    <a:pt x="13" y="7"/>
                    <a:pt x="11" y="10"/>
                    <a:pt x="9" y="11"/>
                  </a:cubicBezTo>
                  <a:cubicBezTo>
                    <a:pt x="5" y="9"/>
                    <a:pt x="2" y="6"/>
                    <a:pt x="0" y="2"/>
                  </a:cubicBezTo>
                  <a:cubicBezTo>
                    <a:pt x="4" y="0"/>
                    <a:pt x="8"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6"/>
            <p:cNvSpPr/>
            <p:nvPr/>
          </p:nvSpPr>
          <p:spPr bwMode="auto">
            <a:xfrm>
              <a:off x="3475" y="1752"/>
              <a:ext cx="10" cy="8"/>
            </a:xfrm>
            <a:custGeom>
              <a:avLst/>
              <a:gdLst>
                <a:gd name="T0" fmla="*/ 5 w 11"/>
                <a:gd name="T1" fmla="*/ 9 h 9"/>
                <a:gd name="T2" fmla="*/ 0 w 11"/>
                <a:gd name="T3" fmla="*/ 2 h 9"/>
                <a:gd name="T4" fmla="*/ 5 w 11"/>
                <a:gd name="T5" fmla="*/ 9 h 9"/>
              </a:gdLst>
              <a:ahLst/>
              <a:cxnLst>
                <a:cxn ang="0">
                  <a:pos x="T0" y="T1"/>
                </a:cxn>
                <a:cxn ang="0">
                  <a:pos x="T2" y="T3"/>
                </a:cxn>
                <a:cxn ang="0">
                  <a:pos x="T4" y="T5"/>
                </a:cxn>
              </a:cxnLst>
              <a:rect l="0" t="0" r="r" b="b"/>
              <a:pathLst>
                <a:path w="11" h="9">
                  <a:moveTo>
                    <a:pt x="5" y="9"/>
                  </a:moveTo>
                  <a:cubicBezTo>
                    <a:pt x="2" y="8"/>
                    <a:pt x="1" y="5"/>
                    <a:pt x="0" y="2"/>
                  </a:cubicBezTo>
                  <a:cubicBezTo>
                    <a:pt x="5" y="0"/>
                    <a:pt x="11" y="6"/>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7"/>
            <p:cNvSpPr/>
            <p:nvPr/>
          </p:nvSpPr>
          <p:spPr bwMode="auto">
            <a:xfrm>
              <a:off x="3149" y="1757"/>
              <a:ext cx="102" cy="87"/>
            </a:xfrm>
            <a:custGeom>
              <a:avLst/>
              <a:gdLst>
                <a:gd name="T0" fmla="*/ 32 w 110"/>
                <a:gd name="T1" fmla="*/ 66 h 95"/>
                <a:gd name="T2" fmla="*/ 35 w 110"/>
                <a:gd name="T3" fmla="*/ 64 h 95"/>
                <a:gd name="T4" fmla="*/ 97 w 110"/>
                <a:gd name="T5" fmla="*/ 31 h 95"/>
                <a:gd name="T6" fmla="*/ 110 w 110"/>
                <a:gd name="T7" fmla="*/ 52 h 95"/>
                <a:gd name="T8" fmla="*/ 17 w 110"/>
                <a:gd name="T9" fmla="*/ 95 h 95"/>
                <a:gd name="T10" fmla="*/ 0 w 110"/>
                <a:gd name="T11" fmla="*/ 71 h 95"/>
                <a:gd name="T12" fmla="*/ 76 w 110"/>
                <a:gd name="T13" fmla="*/ 0 h 95"/>
                <a:gd name="T14" fmla="*/ 89 w 110"/>
                <a:gd name="T15" fmla="*/ 20 h 95"/>
                <a:gd name="T16" fmla="*/ 32 w 110"/>
                <a:gd name="T1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32" y="66"/>
                  </a:moveTo>
                  <a:cubicBezTo>
                    <a:pt x="32" y="67"/>
                    <a:pt x="34" y="65"/>
                    <a:pt x="35" y="64"/>
                  </a:cubicBezTo>
                  <a:cubicBezTo>
                    <a:pt x="55" y="53"/>
                    <a:pt x="77" y="42"/>
                    <a:pt x="97" y="31"/>
                  </a:cubicBezTo>
                  <a:cubicBezTo>
                    <a:pt x="101" y="39"/>
                    <a:pt x="106" y="44"/>
                    <a:pt x="110" y="52"/>
                  </a:cubicBezTo>
                  <a:cubicBezTo>
                    <a:pt x="79" y="66"/>
                    <a:pt x="48" y="80"/>
                    <a:pt x="17" y="95"/>
                  </a:cubicBezTo>
                  <a:cubicBezTo>
                    <a:pt x="11" y="87"/>
                    <a:pt x="6" y="79"/>
                    <a:pt x="0" y="71"/>
                  </a:cubicBezTo>
                  <a:cubicBezTo>
                    <a:pt x="25" y="47"/>
                    <a:pt x="51" y="24"/>
                    <a:pt x="76" y="0"/>
                  </a:cubicBezTo>
                  <a:cubicBezTo>
                    <a:pt x="80" y="7"/>
                    <a:pt x="85" y="13"/>
                    <a:pt x="89" y="20"/>
                  </a:cubicBezTo>
                  <a:cubicBezTo>
                    <a:pt x="70" y="36"/>
                    <a:pt x="52" y="52"/>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8"/>
            <p:cNvSpPr/>
            <p:nvPr/>
          </p:nvSpPr>
          <p:spPr bwMode="auto">
            <a:xfrm>
              <a:off x="3673" y="1760"/>
              <a:ext cx="19" cy="12"/>
            </a:xfrm>
            <a:custGeom>
              <a:avLst/>
              <a:gdLst>
                <a:gd name="T0" fmla="*/ 0 w 21"/>
                <a:gd name="T1" fmla="*/ 0 h 13"/>
                <a:gd name="T2" fmla="*/ 13 w 21"/>
                <a:gd name="T3" fmla="*/ 13 h 13"/>
                <a:gd name="T4" fmla="*/ 0 w 21"/>
                <a:gd name="T5" fmla="*/ 0 h 13"/>
              </a:gdLst>
              <a:ahLst/>
              <a:cxnLst>
                <a:cxn ang="0">
                  <a:pos x="T0" y="T1"/>
                </a:cxn>
                <a:cxn ang="0">
                  <a:pos x="T2" y="T3"/>
                </a:cxn>
                <a:cxn ang="0">
                  <a:pos x="T4" y="T5"/>
                </a:cxn>
              </a:cxnLst>
              <a:rect l="0" t="0" r="r" b="b"/>
              <a:pathLst>
                <a:path w="21" h="13">
                  <a:moveTo>
                    <a:pt x="0" y="0"/>
                  </a:moveTo>
                  <a:cubicBezTo>
                    <a:pt x="8" y="0"/>
                    <a:pt x="21" y="8"/>
                    <a:pt x="13" y="13"/>
                  </a:cubicBezTo>
                  <a:cubicBezTo>
                    <a:pt x="7" y="10"/>
                    <a:pt x="3"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9"/>
            <p:cNvSpPr>
              <a:spLocks noEditPoints="1"/>
            </p:cNvSpPr>
            <p:nvPr/>
          </p:nvSpPr>
          <p:spPr bwMode="auto">
            <a:xfrm>
              <a:off x="3476" y="1760"/>
              <a:ext cx="35" cy="25"/>
            </a:xfrm>
            <a:custGeom>
              <a:avLst/>
              <a:gdLst>
                <a:gd name="T0" fmla="*/ 38 w 38"/>
                <a:gd name="T1" fmla="*/ 10 h 27"/>
                <a:gd name="T2" fmla="*/ 32 w 38"/>
                <a:gd name="T3" fmla="*/ 17 h 27"/>
                <a:gd name="T4" fmla="*/ 35 w 38"/>
                <a:gd name="T5" fmla="*/ 20 h 27"/>
                <a:gd name="T6" fmla="*/ 9 w 38"/>
                <a:gd name="T7" fmla="*/ 24 h 27"/>
                <a:gd name="T8" fmla="*/ 8 w 38"/>
                <a:gd name="T9" fmla="*/ 27 h 27"/>
                <a:gd name="T10" fmla="*/ 3 w 38"/>
                <a:gd name="T11" fmla="*/ 19 h 27"/>
                <a:gd name="T12" fmla="*/ 0 w 38"/>
                <a:gd name="T13" fmla="*/ 10 h 27"/>
                <a:gd name="T14" fmla="*/ 5 w 38"/>
                <a:gd name="T15" fmla="*/ 11 h 27"/>
                <a:gd name="T16" fmla="*/ 38 w 38"/>
                <a:gd name="T17" fmla="*/ 10 h 27"/>
                <a:gd name="T18" fmla="*/ 6 w 38"/>
                <a:gd name="T19" fmla="*/ 13 h 27"/>
                <a:gd name="T20" fmla="*/ 8 w 38"/>
                <a:gd name="T21" fmla="*/ 22 h 27"/>
                <a:gd name="T22" fmla="*/ 26 w 38"/>
                <a:gd name="T23" fmla="*/ 18 h 27"/>
                <a:gd name="T24" fmla="*/ 27 w 38"/>
                <a:gd name="T25" fmla="*/ 10 h 27"/>
                <a:gd name="T26" fmla="*/ 6 w 38"/>
                <a:gd name="T2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
                  <a:moveTo>
                    <a:pt x="38" y="10"/>
                  </a:moveTo>
                  <a:cubicBezTo>
                    <a:pt x="35" y="12"/>
                    <a:pt x="33" y="14"/>
                    <a:pt x="32" y="17"/>
                  </a:cubicBezTo>
                  <a:cubicBezTo>
                    <a:pt x="33" y="18"/>
                    <a:pt x="35" y="18"/>
                    <a:pt x="35" y="20"/>
                  </a:cubicBezTo>
                  <a:cubicBezTo>
                    <a:pt x="27" y="22"/>
                    <a:pt x="18" y="23"/>
                    <a:pt x="9" y="24"/>
                  </a:cubicBezTo>
                  <a:cubicBezTo>
                    <a:pt x="8" y="25"/>
                    <a:pt x="9" y="27"/>
                    <a:pt x="8" y="27"/>
                  </a:cubicBezTo>
                  <a:cubicBezTo>
                    <a:pt x="4" y="27"/>
                    <a:pt x="4" y="22"/>
                    <a:pt x="3" y="19"/>
                  </a:cubicBezTo>
                  <a:cubicBezTo>
                    <a:pt x="2" y="16"/>
                    <a:pt x="1" y="13"/>
                    <a:pt x="0" y="10"/>
                  </a:cubicBezTo>
                  <a:cubicBezTo>
                    <a:pt x="1" y="9"/>
                    <a:pt x="4" y="10"/>
                    <a:pt x="5" y="11"/>
                  </a:cubicBezTo>
                  <a:cubicBezTo>
                    <a:pt x="16" y="10"/>
                    <a:pt x="31" y="0"/>
                    <a:pt x="38" y="10"/>
                  </a:cubicBezTo>
                  <a:close/>
                  <a:moveTo>
                    <a:pt x="6" y="13"/>
                  </a:moveTo>
                  <a:cubicBezTo>
                    <a:pt x="6" y="16"/>
                    <a:pt x="7" y="19"/>
                    <a:pt x="8" y="22"/>
                  </a:cubicBezTo>
                  <a:cubicBezTo>
                    <a:pt x="14" y="21"/>
                    <a:pt x="20" y="19"/>
                    <a:pt x="26" y="18"/>
                  </a:cubicBezTo>
                  <a:cubicBezTo>
                    <a:pt x="27" y="16"/>
                    <a:pt x="28" y="13"/>
                    <a:pt x="27" y="10"/>
                  </a:cubicBezTo>
                  <a:cubicBezTo>
                    <a:pt x="19" y="10"/>
                    <a:pt x="13"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956" y="1810"/>
              <a:ext cx="102" cy="101"/>
            </a:xfrm>
            <a:custGeom>
              <a:avLst/>
              <a:gdLst>
                <a:gd name="T0" fmla="*/ 30 w 110"/>
                <a:gd name="T1" fmla="*/ 34 h 109"/>
                <a:gd name="T2" fmla="*/ 45 w 110"/>
                <a:gd name="T3" fmla="*/ 48 h 109"/>
                <a:gd name="T4" fmla="*/ 62 w 110"/>
                <a:gd name="T5" fmla="*/ 30 h 109"/>
                <a:gd name="T6" fmla="*/ 76 w 110"/>
                <a:gd name="T7" fmla="*/ 44 h 109"/>
                <a:gd name="T8" fmla="*/ 59 w 110"/>
                <a:gd name="T9" fmla="*/ 62 h 109"/>
                <a:gd name="T10" fmla="*/ 75 w 110"/>
                <a:gd name="T11" fmla="*/ 78 h 109"/>
                <a:gd name="T12" fmla="*/ 95 w 110"/>
                <a:gd name="T13" fmla="*/ 57 h 109"/>
                <a:gd name="T14" fmla="*/ 107 w 110"/>
                <a:gd name="T15" fmla="*/ 67 h 109"/>
                <a:gd name="T16" fmla="*/ 110 w 110"/>
                <a:gd name="T17" fmla="*/ 70 h 109"/>
                <a:gd name="T18" fmla="*/ 101 w 110"/>
                <a:gd name="T19" fmla="*/ 80 h 109"/>
                <a:gd name="T20" fmla="*/ 74 w 110"/>
                <a:gd name="T21" fmla="*/ 109 h 109"/>
                <a:gd name="T22" fmla="*/ 4 w 110"/>
                <a:gd name="T23" fmla="*/ 42 h 109"/>
                <a:gd name="T24" fmla="*/ 0 w 110"/>
                <a:gd name="T25" fmla="*/ 37 h 109"/>
                <a:gd name="T26" fmla="*/ 9 w 110"/>
                <a:gd name="T27" fmla="*/ 28 h 109"/>
                <a:gd name="T28" fmla="*/ 36 w 110"/>
                <a:gd name="T29" fmla="*/ 0 h 109"/>
                <a:gd name="T30" fmla="*/ 47 w 110"/>
                <a:gd name="T31" fmla="*/ 10 h 109"/>
                <a:gd name="T32" fmla="*/ 50 w 110"/>
                <a:gd name="T33" fmla="*/ 14 h 109"/>
                <a:gd name="T34" fmla="*/ 45 w 110"/>
                <a:gd name="T35" fmla="*/ 19 h 109"/>
                <a:gd name="T36" fmla="*/ 30 w 110"/>
                <a:gd name="T37"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109">
                  <a:moveTo>
                    <a:pt x="30" y="34"/>
                  </a:moveTo>
                  <a:cubicBezTo>
                    <a:pt x="35" y="39"/>
                    <a:pt x="40" y="44"/>
                    <a:pt x="45" y="48"/>
                  </a:cubicBezTo>
                  <a:cubicBezTo>
                    <a:pt x="51" y="42"/>
                    <a:pt x="57" y="36"/>
                    <a:pt x="62" y="30"/>
                  </a:cubicBezTo>
                  <a:cubicBezTo>
                    <a:pt x="67" y="34"/>
                    <a:pt x="71" y="39"/>
                    <a:pt x="76" y="44"/>
                  </a:cubicBezTo>
                  <a:cubicBezTo>
                    <a:pt x="71" y="50"/>
                    <a:pt x="65" y="56"/>
                    <a:pt x="59" y="62"/>
                  </a:cubicBezTo>
                  <a:cubicBezTo>
                    <a:pt x="64" y="67"/>
                    <a:pt x="70" y="72"/>
                    <a:pt x="75" y="78"/>
                  </a:cubicBezTo>
                  <a:cubicBezTo>
                    <a:pt x="82" y="71"/>
                    <a:pt x="89" y="64"/>
                    <a:pt x="95" y="57"/>
                  </a:cubicBezTo>
                  <a:cubicBezTo>
                    <a:pt x="99" y="60"/>
                    <a:pt x="103" y="63"/>
                    <a:pt x="107" y="67"/>
                  </a:cubicBezTo>
                  <a:cubicBezTo>
                    <a:pt x="107" y="67"/>
                    <a:pt x="110" y="70"/>
                    <a:pt x="110" y="70"/>
                  </a:cubicBezTo>
                  <a:cubicBezTo>
                    <a:pt x="110" y="72"/>
                    <a:pt x="102" y="79"/>
                    <a:pt x="101" y="80"/>
                  </a:cubicBezTo>
                  <a:cubicBezTo>
                    <a:pt x="92" y="90"/>
                    <a:pt x="81" y="100"/>
                    <a:pt x="74" y="109"/>
                  </a:cubicBezTo>
                  <a:cubicBezTo>
                    <a:pt x="51" y="88"/>
                    <a:pt x="28" y="64"/>
                    <a:pt x="4" y="42"/>
                  </a:cubicBezTo>
                  <a:cubicBezTo>
                    <a:pt x="3" y="41"/>
                    <a:pt x="0" y="37"/>
                    <a:pt x="0" y="37"/>
                  </a:cubicBezTo>
                  <a:cubicBezTo>
                    <a:pt x="0" y="36"/>
                    <a:pt x="7" y="30"/>
                    <a:pt x="9" y="28"/>
                  </a:cubicBezTo>
                  <a:cubicBezTo>
                    <a:pt x="18" y="19"/>
                    <a:pt x="28" y="9"/>
                    <a:pt x="36" y="0"/>
                  </a:cubicBezTo>
                  <a:cubicBezTo>
                    <a:pt x="38" y="3"/>
                    <a:pt x="43" y="7"/>
                    <a:pt x="47" y="10"/>
                  </a:cubicBezTo>
                  <a:cubicBezTo>
                    <a:pt x="47" y="11"/>
                    <a:pt x="50" y="14"/>
                    <a:pt x="50" y="14"/>
                  </a:cubicBezTo>
                  <a:cubicBezTo>
                    <a:pt x="50" y="15"/>
                    <a:pt x="46" y="18"/>
                    <a:pt x="45" y="19"/>
                  </a:cubicBezTo>
                  <a:cubicBezTo>
                    <a:pt x="40" y="24"/>
                    <a:pt x="35" y="30"/>
                    <a:pt x="3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194" y="1818"/>
              <a:ext cx="101" cy="100"/>
            </a:xfrm>
            <a:custGeom>
              <a:avLst/>
              <a:gdLst>
                <a:gd name="T0" fmla="*/ 110 w 110"/>
                <a:gd name="T1" fmla="*/ 38 h 109"/>
                <a:gd name="T2" fmla="*/ 99 w 110"/>
                <a:gd name="T3" fmla="*/ 48 h 109"/>
                <a:gd name="T4" fmla="*/ 96 w 110"/>
                <a:gd name="T5" fmla="*/ 52 h 109"/>
                <a:gd name="T6" fmla="*/ 91 w 110"/>
                <a:gd name="T7" fmla="*/ 47 h 109"/>
                <a:gd name="T8" fmla="*/ 76 w 110"/>
                <a:gd name="T9" fmla="*/ 31 h 109"/>
                <a:gd name="T10" fmla="*/ 62 w 110"/>
                <a:gd name="T11" fmla="*/ 45 h 109"/>
                <a:gd name="T12" fmla="*/ 79 w 110"/>
                <a:gd name="T13" fmla="*/ 63 h 109"/>
                <a:gd name="T14" fmla="*/ 65 w 110"/>
                <a:gd name="T15" fmla="*/ 77 h 109"/>
                <a:gd name="T16" fmla="*/ 47 w 110"/>
                <a:gd name="T17" fmla="*/ 59 h 109"/>
                <a:gd name="T18" fmla="*/ 31 w 110"/>
                <a:gd name="T19" fmla="*/ 74 h 109"/>
                <a:gd name="T20" fmla="*/ 51 w 110"/>
                <a:gd name="T21" fmla="*/ 95 h 109"/>
                <a:gd name="T22" fmla="*/ 40 w 110"/>
                <a:gd name="T23" fmla="*/ 106 h 109"/>
                <a:gd name="T24" fmla="*/ 37 w 110"/>
                <a:gd name="T25" fmla="*/ 109 h 109"/>
                <a:gd name="T26" fmla="*/ 28 w 110"/>
                <a:gd name="T27" fmla="*/ 99 h 109"/>
                <a:gd name="T28" fmla="*/ 0 w 110"/>
                <a:gd name="T29" fmla="*/ 71 h 109"/>
                <a:gd name="T30" fmla="*/ 74 w 110"/>
                <a:gd name="T31" fmla="*/ 0 h 109"/>
                <a:gd name="T32" fmla="*/ 110 w 110"/>
                <a:gd name="T33" fmla="*/ 3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09">
                  <a:moveTo>
                    <a:pt x="110" y="38"/>
                  </a:moveTo>
                  <a:cubicBezTo>
                    <a:pt x="106" y="41"/>
                    <a:pt x="103" y="45"/>
                    <a:pt x="99" y="48"/>
                  </a:cubicBezTo>
                  <a:cubicBezTo>
                    <a:pt x="99" y="49"/>
                    <a:pt x="96" y="52"/>
                    <a:pt x="96" y="52"/>
                  </a:cubicBezTo>
                  <a:cubicBezTo>
                    <a:pt x="95" y="52"/>
                    <a:pt x="92" y="48"/>
                    <a:pt x="91" y="47"/>
                  </a:cubicBezTo>
                  <a:cubicBezTo>
                    <a:pt x="86" y="41"/>
                    <a:pt x="81" y="36"/>
                    <a:pt x="76" y="31"/>
                  </a:cubicBezTo>
                  <a:cubicBezTo>
                    <a:pt x="71" y="35"/>
                    <a:pt x="67" y="40"/>
                    <a:pt x="62" y="45"/>
                  </a:cubicBezTo>
                  <a:cubicBezTo>
                    <a:pt x="67" y="51"/>
                    <a:pt x="74" y="57"/>
                    <a:pt x="79" y="63"/>
                  </a:cubicBezTo>
                  <a:cubicBezTo>
                    <a:pt x="74" y="68"/>
                    <a:pt x="69" y="72"/>
                    <a:pt x="65" y="77"/>
                  </a:cubicBezTo>
                  <a:cubicBezTo>
                    <a:pt x="59" y="71"/>
                    <a:pt x="53" y="65"/>
                    <a:pt x="47" y="59"/>
                  </a:cubicBezTo>
                  <a:cubicBezTo>
                    <a:pt x="42" y="63"/>
                    <a:pt x="36" y="69"/>
                    <a:pt x="31" y="74"/>
                  </a:cubicBezTo>
                  <a:cubicBezTo>
                    <a:pt x="38" y="81"/>
                    <a:pt x="44" y="88"/>
                    <a:pt x="51" y="95"/>
                  </a:cubicBezTo>
                  <a:cubicBezTo>
                    <a:pt x="48" y="98"/>
                    <a:pt x="44" y="102"/>
                    <a:pt x="40" y="106"/>
                  </a:cubicBezTo>
                  <a:cubicBezTo>
                    <a:pt x="40" y="106"/>
                    <a:pt x="37" y="109"/>
                    <a:pt x="37" y="109"/>
                  </a:cubicBezTo>
                  <a:cubicBezTo>
                    <a:pt x="36" y="109"/>
                    <a:pt x="29" y="101"/>
                    <a:pt x="28" y="99"/>
                  </a:cubicBezTo>
                  <a:cubicBezTo>
                    <a:pt x="19" y="90"/>
                    <a:pt x="8" y="79"/>
                    <a:pt x="0" y="71"/>
                  </a:cubicBezTo>
                  <a:cubicBezTo>
                    <a:pt x="25" y="47"/>
                    <a:pt x="50" y="24"/>
                    <a:pt x="74" y="0"/>
                  </a:cubicBezTo>
                  <a:cubicBezTo>
                    <a:pt x="86" y="13"/>
                    <a:pt x="99" y="25"/>
                    <a:pt x="1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921" y="1862"/>
              <a:ext cx="80" cy="85"/>
            </a:xfrm>
            <a:custGeom>
              <a:avLst/>
              <a:gdLst>
                <a:gd name="T0" fmla="*/ 86 w 86"/>
                <a:gd name="T1" fmla="*/ 76 h 92"/>
                <a:gd name="T2" fmla="*/ 73 w 86"/>
                <a:gd name="T3" fmla="*/ 88 h 92"/>
                <a:gd name="T4" fmla="*/ 68 w 86"/>
                <a:gd name="T5" fmla="*/ 92 h 92"/>
                <a:gd name="T6" fmla="*/ 60 w 86"/>
                <a:gd name="T7" fmla="*/ 82 h 92"/>
                <a:gd name="T8" fmla="*/ 0 w 86"/>
                <a:gd name="T9" fmla="*/ 16 h 92"/>
                <a:gd name="T10" fmla="*/ 17 w 86"/>
                <a:gd name="T11" fmla="*/ 0 h 92"/>
                <a:gd name="T12" fmla="*/ 86 w 86"/>
                <a:gd name="T13" fmla="*/ 76 h 92"/>
              </a:gdLst>
              <a:ahLst/>
              <a:cxnLst>
                <a:cxn ang="0">
                  <a:pos x="T0" y="T1"/>
                </a:cxn>
                <a:cxn ang="0">
                  <a:pos x="T2" y="T3"/>
                </a:cxn>
                <a:cxn ang="0">
                  <a:pos x="T4" y="T5"/>
                </a:cxn>
                <a:cxn ang="0">
                  <a:pos x="T6" y="T7"/>
                </a:cxn>
                <a:cxn ang="0">
                  <a:pos x="T8" y="T9"/>
                </a:cxn>
                <a:cxn ang="0">
                  <a:pos x="T10" y="T11"/>
                </a:cxn>
                <a:cxn ang="0">
                  <a:pos x="T12" y="T13"/>
                </a:cxn>
              </a:cxnLst>
              <a:rect l="0" t="0" r="r" b="b"/>
              <a:pathLst>
                <a:path w="86" h="92">
                  <a:moveTo>
                    <a:pt x="86" y="76"/>
                  </a:moveTo>
                  <a:cubicBezTo>
                    <a:pt x="81" y="80"/>
                    <a:pt x="77" y="83"/>
                    <a:pt x="73" y="88"/>
                  </a:cubicBezTo>
                  <a:cubicBezTo>
                    <a:pt x="72" y="88"/>
                    <a:pt x="69" y="92"/>
                    <a:pt x="68" y="92"/>
                  </a:cubicBezTo>
                  <a:cubicBezTo>
                    <a:pt x="67" y="92"/>
                    <a:pt x="61" y="83"/>
                    <a:pt x="60" y="82"/>
                  </a:cubicBezTo>
                  <a:cubicBezTo>
                    <a:pt x="40" y="60"/>
                    <a:pt x="19" y="36"/>
                    <a:pt x="0" y="16"/>
                  </a:cubicBezTo>
                  <a:cubicBezTo>
                    <a:pt x="5" y="10"/>
                    <a:pt x="11" y="5"/>
                    <a:pt x="17" y="0"/>
                  </a:cubicBezTo>
                  <a:cubicBezTo>
                    <a:pt x="40" y="25"/>
                    <a:pt x="62" y="51"/>
                    <a:pt x="8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3"/>
            <p:cNvSpPr>
              <a:spLocks noEditPoints="1"/>
            </p:cNvSpPr>
            <p:nvPr/>
          </p:nvSpPr>
          <p:spPr bwMode="auto">
            <a:xfrm>
              <a:off x="3251" y="1867"/>
              <a:ext cx="100" cy="108"/>
            </a:xfrm>
            <a:custGeom>
              <a:avLst/>
              <a:gdLst>
                <a:gd name="T0" fmla="*/ 70 w 108"/>
                <a:gd name="T1" fmla="*/ 67 h 118"/>
                <a:gd name="T2" fmla="*/ 73 w 108"/>
                <a:gd name="T3" fmla="*/ 80 h 118"/>
                <a:gd name="T4" fmla="*/ 49 w 108"/>
                <a:gd name="T5" fmla="*/ 113 h 118"/>
                <a:gd name="T6" fmla="*/ 48 w 108"/>
                <a:gd name="T7" fmla="*/ 118 h 118"/>
                <a:gd name="T8" fmla="*/ 29 w 108"/>
                <a:gd name="T9" fmla="*/ 103 h 118"/>
                <a:gd name="T10" fmla="*/ 41 w 108"/>
                <a:gd name="T11" fmla="*/ 86 h 118"/>
                <a:gd name="T12" fmla="*/ 52 w 108"/>
                <a:gd name="T13" fmla="*/ 67 h 118"/>
                <a:gd name="T14" fmla="*/ 46 w 108"/>
                <a:gd name="T15" fmla="*/ 60 h 118"/>
                <a:gd name="T16" fmla="*/ 18 w 108"/>
                <a:gd name="T17" fmla="*/ 94 h 118"/>
                <a:gd name="T18" fmla="*/ 0 w 108"/>
                <a:gd name="T19" fmla="*/ 80 h 118"/>
                <a:gd name="T20" fmla="*/ 64 w 108"/>
                <a:gd name="T21" fmla="*/ 0 h 118"/>
                <a:gd name="T22" fmla="*/ 65 w 108"/>
                <a:gd name="T23" fmla="*/ 0 h 118"/>
                <a:gd name="T24" fmla="*/ 86 w 108"/>
                <a:gd name="T25" fmla="*/ 18 h 118"/>
                <a:gd name="T26" fmla="*/ 97 w 108"/>
                <a:gd name="T27" fmla="*/ 54 h 118"/>
                <a:gd name="T28" fmla="*/ 70 w 108"/>
                <a:gd name="T29" fmla="*/ 67 h 118"/>
                <a:gd name="T30" fmla="*/ 64 w 108"/>
                <a:gd name="T31" fmla="*/ 38 h 118"/>
                <a:gd name="T32" fmla="*/ 56 w 108"/>
                <a:gd name="T33" fmla="*/ 46 h 118"/>
                <a:gd name="T34" fmla="*/ 61 w 108"/>
                <a:gd name="T35" fmla="*/ 49 h 118"/>
                <a:gd name="T36" fmla="*/ 66 w 108"/>
                <a:gd name="T37" fmla="*/ 51 h 118"/>
                <a:gd name="T38" fmla="*/ 78 w 108"/>
                <a:gd name="T39" fmla="*/ 36 h 118"/>
                <a:gd name="T40" fmla="*/ 71 w 108"/>
                <a:gd name="T41" fmla="*/ 28 h 118"/>
                <a:gd name="T42" fmla="*/ 64 w 108"/>
                <a:gd name="T43" fmla="*/ 3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8">
                  <a:moveTo>
                    <a:pt x="70" y="67"/>
                  </a:moveTo>
                  <a:cubicBezTo>
                    <a:pt x="72" y="71"/>
                    <a:pt x="74" y="75"/>
                    <a:pt x="73" y="80"/>
                  </a:cubicBezTo>
                  <a:cubicBezTo>
                    <a:pt x="70" y="92"/>
                    <a:pt x="53" y="103"/>
                    <a:pt x="49" y="113"/>
                  </a:cubicBezTo>
                  <a:cubicBezTo>
                    <a:pt x="48" y="115"/>
                    <a:pt x="48" y="117"/>
                    <a:pt x="48" y="118"/>
                  </a:cubicBezTo>
                  <a:cubicBezTo>
                    <a:pt x="41" y="113"/>
                    <a:pt x="35" y="108"/>
                    <a:pt x="29" y="103"/>
                  </a:cubicBezTo>
                  <a:cubicBezTo>
                    <a:pt x="31" y="97"/>
                    <a:pt x="36" y="92"/>
                    <a:pt x="41" y="86"/>
                  </a:cubicBezTo>
                  <a:cubicBezTo>
                    <a:pt x="45" y="81"/>
                    <a:pt x="53" y="74"/>
                    <a:pt x="52" y="67"/>
                  </a:cubicBezTo>
                  <a:cubicBezTo>
                    <a:pt x="52" y="64"/>
                    <a:pt x="49" y="62"/>
                    <a:pt x="46" y="60"/>
                  </a:cubicBezTo>
                  <a:cubicBezTo>
                    <a:pt x="36" y="71"/>
                    <a:pt x="27" y="82"/>
                    <a:pt x="18" y="94"/>
                  </a:cubicBezTo>
                  <a:cubicBezTo>
                    <a:pt x="11" y="90"/>
                    <a:pt x="6" y="84"/>
                    <a:pt x="0" y="80"/>
                  </a:cubicBezTo>
                  <a:cubicBezTo>
                    <a:pt x="21" y="53"/>
                    <a:pt x="43" y="27"/>
                    <a:pt x="64" y="0"/>
                  </a:cubicBezTo>
                  <a:cubicBezTo>
                    <a:pt x="64" y="0"/>
                    <a:pt x="64" y="0"/>
                    <a:pt x="65" y="0"/>
                  </a:cubicBezTo>
                  <a:cubicBezTo>
                    <a:pt x="71" y="6"/>
                    <a:pt x="78" y="11"/>
                    <a:pt x="86" y="18"/>
                  </a:cubicBezTo>
                  <a:cubicBezTo>
                    <a:pt x="97" y="26"/>
                    <a:pt x="108" y="38"/>
                    <a:pt x="97" y="54"/>
                  </a:cubicBezTo>
                  <a:cubicBezTo>
                    <a:pt x="91" y="61"/>
                    <a:pt x="84" y="72"/>
                    <a:pt x="70" y="67"/>
                  </a:cubicBezTo>
                  <a:close/>
                  <a:moveTo>
                    <a:pt x="64" y="38"/>
                  </a:moveTo>
                  <a:cubicBezTo>
                    <a:pt x="63" y="39"/>
                    <a:pt x="56" y="45"/>
                    <a:pt x="56" y="46"/>
                  </a:cubicBezTo>
                  <a:cubicBezTo>
                    <a:pt x="56" y="48"/>
                    <a:pt x="59" y="49"/>
                    <a:pt x="61" y="49"/>
                  </a:cubicBezTo>
                  <a:cubicBezTo>
                    <a:pt x="63" y="50"/>
                    <a:pt x="65" y="51"/>
                    <a:pt x="66" y="51"/>
                  </a:cubicBezTo>
                  <a:cubicBezTo>
                    <a:pt x="71" y="51"/>
                    <a:pt x="79" y="41"/>
                    <a:pt x="78" y="36"/>
                  </a:cubicBezTo>
                  <a:cubicBezTo>
                    <a:pt x="77" y="33"/>
                    <a:pt x="74" y="31"/>
                    <a:pt x="71" y="28"/>
                  </a:cubicBezTo>
                  <a:cubicBezTo>
                    <a:pt x="68" y="31"/>
                    <a:pt x="67" y="34"/>
                    <a:pt x="6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4"/>
            <p:cNvSpPr>
              <a:spLocks noEditPoints="1"/>
            </p:cNvSpPr>
            <p:nvPr/>
          </p:nvSpPr>
          <p:spPr bwMode="auto">
            <a:xfrm>
              <a:off x="3863" y="1897"/>
              <a:ext cx="88" cy="99"/>
            </a:xfrm>
            <a:custGeom>
              <a:avLst/>
              <a:gdLst>
                <a:gd name="T0" fmla="*/ 34 w 95"/>
                <a:gd name="T1" fmla="*/ 1 h 107"/>
                <a:gd name="T2" fmla="*/ 70 w 95"/>
                <a:gd name="T3" fmla="*/ 31 h 107"/>
                <a:gd name="T4" fmla="*/ 81 w 95"/>
                <a:gd name="T5" fmla="*/ 48 h 107"/>
                <a:gd name="T6" fmla="*/ 90 w 95"/>
                <a:gd name="T7" fmla="*/ 80 h 107"/>
                <a:gd name="T8" fmla="*/ 50 w 95"/>
                <a:gd name="T9" fmla="*/ 101 h 107"/>
                <a:gd name="T10" fmla="*/ 21 w 95"/>
                <a:gd name="T11" fmla="*/ 68 h 107"/>
                <a:gd name="T12" fmla="*/ 11 w 95"/>
                <a:gd name="T13" fmla="*/ 54 h 107"/>
                <a:gd name="T14" fmla="*/ 4 w 95"/>
                <a:gd name="T15" fmla="*/ 24 h 107"/>
                <a:gd name="T16" fmla="*/ 25 w 95"/>
                <a:gd name="T17" fmla="*/ 4 h 107"/>
                <a:gd name="T18" fmla="*/ 34 w 95"/>
                <a:gd name="T19" fmla="*/ 1 h 107"/>
                <a:gd name="T20" fmla="*/ 28 w 95"/>
                <a:gd name="T21" fmla="*/ 36 h 107"/>
                <a:gd name="T22" fmla="*/ 51 w 95"/>
                <a:gd name="T23" fmla="*/ 70 h 107"/>
                <a:gd name="T24" fmla="*/ 62 w 95"/>
                <a:gd name="T25" fmla="*/ 81 h 107"/>
                <a:gd name="T26" fmla="*/ 69 w 95"/>
                <a:gd name="T27" fmla="*/ 76 h 107"/>
                <a:gd name="T28" fmla="*/ 62 w 95"/>
                <a:gd name="T29" fmla="*/ 61 h 107"/>
                <a:gd name="T30" fmla="*/ 43 w 95"/>
                <a:gd name="T31" fmla="*/ 33 h 107"/>
                <a:gd name="T32" fmla="*/ 30 w 95"/>
                <a:gd name="T33" fmla="*/ 22 h 107"/>
                <a:gd name="T34" fmla="*/ 28 w 95"/>
                <a:gd name="T35"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7">
                  <a:moveTo>
                    <a:pt x="34" y="1"/>
                  </a:moveTo>
                  <a:cubicBezTo>
                    <a:pt x="54" y="0"/>
                    <a:pt x="62" y="19"/>
                    <a:pt x="70" y="31"/>
                  </a:cubicBezTo>
                  <a:cubicBezTo>
                    <a:pt x="74" y="37"/>
                    <a:pt x="77" y="42"/>
                    <a:pt x="81" y="48"/>
                  </a:cubicBezTo>
                  <a:cubicBezTo>
                    <a:pt x="86" y="55"/>
                    <a:pt x="95" y="66"/>
                    <a:pt x="90" y="80"/>
                  </a:cubicBezTo>
                  <a:cubicBezTo>
                    <a:pt x="86" y="91"/>
                    <a:pt x="67" y="107"/>
                    <a:pt x="50" y="101"/>
                  </a:cubicBezTo>
                  <a:cubicBezTo>
                    <a:pt x="37" y="96"/>
                    <a:pt x="29" y="80"/>
                    <a:pt x="21" y="68"/>
                  </a:cubicBezTo>
                  <a:cubicBezTo>
                    <a:pt x="18" y="63"/>
                    <a:pt x="15" y="58"/>
                    <a:pt x="11" y="54"/>
                  </a:cubicBezTo>
                  <a:cubicBezTo>
                    <a:pt x="7" y="47"/>
                    <a:pt x="0" y="35"/>
                    <a:pt x="4" y="24"/>
                  </a:cubicBezTo>
                  <a:cubicBezTo>
                    <a:pt x="7" y="15"/>
                    <a:pt x="16" y="8"/>
                    <a:pt x="25" y="4"/>
                  </a:cubicBezTo>
                  <a:cubicBezTo>
                    <a:pt x="28" y="3"/>
                    <a:pt x="31" y="2"/>
                    <a:pt x="34" y="1"/>
                  </a:cubicBezTo>
                  <a:close/>
                  <a:moveTo>
                    <a:pt x="28" y="36"/>
                  </a:moveTo>
                  <a:cubicBezTo>
                    <a:pt x="35" y="47"/>
                    <a:pt x="44" y="59"/>
                    <a:pt x="51" y="70"/>
                  </a:cubicBezTo>
                  <a:cubicBezTo>
                    <a:pt x="53" y="73"/>
                    <a:pt x="57" y="81"/>
                    <a:pt x="62" y="81"/>
                  </a:cubicBezTo>
                  <a:cubicBezTo>
                    <a:pt x="65" y="81"/>
                    <a:pt x="69" y="79"/>
                    <a:pt x="69" y="76"/>
                  </a:cubicBezTo>
                  <a:cubicBezTo>
                    <a:pt x="70" y="71"/>
                    <a:pt x="64" y="64"/>
                    <a:pt x="62" y="61"/>
                  </a:cubicBezTo>
                  <a:cubicBezTo>
                    <a:pt x="55" y="50"/>
                    <a:pt x="50" y="43"/>
                    <a:pt x="43" y="33"/>
                  </a:cubicBezTo>
                  <a:cubicBezTo>
                    <a:pt x="40" y="29"/>
                    <a:pt x="36" y="21"/>
                    <a:pt x="30" y="22"/>
                  </a:cubicBezTo>
                  <a:cubicBezTo>
                    <a:pt x="23" y="24"/>
                    <a:pt x="25" y="31"/>
                    <a:pt x="2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3328" y="1915"/>
              <a:ext cx="85" cy="97"/>
            </a:xfrm>
            <a:custGeom>
              <a:avLst/>
              <a:gdLst>
                <a:gd name="T0" fmla="*/ 79 w 92"/>
                <a:gd name="T1" fmla="*/ 55 h 106"/>
                <a:gd name="T2" fmla="*/ 61 w 92"/>
                <a:gd name="T3" fmla="*/ 44 h 106"/>
                <a:gd name="T4" fmla="*/ 66 w 92"/>
                <a:gd name="T5" fmla="*/ 30 h 106"/>
                <a:gd name="T6" fmla="*/ 53 w 92"/>
                <a:gd name="T7" fmla="*/ 29 h 106"/>
                <a:gd name="T8" fmla="*/ 58 w 92"/>
                <a:gd name="T9" fmla="*/ 53 h 106"/>
                <a:gd name="T10" fmla="*/ 63 w 92"/>
                <a:gd name="T11" fmla="*/ 77 h 106"/>
                <a:gd name="T12" fmla="*/ 36 w 92"/>
                <a:gd name="T13" fmla="*/ 105 h 106"/>
                <a:gd name="T14" fmla="*/ 1 w 92"/>
                <a:gd name="T15" fmla="*/ 77 h 106"/>
                <a:gd name="T16" fmla="*/ 10 w 92"/>
                <a:gd name="T17" fmla="*/ 52 h 106"/>
                <a:gd name="T18" fmla="*/ 30 w 92"/>
                <a:gd name="T19" fmla="*/ 64 h 106"/>
                <a:gd name="T20" fmla="*/ 31 w 92"/>
                <a:gd name="T21" fmla="*/ 85 h 106"/>
                <a:gd name="T22" fmla="*/ 39 w 92"/>
                <a:gd name="T23" fmla="*/ 72 h 106"/>
                <a:gd name="T24" fmla="*/ 28 w 92"/>
                <a:gd name="T25" fmla="*/ 32 h 106"/>
                <a:gd name="T26" fmla="*/ 62 w 92"/>
                <a:gd name="T27" fmla="*/ 5 h 106"/>
                <a:gd name="T28" fmla="*/ 87 w 92"/>
                <a:gd name="T29" fmla="*/ 25 h 106"/>
                <a:gd name="T30" fmla="*/ 79 w 92"/>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106">
                  <a:moveTo>
                    <a:pt x="79" y="55"/>
                  </a:moveTo>
                  <a:cubicBezTo>
                    <a:pt x="73" y="52"/>
                    <a:pt x="67" y="47"/>
                    <a:pt x="61" y="44"/>
                  </a:cubicBezTo>
                  <a:cubicBezTo>
                    <a:pt x="61" y="39"/>
                    <a:pt x="68" y="36"/>
                    <a:pt x="66" y="30"/>
                  </a:cubicBezTo>
                  <a:cubicBezTo>
                    <a:pt x="65" y="22"/>
                    <a:pt x="55" y="24"/>
                    <a:pt x="53" y="29"/>
                  </a:cubicBezTo>
                  <a:cubicBezTo>
                    <a:pt x="50" y="35"/>
                    <a:pt x="56" y="48"/>
                    <a:pt x="58" y="53"/>
                  </a:cubicBezTo>
                  <a:cubicBezTo>
                    <a:pt x="60" y="60"/>
                    <a:pt x="63" y="69"/>
                    <a:pt x="63" y="77"/>
                  </a:cubicBezTo>
                  <a:cubicBezTo>
                    <a:pt x="62" y="92"/>
                    <a:pt x="50" y="105"/>
                    <a:pt x="36" y="105"/>
                  </a:cubicBezTo>
                  <a:cubicBezTo>
                    <a:pt x="20" y="106"/>
                    <a:pt x="2" y="92"/>
                    <a:pt x="1" y="77"/>
                  </a:cubicBezTo>
                  <a:cubicBezTo>
                    <a:pt x="0" y="67"/>
                    <a:pt x="5" y="61"/>
                    <a:pt x="10" y="52"/>
                  </a:cubicBezTo>
                  <a:cubicBezTo>
                    <a:pt x="17" y="56"/>
                    <a:pt x="23" y="60"/>
                    <a:pt x="30" y="64"/>
                  </a:cubicBezTo>
                  <a:cubicBezTo>
                    <a:pt x="27" y="67"/>
                    <a:pt x="17" y="85"/>
                    <a:pt x="31" y="85"/>
                  </a:cubicBezTo>
                  <a:cubicBezTo>
                    <a:pt x="36" y="85"/>
                    <a:pt x="40" y="80"/>
                    <a:pt x="39" y="72"/>
                  </a:cubicBezTo>
                  <a:cubicBezTo>
                    <a:pt x="38" y="60"/>
                    <a:pt x="27" y="48"/>
                    <a:pt x="28" y="32"/>
                  </a:cubicBezTo>
                  <a:cubicBezTo>
                    <a:pt x="30" y="17"/>
                    <a:pt x="42" y="0"/>
                    <a:pt x="62" y="5"/>
                  </a:cubicBezTo>
                  <a:cubicBezTo>
                    <a:pt x="72" y="8"/>
                    <a:pt x="84" y="17"/>
                    <a:pt x="87" y="25"/>
                  </a:cubicBezTo>
                  <a:cubicBezTo>
                    <a:pt x="92" y="36"/>
                    <a:pt x="85" y="46"/>
                    <a:pt x="7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3398" y="1944"/>
              <a:ext cx="56" cy="96"/>
            </a:xfrm>
            <a:custGeom>
              <a:avLst/>
              <a:gdLst>
                <a:gd name="T0" fmla="*/ 61 w 61"/>
                <a:gd name="T1" fmla="*/ 9 h 104"/>
                <a:gd name="T2" fmla="*/ 22 w 61"/>
                <a:gd name="T3" fmla="*/ 104 h 104"/>
                <a:gd name="T4" fmla="*/ 0 w 61"/>
                <a:gd name="T5" fmla="*/ 95 h 104"/>
                <a:gd name="T6" fmla="*/ 30 w 61"/>
                <a:gd name="T7" fmla="*/ 24 h 104"/>
                <a:gd name="T8" fmla="*/ 40 w 61"/>
                <a:gd name="T9" fmla="*/ 0 h 104"/>
                <a:gd name="T10" fmla="*/ 61 w 61"/>
                <a:gd name="T11" fmla="*/ 9 h 104"/>
              </a:gdLst>
              <a:ahLst/>
              <a:cxnLst>
                <a:cxn ang="0">
                  <a:pos x="T0" y="T1"/>
                </a:cxn>
                <a:cxn ang="0">
                  <a:pos x="T2" y="T3"/>
                </a:cxn>
                <a:cxn ang="0">
                  <a:pos x="T4" y="T5"/>
                </a:cxn>
                <a:cxn ang="0">
                  <a:pos x="T6" y="T7"/>
                </a:cxn>
                <a:cxn ang="0">
                  <a:pos x="T8" y="T9"/>
                </a:cxn>
                <a:cxn ang="0">
                  <a:pos x="T10" y="T11"/>
                </a:cxn>
              </a:cxnLst>
              <a:rect l="0" t="0" r="r" b="b"/>
              <a:pathLst>
                <a:path w="61" h="104">
                  <a:moveTo>
                    <a:pt x="61" y="9"/>
                  </a:moveTo>
                  <a:cubicBezTo>
                    <a:pt x="48" y="40"/>
                    <a:pt x="35" y="72"/>
                    <a:pt x="22" y="104"/>
                  </a:cubicBezTo>
                  <a:cubicBezTo>
                    <a:pt x="15" y="101"/>
                    <a:pt x="8" y="98"/>
                    <a:pt x="0" y="95"/>
                  </a:cubicBezTo>
                  <a:cubicBezTo>
                    <a:pt x="10" y="72"/>
                    <a:pt x="20" y="48"/>
                    <a:pt x="30" y="24"/>
                  </a:cubicBezTo>
                  <a:cubicBezTo>
                    <a:pt x="33" y="16"/>
                    <a:pt x="36" y="6"/>
                    <a:pt x="40" y="0"/>
                  </a:cubicBezTo>
                  <a:cubicBezTo>
                    <a:pt x="47" y="3"/>
                    <a:pt x="54"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3462" y="1959"/>
              <a:ext cx="55" cy="100"/>
            </a:xfrm>
            <a:custGeom>
              <a:avLst/>
              <a:gdLst>
                <a:gd name="T0" fmla="*/ 59 w 59"/>
                <a:gd name="T1" fmla="*/ 11 h 109"/>
                <a:gd name="T2" fmla="*/ 55 w 59"/>
                <a:gd name="T3" fmla="*/ 31 h 109"/>
                <a:gd name="T4" fmla="*/ 40 w 59"/>
                <a:gd name="T5" fmla="*/ 28 h 109"/>
                <a:gd name="T6" fmla="*/ 23 w 59"/>
                <a:gd name="T7" fmla="*/ 109 h 109"/>
                <a:gd name="T8" fmla="*/ 0 w 59"/>
                <a:gd name="T9" fmla="*/ 104 h 109"/>
                <a:gd name="T10" fmla="*/ 17 w 59"/>
                <a:gd name="T11" fmla="*/ 23 h 109"/>
                <a:gd name="T12" fmla="*/ 3 w 59"/>
                <a:gd name="T13" fmla="*/ 20 h 109"/>
                <a:gd name="T14" fmla="*/ 6 w 59"/>
                <a:gd name="T15" fmla="*/ 0 h 109"/>
                <a:gd name="T16" fmla="*/ 59 w 59"/>
                <a:gd name="T17"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09">
                  <a:moveTo>
                    <a:pt x="59" y="11"/>
                  </a:moveTo>
                  <a:cubicBezTo>
                    <a:pt x="57" y="18"/>
                    <a:pt x="56" y="24"/>
                    <a:pt x="55" y="31"/>
                  </a:cubicBezTo>
                  <a:cubicBezTo>
                    <a:pt x="50" y="30"/>
                    <a:pt x="45" y="29"/>
                    <a:pt x="40" y="28"/>
                  </a:cubicBezTo>
                  <a:cubicBezTo>
                    <a:pt x="34" y="54"/>
                    <a:pt x="29" y="82"/>
                    <a:pt x="23" y="109"/>
                  </a:cubicBezTo>
                  <a:cubicBezTo>
                    <a:pt x="15" y="107"/>
                    <a:pt x="8" y="105"/>
                    <a:pt x="0" y="104"/>
                  </a:cubicBezTo>
                  <a:cubicBezTo>
                    <a:pt x="6" y="77"/>
                    <a:pt x="11" y="50"/>
                    <a:pt x="17" y="23"/>
                  </a:cubicBezTo>
                  <a:cubicBezTo>
                    <a:pt x="13" y="22"/>
                    <a:pt x="7" y="21"/>
                    <a:pt x="3" y="20"/>
                  </a:cubicBezTo>
                  <a:cubicBezTo>
                    <a:pt x="3" y="13"/>
                    <a:pt x="5" y="7"/>
                    <a:pt x="6" y="0"/>
                  </a:cubicBezTo>
                  <a:cubicBezTo>
                    <a:pt x="24" y="4"/>
                    <a:pt x="41" y="8"/>
                    <a:pt x="5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8"/>
            <p:cNvSpPr>
              <a:spLocks noEditPoints="1"/>
            </p:cNvSpPr>
            <p:nvPr/>
          </p:nvSpPr>
          <p:spPr bwMode="auto">
            <a:xfrm>
              <a:off x="3712" y="1967"/>
              <a:ext cx="62" cy="101"/>
            </a:xfrm>
            <a:custGeom>
              <a:avLst/>
              <a:gdLst>
                <a:gd name="T0" fmla="*/ 68 w 68"/>
                <a:gd name="T1" fmla="*/ 98 h 109"/>
                <a:gd name="T2" fmla="*/ 44 w 68"/>
                <a:gd name="T3" fmla="*/ 102 h 109"/>
                <a:gd name="T4" fmla="*/ 39 w 68"/>
                <a:gd name="T5" fmla="*/ 85 h 109"/>
                <a:gd name="T6" fmla="*/ 23 w 68"/>
                <a:gd name="T7" fmla="*/ 87 h 109"/>
                <a:gd name="T8" fmla="*/ 24 w 68"/>
                <a:gd name="T9" fmla="*/ 106 h 109"/>
                <a:gd name="T10" fmla="*/ 0 w 68"/>
                <a:gd name="T11" fmla="*/ 109 h 109"/>
                <a:gd name="T12" fmla="*/ 3 w 68"/>
                <a:gd name="T13" fmla="*/ 5 h 109"/>
                <a:gd name="T14" fmla="*/ 33 w 68"/>
                <a:gd name="T15" fmla="*/ 0 h 109"/>
                <a:gd name="T16" fmla="*/ 33 w 68"/>
                <a:gd name="T17" fmla="*/ 0 h 109"/>
                <a:gd name="T18" fmla="*/ 38 w 68"/>
                <a:gd name="T19" fmla="*/ 12 h 109"/>
                <a:gd name="T20" fmla="*/ 68 w 68"/>
                <a:gd name="T21" fmla="*/ 98 h 109"/>
                <a:gd name="T22" fmla="*/ 23 w 68"/>
                <a:gd name="T23" fmla="*/ 68 h 109"/>
                <a:gd name="T24" fmla="*/ 33 w 68"/>
                <a:gd name="T25" fmla="*/ 66 h 109"/>
                <a:gd name="T26" fmla="*/ 22 w 68"/>
                <a:gd name="T27" fmla="*/ 22 h 109"/>
                <a:gd name="T28" fmla="*/ 23 w 68"/>
                <a:gd name="T29" fmla="*/ 6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9">
                  <a:moveTo>
                    <a:pt x="68" y="98"/>
                  </a:moveTo>
                  <a:cubicBezTo>
                    <a:pt x="61" y="100"/>
                    <a:pt x="52" y="101"/>
                    <a:pt x="44" y="102"/>
                  </a:cubicBezTo>
                  <a:cubicBezTo>
                    <a:pt x="42" y="96"/>
                    <a:pt x="40" y="91"/>
                    <a:pt x="39" y="85"/>
                  </a:cubicBezTo>
                  <a:cubicBezTo>
                    <a:pt x="33" y="85"/>
                    <a:pt x="29" y="86"/>
                    <a:pt x="23" y="87"/>
                  </a:cubicBezTo>
                  <a:cubicBezTo>
                    <a:pt x="23" y="93"/>
                    <a:pt x="24" y="99"/>
                    <a:pt x="24" y="106"/>
                  </a:cubicBezTo>
                  <a:cubicBezTo>
                    <a:pt x="15" y="106"/>
                    <a:pt x="8" y="108"/>
                    <a:pt x="0" y="109"/>
                  </a:cubicBezTo>
                  <a:cubicBezTo>
                    <a:pt x="1" y="74"/>
                    <a:pt x="2" y="39"/>
                    <a:pt x="3" y="5"/>
                  </a:cubicBezTo>
                  <a:cubicBezTo>
                    <a:pt x="13" y="3"/>
                    <a:pt x="24" y="2"/>
                    <a:pt x="33" y="0"/>
                  </a:cubicBezTo>
                  <a:cubicBezTo>
                    <a:pt x="33" y="0"/>
                    <a:pt x="33" y="0"/>
                    <a:pt x="33" y="0"/>
                  </a:cubicBezTo>
                  <a:cubicBezTo>
                    <a:pt x="35" y="1"/>
                    <a:pt x="38" y="9"/>
                    <a:pt x="38" y="12"/>
                  </a:cubicBezTo>
                  <a:cubicBezTo>
                    <a:pt x="48" y="40"/>
                    <a:pt x="59" y="72"/>
                    <a:pt x="68" y="98"/>
                  </a:cubicBezTo>
                  <a:close/>
                  <a:moveTo>
                    <a:pt x="23" y="68"/>
                  </a:moveTo>
                  <a:cubicBezTo>
                    <a:pt x="27" y="67"/>
                    <a:pt x="29" y="66"/>
                    <a:pt x="33" y="66"/>
                  </a:cubicBezTo>
                  <a:cubicBezTo>
                    <a:pt x="30" y="52"/>
                    <a:pt x="25" y="37"/>
                    <a:pt x="22" y="22"/>
                  </a:cubicBezTo>
                  <a:cubicBezTo>
                    <a:pt x="22" y="37"/>
                    <a:pt x="23" y="52"/>
                    <a:pt x="2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9"/>
            <p:cNvSpPr>
              <a:spLocks noEditPoints="1"/>
            </p:cNvSpPr>
            <p:nvPr/>
          </p:nvSpPr>
          <p:spPr bwMode="auto">
            <a:xfrm>
              <a:off x="3518" y="1975"/>
              <a:ext cx="63" cy="98"/>
            </a:xfrm>
            <a:custGeom>
              <a:avLst/>
              <a:gdLst>
                <a:gd name="T0" fmla="*/ 58 w 68"/>
                <a:gd name="T1" fmla="*/ 3 h 106"/>
                <a:gd name="T2" fmla="*/ 68 w 68"/>
                <a:gd name="T3" fmla="*/ 106 h 106"/>
                <a:gd name="T4" fmla="*/ 43 w 68"/>
                <a:gd name="T5" fmla="*/ 104 h 106"/>
                <a:gd name="T6" fmla="*/ 43 w 68"/>
                <a:gd name="T7" fmla="*/ 86 h 106"/>
                <a:gd name="T8" fmla="*/ 27 w 68"/>
                <a:gd name="T9" fmla="*/ 84 h 106"/>
                <a:gd name="T10" fmla="*/ 23 w 68"/>
                <a:gd name="T11" fmla="*/ 103 h 106"/>
                <a:gd name="T12" fmla="*/ 0 w 68"/>
                <a:gd name="T13" fmla="*/ 101 h 106"/>
                <a:gd name="T14" fmla="*/ 27 w 68"/>
                <a:gd name="T15" fmla="*/ 0 h 106"/>
                <a:gd name="T16" fmla="*/ 58 w 68"/>
                <a:gd name="T17" fmla="*/ 3 h 106"/>
                <a:gd name="T18" fmla="*/ 32 w 68"/>
                <a:gd name="T19" fmla="*/ 66 h 106"/>
                <a:gd name="T20" fmla="*/ 42 w 68"/>
                <a:gd name="T21" fmla="*/ 67 h 106"/>
                <a:gd name="T22" fmla="*/ 40 w 68"/>
                <a:gd name="T23" fmla="*/ 21 h 106"/>
                <a:gd name="T24" fmla="*/ 32 w 68"/>
                <a:gd name="T25" fmla="*/ 6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06">
                  <a:moveTo>
                    <a:pt x="58" y="3"/>
                  </a:moveTo>
                  <a:cubicBezTo>
                    <a:pt x="61" y="38"/>
                    <a:pt x="65" y="72"/>
                    <a:pt x="68" y="106"/>
                  </a:cubicBezTo>
                  <a:cubicBezTo>
                    <a:pt x="60" y="106"/>
                    <a:pt x="51" y="105"/>
                    <a:pt x="43" y="104"/>
                  </a:cubicBezTo>
                  <a:cubicBezTo>
                    <a:pt x="43" y="98"/>
                    <a:pt x="43" y="92"/>
                    <a:pt x="43" y="86"/>
                  </a:cubicBezTo>
                  <a:cubicBezTo>
                    <a:pt x="38" y="85"/>
                    <a:pt x="32" y="85"/>
                    <a:pt x="27" y="84"/>
                  </a:cubicBezTo>
                  <a:cubicBezTo>
                    <a:pt x="26" y="90"/>
                    <a:pt x="25" y="97"/>
                    <a:pt x="23" y="103"/>
                  </a:cubicBezTo>
                  <a:cubicBezTo>
                    <a:pt x="15" y="102"/>
                    <a:pt x="7" y="101"/>
                    <a:pt x="0" y="101"/>
                  </a:cubicBezTo>
                  <a:cubicBezTo>
                    <a:pt x="9" y="67"/>
                    <a:pt x="17" y="33"/>
                    <a:pt x="27" y="0"/>
                  </a:cubicBezTo>
                  <a:cubicBezTo>
                    <a:pt x="38" y="1"/>
                    <a:pt x="48" y="2"/>
                    <a:pt x="58" y="3"/>
                  </a:cubicBezTo>
                  <a:close/>
                  <a:moveTo>
                    <a:pt x="32" y="66"/>
                  </a:moveTo>
                  <a:cubicBezTo>
                    <a:pt x="35" y="67"/>
                    <a:pt x="39" y="66"/>
                    <a:pt x="42" y="67"/>
                  </a:cubicBezTo>
                  <a:cubicBezTo>
                    <a:pt x="42" y="51"/>
                    <a:pt x="41" y="36"/>
                    <a:pt x="40" y="21"/>
                  </a:cubicBezTo>
                  <a:cubicBezTo>
                    <a:pt x="38" y="37"/>
                    <a:pt x="34" y="51"/>
                    <a:pt x="3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603" y="1979"/>
              <a:ext cx="60" cy="103"/>
            </a:xfrm>
            <a:custGeom>
              <a:avLst/>
              <a:gdLst>
                <a:gd name="T0" fmla="*/ 62 w 65"/>
                <a:gd name="T1" fmla="*/ 38 h 111"/>
                <a:gd name="T2" fmla="*/ 40 w 65"/>
                <a:gd name="T3" fmla="*/ 37 h 111"/>
                <a:gd name="T4" fmla="*/ 31 w 65"/>
                <a:gd name="T5" fmla="*/ 21 h 111"/>
                <a:gd name="T6" fmla="*/ 27 w 65"/>
                <a:gd name="T7" fmla="*/ 27 h 111"/>
                <a:gd name="T8" fmla="*/ 42 w 65"/>
                <a:gd name="T9" fmla="*/ 47 h 111"/>
                <a:gd name="T10" fmla="*/ 58 w 65"/>
                <a:gd name="T11" fmla="*/ 65 h 111"/>
                <a:gd name="T12" fmla="*/ 58 w 65"/>
                <a:gd name="T13" fmla="*/ 94 h 111"/>
                <a:gd name="T14" fmla="*/ 7 w 65"/>
                <a:gd name="T15" fmla="*/ 99 h 111"/>
                <a:gd name="T16" fmla="*/ 0 w 65"/>
                <a:gd name="T17" fmla="*/ 68 h 111"/>
                <a:gd name="T18" fmla="*/ 24 w 65"/>
                <a:gd name="T19" fmla="*/ 70 h 111"/>
                <a:gd name="T20" fmla="*/ 24 w 65"/>
                <a:gd name="T21" fmla="*/ 86 h 111"/>
                <a:gd name="T22" fmla="*/ 38 w 65"/>
                <a:gd name="T23" fmla="*/ 83 h 111"/>
                <a:gd name="T24" fmla="*/ 34 w 65"/>
                <a:gd name="T25" fmla="*/ 71 h 111"/>
                <a:gd name="T26" fmla="*/ 4 w 65"/>
                <a:gd name="T27" fmla="*/ 30 h 111"/>
                <a:gd name="T28" fmla="*/ 28 w 65"/>
                <a:gd name="T29" fmla="*/ 2 h 111"/>
                <a:gd name="T30" fmla="*/ 62 w 65"/>
                <a:gd name="T31" fmla="*/ 3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1">
                  <a:moveTo>
                    <a:pt x="62" y="38"/>
                  </a:moveTo>
                  <a:cubicBezTo>
                    <a:pt x="55" y="38"/>
                    <a:pt x="48" y="37"/>
                    <a:pt x="40" y="37"/>
                  </a:cubicBezTo>
                  <a:cubicBezTo>
                    <a:pt x="42" y="30"/>
                    <a:pt x="41" y="17"/>
                    <a:pt x="31" y="21"/>
                  </a:cubicBezTo>
                  <a:cubicBezTo>
                    <a:pt x="28" y="22"/>
                    <a:pt x="27" y="25"/>
                    <a:pt x="27" y="27"/>
                  </a:cubicBezTo>
                  <a:cubicBezTo>
                    <a:pt x="27" y="35"/>
                    <a:pt x="37" y="42"/>
                    <a:pt x="42" y="47"/>
                  </a:cubicBezTo>
                  <a:cubicBezTo>
                    <a:pt x="47" y="52"/>
                    <a:pt x="55" y="59"/>
                    <a:pt x="58" y="65"/>
                  </a:cubicBezTo>
                  <a:cubicBezTo>
                    <a:pt x="63" y="74"/>
                    <a:pt x="61" y="88"/>
                    <a:pt x="58" y="94"/>
                  </a:cubicBezTo>
                  <a:cubicBezTo>
                    <a:pt x="48" y="111"/>
                    <a:pt x="18" y="111"/>
                    <a:pt x="7" y="99"/>
                  </a:cubicBezTo>
                  <a:cubicBezTo>
                    <a:pt x="0" y="91"/>
                    <a:pt x="0" y="82"/>
                    <a:pt x="0" y="68"/>
                  </a:cubicBezTo>
                  <a:cubicBezTo>
                    <a:pt x="8" y="69"/>
                    <a:pt x="16" y="69"/>
                    <a:pt x="24" y="70"/>
                  </a:cubicBezTo>
                  <a:cubicBezTo>
                    <a:pt x="24" y="75"/>
                    <a:pt x="22" y="81"/>
                    <a:pt x="24" y="86"/>
                  </a:cubicBezTo>
                  <a:cubicBezTo>
                    <a:pt x="28" y="91"/>
                    <a:pt x="37" y="89"/>
                    <a:pt x="38" y="83"/>
                  </a:cubicBezTo>
                  <a:cubicBezTo>
                    <a:pt x="39" y="78"/>
                    <a:pt x="36" y="73"/>
                    <a:pt x="34" y="71"/>
                  </a:cubicBezTo>
                  <a:cubicBezTo>
                    <a:pt x="24" y="59"/>
                    <a:pt x="4" y="52"/>
                    <a:pt x="4" y="30"/>
                  </a:cubicBezTo>
                  <a:cubicBezTo>
                    <a:pt x="4" y="15"/>
                    <a:pt x="13" y="4"/>
                    <a:pt x="28" y="2"/>
                  </a:cubicBezTo>
                  <a:cubicBezTo>
                    <a:pt x="54" y="0"/>
                    <a:pt x="65" y="12"/>
                    <a:pt x="6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3081" y="1646"/>
              <a:ext cx="109" cy="88"/>
            </a:xfrm>
            <a:custGeom>
              <a:avLst/>
              <a:gdLst>
                <a:gd name="T0" fmla="*/ 49 w 118"/>
                <a:gd name="T1" fmla="*/ 62 h 95"/>
                <a:gd name="T2" fmla="*/ 56 w 118"/>
                <a:gd name="T3" fmla="*/ 60 h 95"/>
                <a:gd name="T4" fmla="*/ 111 w 118"/>
                <a:gd name="T5" fmla="*/ 40 h 95"/>
                <a:gd name="T6" fmla="*/ 118 w 118"/>
                <a:gd name="T7" fmla="*/ 62 h 95"/>
                <a:gd name="T8" fmla="*/ 21 w 118"/>
                <a:gd name="T9" fmla="*/ 95 h 95"/>
                <a:gd name="T10" fmla="*/ 13 w 118"/>
                <a:gd name="T11" fmla="*/ 72 h 95"/>
                <a:gd name="T12" fmla="*/ 72 w 118"/>
                <a:gd name="T13" fmla="*/ 31 h 95"/>
                <a:gd name="T14" fmla="*/ 7 w 118"/>
                <a:gd name="T15" fmla="*/ 55 h 95"/>
                <a:gd name="T16" fmla="*/ 0 w 118"/>
                <a:gd name="T17" fmla="*/ 33 h 95"/>
                <a:gd name="T18" fmla="*/ 96 w 118"/>
                <a:gd name="T19" fmla="*/ 0 h 95"/>
                <a:gd name="T20" fmla="*/ 105 w 118"/>
                <a:gd name="T21" fmla="*/ 24 h 95"/>
                <a:gd name="T22" fmla="*/ 49 w 118"/>
                <a:gd name="T23"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95">
                  <a:moveTo>
                    <a:pt x="49" y="62"/>
                  </a:moveTo>
                  <a:cubicBezTo>
                    <a:pt x="49" y="64"/>
                    <a:pt x="54" y="61"/>
                    <a:pt x="56" y="60"/>
                  </a:cubicBezTo>
                  <a:cubicBezTo>
                    <a:pt x="73" y="53"/>
                    <a:pt x="93" y="47"/>
                    <a:pt x="111" y="40"/>
                  </a:cubicBezTo>
                  <a:cubicBezTo>
                    <a:pt x="113" y="48"/>
                    <a:pt x="116" y="55"/>
                    <a:pt x="118" y="62"/>
                  </a:cubicBezTo>
                  <a:cubicBezTo>
                    <a:pt x="85" y="73"/>
                    <a:pt x="53" y="84"/>
                    <a:pt x="21" y="95"/>
                  </a:cubicBezTo>
                  <a:cubicBezTo>
                    <a:pt x="19" y="87"/>
                    <a:pt x="16" y="80"/>
                    <a:pt x="13" y="72"/>
                  </a:cubicBezTo>
                  <a:cubicBezTo>
                    <a:pt x="32" y="58"/>
                    <a:pt x="51" y="43"/>
                    <a:pt x="72" y="31"/>
                  </a:cubicBezTo>
                  <a:cubicBezTo>
                    <a:pt x="52" y="39"/>
                    <a:pt x="29" y="47"/>
                    <a:pt x="7" y="55"/>
                  </a:cubicBezTo>
                  <a:cubicBezTo>
                    <a:pt x="5" y="48"/>
                    <a:pt x="2" y="40"/>
                    <a:pt x="0" y="33"/>
                  </a:cubicBezTo>
                  <a:cubicBezTo>
                    <a:pt x="32" y="22"/>
                    <a:pt x="64" y="11"/>
                    <a:pt x="96" y="0"/>
                  </a:cubicBezTo>
                  <a:cubicBezTo>
                    <a:pt x="99" y="7"/>
                    <a:pt x="102" y="16"/>
                    <a:pt x="105" y="24"/>
                  </a:cubicBezTo>
                  <a:cubicBezTo>
                    <a:pt x="87" y="37"/>
                    <a:pt x="69" y="50"/>
                    <a:pt x="4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4000" y="1745"/>
              <a:ext cx="111" cy="105"/>
            </a:xfrm>
            <a:custGeom>
              <a:avLst/>
              <a:gdLst>
                <a:gd name="T0" fmla="*/ 39 w 121"/>
                <a:gd name="T1" fmla="*/ 56 h 114"/>
                <a:gd name="T2" fmla="*/ 96 w 121"/>
                <a:gd name="T3" fmla="*/ 96 h 114"/>
                <a:gd name="T4" fmla="*/ 82 w 121"/>
                <a:gd name="T5" fmla="*/ 114 h 114"/>
                <a:gd name="T6" fmla="*/ 0 w 121"/>
                <a:gd name="T7" fmla="*/ 54 h 114"/>
                <a:gd name="T8" fmla="*/ 15 w 121"/>
                <a:gd name="T9" fmla="*/ 33 h 114"/>
                <a:gd name="T10" fmla="*/ 79 w 121"/>
                <a:gd name="T11" fmla="*/ 57 h 114"/>
                <a:gd name="T12" fmla="*/ 25 w 121"/>
                <a:gd name="T13" fmla="*/ 19 h 114"/>
                <a:gd name="T14" fmla="*/ 38 w 121"/>
                <a:gd name="T15" fmla="*/ 0 h 114"/>
                <a:gd name="T16" fmla="*/ 121 w 121"/>
                <a:gd name="T17" fmla="*/ 61 h 114"/>
                <a:gd name="T18" fmla="*/ 106 w 121"/>
                <a:gd name="T19" fmla="*/ 81 h 114"/>
                <a:gd name="T20" fmla="*/ 39 w 121"/>
                <a:gd name="T21"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14">
                  <a:moveTo>
                    <a:pt x="39" y="56"/>
                  </a:moveTo>
                  <a:cubicBezTo>
                    <a:pt x="58" y="68"/>
                    <a:pt x="77" y="82"/>
                    <a:pt x="96" y="96"/>
                  </a:cubicBezTo>
                  <a:cubicBezTo>
                    <a:pt x="91" y="102"/>
                    <a:pt x="87" y="108"/>
                    <a:pt x="82" y="114"/>
                  </a:cubicBezTo>
                  <a:cubicBezTo>
                    <a:pt x="55" y="94"/>
                    <a:pt x="27" y="74"/>
                    <a:pt x="0" y="54"/>
                  </a:cubicBezTo>
                  <a:cubicBezTo>
                    <a:pt x="5" y="47"/>
                    <a:pt x="10" y="40"/>
                    <a:pt x="15" y="33"/>
                  </a:cubicBezTo>
                  <a:cubicBezTo>
                    <a:pt x="36" y="41"/>
                    <a:pt x="59" y="48"/>
                    <a:pt x="79" y="57"/>
                  </a:cubicBezTo>
                  <a:cubicBezTo>
                    <a:pt x="60" y="45"/>
                    <a:pt x="43" y="32"/>
                    <a:pt x="25" y="19"/>
                  </a:cubicBezTo>
                  <a:cubicBezTo>
                    <a:pt x="29" y="13"/>
                    <a:pt x="34" y="7"/>
                    <a:pt x="38" y="0"/>
                  </a:cubicBezTo>
                  <a:cubicBezTo>
                    <a:pt x="66" y="21"/>
                    <a:pt x="93" y="41"/>
                    <a:pt x="121" y="61"/>
                  </a:cubicBezTo>
                  <a:cubicBezTo>
                    <a:pt x="116" y="68"/>
                    <a:pt x="111" y="74"/>
                    <a:pt x="106" y="81"/>
                  </a:cubicBezTo>
                  <a:cubicBezTo>
                    <a:pt x="84" y="73"/>
                    <a:pt x="60" y="66"/>
                    <a:pt x="3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769" y="1930"/>
              <a:ext cx="109" cy="117"/>
            </a:xfrm>
            <a:custGeom>
              <a:avLst/>
              <a:gdLst>
                <a:gd name="T0" fmla="*/ 60 w 118"/>
                <a:gd name="T1" fmla="*/ 118 h 127"/>
                <a:gd name="T2" fmla="*/ 39 w 118"/>
                <a:gd name="T3" fmla="*/ 127 h 127"/>
                <a:gd name="T4" fmla="*/ 0 w 118"/>
                <a:gd name="T5" fmla="*/ 32 h 127"/>
                <a:gd name="T6" fmla="*/ 33 w 118"/>
                <a:gd name="T7" fmla="*/ 19 h 127"/>
                <a:gd name="T8" fmla="*/ 60 w 118"/>
                <a:gd name="T9" fmla="*/ 68 h 127"/>
                <a:gd name="T10" fmla="*/ 46 w 118"/>
                <a:gd name="T11" fmla="*/ 14 h 127"/>
                <a:gd name="T12" fmla="*/ 79 w 118"/>
                <a:gd name="T13" fmla="*/ 0 h 127"/>
                <a:gd name="T14" fmla="*/ 118 w 118"/>
                <a:gd name="T15" fmla="*/ 95 h 127"/>
                <a:gd name="T16" fmla="*/ 97 w 118"/>
                <a:gd name="T17" fmla="*/ 103 h 127"/>
                <a:gd name="T18" fmla="*/ 66 w 118"/>
                <a:gd name="T19" fmla="*/ 27 h 127"/>
                <a:gd name="T20" fmla="*/ 85 w 118"/>
                <a:gd name="T21" fmla="*/ 108 h 127"/>
                <a:gd name="T22" fmla="*/ 72 w 118"/>
                <a:gd name="T23" fmla="*/ 114 h 127"/>
                <a:gd name="T24" fmla="*/ 28 w 118"/>
                <a:gd name="T25" fmla="*/ 44 h 127"/>
                <a:gd name="T26" fmla="*/ 60 w 118"/>
                <a:gd name="T27" fmla="*/ 11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7">
                  <a:moveTo>
                    <a:pt x="60" y="118"/>
                  </a:moveTo>
                  <a:cubicBezTo>
                    <a:pt x="53" y="122"/>
                    <a:pt x="46" y="124"/>
                    <a:pt x="39" y="127"/>
                  </a:cubicBezTo>
                  <a:cubicBezTo>
                    <a:pt x="26" y="95"/>
                    <a:pt x="12" y="65"/>
                    <a:pt x="0" y="32"/>
                  </a:cubicBezTo>
                  <a:cubicBezTo>
                    <a:pt x="11" y="28"/>
                    <a:pt x="22" y="23"/>
                    <a:pt x="33" y="19"/>
                  </a:cubicBezTo>
                  <a:cubicBezTo>
                    <a:pt x="42" y="35"/>
                    <a:pt x="52" y="50"/>
                    <a:pt x="60" y="68"/>
                  </a:cubicBezTo>
                  <a:cubicBezTo>
                    <a:pt x="55" y="52"/>
                    <a:pt x="50" y="32"/>
                    <a:pt x="46" y="14"/>
                  </a:cubicBezTo>
                  <a:cubicBezTo>
                    <a:pt x="56" y="9"/>
                    <a:pt x="68" y="4"/>
                    <a:pt x="79" y="0"/>
                  </a:cubicBezTo>
                  <a:cubicBezTo>
                    <a:pt x="92" y="32"/>
                    <a:pt x="105" y="63"/>
                    <a:pt x="118" y="95"/>
                  </a:cubicBezTo>
                  <a:cubicBezTo>
                    <a:pt x="111" y="97"/>
                    <a:pt x="104" y="100"/>
                    <a:pt x="97" y="103"/>
                  </a:cubicBezTo>
                  <a:cubicBezTo>
                    <a:pt x="87" y="78"/>
                    <a:pt x="76" y="53"/>
                    <a:pt x="66" y="27"/>
                  </a:cubicBezTo>
                  <a:cubicBezTo>
                    <a:pt x="72" y="53"/>
                    <a:pt x="79" y="81"/>
                    <a:pt x="85" y="108"/>
                  </a:cubicBezTo>
                  <a:cubicBezTo>
                    <a:pt x="81" y="110"/>
                    <a:pt x="76" y="112"/>
                    <a:pt x="72" y="114"/>
                  </a:cubicBezTo>
                  <a:cubicBezTo>
                    <a:pt x="57" y="91"/>
                    <a:pt x="42" y="67"/>
                    <a:pt x="28" y="44"/>
                  </a:cubicBezTo>
                  <a:cubicBezTo>
                    <a:pt x="39" y="68"/>
                    <a:pt x="49" y="94"/>
                    <a:pt x="6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4"/>
            <p:cNvSpPr>
              <a:spLocks noEditPoints="1"/>
            </p:cNvSpPr>
            <p:nvPr/>
          </p:nvSpPr>
          <p:spPr bwMode="auto">
            <a:xfrm>
              <a:off x="3439" y="1221"/>
              <a:ext cx="76" cy="72"/>
            </a:xfrm>
            <a:custGeom>
              <a:avLst/>
              <a:gdLst>
                <a:gd name="T0" fmla="*/ 41 w 82"/>
                <a:gd name="T1" fmla="*/ 0 h 78"/>
                <a:gd name="T2" fmla="*/ 54 w 82"/>
                <a:gd name="T3" fmla="*/ 26 h 78"/>
                <a:gd name="T4" fmla="*/ 82 w 82"/>
                <a:gd name="T5" fmla="*/ 30 h 78"/>
                <a:gd name="T6" fmla="*/ 77 w 82"/>
                <a:gd name="T7" fmla="*/ 34 h 78"/>
                <a:gd name="T8" fmla="*/ 67 w 82"/>
                <a:gd name="T9" fmla="*/ 45 h 78"/>
                <a:gd name="T10" fmla="*/ 62 w 82"/>
                <a:gd name="T11" fmla="*/ 50 h 78"/>
                <a:gd name="T12" fmla="*/ 64 w 82"/>
                <a:gd name="T13" fmla="*/ 64 h 78"/>
                <a:gd name="T14" fmla="*/ 67 w 82"/>
                <a:gd name="T15" fmla="*/ 78 h 78"/>
                <a:gd name="T16" fmla="*/ 41 w 82"/>
                <a:gd name="T17" fmla="*/ 65 h 78"/>
                <a:gd name="T18" fmla="*/ 16 w 82"/>
                <a:gd name="T19" fmla="*/ 78 h 78"/>
                <a:gd name="T20" fmla="*/ 21 w 82"/>
                <a:gd name="T21" fmla="*/ 50 h 78"/>
                <a:gd name="T22" fmla="*/ 0 w 82"/>
                <a:gd name="T23" fmla="*/ 30 h 78"/>
                <a:gd name="T24" fmla="*/ 28 w 82"/>
                <a:gd name="T25" fmla="*/ 26 h 78"/>
                <a:gd name="T26" fmla="*/ 41 w 82"/>
                <a:gd name="T27" fmla="*/ 0 h 78"/>
                <a:gd name="T28" fmla="*/ 27 w 82"/>
                <a:gd name="T29" fmla="*/ 63 h 78"/>
                <a:gd name="T30" fmla="*/ 41 w 82"/>
                <a:gd name="T31" fmla="*/ 55 h 78"/>
                <a:gd name="T32" fmla="*/ 56 w 82"/>
                <a:gd name="T33" fmla="*/ 63 h 78"/>
                <a:gd name="T34" fmla="*/ 52 w 82"/>
                <a:gd name="T35" fmla="*/ 46 h 78"/>
                <a:gd name="T36" fmla="*/ 65 w 82"/>
                <a:gd name="T37" fmla="*/ 35 h 78"/>
                <a:gd name="T38" fmla="*/ 48 w 82"/>
                <a:gd name="T39" fmla="*/ 33 h 78"/>
                <a:gd name="T40" fmla="*/ 41 w 82"/>
                <a:gd name="T41" fmla="*/ 19 h 78"/>
                <a:gd name="T42" fmla="*/ 34 w 82"/>
                <a:gd name="T43" fmla="*/ 33 h 78"/>
                <a:gd name="T44" fmla="*/ 18 w 82"/>
                <a:gd name="T45" fmla="*/ 35 h 78"/>
                <a:gd name="T46" fmla="*/ 30 w 82"/>
                <a:gd name="T47" fmla="*/ 47 h 78"/>
                <a:gd name="T48" fmla="*/ 27 w 82"/>
                <a:gd name="T49" fmla="*/ 6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78">
                  <a:moveTo>
                    <a:pt x="41" y="0"/>
                  </a:moveTo>
                  <a:cubicBezTo>
                    <a:pt x="46" y="8"/>
                    <a:pt x="50" y="17"/>
                    <a:pt x="54" y="26"/>
                  </a:cubicBezTo>
                  <a:cubicBezTo>
                    <a:pt x="63" y="27"/>
                    <a:pt x="72" y="28"/>
                    <a:pt x="82" y="30"/>
                  </a:cubicBezTo>
                  <a:cubicBezTo>
                    <a:pt x="82" y="31"/>
                    <a:pt x="79" y="33"/>
                    <a:pt x="77" y="34"/>
                  </a:cubicBezTo>
                  <a:cubicBezTo>
                    <a:pt x="74" y="38"/>
                    <a:pt x="71" y="41"/>
                    <a:pt x="67" y="45"/>
                  </a:cubicBezTo>
                  <a:cubicBezTo>
                    <a:pt x="65" y="46"/>
                    <a:pt x="62" y="49"/>
                    <a:pt x="62" y="50"/>
                  </a:cubicBezTo>
                  <a:cubicBezTo>
                    <a:pt x="61" y="53"/>
                    <a:pt x="64" y="61"/>
                    <a:pt x="64" y="64"/>
                  </a:cubicBezTo>
                  <a:cubicBezTo>
                    <a:pt x="65" y="69"/>
                    <a:pt x="66" y="73"/>
                    <a:pt x="67" y="78"/>
                  </a:cubicBezTo>
                  <a:cubicBezTo>
                    <a:pt x="58" y="74"/>
                    <a:pt x="50" y="69"/>
                    <a:pt x="41" y="65"/>
                  </a:cubicBezTo>
                  <a:cubicBezTo>
                    <a:pt x="33" y="69"/>
                    <a:pt x="24" y="74"/>
                    <a:pt x="16" y="78"/>
                  </a:cubicBezTo>
                  <a:cubicBezTo>
                    <a:pt x="17" y="69"/>
                    <a:pt x="19" y="59"/>
                    <a:pt x="21" y="50"/>
                  </a:cubicBezTo>
                  <a:cubicBezTo>
                    <a:pt x="15" y="43"/>
                    <a:pt x="6" y="36"/>
                    <a:pt x="0" y="30"/>
                  </a:cubicBezTo>
                  <a:cubicBezTo>
                    <a:pt x="10" y="28"/>
                    <a:pt x="19" y="27"/>
                    <a:pt x="28" y="26"/>
                  </a:cubicBezTo>
                  <a:cubicBezTo>
                    <a:pt x="33" y="17"/>
                    <a:pt x="37" y="8"/>
                    <a:pt x="41" y="0"/>
                  </a:cubicBezTo>
                  <a:close/>
                  <a:moveTo>
                    <a:pt x="27" y="63"/>
                  </a:moveTo>
                  <a:cubicBezTo>
                    <a:pt x="32" y="60"/>
                    <a:pt x="37" y="57"/>
                    <a:pt x="41" y="55"/>
                  </a:cubicBezTo>
                  <a:cubicBezTo>
                    <a:pt x="46" y="58"/>
                    <a:pt x="51" y="60"/>
                    <a:pt x="56" y="63"/>
                  </a:cubicBezTo>
                  <a:cubicBezTo>
                    <a:pt x="54" y="57"/>
                    <a:pt x="54" y="52"/>
                    <a:pt x="52" y="46"/>
                  </a:cubicBezTo>
                  <a:cubicBezTo>
                    <a:pt x="57" y="43"/>
                    <a:pt x="60" y="39"/>
                    <a:pt x="65" y="35"/>
                  </a:cubicBezTo>
                  <a:cubicBezTo>
                    <a:pt x="59" y="35"/>
                    <a:pt x="54" y="34"/>
                    <a:pt x="48" y="33"/>
                  </a:cubicBezTo>
                  <a:cubicBezTo>
                    <a:pt x="46" y="28"/>
                    <a:pt x="44" y="23"/>
                    <a:pt x="41" y="19"/>
                  </a:cubicBezTo>
                  <a:cubicBezTo>
                    <a:pt x="39" y="24"/>
                    <a:pt x="36" y="28"/>
                    <a:pt x="34" y="33"/>
                  </a:cubicBezTo>
                  <a:cubicBezTo>
                    <a:pt x="29" y="34"/>
                    <a:pt x="24" y="34"/>
                    <a:pt x="18" y="35"/>
                  </a:cubicBezTo>
                  <a:cubicBezTo>
                    <a:pt x="21" y="39"/>
                    <a:pt x="27" y="42"/>
                    <a:pt x="30" y="47"/>
                  </a:cubicBezTo>
                  <a:cubicBezTo>
                    <a:pt x="29" y="52"/>
                    <a:pt x="27" y="58"/>
                    <a:pt x="2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5"/>
            <p:cNvSpPr>
              <a:spLocks noEditPoints="1"/>
            </p:cNvSpPr>
            <p:nvPr/>
          </p:nvSpPr>
          <p:spPr bwMode="auto">
            <a:xfrm>
              <a:off x="3727" y="1221"/>
              <a:ext cx="76" cy="72"/>
            </a:xfrm>
            <a:custGeom>
              <a:avLst/>
              <a:gdLst>
                <a:gd name="T0" fmla="*/ 40 w 82"/>
                <a:gd name="T1" fmla="*/ 0 h 78"/>
                <a:gd name="T2" fmla="*/ 53 w 82"/>
                <a:gd name="T3" fmla="*/ 26 h 78"/>
                <a:gd name="T4" fmla="*/ 81 w 82"/>
                <a:gd name="T5" fmla="*/ 30 h 78"/>
                <a:gd name="T6" fmla="*/ 79 w 82"/>
                <a:gd name="T7" fmla="*/ 32 h 78"/>
                <a:gd name="T8" fmla="*/ 61 w 82"/>
                <a:gd name="T9" fmla="*/ 50 h 78"/>
                <a:gd name="T10" fmla="*/ 66 w 82"/>
                <a:gd name="T11" fmla="*/ 78 h 78"/>
                <a:gd name="T12" fmla="*/ 41 w 82"/>
                <a:gd name="T13" fmla="*/ 65 h 78"/>
                <a:gd name="T14" fmla="*/ 15 w 82"/>
                <a:gd name="T15" fmla="*/ 78 h 78"/>
                <a:gd name="T16" fmla="*/ 20 w 82"/>
                <a:gd name="T17" fmla="*/ 50 h 78"/>
                <a:gd name="T18" fmla="*/ 0 w 82"/>
                <a:gd name="T19" fmla="*/ 30 h 78"/>
                <a:gd name="T20" fmla="*/ 28 w 82"/>
                <a:gd name="T21" fmla="*/ 26 h 78"/>
                <a:gd name="T22" fmla="*/ 40 w 82"/>
                <a:gd name="T23" fmla="*/ 0 h 78"/>
                <a:gd name="T24" fmla="*/ 33 w 82"/>
                <a:gd name="T25" fmla="*/ 33 h 78"/>
                <a:gd name="T26" fmla="*/ 18 w 82"/>
                <a:gd name="T27" fmla="*/ 35 h 78"/>
                <a:gd name="T28" fmla="*/ 29 w 82"/>
                <a:gd name="T29" fmla="*/ 47 h 78"/>
                <a:gd name="T30" fmla="*/ 26 w 82"/>
                <a:gd name="T31" fmla="*/ 62 h 78"/>
                <a:gd name="T32" fmla="*/ 41 w 82"/>
                <a:gd name="T33" fmla="*/ 55 h 78"/>
                <a:gd name="T34" fmla="*/ 55 w 82"/>
                <a:gd name="T35" fmla="*/ 62 h 78"/>
                <a:gd name="T36" fmla="*/ 52 w 82"/>
                <a:gd name="T37" fmla="*/ 47 h 78"/>
                <a:gd name="T38" fmla="*/ 58 w 82"/>
                <a:gd name="T39" fmla="*/ 41 h 78"/>
                <a:gd name="T40" fmla="*/ 63 w 82"/>
                <a:gd name="T41" fmla="*/ 35 h 78"/>
                <a:gd name="T42" fmla="*/ 48 w 82"/>
                <a:gd name="T43" fmla="*/ 33 h 78"/>
                <a:gd name="T44" fmla="*/ 40 w 82"/>
                <a:gd name="T45" fmla="*/ 18 h 78"/>
                <a:gd name="T46" fmla="*/ 33 w 82"/>
                <a:gd name="T4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78">
                  <a:moveTo>
                    <a:pt x="40" y="0"/>
                  </a:moveTo>
                  <a:cubicBezTo>
                    <a:pt x="45" y="8"/>
                    <a:pt x="49" y="17"/>
                    <a:pt x="53" y="26"/>
                  </a:cubicBezTo>
                  <a:cubicBezTo>
                    <a:pt x="63" y="27"/>
                    <a:pt x="72" y="28"/>
                    <a:pt x="81" y="30"/>
                  </a:cubicBezTo>
                  <a:cubicBezTo>
                    <a:pt x="82" y="31"/>
                    <a:pt x="80" y="31"/>
                    <a:pt x="79" y="32"/>
                  </a:cubicBezTo>
                  <a:cubicBezTo>
                    <a:pt x="74" y="38"/>
                    <a:pt x="67" y="44"/>
                    <a:pt x="61" y="50"/>
                  </a:cubicBezTo>
                  <a:cubicBezTo>
                    <a:pt x="63" y="59"/>
                    <a:pt x="64" y="69"/>
                    <a:pt x="66" y="78"/>
                  </a:cubicBezTo>
                  <a:cubicBezTo>
                    <a:pt x="58" y="75"/>
                    <a:pt x="49" y="69"/>
                    <a:pt x="41" y="65"/>
                  </a:cubicBezTo>
                  <a:cubicBezTo>
                    <a:pt x="32" y="69"/>
                    <a:pt x="24" y="74"/>
                    <a:pt x="15" y="78"/>
                  </a:cubicBezTo>
                  <a:cubicBezTo>
                    <a:pt x="17" y="69"/>
                    <a:pt x="18" y="59"/>
                    <a:pt x="20" y="50"/>
                  </a:cubicBezTo>
                  <a:cubicBezTo>
                    <a:pt x="14" y="43"/>
                    <a:pt x="5" y="36"/>
                    <a:pt x="0" y="30"/>
                  </a:cubicBezTo>
                  <a:cubicBezTo>
                    <a:pt x="9" y="28"/>
                    <a:pt x="18" y="27"/>
                    <a:pt x="28" y="26"/>
                  </a:cubicBezTo>
                  <a:cubicBezTo>
                    <a:pt x="32" y="17"/>
                    <a:pt x="36" y="8"/>
                    <a:pt x="40" y="0"/>
                  </a:cubicBezTo>
                  <a:close/>
                  <a:moveTo>
                    <a:pt x="33" y="33"/>
                  </a:moveTo>
                  <a:cubicBezTo>
                    <a:pt x="28" y="34"/>
                    <a:pt x="23" y="34"/>
                    <a:pt x="18" y="35"/>
                  </a:cubicBezTo>
                  <a:cubicBezTo>
                    <a:pt x="20" y="39"/>
                    <a:pt x="26" y="42"/>
                    <a:pt x="29" y="47"/>
                  </a:cubicBezTo>
                  <a:cubicBezTo>
                    <a:pt x="28" y="52"/>
                    <a:pt x="27" y="57"/>
                    <a:pt x="26" y="62"/>
                  </a:cubicBezTo>
                  <a:cubicBezTo>
                    <a:pt x="31" y="60"/>
                    <a:pt x="36" y="57"/>
                    <a:pt x="41" y="55"/>
                  </a:cubicBezTo>
                  <a:cubicBezTo>
                    <a:pt x="45" y="57"/>
                    <a:pt x="50" y="60"/>
                    <a:pt x="55" y="62"/>
                  </a:cubicBezTo>
                  <a:cubicBezTo>
                    <a:pt x="54" y="57"/>
                    <a:pt x="53" y="52"/>
                    <a:pt x="52" y="47"/>
                  </a:cubicBezTo>
                  <a:cubicBezTo>
                    <a:pt x="54" y="45"/>
                    <a:pt x="56" y="43"/>
                    <a:pt x="58" y="41"/>
                  </a:cubicBezTo>
                  <a:cubicBezTo>
                    <a:pt x="60" y="39"/>
                    <a:pt x="63" y="37"/>
                    <a:pt x="63" y="35"/>
                  </a:cubicBezTo>
                  <a:cubicBezTo>
                    <a:pt x="58" y="34"/>
                    <a:pt x="53" y="34"/>
                    <a:pt x="48" y="33"/>
                  </a:cubicBezTo>
                  <a:cubicBezTo>
                    <a:pt x="45" y="28"/>
                    <a:pt x="43" y="23"/>
                    <a:pt x="40" y="18"/>
                  </a:cubicBezTo>
                  <a:cubicBezTo>
                    <a:pt x="38" y="23"/>
                    <a:pt x="36" y="28"/>
                    <a:pt x="3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6"/>
            <p:cNvSpPr>
              <a:spLocks noEditPoints="1"/>
            </p:cNvSpPr>
            <p:nvPr/>
          </p:nvSpPr>
          <p:spPr bwMode="auto">
            <a:xfrm>
              <a:off x="3364" y="1183"/>
              <a:ext cx="513" cy="477"/>
            </a:xfrm>
            <a:custGeom>
              <a:avLst/>
              <a:gdLst>
                <a:gd name="T0" fmla="*/ 4 w 555"/>
                <a:gd name="T1" fmla="*/ 99 h 516"/>
                <a:gd name="T2" fmla="*/ 390 w 555"/>
                <a:gd name="T3" fmla="*/ 456 h 516"/>
                <a:gd name="T4" fmla="*/ 265 w 555"/>
                <a:gd name="T5" fmla="*/ 123 h 516"/>
                <a:gd name="T6" fmla="*/ 340 w 555"/>
                <a:gd name="T7" fmla="*/ 123 h 516"/>
                <a:gd name="T8" fmla="*/ 358 w 555"/>
                <a:gd name="T9" fmla="*/ 171 h 516"/>
                <a:gd name="T10" fmla="*/ 426 w 555"/>
                <a:gd name="T11" fmla="*/ 171 h 516"/>
                <a:gd name="T12" fmla="*/ 432 w 555"/>
                <a:gd name="T13" fmla="*/ 165 h 516"/>
                <a:gd name="T14" fmla="*/ 364 w 555"/>
                <a:gd name="T15" fmla="*/ 165 h 516"/>
                <a:gd name="T16" fmla="*/ 383 w 555"/>
                <a:gd name="T17" fmla="*/ 315 h 516"/>
                <a:gd name="T18" fmla="*/ 367 w 555"/>
                <a:gd name="T19" fmla="*/ 321 h 516"/>
                <a:gd name="T20" fmla="*/ 188 w 555"/>
                <a:gd name="T21" fmla="*/ 321 h 516"/>
                <a:gd name="T22" fmla="*/ 166 w 555"/>
                <a:gd name="T23" fmla="*/ 257 h 516"/>
                <a:gd name="T24" fmla="*/ 142 w 555"/>
                <a:gd name="T25" fmla="*/ 208 h 516"/>
                <a:gd name="T26" fmla="*/ 148 w 555"/>
                <a:gd name="T27" fmla="*/ 224 h 516"/>
                <a:gd name="T28" fmla="*/ 300 w 555"/>
                <a:gd name="T29" fmla="*/ 185 h 516"/>
                <a:gd name="T30" fmla="*/ 366 w 555"/>
                <a:gd name="T31" fmla="*/ 251 h 516"/>
                <a:gd name="T32" fmla="*/ 362 w 555"/>
                <a:gd name="T33" fmla="*/ 224 h 516"/>
                <a:gd name="T34" fmla="*/ 273 w 555"/>
                <a:gd name="T35" fmla="*/ 248 h 516"/>
                <a:gd name="T36" fmla="*/ 238 w 555"/>
                <a:gd name="T37" fmla="*/ 309 h 516"/>
                <a:gd name="T38" fmla="*/ 220 w 555"/>
                <a:gd name="T39" fmla="*/ 300 h 516"/>
                <a:gd name="T40" fmla="*/ 232 w 555"/>
                <a:gd name="T41" fmla="*/ 327 h 516"/>
                <a:gd name="T42" fmla="*/ 242 w 555"/>
                <a:gd name="T43" fmla="*/ 224 h 516"/>
                <a:gd name="T44" fmla="*/ 238 w 555"/>
                <a:gd name="T45" fmla="*/ 244 h 516"/>
                <a:gd name="T46" fmla="*/ 243 w 555"/>
                <a:gd name="T47" fmla="*/ 258 h 516"/>
                <a:gd name="T48" fmla="*/ 305 w 555"/>
                <a:gd name="T49" fmla="*/ 230 h 516"/>
                <a:gd name="T50" fmla="*/ 281 w 555"/>
                <a:gd name="T51" fmla="*/ 208 h 516"/>
                <a:gd name="T52" fmla="*/ 316 w 555"/>
                <a:gd name="T53" fmla="*/ 263 h 516"/>
                <a:gd name="T54" fmla="*/ 311 w 555"/>
                <a:gd name="T55" fmla="*/ 157 h 516"/>
                <a:gd name="T56" fmla="*/ 246 w 555"/>
                <a:gd name="T57" fmla="*/ 179 h 516"/>
                <a:gd name="T58" fmla="*/ 255 w 555"/>
                <a:gd name="T59" fmla="*/ 185 h 516"/>
                <a:gd name="T60" fmla="*/ 188 w 555"/>
                <a:gd name="T61" fmla="*/ 251 h 516"/>
                <a:gd name="T62" fmla="*/ 182 w 555"/>
                <a:gd name="T63" fmla="*/ 274 h 516"/>
                <a:gd name="T64" fmla="*/ 193 w 555"/>
                <a:gd name="T65" fmla="*/ 208 h 516"/>
                <a:gd name="T66" fmla="*/ 172 w 555"/>
                <a:gd name="T67" fmla="*/ 296 h 516"/>
                <a:gd name="T68" fmla="*/ 199 w 555"/>
                <a:gd name="T69" fmla="*/ 315 h 516"/>
                <a:gd name="T70" fmla="*/ 220 w 555"/>
                <a:gd name="T71" fmla="*/ 257 h 516"/>
                <a:gd name="T72" fmla="*/ 220 w 555"/>
                <a:gd name="T73" fmla="*/ 333 h 516"/>
                <a:gd name="T74" fmla="*/ 325 w 555"/>
                <a:gd name="T75" fmla="*/ 358 h 516"/>
                <a:gd name="T76" fmla="*/ 335 w 555"/>
                <a:gd name="T77" fmla="*/ 343 h 516"/>
                <a:gd name="T78" fmla="*/ 323 w 555"/>
                <a:gd name="T79" fmla="*/ 300 h 516"/>
                <a:gd name="T80" fmla="*/ 323 w 555"/>
                <a:gd name="T81" fmla="*/ 294 h 516"/>
                <a:gd name="T82" fmla="*/ 352 w 555"/>
                <a:gd name="T83" fmla="*/ 268 h 516"/>
                <a:gd name="T84" fmla="*/ 356 w 555"/>
                <a:gd name="T85" fmla="*/ 296 h 516"/>
                <a:gd name="T86" fmla="*/ 383 w 555"/>
                <a:gd name="T87" fmla="*/ 289 h 516"/>
                <a:gd name="T88" fmla="*/ 373 w 555"/>
                <a:gd name="T89" fmla="*/ 230 h 516"/>
                <a:gd name="T90" fmla="*/ 426 w 555"/>
                <a:gd name="T91" fmla="*/ 230 h 516"/>
                <a:gd name="T92" fmla="*/ 386 w 555"/>
                <a:gd name="T93" fmla="*/ 208 h 516"/>
                <a:gd name="T94" fmla="*/ 487 w 555"/>
                <a:gd name="T95" fmla="*/ 299 h 516"/>
                <a:gd name="T96" fmla="*/ 218 w 555"/>
                <a:gd name="T97" fmla="*/ 185 h 516"/>
                <a:gd name="T98" fmla="*/ 175 w 555"/>
                <a:gd name="T99" fmla="*/ 171 h 516"/>
                <a:gd name="T100" fmla="*/ 193 w 555"/>
                <a:gd name="T101" fmla="*/ 165 h 516"/>
                <a:gd name="T102" fmla="*/ 124 w 555"/>
                <a:gd name="T103" fmla="*/ 165 h 516"/>
                <a:gd name="T104" fmla="*/ 222 w 555"/>
                <a:gd name="T105" fmla="*/ 349 h 516"/>
                <a:gd name="T106" fmla="*/ 278 w 555"/>
                <a:gd name="T107" fmla="*/ 496 h 516"/>
                <a:gd name="T108" fmla="*/ 264 w 555"/>
                <a:gd name="T109" fmla="*/ 455 h 516"/>
                <a:gd name="T110" fmla="*/ 294 w 555"/>
                <a:gd name="T111" fmla="*/ 441 h 516"/>
                <a:gd name="T112" fmla="*/ 297 w 555"/>
                <a:gd name="T113" fmla="*/ 450 h 516"/>
                <a:gd name="T114" fmla="*/ 252 w 555"/>
                <a:gd name="T115" fmla="*/ 445 h 516"/>
                <a:gd name="T116" fmla="*/ 460 w 555"/>
                <a:gd name="T117" fmla="*/ 401 h 516"/>
                <a:gd name="T118" fmla="*/ 389 w 555"/>
                <a:gd name="T119" fmla="*/ 308 h 516"/>
                <a:gd name="T120" fmla="*/ 308 w 555"/>
                <a:gd name="T121" fmla="*/ 139 h 516"/>
                <a:gd name="T122" fmla="*/ 234 w 555"/>
                <a:gd name="T123" fmla="*/ 139 h 516"/>
                <a:gd name="T124" fmla="*/ 278 w 555"/>
                <a:gd name="T125" fmla="*/ 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16">
                  <a:moveTo>
                    <a:pt x="446" y="6"/>
                  </a:moveTo>
                  <a:cubicBezTo>
                    <a:pt x="444" y="5"/>
                    <a:pt x="439" y="0"/>
                    <a:pt x="439" y="0"/>
                  </a:cubicBezTo>
                  <a:cubicBezTo>
                    <a:pt x="439" y="0"/>
                    <a:pt x="436" y="2"/>
                    <a:pt x="435" y="3"/>
                  </a:cubicBezTo>
                  <a:cubicBezTo>
                    <a:pt x="425" y="9"/>
                    <a:pt x="415" y="15"/>
                    <a:pt x="406" y="20"/>
                  </a:cubicBezTo>
                  <a:cubicBezTo>
                    <a:pt x="370" y="38"/>
                    <a:pt x="332" y="50"/>
                    <a:pt x="278" y="50"/>
                  </a:cubicBezTo>
                  <a:cubicBezTo>
                    <a:pt x="207" y="50"/>
                    <a:pt x="162" y="29"/>
                    <a:pt x="118" y="0"/>
                  </a:cubicBezTo>
                  <a:cubicBezTo>
                    <a:pt x="99" y="16"/>
                    <a:pt x="78" y="34"/>
                    <a:pt x="59" y="52"/>
                  </a:cubicBezTo>
                  <a:cubicBezTo>
                    <a:pt x="40" y="68"/>
                    <a:pt x="22" y="84"/>
                    <a:pt x="4" y="99"/>
                  </a:cubicBezTo>
                  <a:cubicBezTo>
                    <a:pt x="3" y="100"/>
                    <a:pt x="0" y="101"/>
                    <a:pt x="1" y="102"/>
                  </a:cubicBezTo>
                  <a:cubicBezTo>
                    <a:pt x="25" y="107"/>
                    <a:pt x="40" y="121"/>
                    <a:pt x="48" y="141"/>
                  </a:cubicBezTo>
                  <a:cubicBezTo>
                    <a:pt x="57" y="162"/>
                    <a:pt x="55" y="191"/>
                    <a:pt x="55" y="221"/>
                  </a:cubicBezTo>
                  <a:cubicBezTo>
                    <a:pt x="55" y="320"/>
                    <a:pt x="58" y="421"/>
                    <a:pt x="132" y="445"/>
                  </a:cubicBezTo>
                  <a:cubicBezTo>
                    <a:pt x="181" y="461"/>
                    <a:pt x="238" y="470"/>
                    <a:pt x="268" y="505"/>
                  </a:cubicBezTo>
                  <a:cubicBezTo>
                    <a:pt x="271" y="508"/>
                    <a:pt x="274" y="513"/>
                    <a:pt x="278" y="516"/>
                  </a:cubicBezTo>
                  <a:cubicBezTo>
                    <a:pt x="285" y="509"/>
                    <a:pt x="291" y="501"/>
                    <a:pt x="299" y="494"/>
                  </a:cubicBezTo>
                  <a:cubicBezTo>
                    <a:pt x="322" y="475"/>
                    <a:pt x="358" y="465"/>
                    <a:pt x="390" y="456"/>
                  </a:cubicBezTo>
                  <a:cubicBezTo>
                    <a:pt x="413" y="449"/>
                    <a:pt x="437" y="443"/>
                    <a:pt x="452" y="431"/>
                  </a:cubicBezTo>
                  <a:cubicBezTo>
                    <a:pt x="498" y="391"/>
                    <a:pt x="502" y="307"/>
                    <a:pt x="502" y="221"/>
                  </a:cubicBezTo>
                  <a:cubicBezTo>
                    <a:pt x="502" y="191"/>
                    <a:pt x="500" y="163"/>
                    <a:pt x="508" y="141"/>
                  </a:cubicBezTo>
                  <a:cubicBezTo>
                    <a:pt x="517" y="121"/>
                    <a:pt x="531" y="106"/>
                    <a:pt x="555" y="102"/>
                  </a:cubicBezTo>
                  <a:cubicBezTo>
                    <a:pt x="520" y="70"/>
                    <a:pt x="483" y="38"/>
                    <a:pt x="446" y="6"/>
                  </a:cubicBezTo>
                  <a:close/>
                  <a:moveTo>
                    <a:pt x="252" y="145"/>
                  </a:moveTo>
                  <a:cubicBezTo>
                    <a:pt x="253" y="138"/>
                    <a:pt x="252" y="130"/>
                    <a:pt x="252" y="123"/>
                  </a:cubicBezTo>
                  <a:cubicBezTo>
                    <a:pt x="257" y="123"/>
                    <a:pt x="261" y="123"/>
                    <a:pt x="265" y="123"/>
                  </a:cubicBezTo>
                  <a:cubicBezTo>
                    <a:pt x="265" y="130"/>
                    <a:pt x="265" y="138"/>
                    <a:pt x="265" y="145"/>
                  </a:cubicBezTo>
                  <a:cubicBezTo>
                    <a:pt x="272" y="146"/>
                    <a:pt x="281" y="145"/>
                    <a:pt x="289" y="145"/>
                  </a:cubicBezTo>
                  <a:cubicBezTo>
                    <a:pt x="291" y="139"/>
                    <a:pt x="289" y="130"/>
                    <a:pt x="290" y="123"/>
                  </a:cubicBezTo>
                  <a:cubicBezTo>
                    <a:pt x="294" y="123"/>
                    <a:pt x="298" y="123"/>
                    <a:pt x="303" y="123"/>
                  </a:cubicBezTo>
                  <a:cubicBezTo>
                    <a:pt x="303" y="130"/>
                    <a:pt x="303" y="138"/>
                    <a:pt x="303" y="145"/>
                  </a:cubicBezTo>
                  <a:cubicBezTo>
                    <a:pt x="310" y="146"/>
                    <a:pt x="319" y="145"/>
                    <a:pt x="327" y="145"/>
                  </a:cubicBezTo>
                  <a:cubicBezTo>
                    <a:pt x="327" y="138"/>
                    <a:pt x="327" y="130"/>
                    <a:pt x="327" y="123"/>
                  </a:cubicBezTo>
                  <a:cubicBezTo>
                    <a:pt x="331" y="123"/>
                    <a:pt x="335" y="123"/>
                    <a:pt x="340" y="123"/>
                  </a:cubicBezTo>
                  <a:cubicBezTo>
                    <a:pt x="340" y="133"/>
                    <a:pt x="340" y="142"/>
                    <a:pt x="340" y="152"/>
                  </a:cubicBezTo>
                  <a:cubicBezTo>
                    <a:pt x="298" y="152"/>
                    <a:pt x="257" y="152"/>
                    <a:pt x="215" y="152"/>
                  </a:cubicBezTo>
                  <a:cubicBezTo>
                    <a:pt x="215" y="142"/>
                    <a:pt x="215" y="132"/>
                    <a:pt x="216" y="123"/>
                  </a:cubicBezTo>
                  <a:cubicBezTo>
                    <a:pt x="220" y="123"/>
                    <a:pt x="224" y="123"/>
                    <a:pt x="228" y="123"/>
                  </a:cubicBezTo>
                  <a:cubicBezTo>
                    <a:pt x="228" y="130"/>
                    <a:pt x="228" y="138"/>
                    <a:pt x="228" y="145"/>
                  </a:cubicBezTo>
                  <a:cubicBezTo>
                    <a:pt x="235" y="146"/>
                    <a:pt x="244" y="145"/>
                    <a:pt x="252" y="145"/>
                  </a:cubicBezTo>
                  <a:close/>
                  <a:moveTo>
                    <a:pt x="346" y="171"/>
                  </a:moveTo>
                  <a:cubicBezTo>
                    <a:pt x="350" y="171"/>
                    <a:pt x="354" y="171"/>
                    <a:pt x="358" y="171"/>
                  </a:cubicBezTo>
                  <a:cubicBezTo>
                    <a:pt x="358" y="177"/>
                    <a:pt x="358" y="184"/>
                    <a:pt x="358" y="191"/>
                  </a:cubicBezTo>
                  <a:cubicBezTo>
                    <a:pt x="365" y="192"/>
                    <a:pt x="373" y="191"/>
                    <a:pt x="381" y="191"/>
                  </a:cubicBezTo>
                  <a:cubicBezTo>
                    <a:pt x="381" y="184"/>
                    <a:pt x="381" y="178"/>
                    <a:pt x="381" y="171"/>
                  </a:cubicBezTo>
                  <a:cubicBezTo>
                    <a:pt x="384" y="171"/>
                    <a:pt x="388" y="171"/>
                    <a:pt x="392" y="171"/>
                  </a:cubicBezTo>
                  <a:cubicBezTo>
                    <a:pt x="392" y="178"/>
                    <a:pt x="392" y="184"/>
                    <a:pt x="392" y="191"/>
                  </a:cubicBezTo>
                  <a:cubicBezTo>
                    <a:pt x="399" y="191"/>
                    <a:pt x="407" y="191"/>
                    <a:pt x="414" y="191"/>
                  </a:cubicBezTo>
                  <a:cubicBezTo>
                    <a:pt x="415" y="185"/>
                    <a:pt x="414" y="177"/>
                    <a:pt x="415" y="171"/>
                  </a:cubicBezTo>
                  <a:cubicBezTo>
                    <a:pt x="418" y="171"/>
                    <a:pt x="422" y="171"/>
                    <a:pt x="426" y="171"/>
                  </a:cubicBezTo>
                  <a:cubicBezTo>
                    <a:pt x="426" y="181"/>
                    <a:pt x="426" y="192"/>
                    <a:pt x="426" y="202"/>
                  </a:cubicBezTo>
                  <a:cubicBezTo>
                    <a:pt x="397" y="202"/>
                    <a:pt x="367" y="202"/>
                    <a:pt x="337" y="202"/>
                  </a:cubicBezTo>
                  <a:cubicBezTo>
                    <a:pt x="337" y="196"/>
                    <a:pt x="337" y="191"/>
                    <a:pt x="337" y="185"/>
                  </a:cubicBezTo>
                  <a:cubicBezTo>
                    <a:pt x="340" y="185"/>
                    <a:pt x="342" y="185"/>
                    <a:pt x="345" y="185"/>
                  </a:cubicBezTo>
                  <a:cubicBezTo>
                    <a:pt x="346" y="181"/>
                    <a:pt x="345" y="175"/>
                    <a:pt x="346" y="171"/>
                  </a:cubicBezTo>
                  <a:close/>
                  <a:moveTo>
                    <a:pt x="489" y="227"/>
                  </a:moveTo>
                  <a:cubicBezTo>
                    <a:pt x="470" y="227"/>
                    <a:pt x="451" y="227"/>
                    <a:pt x="432" y="227"/>
                  </a:cubicBezTo>
                  <a:cubicBezTo>
                    <a:pt x="432" y="206"/>
                    <a:pt x="432" y="186"/>
                    <a:pt x="432" y="165"/>
                  </a:cubicBezTo>
                  <a:cubicBezTo>
                    <a:pt x="425" y="164"/>
                    <a:pt x="417" y="165"/>
                    <a:pt x="409" y="165"/>
                  </a:cubicBezTo>
                  <a:cubicBezTo>
                    <a:pt x="408" y="171"/>
                    <a:pt x="409" y="179"/>
                    <a:pt x="409" y="186"/>
                  </a:cubicBezTo>
                  <a:cubicBezTo>
                    <a:pt x="405" y="186"/>
                    <a:pt x="401" y="186"/>
                    <a:pt x="398" y="186"/>
                  </a:cubicBezTo>
                  <a:cubicBezTo>
                    <a:pt x="398" y="179"/>
                    <a:pt x="398" y="172"/>
                    <a:pt x="398" y="165"/>
                  </a:cubicBezTo>
                  <a:cubicBezTo>
                    <a:pt x="391" y="164"/>
                    <a:pt x="382" y="165"/>
                    <a:pt x="375" y="165"/>
                  </a:cubicBezTo>
                  <a:cubicBezTo>
                    <a:pt x="375" y="172"/>
                    <a:pt x="375" y="179"/>
                    <a:pt x="375" y="186"/>
                  </a:cubicBezTo>
                  <a:cubicBezTo>
                    <a:pt x="371" y="186"/>
                    <a:pt x="367" y="186"/>
                    <a:pt x="364" y="186"/>
                  </a:cubicBezTo>
                  <a:cubicBezTo>
                    <a:pt x="364" y="179"/>
                    <a:pt x="364" y="172"/>
                    <a:pt x="364" y="165"/>
                  </a:cubicBezTo>
                  <a:cubicBezTo>
                    <a:pt x="358" y="164"/>
                    <a:pt x="351" y="165"/>
                    <a:pt x="345" y="165"/>
                  </a:cubicBezTo>
                  <a:cubicBezTo>
                    <a:pt x="346" y="157"/>
                    <a:pt x="345" y="149"/>
                    <a:pt x="346" y="143"/>
                  </a:cubicBezTo>
                  <a:cubicBezTo>
                    <a:pt x="396" y="143"/>
                    <a:pt x="445" y="143"/>
                    <a:pt x="495" y="143"/>
                  </a:cubicBezTo>
                  <a:cubicBezTo>
                    <a:pt x="486" y="164"/>
                    <a:pt x="491" y="197"/>
                    <a:pt x="489" y="227"/>
                  </a:cubicBezTo>
                  <a:close/>
                  <a:moveTo>
                    <a:pt x="362" y="315"/>
                  </a:moveTo>
                  <a:cubicBezTo>
                    <a:pt x="362" y="308"/>
                    <a:pt x="362" y="302"/>
                    <a:pt x="362" y="296"/>
                  </a:cubicBezTo>
                  <a:cubicBezTo>
                    <a:pt x="369" y="296"/>
                    <a:pt x="376" y="296"/>
                    <a:pt x="383" y="296"/>
                  </a:cubicBezTo>
                  <a:cubicBezTo>
                    <a:pt x="383" y="302"/>
                    <a:pt x="383" y="308"/>
                    <a:pt x="383" y="315"/>
                  </a:cubicBezTo>
                  <a:cubicBezTo>
                    <a:pt x="376" y="315"/>
                    <a:pt x="369" y="315"/>
                    <a:pt x="362" y="315"/>
                  </a:cubicBezTo>
                  <a:close/>
                  <a:moveTo>
                    <a:pt x="383" y="321"/>
                  </a:moveTo>
                  <a:cubicBezTo>
                    <a:pt x="383" y="328"/>
                    <a:pt x="383" y="336"/>
                    <a:pt x="383" y="343"/>
                  </a:cubicBezTo>
                  <a:cubicBezTo>
                    <a:pt x="380" y="343"/>
                    <a:pt x="376" y="343"/>
                    <a:pt x="373" y="343"/>
                  </a:cubicBezTo>
                  <a:cubicBezTo>
                    <a:pt x="373" y="336"/>
                    <a:pt x="373" y="328"/>
                    <a:pt x="373" y="321"/>
                  </a:cubicBezTo>
                  <a:cubicBezTo>
                    <a:pt x="376" y="321"/>
                    <a:pt x="380" y="321"/>
                    <a:pt x="383" y="321"/>
                  </a:cubicBezTo>
                  <a:close/>
                  <a:moveTo>
                    <a:pt x="341" y="321"/>
                  </a:moveTo>
                  <a:cubicBezTo>
                    <a:pt x="350" y="321"/>
                    <a:pt x="358" y="321"/>
                    <a:pt x="367" y="321"/>
                  </a:cubicBezTo>
                  <a:cubicBezTo>
                    <a:pt x="367" y="328"/>
                    <a:pt x="367" y="336"/>
                    <a:pt x="367" y="343"/>
                  </a:cubicBezTo>
                  <a:cubicBezTo>
                    <a:pt x="358" y="343"/>
                    <a:pt x="350" y="343"/>
                    <a:pt x="341" y="343"/>
                  </a:cubicBezTo>
                  <a:cubicBezTo>
                    <a:pt x="341" y="336"/>
                    <a:pt x="341" y="327"/>
                    <a:pt x="341" y="321"/>
                  </a:cubicBezTo>
                  <a:close/>
                  <a:moveTo>
                    <a:pt x="188" y="321"/>
                  </a:moveTo>
                  <a:cubicBezTo>
                    <a:pt x="197" y="321"/>
                    <a:pt x="205" y="321"/>
                    <a:pt x="214" y="321"/>
                  </a:cubicBezTo>
                  <a:cubicBezTo>
                    <a:pt x="214" y="328"/>
                    <a:pt x="214" y="336"/>
                    <a:pt x="214" y="343"/>
                  </a:cubicBezTo>
                  <a:cubicBezTo>
                    <a:pt x="205" y="343"/>
                    <a:pt x="197" y="343"/>
                    <a:pt x="188" y="343"/>
                  </a:cubicBezTo>
                  <a:cubicBezTo>
                    <a:pt x="188" y="336"/>
                    <a:pt x="188" y="327"/>
                    <a:pt x="188" y="321"/>
                  </a:cubicBezTo>
                  <a:close/>
                  <a:moveTo>
                    <a:pt x="166" y="257"/>
                  </a:moveTo>
                  <a:cubicBezTo>
                    <a:pt x="166" y="271"/>
                    <a:pt x="166" y="285"/>
                    <a:pt x="166" y="299"/>
                  </a:cubicBezTo>
                  <a:cubicBezTo>
                    <a:pt x="134" y="299"/>
                    <a:pt x="101" y="299"/>
                    <a:pt x="69" y="299"/>
                  </a:cubicBezTo>
                  <a:cubicBezTo>
                    <a:pt x="67" y="279"/>
                    <a:pt x="67" y="258"/>
                    <a:pt x="66" y="236"/>
                  </a:cubicBezTo>
                  <a:cubicBezTo>
                    <a:pt x="66" y="236"/>
                    <a:pt x="66" y="236"/>
                    <a:pt x="67" y="235"/>
                  </a:cubicBezTo>
                  <a:cubicBezTo>
                    <a:pt x="86" y="235"/>
                    <a:pt x="105" y="235"/>
                    <a:pt x="124" y="235"/>
                  </a:cubicBezTo>
                  <a:cubicBezTo>
                    <a:pt x="124" y="242"/>
                    <a:pt x="124" y="249"/>
                    <a:pt x="124" y="256"/>
                  </a:cubicBezTo>
                  <a:cubicBezTo>
                    <a:pt x="137" y="257"/>
                    <a:pt x="152" y="257"/>
                    <a:pt x="166" y="257"/>
                  </a:cubicBezTo>
                  <a:close/>
                  <a:moveTo>
                    <a:pt x="147" y="230"/>
                  </a:moveTo>
                  <a:cubicBezTo>
                    <a:pt x="147" y="237"/>
                    <a:pt x="147" y="244"/>
                    <a:pt x="147" y="251"/>
                  </a:cubicBezTo>
                  <a:cubicBezTo>
                    <a:pt x="141" y="251"/>
                    <a:pt x="136" y="251"/>
                    <a:pt x="130" y="251"/>
                  </a:cubicBezTo>
                  <a:cubicBezTo>
                    <a:pt x="130" y="244"/>
                    <a:pt x="130" y="237"/>
                    <a:pt x="130" y="230"/>
                  </a:cubicBezTo>
                  <a:cubicBezTo>
                    <a:pt x="136" y="230"/>
                    <a:pt x="141" y="230"/>
                    <a:pt x="147" y="230"/>
                  </a:cubicBezTo>
                  <a:close/>
                  <a:moveTo>
                    <a:pt x="130" y="224"/>
                  </a:moveTo>
                  <a:cubicBezTo>
                    <a:pt x="130" y="219"/>
                    <a:pt x="130" y="213"/>
                    <a:pt x="130" y="208"/>
                  </a:cubicBezTo>
                  <a:cubicBezTo>
                    <a:pt x="134" y="208"/>
                    <a:pt x="138" y="208"/>
                    <a:pt x="142" y="208"/>
                  </a:cubicBezTo>
                  <a:cubicBezTo>
                    <a:pt x="142" y="213"/>
                    <a:pt x="142" y="219"/>
                    <a:pt x="142" y="224"/>
                  </a:cubicBezTo>
                  <a:cubicBezTo>
                    <a:pt x="138" y="224"/>
                    <a:pt x="134" y="224"/>
                    <a:pt x="130" y="224"/>
                  </a:cubicBezTo>
                  <a:close/>
                  <a:moveTo>
                    <a:pt x="153" y="251"/>
                  </a:moveTo>
                  <a:cubicBezTo>
                    <a:pt x="153" y="244"/>
                    <a:pt x="153" y="236"/>
                    <a:pt x="153" y="230"/>
                  </a:cubicBezTo>
                  <a:cubicBezTo>
                    <a:pt x="163" y="230"/>
                    <a:pt x="172" y="230"/>
                    <a:pt x="182" y="230"/>
                  </a:cubicBezTo>
                  <a:cubicBezTo>
                    <a:pt x="182" y="237"/>
                    <a:pt x="182" y="244"/>
                    <a:pt x="182" y="251"/>
                  </a:cubicBezTo>
                  <a:cubicBezTo>
                    <a:pt x="172" y="251"/>
                    <a:pt x="163" y="251"/>
                    <a:pt x="153" y="251"/>
                  </a:cubicBezTo>
                  <a:close/>
                  <a:moveTo>
                    <a:pt x="148" y="224"/>
                  </a:moveTo>
                  <a:cubicBezTo>
                    <a:pt x="148" y="219"/>
                    <a:pt x="148" y="213"/>
                    <a:pt x="148" y="208"/>
                  </a:cubicBezTo>
                  <a:cubicBezTo>
                    <a:pt x="155" y="208"/>
                    <a:pt x="162" y="208"/>
                    <a:pt x="169" y="208"/>
                  </a:cubicBezTo>
                  <a:cubicBezTo>
                    <a:pt x="169" y="213"/>
                    <a:pt x="169" y="219"/>
                    <a:pt x="169" y="224"/>
                  </a:cubicBezTo>
                  <a:cubicBezTo>
                    <a:pt x="162" y="224"/>
                    <a:pt x="155" y="224"/>
                    <a:pt x="148" y="224"/>
                  </a:cubicBezTo>
                  <a:close/>
                  <a:moveTo>
                    <a:pt x="331" y="185"/>
                  </a:moveTo>
                  <a:cubicBezTo>
                    <a:pt x="331" y="191"/>
                    <a:pt x="331" y="196"/>
                    <a:pt x="331" y="202"/>
                  </a:cubicBezTo>
                  <a:cubicBezTo>
                    <a:pt x="321" y="202"/>
                    <a:pt x="310" y="202"/>
                    <a:pt x="299" y="202"/>
                  </a:cubicBezTo>
                  <a:cubicBezTo>
                    <a:pt x="300" y="197"/>
                    <a:pt x="299" y="190"/>
                    <a:pt x="300" y="185"/>
                  </a:cubicBezTo>
                  <a:cubicBezTo>
                    <a:pt x="310" y="185"/>
                    <a:pt x="321" y="185"/>
                    <a:pt x="331" y="185"/>
                  </a:cubicBezTo>
                  <a:close/>
                  <a:moveTo>
                    <a:pt x="317" y="179"/>
                  </a:moveTo>
                  <a:cubicBezTo>
                    <a:pt x="317" y="172"/>
                    <a:pt x="317" y="165"/>
                    <a:pt x="317" y="157"/>
                  </a:cubicBezTo>
                  <a:cubicBezTo>
                    <a:pt x="325" y="157"/>
                    <a:pt x="332" y="157"/>
                    <a:pt x="340" y="157"/>
                  </a:cubicBezTo>
                  <a:cubicBezTo>
                    <a:pt x="340" y="165"/>
                    <a:pt x="340" y="172"/>
                    <a:pt x="340" y="179"/>
                  </a:cubicBezTo>
                  <a:cubicBezTo>
                    <a:pt x="332" y="179"/>
                    <a:pt x="325" y="179"/>
                    <a:pt x="317" y="179"/>
                  </a:cubicBezTo>
                  <a:close/>
                  <a:moveTo>
                    <a:pt x="366" y="230"/>
                  </a:moveTo>
                  <a:cubicBezTo>
                    <a:pt x="366" y="237"/>
                    <a:pt x="366" y="244"/>
                    <a:pt x="366" y="251"/>
                  </a:cubicBezTo>
                  <a:cubicBezTo>
                    <a:pt x="356" y="251"/>
                    <a:pt x="345" y="251"/>
                    <a:pt x="335" y="251"/>
                  </a:cubicBezTo>
                  <a:cubicBezTo>
                    <a:pt x="335" y="244"/>
                    <a:pt x="334" y="236"/>
                    <a:pt x="335" y="230"/>
                  </a:cubicBezTo>
                  <a:cubicBezTo>
                    <a:pt x="345" y="230"/>
                    <a:pt x="356" y="230"/>
                    <a:pt x="366" y="230"/>
                  </a:cubicBezTo>
                  <a:close/>
                  <a:moveTo>
                    <a:pt x="362" y="224"/>
                  </a:moveTo>
                  <a:cubicBezTo>
                    <a:pt x="362" y="219"/>
                    <a:pt x="362" y="213"/>
                    <a:pt x="362" y="208"/>
                  </a:cubicBezTo>
                  <a:cubicBezTo>
                    <a:pt x="368" y="208"/>
                    <a:pt x="374" y="208"/>
                    <a:pt x="380" y="208"/>
                  </a:cubicBezTo>
                  <a:cubicBezTo>
                    <a:pt x="380" y="213"/>
                    <a:pt x="380" y="219"/>
                    <a:pt x="380" y="224"/>
                  </a:cubicBezTo>
                  <a:cubicBezTo>
                    <a:pt x="374" y="224"/>
                    <a:pt x="368" y="224"/>
                    <a:pt x="362" y="224"/>
                  </a:cubicBezTo>
                  <a:close/>
                  <a:moveTo>
                    <a:pt x="356" y="224"/>
                  </a:moveTo>
                  <a:cubicBezTo>
                    <a:pt x="344" y="224"/>
                    <a:pt x="331" y="224"/>
                    <a:pt x="318" y="224"/>
                  </a:cubicBezTo>
                  <a:cubicBezTo>
                    <a:pt x="319" y="219"/>
                    <a:pt x="318" y="213"/>
                    <a:pt x="319" y="208"/>
                  </a:cubicBezTo>
                  <a:cubicBezTo>
                    <a:pt x="331" y="208"/>
                    <a:pt x="344" y="208"/>
                    <a:pt x="356" y="208"/>
                  </a:cubicBezTo>
                  <a:cubicBezTo>
                    <a:pt x="356" y="213"/>
                    <a:pt x="356" y="219"/>
                    <a:pt x="356" y="224"/>
                  </a:cubicBezTo>
                  <a:close/>
                  <a:moveTo>
                    <a:pt x="317" y="299"/>
                  </a:moveTo>
                  <a:cubicBezTo>
                    <a:pt x="290" y="299"/>
                    <a:pt x="264" y="299"/>
                    <a:pt x="238" y="299"/>
                  </a:cubicBezTo>
                  <a:cubicBezTo>
                    <a:pt x="235" y="270"/>
                    <a:pt x="250" y="250"/>
                    <a:pt x="273" y="248"/>
                  </a:cubicBezTo>
                  <a:cubicBezTo>
                    <a:pt x="296" y="246"/>
                    <a:pt x="314" y="262"/>
                    <a:pt x="317" y="282"/>
                  </a:cubicBezTo>
                  <a:cubicBezTo>
                    <a:pt x="318" y="287"/>
                    <a:pt x="316" y="293"/>
                    <a:pt x="317" y="299"/>
                  </a:cubicBezTo>
                  <a:close/>
                  <a:moveTo>
                    <a:pt x="238" y="345"/>
                  </a:moveTo>
                  <a:cubicBezTo>
                    <a:pt x="238" y="345"/>
                    <a:pt x="239" y="345"/>
                    <a:pt x="239" y="345"/>
                  </a:cubicBezTo>
                  <a:cubicBezTo>
                    <a:pt x="239" y="346"/>
                    <a:pt x="238" y="346"/>
                    <a:pt x="238" y="347"/>
                  </a:cubicBezTo>
                  <a:cubicBezTo>
                    <a:pt x="237" y="347"/>
                    <a:pt x="238" y="346"/>
                    <a:pt x="238" y="345"/>
                  </a:cubicBezTo>
                  <a:close/>
                  <a:moveTo>
                    <a:pt x="238" y="343"/>
                  </a:moveTo>
                  <a:cubicBezTo>
                    <a:pt x="238" y="332"/>
                    <a:pt x="238" y="320"/>
                    <a:pt x="238" y="309"/>
                  </a:cubicBezTo>
                  <a:cubicBezTo>
                    <a:pt x="238" y="309"/>
                    <a:pt x="238" y="308"/>
                    <a:pt x="238" y="308"/>
                  </a:cubicBezTo>
                  <a:cubicBezTo>
                    <a:pt x="264" y="308"/>
                    <a:pt x="291" y="308"/>
                    <a:pt x="317" y="308"/>
                  </a:cubicBezTo>
                  <a:cubicBezTo>
                    <a:pt x="317" y="320"/>
                    <a:pt x="317" y="331"/>
                    <a:pt x="317" y="343"/>
                  </a:cubicBezTo>
                  <a:cubicBezTo>
                    <a:pt x="290" y="343"/>
                    <a:pt x="264" y="343"/>
                    <a:pt x="238" y="343"/>
                  </a:cubicBezTo>
                  <a:close/>
                  <a:moveTo>
                    <a:pt x="232" y="300"/>
                  </a:moveTo>
                  <a:cubicBezTo>
                    <a:pt x="232" y="304"/>
                    <a:pt x="232" y="307"/>
                    <a:pt x="232" y="310"/>
                  </a:cubicBezTo>
                  <a:cubicBezTo>
                    <a:pt x="228" y="310"/>
                    <a:pt x="224" y="310"/>
                    <a:pt x="220" y="310"/>
                  </a:cubicBezTo>
                  <a:cubicBezTo>
                    <a:pt x="220" y="307"/>
                    <a:pt x="220" y="304"/>
                    <a:pt x="220" y="300"/>
                  </a:cubicBezTo>
                  <a:cubicBezTo>
                    <a:pt x="224" y="300"/>
                    <a:pt x="228" y="300"/>
                    <a:pt x="232" y="300"/>
                  </a:cubicBezTo>
                  <a:close/>
                  <a:moveTo>
                    <a:pt x="220" y="294"/>
                  </a:moveTo>
                  <a:cubicBezTo>
                    <a:pt x="220" y="290"/>
                    <a:pt x="220" y="287"/>
                    <a:pt x="220" y="284"/>
                  </a:cubicBezTo>
                  <a:cubicBezTo>
                    <a:pt x="224" y="284"/>
                    <a:pt x="228" y="284"/>
                    <a:pt x="232" y="284"/>
                  </a:cubicBezTo>
                  <a:cubicBezTo>
                    <a:pt x="232" y="287"/>
                    <a:pt x="232" y="290"/>
                    <a:pt x="232" y="294"/>
                  </a:cubicBezTo>
                  <a:cubicBezTo>
                    <a:pt x="228" y="294"/>
                    <a:pt x="224" y="294"/>
                    <a:pt x="220" y="294"/>
                  </a:cubicBezTo>
                  <a:close/>
                  <a:moveTo>
                    <a:pt x="232" y="316"/>
                  </a:moveTo>
                  <a:cubicBezTo>
                    <a:pt x="232" y="320"/>
                    <a:pt x="232" y="323"/>
                    <a:pt x="232" y="327"/>
                  </a:cubicBezTo>
                  <a:cubicBezTo>
                    <a:pt x="228" y="327"/>
                    <a:pt x="224" y="327"/>
                    <a:pt x="220" y="327"/>
                  </a:cubicBezTo>
                  <a:cubicBezTo>
                    <a:pt x="220" y="323"/>
                    <a:pt x="220" y="320"/>
                    <a:pt x="220" y="316"/>
                  </a:cubicBezTo>
                  <a:cubicBezTo>
                    <a:pt x="224" y="316"/>
                    <a:pt x="228" y="316"/>
                    <a:pt x="232" y="316"/>
                  </a:cubicBezTo>
                  <a:close/>
                  <a:moveTo>
                    <a:pt x="242" y="224"/>
                  </a:moveTo>
                  <a:cubicBezTo>
                    <a:pt x="243" y="219"/>
                    <a:pt x="242" y="213"/>
                    <a:pt x="243" y="208"/>
                  </a:cubicBezTo>
                  <a:cubicBezTo>
                    <a:pt x="253" y="208"/>
                    <a:pt x="264" y="208"/>
                    <a:pt x="274" y="208"/>
                  </a:cubicBezTo>
                  <a:cubicBezTo>
                    <a:pt x="274" y="213"/>
                    <a:pt x="274" y="219"/>
                    <a:pt x="274" y="224"/>
                  </a:cubicBezTo>
                  <a:cubicBezTo>
                    <a:pt x="264" y="224"/>
                    <a:pt x="253" y="224"/>
                    <a:pt x="242" y="224"/>
                  </a:cubicBezTo>
                  <a:close/>
                  <a:moveTo>
                    <a:pt x="274" y="230"/>
                  </a:moveTo>
                  <a:cubicBezTo>
                    <a:pt x="274" y="234"/>
                    <a:pt x="274" y="238"/>
                    <a:pt x="274" y="243"/>
                  </a:cubicBezTo>
                  <a:cubicBezTo>
                    <a:pt x="270" y="243"/>
                    <a:pt x="266" y="244"/>
                    <a:pt x="262" y="245"/>
                  </a:cubicBezTo>
                  <a:cubicBezTo>
                    <a:pt x="261" y="241"/>
                    <a:pt x="259" y="237"/>
                    <a:pt x="258" y="233"/>
                  </a:cubicBezTo>
                  <a:cubicBezTo>
                    <a:pt x="262" y="231"/>
                    <a:pt x="268" y="230"/>
                    <a:pt x="274" y="230"/>
                  </a:cubicBezTo>
                  <a:close/>
                  <a:moveTo>
                    <a:pt x="256" y="247"/>
                  </a:moveTo>
                  <a:cubicBezTo>
                    <a:pt x="254" y="250"/>
                    <a:pt x="250" y="251"/>
                    <a:pt x="248" y="254"/>
                  </a:cubicBezTo>
                  <a:cubicBezTo>
                    <a:pt x="245" y="250"/>
                    <a:pt x="241" y="248"/>
                    <a:pt x="238" y="244"/>
                  </a:cubicBezTo>
                  <a:cubicBezTo>
                    <a:pt x="243" y="241"/>
                    <a:pt x="247" y="237"/>
                    <a:pt x="252" y="235"/>
                  </a:cubicBezTo>
                  <a:cubicBezTo>
                    <a:pt x="253" y="239"/>
                    <a:pt x="255" y="243"/>
                    <a:pt x="256" y="247"/>
                  </a:cubicBezTo>
                  <a:close/>
                  <a:moveTo>
                    <a:pt x="250" y="230"/>
                  </a:moveTo>
                  <a:cubicBezTo>
                    <a:pt x="240" y="234"/>
                    <a:pt x="232" y="242"/>
                    <a:pt x="226" y="248"/>
                  </a:cubicBezTo>
                  <a:cubicBezTo>
                    <a:pt x="226" y="242"/>
                    <a:pt x="226" y="236"/>
                    <a:pt x="226" y="230"/>
                  </a:cubicBezTo>
                  <a:cubicBezTo>
                    <a:pt x="234" y="230"/>
                    <a:pt x="242" y="230"/>
                    <a:pt x="250" y="230"/>
                  </a:cubicBezTo>
                  <a:close/>
                  <a:moveTo>
                    <a:pt x="233" y="248"/>
                  </a:moveTo>
                  <a:cubicBezTo>
                    <a:pt x="237" y="251"/>
                    <a:pt x="241" y="254"/>
                    <a:pt x="243" y="258"/>
                  </a:cubicBezTo>
                  <a:cubicBezTo>
                    <a:pt x="242" y="260"/>
                    <a:pt x="240" y="262"/>
                    <a:pt x="239" y="264"/>
                  </a:cubicBezTo>
                  <a:cubicBezTo>
                    <a:pt x="235" y="262"/>
                    <a:pt x="230" y="261"/>
                    <a:pt x="225" y="260"/>
                  </a:cubicBezTo>
                  <a:cubicBezTo>
                    <a:pt x="227" y="255"/>
                    <a:pt x="231" y="252"/>
                    <a:pt x="233" y="248"/>
                  </a:cubicBezTo>
                  <a:close/>
                  <a:moveTo>
                    <a:pt x="305" y="230"/>
                  </a:moveTo>
                  <a:cubicBezTo>
                    <a:pt x="312" y="229"/>
                    <a:pt x="321" y="230"/>
                    <a:pt x="329" y="230"/>
                  </a:cubicBezTo>
                  <a:cubicBezTo>
                    <a:pt x="329" y="236"/>
                    <a:pt x="329" y="242"/>
                    <a:pt x="329" y="247"/>
                  </a:cubicBezTo>
                  <a:cubicBezTo>
                    <a:pt x="328" y="248"/>
                    <a:pt x="327" y="246"/>
                    <a:pt x="326" y="246"/>
                  </a:cubicBezTo>
                  <a:cubicBezTo>
                    <a:pt x="321" y="240"/>
                    <a:pt x="314" y="233"/>
                    <a:pt x="305" y="230"/>
                  </a:cubicBezTo>
                  <a:close/>
                  <a:moveTo>
                    <a:pt x="316" y="244"/>
                  </a:moveTo>
                  <a:cubicBezTo>
                    <a:pt x="313" y="247"/>
                    <a:pt x="310" y="251"/>
                    <a:pt x="306" y="253"/>
                  </a:cubicBezTo>
                  <a:cubicBezTo>
                    <a:pt x="304" y="251"/>
                    <a:pt x="301" y="249"/>
                    <a:pt x="297" y="247"/>
                  </a:cubicBezTo>
                  <a:cubicBezTo>
                    <a:pt x="299" y="243"/>
                    <a:pt x="301" y="239"/>
                    <a:pt x="302" y="235"/>
                  </a:cubicBezTo>
                  <a:cubicBezTo>
                    <a:pt x="307" y="237"/>
                    <a:pt x="312" y="240"/>
                    <a:pt x="316" y="244"/>
                  </a:cubicBezTo>
                  <a:close/>
                  <a:moveTo>
                    <a:pt x="313" y="224"/>
                  </a:moveTo>
                  <a:cubicBezTo>
                    <a:pt x="302" y="224"/>
                    <a:pt x="291" y="224"/>
                    <a:pt x="281" y="224"/>
                  </a:cubicBezTo>
                  <a:cubicBezTo>
                    <a:pt x="281" y="219"/>
                    <a:pt x="280" y="213"/>
                    <a:pt x="281" y="208"/>
                  </a:cubicBezTo>
                  <a:cubicBezTo>
                    <a:pt x="291" y="208"/>
                    <a:pt x="302" y="208"/>
                    <a:pt x="313" y="208"/>
                  </a:cubicBezTo>
                  <a:cubicBezTo>
                    <a:pt x="313" y="213"/>
                    <a:pt x="313" y="219"/>
                    <a:pt x="313" y="224"/>
                  </a:cubicBezTo>
                  <a:close/>
                  <a:moveTo>
                    <a:pt x="296" y="232"/>
                  </a:moveTo>
                  <a:cubicBezTo>
                    <a:pt x="295" y="237"/>
                    <a:pt x="293" y="241"/>
                    <a:pt x="292" y="245"/>
                  </a:cubicBezTo>
                  <a:cubicBezTo>
                    <a:pt x="289" y="244"/>
                    <a:pt x="285" y="243"/>
                    <a:pt x="281" y="243"/>
                  </a:cubicBezTo>
                  <a:cubicBezTo>
                    <a:pt x="281" y="238"/>
                    <a:pt x="281" y="234"/>
                    <a:pt x="281" y="230"/>
                  </a:cubicBezTo>
                  <a:cubicBezTo>
                    <a:pt x="287" y="230"/>
                    <a:pt x="291" y="231"/>
                    <a:pt x="296" y="232"/>
                  </a:cubicBezTo>
                  <a:close/>
                  <a:moveTo>
                    <a:pt x="316" y="263"/>
                  </a:moveTo>
                  <a:cubicBezTo>
                    <a:pt x="314" y="262"/>
                    <a:pt x="313" y="259"/>
                    <a:pt x="311" y="258"/>
                  </a:cubicBezTo>
                  <a:cubicBezTo>
                    <a:pt x="314" y="254"/>
                    <a:pt x="317" y="251"/>
                    <a:pt x="320" y="248"/>
                  </a:cubicBezTo>
                  <a:cubicBezTo>
                    <a:pt x="324" y="251"/>
                    <a:pt x="327" y="255"/>
                    <a:pt x="329" y="260"/>
                  </a:cubicBezTo>
                  <a:cubicBezTo>
                    <a:pt x="325" y="261"/>
                    <a:pt x="320" y="262"/>
                    <a:pt x="316" y="263"/>
                  </a:cubicBezTo>
                  <a:close/>
                  <a:moveTo>
                    <a:pt x="311" y="179"/>
                  </a:moveTo>
                  <a:cubicBezTo>
                    <a:pt x="301" y="179"/>
                    <a:pt x="291" y="179"/>
                    <a:pt x="282" y="179"/>
                  </a:cubicBezTo>
                  <a:cubicBezTo>
                    <a:pt x="282" y="172"/>
                    <a:pt x="281" y="164"/>
                    <a:pt x="282" y="157"/>
                  </a:cubicBezTo>
                  <a:cubicBezTo>
                    <a:pt x="292" y="157"/>
                    <a:pt x="301" y="157"/>
                    <a:pt x="311" y="157"/>
                  </a:cubicBezTo>
                  <a:cubicBezTo>
                    <a:pt x="311" y="165"/>
                    <a:pt x="311" y="172"/>
                    <a:pt x="311" y="179"/>
                  </a:cubicBezTo>
                  <a:close/>
                  <a:moveTo>
                    <a:pt x="293" y="185"/>
                  </a:moveTo>
                  <a:cubicBezTo>
                    <a:pt x="293" y="191"/>
                    <a:pt x="293" y="196"/>
                    <a:pt x="293" y="202"/>
                  </a:cubicBezTo>
                  <a:cubicBezTo>
                    <a:pt x="283" y="202"/>
                    <a:pt x="272" y="202"/>
                    <a:pt x="262" y="202"/>
                  </a:cubicBezTo>
                  <a:cubicBezTo>
                    <a:pt x="262" y="197"/>
                    <a:pt x="261" y="190"/>
                    <a:pt x="262" y="185"/>
                  </a:cubicBezTo>
                  <a:cubicBezTo>
                    <a:pt x="272" y="185"/>
                    <a:pt x="283" y="185"/>
                    <a:pt x="293" y="185"/>
                  </a:cubicBezTo>
                  <a:close/>
                  <a:moveTo>
                    <a:pt x="275" y="179"/>
                  </a:moveTo>
                  <a:cubicBezTo>
                    <a:pt x="266" y="179"/>
                    <a:pt x="256" y="179"/>
                    <a:pt x="246" y="179"/>
                  </a:cubicBezTo>
                  <a:cubicBezTo>
                    <a:pt x="246" y="172"/>
                    <a:pt x="245" y="164"/>
                    <a:pt x="246" y="157"/>
                  </a:cubicBezTo>
                  <a:cubicBezTo>
                    <a:pt x="256" y="157"/>
                    <a:pt x="266" y="157"/>
                    <a:pt x="275" y="157"/>
                  </a:cubicBezTo>
                  <a:cubicBezTo>
                    <a:pt x="275" y="165"/>
                    <a:pt x="275" y="172"/>
                    <a:pt x="275" y="179"/>
                  </a:cubicBezTo>
                  <a:close/>
                  <a:moveTo>
                    <a:pt x="255" y="185"/>
                  </a:moveTo>
                  <a:cubicBezTo>
                    <a:pt x="255" y="191"/>
                    <a:pt x="255" y="196"/>
                    <a:pt x="255" y="202"/>
                  </a:cubicBezTo>
                  <a:cubicBezTo>
                    <a:pt x="245" y="202"/>
                    <a:pt x="234" y="202"/>
                    <a:pt x="224" y="202"/>
                  </a:cubicBezTo>
                  <a:cubicBezTo>
                    <a:pt x="224" y="197"/>
                    <a:pt x="223" y="190"/>
                    <a:pt x="224" y="185"/>
                  </a:cubicBezTo>
                  <a:cubicBezTo>
                    <a:pt x="235" y="185"/>
                    <a:pt x="245" y="185"/>
                    <a:pt x="255" y="185"/>
                  </a:cubicBezTo>
                  <a:close/>
                  <a:moveTo>
                    <a:pt x="237" y="208"/>
                  </a:moveTo>
                  <a:cubicBezTo>
                    <a:pt x="237" y="213"/>
                    <a:pt x="237" y="219"/>
                    <a:pt x="237" y="224"/>
                  </a:cubicBezTo>
                  <a:cubicBezTo>
                    <a:pt x="224" y="224"/>
                    <a:pt x="211" y="224"/>
                    <a:pt x="198" y="224"/>
                  </a:cubicBezTo>
                  <a:cubicBezTo>
                    <a:pt x="199" y="219"/>
                    <a:pt x="198" y="213"/>
                    <a:pt x="199" y="208"/>
                  </a:cubicBezTo>
                  <a:cubicBezTo>
                    <a:pt x="211" y="208"/>
                    <a:pt x="224" y="208"/>
                    <a:pt x="237" y="208"/>
                  </a:cubicBezTo>
                  <a:close/>
                  <a:moveTo>
                    <a:pt x="220" y="230"/>
                  </a:moveTo>
                  <a:cubicBezTo>
                    <a:pt x="220" y="237"/>
                    <a:pt x="220" y="244"/>
                    <a:pt x="220" y="251"/>
                  </a:cubicBezTo>
                  <a:cubicBezTo>
                    <a:pt x="209" y="251"/>
                    <a:pt x="199" y="251"/>
                    <a:pt x="188" y="251"/>
                  </a:cubicBezTo>
                  <a:cubicBezTo>
                    <a:pt x="188" y="244"/>
                    <a:pt x="188" y="236"/>
                    <a:pt x="188" y="230"/>
                  </a:cubicBezTo>
                  <a:cubicBezTo>
                    <a:pt x="199" y="230"/>
                    <a:pt x="209" y="230"/>
                    <a:pt x="220" y="230"/>
                  </a:cubicBezTo>
                  <a:close/>
                  <a:moveTo>
                    <a:pt x="172" y="268"/>
                  </a:moveTo>
                  <a:cubicBezTo>
                    <a:pt x="172" y="264"/>
                    <a:pt x="172" y="261"/>
                    <a:pt x="172" y="257"/>
                  </a:cubicBezTo>
                  <a:cubicBezTo>
                    <a:pt x="180" y="257"/>
                    <a:pt x="189" y="257"/>
                    <a:pt x="197" y="257"/>
                  </a:cubicBezTo>
                  <a:cubicBezTo>
                    <a:pt x="197" y="261"/>
                    <a:pt x="197" y="264"/>
                    <a:pt x="197" y="268"/>
                  </a:cubicBezTo>
                  <a:cubicBezTo>
                    <a:pt x="189" y="268"/>
                    <a:pt x="180" y="268"/>
                    <a:pt x="172" y="268"/>
                  </a:cubicBezTo>
                  <a:close/>
                  <a:moveTo>
                    <a:pt x="182" y="274"/>
                  </a:moveTo>
                  <a:cubicBezTo>
                    <a:pt x="182" y="279"/>
                    <a:pt x="182" y="284"/>
                    <a:pt x="182" y="289"/>
                  </a:cubicBezTo>
                  <a:cubicBezTo>
                    <a:pt x="179" y="289"/>
                    <a:pt x="176" y="289"/>
                    <a:pt x="172" y="289"/>
                  </a:cubicBezTo>
                  <a:cubicBezTo>
                    <a:pt x="172" y="284"/>
                    <a:pt x="172" y="279"/>
                    <a:pt x="172" y="274"/>
                  </a:cubicBezTo>
                  <a:cubicBezTo>
                    <a:pt x="176" y="274"/>
                    <a:pt x="179" y="274"/>
                    <a:pt x="182" y="274"/>
                  </a:cubicBezTo>
                  <a:close/>
                  <a:moveTo>
                    <a:pt x="193" y="224"/>
                  </a:moveTo>
                  <a:cubicBezTo>
                    <a:pt x="187" y="224"/>
                    <a:pt x="181" y="224"/>
                    <a:pt x="175" y="224"/>
                  </a:cubicBezTo>
                  <a:cubicBezTo>
                    <a:pt x="175" y="219"/>
                    <a:pt x="175" y="213"/>
                    <a:pt x="175" y="208"/>
                  </a:cubicBezTo>
                  <a:cubicBezTo>
                    <a:pt x="181" y="208"/>
                    <a:pt x="187" y="208"/>
                    <a:pt x="193" y="208"/>
                  </a:cubicBezTo>
                  <a:cubicBezTo>
                    <a:pt x="193" y="213"/>
                    <a:pt x="193" y="219"/>
                    <a:pt x="193" y="224"/>
                  </a:cubicBezTo>
                  <a:close/>
                  <a:moveTo>
                    <a:pt x="172" y="321"/>
                  </a:moveTo>
                  <a:cubicBezTo>
                    <a:pt x="176" y="321"/>
                    <a:pt x="179" y="321"/>
                    <a:pt x="182" y="321"/>
                  </a:cubicBezTo>
                  <a:cubicBezTo>
                    <a:pt x="182" y="328"/>
                    <a:pt x="182" y="336"/>
                    <a:pt x="182" y="343"/>
                  </a:cubicBezTo>
                  <a:cubicBezTo>
                    <a:pt x="179" y="343"/>
                    <a:pt x="176" y="343"/>
                    <a:pt x="172" y="343"/>
                  </a:cubicBezTo>
                  <a:cubicBezTo>
                    <a:pt x="172" y="336"/>
                    <a:pt x="172" y="328"/>
                    <a:pt x="172" y="321"/>
                  </a:cubicBezTo>
                  <a:close/>
                  <a:moveTo>
                    <a:pt x="172" y="315"/>
                  </a:moveTo>
                  <a:cubicBezTo>
                    <a:pt x="172" y="308"/>
                    <a:pt x="172" y="302"/>
                    <a:pt x="172" y="296"/>
                  </a:cubicBezTo>
                  <a:cubicBezTo>
                    <a:pt x="179" y="296"/>
                    <a:pt x="186" y="296"/>
                    <a:pt x="193" y="296"/>
                  </a:cubicBezTo>
                  <a:cubicBezTo>
                    <a:pt x="193" y="302"/>
                    <a:pt x="193" y="308"/>
                    <a:pt x="193" y="315"/>
                  </a:cubicBezTo>
                  <a:cubicBezTo>
                    <a:pt x="186" y="315"/>
                    <a:pt x="179" y="315"/>
                    <a:pt x="172" y="315"/>
                  </a:cubicBezTo>
                  <a:close/>
                  <a:moveTo>
                    <a:pt x="199" y="315"/>
                  </a:moveTo>
                  <a:cubicBezTo>
                    <a:pt x="199" y="308"/>
                    <a:pt x="199" y="302"/>
                    <a:pt x="199" y="296"/>
                  </a:cubicBezTo>
                  <a:cubicBezTo>
                    <a:pt x="204" y="296"/>
                    <a:pt x="209" y="296"/>
                    <a:pt x="214" y="296"/>
                  </a:cubicBezTo>
                  <a:cubicBezTo>
                    <a:pt x="214" y="302"/>
                    <a:pt x="214" y="308"/>
                    <a:pt x="214" y="315"/>
                  </a:cubicBezTo>
                  <a:cubicBezTo>
                    <a:pt x="209" y="315"/>
                    <a:pt x="204" y="315"/>
                    <a:pt x="199" y="315"/>
                  </a:cubicBezTo>
                  <a:close/>
                  <a:moveTo>
                    <a:pt x="188" y="289"/>
                  </a:moveTo>
                  <a:cubicBezTo>
                    <a:pt x="188" y="284"/>
                    <a:pt x="188" y="279"/>
                    <a:pt x="188" y="274"/>
                  </a:cubicBezTo>
                  <a:cubicBezTo>
                    <a:pt x="197" y="274"/>
                    <a:pt x="205" y="274"/>
                    <a:pt x="214" y="274"/>
                  </a:cubicBezTo>
                  <a:cubicBezTo>
                    <a:pt x="214" y="279"/>
                    <a:pt x="214" y="284"/>
                    <a:pt x="214" y="289"/>
                  </a:cubicBezTo>
                  <a:cubicBezTo>
                    <a:pt x="205" y="289"/>
                    <a:pt x="197" y="289"/>
                    <a:pt x="188" y="289"/>
                  </a:cubicBezTo>
                  <a:close/>
                  <a:moveTo>
                    <a:pt x="203" y="268"/>
                  </a:moveTo>
                  <a:cubicBezTo>
                    <a:pt x="203" y="264"/>
                    <a:pt x="203" y="261"/>
                    <a:pt x="203" y="257"/>
                  </a:cubicBezTo>
                  <a:cubicBezTo>
                    <a:pt x="208" y="257"/>
                    <a:pt x="214" y="257"/>
                    <a:pt x="220" y="257"/>
                  </a:cubicBezTo>
                  <a:cubicBezTo>
                    <a:pt x="218" y="260"/>
                    <a:pt x="216" y="264"/>
                    <a:pt x="215" y="268"/>
                  </a:cubicBezTo>
                  <a:cubicBezTo>
                    <a:pt x="211" y="268"/>
                    <a:pt x="207" y="268"/>
                    <a:pt x="203" y="268"/>
                  </a:cubicBezTo>
                  <a:close/>
                  <a:moveTo>
                    <a:pt x="222" y="265"/>
                  </a:moveTo>
                  <a:cubicBezTo>
                    <a:pt x="227" y="266"/>
                    <a:pt x="231" y="268"/>
                    <a:pt x="236" y="269"/>
                  </a:cubicBezTo>
                  <a:cubicBezTo>
                    <a:pt x="235" y="272"/>
                    <a:pt x="234" y="275"/>
                    <a:pt x="233" y="278"/>
                  </a:cubicBezTo>
                  <a:cubicBezTo>
                    <a:pt x="229" y="278"/>
                    <a:pt x="224" y="278"/>
                    <a:pt x="220" y="278"/>
                  </a:cubicBezTo>
                  <a:cubicBezTo>
                    <a:pt x="219" y="272"/>
                    <a:pt x="221" y="269"/>
                    <a:pt x="222" y="265"/>
                  </a:cubicBezTo>
                  <a:close/>
                  <a:moveTo>
                    <a:pt x="220" y="333"/>
                  </a:moveTo>
                  <a:cubicBezTo>
                    <a:pt x="224" y="333"/>
                    <a:pt x="228" y="333"/>
                    <a:pt x="232" y="333"/>
                  </a:cubicBezTo>
                  <a:cubicBezTo>
                    <a:pt x="232" y="336"/>
                    <a:pt x="232" y="340"/>
                    <a:pt x="232" y="343"/>
                  </a:cubicBezTo>
                  <a:cubicBezTo>
                    <a:pt x="228" y="343"/>
                    <a:pt x="224" y="343"/>
                    <a:pt x="220" y="343"/>
                  </a:cubicBezTo>
                  <a:cubicBezTo>
                    <a:pt x="220" y="340"/>
                    <a:pt x="220" y="336"/>
                    <a:pt x="220" y="333"/>
                  </a:cubicBezTo>
                  <a:close/>
                  <a:moveTo>
                    <a:pt x="236" y="349"/>
                  </a:moveTo>
                  <a:cubicBezTo>
                    <a:pt x="256" y="349"/>
                    <a:pt x="275" y="349"/>
                    <a:pt x="295" y="349"/>
                  </a:cubicBezTo>
                  <a:cubicBezTo>
                    <a:pt x="301" y="349"/>
                    <a:pt x="309" y="348"/>
                    <a:pt x="314" y="349"/>
                  </a:cubicBezTo>
                  <a:cubicBezTo>
                    <a:pt x="317" y="350"/>
                    <a:pt x="322" y="355"/>
                    <a:pt x="325" y="358"/>
                  </a:cubicBezTo>
                  <a:cubicBezTo>
                    <a:pt x="334" y="368"/>
                    <a:pt x="344" y="378"/>
                    <a:pt x="353" y="387"/>
                  </a:cubicBezTo>
                  <a:cubicBezTo>
                    <a:pt x="301" y="387"/>
                    <a:pt x="250" y="387"/>
                    <a:pt x="198" y="387"/>
                  </a:cubicBezTo>
                  <a:cubicBezTo>
                    <a:pt x="198" y="386"/>
                    <a:pt x="201" y="384"/>
                    <a:pt x="202" y="383"/>
                  </a:cubicBezTo>
                  <a:cubicBezTo>
                    <a:pt x="213" y="372"/>
                    <a:pt x="225" y="360"/>
                    <a:pt x="236" y="349"/>
                  </a:cubicBezTo>
                  <a:close/>
                  <a:moveTo>
                    <a:pt x="323" y="343"/>
                  </a:moveTo>
                  <a:cubicBezTo>
                    <a:pt x="323" y="340"/>
                    <a:pt x="323" y="336"/>
                    <a:pt x="323" y="333"/>
                  </a:cubicBezTo>
                  <a:cubicBezTo>
                    <a:pt x="327" y="333"/>
                    <a:pt x="331" y="333"/>
                    <a:pt x="335" y="333"/>
                  </a:cubicBezTo>
                  <a:cubicBezTo>
                    <a:pt x="335" y="336"/>
                    <a:pt x="335" y="340"/>
                    <a:pt x="335" y="343"/>
                  </a:cubicBezTo>
                  <a:cubicBezTo>
                    <a:pt x="331" y="343"/>
                    <a:pt x="327" y="343"/>
                    <a:pt x="323" y="343"/>
                  </a:cubicBezTo>
                  <a:close/>
                  <a:moveTo>
                    <a:pt x="323" y="327"/>
                  </a:moveTo>
                  <a:cubicBezTo>
                    <a:pt x="323" y="323"/>
                    <a:pt x="323" y="320"/>
                    <a:pt x="323" y="316"/>
                  </a:cubicBezTo>
                  <a:cubicBezTo>
                    <a:pt x="327" y="316"/>
                    <a:pt x="331" y="316"/>
                    <a:pt x="335" y="316"/>
                  </a:cubicBezTo>
                  <a:cubicBezTo>
                    <a:pt x="335" y="320"/>
                    <a:pt x="335" y="323"/>
                    <a:pt x="335" y="327"/>
                  </a:cubicBezTo>
                  <a:cubicBezTo>
                    <a:pt x="331" y="327"/>
                    <a:pt x="327" y="327"/>
                    <a:pt x="323" y="327"/>
                  </a:cubicBezTo>
                  <a:close/>
                  <a:moveTo>
                    <a:pt x="323" y="310"/>
                  </a:moveTo>
                  <a:cubicBezTo>
                    <a:pt x="323" y="307"/>
                    <a:pt x="323" y="304"/>
                    <a:pt x="323" y="300"/>
                  </a:cubicBezTo>
                  <a:cubicBezTo>
                    <a:pt x="327" y="300"/>
                    <a:pt x="331" y="300"/>
                    <a:pt x="335" y="300"/>
                  </a:cubicBezTo>
                  <a:cubicBezTo>
                    <a:pt x="335" y="304"/>
                    <a:pt x="335" y="307"/>
                    <a:pt x="335" y="310"/>
                  </a:cubicBezTo>
                  <a:cubicBezTo>
                    <a:pt x="331" y="310"/>
                    <a:pt x="327" y="310"/>
                    <a:pt x="323" y="310"/>
                  </a:cubicBezTo>
                  <a:close/>
                  <a:moveTo>
                    <a:pt x="323" y="294"/>
                  </a:moveTo>
                  <a:cubicBezTo>
                    <a:pt x="323" y="290"/>
                    <a:pt x="323" y="287"/>
                    <a:pt x="323" y="284"/>
                  </a:cubicBezTo>
                  <a:cubicBezTo>
                    <a:pt x="327" y="284"/>
                    <a:pt x="331" y="284"/>
                    <a:pt x="335" y="284"/>
                  </a:cubicBezTo>
                  <a:cubicBezTo>
                    <a:pt x="335" y="287"/>
                    <a:pt x="335" y="290"/>
                    <a:pt x="335" y="294"/>
                  </a:cubicBezTo>
                  <a:cubicBezTo>
                    <a:pt x="331" y="294"/>
                    <a:pt x="327" y="294"/>
                    <a:pt x="323" y="294"/>
                  </a:cubicBezTo>
                  <a:close/>
                  <a:moveTo>
                    <a:pt x="321" y="278"/>
                  </a:moveTo>
                  <a:cubicBezTo>
                    <a:pt x="321" y="275"/>
                    <a:pt x="320" y="272"/>
                    <a:pt x="318" y="269"/>
                  </a:cubicBezTo>
                  <a:cubicBezTo>
                    <a:pt x="322" y="267"/>
                    <a:pt x="328" y="267"/>
                    <a:pt x="332" y="265"/>
                  </a:cubicBezTo>
                  <a:cubicBezTo>
                    <a:pt x="334" y="268"/>
                    <a:pt x="335" y="272"/>
                    <a:pt x="335" y="278"/>
                  </a:cubicBezTo>
                  <a:cubicBezTo>
                    <a:pt x="330" y="278"/>
                    <a:pt x="326" y="278"/>
                    <a:pt x="321" y="278"/>
                  </a:cubicBezTo>
                  <a:close/>
                  <a:moveTo>
                    <a:pt x="334" y="257"/>
                  </a:moveTo>
                  <a:cubicBezTo>
                    <a:pt x="340" y="256"/>
                    <a:pt x="346" y="257"/>
                    <a:pt x="352" y="257"/>
                  </a:cubicBezTo>
                  <a:cubicBezTo>
                    <a:pt x="352" y="261"/>
                    <a:pt x="352" y="264"/>
                    <a:pt x="352" y="268"/>
                  </a:cubicBezTo>
                  <a:cubicBezTo>
                    <a:pt x="348" y="268"/>
                    <a:pt x="344" y="268"/>
                    <a:pt x="340" y="268"/>
                  </a:cubicBezTo>
                  <a:cubicBezTo>
                    <a:pt x="338" y="264"/>
                    <a:pt x="337" y="260"/>
                    <a:pt x="334" y="257"/>
                  </a:cubicBezTo>
                  <a:close/>
                  <a:moveTo>
                    <a:pt x="341" y="289"/>
                  </a:moveTo>
                  <a:cubicBezTo>
                    <a:pt x="341" y="284"/>
                    <a:pt x="341" y="279"/>
                    <a:pt x="341" y="274"/>
                  </a:cubicBezTo>
                  <a:cubicBezTo>
                    <a:pt x="350" y="274"/>
                    <a:pt x="358" y="274"/>
                    <a:pt x="367" y="274"/>
                  </a:cubicBezTo>
                  <a:cubicBezTo>
                    <a:pt x="367" y="279"/>
                    <a:pt x="367" y="284"/>
                    <a:pt x="367" y="289"/>
                  </a:cubicBezTo>
                  <a:cubicBezTo>
                    <a:pt x="358" y="289"/>
                    <a:pt x="350" y="289"/>
                    <a:pt x="341" y="289"/>
                  </a:cubicBezTo>
                  <a:close/>
                  <a:moveTo>
                    <a:pt x="356" y="296"/>
                  </a:moveTo>
                  <a:cubicBezTo>
                    <a:pt x="356" y="302"/>
                    <a:pt x="356" y="308"/>
                    <a:pt x="356" y="315"/>
                  </a:cubicBezTo>
                  <a:cubicBezTo>
                    <a:pt x="351" y="315"/>
                    <a:pt x="346" y="315"/>
                    <a:pt x="341" y="315"/>
                  </a:cubicBezTo>
                  <a:cubicBezTo>
                    <a:pt x="341" y="308"/>
                    <a:pt x="341" y="302"/>
                    <a:pt x="341" y="296"/>
                  </a:cubicBezTo>
                  <a:cubicBezTo>
                    <a:pt x="346" y="296"/>
                    <a:pt x="351" y="296"/>
                    <a:pt x="356" y="296"/>
                  </a:cubicBezTo>
                  <a:close/>
                  <a:moveTo>
                    <a:pt x="373" y="289"/>
                  </a:moveTo>
                  <a:cubicBezTo>
                    <a:pt x="373" y="284"/>
                    <a:pt x="373" y="279"/>
                    <a:pt x="373" y="274"/>
                  </a:cubicBezTo>
                  <a:cubicBezTo>
                    <a:pt x="376" y="274"/>
                    <a:pt x="380" y="274"/>
                    <a:pt x="383" y="274"/>
                  </a:cubicBezTo>
                  <a:cubicBezTo>
                    <a:pt x="383" y="279"/>
                    <a:pt x="383" y="284"/>
                    <a:pt x="383" y="289"/>
                  </a:cubicBezTo>
                  <a:cubicBezTo>
                    <a:pt x="380" y="289"/>
                    <a:pt x="376" y="289"/>
                    <a:pt x="373" y="289"/>
                  </a:cubicBezTo>
                  <a:close/>
                  <a:moveTo>
                    <a:pt x="358" y="268"/>
                  </a:moveTo>
                  <a:cubicBezTo>
                    <a:pt x="358" y="264"/>
                    <a:pt x="358" y="261"/>
                    <a:pt x="358" y="257"/>
                  </a:cubicBezTo>
                  <a:cubicBezTo>
                    <a:pt x="366" y="257"/>
                    <a:pt x="375" y="257"/>
                    <a:pt x="383" y="257"/>
                  </a:cubicBezTo>
                  <a:cubicBezTo>
                    <a:pt x="383" y="261"/>
                    <a:pt x="383" y="264"/>
                    <a:pt x="383" y="268"/>
                  </a:cubicBezTo>
                  <a:cubicBezTo>
                    <a:pt x="375" y="268"/>
                    <a:pt x="366" y="268"/>
                    <a:pt x="358" y="268"/>
                  </a:cubicBezTo>
                  <a:close/>
                  <a:moveTo>
                    <a:pt x="372" y="251"/>
                  </a:moveTo>
                  <a:cubicBezTo>
                    <a:pt x="373" y="244"/>
                    <a:pt x="372" y="236"/>
                    <a:pt x="373" y="230"/>
                  </a:cubicBezTo>
                  <a:cubicBezTo>
                    <a:pt x="382" y="230"/>
                    <a:pt x="392" y="230"/>
                    <a:pt x="402" y="230"/>
                  </a:cubicBezTo>
                  <a:cubicBezTo>
                    <a:pt x="402" y="237"/>
                    <a:pt x="402" y="244"/>
                    <a:pt x="402" y="251"/>
                  </a:cubicBezTo>
                  <a:cubicBezTo>
                    <a:pt x="392" y="251"/>
                    <a:pt x="382" y="251"/>
                    <a:pt x="372" y="251"/>
                  </a:cubicBezTo>
                  <a:close/>
                  <a:moveTo>
                    <a:pt x="426" y="230"/>
                  </a:moveTo>
                  <a:cubicBezTo>
                    <a:pt x="426" y="237"/>
                    <a:pt x="426" y="244"/>
                    <a:pt x="426" y="251"/>
                  </a:cubicBezTo>
                  <a:cubicBezTo>
                    <a:pt x="420" y="251"/>
                    <a:pt x="414" y="251"/>
                    <a:pt x="407" y="251"/>
                  </a:cubicBezTo>
                  <a:cubicBezTo>
                    <a:pt x="407" y="244"/>
                    <a:pt x="407" y="237"/>
                    <a:pt x="407" y="230"/>
                  </a:cubicBezTo>
                  <a:cubicBezTo>
                    <a:pt x="414" y="230"/>
                    <a:pt x="420" y="230"/>
                    <a:pt x="426" y="230"/>
                  </a:cubicBezTo>
                  <a:close/>
                  <a:moveTo>
                    <a:pt x="413" y="224"/>
                  </a:moveTo>
                  <a:cubicBezTo>
                    <a:pt x="413" y="219"/>
                    <a:pt x="413" y="213"/>
                    <a:pt x="413" y="208"/>
                  </a:cubicBezTo>
                  <a:cubicBezTo>
                    <a:pt x="418" y="208"/>
                    <a:pt x="422" y="208"/>
                    <a:pt x="426" y="208"/>
                  </a:cubicBezTo>
                  <a:cubicBezTo>
                    <a:pt x="426" y="213"/>
                    <a:pt x="426" y="219"/>
                    <a:pt x="426" y="224"/>
                  </a:cubicBezTo>
                  <a:cubicBezTo>
                    <a:pt x="422" y="224"/>
                    <a:pt x="418" y="224"/>
                    <a:pt x="413" y="224"/>
                  </a:cubicBezTo>
                  <a:close/>
                  <a:moveTo>
                    <a:pt x="407" y="224"/>
                  </a:moveTo>
                  <a:cubicBezTo>
                    <a:pt x="400" y="224"/>
                    <a:pt x="393" y="224"/>
                    <a:pt x="386" y="224"/>
                  </a:cubicBezTo>
                  <a:cubicBezTo>
                    <a:pt x="386" y="219"/>
                    <a:pt x="386" y="213"/>
                    <a:pt x="386" y="208"/>
                  </a:cubicBezTo>
                  <a:cubicBezTo>
                    <a:pt x="393" y="208"/>
                    <a:pt x="400" y="208"/>
                    <a:pt x="407" y="208"/>
                  </a:cubicBezTo>
                  <a:cubicBezTo>
                    <a:pt x="407" y="213"/>
                    <a:pt x="407" y="219"/>
                    <a:pt x="407" y="224"/>
                  </a:cubicBezTo>
                  <a:close/>
                  <a:moveTo>
                    <a:pt x="389" y="257"/>
                  </a:moveTo>
                  <a:cubicBezTo>
                    <a:pt x="403" y="257"/>
                    <a:pt x="417" y="257"/>
                    <a:pt x="432" y="257"/>
                  </a:cubicBezTo>
                  <a:cubicBezTo>
                    <a:pt x="433" y="251"/>
                    <a:pt x="432" y="243"/>
                    <a:pt x="432" y="236"/>
                  </a:cubicBezTo>
                  <a:cubicBezTo>
                    <a:pt x="432" y="236"/>
                    <a:pt x="432" y="236"/>
                    <a:pt x="432" y="235"/>
                  </a:cubicBezTo>
                  <a:cubicBezTo>
                    <a:pt x="451" y="235"/>
                    <a:pt x="470" y="235"/>
                    <a:pt x="489" y="235"/>
                  </a:cubicBezTo>
                  <a:cubicBezTo>
                    <a:pt x="489" y="258"/>
                    <a:pt x="488" y="279"/>
                    <a:pt x="487" y="299"/>
                  </a:cubicBezTo>
                  <a:cubicBezTo>
                    <a:pt x="454" y="299"/>
                    <a:pt x="421" y="299"/>
                    <a:pt x="389" y="299"/>
                  </a:cubicBezTo>
                  <a:cubicBezTo>
                    <a:pt x="389" y="285"/>
                    <a:pt x="389" y="271"/>
                    <a:pt x="389" y="257"/>
                  </a:cubicBezTo>
                  <a:close/>
                  <a:moveTo>
                    <a:pt x="216" y="157"/>
                  </a:moveTo>
                  <a:cubicBezTo>
                    <a:pt x="224" y="157"/>
                    <a:pt x="232" y="157"/>
                    <a:pt x="240" y="157"/>
                  </a:cubicBezTo>
                  <a:cubicBezTo>
                    <a:pt x="240" y="165"/>
                    <a:pt x="240" y="172"/>
                    <a:pt x="240" y="179"/>
                  </a:cubicBezTo>
                  <a:cubicBezTo>
                    <a:pt x="232" y="179"/>
                    <a:pt x="223" y="179"/>
                    <a:pt x="215" y="179"/>
                  </a:cubicBezTo>
                  <a:cubicBezTo>
                    <a:pt x="215" y="172"/>
                    <a:pt x="215" y="164"/>
                    <a:pt x="216" y="157"/>
                  </a:cubicBezTo>
                  <a:close/>
                  <a:moveTo>
                    <a:pt x="218" y="185"/>
                  </a:moveTo>
                  <a:cubicBezTo>
                    <a:pt x="218" y="191"/>
                    <a:pt x="218" y="196"/>
                    <a:pt x="218" y="202"/>
                  </a:cubicBezTo>
                  <a:cubicBezTo>
                    <a:pt x="188" y="202"/>
                    <a:pt x="159" y="202"/>
                    <a:pt x="130" y="202"/>
                  </a:cubicBezTo>
                  <a:cubicBezTo>
                    <a:pt x="130" y="192"/>
                    <a:pt x="130" y="180"/>
                    <a:pt x="130" y="171"/>
                  </a:cubicBezTo>
                  <a:cubicBezTo>
                    <a:pt x="134" y="171"/>
                    <a:pt x="138" y="171"/>
                    <a:pt x="142" y="171"/>
                  </a:cubicBezTo>
                  <a:cubicBezTo>
                    <a:pt x="142" y="177"/>
                    <a:pt x="142" y="184"/>
                    <a:pt x="142" y="191"/>
                  </a:cubicBezTo>
                  <a:cubicBezTo>
                    <a:pt x="148" y="192"/>
                    <a:pt x="157" y="191"/>
                    <a:pt x="164" y="191"/>
                  </a:cubicBezTo>
                  <a:cubicBezTo>
                    <a:pt x="165" y="185"/>
                    <a:pt x="164" y="177"/>
                    <a:pt x="164" y="171"/>
                  </a:cubicBezTo>
                  <a:cubicBezTo>
                    <a:pt x="168" y="171"/>
                    <a:pt x="172" y="171"/>
                    <a:pt x="175" y="171"/>
                  </a:cubicBezTo>
                  <a:cubicBezTo>
                    <a:pt x="175" y="178"/>
                    <a:pt x="175" y="184"/>
                    <a:pt x="175" y="191"/>
                  </a:cubicBezTo>
                  <a:cubicBezTo>
                    <a:pt x="183" y="191"/>
                    <a:pt x="191" y="191"/>
                    <a:pt x="198" y="191"/>
                  </a:cubicBezTo>
                  <a:cubicBezTo>
                    <a:pt x="198" y="184"/>
                    <a:pt x="198" y="178"/>
                    <a:pt x="198" y="171"/>
                  </a:cubicBezTo>
                  <a:cubicBezTo>
                    <a:pt x="202" y="171"/>
                    <a:pt x="206" y="171"/>
                    <a:pt x="209" y="171"/>
                  </a:cubicBezTo>
                  <a:cubicBezTo>
                    <a:pt x="209" y="175"/>
                    <a:pt x="209" y="180"/>
                    <a:pt x="209" y="185"/>
                  </a:cubicBezTo>
                  <a:cubicBezTo>
                    <a:pt x="212" y="185"/>
                    <a:pt x="215" y="185"/>
                    <a:pt x="218" y="185"/>
                  </a:cubicBezTo>
                  <a:close/>
                  <a:moveTo>
                    <a:pt x="209" y="165"/>
                  </a:moveTo>
                  <a:cubicBezTo>
                    <a:pt x="204" y="165"/>
                    <a:pt x="198" y="165"/>
                    <a:pt x="193" y="165"/>
                  </a:cubicBezTo>
                  <a:cubicBezTo>
                    <a:pt x="192" y="171"/>
                    <a:pt x="193" y="179"/>
                    <a:pt x="193" y="186"/>
                  </a:cubicBezTo>
                  <a:cubicBezTo>
                    <a:pt x="189" y="186"/>
                    <a:pt x="185" y="186"/>
                    <a:pt x="182" y="186"/>
                  </a:cubicBezTo>
                  <a:cubicBezTo>
                    <a:pt x="182" y="179"/>
                    <a:pt x="182" y="172"/>
                    <a:pt x="182" y="165"/>
                  </a:cubicBezTo>
                  <a:cubicBezTo>
                    <a:pt x="175" y="164"/>
                    <a:pt x="166" y="165"/>
                    <a:pt x="159" y="165"/>
                  </a:cubicBezTo>
                  <a:cubicBezTo>
                    <a:pt x="159" y="172"/>
                    <a:pt x="159" y="179"/>
                    <a:pt x="159" y="186"/>
                  </a:cubicBezTo>
                  <a:cubicBezTo>
                    <a:pt x="155" y="186"/>
                    <a:pt x="151" y="186"/>
                    <a:pt x="148" y="186"/>
                  </a:cubicBezTo>
                  <a:cubicBezTo>
                    <a:pt x="148" y="179"/>
                    <a:pt x="148" y="172"/>
                    <a:pt x="148" y="165"/>
                  </a:cubicBezTo>
                  <a:cubicBezTo>
                    <a:pt x="140" y="164"/>
                    <a:pt x="132" y="165"/>
                    <a:pt x="124" y="165"/>
                  </a:cubicBezTo>
                  <a:cubicBezTo>
                    <a:pt x="123" y="185"/>
                    <a:pt x="124" y="206"/>
                    <a:pt x="124" y="227"/>
                  </a:cubicBezTo>
                  <a:cubicBezTo>
                    <a:pt x="105" y="227"/>
                    <a:pt x="86" y="227"/>
                    <a:pt x="66" y="227"/>
                  </a:cubicBezTo>
                  <a:cubicBezTo>
                    <a:pt x="66" y="197"/>
                    <a:pt x="69" y="165"/>
                    <a:pt x="61" y="143"/>
                  </a:cubicBezTo>
                  <a:cubicBezTo>
                    <a:pt x="110" y="143"/>
                    <a:pt x="160" y="143"/>
                    <a:pt x="209" y="143"/>
                  </a:cubicBezTo>
                  <a:cubicBezTo>
                    <a:pt x="209" y="150"/>
                    <a:pt x="209" y="157"/>
                    <a:pt x="209" y="165"/>
                  </a:cubicBezTo>
                  <a:close/>
                  <a:moveTo>
                    <a:pt x="166" y="308"/>
                  </a:moveTo>
                  <a:cubicBezTo>
                    <a:pt x="166" y="321"/>
                    <a:pt x="166" y="335"/>
                    <a:pt x="166" y="349"/>
                  </a:cubicBezTo>
                  <a:cubicBezTo>
                    <a:pt x="184" y="349"/>
                    <a:pt x="204" y="349"/>
                    <a:pt x="222" y="349"/>
                  </a:cubicBezTo>
                  <a:cubicBezTo>
                    <a:pt x="223" y="350"/>
                    <a:pt x="222" y="351"/>
                    <a:pt x="221" y="351"/>
                  </a:cubicBezTo>
                  <a:cubicBezTo>
                    <a:pt x="212" y="360"/>
                    <a:pt x="204" y="369"/>
                    <a:pt x="194" y="378"/>
                  </a:cubicBezTo>
                  <a:cubicBezTo>
                    <a:pt x="191" y="381"/>
                    <a:pt x="187" y="387"/>
                    <a:pt x="184" y="387"/>
                  </a:cubicBezTo>
                  <a:cubicBezTo>
                    <a:pt x="179" y="389"/>
                    <a:pt x="166" y="387"/>
                    <a:pt x="160" y="387"/>
                  </a:cubicBezTo>
                  <a:cubicBezTo>
                    <a:pt x="136" y="387"/>
                    <a:pt x="112" y="387"/>
                    <a:pt x="88" y="387"/>
                  </a:cubicBezTo>
                  <a:cubicBezTo>
                    <a:pt x="78" y="365"/>
                    <a:pt x="72" y="337"/>
                    <a:pt x="70" y="308"/>
                  </a:cubicBezTo>
                  <a:cubicBezTo>
                    <a:pt x="102" y="308"/>
                    <a:pt x="134" y="308"/>
                    <a:pt x="166" y="308"/>
                  </a:cubicBezTo>
                  <a:close/>
                  <a:moveTo>
                    <a:pt x="278" y="496"/>
                  </a:moveTo>
                  <a:cubicBezTo>
                    <a:pt x="270" y="490"/>
                    <a:pt x="262" y="483"/>
                    <a:pt x="253" y="477"/>
                  </a:cubicBezTo>
                  <a:cubicBezTo>
                    <a:pt x="261" y="473"/>
                    <a:pt x="269" y="469"/>
                    <a:pt x="277" y="464"/>
                  </a:cubicBezTo>
                  <a:cubicBezTo>
                    <a:pt x="285" y="469"/>
                    <a:pt x="293" y="473"/>
                    <a:pt x="302" y="477"/>
                  </a:cubicBezTo>
                  <a:cubicBezTo>
                    <a:pt x="293" y="483"/>
                    <a:pt x="286" y="490"/>
                    <a:pt x="278" y="496"/>
                  </a:cubicBezTo>
                  <a:close/>
                  <a:moveTo>
                    <a:pt x="291" y="462"/>
                  </a:moveTo>
                  <a:cubicBezTo>
                    <a:pt x="286" y="460"/>
                    <a:pt x="282" y="457"/>
                    <a:pt x="277" y="455"/>
                  </a:cubicBezTo>
                  <a:cubicBezTo>
                    <a:pt x="272" y="457"/>
                    <a:pt x="268" y="460"/>
                    <a:pt x="263" y="462"/>
                  </a:cubicBezTo>
                  <a:cubicBezTo>
                    <a:pt x="263" y="460"/>
                    <a:pt x="264" y="457"/>
                    <a:pt x="264" y="455"/>
                  </a:cubicBezTo>
                  <a:cubicBezTo>
                    <a:pt x="264" y="452"/>
                    <a:pt x="266" y="449"/>
                    <a:pt x="265" y="447"/>
                  </a:cubicBezTo>
                  <a:cubicBezTo>
                    <a:pt x="265" y="445"/>
                    <a:pt x="261" y="442"/>
                    <a:pt x="260" y="441"/>
                  </a:cubicBezTo>
                  <a:cubicBezTo>
                    <a:pt x="258" y="439"/>
                    <a:pt x="255" y="437"/>
                    <a:pt x="254" y="435"/>
                  </a:cubicBezTo>
                  <a:cubicBezTo>
                    <a:pt x="259" y="434"/>
                    <a:pt x="264" y="434"/>
                    <a:pt x="270" y="433"/>
                  </a:cubicBezTo>
                  <a:cubicBezTo>
                    <a:pt x="272" y="428"/>
                    <a:pt x="274" y="423"/>
                    <a:pt x="277" y="418"/>
                  </a:cubicBezTo>
                  <a:cubicBezTo>
                    <a:pt x="279" y="423"/>
                    <a:pt x="282" y="428"/>
                    <a:pt x="284" y="433"/>
                  </a:cubicBezTo>
                  <a:cubicBezTo>
                    <a:pt x="289" y="433"/>
                    <a:pt x="294" y="434"/>
                    <a:pt x="299" y="435"/>
                  </a:cubicBezTo>
                  <a:cubicBezTo>
                    <a:pt x="299" y="437"/>
                    <a:pt x="296" y="439"/>
                    <a:pt x="294" y="441"/>
                  </a:cubicBezTo>
                  <a:cubicBezTo>
                    <a:pt x="292" y="443"/>
                    <a:pt x="290" y="445"/>
                    <a:pt x="288" y="446"/>
                  </a:cubicBezTo>
                  <a:cubicBezTo>
                    <a:pt x="289" y="452"/>
                    <a:pt x="290" y="457"/>
                    <a:pt x="291" y="462"/>
                  </a:cubicBezTo>
                  <a:close/>
                  <a:moveTo>
                    <a:pt x="460" y="401"/>
                  </a:moveTo>
                  <a:cubicBezTo>
                    <a:pt x="454" y="412"/>
                    <a:pt x="445" y="421"/>
                    <a:pt x="434" y="428"/>
                  </a:cubicBezTo>
                  <a:cubicBezTo>
                    <a:pt x="422" y="435"/>
                    <a:pt x="405" y="439"/>
                    <a:pt x="389" y="443"/>
                  </a:cubicBezTo>
                  <a:cubicBezTo>
                    <a:pt x="358" y="452"/>
                    <a:pt x="326" y="462"/>
                    <a:pt x="302" y="477"/>
                  </a:cubicBezTo>
                  <a:cubicBezTo>
                    <a:pt x="301" y="470"/>
                    <a:pt x="300" y="464"/>
                    <a:pt x="298" y="457"/>
                  </a:cubicBezTo>
                  <a:cubicBezTo>
                    <a:pt x="298" y="455"/>
                    <a:pt x="297" y="452"/>
                    <a:pt x="297" y="450"/>
                  </a:cubicBezTo>
                  <a:cubicBezTo>
                    <a:pt x="298" y="447"/>
                    <a:pt x="306" y="442"/>
                    <a:pt x="308" y="440"/>
                  </a:cubicBezTo>
                  <a:cubicBezTo>
                    <a:pt x="312" y="436"/>
                    <a:pt x="315" y="433"/>
                    <a:pt x="318" y="430"/>
                  </a:cubicBezTo>
                  <a:cubicBezTo>
                    <a:pt x="309" y="428"/>
                    <a:pt x="300" y="427"/>
                    <a:pt x="290" y="426"/>
                  </a:cubicBezTo>
                  <a:cubicBezTo>
                    <a:pt x="285" y="417"/>
                    <a:pt x="281" y="409"/>
                    <a:pt x="277" y="400"/>
                  </a:cubicBezTo>
                  <a:cubicBezTo>
                    <a:pt x="272" y="408"/>
                    <a:pt x="269" y="417"/>
                    <a:pt x="264" y="426"/>
                  </a:cubicBezTo>
                  <a:cubicBezTo>
                    <a:pt x="255" y="427"/>
                    <a:pt x="246" y="428"/>
                    <a:pt x="237" y="429"/>
                  </a:cubicBezTo>
                  <a:cubicBezTo>
                    <a:pt x="236" y="431"/>
                    <a:pt x="239" y="433"/>
                    <a:pt x="241" y="434"/>
                  </a:cubicBezTo>
                  <a:cubicBezTo>
                    <a:pt x="245" y="438"/>
                    <a:pt x="247" y="441"/>
                    <a:pt x="252" y="445"/>
                  </a:cubicBezTo>
                  <a:cubicBezTo>
                    <a:pt x="253" y="446"/>
                    <a:pt x="256" y="449"/>
                    <a:pt x="256" y="451"/>
                  </a:cubicBezTo>
                  <a:cubicBezTo>
                    <a:pt x="257" y="453"/>
                    <a:pt x="255" y="460"/>
                    <a:pt x="254" y="463"/>
                  </a:cubicBezTo>
                  <a:cubicBezTo>
                    <a:pt x="253" y="468"/>
                    <a:pt x="252" y="472"/>
                    <a:pt x="252" y="476"/>
                  </a:cubicBezTo>
                  <a:cubicBezTo>
                    <a:pt x="227" y="460"/>
                    <a:pt x="194" y="451"/>
                    <a:pt x="162" y="442"/>
                  </a:cubicBezTo>
                  <a:cubicBezTo>
                    <a:pt x="152" y="439"/>
                    <a:pt x="140" y="437"/>
                    <a:pt x="130" y="433"/>
                  </a:cubicBezTo>
                  <a:cubicBezTo>
                    <a:pt x="114" y="426"/>
                    <a:pt x="101" y="411"/>
                    <a:pt x="93" y="396"/>
                  </a:cubicBezTo>
                  <a:cubicBezTo>
                    <a:pt x="216" y="396"/>
                    <a:pt x="339" y="396"/>
                    <a:pt x="462" y="396"/>
                  </a:cubicBezTo>
                  <a:cubicBezTo>
                    <a:pt x="463" y="398"/>
                    <a:pt x="461" y="399"/>
                    <a:pt x="460" y="401"/>
                  </a:cubicBezTo>
                  <a:close/>
                  <a:moveTo>
                    <a:pt x="467" y="387"/>
                  </a:moveTo>
                  <a:cubicBezTo>
                    <a:pt x="438" y="387"/>
                    <a:pt x="409" y="387"/>
                    <a:pt x="379" y="387"/>
                  </a:cubicBezTo>
                  <a:cubicBezTo>
                    <a:pt x="375" y="387"/>
                    <a:pt x="370" y="388"/>
                    <a:pt x="367" y="387"/>
                  </a:cubicBezTo>
                  <a:cubicBezTo>
                    <a:pt x="364" y="387"/>
                    <a:pt x="359" y="381"/>
                    <a:pt x="356" y="378"/>
                  </a:cubicBezTo>
                  <a:cubicBezTo>
                    <a:pt x="347" y="368"/>
                    <a:pt x="337" y="359"/>
                    <a:pt x="328" y="349"/>
                  </a:cubicBezTo>
                  <a:cubicBezTo>
                    <a:pt x="348" y="349"/>
                    <a:pt x="368" y="349"/>
                    <a:pt x="388" y="349"/>
                  </a:cubicBezTo>
                  <a:cubicBezTo>
                    <a:pt x="389" y="336"/>
                    <a:pt x="389" y="322"/>
                    <a:pt x="389" y="309"/>
                  </a:cubicBezTo>
                  <a:cubicBezTo>
                    <a:pt x="389" y="309"/>
                    <a:pt x="389" y="308"/>
                    <a:pt x="389" y="308"/>
                  </a:cubicBezTo>
                  <a:cubicBezTo>
                    <a:pt x="421" y="308"/>
                    <a:pt x="454" y="308"/>
                    <a:pt x="486" y="308"/>
                  </a:cubicBezTo>
                  <a:cubicBezTo>
                    <a:pt x="483" y="338"/>
                    <a:pt x="478" y="365"/>
                    <a:pt x="467" y="387"/>
                  </a:cubicBezTo>
                  <a:close/>
                  <a:moveTo>
                    <a:pt x="499" y="134"/>
                  </a:moveTo>
                  <a:cubicBezTo>
                    <a:pt x="448" y="134"/>
                    <a:pt x="397" y="134"/>
                    <a:pt x="345" y="134"/>
                  </a:cubicBezTo>
                  <a:cubicBezTo>
                    <a:pt x="345" y="128"/>
                    <a:pt x="345" y="123"/>
                    <a:pt x="345" y="118"/>
                  </a:cubicBezTo>
                  <a:cubicBezTo>
                    <a:pt x="338" y="117"/>
                    <a:pt x="329" y="117"/>
                    <a:pt x="321" y="117"/>
                  </a:cubicBezTo>
                  <a:cubicBezTo>
                    <a:pt x="321" y="124"/>
                    <a:pt x="321" y="132"/>
                    <a:pt x="321" y="139"/>
                  </a:cubicBezTo>
                  <a:cubicBezTo>
                    <a:pt x="317" y="139"/>
                    <a:pt x="313" y="139"/>
                    <a:pt x="308" y="139"/>
                  </a:cubicBezTo>
                  <a:cubicBezTo>
                    <a:pt x="308" y="132"/>
                    <a:pt x="308" y="125"/>
                    <a:pt x="308" y="118"/>
                  </a:cubicBezTo>
                  <a:cubicBezTo>
                    <a:pt x="301" y="117"/>
                    <a:pt x="292" y="117"/>
                    <a:pt x="284" y="117"/>
                  </a:cubicBezTo>
                  <a:cubicBezTo>
                    <a:pt x="284" y="124"/>
                    <a:pt x="284" y="132"/>
                    <a:pt x="284" y="139"/>
                  </a:cubicBezTo>
                  <a:cubicBezTo>
                    <a:pt x="280" y="139"/>
                    <a:pt x="275" y="139"/>
                    <a:pt x="271" y="139"/>
                  </a:cubicBezTo>
                  <a:cubicBezTo>
                    <a:pt x="271" y="132"/>
                    <a:pt x="271" y="125"/>
                    <a:pt x="271" y="118"/>
                  </a:cubicBezTo>
                  <a:cubicBezTo>
                    <a:pt x="264" y="117"/>
                    <a:pt x="255" y="117"/>
                    <a:pt x="247" y="117"/>
                  </a:cubicBezTo>
                  <a:cubicBezTo>
                    <a:pt x="247" y="124"/>
                    <a:pt x="247" y="132"/>
                    <a:pt x="247" y="139"/>
                  </a:cubicBezTo>
                  <a:cubicBezTo>
                    <a:pt x="242" y="139"/>
                    <a:pt x="238" y="139"/>
                    <a:pt x="234" y="139"/>
                  </a:cubicBezTo>
                  <a:cubicBezTo>
                    <a:pt x="234" y="132"/>
                    <a:pt x="234" y="124"/>
                    <a:pt x="234" y="117"/>
                  </a:cubicBezTo>
                  <a:cubicBezTo>
                    <a:pt x="226" y="117"/>
                    <a:pt x="218" y="117"/>
                    <a:pt x="209" y="117"/>
                  </a:cubicBezTo>
                  <a:cubicBezTo>
                    <a:pt x="209" y="123"/>
                    <a:pt x="209" y="128"/>
                    <a:pt x="209" y="134"/>
                  </a:cubicBezTo>
                  <a:cubicBezTo>
                    <a:pt x="159" y="134"/>
                    <a:pt x="108" y="134"/>
                    <a:pt x="58" y="134"/>
                  </a:cubicBezTo>
                  <a:cubicBezTo>
                    <a:pt x="49" y="119"/>
                    <a:pt x="40" y="105"/>
                    <a:pt x="25" y="97"/>
                  </a:cubicBezTo>
                  <a:cubicBezTo>
                    <a:pt x="24" y="96"/>
                    <a:pt x="26" y="95"/>
                    <a:pt x="27" y="95"/>
                  </a:cubicBezTo>
                  <a:cubicBezTo>
                    <a:pt x="57" y="68"/>
                    <a:pt x="89" y="42"/>
                    <a:pt x="119" y="16"/>
                  </a:cubicBezTo>
                  <a:cubicBezTo>
                    <a:pt x="160" y="43"/>
                    <a:pt x="212" y="62"/>
                    <a:pt x="278" y="62"/>
                  </a:cubicBezTo>
                  <a:cubicBezTo>
                    <a:pt x="330" y="62"/>
                    <a:pt x="370" y="51"/>
                    <a:pt x="404" y="33"/>
                  </a:cubicBezTo>
                  <a:cubicBezTo>
                    <a:pt x="416" y="27"/>
                    <a:pt x="428" y="21"/>
                    <a:pt x="438" y="15"/>
                  </a:cubicBezTo>
                  <a:cubicBezTo>
                    <a:pt x="469" y="42"/>
                    <a:pt x="502" y="70"/>
                    <a:pt x="532" y="97"/>
                  </a:cubicBezTo>
                  <a:cubicBezTo>
                    <a:pt x="517" y="105"/>
                    <a:pt x="506" y="118"/>
                    <a:pt x="49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71" name="组合 70"/>
          <p:cNvGrpSpPr/>
          <p:nvPr/>
        </p:nvGrpSpPr>
        <p:grpSpPr>
          <a:xfrm>
            <a:off x="5756621" y="1056183"/>
            <a:ext cx="2057156" cy="2919565"/>
            <a:chOff x="5756621" y="1056183"/>
            <a:chExt cx="2057156" cy="2919565"/>
          </a:xfrm>
        </p:grpSpPr>
        <p:grpSp>
          <p:nvGrpSpPr>
            <p:cNvPr id="72" name="组合 71"/>
            <p:cNvGrpSpPr/>
            <p:nvPr/>
          </p:nvGrpSpPr>
          <p:grpSpPr>
            <a:xfrm rot="16200000">
              <a:off x="5325416" y="1487388"/>
              <a:ext cx="2919565" cy="2057156"/>
              <a:chOff x="3367343" y="2130768"/>
              <a:chExt cx="2149158" cy="1514319"/>
            </a:xfrm>
          </p:grpSpPr>
          <p:sp>
            <p:nvSpPr>
              <p:cNvPr id="74"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75"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1800000" scaled="0"/>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73" name="文本框 72"/>
            <p:cNvSpPr txBox="1"/>
            <p:nvPr/>
          </p:nvSpPr>
          <p:spPr>
            <a:xfrm>
              <a:off x="6539028" y="1640062"/>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anose="020B0806030902050204" pitchFamily="34" charset="0"/>
                </a:rPr>
                <a:t>1</a:t>
              </a:r>
              <a:endParaRPr lang="zh-CN" altLang="en-US" sz="5400" dirty="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grpSp>
      <p:grpSp>
        <p:nvGrpSpPr>
          <p:cNvPr id="76" name="组合 75"/>
          <p:cNvGrpSpPr/>
          <p:nvPr/>
        </p:nvGrpSpPr>
        <p:grpSpPr>
          <a:xfrm>
            <a:off x="6356135" y="2857212"/>
            <a:ext cx="2149158" cy="1514319"/>
            <a:chOff x="6356135" y="2857212"/>
            <a:chExt cx="2149158" cy="1514319"/>
          </a:xfrm>
        </p:grpSpPr>
        <p:grpSp>
          <p:nvGrpSpPr>
            <p:cNvPr id="77" name="组合 76"/>
            <p:cNvGrpSpPr/>
            <p:nvPr/>
          </p:nvGrpSpPr>
          <p:grpSpPr>
            <a:xfrm>
              <a:off x="6356135" y="2857212"/>
              <a:ext cx="2149158" cy="1514319"/>
              <a:chOff x="3367343" y="2130768"/>
              <a:chExt cx="2149158" cy="1514319"/>
            </a:xfrm>
          </p:grpSpPr>
          <p:sp>
            <p:nvSpPr>
              <p:cNvPr id="79"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80"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2700000" scaled="1"/>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78" name="文本框 77"/>
            <p:cNvSpPr txBox="1"/>
            <p:nvPr/>
          </p:nvSpPr>
          <p:spPr>
            <a:xfrm>
              <a:off x="7490095" y="3164382"/>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anose="020B0806030902050204" pitchFamily="34" charset="0"/>
                </a:rPr>
                <a:t>2</a:t>
              </a:r>
              <a:endParaRPr lang="zh-CN" altLang="en-US" sz="5400" dirty="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grpSp>
      <p:grpSp>
        <p:nvGrpSpPr>
          <p:cNvPr id="81" name="组合 80"/>
          <p:cNvGrpSpPr/>
          <p:nvPr/>
        </p:nvGrpSpPr>
        <p:grpSpPr>
          <a:xfrm>
            <a:off x="5923462" y="3408063"/>
            <a:ext cx="1758663" cy="2495937"/>
            <a:chOff x="5923462" y="3408063"/>
            <a:chExt cx="1758663" cy="2495937"/>
          </a:xfrm>
        </p:grpSpPr>
        <p:grpSp>
          <p:nvGrpSpPr>
            <p:cNvPr id="82" name="组合 81"/>
            <p:cNvGrpSpPr/>
            <p:nvPr/>
          </p:nvGrpSpPr>
          <p:grpSpPr>
            <a:xfrm rot="4127869">
              <a:off x="5554825" y="3776700"/>
              <a:ext cx="2495937" cy="1758663"/>
              <a:chOff x="3367343" y="2130768"/>
              <a:chExt cx="2149158" cy="1514319"/>
            </a:xfrm>
          </p:grpSpPr>
          <p:sp>
            <p:nvSpPr>
              <p:cNvPr id="84"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85"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1800000" scaled="0"/>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83" name="文本框 82"/>
            <p:cNvSpPr txBox="1"/>
            <p:nvPr/>
          </p:nvSpPr>
          <p:spPr>
            <a:xfrm>
              <a:off x="6651552" y="4575738"/>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anose="020B0806030902050204" pitchFamily="34" charset="0"/>
                </a:rPr>
                <a:t>3</a:t>
              </a:r>
              <a:endParaRPr lang="zh-CN" altLang="en-US" sz="5400" dirty="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grpSp>
      <p:grpSp>
        <p:nvGrpSpPr>
          <p:cNvPr id="86" name="组合 85"/>
          <p:cNvGrpSpPr/>
          <p:nvPr/>
        </p:nvGrpSpPr>
        <p:grpSpPr>
          <a:xfrm>
            <a:off x="3381294" y="3181854"/>
            <a:ext cx="3492821" cy="2461078"/>
            <a:chOff x="3525328" y="3215915"/>
            <a:chExt cx="3492821" cy="2461078"/>
          </a:xfrm>
        </p:grpSpPr>
        <p:grpSp>
          <p:nvGrpSpPr>
            <p:cNvPr id="87" name="组合 86"/>
            <p:cNvGrpSpPr/>
            <p:nvPr/>
          </p:nvGrpSpPr>
          <p:grpSpPr>
            <a:xfrm rot="8322205">
              <a:off x="3525328" y="3215915"/>
              <a:ext cx="3492821" cy="2461078"/>
              <a:chOff x="3367343" y="2130767"/>
              <a:chExt cx="2149158" cy="1514319"/>
            </a:xfrm>
          </p:grpSpPr>
          <p:sp>
            <p:nvSpPr>
              <p:cNvPr id="89"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90" name="Freeform 5"/>
              <p:cNvSpPr/>
              <p:nvPr/>
            </p:nvSpPr>
            <p:spPr bwMode="auto">
              <a:xfrm>
                <a:off x="4005251" y="2130767"/>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1800000" scaled="0"/>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88" name="文本框 87"/>
            <p:cNvSpPr txBox="1"/>
            <p:nvPr/>
          </p:nvSpPr>
          <p:spPr>
            <a:xfrm>
              <a:off x="4588277" y="4371531"/>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anose="020B0806030902050204" pitchFamily="34" charset="0"/>
                </a:rPr>
                <a:t>4</a:t>
              </a:r>
              <a:endParaRPr lang="zh-CN" altLang="en-US" sz="5400" dirty="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grpSp>
      <p:grpSp>
        <p:nvGrpSpPr>
          <p:cNvPr id="91" name="组合 90"/>
          <p:cNvGrpSpPr/>
          <p:nvPr/>
        </p:nvGrpSpPr>
        <p:grpSpPr>
          <a:xfrm>
            <a:off x="3787509" y="1842376"/>
            <a:ext cx="2811676" cy="1981136"/>
            <a:chOff x="3787509" y="1842376"/>
            <a:chExt cx="2811676" cy="1981136"/>
          </a:xfrm>
        </p:grpSpPr>
        <p:grpSp>
          <p:nvGrpSpPr>
            <p:cNvPr id="92" name="组合 91"/>
            <p:cNvGrpSpPr/>
            <p:nvPr/>
          </p:nvGrpSpPr>
          <p:grpSpPr>
            <a:xfrm rot="13043582">
              <a:off x="3787509" y="1842376"/>
              <a:ext cx="2811676" cy="1981136"/>
              <a:chOff x="3367343" y="2130768"/>
              <a:chExt cx="2149158" cy="1514319"/>
            </a:xfrm>
          </p:grpSpPr>
          <p:sp>
            <p:nvSpPr>
              <p:cNvPr id="94"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95"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100000">
                    <a:schemeClr val="bg1"/>
                  </a:gs>
                  <a:gs pos="0">
                    <a:schemeClr val="bg1">
                      <a:alpha val="0"/>
                    </a:schemeClr>
                  </a:gs>
                </a:gsLst>
                <a:lin ang="2700000" scaled="1"/>
              </a:gradFill>
              <a:ln>
                <a:gradFill flip="none" rotWithShape="1">
                  <a:gsLst>
                    <a:gs pos="0">
                      <a:schemeClr val="bg1"/>
                    </a:gs>
                    <a:gs pos="10000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93" name="文本框 92"/>
            <p:cNvSpPr txBox="1"/>
            <p:nvPr/>
          </p:nvSpPr>
          <p:spPr>
            <a:xfrm>
              <a:off x="4569227" y="2149348"/>
              <a:ext cx="642904" cy="923330"/>
            </a:xfrm>
            <a:prstGeom prst="rect">
              <a:avLst/>
            </a:prstGeom>
            <a:noFill/>
          </p:spPr>
          <p:txBody>
            <a:bodyPr wrap="square" rtlCol="0">
              <a:spAutoFit/>
            </a:bodyPr>
            <a:lstStyle/>
            <a:p>
              <a:r>
                <a:rPr lang="en-US" altLang="zh-CN" sz="5400" dirty="0">
                  <a:solidFill>
                    <a:schemeClr val="bg1"/>
                  </a:solidFill>
                  <a:effectLst>
                    <a:outerShdw blurRad="50800" dist="38100" dir="2700000" algn="tl" rotWithShape="0">
                      <a:prstClr val="black">
                        <a:alpha val="40000"/>
                      </a:prstClr>
                    </a:outerShdw>
                  </a:effectLst>
                  <a:latin typeface="Impact" panose="020B0806030902050204" pitchFamily="34" charset="0"/>
                </a:rPr>
                <a:t>5</a:t>
              </a:r>
              <a:endParaRPr lang="zh-CN" altLang="en-US" sz="5400" dirty="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grpSp>
      <p:grpSp>
        <p:nvGrpSpPr>
          <p:cNvPr id="96" name="组合 95"/>
          <p:cNvGrpSpPr/>
          <p:nvPr/>
        </p:nvGrpSpPr>
        <p:grpSpPr>
          <a:xfrm rot="11377392">
            <a:off x="5463075" y="3062799"/>
            <a:ext cx="1538550" cy="1084078"/>
            <a:chOff x="3367343" y="2130768"/>
            <a:chExt cx="2149158" cy="1514319"/>
          </a:xfrm>
        </p:grpSpPr>
        <p:sp>
          <p:nvSpPr>
            <p:cNvPr id="97" name="Freeform 9"/>
            <p:cNvSpPr/>
            <p:nvPr/>
          </p:nvSpPr>
          <p:spPr bwMode="auto">
            <a:xfrm>
              <a:off x="3367343" y="2217764"/>
              <a:ext cx="2103438" cy="1331913"/>
            </a:xfrm>
            <a:custGeom>
              <a:avLst/>
              <a:gdLst>
                <a:gd name="T0" fmla="*/ 341 w 558"/>
                <a:gd name="T1" fmla="*/ 0 h 352"/>
                <a:gd name="T2" fmla="*/ 3 w 558"/>
                <a:gd name="T3" fmla="*/ 147 h 352"/>
                <a:gd name="T4" fmla="*/ 338 w 558"/>
                <a:gd name="T5" fmla="*/ 351 h 352"/>
                <a:gd name="T6" fmla="*/ 359 w 558"/>
                <a:gd name="T7" fmla="*/ 352 h 352"/>
                <a:gd name="T8" fmla="*/ 550 w 558"/>
                <a:gd name="T9" fmla="*/ 192 h 352"/>
                <a:gd name="T10" fmla="*/ 368 w 558"/>
                <a:gd name="T11" fmla="*/ 1 h 352"/>
                <a:gd name="T12" fmla="*/ 341 w 558"/>
                <a:gd name="T13" fmla="*/ 0 h 352"/>
              </a:gdLst>
              <a:ahLst/>
              <a:cxnLst>
                <a:cxn ang="0">
                  <a:pos x="T0" y="T1"/>
                </a:cxn>
                <a:cxn ang="0">
                  <a:pos x="T2" y="T3"/>
                </a:cxn>
                <a:cxn ang="0">
                  <a:pos x="T4" y="T5"/>
                </a:cxn>
                <a:cxn ang="0">
                  <a:pos x="T6" y="T7"/>
                </a:cxn>
                <a:cxn ang="0">
                  <a:pos x="T8" y="T9"/>
                </a:cxn>
                <a:cxn ang="0">
                  <a:pos x="T10" y="T11"/>
                </a:cxn>
                <a:cxn ang="0">
                  <a:pos x="T12" y="T13"/>
                </a:cxn>
              </a:cxnLst>
              <a:rect l="0" t="0" r="r" b="b"/>
              <a:pathLst>
                <a:path w="558" h="352">
                  <a:moveTo>
                    <a:pt x="341" y="0"/>
                  </a:moveTo>
                  <a:cubicBezTo>
                    <a:pt x="174" y="0"/>
                    <a:pt x="5" y="123"/>
                    <a:pt x="3" y="147"/>
                  </a:cubicBezTo>
                  <a:cubicBezTo>
                    <a:pt x="0" y="185"/>
                    <a:pt x="177" y="337"/>
                    <a:pt x="338" y="351"/>
                  </a:cubicBezTo>
                  <a:cubicBezTo>
                    <a:pt x="345" y="352"/>
                    <a:pt x="352" y="352"/>
                    <a:pt x="359" y="352"/>
                  </a:cubicBezTo>
                  <a:cubicBezTo>
                    <a:pt x="465" y="352"/>
                    <a:pt x="543" y="283"/>
                    <a:pt x="550" y="192"/>
                  </a:cubicBezTo>
                  <a:cubicBezTo>
                    <a:pt x="558" y="96"/>
                    <a:pt x="487" y="11"/>
                    <a:pt x="368" y="1"/>
                  </a:cubicBezTo>
                  <a:cubicBezTo>
                    <a:pt x="359" y="0"/>
                    <a:pt x="350" y="0"/>
                    <a:pt x="341" y="0"/>
                  </a:cubicBezTo>
                </a:path>
              </a:pathLst>
            </a:custGeom>
            <a:solidFill>
              <a:schemeClr val="bg1">
                <a:alpha val="22000"/>
              </a:schemeClr>
            </a:solidFill>
            <a:ln>
              <a:noFill/>
            </a:ln>
          </p:spPr>
          <p:txBody>
            <a:bodyPr vert="horz" wrap="square" lIns="91440" tIns="45720" rIns="91440" bIns="45720" numCol="1" anchor="t" anchorCtr="0" compatLnSpc="1"/>
            <a:lstStyle/>
            <a:p>
              <a:endParaRPr lang="zh-CN" altLang="en-US"/>
            </a:p>
          </p:txBody>
        </p:sp>
        <p:sp>
          <p:nvSpPr>
            <p:cNvPr id="98" name="Freeform 5"/>
            <p:cNvSpPr/>
            <p:nvPr/>
          </p:nvSpPr>
          <p:spPr bwMode="auto">
            <a:xfrm>
              <a:off x="4005251" y="2130768"/>
              <a:ext cx="1511250" cy="1514319"/>
            </a:xfrm>
            <a:custGeom>
              <a:avLst/>
              <a:gdLst>
                <a:gd name="T0" fmla="*/ 270 w 414"/>
                <a:gd name="T1" fmla="*/ 34 h 414"/>
                <a:gd name="T2" fmla="*/ 380 w 414"/>
                <a:gd name="T3" fmla="*/ 269 h 414"/>
                <a:gd name="T4" fmla="*/ 145 w 414"/>
                <a:gd name="T5" fmla="*/ 379 h 414"/>
                <a:gd name="T6" fmla="*/ 35 w 414"/>
                <a:gd name="T7" fmla="*/ 144 h 414"/>
                <a:gd name="T8" fmla="*/ 270 w 414"/>
                <a:gd name="T9" fmla="*/ 34 h 414"/>
              </a:gdLst>
              <a:ahLst/>
              <a:cxnLst>
                <a:cxn ang="0">
                  <a:pos x="T0" y="T1"/>
                </a:cxn>
                <a:cxn ang="0">
                  <a:pos x="T2" y="T3"/>
                </a:cxn>
                <a:cxn ang="0">
                  <a:pos x="T4" y="T5"/>
                </a:cxn>
                <a:cxn ang="0">
                  <a:pos x="T6" y="T7"/>
                </a:cxn>
                <a:cxn ang="0">
                  <a:pos x="T8" y="T9"/>
                </a:cxn>
              </a:cxnLst>
              <a:rect l="0" t="0" r="r" b="b"/>
              <a:pathLst>
                <a:path w="414" h="414">
                  <a:moveTo>
                    <a:pt x="270" y="34"/>
                  </a:moveTo>
                  <a:cubicBezTo>
                    <a:pt x="365" y="69"/>
                    <a:pt x="414" y="174"/>
                    <a:pt x="380" y="269"/>
                  </a:cubicBezTo>
                  <a:cubicBezTo>
                    <a:pt x="345" y="364"/>
                    <a:pt x="240" y="414"/>
                    <a:pt x="145" y="379"/>
                  </a:cubicBezTo>
                  <a:cubicBezTo>
                    <a:pt x="50" y="345"/>
                    <a:pt x="0" y="239"/>
                    <a:pt x="35" y="144"/>
                  </a:cubicBezTo>
                  <a:cubicBezTo>
                    <a:pt x="70" y="49"/>
                    <a:pt x="175" y="0"/>
                    <a:pt x="270" y="34"/>
                  </a:cubicBezTo>
                  <a:close/>
                </a:path>
              </a:pathLst>
            </a:custGeom>
            <a:gradFill>
              <a:gsLst>
                <a:gs pos="0">
                  <a:schemeClr val="bg1"/>
                </a:gs>
                <a:gs pos="100000">
                  <a:schemeClr val="bg1">
                    <a:alpha val="0"/>
                  </a:schemeClr>
                </a:gs>
              </a:gsLst>
              <a:lin ang="2700000" scaled="1"/>
            </a:gradFill>
            <a:ln>
              <a:gradFill flip="none" rotWithShape="1">
                <a:gsLst>
                  <a:gs pos="100000">
                    <a:schemeClr val="bg1"/>
                  </a:gs>
                  <a:gs pos="0">
                    <a:schemeClr val="bg1">
                      <a:alpha val="0"/>
                    </a:schemeClr>
                  </a:gs>
                </a:gsLst>
                <a:lin ang="2700000" scaled="1"/>
                <a:tileRect/>
              </a:gradFill>
            </a:ln>
          </p:spPr>
          <p:txBody>
            <a:bodyPr vert="horz" wrap="square" lIns="91440" tIns="45720" rIns="91440" bIns="45720" numCol="1" anchor="t" anchorCtr="0" compatLnSpc="1"/>
            <a:lstStyle/>
            <a:p>
              <a:endParaRPr lang="zh-CN" altLang="en-US"/>
            </a:p>
          </p:txBody>
        </p:sp>
      </p:grpSp>
      <p:sp>
        <p:nvSpPr>
          <p:cNvPr id="99" name="文本框 98"/>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210079" y="2304587"/>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1857973" y="1815111"/>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970240" y="4662695"/>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1618134" y="4173219"/>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8149166" y="1724082"/>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8797060" y="1234606"/>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9009223" y="3346688"/>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7" name="文本框 106"/>
          <p:cNvSpPr txBox="1"/>
          <p:nvPr/>
        </p:nvSpPr>
        <p:spPr>
          <a:xfrm>
            <a:off x="9657117" y="2857212"/>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a:off x="7963605" y="5168035"/>
            <a:ext cx="2436564"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9" name="文本框 108"/>
          <p:cNvSpPr txBox="1"/>
          <p:nvPr/>
        </p:nvSpPr>
        <p:spPr>
          <a:xfrm>
            <a:off x="8611499" y="4678559"/>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 calcmode="lin" valueType="num">
                                      <p:cBhvr>
                                        <p:cTn id="9" dur="500" fill="hold"/>
                                        <p:tgtEl>
                                          <p:spTgt spid="71"/>
                                        </p:tgtEl>
                                        <p:attrNameLst>
                                          <p:attrName>style.rotation</p:attrName>
                                        </p:attrNameLst>
                                      </p:cBhvr>
                                      <p:tavLst>
                                        <p:tav tm="0">
                                          <p:val>
                                            <p:fltVal val="360"/>
                                          </p:val>
                                        </p:tav>
                                        <p:tav tm="100000">
                                          <p:val>
                                            <p:fltVal val="0"/>
                                          </p:val>
                                        </p:tav>
                                      </p:tavLst>
                                    </p:anim>
                                    <p:animEffect transition="in" filter="fade">
                                      <p:cBhvr>
                                        <p:cTn id="10" dur="500"/>
                                        <p:tgtEl>
                                          <p:spTgt spid="71"/>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 calcmode="lin" valueType="num">
                                      <p:cBhvr>
                                        <p:cTn id="15" dur="500" fill="hold"/>
                                        <p:tgtEl>
                                          <p:spTgt spid="96"/>
                                        </p:tgtEl>
                                        <p:attrNameLst>
                                          <p:attrName>style.rotation</p:attrName>
                                        </p:attrNameLst>
                                      </p:cBhvr>
                                      <p:tavLst>
                                        <p:tav tm="0">
                                          <p:val>
                                            <p:fltVal val="360"/>
                                          </p:val>
                                        </p:tav>
                                        <p:tav tm="100000">
                                          <p:val>
                                            <p:fltVal val="0"/>
                                          </p:val>
                                        </p:tav>
                                      </p:tavLst>
                                    </p:anim>
                                    <p:animEffect transition="in" filter="fade">
                                      <p:cBhvr>
                                        <p:cTn id="16" dur="500"/>
                                        <p:tgtEl>
                                          <p:spTgt spid="96"/>
                                        </p:tgtEl>
                                      </p:cBhvr>
                                    </p:animEffect>
                                  </p:childTnLst>
                                </p:cTn>
                              </p:par>
                            </p:childTnLst>
                          </p:cTn>
                        </p:par>
                        <p:par>
                          <p:cTn id="17" fill="hold">
                            <p:stCondLst>
                              <p:cond delay="500"/>
                            </p:stCondLst>
                            <p:childTnLst>
                              <p:par>
                                <p:cTn id="18" presetID="49" presetClass="entr" presetSubtype="0" decel="100000" fill="hold" nodeType="afterEffect">
                                  <p:stCondLst>
                                    <p:cond delay="0"/>
                                  </p:stCondLst>
                                  <p:childTnLst>
                                    <p:set>
                                      <p:cBhvr>
                                        <p:cTn id="19" dur="1" fill="hold">
                                          <p:stCondLst>
                                            <p:cond delay="0"/>
                                          </p:stCondLst>
                                        </p:cTn>
                                        <p:tgtEl>
                                          <p:spTgt spid="76"/>
                                        </p:tgtEl>
                                        <p:attrNameLst>
                                          <p:attrName>style.visibility</p:attrName>
                                        </p:attrNameLst>
                                      </p:cBhvr>
                                      <p:to>
                                        <p:strVal val="visible"/>
                                      </p:to>
                                    </p:set>
                                    <p:anim calcmode="lin" valueType="num">
                                      <p:cBhvr>
                                        <p:cTn id="20" dur="500" fill="hold"/>
                                        <p:tgtEl>
                                          <p:spTgt spid="76"/>
                                        </p:tgtEl>
                                        <p:attrNameLst>
                                          <p:attrName>ppt_w</p:attrName>
                                        </p:attrNameLst>
                                      </p:cBhvr>
                                      <p:tavLst>
                                        <p:tav tm="0">
                                          <p:val>
                                            <p:fltVal val="0"/>
                                          </p:val>
                                        </p:tav>
                                        <p:tav tm="100000">
                                          <p:val>
                                            <p:strVal val="#ppt_w"/>
                                          </p:val>
                                        </p:tav>
                                      </p:tavLst>
                                    </p:anim>
                                    <p:anim calcmode="lin" valueType="num">
                                      <p:cBhvr>
                                        <p:cTn id="21" dur="500" fill="hold"/>
                                        <p:tgtEl>
                                          <p:spTgt spid="76"/>
                                        </p:tgtEl>
                                        <p:attrNameLst>
                                          <p:attrName>ppt_h</p:attrName>
                                        </p:attrNameLst>
                                      </p:cBhvr>
                                      <p:tavLst>
                                        <p:tav tm="0">
                                          <p:val>
                                            <p:fltVal val="0"/>
                                          </p:val>
                                        </p:tav>
                                        <p:tav tm="100000">
                                          <p:val>
                                            <p:strVal val="#ppt_h"/>
                                          </p:val>
                                        </p:tav>
                                      </p:tavLst>
                                    </p:anim>
                                    <p:anim calcmode="lin" valueType="num">
                                      <p:cBhvr>
                                        <p:cTn id="22" dur="500" fill="hold"/>
                                        <p:tgtEl>
                                          <p:spTgt spid="76"/>
                                        </p:tgtEl>
                                        <p:attrNameLst>
                                          <p:attrName>style.rotation</p:attrName>
                                        </p:attrNameLst>
                                      </p:cBhvr>
                                      <p:tavLst>
                                        <p:tav tm="0">
                                          <p:val>
                                            <p:fltVal val="360"/>
                                          </p:val>
                                        </p:tav>
                                        <p:tav tm="100000">
                                          <p:val>
                                            <p:fltVal val="0"/>
                                          </p:val>
                                        </p:tav>
                                      </p:tavLst>
                                    </p:anim>
                                    <p:animEffect transition="in" filter="fade">
                                      <p:cBhvr>
                                        <p:cTn id="23" dur="500"/>
                                        <p:tgtEl>
                                          <p:spTgt spid="76"/>
                                        </p:tgtEl>
                                      </p:cBhvr>
                                    </p:animEffect>
                                  </p:childTnLst>
                                </p:cTn>
                              </p:par>
                            </p:childTnLst>
                          </p:cTn>
                        </p:par>
                        <p:par>
                          <p:cTn id="24" fill="hold">
                            <p:stCondLst>
                              <p:cond delay="1000"/>
                            </p:stCondLst>
                            <p:childTnLst>
                              <p:par>
                                <p:cTn id="25" presetID="49" presetClass="entr" presetSubtype="0" decel="100000" fill="hold" nodeType="afterEffect">
                                  <p:stCondLst>
                                    <p:cond delay="0"/>
                                  </p:stCondLst>
                                  <p:childTnLst>
                                    <p:set>
                                      <p:cBhvr>
                                        <p:cTn id="26" dur="1" fill="hold">
                                          <p:stCondLst>
                                            <p:cond delay="0"/>
                                          </p:stCondLst>
                                        </p:cTn>
                                        <p:tgtEl>
                                          <p:spTgt spid="81"/>
                                        </p:tgtEl>
                                        <p:attrNameLst>
                                          <p:attrName>style.visibility</p:attrName>
                                        </p:attrNameLst>
                                      </p:cBhvr>
                                      <p:to>
                                        <p:strVal val="visible"/>
                                      </p:to>
                                    </p:set>
                                    <p:anim calcmode="lin" valueType="num">
                                      <p:cBhvr>
                                        <p:cTn id="27" dur="500" fill="hold"/>
                                        <p:tgtEl>
                                          <p:spTgt spid="81"/>
                                        </p:tgtEl>
                                        <p:attrNameLst>
                                          <p:attrName>ppt_w</p:attrName>
                                        </p:attrNameLst>
                                      </p:cBhvr>
                                      <p:tavLst>
                                        <p:tav tm="0">
                                          <p:val>
                                            <p:fltVal val="0"/>
                                          </p:val>
                                        </p:tav>
                                        <p:tav tm="100000">
                                          <p:val>
                                            <p:strVal val="#ppt_w"/>
                                          </p:val>
                                        </p:tav>
                                      </p:tavLst>
                                    </p:anim>
                                    <p:anim calcmode="lin" valueType="num">
                                      <p:cBhvr>
                                        <p:cTn id="28" dur="500" fill="hold"/>
                                        <p:tgtEl>
                                          <p:spTgt spid="81"/>
                                        </p:tgtEl>
                                        <p:attrNameLst>
                                          <p:attrName>ppt_h</p:attrName>
                                        </p:attrNameLst>
                                      </p:cBhvr>
                                      <p:tavLst>
                                        <p:tav tm="0">
                                          <p:val>
                                            <p:fltVal val="0"/>
                                          </p:val>
                                        </p:tav>
                                        <p:tav tm="100000">
                                          <p:val>
                                            <p:strVal val="#ppt_h"/>
                                          </p:val>
                                        </p:tav>
                                      </p:tavLst>
                                    </p:anim>
                                    <p:anim calcmode="lin" valueType="num">
                                      <p:cBhvr>
                                        <p:cTn id="29" dur="500" fill="hold"/>
                                        <p:tgtEl>
                                          <p:spTgt spid="81"/>
                                        </p:tgtEl>
                                        <p:attrNameLst>
                                          <p:attrName>style.rotation</p:attrName>
                                        </p:attrNameLst>
                                      </p:cBhvr>
                                      <p:tavLst>
                                        <p:tav tm="0">
                                          <p:val>
                                            <p:fltVal val="360"/>
                                          </p:val>
                                        </p:tav>
                                        <p:tav tm="100000">
                                          <p:val>
                                            <p:fltVal val="0"/>
                                          </p:val>
                                        </p:tav>
                                      </p:tavLst>
                                    </p:anim>
                                    <p:animEffect transition="in" filter="fade">
                                      <p:cBhvr>
                                        <p:cTn id="30" dur="500"/>
                                        <p:tgtEl>
                                          <p:spTgt spid="81"/>
                                        </p:tgtEl>
                                      </p:cBhvr>
                                    </p:animEffect>
                                  </p:childTnLst>
                                </p:cTn>
                              </p:par>
                            </p:childTnLst>
                          </p:cTn>
                        </p:par>
                        <p:par>
                          <p:cTn id="31" fill="hold">
                            <p:stCondLst>
                              <p:cond delay="1500"/>
                            </p:stCondLst>
                            <p:childTnLst>
                              <p:par>
                                <p:cTn id="32" presetID="49" presetClass="entr" presetSubtype="0" decel="100000" fill="hold"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anim calcmode="lin" valueType="num">
                                      <p:cBhvr>
                                        <p:cTn id="36" dur="500" fill="hold"/>
                                        <p:tgtEl>
                                          <p:spTgt spid="86"/>
                                        </p:tgtEl>
                                        <p:attrNameLst>
                                          <p:attrName>style.rotation</p:attrName>
                                        </p:attrNameLst>
                                      </p:cBhvr>
                                      <p:tavLst>
                                        <p:tav tm="0">
                                          <p:val>
                                            <p:fltVal val="360"/>
                                          </p:val>
                                        </p:tav>
                                        <p:tav tm="100000">
                                          <p:val>
                                            <p:fltVal val="0"/>
                                          </p:val>
                                        </p:tav>
                                      </p:tavLst>
                                    </p:anim>
                                    <p:animEffect transition="in" filter="fade">
                                      <p:cBhvr>
                                        <p:cTn id="37" dur="500"/>
                                        <p:tgtEl>
                                          <p:spTgt spid="86"/>
                                        </p:tgtEl>
                                      </p:cBhvr>
                                    </p:animEffect>
                                  </p:childTnLst>
                                </p:cTn>
                              </p:par>
                            </p:childTnLst>
                          </p:cTn>
                        </p:par>
                        <p:par>
                          <p:cTn id="38" fill="hold">
                            <p:stCondLst>
                              <p:cond delay="2000"/>
                            </p:stCondLst>
                            <p:childTnLst>
                              <p:par>
                                <p:cTn id="39" presetID="49" presetClass="entr" presetSubtype="0" decel="100000" fill="hold" nodeType="afterEffect">
                                  <p:stCondLst>
                                    <p:cond delay="0"/>
                                  </p:stCondLst>
                                  <p:childTnLst>
                                    <p:set>
                                      <p:cBhvr>
                                        <p:cTn id="40" dur="1" fill="hold">
                                          <p:stCondLst>
                                            <p:cond delay="0"/>
                                          </p:stCondLst>
                                        </p:cTn>
                                        <p:tgtEl>
                                          <p:spTgt spid="91"/>
                                        </p:tgtEl>
                                        <p:attrNameLst>
                                          <p:attrName>style.visibility</p:attrName>
                                        </p:attrNameLst>
                                      </p:cBhvr>
                                      <p:to>
                                        <p:strVal val="visible"/>
                                      </p:to>
                                    </p:set>
                                    <p:anim calcmode="lin" valueType="num">
                                      <p:cBhvr>
                                        <p:cTn id="41" dur="500" fill="hold"/>
                                        <p:tgtEl>
                                          <p:spTgt spid="91"/>
                                        </p:tgtEl>
                                        <p:attrNameLst>
                                          <p:attrName>ppt_w</p:attrName>
                                        </p:attrNameLst>
                                      </p:cBhvr>
                                      <p:tavLst>
                                        <p:tav tm="0">
                                          <p:val>
                                            <p:fltVal val="0"/>
                                          </p:val>
                                        </p:tav>
                                        <p:tav tm="100000">
                                          <p:val>
                                            <p:strVal val="#ppt_w"/>
                                          </p:val>
                                        </p:tav>
                                      </p:tavLst>
                                    </p:anim>
                                    <p:anim calcmode="lin" valueType="num">
                                      <p:cBhvr>
                                        <p:cTn id="42" dur="500" fill="hold"/>
                                        <p:tgtEl>
                                          <p:spTgt spid="91"/>
                                        </p:tgtEl>
                                        <p:attrNameLst>
                                          <p:attrName>ppt_h</p:attrName>
                                        </p:attrNameLst>
                                      </p:cBhvr>
                                      <p:tavLst>
                                        <p:tav tm="0">
                                          <p:val>
                                            <p:fltVal val="0"/>
                                          </p:val>
                                        </p:tav>
                                        <p:tav tm="100000">
                                          <p:val>
                                            <p:strVal val="#ppt_h"/>
                                          </p:val>
                                        </p:tav>
                                      </p:tavLst>
                                    </p:anim>
                                    <p:anim calcmode="lin" valueType="num">
                                      <p:cBhvr>
                                        <p:cTn id="43" dur="500" fill="hold"/>
                                        <p:tgtEl>
                                          <p:spTgt spid="91"/>
                                        </p:tgtEl>
                                        <p:attrNameLst>
                                          <p:attrName>style.rotation</p:attrName>
                                        </p:attrNameLst>
                                      </p:cBhvr>
                                      <p:tavLst>
                                        <p:tav tm="0">
                                          <p:val>
                                            <p:fltVal val="360"/>
                                          </p:val>
                                        </p:tav>
                                        <p:tav tm="100000">
                                          <p:val>
                                            <p:fltVal val="0"/>
                                          </p:val>
                                        </p:tav>
                                      </p:tavLst>
                                    </p:anim>
                                    <p:animEffect transition="in" filter="fade">
                                      <p:cBhvr>
                                        <p:cTn id="44"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cxnSp>
        <p:nvCxnSpPr>
          <p:cNvPr id="43" name="直接连接符 42"/>
          <p:cNvCxnSpPr/>
          <p:nvPr/>
        </p:nvCxnSpPr>
        <p:spPr>
          <a:xfrm>
            <a:off x="-159000" y="3744000"/>
            <a:ext cx="12465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2499606" y="3007188"/>
            <a:ext cx="741179" cy="1463522"/>
            <a:chOff x="2404671" y="3017303"/>
            <a:chExt cx="741179" cy="1463522"/>
          </a:xfrm>
        </p:grpSpPr>
        <p:cxnSp>
          <p:nvCxnSpPr>
            <p:cNvPr id="45" name="直接连接符 44"/>
            <p:cNvCxnSpPr/>
            <p:nvPr/>
          </p:nvCxnSpPr>
          <p:spPr>
            <a:xfrm>
              <a:off x="2404671" y="3017303"/>
              <a:ext cx="741179" cy="7411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2433255" y="3732031"/>
              <a:ext cx="705458" cy="748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4514496" y="3007188"/>
            <a:ext cx="741179" cy="1463522"/>
            <a:chOff x="2404671" y="3017303"/>
            <a:chExt cx="741179" cy="1463522"/>
          </a:xfrm>
        </p:grpSpPr>
        <p:cxnSp>
          <p:nvCxnSpPr>
            <p:cNvPr id="48" name="直接连接符 47"/>
            <p:cNvCxnSpPr/>
            <p:nvPr/>
          </p:nvCxnSpPr>
          <p:spPr>
            <a:xfrm>
              <a:off x="2404671" y="3017303"/>
              <a:ext cx="741179" cy="7411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433255" y="3732031"/>
              <a:ext cx="705458" cy="748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6579225" y="3012926"/>
            <a:ext cx="741179" cy="1463522"/>
            <a:chOff x="2404671" y="3017303"/>
            <a:chExt cx="741179" cy="1463522"/>
          </a:xfrm>
        </p:grpSpPr>
        <p:cxnSp>
          <p:nvCxnSpPr>
            <p:cNvPr id="51" name="直接连接符 50"/>
            <p:cNvCxnSpPr/>
            <p:nvPr/>
          </p:nvCxnSpPr>
          <p:spPr>
            <a:xfrm>
              <a:off x="2404671" y="3017303"/>
              <a:ext cx="741179" cy="7411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2433255" y="3732031"/>
              <a:ext cx="705458" cy="748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659491" y="3029551"/>
            <a:ext cx="741179" cy="1463522"/>
            <a:chOff x="2404671" y="3017303"/>
            <a:chExt cx="741179" cy="1463522"/>
          </a:xfrm>
        </p:grpSpPr>
        <p:cxnSp>
          <p:nvCxnSpPr>
            <p:cNvPr id="54" name="直接连接符 53"/>
            <p:cNvCxnSpPr/>
            <p:nvPr/>
          </p:nvCxnSpPr>
          <p:spPr>
            <a:xfrm>
              <a:off x="2404671" y="3017303"/>
              <a:ext cx="741179" cy="7411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2433255" y="3732031"/>
              <a:ext cx="705458" cy="748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6" name="椭圆 55"/>
          <p:cNvSpPr/>
          <p:nvPr/>
        </p:nvSpPr>
        <p:spPr>
          <a:xfrm>
            <a:off x="1882152" y="4510043"/>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947395" y="2700171"/>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5993658" y="4500041"/>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117007" y="4480007"/>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8024992" y="2706512"/>
            <a:ext cx="220743" cy="220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1405366" y="3206842"/>
            <a:ext cx="1132217" cy="1127775"/>
            <a:chOff x="2147808" y="3373356"/>
            <a:chExt cx="1459485" cy="1453759"/>
          </a:xfrm>
        </p:grpSpPr>
        <p:sp>
          <p:nvSpPr>
            <p:cNvPr id="62"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4"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5"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0"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0"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1"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2"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3"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4"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5"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6"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7"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8"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1"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3"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4"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6"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7"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9"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0"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1"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2"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4"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5"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7"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8"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9"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0"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1"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2"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3"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4"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5"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6"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9"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0"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1"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4"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5"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6"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7"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8"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9"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0"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1"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63" name="组合 162"/>
          <p:cNvGrpSpPr/>
          <p:nvPr/>
        </p:nvGrpSpPr>
        <p:grpSpPr>
          <a:xfrm>
            <a:off x="3502289" y="3206842"/>
            <a:ext cx="1132217" cy="1127775"/>
            <a:chOff x="2147808" y="3373356"/>
            <a:chExt cx="1459485" cy="1453759"/>
          </a:xfrm>
        </p:grpSpPr>
        <p:sp>
          <p:nvSpPr>
            <p:cNvPr id="164"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6"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7"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0"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1"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2"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3"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4"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5"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7"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8"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9"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1"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2"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3"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6"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7"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8"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9"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0"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3"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4"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5"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6"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7"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0"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1"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2"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3"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5"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6"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7"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8"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9"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0"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1"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2"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4"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5"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6"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7"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9"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0"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1"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2"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3"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4"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5"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226" name="组合 225"/>
          <p:cNvGrpSpPr/>
          <p:nvPr/>
        </p:nvGrpSpPr>
        <p:grpSpPr>
          <a:xfrm>
            <a:off x="5522097" y="3225328"/>
            <a:ext cx="1132217" cy="1127775"/>
            <a:chOff x="2147808" y="3373356"/>
            <a:chExt cx="1459485" cy="1453759"/>
          </a:xfrm>
        </p:grpSpPr>
        <p:sp>
          <p:nvSpPr>
            <p:cNvPr id="227"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8"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9"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0"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1"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2"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3"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4"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5"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6"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7"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8"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9"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0"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1"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2"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3"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4"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5"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6"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7"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8"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9"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0"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1"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2"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3"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4"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5"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6"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7"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8"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9"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0"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1"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2"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3"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4"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5"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6"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7"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8"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9"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0"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1"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2"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3"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4"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5"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6"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7"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8"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9"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0"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1"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2"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3"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4"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5"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6"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7"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8"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289" name="组合 288"/>
          <p:cNvGrpSpPr/>
          <p:nvPr/>
        </p:nvGrpSpPr>
        <p:grpSpPr>
          <a:xfrm>
            <a:off x="7540835" y="3205300"/>
            <a:ext cx="1132217" cy="1127775"/>
            <a:chOff x="2147808" y="3373356"/>
            <a:chExt cx="1459485" cy="1453759"/>
          </a:xfrm>
        </p:grpSpPr>
        <p:sp>
          <p:nvSpPr>
            <p:cNvPr id="290"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1"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2"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3"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4"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5"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6"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7"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8"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9"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0"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1"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2"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3"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4"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5"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6"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7"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8"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9"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0"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1"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2"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3"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4"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5"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6"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7"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8"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9"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0"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1"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2"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3"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4"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5"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6"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7"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8"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9"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0"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1"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2"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3"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4"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5"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6"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7"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8"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9"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0"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1"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2"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3"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4"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5"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6"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7"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8"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9"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0"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1"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52" name="组合 351"/>
          <p:cNvGrpSpPr/>
          <p:nvPr/>
        </p:nvGrpSpPr>
        <p:grpSpPr>
          <a:xfrm>
            <a:off x="9634971" y="3203689"/>
            <a:ext cx="1132217" cy="1127775"/>
            <a:chOff x="2147808" y="3373356"/>
            <a:chExt cx="1459485" cy="1453759"/>
          </a:xfrm>
        </p:grpSpPr>
        <p:sp>
          <p:nvSpPr>
            <p:cNvPr id="353" name="AutoShape 1403"/>
            <p:cNvSpPr>
              <a:spLocks noChangeAspect="1" noChangeArrowheads="1" noTextEdit="1"/>
            </p:cNvSpPr>
            <p:nvPr/>
          </p:nvSpPr>
          <p:spPr bwMode="auto">
            <a:xfrm>
              <a:off x="2157508" y="3373356"/>
              <a:ext cx="1449785" cy="144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4" name="Freeform 1405"/>
            <p:cNvSpPr/>
            <p:nvPr/>
          </p:nvSpPr>
          <p:spPr bwMode="auto">
            <a:xfrm>
              <a:off x="2669897" y="4278976"/>
              <a:ext cx="800361" cy="520335"/>
            </a:xfrm>
            <a:custGeom>
              <a:avLst/>
              <a:gdLst>
                <a:gd name="T0" fmla="*/ 403 w 403"/>
                <a:gd name="T1" fmla="*/ 0 h 262"/>
                <a:gd name="T2" fmla="*/ 400 w 403"/>
                <a:gd name="T3" fmla="*/ 57 h 262"/>
                <a:gd name="T4" fmla="*/ 384 w 403"/>
                <a:gd name="T5" fmla="*/ 112 h 262"/>
                <a:gd name="T6" fmla="*/ 357 w 403"/>
                <a:gd name="T7" fmla="*/ 162 h 262"/>
                <a:gd name="T8" fmla="*/ 317 w 403"/>
                <a:gd name="T9" fmla="*/ 205 h 262"/>
                <a:gd name="T10" fmla="*/ 269 w 403"/>
                <a:gd name="T11" fmla="*/ 236 h 262"/>
                <a:gd name="T12" fmla="*/ 217 w 403"/>
                <a:gd name="T13" fmla="*/ 255 h 262"/>
                <a:gd name="T14" fmla="*/ 159 w 403"/>
                <a:gd name="T15" fmla="*/ 262 h 262"/>
                <a:gd name="T16" fmla="*/ 102 w 403"/>
                <a:gd name="T17" fmla="*/ 255 h 262"/>
                <a:gd name="T18" fmla="*/ 47 w 403"/>
                <a:gd name="T19" fmla="*/ 236 h 262"/>
                <a:gd name="T20" fmla="*/ 0 w 403"/>
                <a:gd name="T21" fmla="*/ 20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262">
                  <a:moveTo>
                    <a:pt x="403" y="0"/>
                  </a:moveTo>
                  <a:lnTo>
                    <a:pt x="400" y="57"/>
                  </a:lnTo>
                  <a:lnTo>
                    <a:pt x="384" y="112"/>
                  </a:lnTo>
                  <a:lnTo>
                    <a:pt x="357" y="162"/>
                  </a:lnTo>
                  <a:lnTo>
                    <a:pt x="317" y="205"/>
                  </a:lnTo>
                  <a:lnTo>
                    <a:pt x="269" y="236"/>
                  </a:lnTo>
                  <a:lnTo>
                    <a:pt x="217" y="255"/>
                  </a:lnTo>
                  <a:lnTo>
                    <a:pt x="159" y="262"/>
                  </a:lnTo>
                  <a:lnTo>
                    <a:pt x="102" y="255"/>
                  </a:lnTo>
                  <a:lnTo>
                    <a:pt x="47" y="236"/>
                  </a:lnTo>
                  <a:lnTo>
                    <a:pt x="0" y="20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5" name="Freeform 1406"/>
            <p:cNvSpPr/>
            <p:nvPr/>
          </p:nvSpPr>
          <p:spPr bwMode="auto">
            <a:xfrm>
              <a:off x="2499101" y="3794390"/>
              <a:ext cx="448838" cy="885759"/>
            </a:xfrm>
            <a:custGeom>
              <a:avLst/>
              <a:gdLst>
                <a:gd name="T0" fmla="*/ 226 w 226"/>
                <a:gd name="T1" fmla="*/ 0 h 446"/>
                <a:gd name="T2" fmla="*/ 167 w 226"/>
                <a:gd name="T3" fmla="*/ 15 h 446"/>
                <a:gd name="T4" fmla="*/ 114 w 226"/>
                <a:gd name="T5" fmla="*/ 41 h 446"/>
                <a:gd name="T6" fmla="*/ 69 w 226"/>
                <a:gd name="T7" fmla="*/ 79 h 446"/>
                <a:gd name="T8" fmla="*/ 36 w 226"/>
                <a:gd name="T9" fmla="*/ 127 h 446"/>
                <a:gd name="T10" fmla="*/ 12 w 226"/>
                <a:gd name="T11" fmla="*/ 184 h 446"/>
                <a:gd name="T12" fmla="*/ 0 w 226"/>
                <a:gd name="T13" fmla="*/ 239 h 446"/>
                <a:gd name="T14" fmla="*/ 2 w 226"/>
                <a:gd name="T15" fmla="*/ 299 h 446"/>
                <a:gd name="T16" fmla="*/ 19 w 226"/>
                <a:gd name="T17" fmla="*/ 353 h 446"/>
                <a:gd name="T18" fmla="*/ 47 w 226"/>
                <a:gd name="T19" fmla="*/ 403 h 446"/>
                <a:gd name="T20" fmla="*/ 86 w 22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446">
                  <a:moveTo>
                    <a:pt x="226" y="0"/>
                  </a:moveTo>
                  <a:lnTo>
                    <a:pt x="167" y="15"/>
                  </a:lnTo>
                  <a:lnTo>
                    <a:pt x="114" y="41"/>
                  </a:lnTo>
                  <a:lnTo>
                    <a:pt x="69" y="79"/>
                  </a:lnTo>
                  <a:lnTo>
                    <a:pt x="36" y="127"/>
                  </a:lnTo>
                  <a:lnTo>
                    <a:pt x="12" y="184"/>
                  </a:lnTo>
                  <a:lnTo>
                    <a:pt x="0" y="239"/>
                  </a:lnTo>
                  <a:lnTo>
                    <a:pt x="2" y="299"/>
                  </a:lnTo>
                  <a:lnTo>
                    <a:pt x="19" y="353"/>
                  </a:lnTo>
                  <a:lnTo>
                    <a:pt x="47" y="403"/>
                  </a:lnTo>
                  <a:lnTo>
                    <a:pt x="8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6" name="Freeform 1407"/>
            <p:cNvSpPr/>
            <p:nvPr/>
          </p:nvSpPr>
          <p:spPr bwMode="auto">
            <a:xfrm>
              <a:off x="2947938" y="3794390"/>
              <a:ext cx="564026" cy="778516"/>
            </a:xfrm>
            <a:custGeom>
              <a:avLst/>
              <a:gdLst>
                <a:gd name="T0" fmla="*/ 236 w 284"/>
                <a:gd name="T1" fmla="*/ 392 h 392"/>
                <a:gd name="T2" fmla="*/ 265 w 284"/>
                <a:gd name="T3" fmla="*/ 344 h 392"/>
                <a:gd name="T4" fmla="*/ 282 w 284"/>
                <a:gd name="T5" fmla="*/ 287 h 392"/>
                <a:gd name="T6" fmla="*/ 284 w 284"/>
                <a:gd name="T7" fmla="*/ 229 h 392"/>
                <a:gd name="T8" fmla="*/ 275 w 284"/>
                <a:gd name="T9" fmla="*/ 175 h 392"/>
                <a:gd name="T10" fmla="*/ 248 w 284"/>
                <a:gd name="T11" fmla="*/ 120 h 392"/>
                <a:gd name="T12" fmla="*/ 215 w 284"/>
                <a:gd name="T13" fmla="*/ 74 h 392"/>
                <a:gd name="T14" fmla="*/ 170 w 284"/>
                <a:gd name="T15" fmla="*/ 39 h 392"/>
                <a:gd name="T16" fmla="*/ 115 w 284"/>
                <a:gd name="T17" fmla="*/ 12 h 392"/>
                <a:gd name="T18" fmla="*/ 58 w 284"/>
                <a:gd name="T19" fmla="*/ 0 h 392"/>
                <a:gd name="T20" fmla="*/ 0 w 284"/>
                <a:gd name="T21"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2">
                  <a:moveTo>
                    <a:pt x="236" y="392"/>
                  </a:moveTo>
                  <a:lnTo>
                    <a:pt x="265" y="344"/>
                  </a:lnTo>
                  <a:lnTo>
                    <a:pt x="282" y="287"/>
                  </a:lnTo>
                  <a:lnTo>
                    <a:pt x="284" y="229"/>
                  </a:lnTo>
                  <a:lnTo>
                    <a:pt x="275" y="175"/>
                  </a:lnTo>
                  <a:lnTo>
                    <a:pt x="248" y="120"/>
                  </a:lnTo>
                  <a:lnTo>
                    <a:pt x="215" y="74"/>
                  </a:lnTo>
                  <a:lnTo>
                    <a:pt x="170" y="39"/>
                  </a:lnTo>
                  <a:lnTo>
                    <a:pt x="115" y="12"/>
                  </a:lnTo>
                  <a:lnTo>
                    <a:pt x="58" y="0"/>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7" name="Freeform 1408"/>
            <p:cNvSpPr/>
            <p:nvPr/>
          </p:nvSpPr>
          <p:spPr bwMode="auto">
            <a:xfrm>
              <a:off x="2546765" y="4348486"/>
              <a:ext cx="869871" cy="423020"/>
            </a:xfrm>
            <a:custGeom>
              <a:avLst/>
              <a:gdLst>
                <a:gd name="T0" fmla="*/ 438 w 438"/>
                <a:gd name="T1" fmla="*/ 113 h 213"/>
                <a:gd name="T2" fmla="*/ 400 w 438"/>
                <a:gd name="T3" fmla="*/ 155 h 213"/>
                <a:gd name="T4" fmla="*/ 353 w 438"/>
                <a:gd name="T5" fmla="*/ 187 h 213"/>
                <a:gd name="T6" fmla="*/ 298 w 438"/>
                <a:gd name="T7" fmla="*/ 206 h 213"/>
                <a:gd name="T8" fmla="*/ 241 w 438"/>
                <a:gd name="T9" fmla="*/ 213 h 213"/>
                <a:gd name="T10" fmla="*/ 186 w 438"/>
                <a:gd name="T11" fmla="*/ 206 h 213"/>
                <a:gd name="T12" fmla="*/ 131 w 438"/>
                <a:gd name="T13" fmla="*/ 184 h 213"/>
                <a:gd name="T14" fmla="*/ 83 w 438"/>
                <a:gd name="T15" fmla="*/ 151 h 213"/>
                <a:gd name="T16" fmla="*/ 43 w 438"/>
                <a:gd name="T17" fmla="*/ 108 h 213"/>
                <a:gd name="T18" fmla="*/ 16 w 438"/>
                <a:gd name="T19" fmla="*/ 58 h 213"/>
                <a:gd name="T20" fmla="*/ 0 w 438"/>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213">
                  <a:moveTo>
                    <a:pt x="438" y="113"/>
                  </a:moveTo>
                  <a:lnTo>
                    <a:pt x="400" y="155"/>
                  </a:lnTo>
                  <a:lnTo>
                    <a:pt x="353" y="187"/>
                  </a:lnTo>
                  <a:lnTo>
                    <a:pt x="298" y="206"/>
                  </a:lnTo>
                  <a:lnTo>
                    <a:pt x="241" y="213"/>
                  </a:lnTo>
                  <a:lnTo>
                    <a:pt x="186" y="206"/>
                  </a:lnTo>
                  <a:lnTo>
                    <a:pt x="131" y="184"/>
                  </a:lnTo>
                  <a:lnTo>
                    <a:pt x="83" y="151"/>
                  </a:lnTo>
                  <a:lnTo>
                    <a:pt x="43" y="108"/>
                  </a:lnTo>
                  <a:lnTo>
                    <a:pt x="16" y="58"/>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8" name="Freeform 1409"/>
            <p:cNvSpPr/>
            <p:nvPr/>
          </p:nvSpPr>
          <p:spPr bwMode="auto">
            <a:xfrm>
              <a:off x="3170371" y="3838082"/>
              <a:ext cx="379327" cy="881788"/>
            </a:xfrm>
            <a:custGeom>
              <a:avLst/>
              <a:gdLst>
                <a:gd name="T0" fmla="*/ 77 w 191"/>
                <a:gd name="T1" fmla="*/ 0 h 444"/>
                <a:gd name="T2" fmla="*/ 122 w 191"/>
                <a:gd name="T3" fmla="*/ 36 h 444"/>
                <a:gd name="T4" fmla="*/ 158 w 191"/>
                <a:gd name="T5" fmla="*/ 81 h 444"/>
                <a:gd name="T6" fmla="*/ 182 w 191"/>
                <a:gd name="T7" fmla="*/ 133 h 444"/>
                <a:gd name="T8" fmla="*/ 191 w 191"/>
                <a:gd name="T9" fmla="*/ 191 h 444"/>
                <a:gd name="T10" fmla="*/ 189 w 191"/>
                <a:gd name="T11" fmla="*/ 248 h 444"/>
                <a:gd name="T12" fmla="*/ 172 w 191"/>
                <a:gd name="T13" fmla="*/ 303 h 444"/>
                <a:gd name="T14" fmla="*/ 144 w 191"/>
                <a:gd name="T15" fmla="*/ 353 h 444"/>
                <a:gd name="T16" fmla="*/ 103 w 191"/>
                <a:gd name="T17" fmla="*/ 393 h 444"/>
                <a:gd name="T18" fmla="*/ 55 w 191"/>
                <a:gd name="T19" fmla="*/ 424 h 444"/>
                <a:gd name="T20" fmla="*/ 0 w 191"/>
                <a:gd name="T21"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4">
                  <a:moveTo>
                    <a:pt x="77" y="0"/>
                  </a:moveTo>
                  <a:lnTo>
                    <a:pt x="122" y="36"/>
                  </a:lnTo>
                  <a:lnTo>
                    <a:pt x="158" y="81"/>
                  </a:lnTo>
                  <a:lnTo>
                    <a:pt x="182" y="133"/>
                  </a:lnTo>
                  <a:lnTo>
                    <a:pt x="191" y="191"/>
                  </a:lnTo>
                  <a:lnTo>
                    <a:pt x="189" y="248"/>
                  </a:lnTo>
                  <a:lnTo>
                    <a:pt x="172" y="303"/>
                  </a:lnTo>
                  <a:lnTo>
                    <a:pt x="144" y="353"/>
                  </a:lnTo>
                  <a:lnTo>
                    <a:pt x="103" y="393"/>
                  </a:lnTo>
                  <a:lnTo>
                    <a:pt x="55" y="424"/>
                  </a:lnTo>
                  <a:lnTo>
                    <a:pt x="0" y="44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59" name="Freeform 1410"/>
            <p:cNvSpPr/>
            <p:nvPr/>
          </p:nvSpPr>
          <p:spPr bwMode="auto">
            <a:xfrm>
              <a:off x="2451437" y="3979088"/>
              <a:ext cx="488558" cy="840081"/>
            </a:xfrm>
            <a:custGeom>
              <a:avLst/>
              <a:gdLst>
                <a:gd name="T0" fmla="*/ 69 w 246"/>
                <a:gd name="T1" fmla="*/ 0 h 423"/>
                <a:gd name="T2" fmla="*/ 33 w 246"/>
                <a:gd name="T3" fmla="*/ 46 h 423"/>
                <a:gd name="T4" fmla="*/ 9 w 246"/>
                <a:gd name="T5" fmla="*/ 101 h 423"/>
                <a:gd name="T6" fmla="*/ 0 w 246"/>
                <a:gd name="T7" fmla="*/ 158 h 423"/>
                <a:gd name="T8" fmla="*/ 2 w 246"/>
                <a:gd name="T9" fmla="*/ 217 h 423"/>
                <a:gd name="T10" fmla="*/ 19 w 246"/>
                <a:gd name="T11" fmla="*/ 272 h 423"/>
                <a:gd name="T12" fmla="*/ 48 w 246"/>
                <a:gd name="T13" fmla="*/ 322 h 423"/>
                <a:gd name="T14" fmla="*/ 88 w 246"/>
                <a:gd name="T15" fmla="*/ 365 h 423"/>
                <a:gd name="T16" fmla="*/ 136 w 246"/>
                <a:gd name="T17" fmla="*/ 396 h 423"/>
                <a:gd name="T18" fmla="*/ 188 w 246"/>
                <a:gd name="T19" fmla="*/ 415 h 423"/>
                <a:gd name="T20" fmla="*/ 246 w 246"/>
                <a:gd name="T21"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423">
                  <a:moveTo>
                    <a:pt x="69" y="0"/>
                  </a:moveTo>
                  <a:lnTo>
                    <a:pt x="33" y="46"/>
                  </a:lnTo>
                  <a:lnTo>
                    <a:pt x="9" y="101"/>
                  </a:lnTo>
                  <a:lnTo>
                    <a:pt x="0" y="158"/>
                  </a:lnTo>
                  <a:lnTo>
                    <a:pt x="2" y="217"/>
                  </a:lnTo>
                  <a:lnTo>
                    <a:pt x="19" y="272"/>
                  </a:lnTo>
                  <a:lnTo>
                    <a:pt x="48" y="322"/>
                  </a:lnTo>
                  <a:lnTo>
                    <a:pt x="88" y="365"/>
                  </a:lnTo>
                  <a:lnTo>
                    <a:pt x="136" y="396"/>
                  </a:lnTo>
                  <a:lnTo>
                    <a:pt x="188" y="415"/>
                  </a:lnTo>
                  <a:lnTo>
                    <a:pt x="246" y="42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0" name="Freeform 1411"/>
            <p:cNvSpPr/>
            <p:nvPr/>
          </p:nvSpPr>
          <p:spPr bwMode="auto">
            <a:xfrm>
              <a:off x="2574569" y="3965187"/>
              <a:ext cx="595802" cy="762627"/>
            </a:xfrm>
            <a:custGeom>
              <a:avLst/>
              <a:gdLst>
                <a:gd name="T0" fmla="*/ 33 w 300"/>
                <a:gd name="T1" fmla="*/ 0 h 384"/>
                <a:gd name="T2" fmla="*/ 9 w 300"/>
                <a:gd name="T3" fmla="*/ 55 h 384"/>
                <a:gd name="T4" fmla="*/ 0 w 300"/>
                <a:gd name="T5" fmla="*/ 112 h 384"/>
                <a:gd name="T6" fmla="*/ 2 w 300"/>
                <a:gd name="T7" fmla="*/ 172 h 384"/>
                <a:gd name="T8" fmla="*/ 17 w 300"/>
                <a:gd name="T9" fmla="*/ 229 h 384"/>
                <a:gd name="T10" fmla="*/ 45 w 300"/>
                <a:gd name="T11" fmla="*/ 279 h 384"/>
                <a:gd name="T12" fmla="*/ 86 w 300"/>
                <a:gd name="T13" fmla="*/ 322 h 384"/>
                <a:gd name="T14" fmla="*/ 133 w 300"/>
                <a:gd name="T15" fmla="*/ 356 h 384"/>
                <a:gd name="T16" fmla="*/ 186 w 300"/>
                <a:gd name="T17" fmla="*/ 377 h 384"/>
                <a:gd name="T18" fmla="*/ 243 w 300"/>
                <a:gd name="T19" fmla="*/ 384 h 384"/>
                <a:gd name="T20" fmla="*/ 300 w 300"/>
                <a:gd name="T21" fmla="*/ 3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384">
                  <a:moveTo>
                    <a:pt x="33" y="0"/>
                  </a:moveTo>
                  <a:lnTo>
                    <a:pt x="9" y="55"/>
                  </a:lnTo>
                  <a:lnTo>
                    <a:pt x="0" y="112"/>
                  </a:lnTo>
                  <a:lnTo>
                    <a:pt x="2" y="172"/>
                  </a:lnTo>
                  <a:lnTo>
                    <a:pt x="17" y="229"/>
                  </a:lnTo>
                  <a:lnTo>
                    <a:pt x="45" y="279"/>
                  </a:lnTo>
                  <a:lnTo>
                    <a:pt x="86" y="322"/>
                  </a:lnTo>
                  <a:lnTo>
                    <a:pt x="133" y="356"/>
                  </a:lnTo>
                  <a:lnTo>
                    <a:pt x="186" y="377"/>
                  </a:lnTo>
                  <a:lnTo>
                    <a:pt x="243" y="384"/>
                  </a:lnTo>
                  <a:lnTo>
                    <a:pt x="300" y="38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1" name="Freeform 1412"/>
            <p:cNvSpPr/>
            <p:nvPr/>
          </p:nvSpPr>
          <p:spPr bwMode="auto">
            <a:xfrm>
              <a:off x="2592443" y="3667285"/>
              <a:ext cx="1000947" cy="1018822"/>
            </a:xfrm>
            <a:custGeom>
              <a:avLst/>
              <a:gdLst>
                <a:gd name="T0" fmla="*/ 482 w 504"/>
                <a:gd name="T1" fmla="*/ 343 h 513"/>
                <a:gd name="T2" fmla="*/ 501 w 504"/>
                <a:gd name="T3" fmla="*/ 289 h 513"/>
                <a:gd name="T4" fmla="*/ 504 w 504"/>
                <a:gd name="T5" fmla="*/ 231 h 513"/>
                <a:gd name="T6" fmla="*/ 497 w 504"/>
                <a:gd name="T7" fmla="*/ 176 h 513"/>
                <a:gd name="T8" fmla="*/ 473 w 504"/>
                <a:gd name="T9" fmla="*/ 124 h 513"/>
                <a:gd name="T10" fmla="*/ 439 w 504"/>
                <a:gd name="T11" fmla="*/ 76 h 513"/>
                <a:gd name="T12" fmla="*/ 394 w 504"/>
                <a:gd name="T13" fmla="*/ 41 h 513"/>
                <a:gd name="T14" fmla="*/ 342 w 504"/>
                <a:gd name="T15" fmla="*/ 14 h 513"/>
                <a:gd name="T16" fmla="*/ 287 w 504"/>
                <a:gd name="T17" fmla="*/ 0 h 513"/>
                <a:gd name="T18" fmla="*/ 227 w 504"/>
                <a:gd name="T19" fmla="*/ 0 h 513"/>
                <a:gd name="T20" fmla="*/ 170 w 504"/>
                <a:gd name="T21" fmla="*/ 14 h 513"/>
                <a:gd name="T22" fmla="*/ 117 w 504"/>
                <a:gd name="T23" fmla="*/ 41 h 513"/>
                <a:gd name="T24" fmla="*/ 72 w 504"/>
                <a:gd name="T25" fmla="*/ 79 h 513"/>
                <a:gd name="T26" fmla="*/ 36 w 504"/>
                <a:gd name="T27" fmla="*/ 124 h 513"/>
                <a:gd name="T28" fmla="*/ 12 w 504"/>
                <a:gd name="T29" fmla="*/ 179 h 513"/>
                <a:gd name="T30" fmla="*/ 0 w 504"/>
                <a:gd name="T31" fmla="*/ 236 h 513"/>
                <a:gd name="T32" fmla="*/ 3 w 504"/>
                <a:gd name="T33" fmla="*/ 296 h 513"/>
                <a:gd name="T34" fmla="*/ 20 w 504"/>
                <a:gd name="T35" fmla="*/ 353 h 513"/>
                <a:gd name="T36" fmla="*/ 48 w 504"/>
                <a:gd name="T37" fmla="*/ 405 h 513"/>
                <a:gd name="T38" fmla="*/ 86 w 504"/>
                <a:gd name="T39" fmla="*/ 448 h 513"/>
                <a:gd name="T40" fmla="*/ 134 w 504"/>
                <a:gd name="T41" fmla="*/ 482 h 513"/>
                <a:gd name="T42" fmla="*/ 189 w 504"/>
                <a:gd name="T43" fmla="*/ 503 h 513"/>
                <a:gd name="T44" fmla="*/ 246 w 504"/>
                <a:gd name="T45" fmla="*/ 513 h 513"/>
                <a:gd name="T46" fmla="*/ 303 w 504"/>
                <a:gd name="T47" fmla="*/ 508 h 513"/>
                <a:gd name="T48" fmla="*/ 358 w 504"/>
                <a:gd name="T49" fmla="*/ 489 h 513"/>
                <a:gd name="T50" fmla="*/ 406 w 504"/>
                <a:gd name="T51" fmla="*/ 458 h 513"/>
                <a:gd name="T52" fmla="*/ 447 w 504"/>
                <a:gd name="T53" fmla="*/ 417 h 513"/>
                <a:gd name="T54" fmla="*/ 475 w 504"/>
                <a:gd name="T55" fmla="*/ 367 h 513"/>
                <a:gd name="T56" fmla="*/ 492 w 504"/>
                <a:gd name="T57" fmla="*/ 312 h 513"/>
                <a:gd name="T58" fmla="*/ 497 w 504"/>
                <a:gd name="T59" fmla="*/ 255 h 513"/>
                <a:gd name="T60" fmla="*/ 487 w 504"/>
                <a:gd name="T61" fmla="*/ 20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4" h="513">
                  <a:moveTo>
                    <a:pt x="482" y="343"/>
                  </a:moveTo>
                  <a:lnTo>
                    <a:pt x="501" y="289"/>
                  </a:lnTo>
                  <a:lnTo>
                    <a:pt x="504" y="231"/>
                  </a:lnTo>
                  <a:lnTo>
                    <a:pt x="497" y="176"/>
                  </a:lnTo>
                  <a:lnTo>
                    <a:pt x="473" y="124"/>
                  </a:lnTo>
                  <a:lnTo>
                    <a:pt x="439" y="76"/>
                  </a:lnTo>
                  <a:lnTo>
                    <a:pt x="394" y="41"/>
                  </a:lnTo>
                  <a:lnTo>
                    <a:pt x="342" y="14"/>
                  </a:lnTo>
                  <a:lnTo>
                    <a:pt x="287" y="0"/>
                  </a:lnTo>
                  <a:lnTo>
                    <a:pt x="227" y="0"/>
                  </a:lnTo>
                  <a:lnTo>
                    <a:pt x="170" y="14"/>
                  </a:lnTo>
                  <a:lnTo>
                    <a:pt x="117" y="41"/>
                  </a:lnTo>
                  <a:lnTo>
                    <a:pt x="72" y="79"/>
                  </a:lnTo>
                  <a:lnTo>
                    <a:pt x="36" y="124"/>
                  </a:lnTo>
                  <a:lnTo>
                    <a:pt x="12" y="179"/>
                  </a:lnTo>
                  <a:lnTo>
                    <a:pt x="0" y="236"/>
                  </a:lnTo>
                  <a:lnTo>
                    <a:pt x="3" y="296"/>
                  </a:lnTo>
                  <a:lnTo>
                    <a:pt x="20" y="353"/>
                  </a:lnTo>
                  <a:lnTo>
                    <a:pt x="48" y="405"/>
                  </a:lnTo>
                  <a:lnTo>
                    <a:pt x="86" y="448"/>
                  </a:lnTo>
                  <a:lnTo>
                    <a:pt x="134" y="482"/>
                  </a:lnTo>
                  <a:lnTo>
                    <a:pt x="189" y="503"/>
                  </a:lnTo>
                  <a:lnTo>
                    <a:pt x="246" y="513"/>
                  </a:lnTo>
                  <a:lnTo>
                    <a:pt x="303" y="508"/>
                  </a:lnTo>
                  <a:lnTo>
                    <a:pt x="358" y="489"/>
                  </a:lnTo>
                  <a:lnTo>
                    <a:pt x="406" y="458"/>
                  </a:lnTo>
                  <a:lnTo>
                    <a:pt x="447" y="417"/>
                  </a:lnTo>
                  <a:lnTo>
                    <a:pt x="475" y="367"/>
                  </a:lnTo>
                  <a:lnTo>
                    <a:pt x="492" y="312"/>
                  </a:lnTo>
                  <a:lnTo>
                    <a:pt x="497" y="255"/>
                  </a:lnTo>
                  <a:lnTo>
                    <a:pt x="487" y="20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2" name="Freeform 1413"/>
            <p:cNvSpPr/>
            <p:nvPr/>
          </p:nvSpPr>
          <p:spPr bwMode="auto">
            <a:xfrm>
              <a:off x="2640107" y="4310752"/>
              <a:ext cx="909591" cy="323719"/>
            </a:xfrm>
            <a:custGeom>
              <a:avLst/>
              <a:gdLst>
                <a:gd name="T0" fmla="*/ 458 w 458"/>
                <a:gd name="T1" fmla="*/ 19 h 163"/>
                <a:gd name="T2" fmla="*/ 430 w 458"/>
                <a:gd name="T3" fmla="*/ 70 h 163"/>
                <a:gd name="T4" fmla="*/ 389 w 458"/>
                <a:gd name="T5" fmla="*/ 110 h 163"/>
                <a:gd name="T6" fmla="*/ 339 w 458"/>
                <a:gd name="T7" fmla="*/ 139 h 163"/>
                <a:gd name="T8" fmla="*/ 284 w 458"/>
                <a:gd name="T9" fmla="*/ 158 h 163"/>
                <a:gd name="T10" fmla="*/ 227 w 458"/>
                <a:gd name="T11" fmla="*/ 163 h 163"/>
                <a:gd name="T12" fmla="*/ 170 w 458"/>
                <a:gd name="T13" fmla="*/ 153 h 163"/>
                <a:gd name="T14" fmla="*/ 115 w 458"/>
                <a:gd name="T15" fmla="*/ 132 h 163"/>
                <a:gd name="T16" fmla="*/ 67 w 458"/>
                <a:gd name="T17" fmla="*/ 98 h 163"/>
                <a:gd name="T18" fmla="*/ 31 w 458"/>
                <a:gd name="T19" fmla="*/ 55 h 163"/>
                <a:gd name="T20" fmla="*/ 0 w 45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63">
                  <a:moveTo>
                    <a:pt x="458" y="19"/>
                  </a:moveTo>
                  <a:lnTo>
                    <a:pt x="430" y="70"/>
                  </a:lnTo>
                  <a:lnTo>
                    <a:pt x="389" y="110"/>
                  </a:lnTo>
                  <a:lnTo>
                    <a:pt x="339" y="139"/>
                  </a:lnTo>
                  <a:lnTo>
                    <a:pt x="284" y="158"/>
                  </a:lnTo>
                  <a:lnTo>
                    <a:pt x="227" y="163"/>
                  </a:lnTo>
                  <a:lnTo>
                    <a:pt x="170" y="153"/>
                  </a:lnTo>
                  <a:lnTo>
                    <a:pt x="115" y="132"/>
                  </a:lnTo>
                  <a:lnTo>
                    <a:pt x="67" y="98"/>
                  </a:lnTo>
                  <a:lnTo>
                    <a:pt x="31" y="55"/>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3" name="Freeform 1414"/>
            <p:cNvSpPr/>
            <p:nvPr/>
          </p:nvSpPr>
          <p:spPr bwMode="auto">
            <a:xfrm>
              <a:off x="2602373" y="3615649"/>
              <a:ext cx="994990" cy="965200"/>
            </a:xfrm>
            <a:custGeom>
              <a:avLst/>
              <a:gdLst>
                <a:gd name="T0" fmla="*/ 12 w 501"/>
                <a:gd name="T1" fmla="*/ 150 h 486"/>
                <a:gd name="T2" fmla="*/ 0 w 501"/>
                <a:gd name="T3" fmla="*/ 207 h 486"/>
                <a:gd name="T4" fmla="*/ 3 w 501"/>
                <a:gd name="T5" fmla="*/ 267 h 486"/>
                <a:gd name="T6" fmla="*/ 19 w 501"/>
                <a:gd name="T7" fmla="*/ 324 h 486"/>
                <a:gd name="T8" fmla="*/ 46 w 501"/>
                <a:gd name="T9" fmla="*/ 374 h 486"/>
                <a:gd name="T10" fmla="*/ 88 w 501"/>
                <a:gd name="T11" fmla="*/ 422 h 486"/>
                <a:gd name="T12" fmla="*/ 134 w 501"/>
                <a:gd name="T13" fmla="*/ 455 h 486"/>
                <a:gd name="T14" fmla="*/ 186 w 501"/>
                <a:gd name="T15" fmla="*/ 477 h 486"/>
                <a:gd name="T16" fmla="*/ 246 w 501"/>
                <a:gd name="T17" fmla="*/ 486 h 486"/>
                <a:gd name="T18" fmla="*/ 303 w 501"/>
                <a:gd name="T19" fmla="*/ 482 h 486"/>
                <a:gd name="T20" fmla="*/ 358 w 501"/>
                <a:gd name="T21" fmla="*/ 465 h 486"/>
                <a:gd name="T22" fmla="*/ 408 w 501"/>
                <a:gd name="T23" fmla="*/ 434 h 486"/>
                <a:gd name="T24" fmla="*/ 449 w 501"/>
                <a:gd name="T25" fmla="*/ 393 h 486"/>
                <a:gd name="T26" fmla="*/ 480 w 501"/>
                <a:gd name="T27" fmla="*/ 346 h 486"/>
                <a:gd name="T28" fmla="*/ 496 w 501"/>
                <a:gd name="T29" fmla="*/ 291 h 486"/>
                <a:gd name="T30" fmla="*/ 501 w 501"/>
                <a:gd name="T31" fmla="*/ 233 h 486"/>
                <a:gd name="T32" fmla="*/ 494 w 501"/>
                <a:gd name="T33" fmla="*/ 176 h 486"/>
                <a:gd name="T34" fmla="*/ 473 w 501"/>
                <a:gd name="T35" fmla="*/ 124 h 486"/>
                <a:gd name="T36" fmla="*/ 437 w 501"/>
                <a:gd name="T37" fmla="*/ 78 h 486"/>
                <a:gd name="T38" fmla="*/ 394 w 501"/>
                <a:gd name="T39" fmla="*/ 40 h 486"/>
                <a:gd name="T40" fmla="*/ 344 w 501"/>
                <a:gd name="T41" fmla="*/ 14 h 486"/>
                <a:gd name="T42" fmla="*/ 286 w 501"/>
                <a:gd name="T43" fmla="*/ 0 h 486"/>
                <a:gd name="T44" fmla="*/ 229 w 501"/>
                <a:gd name="T45" fmla="*/ 0 h 486"/>
                <a:gd name="T46" fmla="*/ 172 w 501"/>
                <a:gd name="T47" fmla="*/ 14 h 486"/>
                <a:gd name="T48" fmla="*/ 119 w 501"/>
                <a:gd name="T49" fmla="*/ 38 h 486"/>
                <a:gd name="T50" fmla="*/ 74 w 501"/>
                <a:gd name="T51" fmla="*/ 76 h 486"/>
                <a:gd name="T52" fmla="*/ 36 w 501"/>
                <a:gd name="T53" fmla="*/ 124 h 486"/>
                <a:gd name="T54" fmla="*/ 12 w 501"/>
                <a:gd name="T55" fmla="*/ 176 h 486"/>
                <a:gd name="T56" fmla="*/ 3 w 501"/>
                <a:gd name="T57" fmla="*/ 236 h 486"/>
                <a:gd name="T58" fmla="*/ 5 w 501"/>
                <a:gd name="T59" fmla="*/ 296 h 486"/>
                <a:gd name="T60" fmla="*/ 19 w 501"/>
                <a:gd name="T61" fmla="*/ 35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1" h="486">
                  <a:moveTo>
                    <a:pt x="12" y="150"/>
                  </a:moveTo>
                  <a:lnTo>
                    <a:pt x="0" y="207"/>
                  </a:lnTo>
                  <a:lnTo>
                    <a:pt x="3" y="267"/>
                  </a:lnTo>
                  <a:lnTo>
                    <a:pt x="19" y="324"/>
                  </a:lnTo>
                  <a:lnTo>
                    <a:pt x="46" y="374"/>
                  </a:lnTo>
                  <a:lnTo>
                    <a:pt x="88" y="422"/>
                  </a:lnTo>
                  <a:lnTo>
                    <a:pt x="134" y="455"/>
                  </a:lnTo>
                  <a:lnTo>
                    <a:pt x="186" y="477"/>
                  </a:lnTo>
                  <a:lnTo>
                    <a:pt x="246" y="486"/>
                  </a:lnTo>
                  <a:lnTo>
                    <a:pt x="303" y="482"/>
                  </a:lnTo>
                  <a:lnTo>
                    <a:pt x="358" y="465"/>
                  </a:lnTo>
                  <a:lnTo>
                    <a:pt x="408" y="434"/>
                  </a:lnTo>
                  <a:lnTo>
                    <a:pt x="449" y="393"/>
                  </a:lnTo>
                  <a:lnTo>
                    <a:pt x="480" y="346"/>
                  </a:lnTo>
                  <a:lnTo>
                    <a:pt x="496" y="291"/>
                  </a:lnTo>
                  <a:lnTo>
                    <a:pt x="501" y="233"/>
                  </a:lnTo>
                  <a:lnTo>
                    <a:pt x="494" y="176"/>
                  </a:lnTo>
                  <a:lnTo>
                    <a:pt x="473" y="124"/>
                  </a:lnTo>
                  <a:lnTo>
                    <a:pt x="437" y="78"/>
                  </a:lnTo>
                  <a:lnTo>
                    <a:pt x="394" y="40"/>
                  </a:lnTo>
                  <a:lnTo>
                    <a:pt x="344" y="14"/>
                  </a:lnTo>
                  <a:lnTo>
                    <a:pt x="286" y="0"/>
                  </a:lnTo>
                  <a:lnTo>
                    <a:pt x="229" y="0"/>
                  </a:lnTo>
                  <a:lnTo>
                    <a:pt x="172" y="14"/>
                  </a:lnTo>
                  <a:lnTo>
                    <a:pt x="119" y="38"/>
                  </a:lnTo>
                  <a:lnTo>
                    <a:pt x="74" y="76"/>
                  </a:lnTo>
                  <a:lnTo>
                    <a:pt x="36" y="124"/>
                  </a:lnTo>
                  <a:lnTo>
                    <a:pt x="12" y="176"/>
                  </a:lnTo>
                  <a:lnTo>
                    <a:pt x="3" y="236"/>
                  </a:lnTo>
                  <a:lnTo>
                    <a:pt x="5" y="296"/>
                  </a:lnTo>
                  <a:lnTo>
                    <a:pt x="19" y="35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4" name="Freeform 1415"/>
            <p:cNvSpPr/>
            <p:nvPr/>
          </p:nvSpPr>
          <p:spPr bwMode="auto">
            <a:xfrm>
              <a:off x="2957869" y="3814249"/>
              <a:ext cx="635523" cy="714963"/>
            </a:xfrm>
            <a:custGeom>
              <a:avLst/>
              <a:gdLst>
                <a:gd name="T0" fmla="*/ 289 w 320"/>
                <a:gd name="T1" fmla="*/ 0 h 360"/>
                <a:gd name="T2" fmla="*/ 310 w 320"/>
                <a:gd name="T3" fmla="*/ 52 h 360"/>
                <a:gd name="T4" fmla="*/ 320 w 320"/>
                <a:gd name="T5" fmla="*/ 110 h 360"/>
                <a:gd name="T6" fmla="*/ 313 w 320"/>
                <a:gd name="T7" fmla="*/ 167 h 360"/>
                <a:gd name="T8" fmla="*/ 296 w 320"/>
                <a:gd name="T9" fmla="*/ 219 h 360"/>
                <a:gd name="T10" fmla="*/ 265 w 320"/>
                <a:gd name="T11" fmla="*/ 269 h 360"/>
                <a:gd name="T12" fmla="*/ 222 w 320"/>
                <a:gd name="T13" fmla="*/ 310 h 360"/>
                <a:gd name="T14" fmla="*/ 172 w 320"/>
                <a:gd name="T15" fmla="*/ 339 h 360"/>
                <a:gd name="T16" fmla="*/ 117 w 320"/>
                <a:gd name="T17" fmla="*/ 355 h 360"/>
                <a:gd name="T18" fmla="*/ 60 w 320"/>
                <a:gd name="T19" fmla="*/ 360 h 360"/>
                <a:gd name="T20" fmla="*/ 0 w 320"/>
                <a:gd name="T21" fmla="*/ 35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360">
                  <a:moveTo>
                    <a:pt x="289" y="0"/>
                  </a:moveTo>
                  <a:lnTo>
                    <a:pt x="310" y="52"/>
                  </a:lnTo>
                  <a:lnTo>
                    <a:pt x="320" y="110"/>
                  </a:lnTo>
                  <a:lnTo>
                    <a:pt x="313" y="167"/>
                  </a:lnTo>
                  <a:lnTo>
                    <a:pt x="296" y="219"/>
                  </a:lnTo>
                  <a:lnTo>
                    <a:pt x="265" y="269"/>
                  </a:lnTo>
                  <a:lnTo>
                    <a:pt x="222" y="310"/>
                  </a:lnTo>
                  <a:lnTo>
                    <a:pt x="172" y="339"/>
                  </a:lnTo>
                  <a:lnTo>
                    <a:pt x="117" y="355"/>
                  </a:lnTo>
                  <a:lnTo>
                    <a:pt x="60" y="360"/>
                  </a:lnTo>
                  <a:lnTo>
                    <a:pt x="0"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5" name="Freeform 1416"/>
            <p:cNvSpPr/>
            <p:nvPr/>
          </p:nvSpPr>
          <p:spPr bwMode="auto">
            <a:xfrm>
              <a:off x="2588471" y="3585859"/>
              <a:ext cx="369397" cy="925480"/>
            </a:xfrm>
            <a:custGeom>
              <a:avLst/>
              <a:gdLst>
                <a:gd name="T0" fmla="*/ 117 w 186"/>
                <a:gd name="T1" fmla="*/ 0 h 466"/>
                <a:gd name="T2" fmla="*/ 72 w 186"/>
                <a:gd name="T3" fmla="*/ 39 h 466"/>
                <a:gd name="T4" fmla="*/ 36 w 186"/>
                <a:gd name="T5" fmla="*/ 84 h 466"/>
                <a:gd name="T6" fmla="*/ 14 w 186"/>
                <a:gd name="T7" fmla="*/ 136 h 466"/>
                <a:gd name="T8" fmla="*/ 0 w 186"/>
                <a:gd name="T9" fmla="*/ 196 h 466"/>
                <a:gd name="T10" fmla="*/ 2 w 186"/>
                <a:gd name="T11" fmla="*/ 256 h 466"/>
                <a:gd name="T12" fmla="*/ 17 w 186"/>
                <a:gd name="T13" fmla="*/ 311 h 466"/>
                <a:gd name="T14" fmla="*/ 45 w 186"/>
                <a:gd name="T15" fmla="*/ 363 h 466"/>
                <a:gd name="T16" fmla="*/ 84 w 186"/>
                <a:gd name="T17" fmla="*/ 408 h 466"/>
                <a:gd name="T18" fmla="*/ 134 w 186"/>
                <a:gd name="T19" fmla="*/ 444 h 466"/>
                <a:gd name="T20" fmla="*/ 186 w 186"/>
                <a:gd name="T21"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466">
                  <a:moveTo>
                    <a:pt x="117" y="0"/>
                  </a:moveTo>
                  <a:lnTo>
                    <a:pt x="72" y="39"/>
                  </a:lnTo>
                  <a:lnTo>
                    <a:pt x="36" y="84"/>
                  </a:lnTo>
                  <a:lnTo>
                    <a:pt x="14" y="136"/>
                  </a:lnTo>
                  <a:lnTo>
                    <a:pt x="0" y="196"/>
                  </a:lnTo>
                  <a:lnTo>
                    <a:pt x="2" y="256"/>
                  </a:lnTo>
                  <a:lnTo>
                    <a:pt x="17" y="311"/>
                  </a:lnTo>
                  <a:lnTo>
                    <a:pt x="45" y="363"/>
                  </a:lnTo>
                  <a:lnTo>
                    <a:pt x="84" y="408"/>
                  </a:lnTo>
                  <a:lnTo>
                    <a:pt x="134" y="444"/>
                  </a:lnTo>
                  <a:lnTo>
                    <a:pt x="186" y="46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6" name="Freeform 1417"/>
            <p:cNvSpPr/>
            <p:nvPr/>
          </p:nvSpPr>
          <p:spPr bwMode="auto">
            <a:xfrm>
              <a:off x="2820834" y="3510390"/>
              <a:ext cx="748725" cy="587859"/>
            </a:xfrm>
            <a:custGeom>
              <a:avLst/>
              <a:gdLst>
                <a:gd name="T0" fmla="*/ 372 w 377"/>
                <a:gd name="T1" fmla="*/ 296 h 296"/>
                <a:gd name="T2" fmla="*/ 377 w 377"/>
                <a:gd name="T3" fmla="*/ 239 h 296"/>
                <a:gd name="T4" fmla="*/ 370 w 377"/>
                <a:gd name="T5" fmla="*/ 182 h 296"/>
                <a:gd name="T6" fmla="*/ 351 w 377"/>
                <a:gd name="T7" fmla="*/ 129 h 296"/>
                <a:gd name="T8" fmla="*/ 317 w 377"/>
                <a:gd name="T9" fmla="*/ 81 h 296"/>
                <a:gd name="T10" fmla="*/ 274 w 377"/>
                <a:gd name="T11" fmla="*/ 43 h 296"/>
                <a:gd name="T12" fmla="*/ 224 w 377"/>
                <a:gd name="T13" fmla="*/ 17 h 296"/>
                <a:gd name="T14" fmla="*/ 167 w 377"/>
                <a:gd name="T15" fmla="*/ 3 h 296"/>
                <a:gd name="T16" fmla="*/ 110 w 377"/>
                <a:gd name="T17" fmla="*/ 0 h 296"/>
                <a:gd name="T18" fmla="*/ 52 w 377"/>
                <a:gd name="T19" fmla="*/ 15 h 296"/>
                <a:gd name="T20" fmla="*/ 0 w 377"/>
                <a:gd name="T21" fmla="*/ 3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296">
                  <a:moveTo>
                    <a:pt x="372" y="296"/>
                  </a:moveTo>
                  <a:lnTo>
                    <a:pt x="377" y="239"/>
                  </a:lnTo>
                  <a:lnTo>
                    <a:pt x="370" y="182"/>
                  </a:lnTo>
                  <a:lnTo>
                    <a:pt x="351" y="129"/>
                  </a:lnTo>
                  <a:lnTo>
                    <a:pt x="317" y="81"/>
                  </a:lnTo>
                  <a:lnTo>
                    <a:pt x="274" y="43"/>
                  </a:lnTo>
                  <a:lnTo>
                    <a:pt x="224" y="17"/>
                  </a:lnTo>
                  <a:lnTo>
                    <a:pt x="167" y="3"/>
                  </a:lnTo>
                  <a:lnTo>
                    <a:pt x="110" y="0"/>
                  </a:lnTo>
                  <a:lnTo>
                    <a:pt x="52" y="15"/>
                  </a:lnTo>
                  <a:lnTo>
                    <a:pt x="0" y="3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7" name="Freeform 1418"/>
            <p:cNvSpPr/>
            <p:nvPr/>
          </p:nvSpPr>
          <p:spPr bwMode="auto">
            <a:xfrm>
              <a:off x="2654010" y="4098249"/>
              <a:ext cx="905619" cy="383299"/>
            </a:xfrm>
            <a:custGeom>
              <a:avLst/>
              <a:gdLst>
                <a:gd name="T0" fmla="*/ 456 w 456"/>
                <a:gd name="T1" fmla="*/ 0 h 193"/>
                <a:gd name="T2" fmla="*/ 437 w 456"/>
                <a:gd name="T3" fmla="*/ 55 h 193"/>
                <a:gd name="T4" fmla="*/ 406 w 456"/>
                <a:gd name="T5" fmla="*/ 103 h 193"/>
                <a:gd name="T6" fmla="*/ 363 w 456"/>
                <a:gd name="T7" fmla="*/ 143 h 193"/>
                <a:gd name="T8" fmla="*/ 313 w 456"/>
                <a:gd name="T9" fmla="*/ 172 h 193"/>
                <a:gd name="T10" fmla="*/ 258 w 456"/>
                <a:gd name="T11" fmla="*/ 188 h 193"/>
                <a:gd name="T12" fmla="*/ 198 w 456"/>
                <a:gd name="T13" fmla="*/ 193 h 193"/>
                <a:gd name="T14" fmla="*/ 144 w 456"/>
                <a:gd name="T15" fmla="*/ 184 h 193"/>
                <a:gd name="T16" fmla="*/ 86 w 456"/>
                <a:gd name="T17" fmla="*/ 160 h 193"/>
                <a:gd name="T18" fmla="*/ 39 w 456"/>
                <a:gd name="T19" fmla="*/ 126 h 193"/>
                <a:gd name="T20" fmla="*/ 0 w 456"/>
                <a:gd name="T21" fmla="*/ 8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93">
                  <a:moveTo>
                    <a:pt x="456" y="0"/>
                  </a:moveTo>
                  <a:lnTo>
                    <a:pt x="437" y="55"/>
                  </a:lnTo>
                  <a:lnTo>
                    <a:pt x="406" y="103"/>
                  </a:lnTo>
                  <a:lnTo>
                    <a:pt x="363" y="143"/>
                  </a:lnTo>
                  <a:lnTo>
                    <a:pt x="313" y="172"/>
                  </a:lnTo>
                  <a:lnTo>
                    <a:pt x="258" y="188"/>
                  </a:lnTo>
                  <a:lnTo>
                    <a:pt x="198" y="193"/>
                  </a:lnTo>
                  <a:lnTo>
                    <a:pt x="144" y="184"/>
                  </a:lnTo>
                  <a:lnTo>
                    <a:pt x="86" y="160"/>
                  </a:lnTo>
                  <a:lnTo>
                    <a:pt x="39" y="126"/>
                  </a:lnTo>
                  <a:lnTo>
                    <a:pt x="0" y="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8" name="Freeform 1419"/>
            <p:cNvSpPr/>
            <p:nvPr/>
          </p:nvSpPr>
          <p:spPr bwMode="auto">
            <a:xfrm>
              <a:off x="2588471" y="3818222"/>
              <a:ext cx="881787" cy="460754"/>
            </a:xfrm>
            <a:custGeom>
              <a:avLst/>
              <a:gdLst>
                <a:gd name="T0" fmla="*/ 0 w 444"/>
                <a:gd name="T1" fmla="*/ 81 h 232"/>
                <a:gd name="T2" fmla="*/ 45 w 444"/>
                <a:gd name="T3" fmla="*/ 43 h 232"/>
                <a:gd name="T4" fmla="*/ 98 w 444"/>
                <a:gd name="T5" fmla="*/ 15 h 232"/>
                <a:gd name="T6" fmla="*/ 155 w 444"/>
                <a:gd name="T7" fmla="*/ 0 h 232"/>
                <a:gd name="T8" fmla="*/ 215 w 444"/>
                <a:gd name="T9" fmla="*/ 0 h 232"/>
                <a:gd name="T10" fmla="*/ 272 w 444"/>
                <a:gd name="T11" fmla="*/ 12 h 232"/>
                <a:gd name="T12" fmla="*/ 324 w 444"/>
                <a:gd name="T13" fmla="*/ 38 h 232"/>
                <a:gd name="T14" fmla="*/ 370 w 444"/>
                <a:gd name="T15" fmla="*/ 74 h 232"/>
                <a:gd name="T16" fmla="*/ 408 w 444"/>
                <a:gd name="T17" fmla="*/ 122 h 232"/>
                <a:gd name="T18" fmla="*/ 432 w 444"/>
                <a:gd name="T19" fmla="*/ 174 h 232"/>
                <a:gd name="T20" fmla="*/ 444 w 444"/>
                <a:gd name="T2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232">
                  <a:moveTo>
                    <a:pt x="0" y="81"/>
                  </a:moveTo>
                  <a:lnTo>
                    <a:pt x="45" y="43"/>
                  </a:lnTo>
                  <a:lnTo>
                    <a:pt x="98" y="15"/>
                  </a:lnTo>
                  <a:lnTo>
                    <a:pt x="155" y="0"/>
                  </a:lnTo>
                  <a:lnTo>
                    <a:pt x="215" y="0"/>
                  </a:lnTo>
                  <a:lnTo>
                    <a:pt x="272" y="12"/>
                  </a:lnTo>
                  <a:lnTo>
                    <a:pt x="324" y="38"/>
                  </a:lnTo>
                  <a:lnTo>
                    <a:pt x="370" y="74"/>
                  </a:lnTo>
                  <a:lnTo>
                    <a:pt x="408" y="122"/>
                  </a:lnTo>
                  <a:lnTo>
                    <a:pt x="432" y="174"/>
                  </a:lnTo>
                  <a:lnTo>
                    <a:pt x="444" y="23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69" name="Freeform 1420"/>
            <p:cNvSpPr/>
            <p:nvPr/>
          </p:nvSpPr>
          <p:spPr bwMode="auto">
            <a:xfrm>
              <a:off x="2564639" y="3468684"/>
              <a:ext cx="564026" cy="790431"/>
            </a:xfrm>
            <a:custGeom>
              <a:avLst/>
              <a:gdLst>
                <a:gd name="T0" fmla="*/ 284 w 284"/>
                <a:gd name="T1" fmla="*/ 2 h 398"/>
                <a:gd name="T2" fmla="*/ 227 w 284"/>
                <a:gd name="T3" fmla="*/ 0 h 398"/>
                <a:gd name="T4" fmla="*/ 170 w 284"/>
                <a:gd name="T5" fmla="*/ 12 h 398"/>
                <a:gd name="T6" fmla="*/ 117 w 284"/>
                <a:gd name="T7" fmla="*/ 36 h 398"/>
                <a:gd name="T8" fmla="*/ 72 w 284"/>
                <a:gd name="T9" fmla="*/ 74 h 398"/>
                <a:gd name="T10" fmla="*/ 36 w 284"/>
                <a:gd name="T11" fmla="*/ 119 h 398"/>
                <a:gd name="T12" fmla="*/ 12 w 284"/>
                <a:gd name="T13" fmla="*/ 172 h 398"/>
                <a:gd name="T14" fmla="*/ 0 w 284"/>
                <a:gd name="T15" fmla="*/ 229 h 398"/>
                <a:gd name="T16" fmla="*/ 3 w 284"/>
                <a:gd name="T17" fmla="*/ 291 h 398"/>
                <a:gd name="T18" fmla="*/ 17 w 284"/>
                <a:gd name="T19" fmla="*/ 346 h 398"/>
                <a:gd name="T20" fmla="*/ 45 w 284"/>
                <a:gd name="T21"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98">
                  <a:moveTo>
                    <a:pt x="284" y="2"/>
                  </a:moveTo>
                  <a:lnTo>
                    <a:pt x="227" y="0"/>
                  </a:lnTo>
                  <a:lnTo>
                    <a:pt x="170" y="12"/>
                  </a:lnTo>
                  <a:lnTo>
                    <a:pt x="117" y="36"/>
                  </a:lnTo>
                  <a:lnTo>
                    <a:pt x="72" y="74"/>
                  </a:lnTo>
                  <a:lnTo>
                    <a:pt x="36" y="119"/>
                  </a:lnTo>
                  <a:lnTo>
                    <a:pt x="12" y="172"/>
                  </a:lnTo>
                  <a:lnTo>
                    <a:pt x="0" y="229"/>
                  </a:lnTo>
                  <a:lnTo>
                    <a:pt x="3" y="291"/>
                  </a:lnTo>
                  <a:lnTo>
                    <a:pt x="17" y="346"/>
                  </a:lnTo>
                  <a:lnTo>
                    <a:pt x="45" y="3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0" name="Freeform 1421"/>
            <p:cNvSpPr/>
            <p:nvPr/>
          </p:nvSpPr>
          <p:spPr bwMode="auto">
            <a:xfrm>
              <a:off x="2640107" y="3714950"/>
              <a:ext cx="919521" cy="349537"/>
            </a:xfrm>
            <a:custGeom>
              <a:avLst/>
              <a:gdLst>
                <a:gd name="T0" fmla="*/ 463 w 463"/>
                <a:gd name="T1" fmla="*/ 176 h 176"/>
                <a:gd name="T2" fmla="*/ 439 w 463"/>
                <a:gd name="T3" fmla="*/ 124 h 176"/>
                <a:gd name="T4" fmla="*/ 406 w 463"/>
                <a:gd name="T5" fmla="*/ 76 h 176"/>
                <a:gd name="T6" fmla="*/ 360 w 463"/>
                <a:gd name="T7" fmla="*/ 40 h 176"/>
                <a:gd name="T8" fmla="*/ 308 w 463"/>
                <a:gd name="T9" fmla="*/ 14 h 176"/>
                <a:gd name="T10" fmla="*/ 251 w 463"/>
                <a:gd name="T11" fmla="*/ 0 h 176"/>
                <a:gd name="T12" fmla="*/ 194 w 463"/>
                <a:gd name="T13" fmla="*/ 2 h 176"/>
                <a:gd name="T14" fmla="*/ 136 w 463"/>
                <a:gd name="T15" fmla="*/ 14 h 176"/>
                <a:gd name="T16" fmla="*/ 81 w 463"/>
                <a:gd name="T17" fmla="*/ 40 h 176"/>
                <a:gd name="T18" fmla="*/ 36 w 463"/>
                <a:gd name="T19" fmla="*/ 79 h 176"/>
                <a:gd name="T20" fmla="*/ 0 w 463"/>
                <a:gd name="T21" fmla="*/ 12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76">
                  <a:moveTo>
                    <a:pt x="463" y="176"/>
                  </a:moveTo>
                  <a:lnTo>
                    <a:pt x="439" y="124"/>
                  </a:lnTo>
                  <a:lnTo>
                    <a:pt x="406" y="76"/>
                  </a:lnTo>
                  <a:lnTo>
                    <a:pt x="360" y="40"/>
                  </a:lnTo>
                  <a:lnTo>
                    <a:pt x="308" y="14"/>
                  </a:lnTo>
                  <a:lnTo>
                    <a:pt x="251" y="0"/>
                  </a:lnTo>
                  <a:lnTo>
                    <a:pt x="194" y="2"/>
                  </a:lnTo>
                  <a:lnTo>
                    <a:pt x="136" y="14"/>
                  </a:lnTo>
                  <a:lnTo>
                    <a:pt x="81" y="40"/>
                  </a:lnTo>
                  <a:lnTo>
                    <a:pt x="36" y="79"/>
                  </a:lnTo>
                  <a:lnTo>
                    <a:pt x="0" y="12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1" name="Freeform 1422"/>
            <p:cNvSpPr/>
            <p:nvPr/>
          </p:nvSpPr>
          <p:spPr bwMode="auto">
            <a:xfrm>
              <a:off x="2626205" y="3564013"/>
              <a:ext cx="905619" cy="349537"/>
            </a:xfrm>
            <a:custGeom>
              <a:avLst/>
              <a:gdLst>
                <a:gd name="T0" fmla="*/ 456 w 456"/>
                <a:gd name="T1" fmla="*/ 126 h 176"/>
                <a:gd name="T2" fmla="*/ 422 w 456"/>
                <a:gd name="T3" fmla="*/ 78 h 176"/>
                <a:gd name="T4" fmla="*/ 379 w 456"/>
                <a:gd name="T5" fmla="*/ 40 h 176"/>
                <a:gd name="T6" fmla="*/ 329 w 456"/>
                <a:gd name="T7" fmla="*/ 14 h 176"/>
                <a:gd name="T8" fmla="*/ 272 w 456"/>
                <a:gd name="T9" fmla="*/ 0 h 176"/>
                <a:gd name="T10" fmla="*/ 215 w 456"/>
                <a:gd name="T11" fmla="*/ 0 h 176"/>
                <a:gd name="T12" fmla="*/ 158 w 456"/>
                <a:gd name="T13" fmla="*/ 11 h 176"/>
                <a:gd name="T14" fmla="*/ 105 w 456"/>
                <a:gd name="T15" fmla="*/ 38 h 176"/>
                <a:gd name="T16" fmla="*/ 60 w 456"/>
                <a:gd name="T17" fmla="*/ 76 h 176"/>
                <a:gd name="T18" fmla="*/ 24 w 456"/>
                <a:gd name="T19" fmla="*/ 121 h 176"/>
                <a:gd name="T20" fmla="*/ 0 w 456"/>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176">
                  <a:moveTo>
                    <a:pt x="456" y="126"/>
                  </a:moveTo>
                  <a:lnTo>
                    <a:pt x="422" y="78"/>
                  </a:lnTo>
                  <a:lnTo>
                    <a:pt x="379" y="40"/>
                  </a:lnTo>
                  <a:lnTo>
                    <a:pt x="329" y="14"/>
                  </a:lnTo>
                  <a:lnTo>
                    <a:pt x="272" y="0"/>
                  </a:lnTo>
                  <a:lnTo>
                    <a:pt x="215" y="0"/>
                  </a:lnTo>
                  <a:lnTo>
                    <a:pt x="158" y="11"/>
                  </a:lnTo>
                  <a:lnTo>
                    <a:pt x="105" y="38"/>
                  </a:lnTo>
                  <a:lnTo>
                    <a:pt x="60" y="76"/>
                  </a:lnTo>
                  <a:lnTo>
                    <a:pt x="24" y="121"/>
                  </a:lnTo>
                  <a:lnTo>
                    <a:pt x="0" y="17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2" name="Freeform 1423"/>
            <p:cNvSpPr/>
            <p:nvPr/>
          </p:nvSpPr>
          <p:spPr bwMode="auto">
            <a:xfrm>
              <a:off x="2526905" y="3430950"/>
              <a:ext cx="1014850" cy="1008892"/>
            </a:xfrm>
            <a:custGeom>
              <a:avLst/>
              <a:gdLst>
                <a:gd name="T0" fmla="*/ 432 w 511"/>
                <a:gd name="T1" fmla="*/ 83 h 508"/>
                <a:gd name="T2" fmla="*/ 391 w 511"/>
                <a:gd name="T3" fmla="*/ 45 h 508"/>
                <a:gd name="T4" fmla="*/ 341 w 511"/>
                <a:gd name="T5" fmla="*/ 16 h 508"/>
                <a:gd name="T6" fmla="*/ 291 w 511"/>
                <a:gd name="T7" fmla="*/ 0 h 508"/>
                <a:gd name="T8" fmla="*/ 229 w 511"/>
                <a:gd name="T9" fmla="*/ 0 h 508"/>
                <a:gd name="T10" fmla="*/ 172 w 511"/>
                <a:gd name="T11" fmla="*/ 12 h 508"/>
                <a:gd name="T12" fmla="*/ 119 w 511"/>
                <a:gd name="T13" fmla="*/ 35 h 508"/>
                <a:gd name="T14" fmla="*/ 74 w 511"/>
                <a:gd name="T15" fmla="*/ 71 h 508"/>
                <a:gd name="T16" fmla="*/ 38 w 511"/>
                <a:gd name="T17" fmla="*/ 117 h 508"/>
                <a:gd name="T18" fmla="*/ 12 w 511"/>
                <a:gd name="T19" fmla="*/ 171 h 508"/>
                <a:gd name="T20" fmla="*/ 0 w 511"/>
                <a:gd name="T21" fmla="*/ 229 h 508"/>
                <a:gd name="T22" fmla="*/ 2 w 511"/>
                <a:gd name="T23" fmla="*/ 286 h 508"/>
                <a:gd name="T24" fmla="*/ 17 w 511"/>
                <a:gd name="T25" fmla="*/ 346 h 508"/>
                <a:gd name="T26" fmla="*/ 45 w 511"/>
                <a:gd name="T27" fmla="*/ 396 h 508"/>
                <a:gd name="T28" fmla="*/ 84 w 511"/>
                <a:gd name="T29" fmla="*/ 441 h 508"/>
                <a:gd name="T30" fmla="*/ 131 w 511"/>
                <a:gd name="T31" fmla="*/ 474 h 508"/>
                <a:gd name="T32" fmla="*/ 186 w 511"/>
                <a:gd name="T33" fmla="*/ 498 h 508"/>
                <a:gd name="T34" fmla="*/ 246 w 511"/>
                <a:gd name="T35" fmla="*/ 508 h 508"/>
                <a:gd name="T36" fmla="*/ 303 w 511"/>
                <a:gd name="T37" fmla="*/ 505 h 508"/>
                <a:gd name="T38" fmla="*/ 360 w 511"/>
                <a:gd name="T39" fmla="*/ 489 h 508"/>
                <a:gd name="T40" fmla="*/ 410 w 511"/>
                <a:gd name="T41" fmla="*/ 458 h 508"/>
                <a:gd name="T42" fmla="*/ 453 w 511"/>
                <a:gd name="T43" fmla="*/ 420 h 508"/>
                <a:gd name="T44" fmla="*/ 484 w 511"/>
                <a:gd name="T45" fmla="*/ 369 h 508"/>
                <a:gd name="T46" fmla="*/ 503 w 511"/>
                <a:gd name="T47" fmla="*/ 317 h 508"/>
                <a:gd name="T48" fmla="*/ 511 w 511"/>
                <a:gd name="T49" fmla="*/ 260 h 508"/>
                <a:gd name="T50" fmla="*/ 503 w 511"/>
                <a:gd name="T51" fmla="*/ 202 h 508"/>
                <a:gd name="T52" fmla="*/ 484 w 511"/>
                <a:gd name="T53" fmla="*/ 148 h 508"/>
                <a:gd name="T54" fmla="*/ 451 w 511"/>
                <a:gd name="T55" fmla="*/ 100 h 508"/>
                <a:gd name="T56" fmla="*/ 408 w 511"/>
                <a:gd name="T57" fmla="*/ 62 h 508"/>
                <a:gd name="T58" fmla="*/ 358 w 511"/>
                <a:gd name="T59" fmla="*/ 35 h 508"/>
                <a:gd name="T60" fmla="*/ 303 w 511"/>
                <a:gd name="T61" fmla="*/ 2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1" h="508">
                  <a:moveTo>
                    <a:pt x="432" y="83"/>
                  </a:moveTo>
                  <a:lnTo>
                    <a:pt x="391" y="45"/>
                  </a:lnTo>
                  <a:lnTo>
                    <a:pt x="341" y="16"/>
                  </a:lnTo>
                  <a:lnTo>
                    <a:pt x="291" y="0"/>
                  </a:lnTo>
                  <a:lnTo>
                    <a:pt x="229" y="0"/>
                  </a:lnTo>
                  <a:lnTo>
                    <a:pt x="172" y="12"/>
                  </a:lnTo>
                  <a:lnTo>
                    <a:pt x="119" y="35"/>
                  </a:lnTo>
                  <a:lnTo>
                    <a:pt x="74" y="71"/>
                  </a:lnTo>
                  <a:lnTo>
                    <a:pt x="38" y="117"/>
                  </a:lnTo>
                  <a:lnTo>
                    <a:pt x="12" y="171"/>
                  </a:lnTo>
                  <a:lnTo>
                    <a:pt x="0" y="229"/>
                  </a:lnTo>
                  <a:lnTo>
                    <a:pt x="2" y="286"/>
                  </a:lnTo>
                  <a:lnTo>
                    <a:pt x="17" y="346"/>
                  </a:lnTo>
                  <a:lnTo>
                    <a:pt x="45" y="396"/>
                  </a:lnTo>
                  <a:lnTo>
                    <a:pt x="84" y="441"/>
                  </a:lnTo>
                  <a:lnTo>
                    <a:pt x="131" y="474"/>
                  </a:lnTo>
                  <a:lnTo>
                    <a:pt x="186" y="498"/>
                  </a:lnTo>
                  <a:lnTo>
                    <a:pt x="246" y="508"/>
                  </a:lnTo>
                  <a:lnTo>
                    <a:pt x="303" y="505"/>
                  </a:lnTo>
                  <a:lnTo>
                    <a:pt x="360" y="489"/>
                  </a:lnTo>
                  <a:lnTo>
                    <a:pt x="410" y="458"/>
                  </a:lnTo>
                  <a:lnTo>
                    <a:pt x="453" y="420"/>
                  </a:lnTo>
                  <a:lnTo>
                    <a:pt x="484" y="369"/>
                  </a:lnTo>
                  <a:lnTo>
                    <a:pt x="503" y="317"/>
                  </a:lnTo>
                  <a:lnTo>
                    <a:pt x="511" y="260"/>
                  </a:lnTo>
                  <a:lnTo>
                    <a:pt x="503" y="202"/>
                  </a:lnTo>
                  <a:lnTo>
                    <a:pt x="484" y="148"/>
                  </a:lnTo>
                  <a:lnTo>
                    <a:pt x="451" y="100"/>
                  </a:lnTo>
                  <a:lnTo>
                    <a:pt x="408" y="62"/>
                  </a:lnTo>
                  <a:lnTo>
                    <a:pt x="358" y="35"/>
                  </a:lnTo>
                  <a:lnTo>
                    <a:pt x="303" y="2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3" name="Freeform 1424"/>
            <p:cNvSpPr/>
            <p:nvPr/>
          </p:nvSpPr>
          <p:spPr bwMode="auto">
            <a:xfrm>
              <a:off x="2963827" y="3595789"/>
              <a:ext cx="538208" cy="814264"/>
            </a:xfrm>
            <a:custGeom>
              <a:avLst/>
              <a:gdLst>
                <a:gd name="T0" fmla="*/ 212 w 271"/>
                <a:gd name="T1" fmla="*/ 0 h 410"/>
                <a:gd name="T2" fmla="*/ 245 w 271"/>
                <a:gd name="T3" fmla="*/ 48 h 410"/>
                <a:gd name="T4" fmla="*/ 264 w 271"/>
                <a:gd name="T5" fmla="*/ 103 h 410"/>
                <a:gd name="T6" fmla="*/ 271 w 271"/>
                <a:gd name="T7" fmla="*/ 160 h 410"/>
                <a:gd name="T8" fmla="*/ 264 w 271"/>
                <a:gd name="T9" fmla="*/ 217 h 410"/>
                <a:gd name="T10" fmla="*/ 243 w 271"/>
                <a:gd name="T11" fmla="*/ 272 h 410"/>
                <a:gd name="T12" fmla="*/ 212 w 271"/>
                <a:gd name="T13" fmla="*/ 320 h 410"/>
                <a:gd name="T14" fmla="*/ 169 w 271"/>
                <a:gd name="T15" fmla="*/ 360 h 410"/>
                <a:gd name="T16" fmla="*/ 116 w 271"/>
                <a:gd name="T17" fmla="*/ 389 h 410"/>
                <a:gd name="T18" fmla="*/ 62 w 271"/>
                <a:gd name="T19" fmla="*/ 406 h 410"/>
                <a:gd name="T20" fmla="*/ 0 w 271"/>
                <a:gd name="T21"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410">
                  <a:moveTo>
                    <a:pt x="212" y="0"/>
                  </a:moveTo>
                  <a:lnTo>
                    <a:pt x="245" y="48"/>
                  </a:lnTo>
                  <a:lnTo>
                    <a:pt x="264" y="103"/>
                  </a:lnTo>
                  <a:lnTo>
                    <a:pt x="271" y="160"/>
                  </a:lnTo>
                  <a:lnTo>
                    <a:pt x="264" y="217"/>
                  </a:lnTo>
                  <a:lnTo>
                    <a:pt x="243" y="272"/>
                  </a:lnTo>
                  <a:lnTo>
                    <a:pt x="212" y="320"/>
                  </a:lnTo>
                  <a:lnTo>
                    <a:pt x="169" y="360"/>
                  </a:lnTo>
                  <a:lnTo>
                    <a:pt x="116" y="389"/>
                  </a:lnTo>
                  <a:lnTo>
                    <a:pt x="62" y="406"/>
                  </a:lnTo>
                  <a:lnTo>
                    <a:pt x="0" y="41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4" name="Freeform 1425"/>
            <p:cNvSpPr/>
            <p:nvPr/>
          </p:nvSpPr>
          <p:spPr bwMode="auto">
            <a:xfrm>
              <a:off x="2632164" y="3401161"/>
              <a:ext cx="824193" cy="492530"/>
            </a:xfrm>
            <a:custGeom>
              <a:avLst/>
              <a:gdLst>
                <a:gd name="T0" fmla="*/ 415 w 415"/>
                <a:gd name="T1" fmla="*/ 248 h 248"/>
                <a:gd name="T2" fmla="*/ 407 w 415"/>
                <a:gd name="T3" fmla="*/ 189 h 248"/>
                <a:gd name="T4" fmla="*/ 388 w 415"/>
                <a:gd name="T5" fmla="*/ 136 h 248"/>
                <a:gd name="T6" fmla="*/ 357 w 415"/>
                <a:gd name="T7" fmla="*/ 89 h 248"/>
                <a:gd name="T8" fmla="*/ 317 w 415"/>
                <a:gd name="T9" fmla="*/ 48 h 248"/>
                <a:gd name="T10" fmla="*/ 267 w 415"/>
                <a:gd name="T11" fmla="*/ 19 h 248"/>
                <a:gd name="T12" fmla="*/ 212 w 415"/>
                <a:gd name="T13" fmla="*/ 3 h 248"/>
                <a:gd name="T14" fmla="*/ 155 w 415"/>
                <a:gd name="T15" fmla="*/ 0 h 248"/>
                <a:gd name="T16" fmla="*/ 97 w 415"/>
                <a:gd name="T17" fmla="*/ 12 h 248"/>
                <a:gd name="T18" fmla="*/ 45 w 415"/>
                <a:gd name="T19" fmla="*/ 36 h 248"/>
                <a:gd name="T20" fmla="*/ 0 w 415"/>
                <a:gd name="T21"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5" h="248">
                  <a:moveTo>
                    <a:pt x="415" y="248"/>
                  </a:moveTo>
                  <a:lnTo>
                    <a:pt x="407" y="189"/>
                  </a:lnTo>
                  <a:lnTo>
                    <a:pt x="388" y="136"/>
                  </a:lnTo>
                  <a:lnTo>
                    <a:pt x="357" y="89"/>
                  </a:lnTo>
                  <a:lnTo>
                    <a:pt x="317" y="48"/>
                  </a:lnTo>
                  <a:lnTo>
                    <a:pt x="267" y="19"/>
                  </a:lnTo>
                  <a:lnTo>
                    <a:pt x="212" y="3"/>
                  </a:lnTo>
                  <a:lnTo>
                    <a:pt x="155" y="0"/>
                  </a:lnTo>
                  <a:lnTo>
                    <a:pt x="97" y="12"/>
                  </a:lnTo>
                  <a:lnTo>
                    <a:pt x="45" y="36"/>
                  </a:lnTo>
                  <a:lnTo>
                    <a:pt x="0" y="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5" name="Freeform 1426"/>
            <p:cNvSpPr/>
            <p:nvPr/>
          </p:nvSpPr>
          <p:spPr bwMode="auto">
            <a:xfrm>
              <a:off x="2598401" y="3893691"/>
              <a:ext cx="857955" cy="494516"/>
            </a:xfrm>
            <a:custGeom>
              <a:avLst/>
              <a:gdLst>
                <a:gd name="T0" fmla="*/ 432 w 432"/>
                <a:gd name="T1" fmla="*/ 0 h 249"/>
                <a:gd name="T2" fmla="*/ 424 w 432"/>
                <a:gd name="T3" fmla="*/ 58 h 249"/>
                <a:gd name="T4" fmla="*/ 403 w 432"/>
                <a:gd name="T5" fmla="*/ 110 h 249"/>
                <a:gd name="T6" fmla="*/ 370 w 432"/>
                <a:gd name="T7" fmla="*/ 160 h 249"/>
                <a:gd name="T8" fmla="*/ 327 w 432"/>
                <a:gd name="T9" fmla="*/ 198 h 249"/>
                <a:gd name="T10" fmla="*/ 277 w 432"/>
                <a:gd name="T11" fmla="*/ 229 h 249"/>
                <a:gd name="T12" fmla="*/ 219 w 432"/>
                <a:gd name="T13" fmla="*/ 246 h 249"/>
                <a:gd name="T14" fmla="*/ 160 w 432"/>
                <a:gd name="T15" fmla="*/ 249 h 249"/>
                <a:gd name="T16" fmla="*/ 102 w 432"/>
                <a:gd name="T17" fmla="*/ 239 h 249"/>
                <a:gd name="T18" fmla="*/ 48 w 432"/>
                <a:gd name="T19" fmla="*/ 215 h 249"/>
                <a:gd name="T20" fmla="*/ 0 w 432"/>
                <a:gd name="T21" fmla="*/ 18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2" h="249">
                  <a:moveTo>
                    <a:pt x="432" y="0"/>
                  </a:moveTo>
                  <a:lnTo>
                    <a:pt x="424" y="58"/>
                  </a:lnTo>
                  <a:lnTo>
                    <a:pt x="403" y="110"/>
                  </a:lnTo>
                  <a:lnTo>
                    <a:pt x="370" y="160"/>
                  </a:lnTo>
                  <a:lnTo>
                    <a:pt x="327" y="198"/>
                  </a:lnTo>
                  <a:lnTo>
                    <a:pt x="277" y="229"/>
                  </a:lnTo>
                  <a:lnTo>
                    <a:pt x="219" y="246"/>
                  </a:lnTo>
                  <a:lnTo>
                    <a:pt x="160" y="249"/>
                  </a:lnTo>
                  <a:lnTo>
                    <a:pt x="102" y="239"/>
                  </a:lnTo>
                  <a:lnTo>
                    <a:pt x="48" y="215"/>
                  </a:lnTo>
                  <a:lnTo>
                    <a:pt x="0" y="1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6" name="Freeform 1427"/>
            <p:cNvSpPr/>
            <p:nvPr/>
          </p:nvSpPr>
          <p:spPr bwMode="auto">
            <a:xfrm>
              <a:off x="2892330" y="3387258"/>
              <a:ext cx="510404" cy="816249"/>
            </a:xfrm>
            <a:custGeom>
              <a:avLst/>
              <a:gdLst>
                <a:gd name="T0" fmla="*/ 195 w 257"/>
                <a:gd name="T1" fmla="*/ 411 h 411"/>
                <a:gd name="T2" fmla="*/ 229 w 257"/>
                <a:gd name="T3" fmla="*/ 363 h 411"/>
                <a:gd name="T4" fmla="*/ 250 w 257"/>
                <a:gd name="T5" fmla="*/ 308 h 411"/>
                <a:gd name="T6" fmla="*/ 257 w 257"/>
                <a:gd name="T7" fmla="*/ 251 h 411"/>
                <a:gd name="T8" fmla="*/ 253 w 257"/>
                <a:gd name="T9" fmla="*/ 191 h 411"/>
                <a:gd name="T10" fmla="*/ 233 w 257"/>
                <a:gd name="T11" fmla="*/ 136 h 411"/>
                <a:gd name="T12" fmla="*/ 202 w 257"/>
                <a:gd name="T13" fmla="*/ 89 h 411"/>
                <a:gd name="T14" fmla="*/ 160 w 257"/>
                <a:gd name="T15" fmla="*/ 48 h 411"/>
                <a:gd name="T16" fmla="*/ 107 w 257"/>
                <a:gd name="T17" fmla="*/ 22 h 411"/>
                <a:gd name="T18" fmla="*/ 57 w 257"/>
                <a:gd name="T19" fmla="*/ 3 h 411"/>
                <a:gd name="T20" fmla="*/ 0 w 257"/>
                <a:gd name="T2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411">
                  <a:moveTo>
                    <a:pt x="195" y="411"/>
                  </a:moveTo>
                  <a:lnTo>
                    <a:pt x="229" y="363"/>
                  </a:lnTo>
                  <a:lnTo>
                    <a:pt x="250" y="308"/>
                  </a:lnTo>
                  <a:lnTo>
                    <a:pt x="257" y="251"/>
                  </a:lnTo>
                  <a:lnTo>
                    <a:pt x="253" y="191"/>
                  </a:lnTo>
                  <a:lnTo>
                    <a:pt x="233" y="136"/>
                  </a:lnTo>
                  <a:lnTo>
                    <a:pt x="202" y="89"/>
                  </a:lnTo>
                  <a:lnTo>
                    <a:pt x="160" y="48"/>
                  </a:lnTo>
                  <a:lnTo>
                    <a:pt x="107" y="22"/>
                  </a:lnTo>
                  <a:lnTo>
                    <a:pt x="57" y="3"/>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7" name="Freeform 1428"/>
            <p:cNvSpPr/>
            <p:nvPr/>
          </p:nvSpPr>
          <p:spPr bwMode="auto">
            <a:xfrm>
              <a:off x="2953897" y="3393216"/>
              <a:ext cx="208531" cy="89370"/>
            </a:xfrm>
            <a:custGeom>
              <a:avLst/>
              <a:gdLst>
                <a:gd name="T0" fmla="*/ 105 w 105"/>
                <a:gd name="T1" fmla="*/ 45 h 45"/>
                <a:gd name="T2" fmla="*/ 55 w 105"/>
                <a:gd name="T3" fmla="*/ 16 h 45"/>
                <a:gd name="T4" fmla="*/ 0 w 105"/>
                <a:gd name="T5" fmla="*/ 0 h 45"/>
              </a:gdLst>
              <a:ahLst/>
              <a:cxnLst>
                <a:cxn ang="0">
                  <a:pos x="T0" y="T1"/>
                </a:cxn>
                <a:cxn ang="0">
                  <a:pos x="T2" y="T3"/>
                </a:cxn>
                <a:cxn ang="0">
                  <a:pos x="T4" y="T5"/>
                </a:cxn>
              </a:cxnLst>
              <a:rect l="0" t="0" r="r" b="b"/>
              <a:pathLst>
                <a:path w="105" h="45">
                  <a:moveTo>
                    <a:pt x="105" y="45"/>
                  </a:moveTo>
                  <a:lnTo>
                    <a:pt x="55" y="16"/>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8" name="Freeform 1429"/>
            <p:cNvSpPr/>
            <p:nvPr/>
          </p:nvSpPr>
          <p:spPr bwMode="auto">
            <a:xfrm>
              <a:off x="2385899" y="3401161"/>
              <a:ext cx="345565" cy="536222"/>
            </a:xfrm>
            <a:custGeom>
              <a:avLst/>
              <a:gdLst>
                <a:gd name="T0" fmla="*/ 174 w 174"/>
                <a:gd name="T1" fmla="*/ 0 h 270"/>
                <a:gd name="T2" fmla="*/ 121 w 174"/>
                <a:gd name="T3" fmla="*/ 24 h 270"/>
                <a:gd name="T4" fmla="*/ 73 w 174"/>
                <a:gd name="T5" fmla="*/ 58 h 270"/>
                <a:gd name="T6" fmla="*/ 38 w 174"/>
                <a:gd name="T7" fmla="*/ 103 h 270"/>
                <a:gd name="T8" fmla="*/ 11 w 174"/>
                <a:gd name="T9" fmla="*/ 155 h 270"/>
                <a:gd name="T10" fmla="*/ 0 w 174"/>
                <a:gd name="T11" fmla="*/ 210 h 270"/>
                <a:gd name="T12" fmla="*/ 0 w 174"/>
                <a:gd name="T13" fmla="*/ 270 h 270"/>
              </a:gdLst>
              <a:ahLst/>
              <a:cxnLst>
                <a:cxn ang="0">
                  <a:pos x="T0" y="T1"/>
                </a:cxn>
                <a:cxn ang="0">
                  <a:pos x="T2" y="T3"/>
                </a:cxn>
                <a:cxn ang="0">
                  <a:pos x="T4" y="T5"/>
                </a:cxn>
                <a:cxn ang="0">
                  <a:pos x="T6" y="T7"/>
                </a:cxn>
                <a:cxn ang="0">
                  <a:pos x="T8" y="T9"/>
                </a:cxn>
                <a:cxn ang="0">
                  <a:pos x="T10" y="T11"/>
                </a:cxn>
                <a:cxn ang="0">
                  <a:pos x="T12" y="T13"/>
                </a:cxn>
              </a:cxnLst>
              <a:rect l="0" t="0" r="r" b="b"/>
              <a:pathLst>
                <a:path w="174" h="270">
                  <a:moveTo>
                    <a:pt x="174" y="0"/>
                  </a:moveTo>
                  <a:lnTo>
                    <a:pt x="121" y="24"/>
                  </a:lnTo>
                  <a:lnTo>
                    <a:pt x="73" y="58"/>
                  </a:lnTo>
                  <a:lnTo>
                    <a:pt x="38" y="103"/>
                  </a:lnTo>
                  <a:lnTo>
                    <a:pt x="11" y="155"/>
                  </a:lnTo>
                  <a:lnTo>
                    <a:pt x="0" y="210"/>
                  </a:lnTo>
                  <a:lnTo>
                    <a:pt x="0" y="27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79" name="Freeform 1430"/>
            <p:cNvSpPr/>
            <p:nvPr/>
          </p:nvSpPr>
          <p:spPr bwMode="auto">
            <a:xfrm>
              <a:off x="2731464" y="3383286"/>
              <a:ext cx="222433" cy="17874"/>
            </a:xfrm>
            <a:custGeom>
              <a:avLst/>
              <a:gdLst>
                <a:gd name="T0" fmla="*/ 112 w 112"/>
                <a:gd name="T1" fmla="*/ 5 h 9"/>
                <a:gd name="T2" fmla="*/ 54 w 112"/>
                <a:gd name="T3" fmla="*/ 0 h 9"/>
                <a:gd name="T4" fmla="*/ 0 w 112"/>
                <a:gd name="T5" fmla="*/ 9 h 9"/>
              </a:gdLst>
              <a:ahLst/>
              <a:cxnLst>
                <a:cxn ang="0">
                  <a:pos x="T0" y="T1"/>
                </a:cxn>
                <a:cxn ang="0">
                  <a:pos x="T2" y="T3"/>
                </a:cxn>
                <a:cxn ang="0">
                  <a:pos x="T4" y="T5"/>
                </a:cxn>
              </a:cxnLst>
              <a:rect l="0" t="0" r="r" b="b"/>
              <a:pathLst>
                <a:path w="112" h="9">
                  <a:moveTo>
                    <a:pt x="112" y="5"/>
                  </a:moveTo>
                  <a:lnTo>
                    <a:pt x="54" y="0"/>
                  </a:lnTo>
                  <a:lnTo>
                    <a:pt x="0" y="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0" name="Freeform 1431"/>
            <p:cNvSpPr/>
            <p:nvPr/>
          </p:nvSpPr>
          <p:spPr bwMode="auto">
            <a:xfrm>
              <a:off x="2924107" y="3482587"/>
              <a:ext cx="426991" cy="889732"/>
            </a:xfrm>
            <a:custGeom>
              <a:avLst/>
              <a:gdLst>
                <a:gd name="T0" fmla="*/ 120 w 215"/>
                <a:gd name="T1" fmla="*/ 0 h 448"/>
                <a:gd name="T2" fmla="*/ 160 w 215"/>
                <a:gd name="T3" fmla="*/ 41 h 448"/>
                <a:gd name="T4" fmla="*/ 191 w 215"/>
                <a:gd name="T5" fmla="*/ 91 h 448"/>
                <a:gd name="T6" fmla="*/ 210 w 215"/>
                <a:gd name="T7" fmla="*/ 145 h 448"/>
                <a:gd name="T8" fmla="*/ 215 w 215"/>
                <a:gd name="T9" fmla="*/ 203 h 448"/>
                <a:gd name="T10" fmla="*/ 206 w 215"/>
                <a:gd name="T11" fmla="*/ 260 h 448"/>
                <a:gd name="T12" fmla="*/ 184 w 215"/>
                <a:gd name="T13" fmla="*/ 315 h 448"/>
                <a:gd name="T14" fmla="*/ 151 w 215"/>
                <a:gd name="T15" fmla="*/ 365 h 448"/>
                <a:gd name="T16" fmla="*/ 108 w 215"/>
                <a:gd name="T17" fmla="*/ 403 h 448"/>
                <a:gd name="T18" fmla="*/ 58 w 215"/>
                <a:gd name="T19" fmla="*/ 432 h 448"/>
                <a:gd name="T20" fmla="*/ 0 w 215"/>
                <a:gd name="T21"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448">
                  <a:moveTo>
                    <a:pt x="120" y="0"/>
                  </a:moveTo>
                  <a:lnTo>
                    <a:pt x="160" y="41"/>
                  </a:lnTo>
                  <a:lnTo>
                    <a:pt x="191" y="91"/>
                  </a:lnTo>
                  <a:lnTo>
                    <a:pt x="210" y="145"/>
                  </a:lnTo>
                  <a:lnTo>
                    <a:pt x="215" y="203"/>
                  </a:lnTo>
                  <a:lnTo>
                    <a:pt x="206" y="260"/>
                  </a:lnTo>
                  <a:lnTo>
                    <a:pt x="184" y="315"/>
                  </a:lnTo>
                  <a:lnTo>
                    <a:pt x="151" y="365"/>
                  </a:lnTo>
                  <a:lnTo>
                    <a:pt x="108" y="403"/>
                  </a:lnTo>
                  <a:lnTo>
                    <a:pt x="58" y="432"/>
                  </a:lnTo>
                  <a:lnTo>
                    <a:pt x="0" y="44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1" name="Freeform 1432"/>
            <p:cNvSpPr/>
            <p:nvPr/>
          </p:nvSpPr>
          <p:spPr bwMode="auto">
            <a:xfrm>
              <a:off x="2407745" y="3393216"/>
              <a:ext cx="891718" cy="1002934"/>
            </a:xfrm>
            <a:custGeom>
              <a:avLst/>
              <a:gdLst>
                <a:gd name="T0" fmla="*/ 62 w 449"/>
                <a:gd name="T1" fmla="*/ 470 h 505"/>
                <a:gd name="T2" fmla="*/ 115 w 449"/>
                <a:gd name="T3" fmla="*/ 493 h 505"/>
                <a:gd name="T4" fmla="*/ 175 w 449"/>
                <a:gd name="T5" fmla="*/ 505 h 505"/>
                <a:gd name="T6" fmla="*/ 232 w 449"/>
                <a:gd name="T7" fmla="*/ 501 h 505"/>
                <a:gd name="T8" fmla="*/ 289 w 449"/>
                <a:gd name="T9" fmla="*/ 486 h 505"/>
                <a:gd name="T10" fmla="*/ 342 w 449"/>
                <a:gd name="T11" fmla="*/ 458 h 505"/>
                <a:gd name="T12" fmla="*/ 384 w 449"/>
                <a:gd name="T13" fmla="*/ 417 h 505"/>
                <a:gd name="T14" fmla="*/ 418 w 449"/>
                <a:gd name="T15" fmla="*/ 369 h 505"/>
                <a:gd name="T16" fmla="*/ 439 w 449"/>
                <a:gd name="T17" fmla="*/ 314 h 505"/>
                <a:gd name="T18" fmla="*/ 449 w 449"/>
                <a:gd name="T19" fmla="*/ 255 h 505"/>
                <a:gd name="T20" fmla="*/ 444 w 449"/>
                <a:gd name="T21" fmla="*/ 198 h 505"/>
                <a:gd name="T22" fmla="*/ 425 w 449"/>
                <a:gd name="T23" fmla="*/ 143 h 505"/>
                <a:gd name="T24" fmla="*/ 394 w 449"/>
                <a:gd name="T25" fmla="*/ 93 h 505"/>
                <a:gd name="T26" fmla="*/ 353 w 449"/>
                <a:gd name="T27" fmla="*/ 52 h 505"/>
                <a:gd name="T28" fmla="*/ 306 w 449"/>
                <a:gd name="T29" fmla="*/ 21 h 505"/>
                <a:gd name="T30" fmla="*/ 251 w 449"/>
                <a:gd name="T31" fmla="*/ 4 h 505"/>
                <a:gd name="T32" fmla="*/ 194 w 449"/>
                <a:gd name="T33" fmla="*/ 0 h 505"/>
                <a:gd name="T34" fmla="*/ 136 w 449"/>
                <a:gd name="T35" fmla="*/ 9 h 505"/>
                <a:gd name="T36" fmla="*/ 84 w 449"/>
                <a:gd name="T37" fmla="*/ 31 h 505"/>
                <a:gd name="T38" fmla="*/ 39 w 449"/>
                <a:gd name="T39" fmla="*/ 66 h 505"/>
                <a:gd name="T40" fmla="*/ 0 w 449"/>
                <a:gd name="T41" fmla="*/ 10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9" h="505">
                  <a:moveTo>
                    <a:pt x="62" y="470"/>
                  </a:moveTo>
                  <a:lnTo>
                    <a:pt x="115" y="493"/>
                  </a:lnTo>
                  <a:lnTo>
                    <a:pt x="175" y="505"/>
                  </a:lnTo>
                  <a:lnTo>
                    <a:pt x="232" y="501"/>
                  </a:lnTo>
                  <a:lnTo>
                    <a:pt x="289" y="486"/>
                  </a:lnTo>
                  <a:lnTo>
                    <a:pt x="342" y="458"/>
                  </a:lnTo>
                  <a:lnTo>
                    <a:pt x="384" y="417"/>
                  </a:lnTo>
                  <a:lnTo>
                    <a:pt x="418" y="369"/>
                  </a:lnTo>
                  <a:lnTo>
                    <a:pt x="439" y="314"/>
                  </a:lnTo>
                  <a:lnTo>
                    <a:pt x="449" y="255"/>
                  </a:lnTo>
                  <a:lnTo>
                    <a:pt x="444" y="198"/>
                  </a:lnTo>
                  <a:lnTo>
                    <a:pt x="425" y="143"/>
                  </a:lnTo>
                  <a:lnTo>
                    <a:pt x="394" y="93"/>
                  </a:lnTo>
                  <a:lnTo>
                    <a:pt x="353" y="52"/>
                  </a:lnTo>
                  <a:lnTo>
                    <a:pt x="306" y="21"/>
                  </a:lnTo>
                  <a:lnTo>
                    <a:pt x="251" y="4"/>
                  </a:lnTo>
                  <a:lnTo>
                    <a:pt x="194" y="0"/>
                  </a:lnTo>
                  <a:lnTo>
                    <a:pt x="136" y="9"/>
                  </a:lnTo>
                  <a:lnTo>
                    <a:pt x="84" y="31"/>
                  </a:lnTo>
                  <a:lnTo>
                    <a:pt x="39" y="66"/>
                  </a:lnTo>
                  <a:lnTo>
                    <a:pt x="0" y="10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2" name="Freeform 1433"/>
            <p:cNvSpPr/>
            <p:nvPr/>
          </p:nvSpPr>
          <p:spPr bwMode="auto">
            <a:xfrm>
              <a:off x="2485199" y="3544152"/>
              <a:ext cx="478628" cy="865899"/>
            </a:xfrm>
            <a:custGeom>
              <a:avLst/>
              <a:gdLst>
                <a:gd name="T0" fmla="*/ 74 w 241"/>
                <a:gd name="T1" fmla="*/ 0 h 436"/>
                <a:gd name="T2" fmla="*/ 38 w 241"/>
                <a:gd name="T3" fmla="*/ 45 h 436"/>
                <a:gd name="T4" fmla="*/ 12 w 241"/>
                <a:gd name="T5" fmla="*/ 98 h 436"/>
                <a:gd name="T6" fmla="*/ 0 w 241"/>
                <a:gd name="T7" fmla="*/ 155 h 436"/>
                <a:gd name="T8" fmla="*/ 2 w 241"/>
                <a:gd name="T9" fmla="*/ 212 h 436"/>
                <a:gd name="T10" fmla="*/ 16 w 241"/>
                <a:gd name="T11" fmla="*/ 269 h 436"/>
                <a:gd name="T12" fmla="*/ 45 w 241"/>
                <a:gd name="T13" fmla="*/ 324 h 436"/>
                <a:gd name="T14" fmla="*/ 83 w 241"/>
                <a:gd name="T15" fmla="*/ 367 h 436"/>
                <a:gd name="T16" fmla="*/ 131 w 241"/>
                <a:gd name="T17" fmla="*/ 403 h 436"/>
                <a:gd name="T18" fmla="*/ 186 w 241"/>
                <a:gd name="T19" fmla="*/ 425 h 436"/>
                <a:gd name="T20" fmla="*/ 241 w 241"/>
                <a:gd name="T21" fmla="*/ 4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436">
                  <a:moveTo>
                    <a:pt x="74" y="0"/>
                  </a:moveTo>
                  <a:lnTo>
                    <a:pt x="38" y="45"/>
                  </a:lnTo>
                  <a:lnTo>
                    <a:pt x="12" y="98"/>
                  </a:lnTo>
                  <a:lnTo>
                    <a:pt x="0" y="155"/>
                  </a:lnTo>
                  <a:lnTo>
                    <a:pt x="2" y="212"/>
                  </a:lnTo>
                  <a:lnTo>
                    <a:pt x="16" y="269"/>
                  </a:lnTo>
                  <a:lnTo>
                    <a:pt x="45" y="324"/>
                  </a:lnTo>
                  <a:lnTo>
                    <a:pt x="83" y="367"/>
                  </a:lnTo>
                  <a:lnTo>
                    <a:pt x="131" y="403"/>
                  </a:lnTo>
                  <a:lnTo>
                    <a:pt x="186" y="425"/>
                  </a:lnTo>
                  <a:lnTo>
                    <a:pt x="241" y="43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3" name="Freeform 1434"/>
            <p:cNvSpPr/>
            <p:nvPr/>
          </p:nvSpPr>
          <p:spPr bwMode="auto">
            <a:xfrm>
              <a:off x="2284612" y="3430950"/>
              <a:ext cx="351524" cy="895690"/>
            </a:xfrm>
            <a:custGeom>
              <a:avLst/>
              <a:gdLst>
                <a:gd name="T0" fmla="*/ 177 w 177"/>
                <a:gd name="T1" fmla="*/ 0 h 451"/>
                <a:gd name="T2" fmla="*/ 122 w 177"/>
                <a:gd name="T3" fmla="*/ 21 h 451"/>
                <a:gd name="T4" fmla="*/ 77 w 177"/>
                <a:gd name="T5" fmla="*/ 55 h 451"/>
                <a:gd name="T6" fmla="*/ 39 w 177"/>
                <a:gd name="T7" fmla="*/ 98 h 451"/>
                <a:gd name="T8" fmla="*/ 12 w 177"/>
                <a:gd name="T9" fmla="*/ 150 h 451"/>
                <a:gd name="T10" fmla="*/ 0 w 177"/>
                <a:gd name="T11" fmla="*/ 205 h 451"/>
                <a:gd name="T12" fmla="*/ 0 w 177"/>
                <a:gd name="T13" fmla="*/ 262 h 451"/>
                <a:gd name="T14" fmla="*/ 12 w 177"/>
                <a:gd name="T15" fmla="*/ 319 h 451"/>
                <a:gd name="T16" fmla="*/ 39 w 177"/>
                <a:gd name="T17" fmla="*/ 372 h 451"/>
                <a:gd name="T18" fmla="*/ 77 w 177"/>
                <a:gd name="T19" fmla="*/ 417 h 451"/>
                <a:gd name="T20" fmla="*/ 124 w 177"/>
                <a:gd name="T21"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451">
                  <a:moveTo>
                    <a:pt x="177" y="0"/>
                  </a:moveTo>
                  <a:lnTo>
                    <a:pt x="122" y="21"/>
                  </a:lnTo>
                  <a:lnTo>
                    <a:pt x="77" y="55"/>
                  </a:lnTo>
                  <a:lnTo>
                    <a:pt x="39" y="98"/>
                  </a:lnTo>
                  <a:lnTo>
                    <a:pt x="12" y="150"/>
                  </a:lnTo>
                  <a:lnTo>
                    <a:pt x="0" y="205"/>
                  </a:lnTo>
                  <a:lnTo>
                    <a:pt x="0" y="262"/>
                  </a:lnTo>
                  <a:lnTo>
                    <a:pt x="12" y="319"/>
                  </a:lnTo>
                  <a:lnTo>
                    <a:pt x="39" y="372"/>
                  </a:lnTo>
                  <a:lnTo>
                    <a:pt x="77" y="417"/>
                  </a:lnTo>
                  <a:lnTo>
                    <a:pt x="124" y="4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4" name="Freeform 1435"/>
            <p:cNvSpPr/>
            <p:nvPr/>
          </p:nvSpPr>
          <p:spPr bwMode="auto">
            <a:xfrm>
              <a:off x="2636135" y="3417048"/>
              <a:ext cx="222433" cy="13902"/>
            </a:xfrm>
            <a:custGeom>
              <a:avLst/>
              <a:gdLst>
                <a:gd name="T0" fmla="*/ 112 w 112"/>
                <a:gd name="T1" fmla="*/ 4 h 7"/>
                <a:gd name="T2" fmla="*/ 55 w 112"/>
                <a:gd name="T3" fmla="*/ 0 h 7"/>
                <a:gd name="T4" fmla="*/ 0 w 112"/>
                <a:gd name="T5" fmla="*/ 7 h 7"/>
              </a:gdLst>
              <a:ahLst/>
              <a:cxnLst>
                <a:cxn ang="0">
                  <a:pos x="T0" y="T1"/>
                </a:cxn>
                <a:cxn ang="0">
                  <a:pos x="T2" y="T3"/>
                </a:cxn>
                <a:cxn ang="0">
                  <a:pos x="T4" y="T5"/>
                </a:cxn>
              </a:cxnLst>
              <a:rect l="0" t="0" r="r" b="b"/>
              <a:pathLst>
                <a:path w="112" h="7">
                  <a:moveTo>
                    <a:pt x="112" y="4"/>
                  </a:moveTo>
                  <a:lnTo>
                    <a:pt x="55" y="0"/>
                  </a:lnTo>
                  <a:lnTo>
                    <a:pt x="0" y="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5" name="Freeform 1436"/>
            <p:cNvSpPr/>
            <p:nvPr/>
          </p:nvSpPr>
          <p:spPr bwMode="auto">
            <a:xfrm>
              <a:off x="2540807" y="3756655"/>
              <a:ext cx="782487" cy="591831"/>
            </a:xfrm>
            <a:custGeom>
              <a:avLst/>
              <a:gdLst>
                <a:gd name="T0" fmla="*/ 394 w 394"/>
                <a:gd name="T1" fmla="*/ 41 h 298"/>
                <a:gd name="T2" fmla="*/ 341 w 394"/>
                <a:gd name="T3" fmla="*/ 15 h 298"/>
                <a:gd name="T4" fmla="*/ 284 w 394"/>
                <a:gd name="T5" fmla="*/ 0 h 298"/>
                <a:gd name="T6" fmla="*/ 227 w 394"/>
                <a:gd name="T7" fmla="*/ 3 h 298"/>
                <a:gd name="T8" fmla="*/ 167 w 394"/>
                <a:gd name="T9" fmla="*/ 17 h 298"/>
                <a:gd name="T10" fmla="*/ 115 w 394"/>
                <a:gd name="T11" fmla="*/ 43 h 298"/>
                <a:gd name="T12" fmla="*/ 69 w 394"/>
                <a:gd name="T13" fmla="*/ 81 h 298"/>
                <a:gd name="T14" fmla="*/ 34 w 394"/>
                <a:gd name="T15" fmla="*/ 127 h 298"/>
                <a:gd name="T16" fmla="*/ 10 w 394"/>
                <a:gd name="T17" fmla="*/ 182 h 298"/>
                <a:gd name="T18" fmla="*/ 0 w 394"/>
                <a:gd name="T19" fmla="*/ 239 h 298"/>
                <a:gd name="T20" fmla="*/ 3 w 394"/>
                <a:gd name="T2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298">
                  <a:moveTo>
                    <a:pt x="394" y="41"/>
                  </a:moveTo>
                  <a:lnTo>
                    <a:pt x="341" y="15"/>
                  </a:lnTo>
                  <a:lnTo>
                    <a:pt x="284" y="0"/>
                  </a:lnTo>
                  <a:lnTo>
                    <a:pt x="227" y="3"/>
                  </a:lnTo>
                  <a:lnTo>
                    <a:pt x="167" y="17"/>
                  </a:lnTo>
                  <a:lnTo>
                    <a:pt x="115" y="43"/>
                  </a:lnTo>
                  <a:lnTo>
                    <a:pt x="69" y="81"/>
                  </a:lnTo>
                  <a:lnTo>
                    <a:pt x="34" y="127"/>
                  </a:lnTo>
                  <a:lnTo>
                    <a:pt x="10" y="182"/>
                  </a:lnTo>
                  <a:lnTo>
                    <a:pt x="0" y="239"/>
                  </a:lnTo>
                  <a:lnTo>
                    <a:pt x="3" y="298"/>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6" name="Freeform 1437"/>
            <p:cNvSpPr/>
            <p:nvPr/>
          </p:nvSpPr>
          <p:spPr bwMode="auto">
            <a:xfrm>
              <a:off x="2238934" y="3424993"/>
              <a:ext cx="1012863" cy="994990"/>
            </a:xfrm>
            <a:custGeom>
              <a:avLst/>
              <a:gdLst>
                <a:gd name="T0" fmla="*/ 331 w 510"/>
                <a:gd name="T1" fmla="*/ 501 h 501"/>
                <a:gd name="T2" fmla="*/ 381 w 510"/>
                <a:gd name="T3" fmla="*/ 473 h 501"/>
                <a:gd name="T4" fmla="*/ 424 w 510"/>
                <a:gd name="T5" fmla="*/ 434 h 501"/>
                <a:gd name="T6" fmla="*/ 460 w 510"/>
                <a:gd name="T7" fmla="*/ 384 h 501"/>
                <a:gd name="T8" fmla="*/ 481 w 510"/>
                <a:gd name="T9" fmla="*/ 329 h 501"/>
                <a:gd name="T10" fmla="*/ 491 w 510"/>
                <a:gd name="T11" fmla="*/ 272 h 501"/>
                <a:gd name="T12" fmla="*/ 486 w 510"/>
                <a:gd name="T13" fmla="*/ 213 h 501"/>
                <a:gd name="T14" fmla="*/ 467 w 510"/>
                <a:gd name="T15" fmla="*/ 158 h 501"/>
                <a:gd name="T16" fmla="*/ 438 w 510"/>
                <a:gd name="T17" fmla="*/ 108 h 501"/>
                <a:gd name="T18" fmla="*/ 396 w 510"/>
                <a:gd name="T19" fmla="*/ 65 h 501"/>
                <a:gd name="T20" fmla="*/ 348 w 510"/>
                <a:gd name="T21" fmla="*/ 34 h 501"/>
                <a:gd name="T22" fmla="*/ 293 w 510"/>
                <a:gd name="T23" fmla="*/ 15 h 501"/>
                <a:gd name="T24" fmla="*/ 236 w 510"/>
                <a:gd name="T25" fmla="*/ 10 h 501"/>
                <a:gd name="T26" fmla="*/ 178 w 510"/>
                <a:gd name="T27" fmla="*/ 17 h 501"/>
                <a:gd name="T28" fmla="*/ 126 w 510"/>
                <a:gd name="T29" fmla="*/ 38 h 501"/>
                <a:gd name="T30" fmla="*/ 78 w 510"/>
                <a:gd name="T31" fmla="*/ 72 h 501"/>
                <a:gd name="T32" fmla="*/ 40 w 510"/>
                <a:gd name="T33" fmla="*/ 115 h 501"/>
                <a:gd name="T34" fmla="*/ 14 w 510"/>
                <a:gd name="T35" fmla="*/ 165 h 501"/>
                <a:gd name="T36" fmla="*/ 0 w 510"/>
                <a:gd name="T37" fmla="*/ 222 h 501"/>
                <a:gd name="T38" fmla="*/ 0 w 510"/>
                <a:gd name="T39" fmla="*/ 279 h 501"/>
                <a:gd name="T40" fmla="*/ 14 w 510"/>
                <a:gd name="T41" fmla="*/ 337 h 501"/>
                <a:gd name="T42" fmla="*/ 38 w 510"/>
                <a:gd name="T43" fmla="*/ 384 h 501"/>
                <a:gd name="T44" fmla="*/ 76 w 510"/>
                <a:gd name="T45" fmla="*/ 432 h 501"/>
                <a:gd name="T46" fmla="*/ 124 w 510"/>
                <a:gd name="T47" fmla="*/ 468 h 501"/>
                <a:gd name="T48" fmla="*/ 176 w 510"/>
                <a:gd name="T49" fmla="*/ 492 h 501"/>
                <a:gd name="T50" fmla="*/ 233 w 510"/>
                <a:gd name="T51" fmla="*/ 501 h 501"/>
                <a:gd name="T52" fmla="*/ 295 w 510"/>
                <a:gd name="T53" fmla="*/ 499 h 501"/>
                <a:gd name="T54" fmla="*/ 350 w 510"/>
                <a:gd name="T55" fmla="*/ 482 h 501"/>
                <a:gd name="T56" fmla="*/ 403 w 510"/>
                <a:gd name="T57" fmla="*/ 454 h 501"/>
                <a:gd name="T58" fmla="*/ 446 w 510"/>
                <a:gd name="T59" fmla="*/ 415 h 501"/>
                <a:gd name="T60" fmla="*/ 479 w 510"/>
                <a:gd name="T61" fmla="*/ 365 h 501"/>
                <a:gd name="T62" fmla="*/ 500 w 510"/>
                <a:gd name="T63" fmla="*/ 310 h 501"/>
                <a:gd name="T64" fmla="*/ 510 w 510"/>
                <a:gd name="T65" fmla="*/ 253 h 501"/>
                <a:gd name="T66" fmla="*/ 505 w 510"/>
                <a:gd name="T67" fmla="*/ 194 h 501"/>
                <a:gd name="T68" fmla="*/ 486 w 510"/>
                <a:gd name="T69" fmla="*/ 139 h 501"/>
                <a:gd name="T70" fmla="*/ 458 w 510"/>
                <a:gd name="T71" fmla="*/ 89 h 501"/>
                <a:gd name="T72" fmla="*/ 417 w 510"/>
                <a:gd name="T73" fmla="*/ 48 h 501"/>
                <a:gd name="T74" fmla="*/ 367 w 510"/>
                <a:gd name="T75" fmla="*/ 17 h 501"/>
                <a:gd name="T76" fmla="*/ 312 w 510"/>
                <a:gd name="T77"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0" h="501">
                  <a:moveTo>
                    <a:pt x="331" y="501"/>
                  </a:moveTo>
                  <a:lnTo>
                    <a:pt x="381" y="473"/>
                  </a:lnTo>
                  <a:lnTo>
                    <a:pt x="424" y="434"/>
                  </a:lnTo>
                  <a:lnTo>
                    <a:pt x="460" y="384"/>
                  </a:lnTo>
                  <a:lnTo>
                    <a:pt x="481" y="329"/>
                  </a:lnTo>
                  <a:lnTo>
                    <a:pt x="491" y="272"/>
                  </a:lnTo>
                  <a:lnTo>
                    <a:pt x="486" y="213"/>
                  </a:lnTo>
                  <a:lnTo>
                    <a:pt x="467" y="158"/>
                  </a:lnTo>
                  <a:lnTo>
                    <a:pt x="438" y="108"/>
                  </a:lnTo>
                  <a:lnTo>
                    <a:pt x="396" y="65"/>
                  </a:lnTo>
                  <a:lnTo>
                    <a:pt x="348" y="34"/>
                  </a:lnTo>
                  <a:lnTo>
                    <a:pt x="293" y="15"/>
                  </a:lnTo>
                  <a:lnTo>
                    <a:pt x="236" y="10"/>
                  </a:lnTo>
                  <a:lnTo>
                    <a:pt x="178" y="17"/>
                  </a:lnTo>
                  <a:lnTo>
                    <a:pt x="126" y="38"/>
                  </a:lnTo>
                  <a:lnTo>
                    <a:pt x="78" y="72"/>
                  </a:lnTo>
                  <a:lnTo>
                    <a:pt x="40" y="115"/>
                  </a:lnTo>
                  <a:lnTo>
                    <a:pt x="14" y="165"/>
                  </a:lnTo>
                  <a:lnTo>
                    <a:pt x="0" y="222"/>
                  </a:lnTo>
                  <a:lnTo>
                    <a:pt x="0" y="279"/>
                  </a:lnTo>
                  <a:lnTo>
                    <a:pt x="14" y="337"/>
                  </a:lnTo>
                  <a:lnTo>
                    <a:pt x="38" y="384"/>
                  </a:lnTo>
                  <a:lnTo>
                    <a:pt x="76" y="432"/>
                  </a:lnTo>
                  <a:lnTo>
                    <a:pt x="124" y="468"/>
                  </a:lnTo>
                  <a:lnTo>
                    <a:pt x="176" y="492"/>
                  </a:lnTo>
                  <a:lnTo>
                    <a:pt x="233" y="501"/>
                  </a:lnTo>
                  <a:lnTo>
                    <a:pt x="295" y="499"/>
                  </a:lnTo>
                  <a:lnTo>
                    <a:pt x="350" y="482"/>
                  </a:lnTo>
                  <a:lnTo>
                    <a:pt x="403" y="454"/>
                  </a:lnTo>
                  <a:lnTo>
                    <a:pt x="446" y="415"/>
                  </a:lnTo>
                  <a:lnTo>
                    <a:pt x="479" y="365"/>
                  </a:lnTo>
                  <a:lnTo>
                    <a:pt x="500" y="310"/>
                  </a:lnTo>
                  <a:lnTo>
                    <a:pt x="510" y="253"/>
                  </a:lnTo>
                  <a:lnTo>
                    <a:pt x="505" y="194"/>
                  </a:lnTo>
                  <a:lnTo>
                    <a:pt x="486" y="139"/>
                  </a:lnTo>
                  <a:lnTo>
                    <a:pt x="458" y="89"/>
                  </a:lnTo>
                  <a:lnTo>
                    <a:pt x="417" y="48"/>
                  </a:lnTo>
                  <a:lnTo>
                    <a:pt x="367" y="17"/>
                  </a:lnTo>
                  <a:lnTo>
                    <a:pt x="312"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7" name="Freeform 1438"/>
            <p:cNvSpPr/>
            <p:nvPr/>
          </p:nvSpPr>
          <p:spPr bwMode="auto">
            <a:xfrm>
              <a:off x="3124693" y="3776516"/>
              <a:ext cx="51636" cy="434936"/>
            </a:xfrm>
            <a:custGeom>
              <a:avLst/>
              <a:gdLst>
                <a:gd name="T0" fmla="*/ 4 w 26"/>
                <a:gd name="T1" fmla="*/ 0 h 219"/>
                <a:gd name="T2" fmla="*/ 23 w 26"/>
                <a:gd name="T3" fmla="*/ 57 h 219"/>
                <a:gd name="T4" fmla="*/ 26 w 26"/>
                <a:gd name="T5" fmla="*/ 117 h 219"/>
                <a:gd name="T6" fmla="*/ 19 w 26"/>
                <a:gd name="T7" fmla="*/ 176 h 219"/>
                <a:gd name="T8" fmla="*/ 0 w 26"/>
                <a:gd name="T9" fmla="*/ 219 h 219"/>
              </a:gdLst>
              <a:ahLst/>
              <a:cxnLst>
                <a:cxn ang="0">
                  <a:pos x="T0" y="T1"/>
                </a:cxn>
                <a:cxn ang="0">
                  <a:pos x="T2" y="T3"/>
                </a:cxn>
                <a:cxn ang="0">
                  <a:pos x="T4" y="T5"/>
                </a:cxn>
                <a:cxn ang="0">
                  <a:pos x="T6" y="T7"/>
                </a:cxn>
                <a:cxn ang="0">
                  <a:pos x="T8" y="T9"/>
                </a:cxn>
              </a:cxnLst>
              <a:rect l="0" t="0" r="r" b="b"/>
              <a:pathLst>
                <a:path w="26" h="219">
                  <a:moveTo>
                    <a:pt x="4" y="0"/>
                  </a:moveTo>
                  <a:lnTo>
                    <a:pt x="23" y="57"/>
                  </a:lnTo>
                  <a:lnTo>
                    <a:pt x="26" y="117"/>
                  </a:lnTo>
                  <a:lnTo>
                    <a:pt x="19" y="176"/>
                  </a:lnTo>
                  <a:lnTo>
                    <a:pt x="0" y="219"/>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8" name="Freeform 1439"/>
            <p:cNvSpPr/>
            <p:nvPr/>
          </p:nvSpPr>
          <p:spPr bwMode="auto">
            <a:xfrm>
              <a:off x="2437535" y="3454782"/>
              <a:ext cx="236335" cy="800362"/>
            </a:xfrm>
            <a:custGeom>
              <a:avLst/>
              <a:gdLst>
                <a:gd name="T0" fmla="*/ 81 w 119"/>
                <a:gd name="T1" fmla="*/ 403 h 403"/>
                <a:gd name="T2" fmla="*/ 43 w 119"/>
                <a:gd name="T3" fmla="*/ 355 h 403"/>
                <a:gd name="T4" fmla="*/ 14 w 119"/>
                <a:gd name="T5" fmla="*/ 305 h 403"/>
                <a:gd name="T6" fmla="*/ 0 w 119"/>
                <a:gd name="T7" fmla="*/ 248 h 403"/>
                <a:gd name="T8" fmla="*/ 0 w 119"/>
                <a:gd name="T9" fmla="*/ 188 h 403"/>
                <a:gd name="T10" fmla="*/ 12 w 119"/>
                <a:gd name="T11" fmla="*/ 133 h 403"/>
                <a:gd name="T12" fmla="*/ 38 w 119"/>
                <a:gd name="T13" fmla="*/ 81 h 403"/>
                <a:gd name="T14" fmla="*/ 74 w 119"/>
                <a:gd name="T15" fmla="*/ 35 h 403"/>
                <a:gd name="T16" fmla="*/ 119 w 119"/>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03">
                  <a:moveTo>
                    <a:pt x="81" y="403"/>
                  </a:moveTo>
                  <a:lnTo>
                    <a:pt x="43" y="355"/>
                  </a:lnTo>
                  <a:lnTo>
                    <a:pt x="14" y="305"/>
                  </a:lnTo>
                  <a:lnTo>
                    <a:pt x="0" y="248"/>
                  </a:lnTo>
                  <a:lnTo>
                    <a:pt x="0" y="188"/>
                  </a:lnTo>
                  <a:lnTo>
                    <a:pt x="12" y="133"/>
                  </a:lnTo>
                  <a:lnTo>
                    <a:pt x="38" y="81"/>
                  </a:lnTo>
                  <a:lnTo>
                    <a:pt x="74" y="35"/>
                  </a:lnTo>
                  <a:lnTo>
                    <a:pt x="119"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9" name="Freeform 1440"/>
            <p:cNvSpPr/>
            <p:nvPr/>
          </p:nvSpPr>
          <p:spPr bwMode="auto">
            <a:xfrm>
              <a:off x="2673869" y="3387258"/>
              <a:ext cx="218460" cy="67524"/>
            </a:xfrm>
            <a:custGeom>
              <a:avLst/>
              <a:gdLst>
                <a:gd name="T0" fmla="*/ 110 w 110"/>
                <a:gd name="T1" fmla="*/ 0 h 34"/>
                <a:gd name="T2" fmla="*/ 52 w 110"/>
                <a:gd name="T3" fmla="*/ 10 h 34"/>
                <a:gd name="T4" fmla="*/ 0 w 110"/>
                <a:gd name="T5" fmla="*/ 34 h 34"/>
              </a:gdLst>
              <a:ahLst/>
              <a:cxnLst>
                <a:cxn ang="0">
                  <a:pos x="T0" y="T1"/>
                </a:cxn>
                <a:cxn ang="0">
                  <a:pos x="T2" y="T3"/>
                </a:cxn>
                <a:cxn ang="0">
                  <a:pos x="T4" y="T5"/>
                </a:cxn>
              </a:cxnLst>
              <a:rect l="0" t="0" r="r" b="b"/>
              <a:pathLst>
                <a:path w="110" h="34">
                  <a:moveTo>
                    <a:pt x="110" y="0"/>
                  </a:moveTo>
                  <a:lnTo>
                    <a:pt x="52" y="10"/>
                  </a:lnTo>
                  <a:lnTo>
                    <a:pt x="0" y="3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0" name="Freeform 1441"/>
            <p:cNvSpPr/>
            <p:nvPr/>
          </p:nvSpPr>
          <p:spPr bwMode="auto">
            <a:xfrm>
              <a:off x="2332276" y="3609691"/>
              <a:ext cx="591830" cy="768585"/>
            </a:xfrm>
            <a:custGeom>
              <a:avLst/>
              <a:gdLst>
                <a:gd name="T0" fmla="*/ 38 w 298"/>
                <a:gd name="T1" fmla="*/ 0 h 387"/>
                <a:gd name="T2" fmla="*/ 12 w 298"/>
                <a:gd name="T3" fmla="*/ 53 h 387"/>
                <a:gd name="T4" fmla="*/ 0 w 298"/>
                <a:gd name="T5" fmla="*/ 108 h 387"/>
                <a:gd name="T6" fmla="*/ 0 w 298"/>
                <a:gd name="T7" fmla="*/ 165 h 387"/>
                <a:gd name="T8" fmla="*/ 15 w 298"/>
                <a:gd name="T9" fmla="*/ 222 h 387"/>
                <a:gd name="T10" fmla="*/ 41 w 298"/>
                <a:gd name="T11" fmla="*/ 275 h 387"/>
                <a:gd name="T12" fmla="*/ 79 w 298"/>
                <a:gd name="T13" fmla="*/ 320 h 387"/>
                <a:gd name="T14" fmla="*/ 127 w 298"/>
                <a:gd name="T15" fmla="*/ 353 h 387"/>
                <a:gd name="T16" fmla="*/ 182 w 298"/>
                <a:gd name="T17" fmla="*/ 377 h 387"/>
                <a:gd name="T18" fmla="*/ 239 w 298"/>
                <a:gd name="T19" fmla="*/ 387 h 387"/>
                <a:gd name="T20" fmla="*/ 298 w 298"/>
                <a:gd name="T21" fmla="*/ 38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387">
                  <a:moveTo>
                    <a:pt x="38" y="0"/>
                  </a:moveTo>
                  <a:lnTo>
                    <a:pt x="12" y="53"/>
                  </a:lnTo>
                  <a:lnTo>
                    <a:pt x="0" y="108"/>
                  </a:lnTo>
                  <a:lnTo>
                    <a:pt x="0" y="165"/>
                  </a:lnTo>
                  <a:lnTo>
                    <a:pt x="15" y="222"/>
                  </a:lnTo>
                  <a:lnTo>
                    <a:pt x="41" y="275"/>
                  </a:lnTo>
                  <a:lnTo>
                    <a:pt x="79" y="320"/>
                  </a:lnTo>
                  <a:lnTo>
                    <a:pt x="127" y="353"/>
                  </a:lnTo>
                  <a:lnTo>
                    <a:pt x="182" y="377"/>
                  </a:lnTo>
                  <a:lnTo>
                    <a:pt x="239" y="387"/>
                  </a:lnTo>
                  <a:lnTo>
                    <a:pt x="298" y="38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1" name="Freeform 1442"/>
            <p:cNvSpPr/>
            <p:nvPr/>
          </p:nvSpPr>
          <p:spPr bwMode="auto">
            <a:xfrm>
              <a:off x="2205172" y="3790417"/>
              <a:ext cx="691131" cy="667299"/>
            </a:xfrm>
            <a:custGeom>
              <a:avLst/>
              <a:gdLst>
                <a:gd name="T0" fmla="*/ 14 w 348"/>
                <a:gd name="T1" fmla="*/ 0 h 336"/>
                <a:gd name="T2" fmla="*/ 0 w 348"/>
                <a:gd name="T3" fmla="*/ 55 h 336"/>
                <a:gd name="T4" fmla="*/ 0 w 348"/>
                <a:gd name="T5" fmla="*/ 112 h 336"/>
                <a:gd name="T6" fmla="*/ 12 w 348"/>
                <a:gd name="T7" fmla="*/ 169 h 336"/>
                <a:gd name="T8" fmla="*/ 36 w 348"/>
                <a:gd name="T9" fmla="*/ 222 h 336"/>
                <a:gd name="T10" fmla="*/ 74 w 348"/>
                <a:gd name="T11" fmla="*/ 267 h 336"/>
                <a:gd name="T12" fmla="*/ 119 w 348"/>
                <a:gd name="T13" fmla="*/ 301 h 336"/>
                <a:gd name="T14" fmla="*/ 174 w 348"/>
                <a:gd name="T15" fmla="*/ 324 h 336"/>
                <a:gd name="T16" fmla="*/ 231 w 348"/>
                <a:gd name="T17" fmla="*/ 336 h 336"/>
                <a:gd name="T18" fmla="*/ 288 w 348"/>
                <a:gd name="T19" fmla="*/ 334 h 336"/>
                <a:gd name="T20" fmla="*/ 348 w 348"/>
                <a:gd name="T21" fmla="*/ 3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6">
                  <a:moveTo>
                    <a:pt x="14" y="0"/>
                  </a:moveTo>
                  <a:lnTo>
                    <a:pt x="0" y="55"/>
                  </a:lnTo>
                  <a:lnTo>
                    <a:pt x="0" y="112"/>
                  </a:lnTo>
                  <a:lnTo>
                    <a:pt x="12" y="169"/>
                  </a:lnTo>
                  <a:lnTo>
                    <a:pt x="36" y="222"/>
                  </a:lnTo>
                  <a:lnTo>
                    <a:pt x="74" y="267"/>
                  </a:lnTo>
                  <a:lnTo>
                    <a:pt x="119" y="301"/>
                  </a:lnTo>
                  <a:lnTo>
                    <a:pt x="174" y="324"/>
                  </a:lnTo>
                  <a:lnTo>
                    <a:pt x="231" y="336"/>
                  </a:lnTo>
                  <a:lnTo>
                    <a:pt x="288" y="334"/>
                  </a:lnTo>
                  <a:lnTo>
                    <a:pt x="348" y="3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2" name="Freeform 1443"/>
            <p:cNvSpPr/>
            <p:nvPr/>
          </p:nvSpPr>
          <p:spPr bwMode="auto">
            <a:xfrm>
              <a:off x="2252836" y="4126053"/>
              <a:ext cx="909591" cy="375356"/>
            </a:xfrm>
            <a:custGeom>
              <a:avLst/>
              <a:gdLst>
                <a:gd name="T0" fmla="*/ 458 w 458"/>
                <a:gd name="T1" fmla="*/ 0 h 189"/>
                <a:gd name="T2" fmla="*/ 436 w 458"/>
                <a:gd name="T3" fmla="*/ 55 h 189"/>
                <a:gd name="T4" fmla="*/ 400 w 458"/>
                <a:gd name="T5" fmla="*/ 105 h 189"/>
                <a:gd name="T6" fmla="*/ 358 w 458"/>
                <a:gd name="T7" fmla="*/ 143 h 189"/>
                <a:gd name="T8" fmla="*/ 303 w 458"/>
                <a:gd name="T9" fmla="*/ 172 h 189"/>
                <a:gd name="T10" fmla="*/ 250 w 458"/>
                <a:gd name="T11" fmla="*/ 186 h 189"/>
                <a:gd name="T12" fmla="*/ 191 w 458"/>
                <a:gd name="T13" fmla="*/ 189 h 189"/>
                <a:gd name="T14" fmla="*/ 133 w 458"/>
                <a:gd name="T15" fmla="*/ 177 h 189"/>
                <a:gd name="T16" fmla="*/ 81 w 458"/>
                <a:gd name="T17" fmla="*/ 153 h 189"/>
                <a:gd name="T18" fmla="*/ 36 w 458"/>
                <a:gd name="T19" fmla="*/ 117 h 189"/>
                <a:gd name="T20" fmla="*/ 0 w 458"/>
                <a:gd name="T21" fmla="*/ 7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189">
                  <a:moveTo>
                    <a:pt x="458" y="0"/>
                  </a:moveTo>
                  <a:lnTo>
                    <a:pt x="436" y="55"/>
                  </a:lnTo>
                  <a:lnTo>
                    <a:pt x="400" y="105"/>
                  </a:lnTo>
                  <a:lnTo>
                    <a:pt x="358" y="143"/>
                  </a:lnTo>
                  <a:lnTo>
                    <a:pt x="303" y="172"/>
                  </a:lnTo>
                  <a:lnTo>
                    <a:pt x="250" y="186"/>
                  </a:lnTo>
                  <a:lnTo>
                    <a:pt x="191" y="189"/>
                  </a:lnTo>
                  <a:lnTo>
                    <a:pt x="133" y="177"/>
                  </a:lnTo>
                  <a:lnTo>
                    <a:pt x="81" y="153"/>
                  </a:lnTo>
                  <a:lnTo>
                    <a:pt x="36" y="117"/>
                  </a:lnTo>
                  <a:lnTo>
                    <a:pt x="0" y="74"/>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3" name="Freeform 1444"/>
            <p:cNvSpPr/>
            <p:nvPr/>
          </p:nvSpPr>
          <p:spPr bwMode="auto">
            <a:xfrm>
              <a:off x="2385899" y="3937382"/>
              <a:ext cx="893703" cy="440893"/>
            </a:xfrm>
            <a:custGeom>
              <a:avLst/>
              <a:gdLst>
                <a:gd name="T0" fmla="*/ 450 w 450"/>
                <a:gd name="T1" fmla="*/ 134 h 222"/>
                <a:gd name="T2" fmla="*/ 407 w 450"/>
                <a:gd name="T3" fmla="*/ 174 h 222"/>
                <a:gd name="T4" fmla="*/ 355 w 450"/>
                <a:gd name="T5" fmla="*/ 203 h 222"/>
                <a:gd name="T6" fmla="*/ 298 w 450"/>
                <a:gd name="T7" fmla="*/ 219 h 222"/>
                <a:gd name="T8" fmla="*/ 240 w 450"/>
                <a:gd name="T9" fmla="*/ 222 h 222"/>
                <a:gd name="T10" fmla="*/ 181 w 450"/>
                <a:gd name="T11" fmla="*/ 212 h 222"/>
                <a:gd name="T12" fmla="*/ 128 w 450"/>
                <a:gd name="T13" fmla="*/ 188 h 222"/>
                <a:gd name="T14" fmla="*/ 81 w 450"/>
                <a:gd name="T15" fmla="*/ 153 h 222"/>
                <a:gd name="T16" fmla="*/ 40 w 450"/>
                <a:gd name="T17" fmla="*/ 107 h 222"/>
                <a:gd name="T18" fmla="*/ 14 w 450"/>
                <a:gd name="T19" fmla="*/ 57 h 222"/>
                <a:gd name="T20" fmla="*/ 0 w 450"/>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0" h="222">
                  <a:moveTo>
                    <a:pt x="450" y="134"/>
                  </a:moveTo>
                  <a:lnTo>
                    <a:pt x="407" y="174"/>
                  </a:lnTo>
                  <a:lnTo>
                    <a:pt x="355" y="203"/>
                  </a:lnTo>
                  <a:lnTo>
                    <a:pt x="298" y="219"/>
                  </a:lnTo>
                  <a:lnTo>
                    <a:pt x="240" y="222"/>
                  </a:lnTo>
                  <a:lnTo>
                    <a:pt x="181" y="212"/>
                  </a:lnTo>
                  <a:lnTo>
                    <a:pt x="128" y="188"/>
                  </a:lnTo>
                  <a:lnTo>
                    <a:pt x="81" y="153"/>
                  </a:lnTo>
                  <a:lnTo>
                    <a:pt x="40" y="107"/>
                  </a:lnTo>
                  <a:lnTo>
                    <a:pt x="14" y="57"/>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4" name="Freeform 1445"/>
            <p:cNvSpPr/>
            <p:nvPr/>
          </p:nvSpPr>
          <p:spPr bwMode="auto">
            <a:xfrm>
              <a:off x="2161480" y="3619621"/>
              <a:ext cx="991017" cy="1018822"/>
            </a:xfrm>
            <a:custGeom>
              <a:avLst/>
              <a:gdLst>
                <a:gd name="T0" fmla="*/ 492 w 499"/>
                <a:gd name="T1" fmla="*/ 198 h 513"/>
                <a:gd name="T2" fmla="*/ 466 w 499"/>
                <a:gd name="T3" fmla="*/ 146 h 513"/>
                <a:gd name="T4" fmla="*/ 427 w 499"/>
                <a:gd name="T5" fmla="*/ 100 h 513"/>
                <a:gd name="T6" fmla="*/ 380 w 499"/>
                <a:gd name="T7" fmla="*/ 62 h 513"/>
                <a:gd name="T8" fmla="*/ 327 w 499"/>
                <a:gd name="T9" fmla="*/ 38 h 513"/>
                <a:gd name="T10" fmla="*/ 270 w 499"/>
                <a:gd name="T11" fmla="*/ 26 h 513"/>
                <a:gd name="T12" fmla="*/ 210 w 499"/>
                <a:gd name="T13" fmla="*/ 29 h 513"/>
                <a:gd name="T14" fmla="*/ 155 w 499"/>
                <a:gd name="T15" fmla="*/ 45 h 513"/>
                <a:gd name="T16" fmla="*/ 103 w 499"/>
                <a:gd name="T17" fmla="*/ 72 h 513"/>
                <a:gd name="T18" fmla="*/ 62 w 499"/>
                <a:gd name="T19" fmla="*/ 110 h 513"/>
                <a:gd name="T20" fmla="*/ 29 w 499"/>
                <a:gd name="T21" fmla="*/ 158 h 513"/>
                <a:gd name="T22" fmla="*/ 8 w 499"/>
                <a:gd name="T23" fmla="*/ 212 h 513"/>
                <a:gd name="T24" fmla="*/ 0 w 499"/>
                <a:gd name="T25" fmla="*/ 270 h 513"/>
                <a:gd name="T26" fmla="*/ 8 w 499"/>
                <a:gd name="T27" fmla="*/ 327 h 513"/>
                <a:gd name="T28" fmla="*/ 27 w 499"/>
                <a:gd name="T29" fmla="*/ 379 h 513"/>
                <a:gd name="T30" fmla="*/ 58 w 499"/>
                <a:gd name="T31" fmla="*/ 427 h 513"/>
                <a:gd name="T32" fmla="*/ 101 w 499"/>
                <a:gd name="T33" fmla="*/ 468 h 513"/>
                <a:gd name="T34" fmla="*/ 151 w 499"/>
                <a:gd name="T35" fmla="*/ 496 h 513"/>
                <a:gd name="T36" fmla="*/ 206 w 499"/>
                <a:gd name="T37" fmla="*/ 511 h 513"/>
                <a:gd name="T38" fmla="*/ 263 w 499"/>
                <a:gd name="T39" fmla="*/ 513 h 513"/>
                <a:gd name="T40" fmla="*/ 320 w 499"/>
                <a:gd name="T41" fmla="*/ 503 h 513"/>
                <a:gd name="T42" fmla="*/ 375 w 499"/>
                <a:gd name="T43" fmla="*/ 480 h 513"/>
                <a:gd name="T44" fmla="*/ 420 w 499"/>
                <a:gd name="T45" fmla="*/ 444 h 513"/>
                <a:gd name="T46" fmla="*/ 458 w 499"/>
                <a:gd name="T47" fmla="*/ 398 h 513"/>
                <a:gd name="T48" fmla="*/ 485 w 499"/>
                <a:gd name="T49" fmla="*/ 346 h 513"/>
                <a:gd name="T50" fmla="*/ 499 w 499"/>
                <a:gd name="T51" fmla="*/ 286 h 513"/>
                <a:gd name="T52" fmla="*/ 499 w 499"/>
                <a:gd name="T53" fmla="*/ 229 h 513"/>
                <a:gd name="T54" fmla="*/ 485 w 499"/>
                <a:gd name="T55" fmla="*/ 172 h 513"/>
                <a:gd name="T56" fmla="*/ 458 w 499"/>
                <a:gd name="T57" fmla="*/ 117 h 513"/>
                <a:gd name="T58" fmla="*/ 420 w 499"/>
                <a:gd name="T59" fmla="*/ 72 h 513"/>
                <a:gd name="T60" fmla="*/ 375 w 499"/>
                <a:gd name="T61" fmla="*/ 36 h 513"/>
                <a:gd name="T62" fmla="*/ 320 w 499"/>
                <a:gd name="T63" fmla="*/ 12 h 513"/>
                <a:gd name="T64" fmla="*/ 263 w 499"/>
                <a:gd name="T65" fmla="*/ 0 h 513"/>
                <a:gd name="T66" fmla="*/ 206 w 499"/>
                <a:gd name="T67" fmla="*/ 3 h 513"/>
                <a:gd name="T68" fmla="*/ 148 w 499"/>
                <a:gd name="T69" fmla="*/ 19 h 513"/>
                <a:gd name="T70" fmla="*/ 98 w 499"/>
                <a:gd name="T71" fmla="*/ 48 h 513"/>
                <a:gd name="T72" fmla="*/ 60 w 499"/>
                <a:gd name="T73" fmla="*/ 84 h 513"/>
                <a:gd name="T74" fmla="*/ 24 w 499"/>
                <a:gd name="T75" fmla="*/ 134 h 513"/>
                <a:gd name="T76" fmla="*/ 3 w 499"/>
                <a:gd name="T77" fmla="*/ 189 h 513"/>
                <a:gd name="T78" fmla="*/ 0 w 499"/>
                <a:gd name="T79" fmla="*/ 2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513">
                  <a:moveTo>
                    <a:pt x="492" y="198"/>
                  </a:moveTo>
                  <a:lnTo>
                    <a:pt x="466" y="146"/>
                  </a:lnTo>
                  <a:lnTo>
                    <a:pt x="427" y="100"/>
                  </a:lnTo>
                  <a:lnTo>
                    <a:pt x="380" y="62"/>
                  </a:lnTo>
                  <a:lnTo>
                    <a:pt x="327" y="38"/>
                  </a:lnTo>
                  <a:lnTo>
                    <a:pt x="270" y="26"/>
                  </a:lnTo>
                  <a:lnTo>
                    <a:pt x="210" y="29"/>
                  </a:lnTo>
                  <a:lnTo>
                    <a:pt x="155" y="45"/>
                  </a:lnTo>
                  <a:lnTo>
                    <a:pt x="103" y="72"/>
                  </a:lnTo>
                  <a:lnTo>
                    <a:pt x="62" y="110"/>
                  </a:lnTo>
                  <a:lnTo>
                    <a:pt x="29" y="158"/>
                  </a:lnTo>
                  <a:lnTo>
                    <a:pt x="8" y="212"/>
                  </a:lnTo>
                  <a:lnTo>
                    <a:pt x="0" y="270"/>
                  </a:lnTo>
                  <a:lnTo>
                    <a:pt x="8" y="327"/>
                  </a:lnTo>
                  <a:lnTo>
                    <a:pt x="27" y="379"/>
                  </a:lnTo>
                  <a:lnTo>
                    <a:pt x="58" y="427"/>
                  </a:lnTo>
                  <a:lnTo>
                    <a:pt x="101" y="468"/>
                  </a:lnTo>
                  <a:lnTo>
                    <a:pt x="151" y="496"/>
                  </a:lnTo>
                  <a:lnTo>
                    <a:pt x="206" y="511"/>
                  </a:lnTo>
                  <a:lnTo>
                    <a:pt x="263" y="513"/>
                  </a:lnTo>
                  <a:lnTo>
                    <a:pt x="320" y="503"/>
                  </a:lnTo>
                  <a:lnTo>
                    <a:pt x="375" y="480"/>
                  </a:lnTo>
                  <a:lnTo>
                    <a:pt x="420" y="444"/>
                  </a:lnTo>
                  <a:lnTo>
                    <a:pt x="458" y="398"/>
                  </a:lnTo>
                  <a:lnTo>
                    <a:pt x="485" y="346"/>
                  </a:lnTo>
                  <a:lnTo>
                    <a:pt x="499" y="286"/>
                  </a:lnTo>
                  <a:lnTo>
                    <a:pt x="499" y="229"/>
                  </a:lnTo>
                  <a:lnTo>
                    <a:pt x="485" y="172"/>
                  </a:lnTo>
                  <a:lnTo>
                    <a:pt x="458" y="117"/>
                  </a:lnTo>
                  <a:lnTo>
                    <a:pt x="420" y="72"/>
                  </a:lnTo>
                  <a:lnTo>
                    <a:pt x="375" y="36"/>
                  </a:lnTo>
                  <a:lnTo>
                    <a:pt x="320" y="12"/>
                  </a:lnTo>
                  <a:lnTo>
                    <a:pt x="263" y="0"/>
                  </a:lnTo>
                  <a:lnTo>
                    <a:pt x="206" y="3"/>
                  </a:lnTo>
                  <a:lnTo>
                    <a:pt x="148" y="19"/>
                  </a:lnTo>
                  <a:lnTo>
                    <a:pt x="98" y="48"/>
                  </a:lnTo>
                  <a:lnTo>
                    <a:pt x="60" y="84"/>
                  </a:lnTo>
                  <a:lnTo>
                    <a:pt x="24" y="134"/>
                  </a:lnTo>
                  <a:lnTo>
                    <a:pt x="3" y="189"/>
                  </a:lnTo>
                  <a:lnTo>
                    <a:pt x="0" y="24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5" name="Freeform 1446"/>
            <p:cNvSpPr/>
            <p:nvPr/>
          </p:nvSpPr>
          <p:spPr bwMode="auto">
            <a:xfrm>
              <a:off x="2177368" y="3979088"/>
              <a:ext cx="985060" cy="710991"/>
            </a:xfrm>
            <a:custGeom>
              <a:avLst/>
              <a:gdLst>
                <a:gd name="T0" fmla="*/ 484 w 496"/>
                <a:gd name="T1" fmla="*/ 17 h 358"/>
                <a:gd name="T2" fmla="*/ 496 w 496"/>
                <a:gd name="T3" fmla="*/ 74 h 358"/>
                <a:gd name="T4" fmla="*/ 496 w 496"/>
                <a:gd name="T5" fmla="*/ 134 h 358"/>
                <a:gd name="T6" fmla="*/ 481 w 496"/>
                <a:gd name="T7" fmla="*/ 191 h 358"/>
                <a:gd name="T8" fmla="*/ 455 w 496"/>
                <a:gd name="T9" fmla="*/ 244 h 358"/>
                <a:gd name="T10" fmla="*/ 419 w 496"/>
                <a:gd name="T11" fmla="*/ 289 h 358"/>
                <a:gd name="T12" fmla="*/ 372 w 496"/>
                <a:gd name="T13" fmla="*/ 325 h 358"/>
                <a:gd name="T14" fmla="*/ 319 w 496"/>
                <a:gd name="T15" fmla="*/ 349 h 358"/>
                <a:gd name="T16" fmla="*/ 262 w 496"/>
                <a:gd name="T17" fmla="*/ 358 h 358"/>
                <a:gd name="T18" fmla="*/ 205 w 496"/>
                <a:gd name="T19" fmla="*/ 356 h 358"/>
                <a:gd name="T20" fmla="*/ 150 w 496"/>
                <a:gd name="T21" fmla="*/ 339 h 358"/>
                <a:gd name="T22" fmla="*/ 100 w 496"/>
                <a:gd name="T23" fmla="*/ 310 h 358"/>
                <a:gd name="T24" fmla="*/ 57 w 496"/>
                <a:gd name="T25" fmla="*/ 270 h 358"/>
                <a:gd name="T26" fmla="*/ 26 w 496"/>
                <a:gd name="T27" fmla="*/ 222 h 358"/>
                <a:gd name="T28" fmla="*/ 4 w 496"/>
                <a:gd name="T29" fmla="*/ 167 h 358"/>
                <a:gd name="T30" fmla="*/ 0 w 496"/>
                <a:gd name="T31" fmla="*/ 113 h 358"/>
                <a:gd name="T32" fmla="*/ 7 w 496"/>
                <a:gd name="T33" fmla="*/ 55 h 358"/>
                <a:gd name="T34" fmla="*/ 28 w 496"/>
                <a:gd name="T3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6" h="358">
                  <a:moveTo>
                    <a:pt x="484" y="17"/>
                  </a:moveTo>
                  <a:lnTo>
                    <a:pt x="496" y="74"/>
                  </a:lnTo>
                  <a:lnTo>
                    <a:pt x="496" y="134"/>
                  </a:lnTo>
                  <a:lnTo>
                    <a:pt x="481" y="191"/>
                  </a:lnTo>
                  <a:lnTo>
                    <a:pt x="455" y="244"/>
                  </a:lnTo>
                  <a:lnTo>
                    <a:pt x="419" y="289"/>
                  </a:lnTo>
                  <a:lnTo>
                    <a:pt x="372" y="325"/>
                  </a:lnTo>
                  <a:lnTo>
                    <a:pt x="319" y="349"/>
                  </a:lnTo>
                  <a:lnTo>
                    <a:pt x="262" y="358"/>
                  </a:lnTo>
                  <a:lnTo>
                    <a:pt x="205" y="356"/>
                  </a:lnTo>
                  <a:lnTo>
                    <a:pt x="150" y="339"/>
                  </a:lnTo>
                  <a:lnTo>
                    <a:pt x="100" y="310"/>
                  </a:lnTo>
                  <a:lnTo>
                    <a:pt x="57" y="270"/>
                  </a:lnTo>
                  <a:lnTo>
                    <a:pt x="26" y="222"/>
                  </a:lnTo>
                  <a:lnTo>
                    <a:pt x="4" y="167"/>
                  </a:lnTo>
                  <a:lnTo>
                    <a:pt x="0" y="113"/>
                  </a:lnTo>
                  <a:lnTo>
                    <a:pt x="7" y="55"/>
                  </a:lnTo>
                  <a:lnTo>
                    <a:pt x="28"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6" name="Freeform 1447"/>
            <p:cNvSpPr/>
            <p:nvPr/>
          </p:nvSpPr>
          <p:spPr bwMode="auto">
            <a:xfrm>
              <a:off x="2493143" y="3724879"/>
              <a:ext cx="693117" cy="685173"/>
            </a:xfrm>
            <a:custGeom>
              <a:avLst/>
              <a:gdLst>
                <a:gd name="T0" fmla="*/ 334 w 349"/>
                <a:gd name="T1" fmla="*/ 345 h 345"/>
                <a:gd name="T2" fmla="*/ 349 w 349"/>
                <a:gd name="T3" fmla="*/ 288 h 345"/>
                <a:gd name="T4" fmla="*/ 349 w 349"/>
                <a:gd name="T5" fmla="*/ 229 h 345"/>
                <a:gd name="T6" fmla="*/ 337 w 349"/>
                <a:gd name="T7" fmla="*/ 169 h 345"/>
                <a:gd name="T8" fmla="*/ 310 w 349"/>
                <a:gd name="T9" fmla="*/ 116 h 345"/>
                <a:gd name="T10" fmla="*/ 272 w 349"/>
                <a:gd name="T11" fmla="*/ 71 h 345"/>
                <a:gd name="T12" fmla="*/ 227 w 349"/>
                <a:gd name="T13" fmla="*/ 35 h 345"/>
                <a:gd name="T14" fmla="*/ 172 w 349"/>
                <a:gd name="T15" fmla="*/ 12 h 345"/>
                <a:gd name="T16" fmla="*/ 115 w 349"/>
                <a:gd name="T17" fmla="*/ 0 h 345"/>
                <a:gd name="T18" fmla="*/ 55 w 349"/>
                <a:gd name="T19" fmla="*/ 0 h 345"/>
                <a:gd name="T20" fmla="*/ 0 w 349"/>
                <a:gd name="T21" fmla="*/ 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45">
                  <a:moveTo>
                    <a:pt x="334" y="345"/>
                  </a:moveTo>
                  <a:lnTo>
                    <a:pt x="349" y="288"/>
                  </a:lnTo>
                  <a:lnTo>
                    <a:pt x="349" y="229"/>
                  </a:lnTo>
                  <a:lnTo>
                    <a:pt x="337" y="169"/>
                  </a:lnTo>
                  <a:lnTo>
                    <a:pt x="310" y="116"/>
                  </a:lnTo>
                  <a:lnTo>
                    <a:pt x="272" y="71"/>
                  </a:lnTo>
                  <a:lnTo>
                    <a:pt x="227" y="35"/>
                  </a:lnTo>
                  <a:lnTo>
                    <a:pt x="172" y="12"/>
                  </a:lnTo>
                  <a:lnTo>
                    <a:pt x="115" y="0"/>
                  </a:lnTo>
                  <a:lnTo>
                    <a:pt x="55" y="0"/>
                  </a:lnTo>
                  <a:lnTo>
                    <a:pt x="0" y="1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7" name="Freeform 1448"/>
            <p:cNvSpPr/>
            <p:nvPr/>
          </p:nvSpPr>
          <p:spPr bwMode="auto">
            <a:xfrm>
              <a:off x="2256808" y="4410053"/>
              <a:ext cx="899661" cy="327691"/>
            </a:xfrm>
            <a:custGeom>
              <a:avLst/>
              <a:gdLst>
                <a:gd name="T0" fmla="*/ 453 w 453"/>
                <a:gd name="T1" fmla="*/ 0 h 165"/>
                <a:gd name="T2" fmla="*/ 427 w 453"/>
                <a:gd name="T3" fmla="*/ 51 h 165"/>
                <a:gd name="T4" fmla="*/ 391 w 453"/>
                <a:gd name="T5" fmla="*/ 96 h 165"/>
                <a:gd name="T6" fmla="*/ 344 w 453"/>
                <a:gd name="T7" fmla="*/ 132 h 165"/>
                <a:gd name="T8" fmla="*/ 291 w 453"/>
                <a:gd name="T9" fmla="*/ 156 h 165"/>
                <a:gd name="T10" fmla="*/ 234 w 453"/>
                <a:gd name="T11" fmla="*/ 165 h 165"/>
                <a:gd name="T12" fmla="*/ 177 w 453"/>
                <a:gd name="T13" fmla="*/ 160 h 165"/>
                <a:gd name="T14" fmla="*/ 122 w 453"/>
                <a:gd name="T15" fmla="*/ 144 h 165"/>
                <a:gd name="T16" fmla="*/ 72 w 453"/>
                <a:gd name="T17" fmla="*/ 115 h 165"/>
                <a:gd name="T18" fmla="*/ 31 w 453"/>
                <a:gd name="T19" fmla="*/ 74 h 165"/>
                <a:gd name="T20" fmla="*/ 0 w 453"/>
                <a:gd name="T21" fmla="*/ 2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65">
                  <a:moveTo>
                    <a:pt x="453" y="0"/>
                  </a:moveTo>
                  <a:lnTo>
                    <a:pt x="427" y="51"/>
                  </a:lnTo>
                  <a:lnTo>
                    <a:pt x="391" y="96"/>
                  </a:lnTo>
                  <a:lnTo>
                    <a:pt x="344" y="132"/>
                  </a:lnTo>
                  <a:lnTo>
                    <a:pt x="291" y="156"/>
                  </a:lnTo>
                  <a:lnTo>
                    <a:pt x="234" y="165"/>
                  </a:lnTo>
                  <a:lnTo>
                    <a:pt x="177" y="160"/>
                  </a:lnTo>
                  <a:lnTo>
                    <a:pt x="122" y="144"/>
                  </a:lnTo>
                  <a:lnTo>
                    <a:pt x="72" y="115"/>
                  </a:lnTo>
                  <a:lnTo>
                    <a:pt x="31" y="74"/>
                  </a:lnTo>
                  <a:lnTo>
                    <a:pt x="0" y="2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8" name="Freeform 1449"/>
            <p:cNvSpPr/>
            <p:nvPr/>
          </p:nvSpPr>
          <p:spPr bwMode="auto">
            <a:xfrm>
              <a:off x="2209144" y="3766585"/>
              <a:ext cx="663326" cy="697089"/>
            </a:xfrm>
            <a:custGeom>
              <a:avLst/>
              <a:gdLst>
                <a:gd name="T0" fmla="*/ 334 w 334"/>
                <a:gd name="T1" fmla="*/ 12 h 351"/>
                <a:gd name="T2" fmla="*/ 275 w 334"/>
                <a:gd name="T3" fmla="*/ 0 h 351"/>
                <a:gd name="T4" fmla="*/ 217 w 334"/>
                <a:gd name="T5" fmla="*/ 0 h 351"/>
                <a:gd name="T6" fmla="*/ 160 w 334"/>
                <a:gd name="T7" fmla="*/ 14 h 351"/>
                <a:gd name="T8" fmla="*/ 108 w 334"/>
                <a:gd name="T9" fmla="*/ 43 h 351"/>
                <a:gd name="T10" fmla="*/ 65 w 334"/>
                <a:gd name="T11" fmla="*/ 81 h 351"/>
                <a:gd name="T12" fmla="*/ 31 w 334"/>
                <a:gd name="T13" fmla="*/ 129 h 351"/>
                <a:gd name="T14" fmla="*/ 10 w 334"/>
                <a:gd name="T15" fmla="*/ 181 h 351"/>
                <a:gd name="T16" fmla="*/ 0 w 334"/>
                <a:gd name="T17" fmla="*/ 239 h 351"/>
                <a:gd name="T18" fmla="*/ 5 w 334"/>
                <a:gd name="T19" fmla="*/ 296 h 351"/>
                <a:gd name="T20" fmla="*/ 24 w 334"/>
                <a:gd name="T21" fmla="*/ 3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351">
                  <a:moveTo>
                    <a:pt x="334" y="12"/>
                  </a:moveTo>
                  <a:lnTo>
                    <a:pt x="275" y="0"/>
                  </a:lnTo>
                  <a:lnTo>
                    <a:pt x="217" y="0"/>
                  </a:lnTo>
                  <a:lnTo>
                    <a:pt x="160" y="14"/>
                  </a:lnTo>
                  <a:lnTo>
                    <a:pt x="108" y="43"/>
                  </a:lnTo>
                  <a:lnTo>
                    <a:pt x="65" y="81"/>
                  </a:lnTo>
                  <a:lnTo>
                    <a:pt x="31" y="129"/>
                  </a:lnTo>
                  <a:lnTo>
                    <a:pt x="10" y="181"/>
                  </a:lnTo>
                  <a:lnTo>
                    <a:pt x="0" y="239"/>
                  </a:lnTo>
                  <a:lnTo>
                    <a:pt x="5" y="296"/>
                  </a:lnTo>
                  <a:lnTo>
                    <a:pt x="24" y="35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9" name="Freeform 1450"/>
            <p:cNvSpPr/>
            <p:nvPr/>
          </p:nvSpPr>
          <p:spPr bwMode="auto">
            <a:xfrm>
              <a:off x="2232976" y="3756655"/>
              <a:ext cx="260167" cy="222433"/>
            </a:xfrm>
            <a:custGeom>
              <a:avLst/>
              <a:gdLst>
                <a:gd name="T0" fmla="*/ 131 w 131"/>
                <a:gd name="T1" fmla="*/ 0 h 112"/>
                <a:gd name="T2" fmla="*/ 79 w 131"/>
                <a:gd name="T3" fmla="*/ 27 h 112"/>
                <a:gd name="T4" fmla="*/ 36 w 131"/>
                <a:gd name="T5" fmla="*/ 65 h 112"/>
                <a:gd name="T6" fmla="*/ 0 w 131"/>
                <a:gd name="T7" fmla="*/ 112 h 112"/>
              </a:gdLst>
              <a:ahLst/>
              <a:cxnLst>
                <a:cxn ang="0">
                  <a:pos x="T0" y="T1"/>
                </a:cxn>
                <a:cxn ang="0">
                  <a:pos x="T2" y="T3"/>
                </a:cxn>
                <a:cxn ang="0">
                  <a:pos x="T4" y="T5"/>
                </a:cxn>
                <a:cxn ang="0">
                  <a:pos x="T6" y="T7"/>
                </a:cxn>
              </a:cxnLst>
              <a:rect l="0" t="0" r="r" b="b"/>
              <a:pathLst>
                <a:path w="131" h="112">
                  <a:moveTo>
                    <a:pt x="131" y="0"/>
                  </a:moveTo>
                  <a:lnTo>
                    <a:pt x="79" y="27"/>
                  </a:lnTo>
                  <a:lnTo>
                    <a:pt x="36" y="65"/>
                  </a:lnTo>
                  <a:lnTo>
                    <a:pt x="0" y="11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0" name="Freeform 1451"/>
            <p:cNvSpPr/>
            <p:nvPr/>
          </p:nvSpPr>
          <p:spPr bwMode="auto">
            <a:xfrm>
              <a:off x="2872470" y="3790417"/>
              <a:ext cx="345565" cy="919522"/>
            </a:xfrm>
            <a:custGeom>
              <a:avLst/>
              <a:gdLst>
                <a:gd name="T0" fmla="*/ 50 w 174"/>
                <a:gd name="T1" fmla="*/ 463 h 463"/>
                <a:gd name="T2" fmla="*/ 98 w 174"/>
                <a:gd name="T3" fmla="*/ 429 h 463"/>
                <a:gd name="T4" fmla="*/ 134 w 174"/>
                <a:gd name="T5" fmla="*/ 384 h 463"/>
                <a:gd name="T6" fmla="*/ 160 w 174"/>
                <a:gd name="T7" fmla="*/ 332 h 463"/>
                <a:gd name="T8" fmla="*/ 174 w 174"/>
                <a:gd name="T9" fmla="*/ 277 h 463"/>
                <a:gd name="T10" fmla="*/ 174 w 174"/>
                <a:gd name="T11" fmla="*/ 217 h 463"/>
                <a:gd name="T12" fmla="*/ 162 w 174"/>
                <a:gd name="T13" fmla="*/ 160 h 463"/>
                <a:gd name="T14" fmla="*/ 136 w 174"/>
                <a:gd name="T15" fmla="*/ 105 h 463"/>
                <a:gd name="T16" fmla="*/ 100 w 174"/>
                <a:gd name="T17" fmla="*/ 60 h 463"/>
                <a:gd name="T18" fmla="*/ 53 w 174"/>
                <a:gd name="T19" fmla="*/ 24 h 463"/>
                <a:gd name="T20" fmla="*/ 0 w 174"/>
                <a:gd name="T2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63">
                  <a:moveTo>
                    <a:pt x="50" y="463"/>
                  </a:moveTo>
                  <a:lnTo>
                    <a:pt x="98" y="429"/>
                  </a:lnTo>
                  <a:lnTo>
                    <a:pt x="134" y="384"/>
                  </a:lnTo>
                  <a:lnTo>
                    <a:pt x="160" y="332"/>
                  </a:lnTo>
                  <a:lnTo>
                    <a:pt x="174" y="277"/>
                  </a:lnTo>
                  <a:lnTo>
                    <a:pt x="174" y="217"/>
                  </a:lnTo>
                  <a:lnTo>
                    <a:pt x="162" y="160"/>
                  </a:lnTo>
                  <a:lnTo>
                    <a:pt x="136" y="105"/>
                  </a:lnTo>
                  <a:lnTo>
                    <a:pt x="100" y="60"/>
                  </a:lnTo>
                  <a:lnTo>
                    <a:pt x="53" y="24"/>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1" name="Freeform 1452"/>
            <p:cNvSpPr/>
            <p:nvPr/>
          </p:nvSpPr>
          <p:spPr bwMode="auto">
            <a:xfrm>
              <a:off x="2252836" y="4159815"/>
              <a:ext cx="718934" cy="615662"/>
            </a:xfrm>
            <a:custGeom>
              <a:avLst/>
              <a:gdLst>
                <a:gd name="T0" fmla="*/ 7 w 362"/>
                <a:gd name="T1" fmla="*/ 0 h 310"/>
                <a:gd name="T2" fmla="*/ 0 w 362"/>
                <a:gd name="T3" fmla="*/ 57 h 310"/>
                <a:gd name="T4" fmla="*/ 2 w 362"/>
                <a:gd name="T5" fmla="*/ 115 h 310"/>
                <a:gd name="T6" fmla="*/ 21 w 362"/>
                <a:gd name="T7" fmla="*/ 169 h 310"/>
                <a:gd name="T8" fmla="*/ 50 w 362"/>
                <a:gd name="T9" fmla="*/ 217 h 310"/>
                <a:gd name="T10" fmla="*/ 90 w 362"/>
                <a:gd name="T11" fmla="*/ 258 h 310"/>
                <a:gd name="T12" fmla="*/ 140 w 362"/>
                <a:gd name="T13" fmla="*/ 289 h 310"/>
                <a:gd name="T14" fmla="*/ 195 w 362"/>
                <a:gd name="T15" fmla="*/ 305 h 310"/>
                <a:gd name="T16" fmla="*/ 253 w 362"/>
                <a:gd name="T17" fmla="*/ 310 h 310"/>
                <a:gd name="T18" fmla="*/ 310 w 362"/>
                <a:gd name="T19" fmla="*/ 301 h 310"/>
                <a:gd name="T20" fmla="*/ 362 w 362"/>
                <a:gd name="T21" fmla="*/ 27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10">
                  <a:moveTo>
                    <a:pt x="7" y="0"/>
                  </a:moveTo>
                  <a:lnTo>
                    <a:pt x="0" y="57"/>
                  </a:lnTo>
                  <a:lnTo>
                    <a:pt x="2" y="115"/>
                  </a:lnTo>
                  <a:lnTo>
                    <a:pt x="21" y="169"/>
                  </a:lnTo>
                  <a:lnTo>
                    <a:pt x="50" y="217"/>
                  </a:lnTo>
                  <a:lnTo>
                    <a:pt x="90" y="258"/>
                  </a:lnTo>
                  <a:lnTo>
                    <a:pt x="140" y="289"/>
                  </a:lnTo>
                  <a:lnTo>
                    <a:pt x="195" y="305"/>
                  </a:lnTo>
                  <a:lnTo>
                    <a:pt x="253" y="310"/>
                  </a:lnTo>
                  <a:lnTo>
                    <a:pt x="310" y="301"/>
                  </a:lnTo>
                  <a:lnTo>
                    <a:pt x="362" y="27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2" name="Freeform 1453"/>
            <p:cNvSpPr/>
            <p:nvPr/>
          </p:nvSpPr>
          <p:spPr bwMode="auto">
            <a:xfrm>
              <a:off x="2266738" y="3800348"/>
              <a:ext cx="919521" cy="359467"/>
            </a:xfrm>
            <a:custGeom>
              <a:avLst/>
              <a:gdLst>
                <a:gd name="T0" fmla="*/ 463 w 463"/>
                <a:gd name="T1" fmla="*/ 119 h 181"/>
                <a:gd name="T2" fmla="*/ 427 w 463"/>
                <a:gd name="T3" fmla="*/ 71 h 181"/>
                <a:gd name="T4" fmla="*/ 379 w 463"/>
                <a:gd name="T5" fmla="*/ 36 h 181"/>
                <a:gd name="T6" fmla="*/ 327 w 463"/>
                <a:gd name="T7" fmla="*/ 12 h 181"/>
                <a:gd name="T8" fmla="*/ 269 w 463"/>
                <a:gd name="T9" fmla="*/ 0 h 181"/>
                <a:gd name="T10" fmla="*/ 210 w 463"/>
                <a:gd name="T11" fmla="*/ 0 h 181"/>
                <a:gd name="T12" fmla="*/ 153 w 463"/>
                <a:gd name="T13" fmla="*/ 14 h 181"/>
                <a:gd name="T14" fmla="*/ 100 w 463"/>
                <a:gd name="T15" fmla="*/ 43 h 181"/>
                <a:gd name="T16" fmla="*/ 57 w 463"/>
                <a:gd name="T17" fmla="*/ 81 h 181"/>
                <a:gd name="T18" fmla="*/ 21 w 463"/>
                <a:gd name="T19" fmla="*/ 129 h 181"/>
                <a:gd name="T20" fmla="*/ 0 w 463"/>
                <a:gd name="T21"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81">
                  <a:moveTo>
                    <a:pt x="463" y="119"/>
                  </a:moveTo>
                  <a:lnTo>
                    <a:pt x="427" y="71"/>
                  </a:lnTo>
                  <a:lnTo>
                    <a:pt x="379" y="36"/>
                  </a:lnTo>
                  <a:lnTo>
                    <a:pt x="327" y="12"/>
                  </a:lnTo>
                  <a:lnTo>
                    <a:pt x="269" y="0"/>
                  </a:lnTo>
                  <a:lnTo>
                    <a:pt x="210" y="0"/>
                  </a:lnTo>
                  <a:lnTo>
                    <a:pt x="153" y="14"/>
                  </a:lnTo>
                  <a:lnTo>
                    <a:pt x="100" y="43"/>
                  </a:lnTo>
                  <a:lnTo>
                    <a:pt x="57" y="81"/>
                  </a:lnTo>
                  <a:lnTo>
                    <a:pt x="21" y="129"/>
                  </a:lnTo>
                  <a:lnTo>
                    <a:pt x="0" y="18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3" name="Freeform 1454"/>
            <p:cNvSpPr/>
            <p:nvPr/>
          </p:nvSpPr>
          <p:spPr bwMode="auto">
            <a:xfrm>
              <a:off x="2683800" y="4036683"/>
              <a:ext cx="577928" cy="766600"/>
            </a:xfrm>
            <a:custGeom>
              <a:avLst/>
              <a:gdLst>
                <a:gd name="T0" fmla="*/ 253 w 291"/>
                <a:gd name="T1" fmla="*/ 0 h 386"/>
                <a:gd name="T2" fmla="*/ 279 w 291"/>
                <a:gd name="T3" fmla="*/ 53 h 386"/>
                <a:gd name="T4" fmla="*/ 291 w 291"/>
                <a:gd name="T5" fmla="*/ 110 h 386"/>
                <a:gd name="T6" fmla="*/ 291 w 291"/>
                <a:gd name="T7" fmla="*/ 169 h 386"/>
                <a:gd name="T8" fmla="*/ 276 w 291"/>
                <a:gd name="T9" fmla="*/ 227 h 386"/>
                <a:gd name="T10" fmla="*/ 250 w 291"/>
                <a:gd name="T11" fmla="*/ 277 h 386"/>
                <a:gd name="T12" fmla="*/ 212 w 291"/>
                <a:gd name="T13" fmla="*/ 322 h 386"/>
                <a:gd name="T14" fmla="*/ 167 w 291"/>
                <a:gd name="T15" fmla="*/ 355 h 386"/>
                <a:gd name="T16" fmla="*/ 112 w 291"/>
                <a:gd name="T17" fmla="*/ 377 h 386"/>
                <a:gd name="T18" fmla="*/ 57 w 291"/>
                <a:gd name="T19" fmla="*/ 386 h 386"/>
                <a:gd name="T20" fmla="*/ 0 w 291"/>
                <a:gd name="T21" fmla="*/ 38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386">
                  <a:moveTo>
                    <a:pt x="253" y="0"/>
                  </a:moveTo>
                  <a:lnTo>
                    <a:pt x="279" y="53"/>
                  </a:lnTo>
                  <a:lnTo>
                    <a:pt x="291" y="110"/>
                  </a:lnTo>
                  <a:lnTo>
                    <a:pt x="291" y="169"/>
                  </a:lnTo>
                  <a:lnTo>
                    <a:pt x="276" y="227"/>
                  </a:lnTo>
                  <a:lnTo>
                    <a:pt x="250" y="277"/>
                  </a:lnTo>
                  <a:lnTo>
                    <a:pt x="212" y="322"/>
                  </a:lnTo>
                  <a:lnTo>
                    <a:pt x="167" y="355"/>
                  </a:lnTo>
                  <a:lnTo>
                    <a:pt x="112" y="377"/>
                  </a:lnTo>
                  <a:lnTo>
                    <a:pt x="57" y="386"/>
                  </a:lnTo>
                  <a:lnTo>
                    <a:pt x="0" y="38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4" name="Freeform 1455"/>
            <p:cNvSpPr/>
            <p:nvPr/>
          </p:nvSpPr>
          <p:spPr bwMode="auto">
            <a:xfrm>
              <a:off x="2294542" y="3909578"/>
              <a:ext cx="389258" cy="885759"/>
            </a:xfrm>
            <a:custGeom>
              <a:avLst/>
              <a:gdLst>
                <a:gd name="T0" fmla="*/ 112 w 196"/>
                <a:gd name="T1" fmla="*/ 0 h 446"/>
                <a:gd name="T2" fmla="*/ 67 w 196"/>
                <a:gd name="T3" fmla="*/ 38 h 446"/>
                <a:gd name="T4" fmla="*/ 34 w 196"/>
                <a:gd name="T5" fmla="*/ 83 h 446"/>
                <a:gd name="T6" fmla="*/ 10 w 196"/>
                <a:gd name="T7" fmla="*/ 140 h 446"/>
                <a:gd name="T8" fmla="*/ 0 w 196"/>
                <a:gd name="T9" fmla="*/ 195 h 446"/>
                <a:gd name="T10" fmla="*/ 5 w 196"/>
                <a:gd name="T11" fmla="*/ 252 h 446"/>
                <a:gd name="T12" fmla="*/ 22 w 196"/>
                <a:gd name="T13" fmla="*/ 307 h 446"/>
                <a:gd name="T14" fmla="*/ 53 w 196"/>
                <a:gd name="T15" fmla="*/ 357 h 446"/>
                <a:gd name="T16" fmla="*/ 91 w 196"/>
                <a:gd name="T17" fmla="*/ 398 h 446"/>
                <a:gd name="T18" fmla="*/ 141 w 196"/>
                <a:gd name="T19" fmla="*/ 427 h 446"/>
                <a:gd name="T20" fmla="*/ 196 w 196"/>
                <a:gd name="T21"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446">
                  <a:moveTo>
                    <a:pt x="112" y="0"/>
                  </a:moveTo>
                  <a:lnTo>
                    <a:pt x="67" y="38"/>
                  </a:lnTo>
                  <a:lnTo>
                    <a:pt x="34" y="83"/>
                  </a:lnTo>
                  <a:lnTo>
                    <a:pt x="10" y="140"/>
                  </a:lnTo>
                  <a:lnTo>
                    <a:pt x="0" y="195"/>
                  </a:lnTo>
                  <a:lnTo>
                    <a:pt x="5" y="252"/>
                  </a:lnTo>
                  <a:lnTo>
                    <a:pt x="22" y="307"/>
                  </a:lnTo>
                  <a:lnTo>
                    <a:pt x="53" y="357"/>
                  </a:lnTo>
                  <a:lnTo>
                    <a:pt x="91" y="398"/>
                  </a:lnTo>
                  <a:lnTo>
                    <a:pt x="141" y="427"/>
                  </a:lnTo>
                  <a:lnTo>
                    <a:pt x="196" y="4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5" name="Freeform 1456"/>
            <p:cNvSpPr/>
            <p:nvPr/>
          </p:nvSpPr>
          <p:spPr bwMode="auto">
            <a:xfrm>
              <a:off x="2516975" y="3818222"/>
              <a:ext cx="796389" cy="577929"/>
            </a:xfrm>
            <a:custGeom>
              <a:avLst/>
              <a:gdLst>
                <a:gd name="T0" fmla="*/ 399 w 401"/>
                <a:gd name="T1" fmla="*/ 291 h 291"/>
                <a:gd name="T2" fmla="*/ 401 w 401"/>
                <a:gd name="T3" fmla="*/ 232 h 291"/>
                <a:gd name="T4" fmla="*/ 389 w 401"/>
                <a:gd name="T5" fmla="*/ 174 h 291"/>
                <a:gd name="T6" fmla="*/ 363 w 401"/>
                <a:gd name="T7" fmla="*/ 122 h 291"/>
                <a:gd name="T8" fmla="*/ 325 w 401"/>
                <a:gd name="T9" fmla="*/ 74 h 291"/>
                <a:gd name="T10" fmla="*/ 279 w 401"/>
                <a:gd name="T11" fmla="*/ 38 h 291"/>
                <a:gd name="T12" fmla="*/ 225 w 401"/>
                <a:gd name="T13" fmla="*/ 15 h 291"/>
                <a:gd name="T14" fmla="*/ 167 w 401"/>
                <a:gd name="T15" fmla="*/ 0 h 291"/>
                <a:gd name="T16" fmla="*/ 110 w 401"/>
                <a:gd name="T17" fmla="*/ 3 h 291"/>
                <a:gd name="T18" fmla="*/ 50 w 401"/>
                <a:gd name="T19" fmla="*/ 19 h 291"/>
                <a:gd name="T20" fmla="*/ 0 w 401"/>
                <a:gd name="T21" fmla="*/ 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1" h="291">
                  <a:moveTo>
                    <a:pt x="399" y="291"/>
                  </a:moveTo>
                  <a:lnTo>
                    <a:pt x="401" y="232"/>
                  </a:lnTo>
                  <a:lnTo>
                    <a:pt x="389" y="174"/>
                  </a:lnTo>
                  <a:lnTo>
                    <a:pt x="363" y="122"/>
                  </a:lnTo>
                  <a:lnTo>
                    <a:pt x="325" y="74"/>
                  </a:lnTo>
                  <a:lnTo>
                    <a:pt x="279" y="38"/>
                  </a:lnTo>
                  <a:lnTo>
                    <a:pt x="225" y="15"/>
                  </a:lnTo>
                  <a:lnTo>
                    <a:pt x="167" y="0"/>
                  </a:lnTo>
                  <a:lnTo>
                    <a:pt x="110" y="3"/>
                  </a:lnTo>
                  <a:lnTo>
                    <a:pt x="50" y="19"/>
                  </a:lnTo>
                  <a:lnTo>
                    <a:pt x="0" y="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6" name="Freeform 1457"/>
            <p:cNvSpPr/>
            <p:nvPr/>
          </p:nvSpPr>
          <p:spPr bwMode="auto">
            <a:xfrm>
              <a:off x="2447464" y="4396150"/>
              <a:ext cx="861927" cy="423020"/>
            </a:xfrm>
            <a:custGeom>
              <a:avLst/>
              <a:gdLst>
                <a:gd name="T0" fmla="*/ 434 w 434"/>
                <a:gd name="T1" fmla="*/ 0 h 213"/>
                <a:gd name="T2" fmla="*/ 419 w 434"/>
                <a:gd name="T3" fmla="*/ 55 h 213"/>
                <a:gd name="T4" fmla="*/ 393 w 434"/>
                <a:gd name="T5" fmla="*/ 108 h 213"/>
                <a:gd name="T6" fmla="*/ 355 w 434"/>
                <a:gd name="T7" fmla="*/ 151 h 213"/>
                <a:gd name="T8" fmla="*/ 310 w 434"/>
                <a:gd name="T9" fmla="*/ 184 h 213"/>
                <a:gd name="T10" fmla="*/ 255 w 434"/>
                <a:gd name="T11" fmla="*/ 205 h 213"/>
                <a:gd name="T12" fmla="*/ 197 w 434"/>
                <a:gd name="T13" fmla="*/ 213 h 213"/>
                <a:gd name="T14" fmla="*/ 143 w 434"/>
                <a:gd name="T15" fmla="*/ 208 h 213"/>
                <a:gd name="T16" fmla="*/ 88 w 434"/>
                <a:gd name="T17" fmla="*/ 191 h 213"/>
                <a:gd name="T18" fmla="*/ 40 w 434"/>
                <a:gd name="T19" fmla="*/ 160 h 213"/>
                <a:gd name="T20" fmla="*/ 0 w 434"/>
                <a:gd name="T21" fmla="*/ 11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213">
                  <a:moveTo>
                    <a:pt x="434" y="0"/>
                  </a:moveTo>
                  <a:lnTo>
                    <a:pt x="419" y="55"/>
                  </a:lnTo>
                  <a:lnTo>
                    <a:pt x="393" y="108"/>
                  </a:lnTo>
                  <a:lnTo>
                    <a:pt x="355" y="151"/>
                  </a:lnTo>
                  <a:lnTo>
                    <a:pt x="310" y="184"/>
                  </a:lnTo>
                  <a:lnTo>
                    <a:pt x="255" y="205"/>
                  </a:lnTo>
                  <a:lnTo>
                    <a:pt x="197" y="213"/>
                  </a:lnTo>
                  <a:lnTo>
                    <a:pt x="143" y="208"/>
                  </a:lnTo>
                  <a:lnTo>
                    <a:pt x="88" y="191"/>
                  </a:lnTo>
                  <a:lnTo>
                    <a:pt x="40" y="160"/>
                  </a:lnTo>
                  <a:lnTo>
                    <a:pt x="0" y="117"/>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7" name="Freeform 1458"/>
            <p:cNvSpPr/>
            <p:nvPr/>
          </p:nvSpPr>
          <p:spPr bwMode="auto">
            <a:xfrm>
              <a:off x="2346178" y="3832124"/>
              <a:ext cx="560054" cy="796389"/>
            </a:xfrm>
            <a:custGeom>
              <a:avLst/>
              <a:gdLst>
                <a:gd name="T0" fmla="*/ 282 w 282"/>
                <a:gd name="T1" fmla="*/ 0 h 401"/>
                <a:gd name="T2" fmla="*/ 222 w 282"/>
                <a:gd name="T3" fmla="*/ 0 h 401"/>
                <a:gd name="T4" fmla="*/ 165 w 282"/>
                <a:gd name="T5" fmla="*/ 15 h 401"/>
                <a:gd name="T6" fmla="*/ 113 w 282"/>
                <a:gd name="T7" fmla="*/ 43 h 401"/>
                <a:gd name="T8" fmla="*/ 67 w 282"/>
                <a:gd name="T9" fmla="*/ 82 h 401"/>
                <a:gd name="T10" fmla="*/ 34 w 282"/>
                <a:gd name="T11" fmla="*/ 129 h 401"/>
                <a:gd name="T12" fmla="*/ 10 w 282"/>
                <a:gd name="T13" fmla="*/ 182 h 401"/>
                <a:gd name="T14" fmla="*/ 0 w 282"/>
                <a:gd name="T15" fmla="*/ 239 h 401"/>
                <a:gd name="T16" fmla="*/ 3 w 282"/>
                <a:gd name="T17" fmla="*/ 296 h 401"/>
                <a:gd name="T18" fmla="*/ 20 w 282"/>
                <a:gd name="T19" fmla="*/ 353 h 401"/>
                <a:gd name="T20" fmla="*/ 51 w 282"/>
                <a:gd name="T21"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 h="401">
                  <a:moveTo>
                    <a:pt x="282" y="0"/>
                  </a:moveTo>
                  <a:lnTo>
                    <a:pt x="222" y="0"/>
                  </a:lnTo>
                  <a:lnTo>
                    <a:pt x="165" y="15"/>
                  </a:lnTo>
                  <a:lnTo>
                    <a:pt x="113" y="43"/>
                  </a:lnTo>
                  <a:lnTo>
                    <a:pt x="67" y="82"/>
                  </a:lnTo>
                  <a:lnTo>
                    <a:pt x="34" y="129"/>
                  </a:lnTo>
                  <a:lnTo>
                    <a:pt x="10" y="182"/>
                  </a:lnTo>
                  <a:lnTo>
                    <a:pt x="0" y="239"/>
                  </a:lnTo>
                  <a:lnTo>
                    <a:pt x="3" y="296"/>
                  </a:lnTo>
                  <a:lnTo>
                    <a:pt x="20" y="353"/>
                  </a:lnTo>
                  <a:lnTo>
                    <a:pt x="51" y="401"/>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8" name="Freeform 1459"/>
            <p:cNvSpPr/>
            <p:nvPr/>
          </p:nvSpPr>
          <p:spPr bwMode="auto">
            <a:xfrm>
              <a:off x="2399800" y="3832124"/>
              <a:ext cx="1016836" cy="994991"/>
            </a:xfrm>
            <a:custGeom>
              <a:avLst/>
              <a:gdLst>
                <a:gd name="T0" fmla="*/ 272 w 512"/>
                <a:gd name="T1" fmla="*/ 497 h 501"/>
                <a:gd name="T2" fmla="*/ 329 w 512"/>
                <a:gd name="T3" fmla="*/ 489 h 501"/>
                <a:gd name="T4" fmla="*/ 381 w 512"/>
                <a:gd name="T5" fmla="*/ 470 h 501"/>
                <a:gd name="T6" fmla="*/ 429 w 512"/>
                <a:gd name="T7" fmla="*/ 437 h 501"/>
                <a:gd name="T8" fmla="*/ 467 w 512"/>
                <a:gd name="T9" fmla="*/ 394 h 501"/>
                <a:gd name="T10" fmla="*/ 496 w 512"/>
                <a:gd name="T11" fmla="*/ 344 h 501"/>
                <a:gd name="T12" fmla="*/ 510 w 512"/>
                <a:gd name="T13" fmla="*/ 289 h 501"/>
                <a:gd name="T14" fmla="*/ 512 w 512"/>
                <a:gd name="T15" fmla="*/ 229 h 501"/>
                <a:gd name="T16" fmla="*/ 501 w 512"/>
                <a:gd name="T17" fmla="*/ 172 h 501"/>
                <a:gd name="T18" fmla="*/ 477 w 512"/>
                <a:gd name="T19" fmla="*/ 120 h 501"/>
                <a:gd name="T20" fmla="*/ 439 w 512"/>
                <a:gd name="T21" fmla="*/ 74 h 501"/>
                <a:gd name="T22" fmla="*/ 393 w 512"/>
                <a:gd name="T23" fmla="*/ 39 h 501"/>
                <a:gd name="T24" fmla="*/ 341 w 512"/>
                <a:gd name="T25" fmla="*/ 12 h 501"/>
                <a:gd name="T26" fmla="*/ 281 w 512"/>
                <a:gd name="T27" fmla="*/ 0 h 501"/>
                <a:gd name="T28" fmla="*/ 224 w 512"/>
                <a:gd name="T29" fmla="*/ 0 h 501"/>
                <a:gd name="T30" fmla="*/ 167 w 512"/>
                <a:gd name="T31" fmla="*/ 15 h 501"/>
                <a:gd name="T32" fmla="*/ 114 w 512"/>
                <a:gd name="T33" fmla="*/ 41 h 501"/>
                <a:gd name="T34" fmla="*/ 69 w 512"/>
                <a:gd name="T35" fmla="*/ 79 h 501"/>
                <a:gd name="T36" fmla="*/ 33 w 512"/>
                <a:gd name="T37" fmla="*/ 127 h 501"/>
                <a:gd name="T38" fmla="*/ 9 w 512"/>
                <a:gd name="T39" fmla="*/ 182 h 501"/>
                <a:gd name="T40" fmla="*/ 0 w 512"/>
                <a:gd name="T41" fmla="*/ 239 h 501"/>
                <a:gd name="T42" fmla="*/ 2 w 512"/>
                <a:gd name="T43" fmla="*/ 296 h 501"/>
                <a:gd name="T44" fmla="*/ 19 w 512"/>
                <a:gd name="T45" fmla="*/ 353 h 501"/>
                <a:gd name="T46" fmla="*/ 50 w 512"/>
                <a:gd name="T47" fmla="*/ 404 h 501"/>
                <a:gd name="T48" fmla="*/ 88 w 512"/>
                <a:gd name="T49" fmla="*/ 444 h 501"/>
                <a:gd name="T50" fmla="*/ 136 w 512"/>
                <a:gd name="T51" fmla="*/ 475 h 501"/>
                <a:gd name="T52" fmla="*/ 190 w 512"/>
                <a:gd name="T53" fmla="*/ 494 h 501"/>
                <a:gd name="T54" fmla="*/ 248 w 512"/>
                <a:gd name="T55" fmla="*/ 501 h 501"/>
                <a:gd name="T56" fmla="*/ 305 w 512"/>
                <a:gd name="T57" fmla="*/ 492 h 501"/>
                <a:gd name="T58" fmla="*/ 357 w 512"/>
                <a:gd name="T59" fmla="*/ 473 h 501"/>
                <a:gd name="T60" fmla="*/ 405 w 512"/>
                <a:gd name="T61" fmla="*/ 439 h 501"/>
                <a:gd name="T62" fmla="*/ 443 w 512"/>
                <a:gd name="T63" fmla="*/ 396 h 501"/>
                <a:gd name="T64" fmla="*/ 470 w 512"/>
                <a:gd name="T65" fmla="*/ 344 h 501"/>
                <a:gd name="T66" fmla="*/ 484 w 512"/>
                <a:gd name="T67" fmla="*/ 289 h 501"/>
                <a:gd name="T68" fmla="*/ 486 w 512"/>
                <a:gd name="T69" fmla="*/ 229 h 501"/>
                <a:gd name="T70" fmla="*/ 474 w 512"/>
                <a:gd name="T71" fmla="*/ 175 h 501"/>
                <a:gd name="T72" fmla="*/ 412 w 512"/>
                <a:gd name="T73" fmla="*/ 74 h 501"/>
                <a:gd name="T74" fmla="*/ 365 w 512"/>
                <a:gd name="T75" fmla="*/ 39 h 501"/>
                <a:gd name="T76" fmla="*/ 312 w 512"/>
                <a:gd name="T77" fmla="*/ 12 h 501"/>
                <a:gd name="T78" fmla="*/ 255 w 512"/>
                <a:gd name="T7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 h="501">
                  <a:moveTo>
                    <a:pt x="272" y="497"/>
                  </a:moveTo>
                  <a:lnTo>
                    <a:pt x="329" y="489"/>
                  </a:lnTo>
                  <a:lnTo>
                    <a:pt x="381" y="470"/>
                  </a:lnTo>
                  <a:lnTo>
                    <a:pt x="429" y="437"/>
                  </a:lnTo>
                  <a:lnTo>
                    <a:pt x="467" y="394"/>
                  </a:lnTo>
                  <a:lnTo>
                    <a:pt x="496" y="344"/>
                  </a:lnTo>
                  <a:lnTo>
                    <a:pt x="510" y="289"/>
                  </a:lnTo>
                  <a:lnTo>
                    <a:pt x="512" y="229"/>
                  </a:lnTo>
                  <a:lnTo>
                    <a:pt x="501" y="172"/>
                  </a:lnTo>
                  <a:lnTo>
                    <a:pt x="477" y="120"/>
                  </a:lnTo>
                  <a:lnTo>
                    <a:pt x="439" y="74"/>
                  </a:lnTo>
                  <a:lnTo>
                    <a:pt x="393" y="39"/>
                  </a:lnTo>
                  <a:lnTo>
                    <a:pt x="341" y="12"/>
                  </a:lnTo>
                  <a:lnTo>
                    <a:pt x="281" y="0"/>
                  </a:lnTo>
                  <a:lnTo>
                    <a:pt x="224" y="0"/>
                  </a:lnTo>
                  <a:lnTo>
                    <a:pt x="167" y="15"/>
                  </a:lnTo>
                  <a:lnTo>
                    <a:pt x="114" y="41"/>
                  </a:lnTo>
                  <a:lnTo>
                    <a:pt x="69" y="79"/>
                  </a:lnTo>
                  <a:lnTo>
                    <a:pt x="33" y="127"/>
                  </a:lnTo>
                  <a:lnTo>
                    <a:pt x="9" y="182"/>
                  </a:lnTo>
                  <a:lnTo>
                    <a:pt x="0" y="239"/>
                  </a:lnTo>
                  <a:lnTo>
                    <a:pt x="2" y="296"/>
                  </a:lnTo>
                  <a:lnTo>
                    <a:pt x="19" y="353"/>
                  </a:lnTo>
                  <a:lnTo>
                    <a:pt x="50" y="404"/>
                  </a:lnTo>
                  <a:lnTo>
                    <a:pt x="88" y="444"/>
                  </a:lnTo>
                  <a:lnTo>
                    <a:pt x="136" y="475"/>
                  </a:lnTo>
                  <a:lnTo>
                    <a:pt x="190" y="494"/>
                  </a:lnTo>
                  <a:lnTo>
                    <a:pt x="248" y="501"/>
                  </a:lnTo>
                  <a:lnTo>
                    <a:pt x="305" y="492"/>
                  </a:lnTo>
                  <a:lnTo>
                    <a:pt x="357" y="473"/>
                  </a:lnTo>
                  <a:lnTo>
                    <a:pt x="405" y="439"/>
                  </a:lnTo>
                  <a:lnTo>
                    <a:pt x="443" y="396"/>
                  </a:lnTo>
                  <a:lnTo>
                    <a:pt x="470" y="344"/>
                  </a:lnTo>
                  <a:lnTo>
                    <a:pt x="484" y="289"/>
                  </a:lnTo>
                  <a:lnTo>
                    <a:pt x="486" y="229"/>
                  </a:lnTo>
                  <a:lnTo>
                    <a:pt x="474" y="175"/>
                  </a:lnTo>
                  <a:lnTo>
                    <a:pt x="412" y="74"/>
                  </a:lnTo>
                  <a:lnTo>
                    <a:pt x="365" y="39"/>
                  </a:lnTo>
                  <a:lnTo>
                    <a:pt x="312" y="12"/>
                  </a:lnTo>
                  <a:lnTo>
                    <a:pt x="255"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09" name="Freeform 1460"/>
            <p:cNvSpPr/>
            <p:nvPr/>
          </p:nvSpPr>
          <p:spPr bwMode="auto">
            <a:xfrm>
              <a:off x="2232976" y="3486558"/>
              <a:ext cx="663326" cy="303859"/>
            </a:xfrm>
            <a:custGeom>
              <a:avLst/>
              <a:gdLst>
                <a:gd name="T0" fmla="*/ 334 w 334"/>
                <a:gd name="T1" fmla="*/ 24 h 153"/>
                <a:gd name="T2" fmla="*/ 282 w 334"/>
                <a:gd name="T3" fmla="*/ 5 h 153"/>
                <a:gd name="T4" fmla="*/ 224 w 334"/>
                <a:gd name="T5" fmla="*/ 0 h 153"/>
                <a:gd name="T6" fmla="*/ 167 w 334"/>
                <a:gd name="T7" fmla="*/ 7 h 153"/>
                <a:gd name="T8" fmla="*/ 112 w 334"/>
                <a:gd name="T9" fmla="*/ 27 h 153"/>
                <a:gd name="T10" fmla="*/ 65 w 334"/>
                <a:gd name="T11" fmla="*/ 60 h 153"/>
                <a:gd name="T12" fmla="*/ 29 w 334"/>
                <a:gd name="T13" fmla="*/ 103 h 153"/>
                <a:gd name="T14" fmla="*/ 0 w 33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53">
                  <a:moveTo>
                    <a:pt x="334" y="24"/>
                  </a:moveTo>
                  <a:lnTo>
                    <a:pt x="282" y="5"/>
                  </a:lnTo>
                  <a:lnTo>
                    <a:pt x="224" y="0"/>
                  </a:lnTo>
                  <a:lnTo>
                    <a:pt x="167" y="7"/>
                  </a:lnTo>
                  <a:lnTo>
                    <a:pt x="112" y="27"/>
                  </a:lnTo>
                  <a:lnTo>
                    <a:pt x="65" y="60"/>
                  </a:lnTo>
                  <a:lnTo>
                    <a:pt x="29" y="103"/>
                  </a:lnTo>
                  <a:lnTo>
                    <a:pt x="0" y="153"/>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0" name="Freeform 1461"/>
            <p:cNvSpPr/>
            <p:nvPr/>
          </p:nvSpPr>
          <p:spPr bwMode="auto">
            <a:xfrm>
              <a:off x="2896303" y="3534222"/>
              <a:ext cx="236335" cy="242293"/>
            </a:xfrm>
            <a:custGeom>
              <a:avLst/>
              <a:gdLst>
                <a:gd name="T0" fmla="*/ 119 w 119"/>
                <a:gd name="T1" fmla="*/ 122 h 122"/>
                <a:gd name="T2" fmla="*/ 91 w 119"/>
                <a:gd name="T3" fmla="*/ 74 h 122"/>
                <a:gd name="T4" fmla="*/ 50 w 119"/>
                <a:gd name="T5" fmla="*/ 31 h 122"/>
                <a:gd name="T6" fmla="*/ 0 w 119"/>
                <a:gd name="T7" fmla="*/ 0 h 122"/>
              </a:gdLst>
              <a:ahLst/>
              <a:cxnLst>
                <a:cxn ang="0">
                  <a:pos x="T0" y="T1"/>
                </a:cxn>
                <a:cxn ang="0">
                  <a:pos x="T2" y="T3"/>
                </a:cxn>
                <a:cxn ang="0">
                  <a:pos x="T4" y="T5"/>
                </a:cxn>
                <a:cxn ang="0">
                  <a:pos x="T6" y="T7"/>
                </a:cxn>
              </a:cxnLst>
              <a:rect l="0" t="0" r="r" b="b"/>
              <a:pathLst>
                <a:path w="119" h="122">
                  <a:moveTo>
                    <a:pt x="119" y="122"/>
                  </a:moveTo>
                  <a:lnTo>
                    <a:pt x="91" y="74"/>
                  </a:lnTo>
                  <a:lnTo>
                    <a:pt x="50" y="31"/>
                  </a:lnTo>
                  <a:lnTo>
                    <a:pt x="0" y="0"/>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1" name="Freeform 1462"/>
            <p:cNvSpPr/>
            <p:nvPr/>
          </p:nvSpPr>
          <p:spPr bwMode="auto">
            <a:xfrm>
              <a:off x="2181340" y="3534222"/>
              <a:ext cx="981088" cy="738795"/>
            </a:xfrm>
            <a:custGeom>
              <a:avLst/>
              <a:gdLst>
                <a:gd name="T0" fmla="*/ 484 w 494"/>
                <a:gd name="T1" fmla="*/ 325 h 372"/>
                <a:gd name="T2" fmla="*/ 494 w 494"/>
                <a:gd name="T3" fmla="*/ 265 h 372"/>
                <a:gd name="T4" fmla="*/ 489 w 494"/>
                <a:gd name="T5" fmla="*/ 208 h 372"/>
                <a:gd name="T6" fmla="*/ 470 w 494"/>
                <a:gd name="T7" fmla="*/ 150 h 372"/>
                <a:gd name="T8" fmla="*/ 441 w 494"/>
                <a:gd name="T9" fmla="*/ 100 h 372"/>
                <a:gd name="T10" fmla="*/ 401 w 494"/>
                <a:gd name="T11" fmla="*/ 57 h 372"/>
                <a:gd name="T12" fmla="*/ 351 w 494"/>
                <a:gd name="T13" fmla="*/ 26 h 372"/>
                <a:gd name="T14" fmla="*/ 296 w 494"/>
                <a:gd name="T15" fmla="*/ 5 h 372"/>
                <a:gd name="T16" fmla="*/ 238 w 494"/>
                <a:gd name="T17" fmla="*/ 0 h 372"/>
                <a:gd name="T18" fmla="*/ 181 w 494"/>
                <a:gd name="T19" fmla="*/ 7 h 372"/>
                <a:gd name="T20" fmla="*/ 129 w 494"/>
                <a:gd name="T21" fmla="*/ 26 h 372"/>
                <a:gd name="T22" fmla="*/ 81 w 494"/>
                <a:gd name="T23" fmla="*/ 57 h 372"/>
                <a:gd name="T24" fmla="*/ 40 w 494"/>
                <a:gd name="T25" fmla="*/ 100 h 372"/>
                <a:gd name="T26" fmla="*/ 14 w 494"/>
                <a:gd name="T27" fmla="*/ 153 h 372"/>
                <a:gd name="T28" fmla="*/ 2 w 494"/>
                <a:gd name="T29" fmla="*/ 208 h 372"/>
                <a:gd name="T30" fmla="*/ 0 w 494"/>
                <a:gd name="T31" fmla="*/ 265 h 372"/>
                <a:gd name="T32" fmla="*/ 9 w 494"/>
                <a:gd name="T33" fmla="*/ 320 h 372"/>
                <a:gd name="T34" fmla="*/ 36 w 494"/>
                <a:gd name="T35"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4" h="372">
                  <a:moveTo>
                    <a:pt x="484" y="325"/>
                  </a:moveTo>
                  <a:lnTo>
                    <a:pt x="494" y="265"/>
                  </a:lnTo>
                  <a:lnTo>
                    <a:pt x="489" y="208"/>
                  </a:lnTo>
                  <a:lnTo>
                    <a:pt x="470" y="150"/>
                  </a:lnTo>
                  <a:lnTo>
                    <a:pt x="441" y="100"/>
                  </a:lnTo>
                  <a:lnTo>
                    <a:pt x="401" y="57"/>
                  </a:lnTo>
                  <a:lnTo>
                    <a:pt x="351" y="26"/>
                  </a:lnTo>
                  <a:lnTo>
                    <a:pt x="296" y="5"/>
                  </a:lnTo>
                  <a:lnTo>
                    <a:pt x="238" y="0"/>
                  </a:lnTo>
                  <a:lnTo>
                    <a:pt x="181" y="7"/>
                  </a:lnTo>
                  <a:lnTo>
                    <a:pt x="129" y="26"/>
                  </a:lnTo>
                  <a:lnTo>
                    <a:pt x="81" y="57"/>
                  </a:lnTo>
                  <a:lnTo>
                    <a:pt x="40" y="100"/>
                  </a:lnTo>
                  <a:lnTo>
                    <a:pt x="14" y="153"/>
                  </a:lnTo>
                  <a:lnTo>
                    <a:pt x="2" y="208"/>
                  </a:lnTo>
                  <a:lnTo>
                    <a:pt x="0" y="265"/>
                  </a:lnTo>
                  <a:lnTo>
                    <a:pt x="9" y="320"/>
                  </a:lnTo>
                  <a:lnTo>
                    <a:pt x="36" y="372"/>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2" name="Freeform 1463"/>
            <p:cNvSpPr/>
            <p:nvPr/>
          </p:nvSpPr>
          <p:spPr bwMode="auto">
            <a:xfrm>
              <a:off x="2161480" y="3581887"/>
              <a:ext cx="991017" cy="1022794"/>
            </a:xfrm>
            <a:custGeom>
              <a:avLst/>
              <a:gdLst>
                <a:gd name="T0" fmla="*/ 494 w 499"/>
                <a:gd name="T1" fmla="*/ 301 h 515"/>
                <a:gd name="T2" fmla="*/ 470 w 499"/>
                <a:gd name="T3" fmla="*/ 355 h 515"/>
                <a:gd name="T4" fmla="*/ 439 w 499"/>
                <a:gd name="T5" fmla="*/ 403 h 515"/>
                <a:gd name="T6" fmla="*/ 392 w 499"/>
                <a:gd name="T7" fmla="*/ 444 h 515"/>
                <a:gd name="T8" fmla="*/ 341 w 499"/>
                <a:gd name="T9" fmla="*/ 470 h 515"/>
                <a:gd name="T10" fmla="*/ 284 w 499"/>
                <a:gd name="T11" fmla="*/ 487 h 515"/>
                <a:gd name="T12" fmla="*/ 227 w 499"/>
                <a:gd name="T13" fmla="*/ 489 h 515"/>
                <a:gd name="T14" fmla="*/ 170 w 499"/>
                <a:gd name="T15" fmla="*/ 477 h 515"/>
                <a:gd name="T16" fmla="*/ 117 w 499"/>
                <a:gd name="T17" fmla="*/ 453 h 515"/>
                <a:gd name="T18" fmla="*/ 72 w 499"/>
                <a:gd name="T19" fmla="*/ 417 h 515"/>
                <a:gd name="T20" fmla="*/ 36 w 499"/>
                <a:gd name="T21" fmla="*/ 372 h 515"/>
                <a:gd name="T22" fmla="*/ 12 w 499"/>
                <a:gd name="T23" fmla="*/ 320 h 515"/>
                <a:gd name="T24" fmla="*/ 0 w 499"/>
                <a:gd name="T25" fmla="*/ 262 h 515"/>
                <a:gd name="T26" fmla="*/ 3 w 499"/>
                <a:gd name="T27" fmla="*/ 208 h 515"/>
                <a:gd name="T28" fmla="*/ 17 w 499"/>
                <a:gd name="T29" fmla="*/ 150 h 515"/>
                <a:gd name="T30" fmla="*/ 46 w 499"/>
                <a:gd name="T31" fmla="*/ 103 h 515"/>
                <a:gd name="T32" fmla="*/ 84 w 499"/>
                <a:gd name="T33" fmla="*/ 60 h 515"/>
                <a:gd name="T34" fmla="*/ 134 w 499"/>
                <a:gd name="T35" fmla="*/ 29 h 515"/>
                <a:gd name="T36" fmla="*/ 186 w 499"/>
                <a:gd name="T37" fmla="*/ 7 h 515"/>
                <a:gd name="T38" fmla="*/ 244 w 499"/>
                <a:gd name="T39" fmla="*/ 0 h 515"/>
                <a:gd name="T40" fmla="*/ 303 w 499"/>
                <a:gd name="T41" fmla="*/ 7 h 515"/>
                <a:gd name="T42" fmla="*/ 358 w 499"/>
                <a:gd name="T43" fmla="*/ 29 h 515"/>
                <a:gd name="T44" fmla="*/ 406 w 499"/>
                <a:gd name="T45" fmla="*/ 60 h 515"/>
                <a:gd name="T46" fmla="*/ 446 w 499"/>
                <a:gd name="T47" fmla="*/ 103 h 515"/>
                <a:gd name="T48" fmla="*/ 477 w 499"/>
                <a:gd name="T49" fmla="*/ 153 h 515"/>
                <a:gd name="T50" fmla="*/ 494 w 499"/>
                <a:gd name="T51" fmla="*/ 210 h 515"/>
                <a:gd name="T52" fmla="*/ 499 w 499"/>
                <a:gd name="T53" fmla="*/ 270 h 515"/>
                <a:gd name="T54" fmla="*/ 489 w 499"/>
                <a:gd name="T55" fmla="*/ 327 h 515"/>
                <a:gd name="T56" fmla="*/ 468 w 499"/>
                <a:gd name="T57" fmla="*/ 382 h 515"/>
                <a:gd name="T58" fmla="*/ 432 w 499"/>
                <a:gd name="T59" fmla="*/ 429 h 515"/>
                <a:gd name="T60" fmla="*/ 389 w 499"/>
                <a:gd name="T61" fmla="*/ 470 h 515"/>
                <a:gd name="T62" fmla="*/ 337 w 499"/>
                <a:gd name="T63" fmla="*/ 496 h 515"/>
                <a:gd name="T64" fmla="*/ 279 w 499"/>
                <a:gd name="T65" fmla="*/ 513 h 515"/>
                <a:gd name="T66" fmla="*/ 222 w 499"/>
                <a:gd name="T67" fmla="*/ 515 h 515"/>
                <a:gd name="T68" fmla="*/ 165 w 499"/>
                <a:gd name="T69" fmla="*/ 503 h 515"/>
                <a:gd name="T70" fmla="*/ 113 w 499"/>
                <a:gd name="T71" fmla="*/ 479 h 515"/>
                <a:gd name="T72" fmla="*/ 67 w 499"/>
                <a:gd name="T73" fmla="*/ 444 h 515"/>
                <a:gd name="T74" fmla="*/ 31 w 499"/>
                <a:gd name="T75" fmla="*/ 398 h 515"/>
                <a:gd name="T76" fmla="*/ 8 w 499"/>
                <a:gd name="T77" fmla="*/ 34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9" h="515">
                  <a:moveTo>
                    <a:pt x="494" y="301"/>
                  </a:moveTo>
                  <a:lnTo>
                    <a:pt x="470" y="355"/>
                  </a:lnTo>
                  <a:lnTo>
                    <a:pt x="439" y="403"/>
                  </a:lnTo>
                  <a:lnTo>
                    <a:pt x="392" y="444"/>
                  </a:lnTo>
                  <a:lnTo>
                    <a:pt x="341" y="470"/>
                  </a:lnTo>
                  <a:lnTo>
                    <a:pt x="284" y="487"/>
                  </a:lnTo>
                  <a:lnTo>
                    <a:pt x="227" y="489"/>
                  </a:lnTo>
                  <a:lnTo>
                    <a:pt x="170" y="477"/>
                  </a:lnTo>
                  <a:lnTo>
                    <a:pt x="117" y="453"/>
                  </a:lnTo>
                  <a:lnTo>
                    <a:pt x="72" y="417"/>
                  </a:lnTo>
                  <a:lnTo>
                    <a:pt x="36" y="372"/>
                  </a:lnTo>
                  <a:lnTo>
                    <a:pt x="12" y="320"/>
                  </a:lnTo>
                  <a:lnTo>
                    <a:pt x="0" y="262"/>
                  </a:lnTo>
                  <a:lnTo>
                    <a:pt x="3" y="208"/>
                  </a:lnTo>
                  <a:lnTo>
                    <a:pt x="17" y="150"/>
                  </a:lnTo>
                  <a:lnTo>
                    <a:pt x="46" y="103"/>
                  </a:lnTo>
                  <a:lnTo>
                    <a:pt x="84" y="60"/>
                  </a:lnTo>
                  <a:lnTo>
                    <a:pt x="134" y="29"/>
                  </a:lnTo>
                  <a:lnTo>
                    <a:pt x="186" y="7"/>
                  </a:lnTo>
                  <a:lnTo>
                    <a:pt x="244" y="0"/>
                  </a:lnTo>
                  <a:lnTo>
                    <a:pt x="303" y="7"/>
                  </a:lnTo>
                  <a:lnTo>
                    <a:pt x="358" y="29"/>
                  </a:lnTo>
                  <a:lnTo>
                    <a:pt x="406" y="60"/>
                  </a:lnTo>
                  <a:lnTo>
                    <a:pt x="446" y="103"/>
                  </a:lnTo>
                  <a:lnTo>
                    <a:pt x="477" y="153"/>
                  </a:lnTo>
                  <a:lnTo>
                    <a:pt x="494" y="210"/>
                  </a:lnTo>
                  <a:lnTo>
                    <a:pt x="499" y="270"/>
                  </a:lnTo>
                  <a:lnTo>
                    <a:pt x="489" y="327"/>
                  </a:lnTo>
                  <a:lnTo>
                    <a:pt x="468" y="382"/>
                  </a:lnTo>
                  <a:lnTo>
                    <a:pt x="432" y="429"/>
                  </a:lnTo>
                  <a:lnTo>
                    <a:pt x="389" y="470"/>
                  </a:lnTo>
                  <a:lnTo>
                    <a:pt x="337" y="496"/>
                  </a:lnTo>
                  <a:lnTo>
                    <a:pt x="279" y="513"/>
                  </a:lnTo>
                  <a:lnTo>
                    <a:pt x="222" y="515"/>
                  </a:lnTo>
                  <a:lnTo>
                    <a:pt x="165" y="503"/>
                  </a:lnTo>
                  <a:lnTo>
                    <a:pt x="113" y="479"/>
                  </a:lnTo>
                  <a:lnTo>
                    <a:pt x="67" y="444"/>
                  </a:lnTo>
                  <a:lnTo>
                    <a:pt x="31" y="398"/>
                  </a:lnTo>
                  <a:lnTo>
                    <a:pt x="8" y="346"/>
                  </a:lnTo>
                </a:path>
              </a:pathLst>
            </a:cu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3" name="Oval 1464"/>
            <p:cNvSpPr>
              <a:spLocks noChangeArrowheads="1"/>
            </p:cNvSpPr>
            <p:nvPr/>
          </p:nvSpPr>
          <p:spPr bwMode="auto">
            <a:xfrm>
              <a:off x="2147808" y="3373356"/>
              <a:ext cx="1449785" cy="1449786"/>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14" name="Oval 1465"/>
            <p:cNvSpPr>
              <a:spLocks noChangeArrowheads="1"/>
            </p:cNvSpPr>
            <p:nvPr/>
          </p:nvSpPr>
          <p:spPr bwMode="auto">
            <a:xfrm>
              <a:off x="2608334" y="3832123"/>
              <a:ext cx="540194" cy="546152"/>
            </a:xfrm>
            <a:prstGeom prst="ellipse">
              <a:avLst/>
            </a:prstGeom>
            <a:noFill/>
            <a:ln w="0" cap="flat">
              <a:solidFill>
                <a:schemeClr val="bg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417" name="文本框 416"/>
          <p:cNvSpPr txBox="1"/>
          <p:nvPr/>
        </p:nvSpPr>
        <p:spPr>
          <a:xfrm>
            <a:off x="715434" y="2170896"/>
            <a:ext cx="2436564" cy="923330"/>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8" name="文本框 417"/>
          <p:cNvSpPr txBox="1"/>
          <p:nvPr/>
        </p:nvSpPr>
        <p:spPr>
          <a:xfrm>
            <a:off x="1363328" y="1681420"/>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19" name="文本框 418"/>
          <p:cNvSpPr txBox="1"/>
          <p:nvPr/>
        </p:nvSpPr>
        <p:spPr>
          <a:xfrm>
            <a:off x="2833023" y="5066367"/>
            <a:ext cx="2436564" cy="923330"/>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20" name="文本框 419"/>
          <p:cNvSpPr txBox="1"/>
          <p:nvPr/>
        </p:nvSpPr>
        <p:spPr>
          <a:xfrm>
            <a:off x="3480917" y="4576891"/>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21" name="文本框 420"/>
          <p:cNvSpPr txBox="1"/>
          <p:nvPr/>
        </p:nvSpPr>
        <p:spPr>
          <a:xfrm>
            <a:off x="4911488" y="2170896"/>
            <a:ext cx="2436564" cy="923330"/>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22" name="文本框 421"/>
          <p:cNvSpPr txBox="1"/>
          <p:nvPr/>
        </p:nvSpPr>
        <p:spPr>
          <a:xfrm>
            <a:off x="5559382" y="1681420"/>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23" name="文本框 422"/>
          <p:cNvSpPr txBox="1"/>
          <p:nvPr/>
        </p:nvSpPr>
        <p:spPr>
          <a:xfrm>
            <a:off x="6949221" y="5067745"/>
            <a:ext cx="2436564" cy="923330"/>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24" name="文本框 423"/>
          <p:cNvSpPr txBox="1"/>
          <p:nvPr/>
        </p:nvSpPr>
        <p:spPr>
          <a:xfrm>
            <a:off x="7597115" y="4578269"/>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25" name="文本框 424"/>
          <p:cNvSpPr txBox="1"/>
          <p:nvPr/>
        </p:nvSpPr>
        <p:spPr>
          <a:xfrm>
            <a:off x="9010009" y="2191231"/>
            <a:ext cx="2436564" cy="923330"/>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请在此处添加文字请在此处添加文字请在此处添加文字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26" name="文本框 425"/>
          <p:cNvSpPr txBox="1"/>
          <p:nvPr/>
        </p:nvSpPr>
        <p:spPr>
          <a:xfrm>
            <a:off x="9657903" y="1701755"/>
            <a:ext cx="139248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小标题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par>
                                <p:cTn id="8" presetID="22" presetClass="entr" presetSubtype="8" fill="hold" nodeType="withEffect">
                                  <p:stCondLst>
                                    <p:cond delay="20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8" fill="hold" nodeType="withEffect">
                                  <p:stCondLst>
                                    <p:cond delay="40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par>
                                <p:cTn id="14" presetID="22" presetClass="entr" presetSubtype="8" fill="hold" nodeType="withEffect">
                                  <p:stCondLst>
                                    <p:cond delay="600"/>
                                  </p:stCondLst>
                                  <p:childTnLst>
                                    <p:set>
                                      <p:cBhvr>
                                        <p:cTn id="15" dur="1" fill="hold">
                                          <p:stCondLst>
                                            <p:cond delay="0"/>
                                          </p:stCondLst>
                                        </p:cTn>
                                        <p:tgtEl>
                                          <p:spTgt spid="50"/>
                                        </p:tgtEl>
                                        <p:attrNameLst>
                                          <p:attrName>style.visibility</p:attrName>
                                        </p:attrNameLst>
                                      </p:cBhvr>
                                      <p:to>
                                        <p:strVal val="visible"/>
                                      </p:to>
                                    </p:set>
                                    <p:animEffect transition="in" filter="wipe(left)">
                                      <p:cBhvr>
                                        <p:cTn id="16" dur="500"/>
                                        <p:tgtEl>
                                          <p:spTgt spid="50"/>
                                        </p:tgtEl>
                                      </p:cBhvr>
                                    </p:animEffect>
                                  </p:childTnLst>
                                </p:cTn>
                              </p:par>
                              <p:par>
                                <p:cTn id="17" presetID="22" presetClass="entr" presetSubtype="8" fill="hold" nodeType="withEffect">
                                  <p:stCondLst>
                                    <p:cond delay="80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childTnLst>
                          </p:cTn>
                        </p:par>
                        <p:par>
                          <p:cTn id="20" fill="hold">
                            <p:stCondLst>
                              <p:cond delay="500"/>
                            </p:stCondLst>
                            <p:childTnLst>
                              <p:par>
                                <p:cTn id="21" presetID="49" presetClass="entr" presetSubtype="0" decel="10000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p:cTn id="23" dur="500" fill="hold"/>
                                        <p:tgtEl>
                                          <p:spTgt spid="61"/>
                                        </p:tgtEl>
                                        <p:attrNameLst>
                                          <p:attrName>ppt_w</p:attrName>
                                        </p:attrNameLst>
                                      </p:cBhvr>
                                      <p:tavLst>
                                        <p:tav tm="0">
                                          <p:val>
                                            <p:fltVal val="0"/>
                                          </p:val>
                                        </p:tav>
                                        <p:tav tm="100000">
                                          <p:val>
                                            <p:strVal val="#ppt_w"/>
                                          </p:val>
                                        </p:tav>
                                      </p:tavLst>
                                    </p:anim>
                                    <p:anim calcmode="lin" valueType="num">
                                      <p:cBhvr>
                                        <p:cTn id="24" dur="500" fill="hold"/>
                                        <p:tgtEl>
                                          <p:spTgt spid="61"/>
                                        </p:tgtEl>
                                        <p:attrNameLst>
                                          <p:attrName>ppt_h</p:attrName>
                                        </p:attrNameLst>
                                      </p:cBhvr>
                                      <p:tavLst>
                                        <p:tav tm="0">
                                          <p:val>
                                            <p:fltVal val="0"/>
                                          </p:val>
                                        </p:tav>
                                        <p:tav tm="100000">
                                          <p:val>
                                            <p:strVal val="#ppt_h"/>
                                          </p:val>
                                        </p:tav>
                                      </p:tavLst>
                                    </p:anim>
                                    <p:anim calcmode="lin" valueType="num">
                                      <p:cBhvr>
                                        <p:cTn id="25" dur="500" fill="hold"/>
                                        <p:tgtEl>
                                          <p:spTgt spid="61"/>
                                        </p:tgtEl>
                                        <p:attrNameLst>
                                          <p:attrName>style.rotation</p:attrName>
                                        </p:attrNameLst>
                                      </p:cBhvr>
                                      <p:tavLst>
                                        <p:tav tm="0">
                                          <p:val>
                                            <p:fltVal val="360"/>
                                          </p:val>
                                        </p:tav>
                                        <p:tav tm="100000">
                                          <p:val>
                                            <p:fltVal val="0"/>
                                          </p:val>
                                        </p:tav>
                                      </p:tavLst>
                                    </p:anim>
                                    <p:animEffect transition="in" filter="fade">
                                      <p:cBhvr>
                                        <p:cTn id="26" dur="500"/>
                                        <p:tgtEl>
                                          <p:spTgt spid="6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childTnLst>
                          </p:cTn>
                        </p:par>
                        <p:par>
                          <p:cTn id="30" fill="hold">
                            <p:stCondLst>
                              <p:cond delay="1000"/>
                            </p:stCondLst>
                            <p:childTnLst>
                              <p:par>
                                <p:cTn id="31" presetID="49" presetClass="entr" presetSubtype="0" decel="100000" fill="hold" nodeType="afterEffect">
                                  <p:stCondLst>
                                    <p:cond delay="0"/>
                                  </p:stCondLst>
                                  <p:childTnLst>
                                    <p:set>
                                      <p:cBhvr>
                                        <p:cTn id="32" dur="1" fill="hold">
                                          <p:stCondLst>
                                            <p:cond delay="0"/>
                                          </p:stCondLst>
                                        </p:cTn>
                                        <p:tgtEl>
                                          <p:spTgt spid="163"/>
                                        </p:tgtEl>
                                        <p:attrNameLst>
                                          <p:attrName>style.visibility</p:attrName>
                                        </p:attrNameLst>
                                      </p:cBhvr>
                                      <p:to>
                                        <p:strVal val="visible"/>
                                      </p:to>
                                    </p:set>
                                    <p:anim calcmode="lin" valueType="num">
                                      <p:cBhvr>
                                        <p:cTn id="33" dur="500" fill="hold"/>
                                        <p:tgtEl>
                                          <p:spTgt spid="163"/>
                                        </p:tgtEl>
                                        <p:attrNameLst>
                                          <p:attrName>ppt_w</p:attrName>
                                        </p:attrNameLst>
                                      </p:cBhvr>
                                      <p:tavLst>
                                        <p:tav tm="0">
                                          <p:val>
                                            <p:fltVal val="0"/>
                                          </p:val>
                                        </p:tav>
                                        <p:tav tm="100000">
                                          <p:val>
                                            <p:strVal val="#ppt_w"/>
                                          </p:val>
                                        </p:tav>
                                      </p:tavLst>
                                    </p:anim>
                                    <p:anim calcmode="lin" valueType="num">
                                      <p:cBhvr>
                                        <p:cTn id="34" dur="500" fill="hold"/>
                                        <p:tgtEl>
                                          <p:spTgt spid="163"/>
                                        </p:tgtEl>
                                        <p:attrNameLst>
                                          <p:attrName>ppt_h</p:attrName>
                                        </p:attrNameLst>
                                      </p:cBhvr>
                                      <p:tavLst>
                                        <p:tav tm="0">
                                          <p:val>
                                            <p:fltVal val="0"/>
                                          </p:val>
                                        </p:tav>
                                        <p:tav tm="100000">
                                          <p:val>
                                            <p:strVal val="#ppt_h"/>
                                          </p:val>
                                        </p:tav>
                                      </p:tavLst>
                                    </p:anim>
                                    <p:anim calcmode="lin" valueType="num">
                                      <p:cBhvr>
                                        <p:cTn id="35" dur="500" fill="hold"/>
                                        <p:tgtEl>
                                          <p:spTgt spid="163"/>
                                        </p:tgtEl>
                                        <p:attrNameLst>
                                          <p:attrName>style.rotation</p:attrName>
                                        </p:attrNameLst>
                                      </p:cBhvr>
                                      <p:tavLst>
                                        <p:tav tm="0">
                                          <p:val>
                                            <p:fltVal val="360"/>
                                          </p:val>
                                        </p:tav>
                                        <p:tav tm="100000">
                                          <p:val>
                                            <p:fltVal val="0"/>
                                          </p:val>
                                        </p:tav>
                                      </p:tavLst>
                                    </p:anim>
                                    <p:animEffect transition="in" filter="fade">
                                      <p:cBhvr>
                                        <p:cTn id="36" dur="500"/>
                                        <p:tgtEl>
                                          <p:spTgt spid="1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1500"/>
                            </p:stCondLst>
                            <p:childTnLst>
                              <p:par>
                                <p:cTn id="41" presetID="49" presetClass="entr" presetSubtype="0" decel="100000" fill="hold" nodeType="afterEffect">
                                  <p:stCondLst>
                                    <p:cond delay="0"/>
                                  </p:stCondLst>
                                  <p:childTnLst>
                                    <p:set>
                                      <p:cBhvr>
                                        <p:cTn id="42" dur="1" fill="hold">
                                          <p:stCondLst>
                                            <p:cond delay="0"/>
                                          </p:stCondLst>
                                        </p:cTn>
                                        <p:tgtEl>
                                          <p:spTgt spid="226"/>
                                        </p:tgtEl>
                                        <p:attrNameLst>
                                          <p:attrName>style.visibility</p:attrName>
                                        </p:attrNameLst>
                                      </p:cBhvr>
                                      <p:to>
                                        <p:strVal val="visible"/>
                                      </p:to>
                                    </p:set>
                                    <p:anim calcmode="lin" valueType="num">
                                      <p:cBhvr>
                                        <p:cTn id="43" dur="500" fill="hold"/>
                                        <p:tgtEl>
                                          <p:spTgt spid="226"/>
                                        </p:tgtEl>
                                        <p:attrNameLst>
                                          <p:attrName>ppt_w</p:attrName>
                                        </p:attrNameLst>
                                      </p:cBhvr>
                                      <p:tavLst>
                                        <p:tav tm="0">
                                          <p:val>
                                            <p:fltVal val="0"/>
                                          </p:val>
                                        </p:tav>
                                        <p:tav tm="100000">
                                          <p:val>
                                            <p:strVal val="#ppt_w"/>
                                          </p:val>
                                        </p:tav>
                                      </p:tavLst>
                                    </p:anim>
                                    <p:anim calcmode="lin" valueType="num">
                                      <p:cBhvr>
                                        <p:cTn id="44" dur="500" fill="hold"/>
                                        <p:tgtEl>
                                          <p:spTgt spid="226"/>
                                        </p:tgtEl>
                                        <p:attrNameLst>
                                          <p:attrName>ppt_h</p:attrName>
                                        </p:attrNameLst>
                                      </p:cBhvr>
                                      <p:tavLst>
                                        <p:tav tm="0">
                                          <p:val>
                                            <p:fltVal val="0"/>
                                          </p:val>
                                        </p:tav>
                                        <p:tav tm="100000">
                                          <p:val>
                                            <p:strVal val="#ppt_h"/>
                                          </p:val>
                                        </p:tav>
                                      </p:tavLst>
                                    </p:anim>
                                    <p:anim calcmode="lin" valueType="num">
                                      <p:cBhvr>
                                        <p:cTn id="45" dur="500" fill="hold"/>
                                        <p:tgtEl>
                                          <p:spTgt spid="226"/>
                                        </p:tgtEl>
                                        <p:attrNameLst>
                                          <p:attrName>style.rotation</p:attrName>
                                        </p:attrNameLst>
                                      </p:cBhvr>
                                      <p:tavLst>
                                        <p:tav tm="0">
                                          <p:val>
                                            <p:fltVal val="360"/>
                                          </p:val>
                                        </p:tav>
                                        <p:tav tm="100000">
                                          <p:val>
                                            <p:fltVal val="0"/>
                                          </p:val>
                                        </p:tav>
                                      </p:tavLst>
                                    </p:anim>
                                    <p:animEffect transition="in" filter="fade">
                                      <p:cBhvr>
                                        <p:cTn id="46" dur="500"/>
                                        <p:tgtEl>
                                          <p:spTgt spid="2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childTnLst>
                          </p:cTn>
                        </p:par>
                        <p:par>
                          <p:cTn id="50" fill="hold">
                            <p:stCondLst>
                              <p:cond delay="2000"/>
                            </p:stCondLst>
                            <p:childTnLst>
                              <p:par>
                                <p:cTn id="51" presetID="49" presetClass="entr" presetSubtype="0" decel="100000" fill="hold" nodeType="afterEffect">
                                  <p:stCondLst>
                                    <p:cond delay="0"/>
                                  </p:stCondLst>
                                  <p:childTnLst>
                                    <p:set>
                                      <p:cBhvr>
                                        <p:cTn id="52" dur="1" fill="hold">
                                          <p:stCondLst>
                                            <p:cond delay="0"/>
                                          </p:stCondLst>
                                        </p:cTn>
                                        <p:tgtEl>
                                          <p:spTgt spid="289"/>
                                        </p:tgtEl>
                                        <p:attrNameLst>
                                          <p:attrName>style.visibility</p:attrName>
                                        </p:attrNameLst>
                                      </p:cBhvr>
                                      <p:to>
                                        <p:strVal val="visible"/>
                                      </p:to>
                                    </p:set>
                                    <p:anim calcmode="lin" valueType="num">
                                      <p:cBhvr>
                                        <p:cTn id="53" dur="500" fill="hold"/>
                                        <p:tgtEl>
                                          <p:spTgt spid="289"/>
                                        </p:tgtEl>
                                        <p:attrNameLst>
                                          <p:attrName>ppt_w</p:attrName>
                                        </p:attrNameLst>
                                      </p:cBhvr>
                                      <p:tavLst>
                                        <p:tav tm="0">
                                          <p:val>
                                            <p:fltVal val="0"/>
                                          </p:val>
                                        </p:tav>
                                        <p:tav tm="100000">
                                          <p:val>
                                            <p:strVal val="#ppt_w"/>
                                          </p:val>
                                        </p:tav>
                                      </p:tavLst>
                                    </p:anim>
                                    <p:anim calcmode="lin" valueType="num">
                                      <p:cBhvr>
                                        <p:cTn id="54" dur="500" fill="hold"/>
                                        <p:tgtEl>
                                          <p:spTgt spid="289"/>
                                        </p:tgtEl>
                                        <p:attrNameLst>
                                          <p:attrName>ppt_h</p:attrName>
                                        </p:attrNameLst>
                                      </p:cBhvr>
                                      <p:tavLst>
                                        <p:tav tm="0">
                                          <p:val>
                                            <p:fltVal val="0"/>
                                          </p:val>
                                        </p:tav>
                                        <p:tav tm="100000">
                                          <p:val>
                                            <p:strVal val="#ppt_h"/>
                                          </p:val>
                                        </p:tav>
                                      </p:tavLst>
                                    </p:anim>
                                    <p:anim calcmode="lin" valueType="num">
                                      <p:cBhvr>
                                        <p:cTn id="55" dur="500" fill="hold"/>
                                        <p:tgtEl>
                                          <p:spTgt spid="289"/>
                                        </p:tgtEl>
                                        <p:attrNameLst>
                                          <p:attrName>style.rotation</p:attrName>
                                        </p:attrNameLst>
                                      </p:cBhvr>
                                      <p:tavLst>
                                        <p:tav tm="0">
                                          <p:val>
                                            <p:fltVal val="360"/>
                                          </p:val>
                                        </p:tav>
                                        <p:tav tm="100000">
                                          <p:val>
                                            <p:fltVal val="0"/>
                                          </p:val>
                                        </p:tav>
                                      </p:tavLst>
                                    </p:anim>
                                    <p:animEffect transition="in" filter="fade">
                                      <p:cBhvr>
                                        <p:cTn id="56" dur="500"/>
                                        <p:tgtEl>
                                          <p:spTgt spid="28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childTnLst>
                          </p:cTn>
                        </p:par>
                        <p:par>
                          <p:cTn id="60" fill="hold">
                            <p:stCondLst>
                              <p:cond delay="2500"/>
                            </p:stCondLst>
                            <p:childTnLst>
                              <p:par>
                                <p:cTn id="61" presetID="49" presetClass="entr" presetSubtype="0" decel="100000" fill="hold" nodeType="afterEffect">
                                  <p:stCondLst>
                                    <p:cond delay="0"/>
                                  </p:stCondLst>
                                  <p:childTnLst>
                                    <p:set>
                                      <p:cBhvr>
                                        <p:cTn id="62" dur="1" fill="hold">
                                          <p:stCondLst>
                                            <p:cond delay="0"/>
                                          </p:stCondLst>
                                        </p:cTn>
                                        <p:tgtEl>
                                          <p:spTgt spid="352"/>
                                        </p:tgtEl>
                                        <p:attrNameLst>
                                          <p:attrName>style.visibility</p:attrName>
                                        </p:attrNameLst>
                                      </p:cBhvr>
                                      <p:to>
                                        <p:strVal val="visible"/>
                                      </p:to>
                                    </p:set>
                                    <p:anim calcmode="lin" valueType="num">
                                      <p:cBhvr>
                                        <p:cTn id="63" dur="500" fill="hold"/>
                                        <p:tgtEl>
                                          <p:spTgt spid="352"/>
                                        </p:tgtEl>
                                        <p:attrNameLst>
                                          <p:attrName>ppt_w</p:attrName>
                                        </p:attrNameLst>
                                      </p:cBhvr>
                                      <p:tavLst>
                                        <p:tav tm="0">
                                          <p:val>
                                            <p:fltVal val="0"/>
                                          </p:val>
                                        </p:tav>
                                        <p:tav tm="100000">
                                          <p:val>
                                            <p:strVal val="#ppt_w"/>
                                          </p:val>
                                        </p:tav>
                                      </p:tavLst>
                                    </p:anim>
                                    <p:anim calcmode="lin" valueType="num">
                                      <p:cBhvr>
                                        <p:cTn id="64" dur="500" fill="hold"/>
                                        <p:tgtEl>
                                          <p:spTgt spid="352"/>
                                        </p:tgtEl>
                                        <p:attrNameLst>
                                          <p:attrName>ppt_h</p:attrName>
                                        </p:attrNameLst>
                                      </p:cBhvr>
                                      <p:tavLst>
                                        <p:tav tm="0">
                                          <p:val>
                                            <p:fltVal val="0"/>
                                          </p:val>
                                        </p:tav>
                                        <p:tav tm="100000">
                                          <p:val>
                                            <p:strVal val="#ppt_h"/>
                                          </p:val>
                                        </p:tav>
                                      </p:tavLst>
                                    </p:anim>
                                    <p:anim calcmode="lin" valueType="num">
                                      <p:cBhvr>
                                        <p:cTn id="65" dur="500" fill="hold"/>
                                        <p:tgtEl>
                                          <p:spTgt spid="352"/>
                                        </p:tgtEl>
                                        <p:attrNameLst>
                                          <p:attrName>style.rotation</p:attrName>
                                        </p:attrNameLst>
                                      </p:cBhvr>
                                      <p:tavLst>
                                        <p:tav tm="0">
                                          <p:val>
                                            <p:fltVal val="360"/>
                                          </p:val>
                                        </p:tav>
                                        <p:tav tm="100000">
                                          <p:val>
                                            <p:fltVal val="0"/>
                                          </p:val>
                                        </p:tav>
                                      </p:tavLst>
                                    </p:anim>
                                    <p:animEffect transition="in" filter="fade">
                                      <p:cBhvr>
                                        <p:cTn id="66" dur="500"/>
                                        <p:tgtEl>
                                          <p:spTgt spid="35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fade">
                                      <p:cBhvr>
                                        <p:cTn id="6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833"/>
          <a:stretch>
            <a:fillRect/>
          </a:stretch>
        </p:blipFill>
        <p:spPr>
          <a:xfrm>
            <a:off x="0" y="0"/>
            <a:ext cx="12192000" cy="6858000"/>
          </a:xfrm>
          <a:prstGeom prst="rect">
            <a:avLst/>
          </a:prstGeom>
        </p:spPr>
      </p:pic>
      <p:sp>
        <p:nvSpPr>
          <p:cNvPr id="415" name="Freeform 5"/>
          <p:cNvSpPr>
            <a:spLocks noEditPoints="1" noChangeArrowheads="1"/>
          </p:cNvSpPr>
          <p:nvPr/>
        </p:nvSpPr>
        <p:spPr bwMode="auto">
          <a:xfrm flipH="1">
            <a:off x="359382" y="375493"/>
            <a:ext cx="677339" cy="44624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文本框 415"/>
          <p:cNvSpPr txBox="1"/>
          <p:nvPr/>
        </p:nvSpPr>
        <p:spPr>
          <a:xfrm>
            <a:off x="1338328" y="306228"/>
            <a:ext cx="357014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此处添加文本</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nvGrpSpPr>
          <p:cNvPr id="427" name="组合 426"/>
          <p:cNvGrpSpPr/>
          <p:nvPr/>
        </p:nvGrpSpPr>
        <p:grpSpPr>
          <a:xfrm>
            <a:off x="1367915" y="2831769"/>
            <a:ext cx="1863030" cy="867607"/>
            <a:chOff x="1367915" y="2831769"/>
            <a:chExt cx="1863030" cy="867607"/>
          </a:xfrm>
        </p:grpSpPr>
        <p:sp>
          <p:nvSpPr>
            <p:cNvPr id="428" name="任意多边形 427"/>
            <p:cNvSpPr/>
            <p:nvPr/>
          </p:nvSpPr>
          <p:spPr>
            <a:xfrm>
              <a:off x="1367915" y="2831769"/>
              <a:ext cx="1834070" cy="867607"/>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文本框 428"/>
            <p:cNvSpPr txBox="1"/>
            <p:nvPr/>
          </p:nvSpPr>
          <p:spPr>
            <a:xfrm>
              <a:off x="1804719" y="3005733"/>
              <a:ext cx="1426226" cy="584775"/>
            </a:xfrm>
            <a:prstGeom prst="rect">
              <a:avLst/>
            </a:prstGeom>
            <a:noFill/>
          </p:spPr>
          <p:txBody>
            <a:bodyPr wrap="square" rtlCol="0">
              <a:spAutoFit/>
            </a:bodyPr>
            <a:lstStyle/>
            <a:p>
              <a:r>
                <a:rPr lang="en-US" altLang="zh-CN" sz="3200" dirty="0">
                  <a:solidFill>
                    <a:schemeClr val="bg1"/>
                  </a:solidFill>
                  <a:effectLst>
                    <a:outerShdw blurRad="50800" dist="38100" dir="2700000" algn="tl" rotWithShape="0">
                      <a:prstClr val="black">
                        <a:alpha val="40000"/>
                      </a:prstClr>
                    </a:outerShdw>
                  </a:effectLst>
                  <a:latin typeface="Impact" panose="020B0806030902050204" pitchFamily="34" charset="0"/>
                </a:rPr>
                <a:t>2012</a:t>
              </a:r>
              <a:endParaRPr lang="zh-CN" altLang="en-US" sz="3200" dirty="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grpSp>
      <p:grpSp>
        <p:nvGrpSpPr>
          <p:cNvPr id="430" name="组合 429"/>
          <p:cNvGrpSpPr/>
          <p:nvPr/>
        </p:nvGrpSpPr>
        <p:grpSpPr>
          <a:xfrm>
            <a:off x="2747678" y="2547670"/>
            <a:ext cx="2434639" cy="1151706"/>
            <a:chOff x="2747678" y="2547670"/>
            <a:chExt cx="2434639" cy="1151706"/>
          </a:xfrm>
        </p:grpSpPr>
        <p:sp>
          <p:nvSpPr>
            <p:cNvPr id="431" name="任意多边形 430"/>
            <p:cNvSpPr/>
            <p:nvPr/>
          </p:nvSpPr>
          <p:spPr>
            <a:xfrm>
              <a:off x="2747678" y="2547670"/>
              <a:ext cx="2434639" cy="1151706"/>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文本框 431"/>
            <p:cNvSpPr txBox="1"/>
            <p:nvPr/>
          </p:nvSpPr>
          <p:spPr>
            <a:xfrm>
              <a:off x="3263450" y="2922171"/>
              <a:ext cx="1426226" cy="707886"/>
            </a:xfrm>
            <a:prstGeom prst="rect">
              <a:avLst/>
            </a:prstGeom>
            <a:noFill/>
          </p:spPr>
          <p:txBody>
            <a:bodyPr wrap="square" rtlCol="0">
              <a:spAutoFit/>
            </a:bodyPr>
            <a:lstStyle/>
            <a:p>
              <a:pPr algn="ctr"/>
              <a:r>
                <a:rPr lang="en-US" altLang="zh-CN" sz="4000" dirty="0">
                  <a:solidFill>
                    <a:schemeClr val="bg1"/>
                  </a:solidFill>
                  <a:effectLst>
                    <a:outerShdw blurRad="50800" dist="38100" dir="2700000" algn="tl" rotWithShape="0">
                      <a:prstClr val="black">
                        <a:alpha val="40000"/>
                      </a:prstClr>
                    </a:outerShdw>
                  </a:effectLst>
                  <a:latin typeface="Impact" panose="020B0806030902050204" pitchFamily="34" charset="0"/>
                </a:rPr>
                <a:t>2013</a:t>
              </a:r>
              <a:endParaRPr lang="zh-CN" altLang="en-US" sz="4000" dirty="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grpSp>
      <p:grpSp>
        <p:nvGrpSpPr>
          <p:cNvPr id="433" name="组合 432"/>
          <p:cNvGrpSpPr/>
          <p:nvPr/>
        </p:nvGrpSpPr>
        <p:grpSpPr>
          <a:xfrm>
            <a:off x="4613698" y="2312090"/>
            <a:ext cx="2932641" cy="1387286"/>
            <a:chOff x="4613698" y="2312090"/>
            <a:chExt cx="2932641" cy="1387286"/>
          </a:xfrm>
        </p:grpSpPr>
        <p:sp>
          <p:nvSpPr>
            <p:cNvPr id="434" name="任意多边形 433"/>
            <p:cNvSpPr/>
            <p:nvPr/>
          </p:nvSpPr>
          <p:spPr>
            <a:xfrm>
              <a:off x="4613698" y="2312090"/>
              <a:ext cx="2932641" cy="1387286"/>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文本框 434"/>
            <p:cNvSpPr txBox="1"/>
            <p:nvPr/>
          </p:nvSpPr>
          <p:spPr>
            <a:xfrm>
              <a:off x="5407326" y="2824366"/>
              <a:ext cx="1426226" cy="830997"/>
            </a:xfrm>
            <a:prstGeom prst="rect">
              <a:avLst/>
            </a:prstGeom>
            <a:noFill/>
          </p:spPr>
          <p:txBody>
            <a:bodyPr wrap="square" rtlCol="0">
              <a:spAutoFit/>
            </a:bodyPr>
            <a:lstStyle/>
            <a:p>
              <a:r>
                <a:rPr lang="en-US" altLang="zh-CN" sz="4800" dirty="0">
                  <a:solidFill>
                    <a:schemeClr val="bg1"/>
                  </a:solidFill>
                  <a:effectLst>
                    <a:outerShdw blurRad="50800" dist="38100" dir="2700000" algn="tl" rotWithShape="0">
                      <a:prstClr val="black">
                        <a:alpha val="40000"/>
                      </a:prstClr>
                    </a:outerShdw>
                  </a:effectLst>
                  <a:latin typeface="Impact" panose="020B0806030902050204" pitchFamily="34" charset="0"/>
                </a:rPr>
                <a:t>2014</a:t>
              </a:r>
              <a:endParaRPr lang="zh-CN" altLang="en-US" sz="4800" dirty="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grpSp>
      <p:grpSp>
        <p:nvGrpSpPr>
          <p:cNvPr id="436" name="组合 435"/>
          <p:cNvGrpSpPr/>
          <p:nvPr/>
        </p:nvGrpSpPr>
        <p:grpSpPr>
          <a:xfrm>
            <a:off x="7040387" y="1944219"/>
            <a:ext cx="3710299" cy="1755157"/>
            <a:chOff x="7040387" y="1944219"/>
            <a:chExt cx="3710299" cy="1755157"/>
          </a:xfrm>
        </p:grpSpPr>
        <p:sp>
          <p:nvSpPr>
            <p:cNvPr id="437" name="任意多边形 436"/>
            <p:cNvSpPr/>
            <p:nvPr/>
          </p:nvSpPr>
          <p:spPr>
            <a:xfrm>
              <a:off x="7040387" y="1944219"/>
              <a:ext cx="3710299" cy="1755157"/>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文本框 437"/>
            <p:cNvSpPr txBox="1"/>
            <p:nvPr/>
          </p:nvSpPr>
          <p:spPr>
            <a:xfrm>
              <a:off x="8244939" y="2780010"/>
              <a:ext cx="1426226" cy="830997"/>
            </a:xfrm>
            <a:prstGeom prst="rect">
              <a:avLst/>
            </a:prstGeom>
            <a:noFill/>
          </p:spPr>
          <p:txBody>
            <a:bodyPr wrap="square" rtlCol="0">
              <a:spAutoFit/>
            </a:bodyPr>
            <a:lstStyle/>
            <a:p>
              <a:r>
                <a:rPr lang="en-US" altLang="zh-CN" sz="4800" dirty="0">
                  <a:solidFill>
                    <a:schemeClr val="bg1"/>
                  </a:solidFill>
                  <a:effectLst>
                    <a:outerShdw blurRad="50800" dist="38100" dir="2700000" algn="tl" rotWithShape="0">
                      <a:prstClr val="black">
                        <a:alpha val="40000"/>
                      </a:prstClr>
                    </a:outerShdw>
                  </a:effectLst>
                  <a:latin typeface="Impact" panose="020B0806030902050204" pitchFamily="34" charset="0"/>
                </a:rPr>
                <a:t>2015</a:t>
              </a:r>
              <a:endParaRPr lang="zh-CN" altLang="en-US" sz="4800" dirty="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grpSp>
      <p:cxnSp>
        <p:nvCxnSpPr>
          <p:cNvPr id="439" name="直接连接符 438"/>
          <p:cNvCxnSpPr/>
          <p:nvPr/>
        </p:nvCxnSpPr>
        <p:spPr>
          <a:xfrm>
            <a:off x="1367915" y="3900684"/>
            <a:ext cx="9382771" cy="0"/>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sp>
        <p:nvSpPr>
          <p:cNvPr id="440" name="任意多边形 439"/>
          <p:cNvSpPr/>
          <p:nvPr/>
        </p:nvSpPr>
        <p:spPr>
          <a:xfrm rot="10800000">
            <a:off x="1953298" y="4101993"/>
            <a:ext cx="625203" cy="295752"/>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任意多边形 440"/>
          <p:cNvSpPr/>
          <p:nvPr/>
        </p:nvSpPr>
        <p:spPr>
          <a:xfrm rot="10800000">
            <a:off x="3651773" y="4131702"/>
            <a:ext cx="625203" cy="295752"/>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任意多边形 441"/>
          <p:cNvSpPr/>
          <p:nvPr/>
        </p:nvSpPr>
        <p:spPr>
          <a:xfrm rot="10800000">
            <a:off x="5750687" y="4121043"/>
            <a:ext cx="625203" cy="295752"/>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3" name="任意多边形 442"/>
          <p:cNvSpPr/>
          <p:nvPr/>
        </p:nvSpPr>
        <p:spPr>
          <a:xfrm rot="10800000">
            <a:off x="8582934" y="4121043"/>
            <a:ext cx="625203" cy="295752"/>
          </a:xfrm>
          <a:custGeom>
            <a:avLst/>
            <a:gdLst>
              <a:gd name="connsiteX0" fmla="*/ 1189091 w 2378183"/>
              <a:gd name="connsiteY0" fmla="*/ 0 h 1125000"/>
              <a:gd name="connsiteX1" fmla="*/ 2375434 w 2378183"/>
              <a:gd name="connsiteY1" fmla="*/ 1070574 h 1125000"/>
              <a:gd name="connsiteX2" fmla="*/ 2378183 w 2378183"/>
              <a:gd name="connsiteY2" fmla="*/ 1125000 h 1125000"/>
              <a:gd name="connsiteX3" fmla="*/ 0 w 2378183"/>
              <a:gd name="connsiteY3" fmla="*/ 1125000 h 1125000"/>
              <a:gd name="connsiteX4" fmla="*/ 2748 w 2378183"/>
              <a:gd name="connsiteY4" fmla="*/ 1070574 h 1125000"/>
              <a:gd name="connsiteX5" fmla="*/ 1189091 w 2378183"/>
              <a:gd name="connsiteY5" fmla="*/ 0 h 11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8183" h="1125000">
                <a:moveTo>
                  <a:pt x="1189091" y="0"/>
                </a:moveTo>
                <a:cubicBezTo>
                  <a:pt x="1806529" y="0"/>
                  <a:pt x="2314367" y="469248"/>
                  <a:pt x="2375434" y="1070574"/>
                </a:cubicBezTo>
                <a:lnTo>
                  <a:pt x="2378183" y="1125000"/>
                </a:lnTo>
                <a:lnTo>
                  <a:pt x="0" y="1125000"/>
                </a:lnTo>
                <a:lnTo>
                  <a:pt x="2748" y="1070574"/>
                </a:lnTo>
                <a:cubicBezTo>
                  <a:pt x="63816" y="469248"/>
                  <a:pt x="571654" y="0"/>
                  <a:pt x="1189091" y="0"/>
                </a:cubicBezTo>
                <a:close/>
              </a:path>
            </a:pathLst>
          </a:custGeom>
          <a:gradFill>
            <a:gsLst>
              <a:gs pos="100000">
                <a:schemeClr val="bg1">
                  <a:alpha val="82000"/>
                </a:schemeClr>
              </a:gs>
              <a:gs pos="0">
                <a:schemeClr val="bg1">
                  <a:alpha val="0"/>
                </a:schemeClr>
              </a:gs>
            </a:gsLst>
            <a:lin ang="168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4" name="直接连接符 443"/>
          <p:cNvCxnSpPr>
            <a:stCxn id="440" idx="0"/>
          </p:cNvCxnSpPr>
          <p:nvPr/>
        </p:nvCxnSpPr>
        <p:spPr>
          <a:xfrm flipH="1">
            <a:off x="2265899" y="4397745"/>
            <a:ext cx="1" cy="574763"/>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flipH="1">
            <a:off x="3976563" y="4416795"/>
            <a:ext cx="1" cy="574763"/>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flipH="1">
            <a:off x="6075257" y="4397744"/>
            <a:ext cx="1" cy="574763"/>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flipH="1">
            <a:off x="8895534" y="4348957"/>
            <a:ext cx="1" cy="574763"/>
          </a:xfrm>
          <a:prstGeom prst="line">
            <a:avLst/>
          </a:prstGeom>
          <a:ln>
            <a:solidFill>
              <a:schemeClr val="bg1">
                <a:alpha val="55000"/>
              </a:schemeClr>
            </a:solidFill>
            <a:prstDash val="dash"/>
          </a:ln>
        </p:spPr>
        <p:style>
          <a:lnRef idx="1">
            <a:schemeClr val="accent1"/>
          </a:lnRef>
          <a:fillRef idx="0">
            <a:schemeClr val="accent1"/>
          </a:fillRef>
          <a:effectRef idx="0">
            <a:schemeClr val="accent1"/>
          </a:effectRef>
          <a:fontRef idx="minor">
            <a:schemeClr val="tx1"/>
          </a:fontRef>
        </p:style>
      </p:cxnSp>
      <p:sp>
        <p:nvSpPr>
          <p:cNvPr id="448" name="文本框 447"/>
          <p:cNvSpPr txBox="1"/>
          <p:nvPr/>
        </p:nvSpPr>
        <p:spPr>
          <a:xfrm>
            <a:off x="1242217" y="5056177"/>
            <a:ext cx="1748633"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50" name="文本框 449"/>
          <p:cNvSpPr txBox="1"/>
          <p:nvPr/>
        </p:nvSpPr>
        <p:spPr>
          <a:xfrm>
            <a:off x="3090057" y="5101413"/>
            <a:ext cx="1748633"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51" name="文本框 450"/>
          <p:cNvSpPr txBox="1"/>
          <p:nvPr/>
        </p:nvSpPr>
        <p:spPr>
          <a:xfrm>
            <a:off x="5106117" y="5056177"/>
            <a:ext cx="2094783" cy="1200329"/>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请在此处添加文字添加文字请在此处添加文字添加文字</a:t>
            </a:r>
            <a:endParaRPr lang="zh-CN" altLang="en-US" dirty="0">
              <a:solidFill>
                <a:schemeClr val="bg1"/>
              </a:solidFill>
              <a:latin typeface="微软雅黑" panose="020B0503020204020204" pitchFamily="34" charset="-122"/>
              <a:ea typeface="微软雅黑" panose="020B0503020204020204" pitchFamily="34" charset="-122"/>
            </a:endParaRPr>
          </a:p>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52" name="文本框 451"/>
          <p:cNvSpPr txBox="1"/>
          <p:nvPr/>
        </p:nvSpPr>
        <p:spPr>
          <a:xfrm>
            <a:off x="7638592" y="5056177"/>
            <a:ext cx="2686508" cy="1477328"/>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请在此处添加文字添加文字请在此处添加文字添加文字请在此处添加文字添加文字</a:t>
            </a:r>
            <a:endParaRPr lang="zh-CN" altLang="en-US" dirty="0">
              <a:solidFill>
                <a:schemeClr val="bg1"/>
              </a:solidFill>
              <a:latin typeface="微软雅黑" panose="020B0503020204020204" pitchFamily="34" charset="-122"/>
              <a:ea typeface="微软雅黑" panose="020B0503020204020204" pitchFamily="34" charset="-122"/>
            </a:endParaRPr>
          </a:p>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39"/>
                                        </p:tgtEl>
                                        <p:attrNameLst>
                                          <p:attrName>style.visibility</p:attrName>
                                        </p:attrNameLst>
                                      </p:cBhvr>
                                      <p:to>
                                        <p:strVal val="visible"/>
                                      </p:to>
                                    </p:set>
                                    <p:animEffect transition="in" filter="wipe(left)">
                                      <p:cBhvr>
                                        <p:cTn id="7" dur="500"/>
                                        <p:tgtEl>
                                          <p:spTgt spid="43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27"/>
                                        </p:tgtEl>
                                        <p:attrNameLst>
                                          <p:attrName>style.visibility</p:attrName>
                                        </p:attrNameLst>
                                      </p:cBhvr>
                                      <p:to>
                                        <p:strVal val="visible"/>
                                      </p:to>
                                    </p:set>
                                    <p:animEffect transition="in" filter="fade">
                                      <p:cBhvr>
                                        <p:cTn id="11" dur="1000"/>
                                        <p:tgtEl>
                                          <p:spTgt spid="427"/>
                                        </p:tgtEl>
                                      </p:cBhvr>
                                    </p:animEffect>
                                    <p:anim calcmode="lin" valueType="num">
                                      <p:cBhvr>
                                        <p:cTn id="12" dur="1000" fill="hold"/>
                                        <p:tgtEl>
                                          <p:spTgt spid="427"/>
                                        </p:tgtEl>
                                        <p:attrNameLst>
                                          <p:attrName>ppt_x</p:attrName>
                                        </p:attrNameLst>
                                      </p:cBhvr>
                                      <p:tavLst>
                                        <p:tav tm="0">
                                          <p:val>
                                            <p:strVal val="#ppt_x"/>
                                          </p:val>
                                        </p:tav>
                                        <p:tav tm="100000">
                                          <p:val>
                                            <p:strVal val="#ppt_x"/>
                                          </p:val>
                                        </p:tav>
                                      </p:tavLst>
                                    </p:anim>
                                    <p:anim calcmode="lin" valueType="num">
                                      <p:cBhvr>
                                        <p:cTn id="13" dur="1000" fill="hold"/>
                                        <p:tgtEl>
                                          <p:spTgt spid="427"/>
                                        </p:tgtEl>
                                        <p:attrNameLst>
                                          <p:attrName>ppt_y</p:attrName>
                                        </p:attrNameLst>
                                      </p:cBhvr>
                                      <p:tavLst>
                                        <p:tav tm="0">
                                          <p:val>
                                            <p:strVal val="#ppt_y+.1"/>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40"/>
                                        </p:tgtEl>
                                        <p:attrNameLst>
                                          <p:attrName>style.visibility</p:attrName>
                                        </p:attrNameLst>
                                      </p:cBhvr>
                                      <p:to>
                                        <p:strVal val="visible"/>
                                      </p:to>
                                    </p:set>
                                    <p:anim calcmode="lin" valueType="num">
                                      <p:cBhvr additive="base">
                                        <p:cTn id="16" dur="500" fill="hold"/>
                                        <p:tgtEl>
                                          <p:spTgt spid="440"/>
                                        </p:tgtEl>
                                        <p:attrNameLst>
                                          <p:attrName>ppt_x</p:attrName>
                                        </p:attrNameLst>
                                      </p:cBhvr>
                                      <p:tavLst>
                                        <p:tav tm="0">
                                          <p:val>
                                            <p:strVal val="#ppt_x"/>
                                          </p:val>
                                        </p:tav>
                                        <p:tav tm="100000">
                                          <p:val>
                                            <p:strVal val="#ppt_x"/>
                                          </p:val>
                                        </p:tav>
                                      </p:tavLst>
                                    </p:anim>
                                    <p:anim calcmode="lin" valueType="num">
                                      <p:cBhvr additive="base">
                                        <p:cTn id="17" dur="500" fill="hold"/>
                                        <p:tgtEl>
                                          <p:spTgt spid="440"/>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444"/>
                                        </p:tgtEl>
                                        <p:attrNameLst>
                                          <p:attrName>style.visibility</p:attrName>
                                        </p:attrNameLst>
                                      </p:cBhvr>
                                      <p:to>
                                        <p:strVal val="visible"/>
                                      </p:to>
                                    </p:set>
                                    <p:anim calcmode="lin" valueType="num">
                                      <p:cBhvr additive="base">
                                        <p:cTn id="20" dur="500" fill="hold"/>
                                        <p:tgtEl>
                                          <p:spTgt spid="444"/>
                                        </p:tgtEl>
                                        <p:attrNameLst>
                                          <p:attrName>ppt_x</p:attrName>
                                        </p:attrNameLst>
                                      </p:cBhvr>
                                      <p:tavLst>
                                        <p:tav tm="0">
                                          <p:val>
                                            <p:strVal val="#ppt_x"/>
                                          </p:val>
                                        </p:tav>
                                        <p:tav tm="100000">
                                          <p:val>
                                            <p:strVal val="#ppt_x"/>
                                          </p:val>
                                        </p:tav>
                                      </p:tavLst>
                                    </p:anim>
                                    <p:anim calcmode="lin" valueType="num">
                                      <p:cBhvr additive="base">
                                        <p:cTn id="21" dur="500" fill="hold"/>
                                        <p:tgtEl>
                                          <p:spTgt spid="44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0"/>
                                        </p:tgtEl>
                                        <p:attrNameLst>
                                          <p:attrName>style.visibility</p:attrName>
                                        </p:attrNameLst>
                                      </p:cBhvr>
                                      <p:to>
                                        <p:strVal val="visible"/>
                                      </p:to>
                                    </p:set>
                                    <p:animEffect transition="in" filter="fade">
                                      <p:cBhvr>
                                        <p:cTn id="25" dur="1000"/>
                                        <p:tgtEl>
                                          <p:spTgt spid="430"/>
                                        </p:tgtEl>
                                      </p:cBhvr>
                                    </p:animEffect>
                                    <p:anim calcmode="lin" valueType="num">
                                      <p:cBhvr>
                                        <p:cTn id="26" dur="1000" fill="hold"/>
                                        <p:tgtEl>
                                          <p:spTgt spid="430"/>
                                        </p:tgtEl>
                                        <p:attrNameLst>
                                          <p:attrName>ppt_x</p:attrName>
                                        </p:attrNameLst>
                                      </p:cBhvr>
                                      <p:tavLst>
                                        <p:tav tm="0">
                                          <p:val>
                                            <p:strVal val="#ppt_x"/>
                                          </p:val>
                                        </p:tav>
                                        <p:tav tm="100000">
                                          <p:val>
                                            <p:strVal val="#ppt_x"/>
                                          </p:val>
                                        </p:tav>
                                      </p:tavLst>
                                    </p:anim>
                                    <p:anim calcmode="lin" valueType="num">
                                      <p:cBhvr>
                                        <p:cTn id="27" dur="1000" fill="hold"/>
                                        <p:tgtEl>
                                          <p:spTgt spid="430"/>
                                        </p:tgtEl>
                                        <p:attrNameLst>
                                          <p:attrName>ppt_y</p:attrName>
                                        </p:attrNameLst>
                                      </p:cBhvr>
                                      <p:tavLst>
                                        <p:tav tm="0">
                                          <p:val>
                                            <p:strVal val="#ppt_y+.1"/>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441"/>
                                        </p:tgtEl>
                                        <p:attrNameLst>
                                          <p:attrName>style.visibility</p:attrName>
                                        </p:attrNameLst>
                                      </p:cBhvr>
                                      <p:to>
                                        <p:strVal val="visible"/>
                                      </p:to>
                                    </p:set>
                                    <p:anim calcmode="lin" valueType="num">
                                      <p:cBhvr additive="base">
                                        <p:cTn id="30" dur="500" fill="hold"/>
                                        <p:tgtEl>
                                          <p:spTgt spid="441"/>
                                        </p:tgtEl>
                                        <p:attrNameLst>
                                          <p:attrName>ppt_x</p:attrName>
                                        </p:attrNameLst>
                                      </p:cBhvr>
                                      <p:tavLst>
                                        <p:tav tm="0">
                                          <p:val>
                                            <p:strVal val="#ppt_x"/>
                                          </p:val>
                                        </p:tav>
                                        <p:tav tm="100000">
                                          <p:val>
                                            <p:strVal val="#ppt_x"/>
                                          </p:val>
                                        </p:tav>
                                      </p:tavLst>
                                    </p:anim>
                                    <p:anim calcmode="lin" valueType="num">
                                      <p:cBhvr additive="base">
                                        <p:cTn id="31" dur="500" fill="hold"/>
                                        <p:tgtEl>
                                          <p:spTgt spid="441"/>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445"/>
                                        </p:tgtEl>
                                        <p:attrNameLst>
                                          <p:attrName>style.visibility</p:attrName>
                                        </p:attrNameLst>
                                      </p:cBhvr>
                                      <p:to>
                                        <p:strVal val="visible"/>
                                      </p:to>
                                    </p:set>
                                    <p:anim calcmode="lin" valueType="num">
                                      <p:cBhvr additive="base">
                                        <p:cTn id="34" dur="500" fill="hold"/>
                                        <p:tgtEl>
                                          <p:spTgt spid="445"/>
                                        </p:tgtEl>
                                        <p:attrNameLst>
                                          <p:attrName>ppt_x</p:attrName>
                                        </p:attrNameLst>
                                      </p:cBhvr>
                                      <p:tavLst>
                                        <p:tav tm="0">
                                          <p:val>
                                            <p:strVal val="#ppt_x"/>
                                          </p:val>
                                        </p:tav>
                                        <p:tav tm="100000">
                                          <p:val>
                                            <p:strVal val="#ppt_x"/>
                                          </p:val>
                                        </p:tav>
                                      </p:tavLst>
                                    </p:anim>
                                    <p:anim calcmode="lin" valueType="num">
                                      <p:cBhvr additive="base">
                                        <p:cTn id="35" dur="500" fill="hold"/>
                                        <p:tgtEl>
                                          <p:spTgt spid="445"/>
                                        </p:tgtEl>
                                        <p:attrNameLst>
                                          <p:attrName>ppt_y</p:attrName>
                                        </p:attrNameLst>
                                      </p:cBhvr>
                                      <p:tavLst>
                                        <p:tav tm="0">
                                          <p:val>
                                            <p:strVal val="0-#ppt_h/2"/>
                                          </p:val>
                                        </p:tav>
                                        <p:tav tm="100000">
                                          <p:val>
                                            <p:strVal val="#ppt_y"/>
                                          </p:val>
                                        </p:tav>
                                      </p:tavLst>
                                    </p:anim>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433"/>
                                        </p:tgtEl>
                                        <p:attrNameLst>
                                          <p:attrName>style.visibility</p:attrName>
                                        </p:attrNameLst>
                                      </p:cBhvr>
                                      <p:to>
                                        <p:strVal val="visible"/>
                                      </p:to>
                                    </p:set>
                                    <p:animEffect transition="in" filter="fade">
                                      <p:cBhvr>
                                        <p:cTn id="39" dur="1000"/>
                                        <p:tgtEl>
                                          <p:spTgt spid="433"/>
                                        </p:tgtEl>
                                      </p:cBhvr>
                                    </p:animEffect>
                                    <p:anim calcmode="lin" valueType="num">
                                      <p:cBhvr>
                                        <p:cTn id="40" dur="1000" fill="hold"/>
                                        <p:tgtEl>
                                          <p:spTgt spid="433"/>
                                        </p:tgtEl>
                                        <p:attrNameLst>
                                          <p:attrName>ppt_x</p:attrName>
                                        </p:attrNameLst>
                                      </p:cBhvr>
                                      <p:tavLst>
                                        <p:tav tm="0">
                                          <p:val>
                                            <p:strVal val="#ppt_x"/>
                                          </p:val>
                                        </p:tav>
                                        <p:tav tm="100000">
                                          <p:val>
                                            <p:strVal val="#ppt_x"/>
                                          </p:val>
                                        </p:tav>
                                      </p:tavLst>
                                    </p:anim>
                                    <p:anim calcmode="lin" valueType="num">
                                      <p:cBhvr>
                                        <p:cTn id="41" dur="1000" fill="hold"/>
                                        <p:tgtEl>
                                          <p:spTgt spid="433"/>
                                        </p:tgtEl>
                                        <p:attrNameLst>
                                          <p:attrName>ppt_y</p:attrName>
                                        </p:attrNameLst>
                                      </p:cBhvr>
                                      <p:tavLst>
                                        <p:tav tm="0">
                                          <p:val>
                                            <p:strVal val="#ppt_y+.1"/>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446"/>
                                        </p:tgtEl>
                                        <p:attrNameLst>
                                          <p:attrName>style.visibility</p:attrName>
                                        </p:attrNameLst>
                                      </p:cBhvr>
                                      <p:to>
                                        <p:strVal val="visible"/>
                                      </p:to>
                                    </p:set>
                                    <p:anim calcmode="lin" valueType="num">
                                      <p:cBhvr additive="base">
                                        <p:cTn id="48" dur="500" fill="hold"/>
                                        <p:tgtEl>
                                          <p:spTgt spid="446"/>
                                        </p:tgtEl>
                                        <p:attrNameLst>
                                          <p:attrName>ppt_x</p:attrName>
                                        </p:attrNameLst>
                                      </p:cBhvr>
                                      <p:tavLst>
                                        <p:tav tm="0">
                                          <p:val>
                                            <p:strVal val="#ppt_x"/>
                                          </p:val>
                                        </p:tav>
                                        <p:tav tm="100000">
                                          <p:val>
                                            <p:strVal val="#ppt_x"/>
                                          </p:val>
                                        </p:tav>
                                      </p:tavLst>
                                    </p:anim>
                                    <p:anim calcmode="lin" valueType="num">
                                      <p:cBhvr additive="base">
                                        <p:cTn id="49" dur="500" fill="hold"/>
                                        <p:tgtEl>
                                          <p:spTgt spid="446"/>
                                        </p:tgtEl>
                                        <p:attrNameLst>
                                          <p:attrName>ppt_y</p:attrName>
                                        </p:attrNameLst>
                                      </p:cBhvr>
                                      <p:tavLst>
                                        <p:tav tm="0">
                                          <p:val>
                                            <p:strVal val="0-#ppt_h/2"/>
                                          </p:val>
                                        </p:tav>
                                        <p:tav tm="100000">
                                          <p:val>
                                            <p:strVal val="#ppt_y"/>
                                          </p:val>
                                        </p:tav>
                                      </p:tavLst>
                                    </p:anim>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436"/>
                                        </p:tgtEl>
                                        <p:attrNameLst>
                                          <p:attrName>style.visibility</p:attrName>
                                        </p:attrNameLst>
                                      </p:cBhvr>
                                      <p:to>
                                        <p:strVal val="visible"/>
                                      </p:to>
                                    </p:set>
                                    <p:animEffect transition="in" filter="fade">
                                      <p:cBhvr>
                                        <p:cTn id="53" dur="1000"/>
                                        <p:tgtEl>
                                          <p:spTgt spid="436"/>
                                        </p:tgtEl>
                                      </p:cBhvr>
                                    </p:animEffect>
                                    <p:anim calcmode="lin" valueType="num">
                                      <p:cBhvr>
                                        <p:cTn id="54" dur="1000" fill="hold"/>
                                        <p:tgtEl>
                                          <p:spTgt spid="436"/>
                                        </p:tgtEl>
                                        <p:attrNameLst>
                                          <p:attrName>ppt_x</p:attrName>
                                        </p:attrNameLst>
                                      </p:cBhvr>
                                      <p:tavLst>
                                        <p:tav tm="0">
                                          <p:val>
                                            <p:strVal val="#ppt_x"/>
                                          </p:val>
                                        </p:tav>
                                        <p:tav tm="100000">
                                          <p:val>
                                            <p:strVal val="#ppt_x"/>
                                          </p:val>
                                        </p:tav>
                                      </p:tavLst>
                                    </p:anim>
                                    <p:anim calcmode="lin" valueType="num">
                                      <p:cBhvr>
                                        <p:cTn id="55" dur="1000" fill="hold"/>
                                        <p:tgtEl>
                                          <p:spTgt spid="436"/>
                                        </p:tgtEl>
                                        <p:attrNameLst>
                                          <p:attrName>ppt_y</p:attrName>
                                        </p:attrNameLst>
                                      </p:cBhvr>
                                      <p:tavLst>
                                        <p:tav tm="0">
                                          <p:val>
                                            <p:strVal val="#ppt_y+.1"/>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443"/>
                                        </p:tgtEl>
                                        <p:attrNameLst>
                                          <p:attrName>style.visibility</p:attrName>
                                        </p:attrNameLst>
                                      </p:cBhvr>
                                      <p:to>
                                        <p:strVal val="visible"/>
                                      </p:to>
                                    </p:set>
                                    <p:anim calcmode="lin" valueType="num">
                                      <p:cBhvr additive="base">
                                        <p:cTn id="58" dur="500" fill="hold"/>
                                        <p:tgtEl>
                                          <p:spTgt spid="443"/>
                                        </p:tgtEl>
                                        <p:attrNameLst>
                                          <p:attrName>ppt_x</p:attrName>
                                        </p:attrNameLst>
                                      </p:cBhvr>
                                      <p:tavLst>
                                        <p:tav tm="0">
                                          <p:val>
                                            <p:strVal val="#ppt_x"/>
                                          </p:val>
                                        </p:tav>
                                        <p:tav tm="100000">
                                          <p:val>
                                            <p:strVal val="#ppt_x"/>
                                          </p:val>
                                        </p:tav>
                                      </p:tavLst>
                                    </p:anim>
                                    <p:anim calcmode="lin" valueType="num">
                                      <p:cBhvr additive="base">
                                        <p:cTn id="59" dur="500" fill="hold"/>
                                        <p:tgtEl>
                                          <p:spTgt spid="443"/>
                                        </p:tgtEl>
                                        <p:attrNameLst>
                                          <p:attrName>ppt_y</p:attrName>
                                        </p:attrNameLst>
                                      </p:cBhvr>
                                      <p:tavLst>
                                        <p:tav tm="0">
                                          <p:val>
                                            <p:strVal val="0-#ppt_h/2"/>
                                          </p:val>
                                        </p:tav>
                                        <p:tav tm="100000">
                                          <p:val>
                                            <p:strVal val="#ppt_y"/>
                                          </p:val>
                                        </p:tav>
                                      </p:tavLst>
                                    </p:anim>
                                  </p:childTnLst>
                                </p:cTn>
                              </p:par>
                              <p:par>
                                <p:cTn id="60" presetID="2" presetClass="entr" presetSubtype="1" fill="hold" nodeType="withEffect">
                                  <p:stCondLst>
                                    <p:cond delay="0"/>
                                  </p:stCondLst>
                                  <p:childTnLst>
                                    <p:set>
                                      <p:cBhvr>
                                        <p:cTn id="61" dur="1" fill="hold">
                                          <p:stCondLst>
                                            <p:cond delay="0"/>
                                          </p:stCondLst>
                                        </p:cTn>
                                        <p:tgtEl>
                                          <p:spTgt spid="447"/>
                                        </p:tgtEl>
                                        <p:attrNameLst>
                                          <p:attrName>style.visibility</p:attrName>
                                        </p:attrNameLst>
                                      </p:cBhvr>
                                      <p:to>
                                        <p:strVal val="visible"/>
                                      </p:to>
                                    </p:set>
                                    <p:anim calcmode="lin" valueType="num">
                                      <p:cBhvr additive="base">
                                        <p:cTn id="62" dur="500" fill="hold"/>
                                        <p:tgtEl>
                                          <p:spTgt spid="447"/>
                                        </p:tgtEl>
                                        <p:attrNameLst>
                                          <p:attrName>ppt_x</p:attrName>
                                        </p:attrNameLst>
                                      </p:cBhvr>
                                      <p:tavLst>
                                        <p:tav tm="0">
                                          <p:val>
                                            <p:strVal val="#ppt_x"/>
                                          </p:val>
                                        </p:tav>
                                        <p:tav tm="100000">
                                          <p:val>
                                            <p:strVal val="#ppt_x"/>
                                          </p:val>
                                        </p:tav>
                                      </p:tavLst>
                                    </p:anim>
                                    <p:anim calcmode="lin" valueType="num">
                                      <p:cBhvr additive="base">
                                        <p:cTn id="63" dur="500" fill="hold"/>
                                        <p:tgtEl>
                                          <p:spTgt spid="4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 grpId="0" animBg="1"/>
      <p:bldP spid="441" grpId="0" animBg="1"/>
      <p:bldP spid="442" grpId="0" animBg="1"/>
      <p:bldP spid="443" grpId="0" animBg="1"/>
    </p:bldLst>
  </p:timing>
</p:sld>
</file>

<file path=ppt/tags/tag1.xml><?xml version="1.0" encoding="utf-8"?>
<p:tagLst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2258</Words>
  <Application>WPS 演示</Application>
  <PresentationFormat>自定义</PresentationFormat>
  <Paragraphs>295</Paragraphs>
  <Slides>22</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微软雅黑</vt:lpstr>
      <vt:lpstr>方正清刻本悦宋简体</vt:lpstr>
      <vt:lpstr>方正兰亭粗黑简体</vt:lpstr>
      <vt:lpstr>Impact</vt:lpstr>
      <vt:lpstr>等线</vt:lpstr>
      <vt:lpstr>Arial Unicode MS</vt:lpstr>
      <vt:lpstr>等线 Light</vt:lpstr>
      <vt:lpstr>Calibri</vt:lpstr>
      <vt:lpstr>华文细黑</vt:lpstr>
      <vt:lpstr>Kartika</vt:lpstr>
      <vt:lpstr>Haettenschweiler</vt:lpstr>
      <vt:lpstr>黑体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xckkf</cp:lastModifiedBy>
  <cp:revision>14</cp:revision>
  <dcterms:created xsi:type="dcterms:W3CDTF">2016-05-11T12:52:00Z</dcterms:created>
  <dcterms:modified xsi:type="dcterms:W3CDTF">2024-07-10T06:35:16Z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