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5"/>
  </p:handoutMasterIdLst>
  <p:sldIdLst>
    <p:sldId id="263" r:id="rId3"/>
    <p:sldId id="257" r:id="rId5"/>
    <p:sldId id="262" r:id="rId6"/>
    <p:sldId id="269" r:id="rId7"/>
    <p:sldId id="270" r:id="rId8"/>
    <p:sldId id="275" r:id="rId9"/>
    <p:sldId id="268" r:id="rId10"/>
    <p:sldId id="265" r:id="rId11"/>
    <p:sldId id="271" r:id="rId12"/>
    <p:sldId id="277" r:id="rId13"/>
    <p:sldId id="274" r:id="rId14"/>
    <p:sldId id="267" r:id="rId15"/>
    <p:sldId id="276" r:id="rId16"/>
    <p:sldId id="261" r:id="rId17"/>
    <p:sldId id="280" r:id="rId18"/>
    <p:sldId id="272" r:id="rId19"/>
    <p:sldId id="266" r:id="rId20"/>
    <p:sldId id="273" r:id="rId21"/>
    <p:sldId id="279" r:id="rId22"/>
    <p:sldId id="278" r:id="rId23"/>
    <p:sldId id="281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7E89"/>
    <a:srgbClr val="EC5077"/>
    <a:srgbClr val="EEBCD9"/>
    <a:srgbClr val="3E0846"/>
    <a:srgbClr val="8BA2AB"/>
    <a:srgbClr val="A8B9C0"/>
    <a:srgbClr val="CC1641"/>
    <a:srgbClr val="620C6E"/>
    <a:srgbClr val="E38EBE"/>
    <a:srgbClr val="7A94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93" autoAdjust="0"/>
    <p:restoredTop sz="96429" autoAdjust="0"/>
  </p:normalViewPr>
  <p:slideViewPr>
    <p:cSldViewPr snapToGrid="0">
      <p:cViewPr varScale="1">
        <p:scale>
          <a:sx n="43" d="100"/>
          <a:sy n="43" d="100"/>
        </p:scale>
        <p:origin x="708" y="5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45000" cy="450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handoutMaster" Target="handoutMasters/handoutMaster1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76BCAFF-F6DB-4E17-A574-2E899D01E9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766DA3-C18E-493D-9657-4303D0DF05B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0.xml"/><Relationship Id="rId1" Type="http://schemas.openxmlformats.org/officeDocument/2006/relationships/image" Target="../media/image3.emf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1.xml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2.xml"/></Relationships>
</file>

<file path=ppt/slides/_rels/slide15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jpeg"/><Relationship Id="rId8" Type="http://schemas.openxmlformats.org/officeDocument/2006/relationships/image" Target="../media/image20.png"/><Relationship Id="rId7" Type="http://schemas.openxmlformats.org/officeDocument/2006/relationships/image" Target="../media/image19.png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23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.xml"/><Relationship Id="rId1" Type="http://schemas.openxmlformats.org/officeDocument/2006/relationships/image" Target="../media/image3.emf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6.xml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7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6.xml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5" Type="http://schemas.openxmlformats.org/officeDocument/2006/relationships/slideLayout" Target="../slideLayouts/slideLayout2.xml"/><Relationship Id="rId14" Type="http://schemas.openxmlformats.org/officeDocument/2006/relationships/image" Target="../media/image5.emf"/><Relationship Id="rId13" Type="http://schemas.openxmlformats.org/officeDocument/2006/relationships/tags" Target="../tags/tag10.xml"/><Relationship Id="rId12" Type="http://schemas.openxmlformats.org/officeDocument/2006/relationships/tags" Target="../tags/tag9.xml"/><Relationship Id="rId11" Type="http://schemas.openxmlformats.org/officeDocument/2006/relationships/tags" Target="../tags/tag8.xml"/><Relationship Id="rId10" Type="http://schemas.openxmlformats.org/officeDocument/2006/relationships/tags" Target="../tags/tag7.xml"/><Relationship Id="rId1" Type="http://schemas.openxmlformats.org/officeDocument/2006/relationships/image" Target="../media/image2.emf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2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hyperlink" Target="http://www.92ppt.net/" TargetMode="External"/><Relationship Id="rId1" Type="http://schemas.openxmlformats.org/officeDocument/2006/relationships/image" Target="../media/image1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2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3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4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jpe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image" Target="../media/image3.emf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0.png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tags" Target="../tags/tag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5050" t="14646" r="21285" b="26323"/>
          <a:stretch>
            <a:fillRect/>
          </a:stretch>
        </p:blipFill>
        <p:spPr>
          <a:xfrm>
            <a:off x="-10997" y="-74142"/>
            <a:ext cx="12202997" cy="6932141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4677547" y="1928217"/>
            <a:ext cx="64198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3600" cap="all" dirty="0">
                <a:solidFill>
                  <a:srgbClr val="3E0846"/>
                </a:solidFill>
                <a:cs typeface="Arial" panose="020B0604020202020204" pitchFamily="34" charset="0"/>
              </a:rPr>
              <a:t>清新手绘荷花商务</a:t>
            </a:r>
            <a:r>
              <a:rPr lang="en-US" altLang="zh-CN" sz="3600" cap="all" dirty="0">
                <a:solidFill>
                  <a:srgbClr val="3E0846"/>
                </a:solidFill>
                <a:cs typeface="Arial" panose="020B0604020202020204" pitchFamily="34" charset="0"/>
              </a:rPr>
              <a:t>PPT</a:t>
            </a:r>
            <a:r>
              <a:rPr lang="zh-CN" altLang="en-US" sz="3600" cap="all" dirty="0">
                <a:solidFill>
                  <a:srgbClr val="3E0846"/>
                </a:solidFill>
                <a:cs typeface="Arial" panose="020B0604020202020204" pitchFamily="34" charset="0"/>
              </a:rPr>
              <a:t>模板</a:t>
            </a:r>
            <a:endParaRPr lang="zh-CN" altLang="en-US" sz="3600" cap="all" dirty="0">
              <a:solidFill>
                <a:srgbClr val="3E0846"/>
              </a:solidFill>
              <a:cs typeface="Arial" panose="020B0604020202020204" pitchFamily="34" charset="0"/>
            </a:endParaRPr>
          </a:p>
        </p:txBody>
      </p:sp>
      <p:sp>
        <p:nvSpPr>
          <p:cNvPr id="8" name="矩形 259"/>
          <p:cNvSpPr>
            <a:spLocks noChangeArrowheads="1"/>
          </p:cNvSpPr>
          <p:nvPr/>
        </p:nvSpPr>
        <p:spPr bwMode="auto">
          <a:xfrm>
            <a:off x="6139155" y="3991166"/>
            <a:ext cx="2448183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cs typeface="Arial" panose="020B0604020202020204" pitchFamily="34" charset="0"/>
              </a:rPr>
              <a:t>汇报人：</a:t>
            </a:r>
            <a:endParaRPr lang="zh-CN" altLang="en-US" sz="1800" cap="all" dirty="0"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5369525" y="2661187"/>
            <a:ext cx="51831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cs typeface="Arial" panose="020B0604020202020204" pitchFamily="34" charset="0"/>
              </a:rPr>
              <a:t>适用于商务汇报</a:t>
            </a:r>
            <a:r>
              <a:rPr lang="en-US" altLang="zh-CN" sz="1800" cap="all" dirty="0">
                <a:cs typeface="Arial" panose="020B0604020202020204" pitchFamily="34" charset="0"/>
              </a:rPr>
              <a:t>/</a:t>
            </a:r>
            <a:r>
              <a:rPr lang="zh-CN" altLang="en-US" sz="1800" cap="all" dirty="0">
                <a:cs typeface="Arial" panose="020B0604020202020204" pitchFamily="34" charset="0"/>
              </a:rPr>
              <a:t>述职报告</a:t>
            </a:r>
            <a:r>
              <a:rPr lang="en-US" altLang="zh-CN" sz="1800" cap="all" dirty="0">
                <a:cs typeface="Arial" panose="020B0604020202020204" pitchFamily="34" charset="0"/>
              </a:rPr>
              <a:t>/</a:t>
            </a:r>
            <a:r>
              <a:rPr lang="zh-CN" altLang="en-US" sz="1800" cap="all" dirty="0">
                <a:cs typeface="Arial" panose="020B0604020202020204" pitchFamily="34" charset="0"/>
              </a:rPr>
              <a:t>演讲课件通用模板</a:t>
            </a:r>
            <a:endParaRPr lang="zh-CN" altLang="en-US" sz="1800" cap="all" dirty="0">
              <a:cs typeface="Arial" panose="020B0604020202020204" pitchFamily="34" charset="0"/>
            </a:endParaRPr>
          </a:p>
        </p:txBody>
      </p:sp>
      <p:sp>
        <p:nvSpPr>
          <p:cNvPr id="10" name="矩形 259"/>
          <p:cNvSpPr>
            <a:spLocks noChangeArrowheads="1"/>
          </p:cNvSpPr>
          <p:nvPr/>
        </p:nvSpPr>
        <p:spPr bwMode="auto">
          <a:xfrm>
            <a:off x="8738801" y="3991165"/>
            <a:ext cx="2448183" cy="293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cs typeface="Arial" panose="020B0604020202020204" pitchFamily="34" charset="0"/>
              </a:rPr>
              <a:t>日期：</a:t>
            </a:r>
            <a:r>
              <a:rPr lang="en-US" altLang="zh-CN" sz="1800" cap="all" dirty="0">
                <a:cs typeface="Arial" panose="020B0604020202020204" pitchFamily="34" charset="0"/>
              </a:rPr>
              <a:t>2017.10.</a:t>
            </a:r>
            <a:r>
              <a:rPr lang="en-US" sz="1800" cap="all" dirty="0">
                <a:cs typeface="Arial" panose="020B0604020202020204" pitchFamily="34" charset="0"/>
              </a:rPr>
              <a:t>10</a:t>
            </a:r>
            <a:endParaRPr lang="en-US" sz="1800" cap="all" dirty="0"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771112" y="486529"/>
            <a:ext cx="5182870" cy="3987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zh-CN" altLang="en-US" sz="2000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更多资源，请访问</a:t>
            </a:r>
            <a:r>
              <a:rPr lang="en-US" altLang="zh-CN" sz="2000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  <a:hlinkClick r:id="rId2"/>
              </a:rPr>
              <a:t>http://www.92ppt.net</a:t>
            </a:r>
            <a:endParaRPr lang="en-US" altLang="zh-CN" sz="2000" strike="noStrike" noProof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+mn-ea"/>
              <a:hlinkClick r:id="rId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25" name="Oval 6"/>
          <p:cNvSpPr>
            <a:spLocks noChangeAspect="1"/>
          </p:cNvSpPr>
          <p:nvPr/>
        </p:nvSpPr>
        <p:spPr>
          <a:xfrm>
            <a:off x="1260295" y="1967645"/>
            <a:ext cx="1800225" cy="1800225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3C3C3C"/>
              </a:solidFill>
            </a:endParaRPr>
          </a:p>
        </p:txBody>
      </p:sp>
      <p:sp>
        <p:nvSpPr>
          <p:cNvPr id="26" name="Oval 8"/>
          <p:cNvSpPr>
            <a:spLocks noChangeAspect="1"/>
          </p:cNvSpPr>
          <p:nvPr/>
        </p:nvSpPr>
        <p:spPr>
          <a:xfrm>
            <a:off x="5194120" y="1967645"/>
            <a:ext cx="1800225" cy="1800225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3C3C3C"/>
              </a:solidFill>
            </a:endParaRPr>
          </a:p>
        </p:txBody>
      </p:sp>
      <p:sp>
        <p:nvSpPr>
          <p:cNvPr id="27" name="Oval 10"/>
          <p:cNvSpPr>
            <a:spLocks noChangeAspect="1"/>
          </p:cNvSpPr>
          <p:nvPr/>
        </p:nvSpPr>
        <p:spPr>
          <a:xfrm>
            <a:off x="9127945" y="1967645"/>
            <a:ext cx="1800225" cy="180022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3C3C3C"/>
              </a:solidFill>
            </a:endParaRPr>
          </a:p>
        </p:txBody>
      </p:sp>
      <p:cxnSp>
        <p:nvCxnSpPr>
          <p:cNvPr id="28" name="Straight Connector 11"/>
          <p:cNvCxnSpPr/>
          <p:nvPr/>
        </p:nvCxnSpPr>
        <p:spPr>
          <a:xfrm>
            <a:off x="2160407" y="3875820"/>
            <a:ext cx="0" cy="407987"/>
          </a:xfrm>
          <a:prstGeom prst="line">
            <a:avLst/>
          </a:prstGeom>
          <a:ln w="12700">
            <a:solidFill>
              <a:srgbClr val="EC5077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13"/>
          <p:cNvCxnSpPr/>
          <p:nvPr/>
        </p:nvCxnSpPr>
        <p:spPr>
          <a:xfrm>
            <a:off x="4127320" y="4128232"/>
            <a:ext cx="0" cy="180975"/>
          </a:xfrm>
          <a:prstGeom prst="line">
            <a:avLst/>
          </a:prstGeom>
          <a:ln w="12700">
            <a:solidFill>
              <a:srgbClr val="EC5077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15"/>
          <p:cNvCxnSpPr/>
          <p:nvPr/>
        </p:nvCxnSpPr>
        <p:spPr>
          <a:xfrm>
            <a:off x="6092645" y="3913920"/>
            <a:ext cx="0" cy="407987"/>
          </a:xfrm>
          <a:prstGeom prst="line">
            <a:avLst/>
          </a:prstGeom>
          <a:ln w="12700">
            <a:solidFill>
              <a:srgbClr val="EC5077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17"/>
          <p:cNvCxnSpPr/>
          <p:nvPr/>
        </p:nvCxnSpPr>
        <p:spPr>
          <a:xfrm>
            <a:off x="8056382" y="4167920"/>
            <a:ext cx="0" cy="180975"/>
          </a:xfrm>
          <a:prstGeom prst="line">
            <a:avLst/>
          </a:prstGeom>
          <a:ln w="12700">
            <a:solidFill>
              <a:srgbClr val="EC5077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22"/>
          <p:cNvCxnSpPr/>
          <p:nvPr/>
        </p:nvCxnSpPr>
        <p:spPr>
          <a:xfrm>
            <a:off x="10020120" y="3953607"/>
            <a:ext cx="0" cy="407988"/>
          </a:xfrm>
          <a:prstGeom prst="line">
            <a:avLst/>
          </a:prstGeom>
          <a:ln w="12700">
            <a:solidFill>
              <a:srgbClr val="EC5077"/>
            </a:solidFill>
            <a:prstDash val="sysDot"/>
            <a:headEnd type="oval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7"/>
          <p:cNvSpPr>
            <a:spLocks noChangeAspect="1"/>
          </p:cNvSpPr>
          <p:nvPr/>
        </p:nvSpPr>
        <p:spPr>
          <a:xfrm>
            <a:off x="2863670" y="1526320"/>
            <a:ext cx="2519362" cy="252095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3C3C3C"/>
              </a:solidFill>
            </a:endParaRPr>
          </a:p>
        </p:txBody>
      </p:sp>
      <p:sp>
        <p:nvSpPr>
          <p:cNvPr id="34" name="Oval 9"/>
          <p:cNvSpPr>
            <a:spLocks noChangeAspect="1"/>
          </p:cNvSpPr>
          <p:nvPr/>
        </p:nvSpPr>
        <p:spPr>
          <a:xfrm>
            <a:off x="6797495" y="1554895"/>
            <a:ext cx="2519362" cy="2520950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 w="635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zh-CN">
              <a:solidFill>
                <a:srgbClr val="3C3C3C"/>
              </a:solidFill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5383032" y="4643953"/>
            <a:ext cx="1988913" cy="105408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1071607" y="4643953"/>
            <a:ext cx="1988913" cy="105408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3321614" y="4643953"/>
            <a:ext cx="1988913" cy="105408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/>
          <p:nvPr/>
        </p:nvSpPr>
        <p:spPr>
          <a:xfrm>
            <a:off x="7444450" y="4643953"/>
            <a:ext cx="1988913" cy="105408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9593761" y="4657627"/>
            <a:ext cx="1988913" cy="105408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5" grpId="0" animBg="1"/>
      <p:bldP spid="26" grpId="0" animBg="1"/>
      <p:bldP spid="27" grpId="0" animBg="1"/>
      <p:bldP spid="33" grpId="0" animBg="1"/>
      <p:bldP spid="34" grpId="0" animBg="1"/>
      <p:bldP spid="40" grpId="0"/>
      <p:bldP spid="41" grpId="0"/>
      <p:bldP spid="42" grpId="0"/>
      <p:bldP spid="43" grpId="0"/>
      <p:bldP spid="4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grpSp>
        <p:nvGrpSpPr>
          <p:cNvPr id="7" name="组合 32"/>
          <p:cNvGrpSpPr/>
          <p:nvPr/>
        </p:nvGrpSpPr>
        <p:grpSpPr bwMode="auto">
          <a:xfrm>
            <a:off x="629151" y="3302875"/>
            <a:ext cx="3623746" cy="618380"/>
            <a:chOff x="-1032447" y="0"/>
            <a:chExt cx="2967616" cy="506624"/>
          </a:xfrm>
          <a:solidFill>
            <a:srgbClr val="EC5077"/>
          </a:solidFill>
        </p:grpSpPr>
        <p:sp>
          <p:nvSpPr>
            <p:cNvPr id="8" name="圆角矩形 33"/>
            <p:cNvSpPr>
              <a:spLocks noChangeArrowheads="1"/>
            </p:cNvSpPr>
            <p:nvPr/>
          </p:nvSpPr>
          <p:spPr bwMode="auto">
            <a:xfrm>
              <a:off x="-1032447" y="73989"/>
              <a:ext cx="2967616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等腰三角形 34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0" name="椭圆 35"/>
          <p:cNvSpPr>
            <a:spLocks noChangeArrowheads="1"/>
          </p:cNvSpPr>
          <p:nvPr/>
        </p:nvSpPr>
        <p:spPr bwMode="auto">
          <a:xfrm>
            <a:off x="2422956" y="1697799"/>
            <a:ext cx="1294916" cy="1294916"/>
          </a:xfrm>
          <a:prstGeom prst="ellipse">
            <a:avLst/>
          </a:prstGeom>
          <a:solidFill>
            <a:srgbClr val="EC5077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1" name="组合 36"/>
          <p:cNvGrpSpPr/>
          <p:nvPr/>
        </p:nvGrpSpPr>
        <p:grpSpPr bwMode="auto">
          <a:xfrm flipV="1">
            <a:off x="4111386" y="3393983"/>
            <a:ext cx="2363028" cy="618381"/>
            <a:chOff x="0" y="0"/>
            <a:chExt cx="1935168" cy="506624"/>
          </a:xfrm>
          <a:solidFill>
            <a:schemeClr val="accent6">
              <a:lumMod val="75000"/>
            </a:schemeClr>
          </a:solidFill>
        </p:grpSpPr>
        <p:sp>
          <p:nvSpPr>
            <p:cNvPr id="12" name="圆角矩形 37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等腰三角形 38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4" name="椭圆 39"/>
          <p:cNvSpPr>
            <a:spLocks noChangeArrowheads="1"/>
          </p:cNvSpPr>
          <p:nvPr/>
        </p:nvSpPr>
        <p:spPr bwMode="auto">
          <a:xfrm>
            <a:off x="4723950" y="4424406"/>
            <a:ext cx="1294916" cy="12949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5" name="组合 40"/>
          <p:cNvGrpSpPr/>
          <p:nvPr/>
        </p:nvGrpSpPr>
        <p:grpSpPr bwMode="auto">
          <a:xfrm>
            <a:off x="6336781" y="3302875"/>
            <a:ext cx="2364965" cy="618380"/>
            <a:chOff x="0" y="0"/>
            <a:chExt cx="1935168" cy="506624"/>
          </a:xfrm>
          <a:solidFill>
            <a:srgbClr val="EC5077"/>
          </a:solidFill>
        </p:grpSpPr>
        <p:sp>
          <p:nvSpPr>
            <p:cNvPr id="16" name="圆角矩形 41"/>
            <p:cNvSpPr>
              <a:spLocks noChangeArrowheads="1"/>
            </p:cNvSpPr>
            <p:nvPr/>
          </p:nvSpPr>
          <p:spPr bwMode="auto">
            <a:xfrm>
              <a:off x="0" y="73989"/>
              <a:ext cx="1935168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等腰三角形 42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40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8" name="椭圆 43"/>
          <p:cNvSpPr>
            <a:spLocks noChangeArrowheads="1"/>
          </p:cNvSpPr>
          <p:nvPr/>
        </p:nvSpPr>
        <p:spPr bwMode="auto">
          <a:xfrm>
            <a:off x="6871803" y="1697799"/>
            <a:ext cx="1294916" cy="1294916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椭圆 45"/>
          <p:cNvSpPr>
            <a:spLocks noChangeArrowheads="1"/>
          </p:cNvSpPr>
          <p:nvPr/>
        </p:nvSpPr>
        <p:spPr bwMode="auto">
          <a:xfrm>
            <a:off x="9093321" y="4424406"/>
            <a:ext cx="1294916" cy="1294916"/>
          </a:xfrm>
          <a:prstGeom prst="ellipse">
            <a:avLst/>
          </a:prstGeom>
          <a:solidFill>
            <a:srgbClr val="EC5077"/>
          </a:solidFill>
          <a:ln>
            <a:noFill/>
          </a:ln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zh-CN" sz="140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TextBox 50"/>
          <p:cNvSpPr>
            <a:spLocks noChangeArrowheads="1"/>
          </p:cNvSpPr>
          <p:nvPr/>
        </p:nvSpPr>
        <p:spPr bwMode="auto">
          <a:xfrm>
            <a:off x="2328935" y="3545187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51"/>
          <p:cNvSpPr>
            <a:spLocks noChangeArrowheads="1"/>
          </p:cNvSpPr>
          <p:nvPr/>
        </p:nvSpPr>
        <p:spPr bwMode="auto">
          <a:xfrm>
            <a:off x="4550452" y="3545187"/>
            <a:ext cx="1459687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TextBox 52"/>
          <p:cNvSpPr>
            <a:spLocks noChangeArrowheads="1"/>
          </p:cNvSpPr>
          <p:nvPr/>
        </p:nvSpPr>
        <p:spPr bwMode="auto">
          <a:xfrm>
            <a:off x="6874708" y="3545187"/>
            <a:ext cx="1457749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7" name="组合 53"/>
          <p:cNvGrpSpPr/>
          <p:nvPr/>
        </p:nvGrpSpPr>
        <p:grpSpPr bwMode="auto">
          <a:xfrm flipV="1">
            <a:off x="8558295" y="3393981"/>
            <a:ext cx="3501620" cy="618382"/>
            <a:chOff x="-1" y="0"/>
            <a:chExt cx="2865253" cy="506625"/>
          </a:xfrm>
          <a:solidFill>
            <a:schemeClr val="accent6">
              <a:lumMod val="75000"/>
            </a:schemeClr>
          </a:solidFill>
        </p:grpSpPr>
        <p:sp>
          <p:nvSpPr>
            <p:cNvPr id="28" name="圆角矩形 54"/>
            <p:cNvSpPr>
              <a:spLocks noChangeArrowheads="1"/>
            </p:cNvSpPr>
            <p:nvPr/>
          </p:nvSpPr>
          <p:spPr bwMode="auto">
            <a:xfrm>
              <a:off x="-1" y="73990"/>
              <a:ext cx="2865253" cy="432635"/>
            </a:xfrm>
            <a:prstGeom prst="roundRect">
              <a:avLst>
                <a:gd name="adj" fmla="val 16667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等腰三角形 55"/>
            <p:cNvSpPr>
              <a:spLocks noChangeArrowheads="1"/>
            </p:cNvSpPr>
            <p:nvPr/>
          </p:nvSpPr>
          <p:spPr bwMode="auto">
            <a:xfrm>
              <a:off x="902659" y="0"/>
              <a:ext cx="129852" cy="95220"/>
            </a:xfrm>
            <a:prstGeom prst="triangle">
              <a:avLst>
                <a:gd name="adj" fmla="val 50000"/>
              </a:avLst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25400">
                  <a:solidFill>
                    <a:srgbClr val="BABABA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>
                <a:lnSpc>
                  <a:spcPct val="120000"/>
                </a:lnSpc>
              </a:pPr>
              <a:endParaRPr lang="zh-CN" altLang="zh-CN" sz="160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56"/>
          <p:cNvSpPr>
            <a:spLocks noChangeArrowheads="1"/>
          </p:cNvSpPr>
          <p:nvPr/>
        </p:nvSpPr>
        <p:spPr bwMode="auto">
          <a:xfrm>
            <a:off x="8917882" y="3545187"/>
            <a:ext cx="1459688" cy="258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输入文本内容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TextBox 67"/>
          <p:cNvSpPr>
            <a:spLocks noChangeArrowheads="1"/>
          </p:cNvSpPr>
          <p:nvPr/>
        </p:nvSpPr>
        <p:spPr bwMode="auto">
          <a:xfrm>
            <a:off x="2689318" y="2104703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TextBox 68"/>
          <p:cNvSpPr>
            <a:spLocks noChangeArrowheads="1"/>
          </p:cNvSpPr>
          <p:nvPr/>
        </p:nvSpPr>
        <p:spPr bwMode="auto">
          <a:xfrm>
            <a:off x="7138274" y="2104703"/>
            <a:ext cx="760039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9" name="TextBox 70"/>
          <p:cNvSpPr>
            <a:spLocks noChangeArrowheads="1"/>
          </p:cNvSpPr>
          <p:nvPr/>
        </p:nvSpPr>
        <p:spPr bwMode="auto">
          <a:xfrm>
            <a:off x="4990313" y="483131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TextBox 72"/>
          <p:cNvSpPr>
            <a:spLocks noChangeArrowheads="1"/>
          </p:cNvSpPr>
          <p:nvPr/>
        </p:nvSpPr>
        <p:spPr bwMode="auto">
          <a:xfrm>
            <a:off x="9359683" y="4831310"/>
            <a:ext cx="762194" cy="5170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4574583" y="1616442"/>
            <a:ext cx="1586638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3984234" y="2002829"/>
            <a:ext cx="2767337" cy="83297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/>
          <p:nvPr/>
        </p:nvSpPr>
        <p:spPr>
          <a:xfrm>
            <a:off x="9454665" y="1701794"/>
            <a:ext cx="1586638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8864316" y="2088181"/>
            <a:ext cx="2767337" cy="83297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6875577" y="4545499"/>
            <a:ext cx="1586638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6285228" y="4931886"/>
            <a:ext cx="2767337" cy="83297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2061073" y="4603444"/>
            <a:ext cx="1586638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Content Placeholder 2"/>
          <p:cNvSpPr txBox="1"/>
          <p:nvPr/>
        </p:nvSpPr>
        <p:spPr>
          <a:xfrm>
            <a:off x="1470724" y="4989831"/>
            <a:ext cx="2767337" cy="83297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>
                                      <p:cBhvr>
                                        <p:cTn id="53" dur="3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0" grpId="0" animBg="1"/>
      <p:bldP spid="14" grpId="0" animBg="1"/>
      <p:bldP spid="18" grpId="0" animBg="1"/>
      <p:bldP spid="19" grpId="0" animBg="1"/>
      <p:bldP spid="24" grpId="0"/>
      <p:bldP spid="25" grpId="0"/>
      <p:bldP spid="26" grpId="0"/>
      <p:bldP spid="30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244" y="279627"/>
            <a:ext cx="4171551" cy="399611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43036" y="1508289"/>
            <a:ext cx="1929104" cy="18099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n w="15875">
                  <a:solidFill>
                    <a:srgbClr val="3E0846"/>
                  </a:solidFill>
                </a:ln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03</a:t>
            </a:r>
            <a:endParaRPr lang="en-US" altLang="zh-CN" sz="3600" dirty="0">
              <a:ln w="15875">
                <a:solidFill>
                  <a:srgbClr val="3E0846"/>
                </a:solidFill>
              </a:ln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  <a:p>
            <a:pPr algn="ctr"/>
            <a:r>
              <a:rPr lang="en-US" altLang="zh-CN" dirty="0"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Part Three</a:t>
            </a:r>
            <a:endParaRPr lang="zh-CN" altLang="en-US" dirty="0"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4" name="MH_Entry_1"/>
          <p:cNvSpPr/>
          <p:nvPr>
            <p:custDataLst>
              <p:tags r:id="rId2"/>
            </p:custDataLst>
          </p:nvPr>
        </p:nvSpPr>
        <p:spPr>
          <a:xfrm>
            <a:off x="3125257" y="4546897"/>
            <a:ext cx="6565498" cy="7755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7" name="任意多边形 6"/>
          <p:cNvSpPr>
            <a:spLocks noChangeArrowheads="1"/>
          </p:cNvSpPr>
          <p:nvPr/>
        </p:nvSpPr>
        <p:spPr bwMode="auto">
          <a:xfrm>
            <a:off x="7392620" y="2947720"/>
            <a:ext cx="2160587" cy="2995613"/>
          </a:xfrm>
          <a:custGeom>
            <a:avLst/>
            <a:gdLst>
              <a:gd name="T0" fmla="*/ 0 w 2380342"/>
              <a:gd name="T1" fmla="*/ 0 h 2931886"/>
              <a:gd name="T2" fmla="*/ 1961120 w 2380342"/>
              <a:gd name="T3" fmla="*/ 0 h 2931886"/>
              <a:gd name="T4" fmla="*/ 1961120 w 2380342"/>
              <a:gd name="T5" fmla="*/ 2994576 h 2931886"/>
              <a:gd name="T6" fmla="*/ 1908915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</a:ln>
        </p:spPr>
        <p:txBody>
          <a:bodyPr bIns="144000"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请输入文字</a:t>
            </a:r>
            <a:endParaRPr lang="zh-CN" altLang="en-US" sz="1800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任意多边形 18"/>
          <p:cNvSpPr>
            <a:spLocks noChangeArrowheads="1"/>
          </p:cNvSpPr>
          <p:nvPr/>
        </p:nvSpPr>
        <p:spPr bwMode="auto">
          <a:xfrm>
            <a:off x="4921211" y="2947719"/>
            <a:ext cx="2160588" cy="2995613"/>
          </a:xfrm>
          <a:custGeom>
            <a:avLst/>
            <a:gdLst>
              <a:gd name="T0" fmla="*/ 0 w 2380342"/>
              <a:gd name="T1" fmla="*/ 0 h 2931886"/>
              <a:gd name="T2" fmla="*/ 1961122 w 2380342"/>
              <a:gd name="T3" fmla="*/ 0 h 2931886"/>
              <a:gd name="T4" fmla="*/ 1961122 w 2380342"/>
              <a:gd name="T5" fmla="*/ 2994576 h 2931886"/>
              <a:gd name="T6" fmla="*/ 1908917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</a:ln>
        </p:spPr>
        <p:txBody>
          <a:bodyPr bIns="144000"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0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请输入文字</a:t>
            </a:r>
            <a:endParaRPr lang="zh-CN" altLang="en-US" sz="1800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9" name="任意多边形 9"/>
          <p:cNvSpPr>
            <a:spLocks noChangeArrowheads="1"/>
          </p:cNvSpPr>
          <p:nvPr/>
        </p:nvSpPr>
        <p:spPr bwMode="auto">
          <a:xfrm>
            <a:off x="2352307" y="2947720"/>
            <a:ext cx="2160588" cy="2995613"/>
          </a:xfrm>
          <a:custGeom>
            <a:avLst/>
            <a:gdLst>
              <a:gd name="T0" fmla="*/ 0 w 2380342"/>
              <a:gd name="T1" fmla="*/ 0 h 2931886"/>
              <a:gd name="T2" fmla="*/ 1961122 w 2380342"/>
              <a:gd name="T3" fmla="*/ 0 h 2931886"/>
              <a:gd name="T4" fmla="*/ 1961122 w 2380342"/>
              <a:gd name="T5" fmla="*/ 2994576 h 2931886"/>
              <a:gd name="T6" fmla="*/ 1908917 w 2380342"/>
              <a:gd name="T7" fmla="*/ 3060725 h 2931886"/>
              <a:gd name="T8" fmla="*/ 52205 w 2380342"/>
              <a:gd name="T9" fmla="*/ 3060725 h 2931886"/>
              <a:gd name="T10" fmla="*/ 0 w 2380342"/>
              <a:gd name="T11" fmla="*/ 2994576 h 2931886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2380342"/>
              <a:gd name="T19" fmla="*/ 0 h 2931886"/>
              <a:gd name="T20" fmla="*/ 2380342 w 2380342"/>
              <a:gd name="T21" fmla="*/ 2931886 h 293188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380342" h="2931886">
                <a:moveTo>
                  <a:pt x="0" y="0"/>
                </a:moveTo>
                <a:lnTo>
                  <a:pt x="2380342" y="0"/>
                </a:lnTo>
                <a:lnTo>
                  <a:pt x="2380342" y="2868521"/>
                </a:lnTo>
                <a:cubicBezTo>
                  <a:pt x="2380342" y="2903517"/>
                  <a:pt x="2351973" y="2931886"/>
                  <a:pt x="2316977" y="2931886"/>
                </a:cubicBezTo>
                <a:lnTo>
                  <a:pt x="63365" y="2931886"/>
                </a:lnTo>
                <a:cubicBezTo>
                  <a:pt x="28369" y="2931886"/>
                  <a:pt x="0" y="2903517"/>
                  <a:pt x="0" y="2868521"/>
                </a:cubicBezTo>
                <a:lnTo>
                  <a:pt x="0" y="0"/>
                </a:lnTo>
                <a:close/>
              </a:path>
            </a:pathLst>
          </a:custGeom>
          <a:solidFill>
            <a:srgbClr val="F2F2F2"/>
          </a:solidFill>
          <a:ln w="3175">
            <a:solidFill>
              <a:srgbClr val="EAEAEA"/>
            </a:solidFill>
            <a:bevel/>
          </a:ln>
        </p:spPr>
        <p:txBody>
          <a:bodyPr bIns="144000" anchor="b"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请输入文字</a:t>
            </a:r>
            <a:endParaRPr lang="zh-CN" altLang="en-US" sz="1800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565335" y="3111884"/>
            <a:ext cx="1734532" cy="23005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134239" y="3111884"/>
            <a:ext cx="1734532" cy="230057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605647" y="3111884"/>
            <a:ext cx="1734532" cy="230057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Content Placeholder 2"/>
          <p:cNvSpPr txBox="1"/>
          <p:nvPr/>
        </p:nvSpPr>
        <p:spPr>
          <a:xfrm>
            <a:off x="4621717" y="1079114"/>
            <a:ext cx="2152786" cy="448028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3079747" y="1691306"/>
            <a:ext cx="5423716" cy="83297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请在此输入您的文字内容，说明情况及详情内容。请在此输入您的文字内容说明情况及详情内容。请在此输入您的文字内容，说明情况及详情内容。请在此输入您的文字内容说明情况及详情内容。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4" grpId="0" animBg="1"/>
      <p:bldP spid="17" grpId="0" animBg="1"/>
      <p:bldP spid="18" grpId="0" animBg="1"/>
      <p:bldP spid="19" grpId="0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" name="椭圆 3"/>
          <p:cNvSpPr/>
          <p:nvPr/>
        </p:nvSpPr>
        <p:spPr>
          <a:xfrm>
            <a:off x="3805214" y="2510922"/>
            <a:ext cx="4151483" cy="1880468"/>
          </a:xfrm>
          <a:prstGeom prst="ellipse">
            <a:avLst/>
          </a:prstGeom>
          <a:noFill/>
          <a:ln w="19050" cap="rnd">
            <a:solidFill>
              <a:srgbClr val="3E084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5400000">
            <a:off x="3800399" y="2510922"/>
            <a:ext cx="4151483" cy="1880468"/>
          </a:xfrm>
          <a:prstGeom prst="ellipse">
            <a:avLst/>
          </a:prstGeom>
          <a:noFill/>
          <a:ln w="19050" cap="rnd">
            <a:solidFill>
              <a:srgbClr val="3E0846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312751" y="1894461"/>
            <a:ext cx="1433829" cy="1433829"/>
          </a:xfrm>
          <a:prstGeom prst="ellipse">
            <a:avLst/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81778" y="1894461"/>
            <a:ext cx="1433829" cy="143382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6081778" y="3603495"/>
            <a:ext cx="1433829" cy="1433829"/>
          </a:xfrm>
          <a:prstGeom prst="ellipse">
            <a:avLst/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312751" y="3618214"/>
            <a:ext cx="1433829" cy="1433829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000">
              <a:solidFill>
                <a:prstClr val="white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35393" y="2248869"/>
            <a:ext cx="778590" cy="7285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403623" y="2271689"/>
            <a:ext cx="807666" cy="7285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54270" y="3986015"/>
            <a:ext cx="740837" cy="7285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410493" y="3986017"/>
            <a:ext cx="793926" cy="728533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zh-CN" altLang="en-US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Content Placeholder 2"/>
          <p:cNvSpPr txBox="1"/>
          <p:nvPr/>
        </p:nvSpPr>
        <p:spPr>
          <a:xfrm>
            <a:off x="592017" y="1936391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Content Placeholder 2"/>
          <p:cNvSpPr txBox="1"/>
          <p:nvPr/>
        </p:nvSpPr>
        <p:spPr>
          <a:xfrm>
            <a:off x="592018" y="2294135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24" name="Content Placeholder 2"/>
          <p:cNvSpPr txBox="1"/>
          <p:nvPr/>
        </p:nvSpPr>
        <p:spPr>
          <a:xfrm>
            <a:off x="599436" y="4079524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599437" y="4437268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10212606" y="1578647"/>
            <a:ext cx="1702875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8468648" y="1894461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10109916" y="4079524"/>
            <a:ext cx="1702875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8365958" y="4395338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/>
      <p:bldP spid="11" grpId="0"/>
      <p:bldP spid="12" grpId="0"/>
      <p:bldP spid="13" grpId="0"/>
      <p:bldP spid="14" grpId="0"/>
      <p:bldP spid="15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grpSp>
        <p:nvGrpSpPr>
          <p:cNvPr id="6" name="椭圆 5"/>
          <p:cNvGrpSpPr/>
          <p:nvPr/>
        </p:nvGrpSpPr>
        <p:grpSpPr bwMode="auto">
          <a:xfrm>
            <a:off x="1135243" y="1597909"/>
            <a:ext cx="4383088" cy="4383088"/>
            <a:chOff x="0" y="0"/>
            <a:chExt cx="2761" cy="2761"/>
          </a:xfrm>
        </p:grpSpPr>
        <p:pic>
          <p:nvPicPr>
            <p:cNvPr id="7" name="椭圆 5"/>
            <p:cNvPicPr>
              <a:picLocks noChangeArrowheads="1"/>
            </p:cNvPicPr>
            <p:nvPr/>
          </p:nvPicPr>
          <p:blipFill>
            <a:blip r:embed="rId4">
              <a:duotone>
                <a:prstClr val="black"/>
                <a:srgbClr val="C000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761" cy="27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11" y="409"/>
              <a:ext cx="1938" cy="19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en-US">
                <a:solidFill>
                  <a:srgbClr val="FFFFFF"/>
                </a:solidFill>
              </a:endParaRPr>
            </a:p>
          </p:txBody>
        </p:sp>
      </p:grpSp>
      <p:grpSp>
        <p:nvGrpSpPr>
          <p:cNvPr id="9" name="组合 16"/>
          <p:cNvGrpSpPr/>
          <p:nvPr/>
        </p:nvGrpSpPr>
        <p:grpSpPr bwMode="auto">
          <a:xfrm>
            <a:off x="4408668" y="1748722"/>
            <a:ext cx="919163" cy="946150"/>
            <a:chOff x="0" y="0"/>
            <a:chExt cx="2250754" cy="2312893"/>
          </a:xfrm>
        </p:grpSpPr>
        <p:grpSp>
          <p:nvGrpSpPr>
            <p:cNvPr id="10" name="组合 17"/>
            <p:cNvGrpSpPr/>
            <p:nvPr/>
          </p:nvGrpSpPr>
          <p:grpSpPr bwMode="auto">
            <a:xfrm>
              <a:off x="0" y="0"/>
              <a:ext cx="2250754" cy="2312893"/>
              <a:chOff x="0" y="0"/>
              <a:chExt cx="1884994" cy="1884995"/>
            </a:xfrm>
          </p:grpSpPr>
          <p:grpSp>
            <p:nvGrpSpPr>
              <p:cNvPr id="12" name="椭圆 19"/>
              <p:cNvGrpSpPr/>
              <p:nvPr/>
            </p:nvGrpSpPr>
            <p:grpSpPr bwMode="auto">
              <a:xfrm>
                <a:off x="-25174" y="-22378"/>
                <a:ext cx="1948228" cy="1944501"/>
                <a:chOff x="0" y="0"/>
                <a:chExt cx="950976" cy="975360"/>
              </a:xfrm>
            </p:grpSpPr>
            <p:pic>
              <p:nvPicPr>
                <p:cNvPr id="16" name="椭圆 19"/>
                <p:cNvPicPr>
                  <a:picLocks noChangeArrowheads="1"/>
                </p:cNvPicPr>
                <p:nvPr/>
              </p:nvPicPr>
              <p:blipFill>
                <a:blip r:embed="rId5">
                  <a:duotone>
                    <a:prstClr val="black"/>
                    <a:srgbClr val="C0000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50976" cy="975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7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147035" y="149693"/>
                  <a:ext cx="650616" cy="668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13" name="任意多边形 20"/>
              <p:cNvGrpSpPr/>
              <p:nvPr/>
            </p:nvGrpSpPr>
            <p:grpSpPr bwMode="auto">
              <a:xfrm>
                <a:off x="24781" y="1928"/>
                <a:ext cx="1698455" cy="1434069"/>
                <a:chOff x="0" y="0"/>
                <a:chExt cx="829056" cy="719328"/>
              </a:xfrm>
            </p:grpSpPr>
            <p:pic>
              <p:nvPicPr>
                <p:cNvPr id="14" name="任意多边形 20"/>
                <p:cNvPicPr>
                  <a:picLocks noChangeArrowheads="1"/>
                </p:cNvPicPr>
                <p:nvPr/>
              </p:nvPicPr>
              <p:blipFill>
                <a:blip r:embed="rId6">
                  <a:duotone>
                    <a:prstClr val="black"/>
                    <a:srgbClr val="C0000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829056" cy="719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5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645" y="-967"/>
                  <a:ext cx="831271" cy="72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11" name="文本框 18"/>
            <p:cNvSpPr txBox="1">
              <a:spLocks noChangeArrowheads="1"/>
            </p:cNvSpPr>
            <p:nvPr/>
          </p:nvSpPr>
          <p:spPr bwMode="auto">
            <a:xfrm>
              <a:off x="306235" y="441213"/>
              <a:ext cx="1851445" cy="1430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3E08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32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21"/>
          <p:cNvGrpSpPr/>
          <p:nvPr/>
        </p:nvGrpSpPr>
        <p:grpSpPr bwMode="auto">
          <a:xfrm>
            <a:off x="4975406" y="3115559"/>
            <a:ext cx="919162" cy="946150"/>
            <a:chOff x="0" y="0"/>
            <a:chExt cx="2250754" cy="2312893"/>
          </a:xfrm>
        </p:grpSpPr>
        <p:grpSp>
          <p:nvGrpSpPr>
            <p:cNvPr id="19" name="组合 22"/>
            <p:cNvGrpSpPr/>
            <p:nvPr/>
          </p:nvGrpSpPr>
          <p:grpSpPr bwMode="auto">
            <a:xfrm>
              <a:off x="0" y="0"/>
              <a:ext cx="2250754" cy="2312893"/>
              <a:chOff x="0" y="0"/>
              <a:chExt cx="1884994" cy="1884995"/>
            </a:xfrm>
          </p:grpSpPr>
          <p:grpSp>
            <p:nvGrpSpPr>
              <p:cNvPr id="21" name="椭圆 24"/>
              <p:cNvGrpSpPr/>
              <p:nvPr/>
            </p:nvGrpSpPr>
            <p:grpSpPr bwMode="auto">
              <a:xfrm>
                <a:off x="-23506" y="-25179"/>
                <a:ext cx="1948228" cy="1944501"/>
                <a:chOff x="0" y="0"/>
                <a:chExt cx="950976" cy="975360"/>
              </a:xfrm>
            </p:grpSpPr>
            <p:pic>
              <p:nvPicPr>
                <p:cNvPr id="27" name="椭圆 24"/>
                <p:cNvPicPr>
                  <a:picLocks noChangeArrowheads="1"/>
                </p:cNvPicPr>
                <p:nvPr/>
              </p:nvPicPr>
              <p:blipFill>
                <a:blip r:embed="rId5">
                  <a:duotone>
                    <a:prstClr val="black"/>
                    <a:srgbClr val="C0000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50976" cy="975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8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146221" y="151098"/>
                  <a:ext cx="650616" cy="668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4" name="任意多边形 25"/>
              <p:cNvGrpSpPr/>
              <p:nvPr/>
            </p:nvGrpSpPr>
            <p:grpSpPr bwMode="auto">
              <a:xfrm>
                <a:off x="26448" y="-873"/>
                <a:ext cx="1698455" cy="1446222"/>
                <a:chOff x="0" y="0"/>
                <a:chExt cx="829056" cy="725424"/>
              </a:xfrm>
            </p:grpSpPr>
            <p:pic>
              <p:nvPicPr>
                <p:cNvPr id="25" name="任意多边形 25"/>
                <p:cNvPicPr>
                  <a:picLocks noChangeArrowheads="1"/>
                </p:cNvPicPr>
                <p:nvPr/>
              </p:nvPicPr>
              <p:blipFill>
                <a:blip r:embed="rId7">
                  <a:duotone>
                    <a:prstClr val="black"/>
                    <a:srgbClr val="7AC5E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829056" cy="72542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26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-169" y="438"/>
                  <a:ext cx="831271" cy="72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20" name="文本框 23"/>
            <p:cNvSpPr txBox="1">
              <a:spLocks noChangeArrowheads="1"/>
            </p:cNvSpPr>
            <p:nvPr/>
          </p:nvSpPr>
          <p:spPr bwMode="auto">
            <a:xfrm>
              <a:off x="306235" y="441213"/>
              <a:ext cx="1851445" cy="1430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3E08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32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6"/>
          <p:cNvGrpSpPr/>
          <p:nvPr/>
        </p:nvGrpSpPr>
        <p:grpSpPr bwMode="auto">
          <a:xfrm>
            <a:off x="4628968" y="4488314"/>
            <a:ext cx="920750" cy="946150"/>
            <a:chOff x="0" y="0"/>
            <a:chExt cx="2250754" cy="2312893"/>
          </a:xfrm>
        </p:grpSpPr>
        <p:grpSp>
          <p:nvGrpSpPr>
            <p:cNvPr id="30" name="组合 27"/>
            <p:cNvGrpSpPr/>
            <p:nvPr/>
          </p:nvGrpSpPr>
          <p:grpSpPr bwMode="auto">
            <a:xfrm>
              <a:off x="0" y="0"/>
              <a:ext cx="2250754" cy="2312893"/>
              <a:chOff x="0" y="0"/>
              <a:chExt cx="1884994" cy="1884995"/>
            </a:xfrm>
          </p:grpSpPr>
          <p:grpSp>
            <p:nvGrpSpPr>
              <p:cNvPr id="32" name="椭圆 29"/>
              <p:cNvGrpSpPr/>
              <p:nvPr/>
            </p:nvGrpSpPr>
            <p:grpSpPr bwMode="auto">
              <a:xfrm>
                <a:off x="-29652" y="-23674"/>
                <a:ext cx="1948228" cy="1944501"/>
                <a:chOff x="0" y="0"/>
                <a:chExt cx="950976" cy="975360"/>
              </a:xfrm>
            </p:grpSpPr>
            <p:pic>
              <p:nvPicPr>
                <p:cNvPr id="36" name="椭圆 29"/>
                <p:cNvPicPr>
                  <a:picLocks noChangeArrowheads="1"/>
                </p:cNvPicPr>
                <p:nvPr/>
              </p:nvPicPr>
              <p:blipFill>
                <a:blip r:embed="rId5">
                  <a:duotone>
                    <a:prstClr val="black"/>
                    <a:srgbClr val="C0000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950976" cy="97536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7" name="Text Box 38"/>
                <p:cNvSpPr txBox="1">
                  <a:spLocks noChangeArrowheads="1"/>
                </p:cNvSpPr>
                <p:nvPr/>
              </p:nvSpPr>
              <p:spPr bwMode="auto">
                <a:xfrm>
                  <a:off x="149221" y="150343"/>
                  <a:ext cx="650616" cy="668577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33" name="任意多边形 30"/>
              <p:cNvGrpSpPr/>
              <p:nvPr/>
            </p:nvGrpSpPr>
            <p:grpSpPr bwMode="auto">
              <a:xfrm>
                <a:off x="20302" y="632"/>
                <a:ext cx="1710944" cy="1434069"/>
                <a:chOff x="0" y="0"/>
                <a:chExt cx="835152" cy="719328"/>
              </a:xfrm>
            </p:grpSpPr>
            <p:pic>
              <p:nvPicPr>
                <p:cNvPr id="34" name="任意多边形 30"/>
                <p:cNvPicPr>
                  <a:picLocks noChangeArrowheads="1"/>
                </p:cNvPicPr>
                <p:nvPr/>
              </p:nvPicPr>
              <p:blipFill>
                <a:blip r:embed="rId8">
                  <a:duotone>
                    <a:prstClr val="black"/>
                    <a:srgbClr val="C00000">
                      <a:tint val="45000"/>
                      <a:satMod val="400000"/>
                    </a:srgbClr>
                  </a:duotone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0" y="0"/>
                  <a:ext cx="835152" cy="71932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35" name="Text Box 41"/>
                <p:cNvSpPr txBox="1">
                  <a:spLocks noChangeArrowheads="1"/>
                </p:cNvSpPr>
                <p:nvPr/>
              </p:nvSpPr>
              <p:spPr bwMode="auto">
                <a:xfrm>
                  <a:off x="2831" y="-317"/>
                  <a:ext cx="831271" cy="72247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>
                  <a:lvl1pPr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1pPr>
                  <a:lvl2pPr marL="742950" indent="-28575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2pPr>
                  <a:lvl3pPr marL="11430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3pPr>
                  <a:lvl4pPr marL="16002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4pPr>
                  <a:lvl5pPr marL="2057400" indent="-228600"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buFont typeface="Arial" panose="020B0604020202020204" pitchFamily="34" charset="0"/>
                    <a:defRPr>
                      <a:solidFill>
                        <a:schemeClr val="tx1"/>
                      </a:solidFill>
                      <a:latin typeface="Calibri" panose="020F0502020204030204" pitchFamily="34" charset="0"/>
                      <a:ea typeface="宋体" panose="02010600030101010101" pitchFamily="2" charset="-122"/>
                    </a:defRPr>
                  </a:lvl9pPr>
                </a:lstStyle>
                <a:p>
                  <a:pPr algn="ctr" eaLnBrk="1" hangingPunct="1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sp>
          <p:nvSpPr>
            <p:cNvPr id="31" name="文本框 28"/>
            <p:cNvSpPr txBox="1">
              <a:spLocks noChangeArrowheads="1"/>
            </p:cNvSpPr>
            <p:nvPr/>
          </p:nvSpPr>
          <p:spPr bwMode="auto">
            <a:xfrm>
              <a:off x="306235" y="441213"/>
              <a:ext cx="1851445" cy="14304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3200" b="1" dirty="0">
                  <a:solidFill>
                    <a:srgbClr val="3E084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32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椭圆 3"/>
          <p:cNvSpPr/>
          <p:nvPr/>
        </p:nvSpPr>
        <p:spPr>
          <a:xfrm>
            <a:off x="1661359" y="2267875"/>
            <a:ext cx="3184574" cy="3184574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Content Placeholder 2"/>
          <p:cNvSpPr txBox="1"/>
          <p:nvPr/>
        </p:nvSpPr>
        <p:spPr>
          <a:xfrm>
            <a:off x="5773781" y="1518928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Content Placeholder 2"/>
          <p:cNvSpPr txBox="1"/>
          <p:nvPr/>
        </p:nvSpPr>
        <p:spPr>
          <a:xfrm>
            <a:off x="5773781" y="1859164"/>
            <a:ext cx="3888693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请在此输入您的文字内容，说明情况及详情内容。请在此输入您的文字内容，说明情况及详情内容。请在此输入您的文字内容。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50" name="Content Placeholder 2"/>
          <p:cNvSpPr txBox="1"/>
          <p:nvPr/>
        </p:nvSpPr>
        <p:spPr>
          <a:xfrm>
            <a:off x="6130599" y="3174202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Content Placeholder 2"/>
          <p:cNvSpPr txBox="1"/>
          <p:nvPr/>
        </p:nvSpPr>
        <p:spPr>
          <a:xfrm>
            <a:off x="6130599" y="3514438"/>
            <a:ext cx="3888693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请在此输入您的文字内容，说明情况及详情内容。请在此输入您的文字内容，说明情况及详情内容。请在此输入您的文字内容。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52" name="Content Placeholder 2"/>
          <p:cNvSpPr txBox="1"/>
          <p:nvPr/>
        </p:nvSpPr>
        <p:spPr>
          <a:xfrm>
            <a:off x="5873059" y="4868208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Content Placeholder 2"/>
          <p:cNvSpPr txBox="1"/>
          <p:nvPr/>
        </p:nvSpPr>
        <p:spPr>
          <a:xfrm>
            <a:off x="5873059" y="5208444"/>
            <a:ext cx="3888693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请在此输入您的文字内容，说明情况及详情内容。请在此输入您的文字内容，说明情况及详情内容。请在此输入您的文字内容。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48" grpId="0"/>
      <p:bldP spid="49" grpId="0"/>
      <p:bldP spid="50" grpId="0"/>
      <p:bldP spid="51" grpId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grpSp>
        <p:nvGrpSpPr>
          <p:cNvPr id="7" name="Group 5"/>
          <p:cNvGrpSpPr/>
          <p:nvPr/>
        </p:nvGrpSpPr>
        <p:grpSpPr>
          <a:xfrm>
            <a:off x="3655168" y="2980079"/>
            <a:ext cx="5281210" cy="2200527"/>
            <a:chOff x="3960309" y="3165179"/>
            <a:chExt cx="4579147" cy="1908000"/>
          </a:xfrm>
        </p:grpSpPr>
        <p:sp>
          <p:nvSpPr>
            <p:cNvPr id="8" name="Freeform 17"/>
            <p:cNvSpPr>
              <a:spLocks noChangeAspect="1"/>
            </p:cNvSpPr>
            <p:nvPr/>
          </p:nvSpPr>
          <p:spPr bwMode="auto">
            <a:xfrm>
              <a:off x="6601270" y="3165179"/>
              <a:ext cx="1938186" cy="1908000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rgbClr val="EC507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7"/>
            <p:cNvSpPr/>
            <p:nvPr/>
          </p:nvSpPr>
          <p:spPr bwMode="auto">
            <a:xfrm>
              <a:off x="5601916" y="3404365"/>
              <a:ext cx="1481733" cy="1458656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8"/>
            <p:cNvSpPr/>
            <p:nvPr/>
          </p:nvSpPr>
          <p:spPr bwMode="auto">
            <a:xfrm>
              <a:off x="4682222" y="3523355"/>
              <a:ext cx="1295485" cy="126581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solidFill>
              <a:srgbClr val="EC5077"/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9"/>
            <p:cNvSpPr/>
            <p:nvPr/>
          </p:nvSpPr>
          <p:spPr bwMode="auto">
            <a:xfrm>
              <a:off x="3960309" y="3649946"/>
              <a:ext cx="1028477" cy="1041662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  <a:noAutofit/>
            </a:bodyPr>
            <a:lstStyle/>
            <a:p>
              <a:pPr algn="ctr">
                <a:lnSpc>
                  <a:spcPct val="120000"/>
                </a:lnSpc>
              </a:pPr>
              <a:endParaRPr lang="zh-CN" altLang="en-US" sz="2000" kern="0">
                <a:solidFill>
                  <a:sysClr val="window" lastClr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2" name="任意多边形 100"/>
          <p:cNvSpPr/>
          <p:nvPr/>
        </p:nvSpPr>
        <p:spPr bwMode="auto">
          <a:xfrm>
            <a:off x="8240149" y="3444121"/>
            <a:ext cx="29406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任意多边形 108"/>
          <p:cNvSpPr/>
          <p:nvPr/>
        </p:nvSpPr>
        <p:spPr bwMode="auto">
          <a:xfrm flipH="1">
            <a:off x="1035742" y="3799588"/>
            <a:ext cx="2942591" cy="330755"/>
          </a:xfrm>
          <a:custGeom>
            <a:avLst/>
            <a:gdLst>
              <a:gd name="connsiteX0" fmla="*/ 0 w 1600200"/>
              <a:gd name="connsiteY0" fmla="*/ 552450 h 552450"/>
              <a:gd name="connsiteX1" fmla="*/ 171450 w 1600200"/>
              <a:gd name="connsiteY1" fmla="*/ 0 h 552450"/>
              <a:gd name="connsiteX2" fmla="*/ 1600200 w 1600200"/>
              <a:gd name="connsiteY2" fmla="*/ 0 h 5524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00200" h="552450">
                <a:moveTo>
                  <a:pt x="0" y="552450"/>
                </a:moveTo>
                <a:lnTo>
                  <a:pt x="171450" y="0"/>
                </a:lnTo>
                <a:lnTo>
                  <a:pt x="1600200" y="0"/>
                </a:lnTo>
              </a:path>
            </a:pathLst>
          </a:cu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任意多边形 112"/>
          <p:cNvSpPr/>
          <p:nvPr/>
        </p:nvSpPr>
        <p:spPr>
          <a:xfrm>
            <a:off x="6403873" y="2636238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任意多边形 113"/>
          <p:cNvSpPr/>
          <p:nvPr/>
        </p:nvSpPr>
        <p:spPr>
          <a:xfrm flipH="1">
            <a:off x="4428841" y="2628635"/>
            <a:ext cx="775566" cy="1155749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-1" fmla="*/ 0 w 647700"/>
              <a:gd name="connsiteY0-2" fmla="*/ 965200 h 965200"/>
              <a:gd name="connsiteX1-3" fmla="*/ 101600 w 647700"/>
              <a:gd name="connsiteY1-4" fmla="*/ 520700 h 965200"/>
              <a:gd name="connsiteX2-5" fmla="*/ 647700 w 647700"/>
              <a:gd name="connsiteY2-6" fmla="*/ 0 h 9652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2700" cap="flat" cmpd="sng" algn="ctr">
            <a:solidFill>
              <a:schemeClr val="accent6">
                <a:lumMod val="75000"/>
              </a:schemeClr>
            </a:solidFill>
            <a:prstDash val="solid"/>
            <a:headEnd type="oval" w="med" len="med"/>
            <a:tailEnd type="stealth" w="med" len="med"/>
          </a:ln>
          <a:effectLst/>
        </p:spPr>
        <p:txBody>
          <a:bodyPr anchor="ctr"/>
          <a:lstStyle/>
          <a:p>
            <a:pPr algn="ctr" defTabSz="1054100">
              <a:lnSpc>
                <a:spcPct val="120000"/>
              </a:lnSpc>
              <a:defRPr/>
            </a:pPr>
            <a:endParaRPr lang="zh-CN" altLang="en-US" sz="1155" kern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6"/>
          <p:cNvSpPr>
            <a:spLocks noChangeAspect="1" noEditPoints="1"/>
          </p:cNvSpPr>
          <p:nvPr/>
        </p:nvSpPr>
        <p:spPr bwMode="auto">
          <a:xfrm>
            <a:off x="4167140" y="3983562"/>
            <a:ext cx="261706" cy="278781"/>
          </a:xfrm>
          <a:custGeom>
            <a:avLst/>
            <a:gdLst>
              <a:gd name="T0" fmla="*/ 67 w 376"/>
              <a:gd name="T1" fmla="*/ 3 h 401"/>
              <a:gd name="T2" fmla="*/ 62 w 376"/>
              <a:gd name="T3" fmla="*/ 3 h 401"/>
              <a:gd name="T4" fmla="*/ 0 w 376"/>
              <a:gd name="T5" fmla="*/ 159 h 401"/>
              <a:gd name="T6" fmla="*/ 65 w 376"/>
              <a:gd name="T7" fmla="*/ 223 h 401"/>
              <a:gd name="T8" fmla="*/ 129 w 376"/>
              <a:gd name="T9" fmla="*/ 159 h 401"/>
              <a:gd name="T10" fmla="*/ 67 w 376"/>
              <a:gd name="T11" fmla="*/ 3 h 401"/>
              <a:gd name="T12" fmla="*/ 313 w 376"/>
              <a:gd name="T13" fmla="*/ 3 h 401"/>
              <a:gd name="T14" fmla="*/ 309 w 376"/>
              <a:gd name="T15" fmla="*/ 3 h 401"/>
              <a:gd name="T16" fmla="*/ 246 w 376"/>
              <a:gd name="T17" fmla="*/ 159 h 401"/>
              <a:gd name="T18" fmla="*/ 311 w 376"/>
              <a:gd name="T19" fmla="*/ 223 h 401"/>
              <a:gd name="T20" fmla="*/ 376 w 376"/>
              <a:gd name="T21" fmla="*/ 159 h 401"/>
              <a:gd name="T22" fmla="*/ 313 w 376"/>
              <a:gd name="T23" fmla="*/ 3 h 401"/>
              <a:gd name="T24" fmla="*/ 185 w 376"/>
              <a:gd name="T25" fmla="*/ 180 h 401"/>
              <a:gd name="T26" fmla="*/ 123 w 376"/>
              <a:gd name="T27" fmla="*/ 337 h 401"/>
              <a:gd name="T28" fmla="*/ 188 w 376"/>
              <a:gd name="T29" fmla="*/ 401 h 401"/>
              <a:gd name="T30" fmla="*/ 253 w 376"/>
              <a:gd name="T31" fmla="*/ 337 h 401"/>
              <a:gd name="T32" fmla="*/ 190 w 376"/>
              <a:gd name="T33" fmla="*/ 180 h 401"/>
              <a:gd name="T34" fmla="*/ 185 w 376"/>
              <a:gd name="T35" fmla="*/ 18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376" h="401">
                <a:moveTo>
                  <a:pt x="67" y="3"/>
                </a:moveTo>
                <a:cubicBezTo>
                  <a:pt x="67" y="0"/>
                  <a:pt x="62" y="0"/>
                  <a:pt x="62" y="3"/>
                </a:cubicBezTo>
                <a:cubicBezTo>
                  <a:pt x="52" y="85"/>
                  <a:pt x="0" y="102"/>
                  <a:pt x="0" y="159"/>
                </a:cubicBezTo>
                <a:cubicBezTo>
                  <a:pt x="0" y="195"/>
                  <a:pt x="29" y="223"/>
                  <a:pt x="65" y="223"/>
                </a:cubicBezTo>
                <a:cubicBezTo>
                  <a:pt x="100" y="223"/>
                  <a:pt x="129" y="195"/>
                  <a:pt x="129" y="159"/>
                </a:cubicBezTo>
                <a:cubicBezTo>
                  <a:pt x="129" y="102"/>
                  <a:pt x="77" y="85"/>
                  <a:pt x="67" y="3"/>
                </a:cubicBezTo>
                <a:close/>
                <a:moveTo>
                  <a:pt x="313" y="3"/>
                </a:moveTo>
                <a:cubicBezTo>
                  <a:pt x="313" y="0"/>
                  <a:pt x="309" y="0"/>
                  <a:pt x="309" y="3"/>
                </a:cubicBezTo>
                <a:cubicBezTo>
                  <a:pt x="298" y="85"/>
                  <a:pt x="246" y="102"/>
                  <a:pt x="246" y="159"/>
                </a:cubicBezTo>
                <a:cubicBezTo>
                  <a:pt x="246" y="195"/>
                  <a:pt x="276" y="223"/>
                  <a:pt x="311" y="223"/>
                </a:cubicBezTo>
                <a:cubicBezTo>
                  <a:pt x="346" y="223"/>
                  <a:pt x="376" y="195"/>
                  <a:pt x="376" y="159"/>
                </a:cubicBezTo>
                <a:cubicBezTo>
                  <a:pt x="376" y="102"/>
                  <a:pt x="324" y="85"/>
                  <a:pt x="313" y="3"/>
                </a:cubicBezTo>
                <a:close/>
                <a:moveTo>
                  <a:pt x="185" y="180"/>
                </a:moveTo>
                <a:cubicBezTo>
                  <a:pt x="175" y="263"/>
                  <a:pt x="123" y="280"/>
                  <a:pt x="123" y="337"/>
                </a:cubicBezTo>
                <a:cubicBezTo>
                  <a:pt x="123" y="372"/>
                  <a:pt x="153" y="401"/>
                  <a:pt x="188" y="401"/>
                </a:cubicBezTo>
                <a:cubicBezTo>
                  <a:pt x="223" y="401"/>
                  <a:pt x="253" y="372"/>
                  <a:pt x="253" y="337"/>
                </a:cubicBezTo>
                <a:cubicBezTo>
                  <a:pt x="253" y="280"/>
                  <a:pt x="200" y="263"/>
                  <a:pt x="190" y="180"/>
                </a:cubicBezTo>
                <a:cubicBezTo>
                  <a:pt x="190" y="178"/>
                  <a:pt x="186" y="178"/>
                  <a:pt x="185" y="18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11"/>
          <p:cNvSpPr>
            <a:spLocks noChangeAspect="1" noEditPoints="1"/>
          </p:cNvSpPr>
          <p:nvPr/>
        </p:nvSpPr>
        <p:spPr bwMode="auto">
          <a:xfrm>
            <a:off x="5120378" y="3957947"/>
            <a:ext cx="337297" cy="337652"/>
          </a:xfrm>
          <a:custGeom>
            <a:avLst/>
            <a:gdLst>
              <a:gd name="T0" fmla="*/ 360 w 400"/>
              <a:gd name="T1" fmla="*/ 184 h 400"/>
              <a:gd name="T2" fmla="*/ 360 w 400"/>
              <a:gd name="T3" fmla="*/ 216 h 400"/>
              <a:gd name="T4" fmla="*/ 400 w 400"/>
              <a:gd name="T5" fmla="*/ 200 h 400"/>
              <a:gd name="T6" fmla="*/ 200 w 400"/>
              <a:gd name="T7" fmla="*/ 90 h 400"/>
              <a:gd name="T8" fmla="*/ 200 w 400"/>
              <a:gd name="T9" fmla="*/ 310 h 400"/>
              <a:gd name="T10" fmla="*/ 200 w 400"/>
              <a:gd name="T11" fmla="*/ 90 h 400"/>
              <a:gd name="T12" fmla="*/ 120 w 400"/>
              <a:gd name="T13" fmla="*/ 200 h 400"/>
              <a:gd name="T14" fmla="*/ 280 w 400"/>
              <a:gd name="T15" fmla="*/ 200 h 400"/>
              <a:gd name="T16" fmla="*/ 59 w 400"/>
              <a:gd name="T17" fmla="*/ 200 h 400"/>
              <a:gd name="T18" fmla="*/ 20 w 400"/>
              <a:gd name="T19" fmla="*/ 184 h 400"/>
              <a:gd name="T20" fmla="*/ 20 w 400"/>
              <a:gd name="T21" fmla="*/ 216 h 400"/>
              <a:gd name="T22" fmla="*/ 59 w 400"/>
              <a:gd name="T23" fmla="*/ 200 h 400"/>
              <a:gd name="T24" fmla="*/ 216 w 400"/>
              <a:gd name="T25" fmla="*/ 40 h 400"/>
              <a:gd name="T26" fmla="*/ 200 w 400"/>
              <a:gd name="T27" fmla="*/ 0 h 400"/>
              <a:gd name="T28" fmla="*/ 184 w 400"/>
              <a:gd name="T29" fmla="*/ 40 h 400"/>
              <a:gd name="T30" fmla="*/ 200 w 400"/>
              <a:gd name="T31" fmla="*/ 340 h 400"/>
              <a:gd name="T32" fmla="*/ 184 w 400"/>
              <a:gd name="T33" fmla="*/ 380 h 400"/>
              <a:gd name="T34" fmla="*/ 216 w 400"/>
              <a:gd name="T35" fmla="*/ 380 h 400"/>
              <a:gd name="T36" fmla="*/ 200 w 400"/>
              <a:gd name="T37" fmla="*/ 340 h 400"/>
              <a:gd name="T38" fmla="*/ 350 w 400"/>
              <a:gd name="T39" fmla="*/ 50 h 400"/>
              <a:gd name="T40" fmla="*/ 310 w 400"/>
              <a:gd name="T41" fmla="*/ 67 h 400"/>
              <a:gd name="T42" fmla="*/ 333 w 400"/>
              <a:gd name="T43" fmla="*/ 89 h 400"/>
              <a:gd name="T44" fmla="*/ 66 w 400"/>
              <a:gd name="T45" fmla="*/ 311 h 400"/>
              <a:gd name="T46" fmla="*/ 50 w 400"/>
              <a:gd name="T47" fmla="*/ 350 h 400"/>
              <a:gd name="T48" fmla="*/ 89 w 400"/>
              <a:gd name="T49" fmla="*/ 333 h 400"/>
              <a:gd name="T50" fmla="*/ 66 w 400"/>
              <a:gd name="T51" fmla="*/ 311 h 400"/>
              <a:gd name="T52" fmla="*/ 50 w 400"/>
              <a:gd name="T53" fmla="*/ 50 h 400"/>
              <a:gd name="T54" fmla="*/ 66 w 400"/>
              <a:gd name="T55" fmla="*/ 89 h 400"/>
              <a:gd name="T56" fmla="*/ 89 w 400"/>
              <a:gd name="T57" fmla="*/ 67 h 400"/>
              <a:gd name="T58" fmla="*/ 310 w 400"/>
              <a:gd name="T59" fmla="*/ 333 h 400"/>
              <a:gd name="T60" fmla="*/ 350 w 400"/>
              <a:gd name="T61" fmla="*/ 350 h 400"/>
              <a:gd name="T62" fmla="*/ 333 w 400"/>
              <a:gd name="T63" fmla="*/ 311 h 400"/>
              <a:gd name="T64" fmla="*/ 310 w 400"/>
              <a:gd name="T65" fmla="*/ 333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00" h="400">
                <a:moveTo>
                  <a:pt x="380" y="184"/>
                </a:moveTo>
                <a:cubicBezTo>
                  <a:pt x="376" y="184"/>
                  <a:pt x="364" y="184"/>
                  <a:pt x="360" y="184"/>
                </a:cubicBezTo>
                <a:cubicBezTo>
                  <a:pt x="349" y="184"/>
                  <a:pt x="340" y="191"/>
                  <a:pt x="340" y="200"/>
                </a:cubicBezTo>
                <a:cubicBezTo>
                  <a:pt x="340" y="209"/>
                  <a:pt x="349" y="216"/>
                  <a:pt x="360" y="216"/>
                </a:cubicBezTo>
                <a:cubicBezTo>
                  <a:pt x="364" y="216"/>
                  <a:pt x="376" y="216"/>
                  <a:pt x="380" y="216"/>
                </a:cubicBezTo>
                <a:cubicBezTo>
                  <a:pt x="391" y="216"/>
                  <a:pt x="400" y="209"/>
                  <a:pt x="400" y="200"/>
                </a:cubicBezTo>
                <a:cubicBezTo>
                  <a:pt x="400" y="191"/>
                  <a:pt x="391" y="184"/>
                  <a:pt x="380" y="184"/>
                </a:cubicBezTo>
                <a:close/>
                <a:moveTo>
                  <a:pt x="200" y="90"/>
                </a:moveTo>
                <a:cubicBezTo>
                  <a:pt x="139" y="90"/>
                  <a:pt x="90" y="139"/>
                  <a:pt x="90" y="200"/>
                </a:cubicBezTo>
                <a:cubicBezTo>
                  <a:pt x="90" y="261"/>
                  <a:pt x="139" y="310"/>
                  <a:pt x="200" y="310"/>
                </a:cubicBezTo>
                <a:cubicBezTo>
                  <a:pt x="261" y="310"/>
                  <a:pt x="310" y="261"/>
                  <a:pt x="310" y="200"/>
                </a:cubicBezTo>
                <a:cubicBezTo>
                  <a:pt x="310" y="139"/>
                  <a:pt x="261" y="90"/>
                  <a:pt x="200" y="90"/>
                </a:cubicBezTo>
                <a:close/>
                <a:moveTo>
                  <a:pt x="200" y="280"/>
                </a:moveTo>
                <a:cubicBezTo>
                  <a:pt x="156" y="280"/>
                  <a:pt x="120" y="244"/>
                  <a:pt x="120" y="200"/>
                </a:cubicBezTo>
                <a:cubicBezTo>
                  <a:pt x="120" y="156"/>
                  <a:pt x="156" y="120"/>
                  <a:pt x="200" y="120"/>
                </a:cubicBezTo>
                <a:cubicBezTo>
                  <a:pt x="244" y="120"/>
                  <a:pt x="280" y="156"/>
                  <a:pt x="280" y="200"/>
                </a:cubicBezTo>
                <a:cubicBezTo>
                  <a:pt x="280" y="244"/>
                  <a:pt x="244" y="280"/>
                  <a:pt x="200" y="280"/>
                </a:cubicBezTo>
                <a:close/>
                <a:moveTo>
                  <a:pt x="59" y="200"/>
                </a:moveTo>
                <a:cubicBezTo>
                  <a:pt x="59" y="191"/>
                  <a:pt x="51" y="184"/>
                  <a:pt x="40" y="184"/>
                </a:cubicBezTo>
                <a:cubicBezTo>
                  <a:pt x="36" y="184"/>
                  <a:pt x="23" y="184"/>
                  <a:pt x="20" y="184"/>
                </a:cubicBezTo>
                <a:cubicBezTo>
                  <a:pt x="9" y="184"/>
                  <a:pt x="0" y="191"/>
                  <a:pt x="0" y="200"/>
                </a:cubicBezTo>
                <a:cubicBezTo>
                  <a:pt x="0" y="209"/>
                  <a:pt x="9" y="216"/>
                  <a:pt x="20" y="216"/>
                </a:cubicBezTo>
                <a:cubicBezTo>
                  <a:pt x="23" y="216"/>
                  <a:pt x="36" y="216"/>
                  <a:pt x="40" y="216"/>
                </a:cubicBezTo>
                <a:cubicBezTo>
                  <a:pt x="51" y="216"/>
                  <a:pt x="59" y="209"/>
                  <a:pt x="59" y="200"/>
                </a:cubicBezTo>
                <a:close/>
                <a:moveTo>
                  <a:pt x="200" y="60"/>
                </a:moveTo>
                <a:cubicBezTo>
                  <a:pt x="209" y="60"/>
                  <a:pt x="216" y="51"/>
                  <a:pt x="216" y="40"/>
                </a:cubicBezTo>
                <a:cubicBezTo>
                  <a:pt x="216" y="36"/>
                  <a:pt x="216" y="24"/>
                  <a:pt x="216" y="20"/>
                </a:cubicBezTo>
                <a:cubicBezTo>
                  <a:pt x="216" y="9"/>
                  <a:pt x="209" y="0"/>
                  <a:pt x="200" y="0"/>
                </a:cubicBezTo>
                <a:cubicBezTo>
                  <a:pt x="191" y="0"/>
                  <a:pt x="184" y="9"/>
                  <a:pt x="184" y="20"/>
                </a:cubicBezTo>
                <a:cubicBezTo>
                  <a:pt x="184" y="24"/>
                  <a:pt x="184" y="36"/>
                  <a:pt x="184" y="40"/>
                </a:cubicBezTo>
                <a:cubicBezTo>
                  <a:pt x="184" y="51"/>
                  <a:pt x="191" y="60"/>
                  <a:pt x="200" y="60"/>
                </a:cubicBezTo>
                <a:close/>
                <a:moveTo>
                  <a:pt x="200" y="340"/>
                </a:moveTo>
                <a:cubicBezTo>
                  <a:pt x="191" y="340"/>
                  <a:pt x="184" y="349"/>
                  <a:pt x="184" y="360"/>
                </a:cubicBezTo>
                <a:cubicBezTo>
                  <a:pt x="184" y="364"/>
                  <a:pt x="184" y="376"/>
                  <a:pt x="184" y="380"/>
                </a:cubicBezTo>
                <a:cubicBezTo>
                  <a:pt x="184" y="391"/>
                  <a:pt x="191" y="400"/>
                  <a:pt x="200" y="400"/>
                </a:cubicBezTo>
                <a:cubicBezTo>
                  <a:pt x="209" y="400"/>
                  <a:pt x="216" y="391"/>
                  <a:pt x="216" y="380"/>
                </a:cubicBezTo>
                <a:cubicBezTo>
                  <a:pt x="216" y="376"/>
                  <a:pt x="216" y="364"/>
                  <a:pt x="216" y="360"/>
                </a:cubicBezTo>
                <a:cubicBezTo>
                  <a:pt x="216" y="349"/>
                  <a:pt x="209" y="340"/>
                  <a:pt x="200" y="340"/>
                </a:cubicBezTo>
                <a:close/>
                <a:moveTo>
                  <a:pt x="347" y="75"/>
                </a:moveTo>
                <a:cubicBezTo>
                  <a:pt x="355" y="67"/>
                  <a:pt x="356" y="56"/>
                  <a:pt x="350" y="50"/>
                </a:cubicBezTo>
                <a:cubicBezTo>
                  <a:pt x="344" y="44"/>
                  <a:pt x="332" y="45"/>
                  <a:pt x="324" y="53"/>
                </a:cubicBezTo>
                <a:cubicBezTo>
                  <a:pt x="322" y="55"/>
                  <a:pt x="313" y="64"/>
                  <a:pt x="310" y="67"/>
                </a:cubicBezTo>
                <a:cubicBezTo>
                  <a:pt x="303" y="74"/>
                  <a:pt x="301" y="86"/>
                  <a:pt x="308" y="92"/>
                </a:cubicBezTo>
                <a:cubicBezTo>
                  <a:pt x="314" y="98"/>
                  <a:pt x="325" y="97"/>
                  <a:pt x="333" y="89"/>
                </a:cubicBezTo>
                <a:cubicBezTo>
                  <a:pt x="335" y="87"/>
                  <a:pt x="345" y="77"/>
                  <a:pt x="347" y="75"/>
                </a:cubicBezTo>
                <a:close/>
                <a:moveTo>
                  <a:pt x="66" y="311"/>
                </a:moveTo>
                <a:cubicBezTo>
                  <a:pt x="64" y="313"/>
                  <a:pt x="55" y="322"/>
                  <a:pt x="52" y="325"/>
                </a:cubicBezTo>
                <a:cubicBezTo>
                  <a:pt x="45" y="332"/>
                  <a:pt x="43" y="344"/>
                  <a:pt x="50" y="350"/>
                </a:cubicBezTo>
                <a:cubicBezTo>
                  <a:pt x="56" y="356"/>
                  <a:pt x="67" y="355"/>
                  <a:pt x="75" y="347"/>
                </a:cubicBezTo>
                <a:cubicBezTo>
                  <a:pt x="77" y="345"/>
                  <a:pt x="87" y="335"/>
                  <a:pt x="89" y="333"/>
                </a:cubicBezTo>
                <a:cubicBezTo>
                  <a:pt x="97" y="325"/>
                  <a:pt x="98" y="314"/>
                  <a:pt x="92" y="308"/>
                </a:cubicBezTo>
                <a:cubicBezTo>
                  <a:pt x="86" y="302"/>
                  <a:pt x="74" y="303"/>
                  <a:pt x="66" y="311"/>
                </a:cubicBezTo>
                <a:close/>
                <a:moveTo>
                  <a:pt x="75" y="53"/>
                </a:moveTo>
                <a:cubicBezTo>
                  <a:pt x="67" y="45"/>
                  <a:pt x="56" y="44"/>
                  <a:pt x="50" y="50"/>
                </a:cubicBezTo>
                <a:cubicBezTo>
                  <a:pt x="43" y="56"/>
                  <a:pt x="45" y="67"/>
                  <a:pt x="52" y="75"/>
                </a:cubicBezTo>
                <a:cubicBezTo>
                  <a:pt x="55" y="77"/>
                  <a:pt x="64" y="87"/>
                  <a:pt x="66" y="89"/>
                </a:cubicBezTo>
                <a:cubicBezTo>
                  <a:pt x="74" y="97"/>
                  <a:pt x="86" y="98"/>
                  <a:pt x="92" y="92"/>
                </a:cubicBezTo>
                <a:cubicBezTo>
                  <a:pt x="98" y="86"/>
                  <a:pt x="97" y="74"/>
                  <a:pt x="89" y="67"/>
                </a:cubicBezTo>
                <a:cubicBezTo>
                  <a:pt x="87" y="64"/>
                  <a:pt x="77" y="55"/>
                  <a:pt x="75" y="53"/>
                </a:cubicBezTo>
                <a:close/>
                <a:moveTo>
                  <a:pt x="310" y="333"/>
                </a:moveTo>
                <a:cubicBezTo>
                  <a:pt x="313" y="335"/>
                  <a:pt x="322" y="345"/>
                  <a:pt x="324" y="347"/>
                </a:cubicBezTo>
                <a:cubicBezTo>
                  <a:pt x="332" y="355"/>
                  <a:pt x="344" y="356"/>
                  <a:pt x="350" y="350"/>
                </a:cubicBezTo>
                <a:cubicBezTo>
                  <a:pt x="356" y="344"/>
                  <a:pt x="355" y="332"/>
                  <a:pt x="347" y="325"/>
                </a:cubicBezTo>
                <a:cubicBezTo>
                  <a:pt x="345" y="322"/>
                  <a:pt x="335" y="313"/>
                  <a:pt x="333" y="311"/>
                </a:cubicBezTo>
                <a:cubicBezTo>
                  <a:pt x="325" y="303"/>
                  <a:pt x="314" y="302"/>
                  <a:pt x="308" y="308"/>
                </a:cubicBezTo>
                <a:cubicBezTo>
                  <a:pt x="301" y="314"/>
                  <a:pt x="303" y="325"/>
                  <a:pt x="310" y="33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"/>
          <p:cNvSpPr>
            <a:spLocks noChangeAspect="1" noEditPoints="1"/>
          </p:cNvSpPr>
          <p:nvPr/>
        </p:nvSpPr>
        <p:spPr bwMode="auto">
          <a:xfrm>
            <a:off x="6393472" y="3972484"/>
            <a:ext cx="293862" cy="294789"/>
          </a:xfrm>
          <a:custGeom>
            <a:avLst/>
            <a:gdLst>
              <a:gd name="T0" fmla="*/ 390 w 403"/>
              <a:gd name="T1" fmla="*/ 150 h 404"/>
              <a:gd name="T2" fmla="*/ 241 w 403"/>
              <a:gd name="T3" fmla="*/ 110 h 404"/>
              <a:gd name="T4" fmla="*/ 215 w 403"/>
              <a:gd name="T5" fmla="*/ 13 h 404"/>
              <a:gd name="T6" fmla="*/ 195 w 403"/>
              <a:gd name="T7" fmla="*/ 2 h 404"/>
              <a:gd name="T8" fmla="*/ 14 w 403"/>
              <a:gd name="T9" fmla="*/ 51 h 404"/>
              <a:gd name="T10" fmla="*/ 2 w 403"/>
              <a:gd name="T11" fmla="*/ 70 h 404"/>
              <a:gd name="T12" fmla="*/ 67 w 403"/>
              <a:gd name="T13" fmla="*/ 311 h 404"/>
              <a:gd name="T14" fmla="*/ 86 w 403"/>
              <a:gd name="T15" fmla="*/ 322 h 404"/>
              <a:gd name="T16" fmla="*/ 159 w 403"/>
              <a:gd name="T17" fmla="*/ 302 h 404"/>
              <a:gd name="T18" fmla="*/ 149 w 403"/>
              <a:gd name="T19" fmla="*/ 339 h 404"/>
              <a:gd name="T20" fmla="*/ 160 w 403"/>
              <a:gd name="T21" fmla="*/ 358 h 404"/>
              <a:gd name="T22" fmla="*/ 322 w 403"/>
              <a:gd name="T23" fmla="*/ 401 h 404"/>
              <a:gd name="T24" fmla="*/ 342 w 403"/>
              <a:gd name="T25" fmla="*/ 391 h 404"/>
              <a:gd name="T26" fmla="*/ 401 w 403"/>
              <a:gd name="T27" fmla="*/ 169 h 404"/>
              <a:gd name="T28" fmla="*/ 390 w 403"/>
              <a:gd name="T29" fmla="*/ 150 h 404"/>
              <a:gd name="T30" fmla="*/ 34 w 403"/>
              <a:gd name="T31" fmla="*/ 75 h 404"/>
              <a:gd name="T32" fmla="*/ 191 w 403"/>
              <a:gd name="T33" fmla="*/ 33 h 404"/>
              <a:gd name="T34" fmla="*/ 249 w 403"/>
              <a:gd name="T35" fmla="*/ 249 h 404"/>
              <a:gd name="T36" fmla="*/ 92 w 403"/>
              <a:gd name="T37" fmla="*/ 291 h 404"/>
              <a:gd name="T38" fmla="*/ 34 w 403"/>
              <a:gd name="T39" fmla="*/ 75 h 404"/>
              <a:gd name="T40" fmla="*/ 315 w 403"/>
              <a:gd name="T41" fmla="*/ 371 h 404"/>
              <a:gd name="T42" fmla="*/ 179 w 403"/>
              <a:gd name="T43" fmla="*/ 334 h 404"/>
              <a:gd name="T44" fmla="*/ 190 w 403"/>
              <a:gd name="T45" fmla="*/ 294 h 404"/>
              <a:gd name="T46" fmla="*/ 268 w 403"/>
              <a:gd name="T47" fmla="*/ 273 h 404"/>
              <a:gd name="T48" fmla="*/ 279 w 403"/>
              <a:gd name="T49" fmla="*/ 254 h 404"/>
              <a:gd name="T50" fmla="*/ 249 w 403"/>
              <a:gd name="T51" fmla="*/ 142 h 404"/>
              <a:gd name="T52" fmla="*/ 368 w 403"/>
              <a:gd name="T53" fmla="*/ 174 h 404"/>
              <a:gd name="T54" fmla="*/ 315 w 403"/>
              <a:gd name="T55" fmla="*/ 371 h 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03" h="404">
                <a:moveTo>
                  <a:pt x="390" y="150"/>
                </a:moveTo>
                <a:cubicBezTo>
                  <a:pt x="241" y="110"/>
                  <a:pt x="241" y="110"/>
                  <a:pt x="241" y="110"/>
                </a:cubicBezTo>
                <a:cubicBezTo>
                  <a:pt x="215" y="13"/>
                  <a:pt x="215" y="13"/>
                  <a:pt x="215" y="13"/>
                </a:cubicBezTo>
                <a:cubicBezTo>
                  <a:pt x="213" y="5"/>
                  <a:pt x="204" y="0"/>
                  <a:pt x="195" y="2"/>
                </a:cubicBezTo>
                <a:cubicBezTo>
                  <a:pt x="14" y="51"/>
                  <a:pt x="14" y="51"/>
                  <a:pt x="14" y="51"/>
                </a:cubicBezTo>
                <a:cubicBezTo>
                  <a:pt x="5" y="53"/>
                  <a:pt x="0" y="62"/>
                  <a:pt x="2" y="70"/>
                </a:cubicBezTo>
                <a:cubicBezTo>
                  <a:pt x="67" y="311"/>
                  <a:pt x="67" y="311"/>
                  <a:pt x="67" y="311"/>
                </a:cubicBezTo>
                <a:cubicBezTo>
                  <a:pt x="69" y="319"/>
                  <a:pt x="78" y="324"/>
                  <a:pt x="86" y="322"/>
                </a:cubicBezTo>
                <a:cubicBezTo>
                  <a:pt x="159" y="302"/>
                  <a:pt x="159" y="302"/>
                  <a:pt x="159" y="302"/>
                </a:cubicBezTo>
                <a:cubicBezTo>
                  <a:pt x="149" y="339"/>
                  <a:pt x="149" y="339"/>
                  <a:pt x="149" y="339"/>
                </a:cubicBezTo>
                <a:cubicBezTo>
                  <a:pt x="147" y="347"/>
                  <a:pt x="152" y="356"/>
                  <a:pt x="160" y="358"/>
                </a:cubicBezTo>
                <a:cubicBezTo>
                  <a:pt x="322" y="401"/>
                  <a:pt x="322" y="401"/>
                  <a:pt x="322" y="401"/>
                </a:cubicBezTo>
                <a:cubicBezTo>
                  <a:pt x="331" y="404"/>
                  <a:pt x="340" y="399"/>
                  <a:pt x="342" y="391"/>
                </a:cubicBezTo>
                <a:cubicBezTo>
                  <a:pt x="401" y="169"/>
                  <a:pt x="401" y="169"/>
                  <a:pt x="401" y="169"/>
                </a:cubicBezTo>
                <a:cubicBezTo>
                  <a:pt x="403" y="161"/>
                  <a:pt x="398" y="152"/>
                  <a:pt x="390" y="150"/>
                </a:cubicBezTo>
                <a:close/>
                <a:moveTo>
                  <a:pt x="34" y="75"/>
                </a:moveTo>
                <a:cubicBezTo>
                  <a:pt x="191" y="33"/>
                  <a:pt x="191" y="33"/>
                  <a:pt x="191" y="33"/>
                </a:cubicBezTo>
                <a:cubicBezTo>
                  <a:pt x="249" y="249"/>
                  <a:pt x="249" y="249"/>
                  <a:pt x="249" y="249"/>
                </a:cubicBezTo>
                <a:cubicBezTo>
                  <a:pt x="92" y="291"/>
                  <a:pt x="92" y="291"/>
                  <a:pt x="92" y="291"/>
                </a:cubicBezTo>
                <a:lnTo>
                  <a:pt x="34" y="75"/>
                </a:lnTo>
                <a:close/>
                <a:moveTo>
                  <a:pt x="315" y="371"/>
                </a:moveTo>
                <a:cubicBezTo>
                  <a:pt x="179" y="334"/>
                  <a:pt x="179" y="334"/>
                  <a:pt x="179" y="334"/>
                </a:cubicBezTo>
                <a:cubicBezTo>
                  <a:pt x="190" y="294"/>
                  <a:pt x="190" y="294"/>
                  <a:pt x="190" y="294"/>
                </a:cubicBezTo>
                <a:cubicBezTo>
                  <a:pt x="268" y="273"/>
                  <a:pt x="268" y="273"/>
                  <a:pt x="268" y="273"/>
                </a:cubicBezTo>
                <a:cubicBezTo>
                  <a:pt x="276" y="271"/>
                  <a:pt x="282" y="262"/>
                  <a:pt x="279" y="254"/>
                </a:cubicBezTo>
                <a:cubicBezTo>
                  <a:pt x="249" y="142"/>
                  <a:pt x="249" y="142"/>
                  <a:pt x="249" y="142"/>
                </a:cubicBezTo>
                <a:cubicBezTo>
                  <a:pt x="368" y="174"/>
                  <a:pt x="368" y="174"/>
                  <a:pt x="368" y="174"/>
                </a:cubicBezTo>
                <a:lnTo>
                  <a:pt x="315" y="37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6"/>
          <p:cNvSpPr>
            <a:spLocks noChangeAspect="1"/>
          </p:cNvSpPr>
          <p:nvPr/>
        </p:nvSpPr>
        <p:spPr bwMode="auto">
          <a:xfrm>
            <a:off x="7850581" y="3984915"/>
            <a:ext cx="280240" cy="290637"/>
          </a:xfrm>
          <a:custGeom>
            <a:avLst/>
            <a:gdLst>
              <a:gd name="T0" fmla="*/ 103 w 274"/>
              <a:gd name="T1" fmla="*/ 284 h 284"/>
              <a:gd name="T2" fmla="*/ 80 w 274"/>
              <a:gd name="T3" fmla="*/ 273 h 284"/>
              <a:gd name="T4" fmla="*/ 9 w 274"/>
              <a:gd name="T5" fmla="*/ 178 h 284"/>
              <a:gd name="T6" fmla="*/ 14 w 274"/>
              <a:gd name="T7" fmla="*/ 139 h 284"/>
              <a:gd name="T8" fmla="*/ 53 w 274"/>
              <a:gd name="T9" fmla="*/ 145 h 284"/>
              <a:gd name="T10" fmla="*/ 100 w 274"/>
              <a:gd name="T11" fmla="*/ 207 h 284"/>
              <a:gd name="T12" fmla="*/ 219 w 274"/>
              <a:gd name="T13" fmla="*/ 17 h 284"/>
              <a:gd name="T14" fmla="*/ 257 w 274"/>
              <a:gd name="T15" fmla="*/ 8 h 284"/>
              <a:gd name="T16" fmla="*/ 266 w 274"/>
              <a:gd name="T17" fmla="*/ 47 h 284"/>
              <a:gd name="T18" fmla="*/ 126 w 274"/>
              <a:gd name="T19" fmla="*/ 271 h 284"/>
              <a:gd name="T20" fmla="*/ 104 w 274"/>
              <a:gd name="T21" fmla="*/ 284 h 284"/>
              <a:gd name="T22" fmla="*/ 103 w 274"/>
              <a:gd name="T23" fmla="*/ 284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274" h="284">
                <a:moveTo>
                  <a:pt x="103" y="284"/>
                </a:moveTo>
                <a:cubicBezTo>
                  <a:pt x="94" y="284"/>
                  <a:pt x="86" y="280"/>
                  <a:pt x="80" y="273"/>
                </a:cubicBezTo>
                <a:cubicBezTo>
                  <a:pt x="9" y="178"/>
                  <a:pt x="9" y="178"/>
                  <a:pt x="9" y="178"/>
                </a:cubicBezTo>
                <a:cubicBezTo>
                  <a:pt x="0" y="166"/>
                  <a:pt x="2" y="149"/>
                  <a:pt x="14" y="139"/>
                </a:cubicBezTo>
                <a:cubicBezTo>
                  <a:pt x="27" y="130"/>
                  <a:pt x="44" y="133"/>
                  <a:pt x="53" y="145"/>
                </a:cubicBezTo>
                <a:cubicBezTo>
                  <a:pt x="100" y="207"/>
                  <a:pt x="100" y="207"/>
                  <a:pt x="100" y="207"/>
                </a:cubicBezTo>
                <a:cubicBezTo>
                  <a:pt x="219" y="17"/>
                  <a:pt x="219" y="17"/>
                  <a:pt x="219" y="17"/>
                </a:cubicBezTo>
                <a:cubicBezTo>
                  <a:pt x="227" y="4"/>
                  <a:pt x="244" y="0"/>
                  <a:pt x="257" y="8"/>
                </a:cubicBezTo>
                <a:cubicBezTo>
                  <a:pt x="270" y="16"/>
                  <a:pt x="274" y="33"/>
                  <a:pt x="266" y="47"/>
                </a:cubicBezTo>
                <a:cubicBezTo>
                  <a:pt x="126" y="271"/>
                  <a:pt x="126" y="271"/>
                  <a:pt x="126" y="271"/>
                </a:cubicBezTo>
                <a:cubicBezTo>
                  <a:pt x="121" y="279"/>
                  <a:pt x="113" y="283"/>
                  <a:pt x="104" y="284"/>
                </a:cubicBezTo>
                <a:cubicBezTo>
                  <a:pt x="104" y="284"/>
                  <a:pt x="103" y="284"/>
                  <a:pt x="103" y="28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105461" tIns="52729" rIns="105461" bIns="52729" numCol="1" anchor="t" anchorCtr="0" compatLnSpc="1"/>
          <a:lstStyle/>
          <a:p>
            <a:pPr>
              <a:lnSpc>
                <a:spcPct val="120000"/>
              </a:lnSpc>
            </a:pPr>
            <a:endParaRPr lang="en-US" sz="2075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946870" y="2620180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946870" y="2904787"/>
            <a:ext cx="2833759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3867275" y="1353216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3867275" y="1637823"/>
            <a:ext cx="2833759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7379140" y="1381707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7379140" y="1666314"/>
            <a:ext cx="2833759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9233539" y="3808010"/>
            <a:ext cx="1672497" cy="25342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9233539" y="4092617"/>
            <a:ext cx="2833759" cy="81742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244" y="279627"/>
            <a:ext cx="4171551" cy="399611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43036" y="1508289"/>
            <a:ext cx="1835966" cy="18099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n w="15875">
                  <a:solidFill>
                    <a:srgbClr val="3E0846"/>
                  </a:solidFill>
                </a:ln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04</a:t>
            </a:r>
            <a:endParaRPr lang="en-US" altLang="zh-CN" sz="3600" dirty="0">
              <a:ln w="15875">
                <a:solidFill>
                  <a:srgbClr val="3E0846"/>
                </a:solidFill>
              </a:ln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  <a:p>
            <a:pPr algn="ctr"/>
            <a:r>
              <a:rPr lang="en-US" altLang="zh-CN" dirty="0"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Part Four</a:t>
            </a:r>
            <a:endParaRPr lang="zh-CN" altLang="en-US" dirty="0"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5" name="MH_Entry_1"/>
          <p:cNvSpPr/>
          <p:nvPr>
            <p:custDataLst>
              <p:tags r:id="rId2"/>
            </p:custDataLst>
          </p:nvPr>
        </p:nvSpPr>
        <p:spPr>
          <a:xfrm>
            <a:off x="3125257" y="4546897"/>
            <a:ext cx="6565498" cy="7755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8382638" y="2683224"/>
            <a:ext cx="1848344" cy="1848344"/>
          </a:xfrm>
          <a:prstGeom prst="ellipse">
            <a:avLst/>
          </a:prstGeom>
          <a:noFill/>
          <a:ln>
            <a:solidFill>
              <a:srgbClr val="EC5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770988" y="2071574"/>
            <a:ext cx="3071644" cy="3071644"/>
          </a:xfrm>
          <a:prstGeom prst="ellipse">
            <a:avLst/>
          </a:prstGeom>
          <a:noFill/>
          <a:ln>
            <a:solidFill>
              <a:srgbClr val="EC5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6509738" y="821486"/>
            <a:ext cx="5574052" cy="5574052"/>
          </a:xfrm>
          <a:prstGeom prst="ellipse">
            <a:avLst/>
          </a:prstGeom>
          <a:noFill/>
          <a:ln>
            <a:solidFill>
              <a:srgbClr val="EC507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sp>
        <p:nvSpPr>
          <p:cNvPr id="10" name="任意多边形 9"/>
          <p:cNvSpPr/>
          <p:nvPr/>
        </p:nvSpPr>
        <p:spPr>
          <a:xfrm flipV="1">
            <a:off x="-10809" y="3542661"/>
            <a:ext cx="9391284" cy="64736"/>
          </a:xfrm>
          <a:custGeom>
            <a:avLst/>
            <a:gdLst>
              <a:gd name="connsiteX0" fmla="*/ 0 w 8369300"/>
              <a:gd name="connsiteY0" fmla="*/ 0 h 0"/>
              <a:gd name="connsiteX1" fmla="*/ 8369300 w 83693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8369300">
                <a:moveTo>
                  <a:pt x="0" y="0"/>
                </a:moveTo>
                <a:lnTo>
                  <a:pt x="8369300" y="0"/>
                </a:lnTo>
              </a:path>
            </a:pathLst>
          </a:custGeom>
          <a:noFill/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/>
          </a:p>
        </p:txBody>
      </p:sp>
      <p:grpSp>
        <p:nvGrpSpPr>
          <p:cNvPr id="11" name="组合 29"/>
          <p:cNvGrpSpPr/>
          <p:nvPr/>
        </p:nvGrpSpPr>
        <p:grpSpPr bwMode="auto">
          <a:xfrm>
            <a:off x="1469206" y="3210047"/>
            <a:ext cx="774609" cy="776840"/>
            <a:chOff x="2307521" y="2283162"/>
            <a:chExt cx="551398" cy="551398"/>
          </a:xfrm>
        </p:grpSpPr>
        <p:sp>
          <p:nvSpPr>
            <p:cNvPr id="12" name="矩形 11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3" name="五角星 12"/>
            <p:cNvSpPr/>
            <p:nvPr/>
          </p:nvSpPr>
          <p:spPr>
            <a:xfrm>
              <a:off x="2456891" y="2427350"/>
              <a:ext cx="252658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14" name="组合 41"/>
          <p:cNvGrpSpPr/>
          <p:nvPr/>
        </p:nvGrpSpPr>
        <p:grpSpPr bwMode="auto">
          <a:xfrm>
            <a:off x="4652465" y="3210047"/>
            <a:ext cx="776840" cy="776840"/>
            <a:chOff x="2307521" y="2283162"/>
            <a:chExt cx="551398" cy="551398"/>
          </a:xfrm>
        </p:grpSpPr>
        <p:sp>
          <p:nvSpPr>
            <p:cNvPr id="15" name="矩形 14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rgbClr val="EC5077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16" name="五角星 15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grpSp>
        <p:nvGrpSpPr>
          <p:cNvPr id="29" name="组合 54"/>
          <p:cNvGrpSpPr/>
          <p:nvPr/>
        </p:nvGrpSpPr>
        <p:grpSpPr bwMode="auto">
          <a:xfrm>
            <a:off x="8918390" y="3210047"/>
            <a:ext cx="776840" cy="776840"/>
            <a:chOff x="2307521" y="2283162"/>
            <a:chExt cx="551398" cy="551398"/>
          </a:xfrm>
        </p:grpSpPr>
        <p:sp>
          <p:nvSpPr>
            <p:cNvPr id="30" name="矩形 29"/>
            <p:cNvSpPr/>
            <p:nvPr/>
          </p:nvSpPr>
          <p:spPr>
            <a:xfrm>
              <a:off x="2307521" y="2283162"/>
              <a:ext cx="551398" cy="551398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  <p:sp>
          <p:nvSpPr>
            <p:cNvPr id="31" name="五角星 30"/>
            <p:cNvSpPr/>
            <p:nvPr/>
          </p:nvSpPr>
          <p:spPr>
            <a:xfrm>
              <a:off x="2456462" y="2427350"/>
              <a:ext cx="253516" cy="255100"/>
            </a:xfrm>
            <a:prstGeom prst="star5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/>
            </a:p>
          </p:txBody>
        </p:sp>
      </p:grpSp>
      <p:sp>
        <p:nvSpPr>
          <p:cNvPr id="33" name="Content Placeholder 2"/>
          <p:cNvSpPr txBox="1"/>
          <p:nvPr/>
        </p:nvSpPr>
        <p:spPr>
          <a:xfrm>
            <a:off x="1469206" y="1288430"/>
            <a:ext cx="2423920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1429968" y="1759152"/>
            <a:ext cx="4607408" cy="108214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请在此输入您的文字内容，说明情况及详情内容。请在此输入您的文字内容说明情况及详情内容。请在此输入您的文字内容，说明情况及详情内容。请在此输入您的文字内容说明情况及详情内容。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2175354" y="4607762"/>
            <a:ext cx="2423920" cy="326461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8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2136116" y="5078484"/>
            <a:ext cx="4607408" cy="1082143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请在此输入您的文字内容，说明情况及详情内容。请在此输入您的文字内容说明情况及详情内容。请在此输入您的文字内容，说明情况及详情内容。请在此输入您的文字内容说明情况及详情内容。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33" grpId="0"/>
      <p:bldP spid="34" grpId="0"/>
      <p:bldP spid="35" grpId="0"/>
      <p:bldP spid="3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38" name="Rectangle 15"/>
          <p:cNvSpPr/>
          <p:nvPr/>
        </p:nvSpPr>
        <p:spPr bwMode="auto">
          <a:xfrm>
            <a:off x="2461800" y="1106189"/>
            <a:ext cx="7709722" cy="4794990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40" name="Rectangle 6"/>
          <p:cNvSpPr/>
          <p:nvPr/>
        </p:nvSpPr>
        <p:spPr>
          <a:xfrm>
            <a:off x="2618423" y="3872152"/>
            <a:ext cx="3003751" cy="2868012"/>
          </a:xfrm>
          <a:prstGeom prst="rect">
            <a:avLst/>
          </a:prstGeom>
          <a:solidFill>
            <a:schemeClr val="accent6">
              <a:lumMod val="60000"/>
              <a:lumOff val="40000"/>
              <a:alpha val="81000"/>
            </a:schemeClr>
          </a:solidFill>
          <a:ln>
            <a:noFill/>
          </a:ln>
          <a:effectLst>
            <a:outerShdw blurRad="38100" sx="102000" sy="102000" algn="ctr" rotWithShape="0">
              <a:prstClr val="black">
                <a:alpha val="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Content Placeholder 2"/>
          <p:cNvSpPr txBox="1"/>
          <p:nvPr/>
        </p:nvSpPr>
        <p:spPr>
          <a:xfrm>
            <a:off x="3058126" y="4187645"/>
            <a:ext cx="1672497" cy="36394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2929728" y="4721978"/>
            <a:ext cx="2381140" cy="1609840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请在此输入您的文字内容，说明情况及详情内容。请在此输入您的文字内容，说明情况及详情内容。请在此输入您的文字内容，说明情况及详情内容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8" grpId="0" animBg="1"/>
      <p:bldP spid="40" grpId="0" animBg="1"/>
      <p:bldP spid="43" grpId="0"/>
      <p:bldP spid="4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1"/>
          <a:srcRect b="24800"/>
          <a:stretch>
            <a:fillRect/>
          </a:stretch>
        </p:blipFill>
        <p:spPr>
          <a:xfrm>
            <a:off x="1206167" y="5241956"/>
            <a:ext cx="2550357" cy="163961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/>
          <a:srcRect l="6891" b="8809"/>
          <a:stretch>
            <a:fillRect/>
          </a:stretch>
        </p:blipFill>
        <p:spPr>
          <a:xfrm>
            <a:off x="0" y="3957865"/>
            <a:ext cx="3116281" cy="2923702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/>
          <a:srcRect t="10670" r="35589"/>
          <a:stretch>
            <a:fillRect/>
          </a:stretch>
        </p:blipFill>
        <p:spPr>
          <a:xfrm>
            <a:off x="10756944" y="-1"/>
            <a:ext cx="1423871" cy="1403411"/>
          </a:xfrm>
          <a:prstGeom prst="rect">
            <a:avLst/>
          </a:prstGeom>
        </p:spPr>
      </p:pic>
      <p:sp>
        <p:nvSpPr>
          <p:cNvPr id="11" name="MH_Others_1"/>
          <p:cNvSpPr txBox="1"/>
          <p:nvPr>
            <p:custDataLst>
              <p:tags r:id="rId4"/>
            </p:custDataLst>
          </p:nvPr>
        </p:nvSpPr>
        <p:spPr>
          <a:xfrm>
            <a:off x="3455909" y="642052"/>
            <a:ext cx="4830776" cy="1354217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88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录</a:t>
            </a:r>
            <a:endParaRPr lang="zh-CN" altLang="en-US" sz="88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MH_Number_1"/>
          <p:cNvSpPr/>
          <p:nvPr>
            <p:custDataLst>
              <p:tags r:id="rId5"/>
            </p:custDataLst>
          </p:nvPr>
        </p:nvSpPr>
        <p:spPr>
          <a:xfrm>
            <a:off x="4079302" y="2782470"/>
            <a:ext cx="482210" cy="482210"/>
          </a:xfrm>
          <a:prstGeom prst="ellipse">
            <a:avLst/>
          </a:prstGeom>
          <a:solidFill>
            <a:srgbClr val="3E08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11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3" name="MH_Entry_1"/>
          <p:cNvSpPr/>
          <p:nvPr>
            <p:custDataLst>
              <p:tags r:id="rId6"/>
            </p:custDataLst>
          </p:nvPr>
        </p:nvSpPr>
        <p:spPr>
          <a:xfrm>
            <a:off x="4661825" y="2805901"/>
            <a:ext cx="3331046" cy="43268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MH_Others_2"/>
          <p:cNvSpPr txBox="1"/>
          <p:nvPr>
            <p:custDataLst>
              <p:tags r:id="rId7"/>
            </p:custDataLst>
          </p:nvPr>
        </p:nvSpPr>
        <p:spPr>
          <a:xfrm>
            <a:off x="4320407" y="1892023"/>
            <a:ext cx="3299296" cy="49244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32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32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MH_Number_1"/>
          <p:cNvSpPr/>
          <p:nvPr>
            <p:custDataLst>
              <p:tags r:id="rId8"/>
            </p:custDataLst>
          </p:nvPr>
        </p:nvSpPr>
        <p:spPr>
          <a:xfrm>
            <a:off x="4079302" y="3518719"/>
            <a:ext cx="482210" cy="482210"/>
          </a:xfrm>
          <a:prstGeom prst="ellipse">
            <a:avLst/>
          </a:prstGeom>
          <a:solidFill>
            <a:srgbClr val="3E08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11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6" name="MH_Entry_1"/>
          <p:cNvSpPr/>
          <p:nvPr>
            <p:custDataLst>
              <p:tags r:id="rId9"/>
            </p:custDataLst>
          </p:nvPr>
        </p:nvSpPr>
        <p:spPr>
          <a:xfrm>
            <a:off x="4661825" y="3542150"/>
            <a:ext cx="3331046" cy="43268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7" name="MH_Number_1"/>
          <p:cNvSpPr/>
          <p:nvPr>
            <p:custDataLst>
              <p:tags r:id="rId10"/>
            </p:custDataLst>
          </p:nvPr>
        </p:nvSpPr>
        <p:spPr>
          <a:xfrm>
            <a:off x="4079302" y="4927244"/>
            <a:ext cx="482210" cy="482210"/>
          </a:xfrm>
          <a:prstGeom prst="ellipse">
            <a:avLst/>
          </a:prstGeom>
          <a:solidFill>
            <a:srgbClr val="3E08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11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18" name="MH_Entry_1"/>
          <p:cNvSpPr/>
          <p:nvPr>
            <p:custDataLst>
              <p:tags r:id="rId11"/>
            </p:custDataLst>
          </p:nvPr>
        </p:nvSpPr>
        <p:spPr>
          <a:xfrm>
            <a:off x="4661825" y="4950675"/>
            <a:ext cx="3331046" cy="43268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MH_Number_1"/>
          <p:cNvSpPr/>
          <p:nvPr>
            <p:custDataLst>
              <p:tags r:id="rId12"/>
            </p:custDataLst>
          </p:nvPr>
        </p:nvSpPr>
        <p:spPr>
          <a:xfrm>
            <a:off x="4079302" y="4230754"/>
            <a:ext cx="482210" cy="482210"/>
          </a:xfrm>
          <a:prstGeom prst="ellipse">
            <a:avLst/>
          </a:prstGeom>
          <a:solidFill>
            <a:srgbClr val="3E0846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/>
            <a:r>
              <a:rPr lang="en-US" altLang="zh-CN" sz="2110" b="1" dirty="0">
                <a:solidFill>
                  <a:srgbClr val="FFFFFF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110" b="1" dirty="0">
              <a:solidFill>
                <a:srgbClr val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20" name="MH_Entry_1"/>
          <p:cNvSpPr/>
          <p:nvPr>
            <p:custDataLst>
              <p:tags r:id="rId13"/>
            </p:custDataLst>
          </p:nvPr>
        </p:nvSpPr>
        <p:spPr>
          <a:xfrm>
            <a:off x="4661825" y="4254185"/>
            <a:ext cx="3331046" cy="432683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点击添加相关标题文字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14"/>
          <a:srcRect t="1" r="33344" b="30905"/>
          <a:stretch>
            <a:fillRect/>
          </a:stretch>
        </p:blipFill>
        <p:spPr>
          <a:xfrm>
            <a:off x="10878362" y="5542090"/>
            <a:ext cx="1310496" cy="132062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3" grpId="0" animBg="1"/>
      <p:bldP spid="14" grpId="0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7" name="Up Arrow 64"/>
          <p:cNvSpPr/>
          <p:nvPr/>
        </p:nvSpPr>
        <p:spPr>
          <a:xfrm>
            <a:off x="5995841" y="1818329"/>
            <a:ext cx="452424" cy="5039670"/>
          </a:xfrm>
          <a:prstGeom prst="upArrow">
            <a:avLst>
              <a:gd name="adj1" fmla="val 50000"/>
              <a:gd name="adj2" fmla="val 67147"/>
            </a:avLst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Bent Arrow 65"/>
          <p:cNvSpPr/>
          <p:nvPr/>
        </p:nvSpPr>
        <p:spPr>
          <a:xfrm>
            <a:off x="6107638" y="2694090"/>
            <a:ext cx="2854108" cy="4163910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Bent Arrow 53"/>
          <p:cNvSpPr/>
          <p:nvPr/>
        </p:nvSpPr>
        <p:spPr>
          <a:xfrm flipH="1">
            <a:off x="3508852" y="3531518"/>
            <a:ext cx="2854108" cy="3326481"/>
          </a:xfrm>
          <a:prstGeom prst="bentArrow">
            <a:avLst>
              <a:gd name="adj1" fmla="val 8879"/>
              <a:gd name="adj2" fmla="val 9038"/>
              <a:gd name="adj3" fmla="val 15734"/>
              <a:gd name="adj4" fmla="val 19454"/>
            </a:avLst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Bent Arrow 50"/>
          <p:cNvSpPr/>
          <p:nvPr/>
        </p:nvSpPr>
        <p:spPr>
          <a:xfrm>
            <a:off x="6109006" y="3996758"/>
            <a:ext cx="2532380" cy="2861241"/>
          </a:xfrm>
          <a:prstGeom prst="bentArrow">
            <a:avLst>
              <a:gd name="adj1" fmla="val 10194"/>
              <a:gd name="adj2" fmla="val 9038"/>
              <a:gd name="adj3" fmla="val 14263"/>
              <a:gd name="adj4" fmla="val 24932"/>
            </a:avLst>
          </a:prstGeom>
          <a:solidFill>
            <a:srgbClr val="EC50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en-US" sz="16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Freeform 245"/>
          <p:cNvSpPr/>
          <p:nvPr/>
        </p:nvSpPr>
        <p:spPr bwMode="auto">
          <a:xfrm>
            <a:off x="5395089" y="5280512"/>
            <a:ext cx="404931" cy="404931"/>
          </a:xfrm>
          <a:custGeom>
            <a:avLst/>
            <a:gdLst/>
            <a:ahLst/>
            <a:cxnLst>
              <a:cxn ang="0">
                <a:pos x="68" y="3"/>
              </a:cxn>
              <a:cxn ang="0">
                <a:pos x="58" y="61"/>
              </a:cxn>
              <a:cxn ang="0">
                <a:pos x="57" y="63"/>
              </a:cxn>
              <a:cxn ang="0">
                <a:pos x="56" y="63"/>
              </a:cxn>
              <a:cxn ang="0">
                <a:pos x="55" y="63"/>
              </a:cxn>
              <a:cxn ang="0">
                <a:pos x="38" y="56"/>
              </a:cxn>
              <a:cxn ang="0">
                <a:pos x="28" y="67"/>
              </a:cxn>
              <a:cxn ang="0">
                <a:pos x="26" y="68"/>
              </a:cxn>
              <a:cxn ang="0">
                <a:pos x="26" y="68"/>
              </a:cxn>
              <a:cxn ang="0">
                <a:pos x="24" y="65"/>
              </a:cxn>
              <a:cxn ang="0">
                <a:pos x="24" y="52"/>
              </a:cxn>
              <a:cxn ang="0">
                <a:pos x="57" y="12"/>
              </a:cxn>
              <a:cxn ang="0">
                <a:pos x="16" y="47"/>
              </a:cxn>
              <a:cxn ang="0">
                <a:pos x="1" y="41"/>
              </a:cxn>
              <a:cxn ang="0">
                <a:pos x="0" y="39"/>
              </a:cxn>
              <a:cxn ang="0">
                <a:pos x="1" y="36"/>
              </a:cxn>
              <a:cxn ang="0">
                <a:pos x="64" y="0"/>
              </a:cxn>
              <a:cxn ang="0">
                <a:pos x="65" y="0"/>
              </a:cxn>
              <a:cxn ang="0">
                <a:pos x="67" y="0"/>
              </a:cxn>
              <a:cxn ang="0">
                <a:pos x="68" y="3"/>
              </a:cxn>
            </a:cxnLst>
            <a:rect l="0" t="0" r="r" b="b"/>
            <a:pathLst>
              <a:path w="68" h="68">
                <a:moveTo>
                  <a:pt x="68" y="3"/>
                </a:moveTo>
                <a:cubicBezTo>
                  <a:pt x="58" y="61"/>
                  <a:pt x="58" y="61"/>
                  <a:pt x="58" y="61"/>
                </a:cubicBezTo>
                <a:cubicBezTo>
                  <a:pt x="58" y="62"/>
                  <a:pt x="57" y="62"/>
                  <a:pt x="57" y="63"/>
                </a:cubicBezTo>
                <a:cubicBezTo>
                  <a:pt x="56" y="63"/>
                  <a:pt x="56" y="63"/>
                  <a:pt x="56" y="63"/>
                </a:cubicBezTo>
                <a:cubicBezTo>
                  <a:pt x="55" y="63"/>
                  <a:pt x="55" y="63"/>
                  <a:pt x="55" y="63"/>
                </a:cubicBezTo>
                <a:cubicBezTo>
                  <a:pt x="38" y="56"/>
                  <a:pt x="38" y="56"/>
                  <a:pt x="38" y="56"/>
                </a:cubicBezTo>
                <a:cubicBezTo>
                  <a:pt x="28" y="67"/>
                  <a:pt x="28" y="67"/>
                  <a:pt x="28" y="67"/>
                </a:cubicBezTo>
                <a:cubicBezTo>
                  <a:pt x="28" y="67"/>
                  <a:pt x="27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7"/>
                  <a:pt x="24" y="66"/>
                  <a:pt x="24" y="65"/>
                </a:cubicBezTo>
                <a:cubicBezTo>
                  <a:pt x="24" y="52"/>
                  <a:pt x="24" y="52"/>
                  <a:pt x="24" y="52"/>
                </a:cubicBezTo>
                <a:cubicBezTo>
                  <a:pt x="57" y="12"/>
                  <a:pt x="57" y="12"/>
                  <a:pt x="57" y="12"/>
                </a:cubicBezTo>
                <a:cubicBezTo>
                  <a:pt x="16" y="47"/>
                  <a:pt x="16" y="47"/>
                  <a:pt x="16" y="47"/>
                </a:cubicBezTo>
                <a:cubicBezTo>
                  <a:pt x="1" y="41"/>
                  <a:pt x="1" y="41"/>
                  <a:pt x="1" y="41"/>
                </a:cubicBezTo>
                <a:cubicBezTo>
                  <a:pt x="0" y="40"/>
                  <a:pt x="0" y="40"/>
                  <a:pt x="0" y="39"/>
                </a:cubicBezTo>
                <a:cubicBezTo>
                  <a:pt x="0" y="38"/>
                  <a:pt x="0" y="37"/>
                  <a:pt x="1" y="36"/>
                </a:cubicBezTo>
                <a:cubicBezTo>
                  <a:pt x="64" y="0"/>
                  <a:pt x="64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66" y="0"/>
                  <a:pt x="66" y="0"/>
                  <a:pt x="67" y="0"/>
                </a:cubicBezTo>
                <a:cubicBezTo>
                  <a:pt x="68" y="1"/>
                  <a:pt x="68" y="2"/>
                  <a:pt x="68" y="3"/>
                </a:cubicBezTo>
                <a:close/>
              </a:path>
            </a:pathLst>
          </a:custGeom>
          <a:solidFill>
            <a:srgbClr val="EC5077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6542402" y="2099706"/>
            <a:ext cx="452258" cy="452258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255" y="135"/>
              </a:cxn>
              <a:cxn ang="0">
                <a:pos x="277" y="122"/>
              </a:cxn>
              <a:cxn ang="0">
                <a:pos x="303" y="116"/>
              </a:cxn>
              <a:cxn ang="0">
                <a:pos x="296" y="105"/>
              </a:cxn>
              <a:cxn ang="0">
                <a:pos x="278" y="89"/>
              </a:cxn>
              <a:cxn ang="0">
                <a:pos x="265" y="90"/>
              </a:cxn>
              <a:cxn ang="0">
                <a:pos x="256" y="82"/>
              </a:cxn>
              <a:cxn ang="0">
                <a:pos x="231" y="73"/>
              </a:cxn>
              <a:cxn ang="0">
                <a:pos x="234" y="98"/>
              </a:cxn>
              <a:cxn ang="0">
                <a:pos x="224" y="118"/>
              </a:cxn>
              <a:cxn ang="0">
                <a:pos x="205" y="103"/>
              </a:cxn>
              <a:cxn ang="0">
                <a:pos x="175" y="89"/>
              </a:cxn>
              <a:cxn ang="0">
                <a:pos x="183" y="68"/>
              </a:cxn>
              <a:cxn ang="0">
                <a:pos x="212" y="58"/>
              </a:cxn>
              <a:cxn ang="0">
                <a:pos x="207" y="47"/>
              </a:cxn>
              <a:cxn ang="0">
                <a:pos x="188" y="50"/>
              </a:cxn>
              <a:cxn ang="0">
                <a:pos x="168" y="37"/>
              </a:cxn>
              <a:cxn ang="0">
                <a:pos x="171" y="52"/>
              </a:cxn>
              <a:cxn ang="0">
                <a:pos x="157" y="52"/>
              </a:cxn>
              <a:cxn ang="0">
                <a:pos x="141" y="40"/>
              </a:cxn>
              <a:cxn ang="0">
                <a:pos x="126" y="47"/>
              </a:cxn>
              <a:cxn ang="0">
                <a:pos x="143" y="51"/>
              </a:cxn>
              <a:cxn ang="0">
                <a:pos x="131" y="58"/>
              </a:cxn>
              <a:cxn ang="0">
                <a:pos x="56" y="107"/>
              </a:cxn>
              <a:cxn ang="0">
                <a:pos x="65" y="118"/>
              </a:cxn>
              <a:cxn ang="0">
                <a:pos x="79" y="135"/>
              </a:cxn>
              <a:cxn ang="0">
                <a:pos x="74" y="158"/>
              </a:cxn>
              <a:cxn ang="0">
                <a:pos x="88" y="185"/>
              </a:cxn>
              <a:cxn ang="0">
                <a:pos x="108" y="214"/>
              </a:cxn>
              <a:cxn ang="0">
                <a:pos x="118" y="227"/>
              </a:cxn>
              <a:cxn ang="0">
                <a:pos x="105" y="197"/>
              </a:cxn>
              <a:cxn ang="0">
                <a:pos x="125" y="225"/>
              </a:cxn>
              <a:cxn ang="0">
                <a:pos x="150" y="255"/>
              </a:cxn>
              <a:cxn ang="0">
                <a:pos x="184" y="269"/>
              </a:cxn>
              <a:cxn ang="0">
                <a:pos x="213" y="290"/>
              </a:cxn>
              <a:cxn ang="0">
                <a:pos x="224" y="288"/>
              </a:cxn>
              <a:cxn ang="0">
                <a:pos x="212" y="268"/>
              </a:cxn>
              <a:cxn ang="0">
                <a:pos x="197" y="262"/>
              </a:cxn>
              <a:cxn ang="0">
                <a:pos x="194" y="239"/>
              </a:cxn>
              <a:cxn ang="0">
                <a:pos x="171" y="250"/>
              </a:cxn>
              <a:cxn ang="0">
                <a:pos x="168" y="210"/>
              </a:cxn>
              <a:cxn ang="0">
                <a:pos x="184" y="206"/>
              </a:cxn>
              <a:cxn ang="0">
                <a:pos x="196" y="202"/>
              </a:cxn>
              <a:cxn ang="0">
                <a:pos x="214" y="211"/>
              </a:cxn>
              <a:cxn ang="0">
                <a:pos x="221" y="205"/>
              </a:cxn>
              <a:cxn ang="0">
                <a:pos x="234" y="179"/>
              </a:cxn>
              <a:cxn ang="0">
                <a:pos x="233" y="171"/>
              </a:cxn>
              <a:cxn ang="0">
                <a:pos x="252" y="157"/>
              </a:cxn>
              <a:cxn ang="0">
                <a:pos x="266" y="143"/>
              </a:cxn>
              <a:cxn ang="0">
                <a:pos x="273" y="131"/>
              </a:cxn>
              <a:cxn ang="0">
                <a:pos x="255" y="135"/>
              </a:cxn>
              <a:cxn ang="0">
                <a:pos x="295" y="298"/>
              </a:cxn>
              <a:cxn ang="0">
                <a:pos x="272" y="288"/>
              </a:cxn>
              <a:cxn ang="0">
                <a:pos x="251" y="288"/>
              </a:cxn>
              <a:cxn ang="0">
                <a:pos x="236" y="286"/>
              </a:cxn>
              <a:cxn ang="0">
                <a:pos x="230" y="307"/>
              </a:cxn>
              <a:cxn ang="0">
                <a:pos x="223" y="335"/>
              </a:cxn>
              <a:cxn ang="0">
                <a:pos x="308" y="302"/>
              </a:cxn>
            </a:cxnLst>
            <a:rect l="0" t="0" r="r" b="b"/>
            <a:pathLst>
              <a:path w="384" h="384">
                <a:moveTo>
                  <a:pt x="384" y="192"/>
                </a:moveTo>
                <a:cubicBezTo>
                  <a:pt x="384" y="298"/>
                  <a:pt x="298" y="384"/>
                  <a:pt x="192" y="384"/>
                </a:cubicBezTo>
                <a:cubicBezTo>
                  <a:pt x="86" y="384"/>
                  <a:pt x="0" y="298"/>
                  <a:pt x="0" y="192"/>
                </a:cubicBezTo>
                <a:cubicBezTo>
                  <a:pt x="0" y="86"/>
                  <a:pt x="86" y="0"/>
                  <a:pt x="192" y="0"/>
                </a:cubicBezTo>
                <a:cubicBezTo>
                  <a:pt x="298" y="0"/>
                  <a:pt x="384" y="86"/>
                  <a:pt x="384" y="192"/>
                </a:cubicBezTo>
                <a:close/>
                <a:moveTo>
                  <a:pt x="255" y="135"/>
                </a:moveTo>
                <a:cubicBezTo>
                  <a:pt x="256" y="135"/>
                  <a:pt x="257" y="130"/>
                  <a:pt x="258" y="129"/>
                </a:cubicBezTo>
                <a:cubicBezTo>
                  <a:pt x="260" y="127"/>
                  <a:pt x="262" y="126"/>
                  <a:pt x="264" y="125"/>
                </a:cubicBezTo>
                <a:cubicBezTo>
                  <a:pt x="268" y="124"/>
                  <a:pt x="272" y="123"/>
                  <a:pt x="277" y="122"/>
                </a:cubicBezTo>
                <a:cubicBezTo>
                  <a:pt x="281" y="121"/>
                  <a:pt x="286" y="121"/>
                  <a:pt x="289" y="125"/>
                </a:cubicBezTo>
                <a:cubicBezTo>
                  <a:pt x="289" y="124"/>
                  <a:pt x="295" y="119"/>
                  <a:pt x="295" y="119"/>
                </a:cubicBezTo>
                <a:cubicBezTo>
                  <a:pt x="298" y="118"/>
                  <a:pt x="301" y="118"/>
                  <a:pt x="303" y="116"/>
                </a:cubicBezTo>
                <a:cubicBezTo>
                  <a:pt x="303" y="115"/>
                  <a:pt x="303" y="110"/>
                  <a:pt x="303" y="110"/>
                </a:cubicBezTo>
                <a:cubicBezTo>
                  <a:pt x="299" y="111"/>
                  <a:pt x="298" y="107"/>
                  <a:pt x="297" y="103"/>
                </a:cubicBezTo>
                <a:cubicBezTo>
                  <a:pt x="297" y="104"/>
                  <a:pt x="297" y="104"/>
                  <a:pt x="296" y="105"/>
                </a:cubicBezTo>
                <a:cubicBezTo>
                  <a:pt x="296" y="102"/>
                  <a:pt x="291" y="104"/>
                  <a:pt x="290" y="104"/>
                </a:cubicBezTo>
                <a:cubicBezTo>
                  <a:pt x="284" y="102"/>
                  <a:pt x="285" y="98"/>
                  <a:pt x="283" y="94"/>
                </a:cubicBezTo>
                <a:cubicBezTo>
                  <a:pt x="282" y="92"/>
                  <a:pt x="279" y="91"/>
                  <a:pt x="278" y="89"/>
                </a:cubicBezTo>
                <a:cubicBezTo>
                  <a:pt x="277" y="87"/>
                  <a:pt x="277" y="84"/>
                  <a:pt x="274" y="84"/>
                </a:cubicBezTo>
                <a:cubicBezTo>
                  <a:pt x="273" y="84"/>
                  <a:pt x="270" y="89"/>
                  <a:pt x="270" y="89"/>
                </a:cubicBezTo>
                <a:cubicBezTo>
                  <a:pt x="267" y="88"/>
                  <a:pt x="266" y="89"/>
                  <a:pt x="265" y="90"/>
                </a:cubicBezTo>
                <a:cubicBezTo>
                  <a:pt x="263" y="91"/>
                  <a:pt x="262" y="91"/>
                  <a:pt x="260" y="92"/>
                </a:cubicBezTo>
                <a:cubicBezTo>
                  <a:pt x="265" y="90"/>
                  <a:pt x="258" y="88"/>
                  <a:pt x="256" y="88"/>
                </a:cubicBezTo>
                <a:cubicBezTo>
                  <a:pt x="260" y="87"/>
                  <a:pt x="258" y="83"/>
                  <a:pt x="256" y="82"/>
                </a:cubicBezTo>
                <a:cubicBezTo>
                  <a:pt x="256" y="82"/>
                  <a:pt x="257" y="82"/>
                  <a:pt x="257" y="82"/>
                </a:cubicBezTo>
                <a:cubicBezTo>
                  <a:pt x="257" y="79"/>
                  <a:pt x="250" y="77"/>
                  <a:pt x="247" y="76"/>
                </a:cubicBezTo>
                <a:cubicBezTo>
                  <a:pt x="245" y="74"/>
                  <a:pt x="233" y="72"/>
                  <a:pt x="231" y="73"/>
                </a:cubicBezTo>
                <a:cubicBezTo>
                  <a:pt x="228" y="75"/>
                  <a:pt x="231" y="80"/>
                  <a:pt x="231" y="83"/>
                </a:cubicBezTo>
                <a:cubicBezTo>
                  <a:pt x="232" y="86"/>
                  <a:pt x="228" y="86"/>
                  <a:pt x="228" y="89"/>
                </a:cubicBezTo>
                <a:cubicBezTo>
                  <a:pt x="228" y="93"/>
                  <a:pt x="236" y="92"/>
                  <a:pt x="234" y="98"/>
                </a:cubicBezTo>
                <a:cubicBezTo>
                  <a:pt x="233" y="102"/>
                  <a:pt x="228" y="102"/>
                  <a:pt x="226" y="105"/>
                </a:cubicBezTo>
                <a:cubicBezTo>
                  <a:pt x="224" y="108"/>
                  <a:pt x="227" y="112"/>
                  <a:pt x="229" y="114"/>
                </a:cubicBezTo>
                <a:cubicBezTo>
                  <a:pt x="231" y="115"/>
                  <a:pt x="225" y="118"/>
                  <a:pt x="224" y="118"/>
                </a:cubicBezTo>
                <a:cubicBezTo>
                  <a:pt x="220" y="120"/>
                  <a:pt x="217" y="114"/>
                  <a:pt x="216" y="110"/>
                </a:cubicBezTo>
                <a:cubicBezTo>
                  <a:pt x="215" y="108"/>
                  <a:pt x="215" y="104"/>
                  <a:pt x="212" y="103"/>
                </a:cubicBezTo>
                <a:cubicBezTo>
                  <a:pt x="210" y="102"/>
                  <a:pt x="206" y="102"/>
                  <a:pt x="205" y="103"/>
                </a:cubicBezTo>
                <a:cubicBezTo>
                  <a:pt x="203" y="99"/>
                  <a:pt x="198" y="98"/>
                  <a:pt x="194" y="97"/>
                </a:cubicBezTo>
                <a:cubicBezTo>
                  <a:pt x="189" y="95"/>
                  <a:pt x="185" y="95"/>
                  <a:pt x="180" y="96"/>
                </a:cubicBezTo>
                <a:cubicBezTo>
                  <a:pt x="181" y="95"/>
                  <a:pt x="179" y="88"/>
                  <a:pt x="175" y="89"/>
                </a:cubicBezTo>
                <a:cubicBezTo>
                  <a:pt x="176" y="86"/>
                  <a:pt x="176" y="84"/>
                  <a:pt x="176" y="81"/>
                </a:cubicBezTo>
                <a:cubicBezTo>
                  <a:pt x="177" y="79"/>
                  <a:pt x="178" y="77"/>
                  <a:pt x="179" y="75"/>
                </a:cubicBezTo>
                <a:cubicBezTo>
                  <a:pt x="180" y="74"/>
                  <a:pt x="185" y="69"/>
                  <a:pt x="183" y="68"/>
                </a:cubicBezTo>
                <a:cubicBezTo>
                  <a:pt x="188" y="69"/>
                  <a:pt x="193" y="69"/>
                  <a:pt x="196" y="66"/>
                </a:cubicBezTo>
                <a:cubicBezTo>
                  <a:pt x="198" y="63"/>
                  <a:pt x="199" y="60"/>
                  <a:pt x="202" y="57"/>
                </a:cubicBezTo>
                <a:cubicBezTo>
                  <a:pt x="205" y="53"/>
                  <a:pt x="209" y="58"/>
                  <a:pt x="212" y="58"/>
                </a:cubicBezTo>
                <a:cubicBezTo>
                  <a:pt x="217" y="59"/>
                  <a:pt x="217" y="53"/>
                  <a:pt x="214" y="51"/>
                </a:cubicBezTo>
                <a:cubicBezTo>
                  <a:pt x="218" y="51"/>
                  <a:pt x="215" y="45"/>
                  <a:pt x="213" y="44"/>
                </a:cubicBezTo>
                <a:cubicBezTo>
                  <a:pt x="211" y="43"/>
                  <a:pt x="202" y="46"/>
                  <a:pt x="207" y="47"/>
                </a:cubicBezTo>
                <a:cubicBezTo>
                  <a:pt x="206" y="47"/>
                  <a:pt x="200" y="59"/>
                  <a:pt x="196" y="53"/>
                </a:cubicBezTo>
                <a:cubicBezTo>
                  <a:pt x="195" y="52"/>
                  <a:pt x="195" y="47"/>
                  <a:pt x="193" y="46"/>
                </a:cubicBezTo>
                <a:cubicBezTo>
                  <a:pt x="190" y="46"/>
                  <a:pt x="189" y="49"/>
                  <a:pt x="188" y="50"/>
                </a:cubicBezTo>
                <a:cubicBezTo>
                  <a:pt x="190" y="47"/>
                  <a:pt x="181" y="45"/>
                  <a:pt x="180" y="44"/>
                </a:cubicBezTo>
                <a:cubicBezTo>
                  <a:pt x="183" y="42"/>
                  <a:pt x="180" y="39"/>
                  <a:pt x="178" y="38"/>
                </a:cubicBezTo>
                <a:cubicBezTo>
                  <a:pt x="176" y="36"/>
                  <a:pt x="169" y="35"/>
                  <a:pt x="168" y="37"/>
                </a:cubicBezTo>
                <a:cubicBezTo>
                  <a:pt x="163" y="43"/>
                  <a:pt x="173" y="44"/>
                  <a:pt x="175" y="45"/>
                </a:cubicBezTo>
                <a:cubicBezTo>
                  <a:pt x="176" y="46"/>
                  <a:pt x="179" y="48"/>
                  <a:pt x="177" y="49"/>
                </a:cubicBezTo>
                <a:cubicBezTo>
                  <a:pt x="176" y="50"/>
                  <a:pt x="171" y="51"/>
                  <a:pt x="171" y="52"/>
                </a:cubicBezTo>
                <a:cubicBezTo>
                  <a:pt x="169" y="54"/>
                  <a:pt x="172" y="57"/>
                  <a:pt x="170" y="59"/>
                </a:cubicBezTo>
                <a:cubicBezTo>
                  <a:pt x="168" y="57"/>
                  <a:pt x="168" y="53"/>
                  <a:pt x="166" y="50"/>
                </a:cubicBezTo>
                <a:cubicBezTo>
                  <a:pt x="168" y="53"/>
                  <a:pt x="157" y="52"/>
                  <a:pt x="157" y="52"/>
                </a:cubicBezTo>
                <a:cubicBezTo>
                  <a:pt x="154" y="52"/>
                  <a:pt x="148" y="54"/>
                  <a:pt x="145" y="50"/>
                </a:cubicBezTo>
                <a:cubicBezTo>
                  <a:pt x="144" y="49"/>
                  <a:pt x="144" y="44"/>
                  <a:pt x="146" y="45"/>
                </a:cubicBezTo>
                <a:cubicBezTo>
                  <a:pt x="144" y="43"/>
                  <a:pt x="142" y="41"/>
                  <a:pt x="141" y="40"/>
                </a:cubicBezTo>
                <a:cubicBezTo>
                  <a:pt x="132" y="43"/>
                  <a:pt x="125" y="47"/>
                  <a:pt x="117" y="51"/>
                </a:cubicBezTo>
                <a:cubicBezTo>
                  <a:pt x="118" y="51"/>
                  <a:pt x="119" y="51"/>
                  <a:pt x="120" y="50"/>
                </a:cubicBezTo>
                <a:cubicBezTo>
                  <a:pt x="122" y="50"/>
                  <a:pt x="124" y="48"/>
                  <a:pt x="126" y="47"/>
                </a:cubicBezTo>
                <a:cubicBezTo>
                  <a:pt x="128" y="46"/>
                  <a:pt x="134" y="43"/>
                  <a:pt x="136" y="46"/>
                </a:cubicBezTo>
                <a:cubicBezTo>
                  <a:pt x="137" y="45"/>
                  <a:pt x="137" y="45"/>
                  <a:pt x="138" y="44"/>
                </a:cubicBezTo>
                <a:cubicBezTo>
                  <a:pt x="139" y="46"/>
                  <a:pt x="141" y="48"/>
                  <a:pt x="143" y="51"/>
                </a:cubicBezTo>
                <a:cubicBezTo>
                  <a:pt x="141" y="50"/>
                  <a:pt x="137" y="50"/>
                  <a:pt x="135" y="50"/>
                </a:cubicBezTo>
                <a:cubicBezTo>
                  <a:pt x="133" y="51"/>
                  <a:pt x="130" y="51"/>
                  <a:pt x="130" y="53"/>
                </a:cubicBezTo>
                <a:cubicBezTo>
                  <a:pt x="130" y="55"/>
                  <a:pt x="131" y="57"/>
                  <a:pt x="131" y="58"/>
                </a:cubicBezTo>
                <a:cubicBezTo>
                  <a:pt x="128" y="56"/>
                  <a:pt x="125" y="52"/>
                  <a:pt x="121" y="51"/>
                </a:cubicBezTo>
                <a:cubicBezTo>
                  <a:pt x="119" y="51"/>
                  <a:pt x="117" y="51"/>
                  <a:pt x="115" y="52"/>
                </a:cubicBezTo>
                <a:cubicBezTo>
                  <a:pt x="91" y="65"/>
                  <a:pt x="71" y="84"/>
                  <a:pt x="56" y="107"/>
                </a:cubicBezTo>
                <a:cubicBezTo>
                  <a:pt x="57" y="108"/>
                  <a:pt x="58" y="109"/>
                  <a:pt x="59" y="109"/>
                </a:cubicBezTo>
                <a:cubicBezTo>
                  <a:pt x="62" y="110"/>
                  <a:pt x="59" y="117"/>
                  <a:pt x="64" y="113"/>
                </a:cubicBezTo>
                <a:cubicBezTo>
                  <a:pt x="66" y="115"/>
                  <a:pt x="66" y="116"/>
                  <a:pt x="65" y="118"/>
                </a:cubicBezTo>
                <a:cubicBezTo>
                  <a:pt x="65" y="118"/>
                  <a:pt x="75" y="124"/>
                  <a:pt x="76" y="125"/>
                </a:cubicBezTo>
                <a:cubicBezTo>
                  <a:pt x="78" y="126"/>
                  <a:pt x="80" y="128"/>
                  <a:pt x="81" y="130"/>
                </a:cubicBezTo>
                <a:cubicBezTo>
                  <a:pt x="82" y="132"/>
                  <a:pt x="80" y="134"/>
                  <a:pt x="79" y="135"/>
                </a:cubicBezTo>
                <a:cubicBezTo>
                  <a:pt x="78" y="134"/>
                  <a:pt x="75" y="130"/>
                  <a:pt x="74" y="131"/>
                </a:cubicBezTo>
                <a:cubicBezTo>
                  <a:pt x="73" y="133"/>
                  <a:pt x="74" y="139"/>
                  <a:pt x="77" y="139"/>
                </a:cubicBezTo>
                <a:cubicBezTo>
                  <a:pt x="73" y="139"/>
                  <a:pt x="75" y="155"/>
                  <a:pt x="74" y="158"/>
                </a:cubicBezTo>
                <a:cubicBezTo>
                  <a:pt x="74" y="158"/>
                  <a:pt x="74" y="158"/>
                  <a:pt x="74" y="158"/>
                </a:cubicBezTo>
                <a:cubicBezTo>
                  <a:pt x="73" y="161"/>
                  <a:pt x="76" y="173"/>
                  <a:pt x="81" y="172"/>
                </a:cubicBezTo>
                <a:cubicBezTo>
                  <a:pt x="78" y="172"/>
                  <a:pt x="87" y="184"/>
                  <a:pt x="88" y="185"/>
                </a:cubicBezTo>
                <a:cubicBezTo>
                  <a:pt x="91" y="187"/>
                  <a:pt x="95" y="188"/>
                  <a:pt x="97" y="192"/>
                </a:cubicBezTo>
                <a:cubicBezTo>
                  <a:pt x="100" y="195"/>
                  <a:pt x="100" y="201"/>
                  <a:pt x="103" y="203"/>
                </a:cubicBezTo>
                <a:cubicBezTo>
                  <a:pt x="102" y="206"/>
                  <a:pt x="108" y="210"/>
                  <a:pt x="108" y="214"/>
                </a:cubicBezTo>
                <a:cubicBezTo>
                  <a:pt x="108" y="214"/>
                  <a:pt x="107" y="214"/>
                  <a:pt x="107" y="215"/>
                </a:cubicBezTo>
                <a:cubicBezTo>
                  <a:pt x="108" y="218"/>
                  <a:pt x="113" y="218"/>
                  <a:pt x="115" y="221"/>
                </a:cubicBezTo>
                <a:cubicBezTo>
                  <a:pt x="116" y="223"/>
                  <a:pt x="115" y="228"/>
                  <a:pt x="118" y="227"/>
                </a:cubicBezTo>
                <a:cubicBezTo>
                  <a:pt x="118" y="222"/>
                  <a:pt x="115" y="216"/>
                  <a:pt x="112" y="212"/>
                </a:cubicBezTo>
                <a:cubicBezTo>
                  <a:pt x="110" y="209"/>
                  <a:pt x="109" y="207"/>
                  <a:pt x="108" y="204"/>
                </a:cubicBezTo>
                <a:cubicBezTo>
                  <a:pt x="106" y="202"/>
                  <a:pt x="106" y="199"/>
                  <a:pt x="105" y="197"/>
                </a:cubicBezTo>
                <a:cubicBezTo>
                  <a:pt x="106" y="197"/>
                  <a:pt x="112" y="199"/>
                  <a:pt x="111" y="200"/>
                </a:cubicBezTo>
                <a:cubicBezTo>
                  <a:pt x="109" y="205"/>
                  <a:pt x="119" y="214"/>
                  <a:pt x="122" y="217"/>
                </a:cubicBezTo>
                <a:cubicBezTo>
                  <a:pt x="123" y="218"/>
                  <a:pt x="128" y="225"/>
                  <a:pt x="125" y="225"/>
                </a:cubicBezTo>
                <a:cubicBezTo>
                  <a:pt x="129" y="225"/>
                  <a:pt x="133" y="230"/>
                  <a:pt x="135" y="233"/>
                </a:cubicBezTo>
                <a:cubicBezTo>
                  <a:pt x="137" y="236"/>
                  <a:pt x="136" y="241"/>
                  <a:pt x="138" y="245"/>
                </a:cubicBezTo>
                <a:cubicBezTo>
                  <a:pt x="139" y="250"/>
                  <a:pt x="146" y="252"/>
                  <a:pt x="150" y="255"/>
                </a:cubicBezTo>
                <a:cubicBezTo>
                  <a:pt x="154" y="256"/>
                  <a:pt x="157" y="259"/>
                  <a:pt x="160" y="260"/>
                </a:cubicBezTo>
                <a:cubicBezTo>
                  <a:pt x="166" y="262"/>
                  <a:pt x="167" y="260"/>
                  <a:pt x="171" y="260"/>
                </a:cubicBezTo>
                <a:cubicBezTo>
                  <a:pt x="178" y="259"/>
                  <a:pt x="179" y="266"/>
                  <a:pt x="184" y="269"/>
                </a:cubicBezTo>
                <a:cubicBezTo>
                  <a:pt x="187" y="270"/>
                  <a:pt x="194" y="273"/>
                  <a:pt x="198" y="271"/>
                </a:cubicBezTo>
                <a:cubicBezTo>
                  <a:pt x="196" y="272"/>
                  <a:pt x="203" y="282"/>
                  <a:pt x="204" y="283"/>
                </a:cubicBezTo>
                <a:cubicBezTo>
                  <a:pt x="206" y="286"/>
                  <a:pt x="210" y="287"/>
                  <a:pt x="213" y="290"/>
                </a:cubicBezTo>
                <a:cubicBezTo>
                  <a:pt x="213" y="290"/>
                  <a:pt x="214" y="289"/>
                  <a:pt x="214" y="288"/>
                </a:cubicBezTo>
                <a:cubicBezTo>
                  <a:pt x="213" y="291"/>
                  <a:pt x="218" y="296"/>
                  <a:pt x="221" y="296"/>
                </a:cubicBezTo>
                <a:cubicBezTo>
                  <a:pt x="223" y="295"/>
                  <a:pt x="224" y="290"/>
                  <a:pt x="224" y="288"/>
                </a:cubicBezTo>
                <a:cubicBezTo>
                  <a:pt x="219" y="290"/>
                  <a:pt x="215" y="288"/>
                  <a:pt x="212" y="283"/>
                </a:cubicBezTo>
                <a:cubicBezTo>
                  <a:pt x="211" y="282"/>
                  <a:pt x="207" y="275"/>
                  <a:pt x="211" y="275"/>
                </a:cubicBezTo>
                <a:cubicBezTo>
                  <a:pt x="216" y="275"/>
                  <a:pt x="212" y="271"/>
                  <a:pt x="212" y="268"/>
                </a:cubicBezTo>
                <a:cubicBezTo>
                  <a:pt x="211" y="264"/>
                  <a:pt x="208" y="262"/>
                  <a:pt x="206" y="259"/>
                </a:cubicBezTo>
                <a:cubicBezTo>
                  <a:pt x="205" y="262"/>
                  <a:pt x="200" y="261"/>
                  <a:pt x="198" y="259"/>
                </a:cubicBezTo>
                <a:cubicBezTo>
                  <a:pt x="198" y="259"/>
                  <a:pt x="197" y="261"/>
                  <a:pt x="197" y="262"/>
                </a:cubicBezTo>
                <a:cubicBezTo>
                  <a:pt x="196" y="262"/>
                  <a:pt x="195" y="262"/>
                  <a:pt x="194" y="261"/>
                </a:cubicBezTo>
                <a:cubicBezTo>
                  <a:pt x="194" y="258"/>
                  <a:pt x="194" y="255"/>
                  <a:pt x="195" y="251"/>
                </a:cubicBezTo>
                <a:cubicBezTo>
                  <a:pt x="196" y="247"/>
                  <a:pt x="205" y="238"/>
                  <a:pt x="194" y="239"/>
                </a:cubicBezTo>
                <a:cubicBezTo>
                  <a:pt x="190" y="239"/>
                  <a:pt x="188" y="240"/>
                  <a:pt x="187" y="244"/>
                </a:cubicBezTo>
                <a:cubicBezTo>
                  <a:pt x="186" y="247"/>
                  <a:pt x="186" y="249"/>
                  <a:pt x="183" y="251"/>
                </a:cubicBezTo>
                <a:cubicBezTo>
                  <a:pt x="181" y="252"/>
                  <a:pt x="173" y="251"/>
                  <a:pt x="171" y="250"/>
                </a:cubicBezTo>
                <a:cubicBezTo>
                  <a:pt x="166" y="247"/>
                  <a:pt x="163" y="239"/>
                  <a:pt x="163" y="234"/>
                </a:cubicBezTo>
                <a:cubicBezTo>
                  <a:pt x="163" y="227"/>
                  <a:pt x="166" y="221"/>
                  <a:pt x="163" y="215"/>
                </a:cubicBezTo>
                <a:cubicBezTo>
                  <a:pt x="164" y="213"/>
                  <a:pt x="166" y="211"/>
                  <a:pt x="168" y="210"/>
                </a:cubicBezTo>
                <a:cubicBezTo>
                  <a:pt x="169" y="209"/>
                  <a:pt x="171" y="210"/>
                  <a:pt x="172" y="207"/>
                </a:cubicBezTo>
                <a:cubicBezTo>
                  <a:pt x="171" y="207"/>
                  <a:pt x="170" y="206"/>
                  <a:pt x="170" y="206"/>
                </a:cubicBezTo>
                <a:cubicBezTo>
                  <a:pt x="173" y="208"/>
                  <a:pt x="180" y="203"/>
                  <a:pt x="184" y="206"/>
                </a:cubicBezTo>
                <a:cubicBezTo>
                  <a:pt x="186" y="207"/>
                  <a:pt x="188" y="208"/>
                  <a:pt x="189" y="205"/>
                </a:cubicBezTo>
                <a:cubicBezTo>
                  <a:pt x="189" y="205"/>
                  <a:pt x="187" y="202"/>
                  <a:pt x="188" y="200"/>
                </a:cubicBezTo>
                <a:cubicBezTo>
                  <a:pt x="189" y="204"/>
                  <a:pt x="192" y="205"/>
                  <a:pt x="196" y="202"/>
                </a:cubicBezTo>
                <a:cubicBezTo>
                  <a:pt x="197" y="203"/>
                  <a:pt x="201" y="203"/>
                  <a:pt x="204" y="204"/>
                </a:cubicBezTo>
                <a:cubicBezTo>
                  <a:pt x="207" y="206"/>
                  <a:pt x="207" y="209"/>
                  <a:pt x="211" y="205"/>
                </a:cubicBezTo>
                <a:cubicBezTo>
                  <a:pt x="213" y="208"/>
                  <a:pt x="213" y="208"/>
                  <a:pt x="214" y="211"/>
                </a:cubicBezTo>
                <a:cubicBezTo>
                  <a:pt x="214" y="214"/>
                  <a:pt x="216" y="221"/>
                  <a:pt x="218" y="222"/>
                </a:cubicBezTo>
                <a:cubicBezTo>
                  <a:pt x="224" y="225"/>
                  <a:pt x="222" y="217"/>
                  <a:pt x="222" y="214"/>
                </a:cubicBezTo>
                <a:cubicBezTo>
                  <a:pt x="222" y="213"/>
                  <a:pt x="222" y="205"/>
                  <a:pt x="221" y="205"/>
                </a:cubicBezTo>
                <a:cubicBezTo>
                  <a:pt x="213" y="203"/>
                  <a:pt x="216" y="197"/>
                  <a:pt x="221" y="193"/>
                </a:cubicBezTo>
                <a:cubicBezTo>
                  <a:pt x="222" y="192"/>
                  <a:pt x="227" y="190"/>
                  <a:pt x="230" y="188"/>
                </a:cubicBezTo>
                <a:cubicBezTo>
                  <a:pt x="232" y="186"/>
                  <a:pt x="235" y="183"/>
                  <a:pt x="234" y="179"/>
                </a:cubicBezTo>
                <a:cubicBezTo>
                  <a:pt x="235" y="179"/>
                  <a:pt x="236" y="178"/>
                  <a:pt x="236" y="177"/>
                </a:cubicBezTo>
                <a:cubicBezTo>
                  <a:pt x="236" y="177"/>
                  <a:pt x="233" y="174"/>
                  <a:pt x="232" y="175"/>
                </a:cubicBezTo>
                <a:cubicBezTo>
                  <a:pt x="234" y="174"/>
                  <a:pt x="234" y="172"/>
                  <a:pt x="233" y="171"/>
                </a:cubicBezTo>
                <a:cubicBezTo>
                  <a:pt x="235" y="169"/>
                  <a:pt x="234" y="166"/>
                  <a:pt x="236" y="165"/>
                </a:cubicBezTo>
                <a:cubicBezTo>
                  <a:pt x="239" y="169"/>
                  <a:pt x="245" y="165"/>
                  <a:pt x="242" y="162"/>
                </a:cubicBezTo>
                <a:cubicBezTo>
                  <a:pt x="244" y="158"/>
                  <a:pt x="250" y="160"/>
                  <a:pt x="252" y="157"/>
                </a:cubicBezTo>
                <a:cubicBezTo>
                  <a:pt x="255" y="158"/>
                  <a:pt x="253" y="153"/>
                  <a:pt x="255" y="150"/>
                </a:cubicBezTo>
                <a:cubicBezTo>
                  <a:pt x="256" y="148"/>
                  <a:pt x="259" y="148"/>
                  <a:pt x="262" y="147"/>
                </a:cubicBezTo>
                <a:cubicBezTo>
                  <a:pt x="262" y="147"/>
                  <a:pt x="268" y="143"/>
                  <a:pt x="266" y="143"/>
                </a:cubicBezTo>
                <a:cubicBezTo>
                  <a:pt x="270" y="144"/>
                  <a:pt x="279" y="139"/>
                  <a:pt x="272" y="135"/>
                </a:cubicBezTo>
                <a:cubicBezTo>
                  <a:pt x="273" y="133"/>
                  <a:pt x="270" y="132"/>
                  <a:pt x="268" y="132"/>
                </a:cubicBezTo>
                <a:cubicBezTo>
                  <a:pt x="269" y="131"/>
                  <a:pt x="272" y="132"/>
                  <a:pt x="273" y="131"/>
                </a:cubicBezTo>
                <a:cubicBezTo>
                  <a:pt x="276" y="129"/>
                  <a:pt x="274" y="128"/>
                  <a:pt x="271" y="127"/>
                </a:cubicBezTo>
                <a:cubicBezTo>
                  <a:pt x="268" y="126"/>
                  <a:pt x="263" y="128"/>
                  <a:pt x="261" y="130"/>
                </a:cubicBezTo>
                <a:cubicBezTo>
                  <a:pt x="259" y="132"/>
                  <a:pt x="257" y="134"/>
                  <a:pt x="255" y="135"/>
                </a:cubicBezTo>
                <a:close/>
                <a:moveTo>
                  <a:pt x="308" y="302"/>
                </a:moveTo>
                <a:cubicBezTo>
                  <a:pt x="306" y="301"/>
                  <a:pt x="303" y="301"/>
                  <a:pt x="301" y="300"/>
                </a:cubicBezTo>
                <a:cubicBezTo>
                  <a:pt x="299" y="300"/>
                  <a:pt x="298" y="299"/>
                  <a:pt x="295" y="298"/>
                </a:cubicBezTo>
                <a:cubicBezTo>
                  <a:pt x="296" y="293"/>
                  <a:pt x="290" y="292"/>
                  <a:pt x="287" y="289"/>
                </a:cubicBezTo>
                <a:cubicBezTo>
                  <a:pt x="284" y="287"/>
                  <a:pt x="282" y="284"/>
                  <a:pt x="277" y="285"/>
                </a:cubicBezTo>
                <a:cubicBezTo>
                  <a:pt x="276" y="285"/>
                  <a:pt x="271" y="287"/>
                  <a:pt x="272" y="288"/>
                </a:cubicBezTo>
                <a:cubicBezTo>
                  <a:pt x="269" y="285"/>
                  <a:pt x="268" y="284"/>
                  <a:pt x="263" y="282"/>
                </a:cubicBezTo>
                <a:cubicBezTo>
                  <a:pt x="259" y="281"/>
                  <a:pt x="257" y="276"/>
                  <a:pt x="253" y="281"/>
                </a:cubicBezTo>
                <a:cubicBezTo>
                  <a:pt x="251" y="283"/>
                  <a:pt x="252" y="286"/>
                  <a:pt x="251" y="288"/>
                </a:cubicBezTo>
                <a:cubicBezTo>
                  <a:pt x="247" y="285"/>
                  <a:pt x="254" y="282"/>
                  <a:pt x="251" y="279"/>
                </a:cubicBezTo>
                <a:cubicBezTo>
                  <a:pt x="248" y="275"/>
                  <a:pt x="243" y="281"/>
                  <a:pt x="240" y="282"/>
                </a:cubicBezTo>
                <a:cubicBezTo>
                  <a:pt x="239" y="284"/>
                  <a:pt x="237" y="284"/>
                  <a:pt x="236" y="286"/>
                </a:cubicBezTo>
                <a:cubicBezTo>
                  <a:pt x="235" y="287"/>
                  <a:pt x="234" y="290"/>
                  <a:pt x="233" y="291"/>
                </a:cubicBezTo>
                <a:cubicBezTo>
                  <a:pt x="233" y="289"/>
                  <a:pt x="228" y="290"/>
                  <a:pt x="228" y="288"/>
                </a:cubicBezTo>
                <a:cubicBezTo>
                  <a:pt x="229" y="294"/>
                  <a:pt x="229" y="301"/>
                  <a:pt x="230" y="307"/>
                </a:cubicBezTo>
                <a:cubicBezTo>
                  <a:pt x="231" y="310"/>
                  <a:pt x="230" y="316"/>
                  <a:pt x="227" y="319"/>
                </a:cubicBezTo>
                <a:cubicBezTo>
                  <a:pt x="224" y="321"/>
                  <a:pt x="221" y="324"/>
                  <a:pt x="220" y="329"/>
                </a:cubicBezTo>
                <a:cubicBezTo>
                  <a:pt x="220" y="332"/>
                  <a:pt x="220" y="334"/>
                  <a:pt x="223" y="335"/>
                </a:cubicBezTo>
                <a:cubicBezTo>
                  <a:pt x="223" y="339"/>
                  <a:pt x="219" y="342"/>
                  <a:pt x="219" y="346"/>
                </a:cubicBezTo>
                <a:cubicBezTo>
                  <a:pt x="219" y="346"/>
                  <a:pt x="220" y="348"/>
                  <a:pt x="220" y="350"/>
                </a:cubicBezTo>
                <a:cubicBezTo>
                  <a:pt x="254" y="344"/>
                  <a:pt x="285" y="327"/>
                  <a:pt x="308" y="302"/>
                </a:cubicBezTo>
                <a:close/>
              </a:path>
            </a:pathLst>
          </a:custGeom>
          <a:solidFill>
            <a:srgbClr val="EC5077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Freeform 217"/>
          <p:cNvSpPr>
            <a:spLocks noEditPoints="1"/>
          </p:cNvSpPr>
          <p:nvPr/>
        </p:nvSpPr>
        <p:spPr bwMode="auto">
          <a:xfrm>
            <a:off x="5457982" y="4115009"/>
            <a:ext cx="462651" cy="346988"/>
          </a:xfrm>
          <a:custGeom>
            <a:avLst/>
            <a:gdLst/>
            <a:ahLst/>
            <a:cxnLst>
              <a:cxn ang="0">
                <a:pos x="78" y="58"/>
              </a:cxn>
              <a:cxn ang="0">
                <a:pos x="0" y="58"/>
              </a:cxn>
              <a:cxn ang="0">
                <a:pos x="0" y="0"/>
              </a:cxn>
              <a:cxn ang="0">
                <a:pos x="5" y="0"/>
              </a:cxn>
              <a:cxn ang="0">
                <a:pos x="5" y="53"/>
              </a:cxn>
              <a:cxn ang="0">
                <a:pos x="78" y="53"/>
              </a:cxn>
              <a:cxn ang="0">
                <a:pos x="78" y="58"/>
              </a:cxn>
              <a:cxn ang="0">
                <a:pos x="73" y="22"/>
              </a:cxn>
              <a:cxn ang="0">
                <a:pos x="71" y="23"/>
              </a:cxn>
              <a:cxn ang="0">
                <a:pos x="66" y="18"/>
              </a:cxn>
              <a:cxn ang="0">
                <a:pos x="42" y="42"/>
              </a:cxn>
              <a:cxn ang="0">
                <a:pos x="40" y="42"/>
              </a:cxn>
              <a:cxn ang="0">
                <a:pos x="31" y="34"/>
              </a:cxn>
              <a:cxn ang="0">
                <a:pos x="16" y="49"/>
              </a:cxn>
              <a:cxn ang="0">
                <a:pos x="8" y="42"/>
              </a:cxn>
              <a:cxn ang="0">
                <a:pos x="30" y="20"/>
              </a:cxn>
              <a:cxn ang="0">
                <a:pos x="32" y="20"/>
              </a:cxn>
              <a:cxn ang="0">
                <a:pos x="41" y="29"/>
              </a:cxn>
              <a:cxn ang="0">
                <a:pos x="59" y="11"/>
              </a:cxn>
              <a:cxn ang="0">
                <a:pos x="54" y="6"/>
              </a:cxn>
              <a:cxn ang="0">
                <a:pos x="55" y="4"/>
              </a:cxn>
              <a:cxn ang="0">
                <a:pos x="71" y="4"/>
              </a:cxn>
              <a:cxn ang="0">
                <a:pos x="73" y="6"/>
              </a:cxn>
              <a:cxn ang="0">
                <a:pos x="73" y="22"/>
              </a:cxn>
            </a:cxnLst>
            <a:rect l="0" t="0" r="r" b="b"/>
            <a:pathLst>
              <a:path w="78" h="58">
                <a:moveTo>
                  <a:pt x="78" y="58"/>
                </a:moveTo>
                <a:cubicBezTo>
                  <a:pt x="0" y="58"/>
                  <a:pt x="0" y="58"/>
                  <a:pt x="0" y="58"/>
                </a:cubicBezTo>
                <a:cubicBezTo>
                  <a:pt x="0" y="0"/>
                  <a:pt x="0" y="0"/>
                  <a:pt x="0" y="0"/>
                </a:cubicBezTo>
                <a:cubicBezTo>
                  <a:pt x="5" y="0"/>
                  <a:pt x="5" y="0"/>
                  <a:pt x="5" y="0"/>
                </a:cubicBezTo>
                <a:cubicBezTo>
                  <a:pt x="5" y="53"/>
                  <a:pt x="5" y="53"/>
                  <a:pt x="5" y="53"/>
                </a:cubicBezTo>
                <a:cubicBezTo>
                  <a:pt x="78" y="53"/>
                  <a:pt x="78" y="53"/>
                  <a:pt x="78" y="53"/>
                </a:cubicBezTo>
                <a:lnTo>
                  <a:pt x="78" y="58"/>
                </a:lnTo>
                <a:close/>
                <a:moveTo>
                  <a:pt x="73" y="22"/>
                </a:moveTo>
                <a:cubicBezTo>
                  <a:pt x="73" y="23"/>
                  <a:pt x="71" y="24"/>
                  <a:pt x="71" y="23"/>
                </a:cubicBezTo>
                <a:cubicBezTo>
                  <a:pt x="66" y="18"/>
                  <a:pt x="66" y="18"/>
                  <a:pt x="66" y="18"/>
                </a:cubicBezTo>
                <a:cubicBezTo>
                  <a:pt x="42" y="42"/>
                  <a:pt x="42" y="42"/>
                  <a:pt x="42" y="42"/>
                </a:cubicBezTo>
                <a:cubicBezTo>
                  <a:pt x="41" y="43"/>
                  <a:pt x="41" y="43"/>
                  <a:pt x="40" y="42"/>
                </a:cubicBezTo>
                <a:cubicBezTo>
                  <a:pt x="31" y="34"/>
                  <a:pt x="31" y="34"/>
                  <a:pt x="31" y="34"/>
                </a:cubicBezTo>
                <a:cubicBezTo>
                  <a:pt x="16" y="49"/>
                  <a:pt x="16" y="49"/>
                  <a:pt x="16" y="49"/>
                </a:cubicBezTo>
                <a:cubicBezTo>
                  <a:pt x="8" y="42"/>
                  <a:pt x="8" y="42"/>
                  <a:pt x="8" y="42"/>
                </a:cubicBezTo>
                <a:cubicBezTo>
                  <a:pt x="30" y="20"/>
                  <a:pt x="30" y="20"/>
                  <a:pt x="30" y="20"/>
                </a:cubicBezTo>
                <a:cubicBezTo>
                  <a:pt x="31" y="19"/>
                  <a:pt x="32" y="19"/>
                  <a:pt x="32" y="20"/>
                </a:cubicBezTo>
                <a:cubicBezTo>
                  <a:pt x="41" y="29"/>
                  <a:pt x="41" y="29"/>
                  <a:pt x="41" y="29"/>
                </a:cubicBezTo>
                <a:cubicBezTo>
                  <a:pt x="59" y="11"/>
                  <a:pt x="59" y="11"/>
                  <a:pt x="59" y="11"/>
                </a:cubicBezTo>
                <a:cubicBezTo>
                  <a:pt x="54" y="6"/>
                  <a:pt x="54" y="6"/>
                  <a:pt x="54" y="6"/>
                </a:cubicBezTo>
                <a:cubicBezTo>
                  <a:pt x="53" y="6"/>
                  <a:pt x="54" y="4"/>
                  <a:pt x="55" y="4"/>
                </a:cubicBezTo>
                <a:cubicBezTo>
                  <a:pt x="71" y="4"/>
                  <a:pt x="71" y="4"/>
                  <a:pt x="71" y="4"/>
                </a:cubicBezTo>
                <a:cubicBezTo>
                  <a:pt x="72" y="4"/>
                  <a:pt x="73" y="5"/>
                  <a:pt x="73" y="6"/>
                </a:cubicBezTo>
                <a:lnTo>
                  <a:pt x="73" y="22"/>
                </a:lnTo>
                <a:close/>
              </a:path>
            </a:pathLst>
          </a:custGeom>
          <a:solidFill>
            <a:srgbClr val="EC5077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Freeform 216"/>
          <p:cNvSpPr>
            <a:spLocks noEditPoints="1"/>
          </p:cNvSpPr>
          <p:nvPr/>
        </p:nvSpPr>
        <p:spPr bwMode="auto">
          <a:xfrm>
            <a:off x="6557570" y="4551737"/>
            <a:ext cx="414068" cy="416883"/>
          </a:xfrm>
          <a:custGeom>
            <a:avLst/>
            <a:gdLst/>
            <a:ahLst/>
            <a:cxnLst>
              <a:cxn ang="0">
                <a:pos x="68" y="34"/>
              </a:cxn>
              <a:cxn ang="0">
                <a:pos x="34" y="68"/>
              </a:cxn>
              <a:cxn ang="0">
                <a:pos x="0" y="34"/>
              </a:cxn>
              <a:cxn ang="0">
                <a:pos x="34" y="0"/>
              </a:cxn>
              <a:cxn ang="0">
                <a:pos x="68" y="34"/>
              </a:cxn>
              <a:cxn ang="0">
                <a:pos x="15" y="40"/>
              </a:cxn>
              <a:cxn ang="0">
                <a:pos x="14" y="34"/>
              </a:cxn>
              <a:cxn ang="0">
                <a:pos x="15" y="27"/>
              </a:cxn>
              <a:cxn ang="0">
                <a:pos x="8" y="20"/>
              </a:cxn>
              <a:cxn ang="0">
                <a:pos x="5" y="34"/>
              </a:cxn>
              <a:cxn ang="0">
                <a:pos x="8" y="47"/>
              </a:cxn>
              <a:cxn ang="0">
                <a:pos x="15" y="40"/>
              </a:cxn>
              <a:cxn ang="0">
                <a:pos x="48" y="34"/>
              </a:cxn>
              <a:cxn ang="0">
                <a:pos x="34" y="19"/>
              </a:cxn>
              <a:cxn ang="0">
                <a:pos x="19" y="34"/>
              </a:cxn>
              <a:cxn ang="0">
                <a:pos x="34" y="48"/>
              </a:cxn>
              <a:cxn ang="0">
                <a:pos x="48" y="34"/>
              </a:cxn>
              <a:cxn ang="0">
                <a:pos x="20" y="8"/>
              </a:cxn>
              <a:cxn ang="0">
                <a:pos x="27" y="15"/>
              </a:cxn>
              <a:cxn ang="0">
                <a:pos x="34" y="14"/>
              </a:cxn>
              <a:cxn ang="0">
                <a:pos x="40" y="15"/>
              </a:cxn>
              <a:cxn ang="0">
                <a:pos x="47" y="8"/>
              </a:cxn>
              <a:cxn ang="0">
                <a:pos x="34" y="5"/>
              </a:cxn>
              <a:cxn ang="0">
                <a:pos x="20" y="8"/>
              </a:cxn>
              <a:cxn ang="0">
                <a:pos x="47" y="59"/>
              </a:cxn>
              <a:cxn ang="0">
                <a:pos x="40" y="52"/>
              </a:cxn>
              <a:cxn ang="0">
                <a:pos x="34" y="53"/>
              </a:cxn>
              <a:cxn ang="0">
                <a:pos x="27" y="52"/>
              </a:cxn>
              <a:cxn ang="0">
                <a:pos x="20" y="59"/>
              </a:cxn>
              <a:cxn ang="0">
                <a:pos x="34" y="63"/>
              </a:cxn>
              <a:cxn ang="0">
                <a:pos x="47" y="59"/>
              </a:cxn>
              <a:cxn ang="0">
                <a:pos x="60" y="47"/>
              </a:cxn>
              <a:cxn ang="0">
                <a:pos x="63" y="34"/>
              </a:cxn>
              <a:cxn ang="0">
                <a:pos x="60" y="20"/>
              </a:cxn>
              <a:cxn ang="0">
                <a:pos x="52" y="27"/>
              </a:cxn>
              <a:cxn ang="0">
                <a:pos x="53" y="34"/>
              </a:cxn>
              <a:cxn ang="0">
                <a:pos x="52" y="40"/>
              </a:cxn>
              <a:cxn ang="0">
                <a:pos x="60" y="47"/>
              </a:cxn>
            </a:cxnLst>
            <a:rect l="0" t="0" r="r" b="b"/>
            <a:pathLst>
              <a:path w="68" h="68">
                <a:moveTo>
                  <a:pt x="68" y="34"/>
                </a:moveTo>
                <a:cubicBezTo>
                  <a:pt x="68" y="52"/>
                  <a:pt x="53" y="68"/>
                  <a:pt x="34" y="68"/>
                </a:cubicBezTo>
                <a:cubicBezTo>
                  <a:pt x="15" y="68"/>
                  <a:pt x="0" y="52"/>
                  <a:pt x="0" y="34"/>
                </a:cubicBezTo>
                <a:cubicBezTo>
                  <a:pt x="0" y="15"/>
                  <a:pt x="15" y="0"/>
                  <a:pt x="34" y="0"/>
                </a:cubicBezTo>
                <a:cubicBezTo>
                  <a:pt x="53" y="0"/>
                  <a:pt x="68" y="15"/>
                  <a:pt x="68" y="34"/>
                </a:cubicBezTo>
                <a:close/>
                <a:moveTo>
                  <a:pt x="15" y="40"/>
                </a:moveTo>
                <a:cubicBezTo>
                  <a:pt x="15" y="38"/>
                  <a:pt x="14" y="36"/>
                  <a:pt x="14" y="34"/>
                </a:cubicBezTo>
                <a:cubicBezTo>
                  <a:pt x="14" y="31"/>
                  <a:pt x="15" y="29"/>
                  <a:pt x="15" y="27"/>
                </a:cubicBezTo>
                <a:cubicBezTo>
                  <a:pt x="8" y="20"/>
                  <a:pt x="8" y="20"/>
                  <a:pt x="8" y="20"/>
                </a:cubicBezTo>
                <a:cubicBezTo>
                  <a:pt x="6" y="24"/>
                  <a:pt x="5" y="29"/>
                  <a:pt x="5" y="34"/>
                </a:cubicBezTo>
                <a:cubicBezTo>
                  <a:pt x="5" y="39"/>
                  <a:pt x="6" y="43"/>
                  <a:pt x="8" y="47"/>
                </a:cubicBezTo>
                <a:lnTo>
                  <a:pt x="15" y="40"/>
                </a:lnTo>
                <a:close/>
                <a:moveTo>
                  <a:pt x="48" y="34"/>
                </a:moveTo>
                <a:cubicBezTo>
                  <a:pt x="48" y="26"/>
                  <a:pt x="42" y="19"/>
                  <a:pt x="34" y="19"/>
                </a:cubicBezTo>
                <a:cubicBezTo>
                  <a:pt x="26" y="19"/>
                  <a:pt x="19" y="26"/>
                  <a:pt x="19" y="34"/>
                </a:cubicBezTo>
                <a:cubicBezTo>
                  <a:pt x="19" y="42"/>
                  <a:pt x="26" y="48"/>
                  <a:pt x="34" y="48"/>
                </a:cubicBezTo>
                <a:cubicBezTo>
                  <a:pt x="42" y="48"/>
                  <a:pt x="48" y="42"/>
                  <a:pt x="48" y="34"/>
                </a:cubicBezTo>
                <a:close/>
                <a:moveTo>
                  <a:pt x="20" y="8"/>
                </a:moveTo>
                <a:cubicBezTo>
                  <a:pt x="27" y="15"/>
                  <a:pt x="27" y="15"/>
                  <a:pt x="27" y="15"/>
                </a:cubicBezTo>
                <a:cubicBezTo>
                  <a:pt x="29" y="15"/>
                  <a:pt x="32" y="14"/>
                  <a:pt x="34" y="14"/>
                </a:cubicBezTo>
                <a:cubicBezTo>
                  <a:pt x="36" y="14"/>
                  <a:pt x="38" y="15"/>
                  <a:pt x="40" y="15"/>
                </a:cubicBezTo>
                <a:cubicBezTo>
                  <a:pt x="47" y="8"/>
                  <a:pt x="47" y="8"/>
                  <a:pt x="47" y="8"/>
                </a:cubicBezTo>
                <a:cubicBezTo>
                  <a:pt x="43" y="6"/>
                  <a:pt x="39" y="5"/>
                  <a:pt x="34" y="5"/>
                </a:cubicBezTo>
                <a:cubicBezTo>
                  <a:pt x="29" y="5"/>
                  <a:pt x="24" y="6"/>
                  <a:pt x="20" y="8"/>
                </a:cubicBezTo>
                <a:close/>
                <a:moveTo>
                  <a:pt x="47" y="59"/>
                </a:moveTo>
                <a:cubicBezTo>
                  <a:pt x="40" y="52"/>
                  <a:pt x="40" y="52"/>
                  <a:pt x="40" y="52"/>
                </a:cubicBezTo>
                <a:cubicBezTo>
                  <a:pt x="38" y="53"/>
                  <a:pt x="36" y="53"/>
                  <a:pt x="34" y="53"/>
                </a:cubicBezTo>
                <a:cubicBezTo>
                  <a:pt x="32" y="53"/>
                  <a:pt x="29" y="53"/>
                  <a:pt x="27" y="52"/>
                </a:cubicBezTo>
                <a:cubicBezTo>
                  <a:pt x="20" y="59"/>
                  <a:pt x="20" y="59"/>
                  <a:pt x="20" y="59"/>
                </a:cubicBezTo>
                <a:cubicBezTo>
                  <a:pt x="24" y="62"/>
                  <a:pt x="29" y="63"/>
                  <a:pt x="34" y="63"/>
                </a:cubicBezTo>
                <a:cubicBezTo>
                  <a:pt x="39" y="63"/>
                  <a:pt x="43" y="62"/>
                  <a:pt x="47" y="59"/>
                </a:cubicBezTo>
                <a:close/>
                <a:moveTo>
                  <a:pt x="60" y="47"/>
                </a:moveTo>
                <a:cubicBezTo>
                  <a:pt x="62" y="43"/>
                  <a:pt x="63" y="39"/>
                  <a:pt x="63" y="34"/>
                </a:cubicBezTo>
                <a:cubicBezTo>
                  <a:pt x="63" y="29"/>
                  <a:pt x="62" y="24"/>
                  <a:pt x="60" y="20"/>
                </a:cubicBezTo>
                <a:cubicBezTo>
                  <a:pt x="52" y="27"/>
                  <a:pt x="52" y="27"/>
                  <a:pt x="52" y="27"/>
                </a:cubicBezTo>
                <a:cubicBezTo>
                  <a:pt x="53" y="29"/>
                  <a:pt x="53" y="32"/>
                  <a:pt x="53" y="34"/>
                </a:cubicBezTo>
                <a:cubicBezTo>
                  <a:pt x="53" y="36"/>
                  <a:pt x="53" y="38"/>
                  <a:pt x="52" y="40"/>
                </a:cubicBezTo>
                <a:lnTo>
                  <a:pt x="60" y="47"/>
                </a:lnTo>
                <a:close/>
              </a:path>
            </a:pathLst>
          </a:custGeom>
          <a:solidFill>
            <a:srgbClr val="EC5077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Freeform 135"/>
          <p:cNvSpPr>
            <a:spLocks noEditPoints="1"/>
          </p:cNvSpPr>
          <p:nvPr/>
        </p:nvSpPr>
        <p:spPr bwMode="auto">
          <a:xfrm>
            <a:off x="6515181" y="3277578"/>
            <a:ext cx="370434" cy="346988"/>
          </a:xfrm>
          <a:custGeom>
            <a:avLst/>
            <a:gdLst/>
            <a:ahLst/>
            <a:cxnLst>
              <a:cxn ang="0">
                <a:pos x="13" y="39"/>
              </a:cxn>
              <a:cxn ang="0">
                <a:pos x="8" y="39"/>
              </a:cxn>
              <a:cxn ang="0">
                <a:pos x="0" y="33"/>
              </a:cxn>
              <a:cxn ang="0">
                <a:pos x="5" y="19"/>
              </a:cxn>
              <a:cxn ang="0">
                <a:pos x="15" y="22"/>
              </a:cxn>
              <a:cxn ang="0">
                <a:pos x="20" y="21"/>
              </a:cxn>
              <a:cxn ang="0">
                <a:pos x="20" y="24"/>
              </a:cxn>
              <a:cxn ang="0">
                <a:pos x="23" y="34"/>
              </a:cxn>
              <a:cxn ang="0">
                <a:pos x="13" y="39"/>
              </a:cxn>
              <a:cxn ang="0">
                <a:pos x="15" y="19"/>
              </a:cxn>
              <a:cxn ang="0">
                <a:pos x="5" y="9"/>
              </a:cxn>
              <a:cxn ang="0">
                <a:pos x="15" y="0"/>
              </a:cxn>
              <a:cxn ang="0">
                <a:pos x="25" y="9"/>
              </a:cxn>
              <a:cxn ang="0">
                <a:pos x="15" y="19"/>
              </a:cxn>
              <a:cxn ang="0">
                <a:pos x="53" y="68"/>
              </a:cxn>
              <a:cxn ang="0">
                <a:pos x="20" y="68"/>
              </a:cxn>
              <a:cxn ang="0">
                <a:pos x="10" y="58"/>
              </a:cxn>
              <a:cxn ang="0">
                <a:pos x="23" y="36"/>
              </a:cxn>
              <a:cxn ang="0">
                <a:pos x="37" y="41"/>
              </a:cxn>
              <a:cxn ang="0">
                <a:pos x="50" y="36"/>
              </a:cxn>
              <a:cxn ang="0">
                <a:pos x="64" y="58"/>
              </a:cxn>
              <a:cxn ang="0">
                <a:pos x="53" y="68"/>
              </a:cxn>
              <a:cxn ang="0">
                <a:pos x="37" y="39"/>
              </a:cxn>
              <a:cxn ang="0">
                <a:pos x="22" y="24"/>
              </a:cxn>
              <a:cxn ang="0">
                <a:pos x="37" y="9"/>
              </a:cxn>
              <a:cxn ang="0">
                <a:pos x="51" y="24"/>
              </a:cxn>
              <a:cxn ang="0">
                <a:pos x="37" y="39"/>
              </a:cxn>
              <a:cxn ang="0">
                <a:pos x="59" y="19"/>
              </a:cxn>
              <a:cxn ang="0">
                <a:pos x="49" y="9"/>
              </a:cxn>
              <a:cxn ang="0">
                <a:pos x="59" y="0"/>
              </a:cxn>
              <a:cxn ang="0">
                <a:pos x="68" y="9"/>
              </a:cxn>
              <a:cxn ang="0">
                <a:pos x="59" y="19"/>
              </a:cxn>
              <a:cxn ang="0">
                <a:pos x="66" y="39"/>
              </a:cxn>
              <a:cxn ang="0">
                <a:pos x="61" y="39"/>
              </a:cxn>
              <a:cxn ang="0">
                <a:pos x="51" y="34"/>
              </a:cxn>
              <a:cxn ang="0">
                <a:pos x="54" y="24"/>
              </a:cxn>
              <a:cxn ang="0">
                <a:pos x="54" y="21"/>
              </a:cxn>
              <a:cxn ang="0">
                <a:pos x="59" y="22"/>
              </a:cxn>
              <a:cxn ang="0">
                <a:pos x="69" y="19"/>
              </a:cxn>
              <a:cxn ang="0">
                <a:pos x="73" y="33"/>
              </a:cxn>
              <a:cxn ang="0">
                <a:pos x="66" y="39"/>
              </a:cxn>
            </a:cxnLst>
            <a:rect l="0" t="0" r="r" b="b"/>
            <a:pathLst>
              <a:path w="73" h="68">
                <a:moveTo>
                  <a:pt x="13" y="39"/>
                </a:moveTo>
                <a:cubicBezTo>
                  <a:pt x="8" y="39"/>
                  <a:pt x="8" y="39"/>
                  <a:pt x="8" y="39"/>
                </a:cubicBezTo>
                <a:cubicBezTo>
                  <a:pt x="4" y="39"/>
                  <a:pt x="0" y="37"/>
                  <a:pt x="0" y="33"/>
                </a:cubicBezTo>
                <a:cubicBezTo>
                  <a:pt x="0" y="29"/>
                  <a:pt x="0" y="19"/>
                  <a:pt x="5" y="19"/>
                </a:cubicBezTo>
                <a:cubicBezTo>
                  <a:pt x="6" y="19"/>
                  <a:pt x="10" y="22"/>
                  <a:pt x="15" y="22"/>
                </a:cubicBezTo>
                <a:cubicBezTo>
                  <a:pt x="17" y="22"/>
                  <a:pt x="18" y="22"/>
                  <a:pt x="20" y="21"/>
                </a:cubicBezTo>
                <a:cubicBezTo>
                  <a:pt x="20" y="22"/>
                  <a:pt x="20" y="23"/>
                  <a:pt x="20" y="24"/>
                </a:cubicBezTo>
                <a:cubicBezTo>
                  <a:pt x="20" y="27"/>
                  <a:pt x="21" y="31"/>
                  <a:pt x="23" y="34"/>
                </a:cubicBezTo>
                <a:cubicBezTo>
                  <a:pt x="19" y="34"/>
                  <a:pt x="15" y="36"/>
                  <a:pt x="13" y="39"/>
                </a:cubicBezTo>
                <a:close/>
                <a:moveTo>
                  <a:pt x="15" y="19"/>
                </a:moveTo>
                <a:cubicBezTo>
                  <a:pt x="10" y="19"/>
                  <a:pt x="5" y="15"/>
                  <a:pt x="5" y="9"/>
                </a:cubicBezTo>
                <a:cubicBezTo>
                  <a:pt x="5" y="4"/>
                  <a:pt x="10" y="0"/>
                  <a:pt x="15" y="0"/>
                </a:cubicBezTo>
                <a:cubicBezTo>
                  <a:pt x="20" y="0"/>
                  <a:pt x="25" y="4"/>
                  <a:pt x="25" y="9"/>
                </a:cubicBezTo>
                <a:cubicBezTo>
                  <a:pt x="25" y="15"/>
                  <a:pt x="20" y="19"/>
                  <a:pt x="15" y="19"/>
                </a:cubicBezTo>
                <a:close/>
                <a:moveTo>
                  <a:pt x="53" y="68"/>
                </a:moveTo>
                <a:cubicBezTo>
                  <a:pt x="20" y="68"/>
                  <a:pt x="20" y="68"/>
                  <a:pt x="20" y="68"/>
                </a:cubicBezTo>
                <a:cubicBezTo>
                  <a:pt x="14" y="68"/>
                  <a:pt x="10" y="64"/>
                  <a:pt x="10" y="58"/>
                </a:cubicBezTo>
                <a:cubicBezTo>
                  <a:pt x="10" y="49"/>
                  <a:pt x="12" y="36"/>
                  <a:pt x="23" y="36"/>
                </a:cubicBezTo>
                <a:cubicBezTo>
                  <a:pt x="25" y="36"/>
                  <a:pt x="29" y="41"/>
                  <a:pt x="37" y="41"/>
                </a:cubicBezTo>
                <a:cubicBezTo>
                  <a:pt x="44" y="41"/>
                  <a:pt x="49" y="36"/>
                  <a:pt x="50" y="36"/>
                </a:cubicBezTo>
                <a:cubicBezTo>
                  <a:pt x="62" y="36"/>
                  <a:pt x="64" y="49"/>
                  <a:pt x="64" y="58"/>
                </a:cubicBezTo>
                <a:cubicBezTo>
                  <a:pt x="64" y="64"/>
                  <a:pt x="60" y="68"/>
                  <a:pt x="53" y="68"/>
                </a:cubicBezTo>
                <a:close/>
                <a:moveTo>
                  <a:pt x="37" y="39"/>
                </a:moveTo>
                <a:cubicBezTo>
                  <a:pt x="29" y="39"/>
                  <a:pt x="22" y="32"/>
                  <a:pt x="22" y="24"/>
                </a:cubicBezTo>
                <a:cubicBezTo>
                  <a:pt x="22" y="16"/>
                  <a:pt x="29" y="9"/>
                  <a:pt x="37" y="9"/>
                </a:cubicBezTo>
                <a:cubicBezTo>
                  <a:pt x="45" y="9"/>
                  <a:pt x="51" y="16"/>
                  <a:pt x="51" y="24"/>
                </a:cubicBezTo>
                <a:cubicBezTo>
                  <a:pt x="51" y="32"/>
                  <a:pt x="45" y="39"/>
                  <a:pt x="37" y="39"/>
                </a:cubicBezTo>
                <a:close/>
                <a:moveTo>
                  <a:pt x="59" y="19"/>
                </a:moveTo>
                <a:cubicBezTo>
                  <a:pt x="53" y="19"/>
                  <a:pt x="49" y="15"/>
                  <a:pt x="49" y="9"/>
                </a:cubicBezTo>
                <a:cubicBezTo>
                  <a:pt x="49" y="4"/>
                  <a:pt x="53" y="0"/>
                  <a:pt x="59" y="0"/>
                </a:cubicBezTo>
                <a:cubicBezTo>
                  <a:pt x="64" y="0"/>
                  <a:pt x="68" y="4"/>
                  <a:pt x="68" y="9"/>
                </a:cubicBezTo>
                <a:cubicBezTo>
                  <a:pt x="68" y="15"/>
                  <a:pt x="64" y="19"/>
                  <a:pt x="59" y="19"/>
                </a:cubicBezTo>
                <a:close/>
                <a:moveTo>
                  <a:pt x="66" y="39"/>
                </a:moveTo>
                <a:cubicBezTo>
                  <a:pt x="61" y="39"/>
                  <a:pt x="61" y="39"/>
                  <a:pt x="61" y="39"/>
                </a:cubicBezTo>
                <a:cubicBezTo>
                  <a:pt x="58" y="36"/>
                  <a:pt x="55" y="34"/>
                  <a:pt x="51" y="34"/>
                </a:cubicBezTo>
                <a:cubicBezTo>
                  <a:pt x="53" y="31"/>
                  <a:pt x="54" y="27"/>
                  <a:pt x="54" y="24"/>
                </a:cubicBezTo>
                <a:cubicBezTo>
                  <a:pt x="54" y="23"/>
                  <a:pt x="54" y="22"/>
                  <a:pt x="54" y="21"/>
                </a:cubicBezTo>
                <a:cubicBezTo>
                  <a:pt x="55" y="22"/>
                  <a:pt x="57" y="22"/>
                  <a:pt x="59" y="22"/>
                </a:cubicBezTo>
                <a:cubicBezTo>
                  <a:pt x="64" y="22"/>
                  <a:pt x="68" y="19"/>
                  <a:pt x="69" y="19"/>
                </a:cubicBezTo>
                <a:cubicBezTo>
                  <a:pt x="73" y="19"/>
                  <a:pt x="73" y="29"/>
                  <a:pt x="73" y="33"/>
                </a:cubicBezTo>
                <a:cubicBezTo>
                  <a:pt x="73" y="37"/>
                  <a:pt x="70" y="39"/>
                  <a:pt x="66" y="39"/>
                </a:cubicBezTo>
                <a:close/>
              </a:path>
            </a:pathLst>
          </a:custGeom>
          <a:solidFill>
            <a:srgbClr val="EC5077"/>
          </a:solidFill>
          <a:ln w="9525">
            <a:noFill/>
            <a:round/>
          </a:ln>
        </p:spPr>
        <p:txBody>
          <a:bodyPr vert="horz" wrap="square" lIns="111657" tIns="55828" rIns="111657" bIns="55828" numCol="1" anchor="t" anchorCtr="0" compatLnSpc="1"/>
          <a:lstStyle/>
          <a:p>
            <a:pPr>
              <a:lnSpc>
                <a:spcPct val="120000"/>
              </a:lnSpc>
            </a:pPr>
            <a:endParaRPr lang="en-US" sz="16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4583401" y="1652563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2975048" y="1930448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1951946" y="3396787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43593" y="3674672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9015257" y="2562296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9028662" y="2846212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9015257" y="4178081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Content Placeholder 2"/>
          <p:cNvSpPr txBox="1"/>
          <p:nvPr/>
        </p:nvSpPr>
        <p:spPr>
          <a:xfrm>
            <a:off x="9028662" y="4461997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1" name="Content Placeholder 2"/>
          <p:cNvSpPr txBox="1"/>
          <p:nvPr/>
        </p:nvSpPr>
        <p:spPr>
          <a:xfrm>
            <a:off x="3656274" y="5170494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2047921" y="5448379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/>
          <a:srcRect l="15050" t="14646" r="21285" b="26323"/>
          <a:stretch>
            <a:fillRect/>
          </a:stretch>
        </p:blipFill>
        <p:spPr>
          <a:xfrm>
            <a:off x="-10997" y="-74142"/>
            <a:ext cx="12202997" cy="6932141"/>
          </a:xfrm>
          <a:prstGeom prst="rect">
            <a:avLst/>
          </a:prstGeom>
        </p:spPr>
      </p:pic>
      <p:sp>
        <p:nvSpPr>
          <p:cNvPr id="5" name="矩形 259"/>
          <p:cNvSpPr>
            <a:spLocks noChangeArrowheads="1"/>
          </p:cNvSpPr>
          <p:nvPr/>
        </p:nvSpPr>
        <p:spPr bwMode="auto">
          <a:xfrm>
            <a:off x="5054619" y="2248728"/>
            <a:ext cx="641985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4800" cap="all" dirty="0">
                <a:solidFill>
                  <a:srgbClr val="3E0846"/>
                </a:solidFill>
                <a:cs typeface="Arial" panose="020B0604020202020204" pitchFamily="34" charset="0"/>
              </a:rPr>
              <a:t>感谢您的聆听及指正</a:t>
            </a:r>
            <a:endParaRPr lang="zh-CN" altLang="en-US" sz="4800" cap="all" dirty="0">
              <a:solidFill>
                <a:srgbClr val="3E0846"/>
              </a:solidFill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5576915" y="3014768"/>
            <a:ext cx="518314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zh-CN" altLang="en-US" sz="1800" cap="all" dirty="0">
                <a:cs typeface="Arial" panose="020B0604020202020204" pitchFamily="34" charset="0"/>
              </a:rPr>
              <a:t>适用于商务汇报</a:t>
            </a:r>
            <a:r>
              <a:rPr lang="en-US" altLang="zh-CN" sz="1800" cap="all" dirty="0">
                <a:cs typeface="Arial" panose="020B0604020202020204" pitchFamily="34" charset="0"/>
              </a:rPr>
              <a:t>/</a:t>
            </a:r>
            <a:r>
              <a:rPr lang="zh-CN" altLang="en-US" sz="1800" cap="all" dirty="0">
                <a:cs typeface="Arial" panose="020B0604020202020204" pitchFamily="34" charset="0"/>
              </a:rPr>
              <a:t>述职报告</a:t>
            </a:r>
            <a:r>
              <a:rPr lang="en-US" altLang="zh-CN" sz="1800" cap="all" dirty="0">
                <a:cs typeface="Arial" panose="020B0604020202020204" pitchFamily="34" charset="0"/>
              </a:rPr>
              <a:t>/</a:t>
            </a:r>
            <a:r>
              <a:rPr lang="zh-CN" altLang="en-US" sz="1800" cap="all" dirty="0">
                <a:cs typeface="Arial" panose="020B0604020202020204" pitchFamily="34" charset="0"/>
              </a:rPr>
              <a:t>演讲课件通用模板</a:t>
            </a:r>
            <a:endParaRPr lang="zh-CN" altLang="en-US" sz="1800" cap="all" dirty="0"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313402" y="340479"/>
            <a:ext cx="5182870" cy="3987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base"/>
            <a:r>
              <a:rPr lang="zh-CN" altLang="en-US" sz="2000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</a:rPr>
              <a:t>更多资源，请访问</a:t>
            </a:r>
            <a:r>
              <a:rPr lang="en-US" altLang="zh-CN" sz="2000" strike="noStrike" noProof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/>
                <a:latin typeface="+mn-lt"/>
                <a:ea typeface="+mn-ea"/>
                <a:cs typeface="+mn-cs"/>
                <a:sym typeface="+mn-ea"/>
                <a:hlinkClick r:id="rId2"/>
              </a:rPr>
              <a:t>http://www.92ppt.net</a:t>
            </a:r>
            <a:endParaRPr lang="en-US" altLang="zh-CN" sz="2000" strike="noStrike" noProof="1" dirty="0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/>
              <a:latin typeface="+mn-lt"/>
              <a:ea typeface="+mn-ea"/>
              <a:cs typeface="+mn-cs"/>
              <a:sym typeface="+mn-ea"/>
              <a:hlinkClick r:id="rId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244" y="279627"/>
            <a:ext cx="4171551" cy="399611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43036" y="1508289"/>
            <a:ext cx="1835966" cy="18099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n w="15875">
                  <a:solidFill>
                    <a:srgbClr val="3E0846"/>
                  </a:solidFill>
                </a:ln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01</a:t>
            </a:r>
            <a:endParaRPr lang="en-US" altLang="zh-CN" sz="3600" dirty="0">
              <a:ln w="15875">
                <a:solidFill>
                  <a:srgbClr val="3E0846"/>
                </a:solidFill>
              </a:ln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  <a:p>
            <a:pPr algn="ctr"/>
            <a:r>
              <a:rPr lang="en-US" altLang="zh-CN" dirty="0"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Part One</a:t>
            </a:r>
            <a:endParaRPr lang="zh-CN" altLang="en-US" dirty="0"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4" name="MH_Entry_1"/>
          <p:cNvSpPr/>
          <p:nvPr>
            <p:custDataLst>
              <p:tags r:id="rId2"/>
            </p:custDataLst>
          </p:nvPr>
        </p:nvSpPr>
        <p:spPr>
          <a:xfrm>
            <a:off x="3125257" y="4546897"/>
            <a:ext cx="6565498" cy="7755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椭圆 4"/>
          <p:cNvSpPr/>
          <p:nvPr/>
        </p:nvSpPr>
        <p:spPr>
          <a:xfrm rot="5400000">
            <a:off x="3800399" y="2510922"/>
            <a:ext cx="4151483" cy="1880468"/>
          </a:xfrm>
          <a:prstGeom prst="ellipse">
            <a:avLst/>
          </a:prstGeom>
          <a:noFill/>
          <a:ln w="19050" cap="rnd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defTabSz="128524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9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835359" y="1473372"/>
            <a:ext cx="2771481" cy="4053526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314F0F"/>
                </a:gs>
                <a:gs pos="74000">
                  <a:srgbClr val="6E3E3F"/>
                </a:gs>
                <a:gs pos="83000">
                  <a:srgbClr val="B07795"/>
                </a:gs>
                <a:gs pos="100000">
                  <a:srgbClr val="516A0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1466955" y="2057834"/>
            <a:ext cx="1357460" cy="631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4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3550165" y="1473372"/>
            <a:ext cx="2771481" cy="4053526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314F0F"/>
                </a:gs>
                <a:gs pos="74000">
                  <a:srgbClr val="6E3E3F"/>
                </a:gs>
                <a:gs pos="83000">
                  <a:srgbClr val="B07795"/>
                </a:gs>
                <a:gs pos="100000">
                  <a:srgbClr val="516A0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4181761" y="2057834"/>
            <a:ext cx="1357460" cy="631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4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16727" y="1473372"/>
            <a:ext cx="2771481" cy="4053526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314F0F"/>
                </a:gs>
                <a:gs pos="74000">
                  <a:srgbClr val="6E3E3F"/>
                </a:gs>
                <a:gs pos="83000">
                  <a:srgbClr val="B07795"/>
                </a:gs>
                <a:gs pos="100000">
                  <a:srgbClr val="516A0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748323" y="2057834"/>
            <a:ext cx="1357460" cy="631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4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8678122" y="1473372"/>
            <a:ext cx="2771481" cy="4053526"/>
          </a:xfrm>
          <a:prstGeom prst="rect">
            <a:avLst/>
          </a:prstGeom>
          <a:solidFill>
            <a:schemeClr val="bg1"/>
          </a:solidFill>
          <a:ln>
            <a:gradFill>
              <a:gsLst>
                <a:gs pos="0">
                  <a:srgbClr val="314F0F"/>
                </a:gs>
                <a:gs pos="74000">
                  <a:srgbClr val="6E3E3F"/>
                </a:gs>
                <a:gs pos="83000">
                  <a:srgbClr val="B07795"/>
                </a:gs>
                <a:gs pos="100000">
                  <a:srgbClr val="516A0F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 36"/>
          <p:cNvSpPr/>
          <p:nvPr/>
        </p:nvSpPr>
        <p:spPr>
          <a:xfrm>
            <a:off x="9309718" y="2057834"/>
            <a:ext cx="1357460" cy="6315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b="1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48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1323112" y="299537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1106068" y="3658411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2" name="Content Placeholder 2"/>
          <p:cNvSpPr txBox="1"/>
          <p:nvPr/>
        </p:nvSpPr>
        <p:spPr>
          <a:xfrm>
            <a:off x="3928604" y="299537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Content Placeholder 2"/>
          <p:cNvSpPr txBox="1"/>
          <p:nvPr/>
        </p:nvSpPr>
        <p:spPr>
          <a:xfrm>
            <a:off x="3711560" y="3658411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4" name="Content Placeholder 2"/>
          <p:cNvSpPr txBox="1"/>
          <p:nvPr/>
        </p:nvSpPr>
        <p:spPr>
          <a:xfrm>
            <a:off x="6579960" y="299537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Content Placeholder 2"/>
          <p:cNvSpPr txBox="1"/>
          <p:nvPr/>
        </p:nvSpPr>
        <p:spPr>
          <a:xfrm>
            <a:off x="6362916" y="3658411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6" name="Content Placeholder 2"/>
          <p:cNvSpPr txBox="1"/>
          <p:nvPr/>
        </p:nvSpPr>
        <p:spPr>
          <a:xfrm>
            <a:off x="9115712" y="299537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Content Placeholder 2"/>
          <p:cNvSpPr txBox="1"/>
          <p:nvPr/>
        </p:nvSpPr>
        <p:spPr>
          <a:xfrm>
            <a:off x="8898668" y="3658411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24" grpId="0" animBg="1"/>
      <p:bldP spid="25" grpId="0"/>
      <p:bldP spid="28" grpId="0" animBg="1"/>
      <p:bldP spid="29" grpId="0"/>
      <p:bldP spid="32" grpId="0" animBg="1"/>
      <p:bldP spid="33" grpId="0"/>
      <p:bldP spid="36" grpId="0" animBg="1"/>
      <p:bldP spid="37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7" name="Shape 1452"/>
          <p:cNvSpPr/>
          <p:nvPr/>
        </p:nvSpPr>
        <p:spPr>
          <a:xfrm>
            <a:off x="1229958" y="2772143"/>
            <a:ext cx="2417940" cy="2754755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Shape 1454"/>
          <p:cNvSpPr/>
          <p:nvPr/>
        </p:nvSpPr>
        <p:spPr>
          <a:xfrm>
            <a:off x="3916298" y="2772143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Shape 1456"/>
          <p:cNvSpPr/>
          <p:nvPr/>
        </p:nvSpPr>
        <p:spPr>
          <a:xfrm>
            <a:off x="6581076" y="2772143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Shape 1458"/>
          <p:cNvSpPr/>
          <p:nvPr/>
        </p:nvSpPr>
        <p:spPr>
          <a:xfrm>
            <a:off x="9267417" y="2772143"/>
            <a:ext cx="2417942" cy="2754755"/>
          </a:xfrm>
          <a:prstGeom prst="roundRect">
            <a:avLst>
              <a:gd name="adj" fmla="val 6924"/>
            </a:avLst>
          </a:prstGeom>
          <a:ln w="12700">
            <a:solidFill>
              <a:schemeClr val="bg1"/>
            </a:solidFill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1" name="Shape 1460"/>
          <p:cNvSpPr/>
          <p:nvPr/>
        </p:nvSpPr>
        <p:spPr>
          <a:xfrm>
            <a:off x="1548967" y="1887336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2" name="Group 20"/>
          <p:cNvGrpSpPr/>
          <p:nvPr/>
        </p:nvGrpSpPr>
        <p:grpSpPr>
          <a:xfrm>
            <a:off x="1472789" y="1929764"/>
            <a:ext cx="499886" cy="499886"/>
            <a:chOff x="1369087" y="2088729"/>
            <a:chExt cx="474017" cy="474016"/>
          </a:xfrm>
        </p:grpSpPr>
        <p:sp>
          <p:nvSpPr>
            <p:cNvPr id="13" name="Shape 1463"/>
            <p:cNvSpPr/>
            <p:nvPr/>
          </p:nvSpPr>
          <p:spPr>
            <a:xfrm>
              <a:off x="1369087" y="2088729"/>
              <a:ext cx="474017" cy="4740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Shape 1464"/>
            <p:cNvSpPr/>
            <p:nvPr/>
          </p:nvSpPr>
          <p:spPr>
            <a:xfrm>
              <a:off x="1477567" y="2232573"/>
              <a:ext cx="23165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00" h="21363" extrusionOk="0">
                  <a:moveTo>
                    <a:pt x="7274" y="21020"/>
                  </a:moveTo>
                  <a:cubicBezTo>
                    <a:pt x="7274" y="21376"/>
                    <a:pt x="7435" y="21475"/>
                    <a:pt x="7659" y="21222"/>
                  </a:cubicBezTo>
                  <a:cubicBezTo>
                    <a:pt x="7951" y="20894"/>
                    <a:pt x="10973" y="17529"/>
                    <a:pt x="10973" y="17529"/>
                  </a:cubicBezTo>
                  <a:lnTo>
                    <a:pt x="7274" y="15153"/>
                  </a:lnTo>
                  <a:cubicBezTo>
                    <a:pt x="7274" y="15153"/>
                    <a:pt x="7274" y="21020"/>
                    <a:pt x="7274" y="21020"/>
                  </a:cubicBezTo>
                  <a:close/>
                  <a:moveTo>
                    <a:pt x="20812" y="50"/>
                  </a:moveTo>
                  <a:cubicBezTo>
                    <a:pt x="20412" y="224"/>
                    <a:pt x="667" y="8860"/>
                    <a:pt x="277" y="9030"/>
                  </a:cubicBezTo>
                  <a:cubicBezTo>
                    <a:pt x="-53" y="9174"/>
                    <a:pt x="-126" y="9528"/>
                    <a:pt x="266" y="9723"/>
                  </a:cubicBezTo>
                  <a:cubicBezTo>
                    <a:pt x="733" y="9955"/>
                    <a:pt x="4681" y="11919"/>
                    <a:pt x="4681" y="11919"/>
                  </a:cubicBezTo>
                  <a:lnTo>
                    <a:pt x="4681" y="11919"/>
                  </a:lnTo>
                  <a:lnTo>
                    <a:pt x="7298" y="13221"/>
                  </a:lnTo>
                  <a:cubicBezTo>
                    <a:pt x="7298" y="13221"/>
                    <a:pt x="19903" y="1732"/>
                    <a:pt x="20073" y="1577"/>
                  </a:cubicBezTo>
                  <a:cubicBezTo>
                    <a:pt x="20246" y="1420"/>
                    <a:pt x="20443" y="1713"/>
                    <a:pt x="20319" y="1881"/>
                  </a:cubicBezTo>
                  <a:cubicBezTo>
                    <a:pt x="20194" y="2050"/>
                    <a:pt x="11163" y="14170"/>
                    <a:pt x="11163" y="14170"/>
                  </a:cubicBezTo>
                  <a:cubicBezTo>
                    <a:pt x="11163" y="14170"/>
                    <a:pt x="11163" y="14170"/>
                    <a:pt x="11163" y="14171"/>
                  </a:cubicBezTo>
                  <a:lnTo>
                    <a:pt x="10637" y="14898"/>
                  </a:lnTo>
                  <a:lnTo>
                    <a:pt x="11333" y="15363"/>
                  </a:lnTo>
                  <a:lnTo>
                    <a:pt x="11333" y="15363"/>
                  </a:lnTo>
                  <a:cubicBezTo>
                    <a:pt x="11333" y="15363"/>
                    <a:pt x="16742" y="18976"/>
                    <a:pt x="17127" y="19234"/>
                  </a:cubicBezTo>
                  <a:cubicBezTo>
                    <a:pt x="17464" y="19459"/>
                    <a:pt x="17904" y="19272"/>
                    <a:pt x="18001" y="18750"/>
                  </a:cubicBezTo>
                  <a:cubicBezTo>
                    <a:pt x="18117" y="18135"/>
                    <a:pt x="21310" y="1052"/>
                    <a:pt x="21382" y="671"/>
                  </a:cubicBezTo>
                  <a:cubicBezTo>
                    <a:pt x="21474" y="177"/>
                    <a:pt x="21211" y="-125"/>
                    <a:pt x="20812" y="50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5" name="Shape 1465"/>
          <p:cNvSpPr/>
          <p:nvPr/>
        </p:nvSpPr>
        <p:spPr>
          <a:xfrm>
            <a:off x="4235310" y="1887336"/>
            <a:ext cx="1779920" cy="177992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C5077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Shape 1468"/>
          <p:cNvSpPr/>
          <p:nvPr/>
        </p:nvSpPr>
        <p:spPr>
          <a:xfrm>
            <a:off x="6918932" y="1887479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Shape 1471"/>
          <p:cNvSpPr/>
          <p:nvPr/>
        </p:nvSpPr>
        <p:spPr>
          <a:xfrm>
            <a:off x="9609818" y="1889157"/>
            <a:ext cx="1776273" cy="17762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rgbClr val="EC5077"/>
          </a:solidFill>
          <a:ln w="12700" cap="flat">
            <a:noFill/>
            <a:miter lim="400000"/>
          </a:ln>
          <a:effectLst/>
        </p:spPr>
        <p:txBody>
          <a:bodyPr wrap="square" lIns="20090" tIns="20090" rIns="20090" bIns="20090" numCol="1" anchor="ctr">
            <a:noAutofit/>
          </a:bodyPr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32"/>
          <p:cNvGrpSpPr/>
          <p:nvPr/>
        </p:nvGrpSpPr>
        <p:grpSpPr>
          <a:xfrm>
            <a:off x="4148768" y="1929762"/>
            <a:ext cx="499886" cy="499886"/>
            <a:chOff x="3906591" y="2088732"/>
            <a:chExt cx="474017" cy="474017"/>
          </a:xfrm>
        </p:grpSpPr>
        <p:sp>
          <p:nvSpPr>
            <p:cNvPr id="19" name="Shape 1474"/>
            <p:cNvSpPr/>
            <p:nvPr/>
          </p:nvSpPr>
          <p:spPr>
            <a:xfrm>
              <a:off x="3906591" y="2088732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C164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20" name="Group 1479"/>
            <p:cNvGrpSpPr/>
            <p:nvPr/>
          </p:nvGrpSpPr>
          <p:grpSpPr>
            <a:xfrm>
              <a:off x="4031314" y="2211790"/>
              <a:ext cx="199171" cy="186335"/>
              <a:chOff x="0" y="0"/>
              <a:chExt cx="398340" cy="372667"/>
            </a:xfrm>
          </p:grpSpPr>
          <p:sp>
            <p:nvSpPr>
              <p:cNvPr id="21" name="Shape 1477"/>
              <p:cNvSpPr/>
              <p:nvPr/>
            </p:nvSpPr>
            <p:spPr>
              <a:xfrm>
                <a:off x="0" y="0"/>
                <a:ext cx="346395" cy="24198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474" h="21420" extrusionOk="0">
                    <a:moveTo>
                      <a:pt x="21474" y="11049"/>
                    </a:moveTo>
                    <a:lnTo>
                      <a:pt x="18909" y="958"/>
                    </a:lnTo>
                    <a:cubicBezTo>
                      <a:pt x="18720" y="217"/>
                      <a:pt x="18164" y="-180"/>
                      <a:pt x="17669" y="79"/>
                    </a:cubicBezTo>
                    <a:lnTo>
                      <a:pt x="618" y="8962"/>
                    </a:lnTo>
                    <a:cubicBezTo>
                      <a:pt x="123" y="9221"/>
                      <a:pt x="-126" y="10036"/>
                      <a:pt x="64" y="10782"/>
                    </a:cubicBezTo>
                    <a:lnTo>
                      <a:pt x="2769" y="21420"/>
                    </a:lnTo>
                    <a:lnTo>
                      <a:pt x="2769" y="15715"/>
                    </a:lnTo>
                    <a:cubicBezTo>
                      <a:pt x="2769" y="13145"/>
                      <a:pt x="4209" y="11049"/>
                      <a:pt x="5979" y="11049"/>
                    </a:cubicBezTo>
                    <a:lnTo>
                      <a:pt x="10484" y="11049"/>
                    </a:lnTo>
                    <a:lnTo>
                      <a:pt x="15858" y="5663"/>
                    </a:lnTo>
                    <a:lnTo>
                      <a:pt x="18967" y="11049"/>
                    </a:lnTo>
                    <a:cubicBezTo>
                      <a:pt x="18967" y="11049"/>
                      <a:pt x="21474" y="11049"/>
                      <a:pt x="21474" y="11049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Shape 1478"/>
              <p:cNvSpPr/>
              <p:nvPr/>
            </p:nvSpPr>
            <p:spPr>
              <a:xfrm>
                <a:off x="74826" y="149651"/>
                <a:ext cx="323515" cy="22301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571" y="0"/>
                    </a:moveTo>
                    <a:lnTo>
                      <a:pt x="1028" y="0"/>
                    </a:lnTo>
                    <a:cubicBezTo>
                      <a:pt x="460" y="0"/>
                      <a:pt x="0" y="708"/>
                      <a:pt x="0" y="1571"/>
                    </a:cubicBezTo>
                    <a:lnTo>
                      <a:pt x="0" y="20029"/>
                    </a:lnTo>
                    <a:cubicBezTo>
                      <a:pt x="0" y="20897"/>
                      <a:pt x="460" y="21600"/>
                      <a:pt x="1028" y="21600"/>
                    </a:cubicBezTo>
                    <a:lnTo>
                      <a:pt x="20571" y="21600"/>
                    </a:lnTo>
                    <a:cubicBezTo>
                      <a:pt x="21140" y="21600"/>
                      <a:pt x="21600" y="20897"/>
                      <a:pt x="21600" y="20029"/>
                    </a:cubicBezTo>
                    <a:lnTo>
                      <a:pt x="21600" y="1571"/>
                    </a:lnTo>
                    <a:cubicBezTo>
                      <a:pt x="21600" y="708"/>
                      <a:pt x="21140" y="0"/>
                      <a:pt x="2057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>
                  <a:lnSpc>
                    <a:spcPct val="120000"/>
                  </a:lnSpc>
                </a:pPr>
                <a:endParaRPr sz="183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25" name="Group 40"/>
          <p:cNvGrpSpPr/>
          <p:nvPr/>
        </p:nvGrpSpPr>
        <p:grpSpPr>
          <a:xfrm>
            <a:off x="9514824" y="1929763"/>
            <a:ext cx="499886" cy="499886"/>
            <a:chOff x="8994965" y="2088733"/>
            <a:chExt cx="474017" cy="474017"/>
          </a:xfrm>
        </p:grpSpPr>
        <p:sp>
          <p:nvSpPr>
            <p:cNvPr id="26" name="Shape 1476"/>
            <p:cNvSpPr/>
            <p:nvPr/>
          </p:nvSpPr>
          <p:spPr>
            <a:xfrm>
              <a:off x="8994965" y="2088733"/>
              <a:ext cx="474017" cy="47401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CC1641"/>
            </a:solidFill>
            <a:ln w="12700">
              <a:miter lim="400000"/>
            </a:ln>
          </p:spPr>
          <p:txBody>
            <a:bodyPr lIns="26787" tIns="26787" rIns="26787" bIns="26787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Shape 1481"/>
            <p:cNvSpPr/>
            <p:nvPr/>
          </p:nvSpPr>
          <p:spPr>
            <a:xfrm>
              <a:off x="9132223" y="2211790"/>
              <a:ext cx="194606" cy="18633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913" y="16137"/>
                  </a:moveTo>
                  <a:cubicBezTo>
                    <a:pt x="14080" y="15059"/>
                    <a:pt x="13176" y="14150"/>
                    <a:pt x="13176" y="12203"/>
                  </a:cubicBezTo>
                  <a:cubicBezTo>
                    <a:pt x="13176" y="11034"/>
                    <a:pt x="14040" y="11415"/>
                    <a:pt x="14419" y="9274"/>
                  </a:cubicBezTo>
                  <a:cubicBezTo>
                    <a:pt x="14577" y="8387"/>
                    <a:pt x="15341" y="9261"/>
                    <a:pt x="15487" y="7233"/>
                  </a:cubicBezTo>
                  <a:cubicBezTo>
                    <a:pt x="15487" y="6425"/>
                    <a:pt x="15071" y="6224"/>
                    <a:pt x="15071" y="6224"/>
                  </a:cubicBezTo>
                  <a:cubicBezTo>
                    <a:pt x="15071" y="6224"/>
                    <a:pt x="15283" y="5028"/>
                    <a:pt x="15366" y="4109"/>
                  </a:cubicBezTo>
                  <a:cubicBezTo>
                    <a:pt x="15468" y="2962"/>
                    <a:pt x="14731" y="0"/>
                    <a:pt x="10800" y="0"/>
                  </a:cubicBezTo>
                  <a:cubicBezTo>
                    <a:pt x="6869" y="0"/>
                    <a:pt x="6131" y="2962"/>
                    <a:pt x="6234" y="4109"/>
                  </a:cubicBezTo>
                  <a:cubicBezTo>
                    <a:pt x="6317" y="5028"/>
                    <a:pt x="6529" y="6224"/>
                    <a:pt x="6529" y="6224"/>
                  </a:cubicBezTo>
                  <a:cubicBezTo>
                    <a:pt x="6529" y="6224"/>
                    <a:pt x="6113" y="6425"/>
                    <a:pt x="6113" y="7233"/>
                  </a:cubicBezTo>
                  <a:cubicBezTo>
                    <a:pt x="6258" y="9261"/>
                    <a:pt x="7022" y="8387"/>
                    <a:pt x="7179" y="9274"/>
                  </a:cubicBezTo>
                  <a:cubicBezTo>
                    <a:pt x="7560" y="11415"/>
                    <a:pt x="8424" y="11034"/>
                    <a:pt x="8424" y="12203"/>
                  </a:cubicBezTo>
                  <a:cubicBezTo>
                    <a:pt x="8424" y="14150"/>
                    <a:pt x="7520" y="15059"/>
                    <a:pt x="4687" y="16137"/>
                  </a:cubicBezTo>
                  <a:cubicBezTo>
                    <a:pt x="1846" y="17219"/>
                    <a:pt x="0" y="18321"/>
                    <a:pt x="0" y="19073"/>
                  </a:cubicBezTo>
                  <a:cubicBezTo>
                    <a:pt x="0" y="19825"/>
                    <a:pt x="0" y="21600"/>
                    <a:pt x="0" y="21600"/>
                  </a:cubicBezTo>
                  <a:lnTo>
                    <a:pt x="10800" y="21600"/>
                  </a:lnTo>
                  <a:lnTo>
                    <a:pt x="21600" y="21600"/>
                  </a:lnTo>
                  <a:cubicBezTo>
                    <a:pt x="21600" y="21600"/>
                    <a:pt x="21600" y="19825"/>
                    <a:pt x="21600" y="19073"/>
                  </a:cubicBezTo>
                  <a:cubicBezTo>
                    <a:pt x="21600" y="18321"/>
                    <a:pt x="19754" y="17219"/>
                    <a:pt x="16913" y="16137"/>
                  </a:cubicBezTo>
                  <a:close/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0" tIns="0" rIns="0" bIns="0" anchor="ctr"/>
            <a:lstStyle/>
            <a:p>
              <a:pPr lvl="0">
                <a:lnSpc>
                  <a:spcPct val="120000"/>
                </a:lnSpc>
              </a:pPr>
              <a:endParaRPr sz="183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8" name="Text Placeholder 5"/>
          <p:cNvSpPr txBox="1"/>
          <p:nvPr/>
        </p:nvSpPr>
        <p:spPr>
          <a:xfrm>
            <a:off x="1715249" y="2571646"/>
            <a:ext cx="1379668" cy="411304"/>
          </a:xfrm>
          <a:prstGeom prst="rect">
            <a:avLst/>
          </a:prstGeom>
        </p:spPr>
        <p:txBody>
          <a:bodyPr anchor="ctr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 Placeholder 5"/>
          <p:cNvSpPr txBox="1"/>
          <p:nvPr/>
        </p:nvSpPr>
        <p:spPr>
          <a:xfrm>
            <a:off x="4577577" y="2602740"/>
            <a:ext cx="1147051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Text Placeholder 5"/>
          <p:cNvSpPr txBox="1"/>
          <p:nvPr/>
        </p:nvSpPr>
        <p:spPr>
          <a:xfrm>
            <a:off x="10014710" y="2585153"/>
            <a:ext cx="1127838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5" name="Text Placeholder 5"/>
          <p:cNvSpPr txBox="1"/>
          <p:nvPr/>
        </p:nvSpPr>
        <p:spPr>
          <a:xfrm>
            <a:off x="7289451" y="2579806"/>
            <a:ext cx="1127907" cy="411304"/>
          </a:xfrm>
          <a:prstGeom prst="rect">
            <a:avLst/>
          </a:prstGeom>
        </p:spPr>
        <p:txBody>
          <a:bodyPr vert="horz" lIns="0" tIns="0" rIns="0" bIns="0" rtlCol="0" anchor="ctr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750" kern="12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Open Sans" panose="020B0606030504020204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2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点击输入文字内容</a:t>
            </a:r>
            <a:endParaRPr lang="zh-CN" altLang="en-US" sz="14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Shape 1475"/>
          <p:cNvSpPr/>
          <p:nvPr/>
        </p:nvSpPr>
        <p:spPr>
          <a:xfrm>
            <a:off x="6831796" y="1929762"/>
            <a:ext cx="499886" cy="4998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>
            <a:miter lim="400000"/>
          </a:ln>
        </p:spPr>
        <p:txBody>
          <a:bodyPr lIns="20090" tIns="20090" rIns="20090" bIns="2009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Shape 1480"/>
          <p:cNvSpPr/>
          <p:nvPr/>
        </p:nvSpPr>
        <p:spPr>
          <a:xfrm>
            <a:off x="6983141" y="2059537"/>
            <a:ext cx="196517" cy="19650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843" y="20435"/>
                </a:moveTo>
                <a:cubicBezTo>
                  <a:pt x="17964" y="20435"/>
                  <a:pt x="17252" y="19721"/>
                  <a:pt x="17252" y="18844"/>
                </a:cubicBezTo>
                <a:cubicBezTo>
                  <a:pt x="17252" y="17964"/>
                  <a:pt x="17964" y="17253"/>
                  <a:pt x="18843" y="17253"/>
                </a:cubicBezTo>
                <a:cubicBezTo>
                  <a:pt x="19721" y="17253"/>
                  <a:pt x="20434" y="17964"/>
                  <a:pt x="20434" y="18844"/>
                </a:cubicBezTo>
                <a:cubicBezTo>
                  <a:pt x="20434" y="19721"/>
                  <a:pt x="19721" y="20435"/>
                  <a:pt x="18843" y="20435"/>
                </a:cubicBezTo>
                <a:close/>
                <a:moveTo>
                  <a:pt x="12390" y="18844"/>
                </a:moveTo>
                <a:cubicBezTo>
                  <a:pt x="12390" y="19721"/>
                  <a:pt x="11679" y="20435"/>
                  <a:pt x="10801" y="20435"/>
                </a:cubicBezTo>
                <a:cubicBezTo>
                  <a:pt x="9922" y="20435"/>
                  <a:pt x="9210" y="19721"/>
                  <a:pt x="9210" y="18844"/>
                </a:cubicBezTo>
                <a:cubicBezTo>
                  <a:pt x="9210" y="17964"/>
                  <a:pt x="9922" y="17253"/>
                  <a:pt x="10801" y="17253"/>
                </a:cubicBezTo>
                <a:cubicBezTo>
                  <a:pt x="11679" y="17253"/>
                  <a:pt x="12390" y="17964"/>
                  <a:pt x="12390" y="18844"/>
                </a:cubicBezTo>
                <a:close/>
                <a:moveTo>
                  <a:pt x="9210" y="2756"/>
                </a:moveTo>
                <a:cubicBezTo>
                  <a:pt x="9210" y="1879"/>
                  <a:pt x="9922" y="1165"/>
                  <a:pt x="10801" y="1165"/>
                </a:cubicBezTo>
                <a:cubicBezTo>
                  <a:pt x="11679" y="1165"/>
                  <a:pt x="12390" y="1879"/>
                  <a:pt x="12390" y="2756"/>
                </a:cubicBezTo>
                <a:cubicBezTo>
                  <a:pt x="12390" y="3636"/>
                  <a:pt x="11679" y="4347"/>
                  <a:pt x="10801" y="4347"/>
                </a:cubicBezTo>
                <a:cubicBezTo>
                  <a:pt x="9922" y="4347"/>
                  <a:pt x="9210" y="3636"/>
                  <a:pt x="9210" y="2756"/>
                </a:cubicBezTo>
                <a:close/>
                <a:moveTo>
                  <a:pt x="4348" y="18844"/>
                </a:moveTo>
                <a:cubicBezTo>
                  <a:pt x="4348" y="19721"/>
                  <a:pt x="3636" y="20435"/>
                  <a:pt x="2757" y="20435"/>
                </a:cubicBezTo>
                <a:cubicBezTo>
                  <a:pt x="1879" y="20435"/>
                  <a:pt x="1168" y="19721"/>
                  <a:pt x="1168" y="18844"/>
                </a:cubicBezTo>
                <a:cubicBezTo>
                  <a:pt x="1168" y="17964"/>
                  <a:pt x="1879" y="17253"/>
                  <a:pt x="2757" y="17253"/>
                </a:cubicBezTo>
                <a:cubicBezTo>
                  <a:pt x="3636" y="17253"/>
                  <a:pt x="4348" y="17964"/>
                  <a:pt x="4348" y="18844"/>
                </a:cubicBezTo>
                <a:close/>
                <a:moveTo>
                  <a:pt x="19934" y="16312"/>
                </a:moveTo>
                <a:lnTo>
                  <a:pt x="19934" y="13672"/>
                </a:lnTo>
                <a:cubicBezTo>
                  <a:pt x="19934" y="12078"/>
                  <a:pt x="18879" y="9707"/>
                  <a:pt x="15971" y="9707"/>
                </a:cubicBezTo>
                <a:lnTo>
                  <a:pt x="13673" y="9707"/>
                </a:lnTo>
                <a:cubicBezTo>
                  <a:pt x="12050" y="9707"/>
                  <a:pt x="11899" y="8913"/>
                  <a:pt x="11892" y="8503"/>
                </a:cubicBezTo>
                <a:lnTo>
                  <a:pt x="11892" y="5288"/>
                </a:lnTo>
                <a:cubicBezTo>
                  <a:pt x="12872" y="4867"/>
                  <a:pt x="13558" y="3893"/>
                  <a:pt x="13558" y="2756"/>
                </a:cubicBezTo>
                <a:cubicBezTo>
                  <a:pt x="13558" y="1234"/>
                  <a:pt x="12323" y="0"/>
                  <a:pt x="10801" y="0"/>
                </a:cubicBezTo>
                <a:cubicBezTo>
                  <a:pt x="9277" y="0"/>
                  <a:pt x="8043" y="1234"/>
                  <a:pt x="8043" y="2756"/>
                </a:cubicBezTo>
                <a:cubicBezTo>
                  <a:pt x="8043" y="3893"/>
                  <a:pt x="8730" y="4867"/>
                  <a:pt x="9709" y="5288"/>
                </a:cubicBezTo>
                <a:lnTo>
                  <a:pt x="9709" y="8503"/>
                </a:lnTo>
                <a:cubicBezTo>
                  <a:pt x="9709" y="8799"/>
                  <a:pt x="9623" y="9707"/>
                  <a:pt x="7927" y="9707"/>
                </a:cubicBezTo>
                <a:lnTo>
                  <a:pt x="5631" y="9707"/>
                </a:lnTo>
                <a:cubicBezTo>
                  <a:pt x="2723" y="9707"/>
                  <a:pt x="1666" y="12078"/>
                  <a:pt x="1666" y="13672"/>
                </a:cubicBezTo>
                <a:lnTo>
                  <a:pt x="1666" y="16312"/>
                </a:lnTo>
                <a:cubicBezTo>
                  <a:pt x="686" y="16733"/>
                  <a:pt x="0" y="17707"/>
                  <a:pt x="0" y="18844"/>
                </a:cubicBezTo>
                <a:cubicBezTo>
                  <a:pt x="0" y="20366"/>
                  <a:pt x="1235" y="21600"/>
                  <a:pt x="2757" y="21600"/>
                </a:cubicBezTo>
                <a:cubicBezTo>
                  <a:pt x="4280" y="21600"/>
                  <a:pt x="5516" y="20366"/>
                  <a:pt x="5516" y="18844"/>
                </a:cubicBezTo>
                <a:cubicBezTo>
                  <a:pt x="5516" y="17707"/>
                  <a:pt x="4828" y="16733"/>
                  <a:pt x="3849" y="16312"/>
                </a:cubicBezTo>
                <a:lnTo>
                  <a:pt x="3849" y="13672"/>
                </a:lnTo>
                <a:cubicBezTo>
                  <a:pt x="3849" y="13376"/>
                  <a:pt x="3935" y="11890"/>
                  <a:pt x="5631" y="11890"/>
                </a:cubicBezTo>
                <a:lnTo>
                  <a:pt x="7927" y="11890"/>
                </a:lnTo>
                <a:cubicBezTo>
                  <a:pt x="8626" y="11890"/>
                  <a:pt x="9214" y="11785"/>
                  <a:pt x="9709" y="11608"/>
                </a:cubicBezTo>
                <a:lnTo>
                  <a:pt x="9709" y="16312"/>
                </a:lnTo>
                <a:cubicBezTo>
                  <a:pt x="8730" y="16733"/>
                  <a:pt x="8043" y="17707"/>
                  <a:pt x="8043" y="18844"/>
                </a:cubicBezTo>
                <a:cubicBezTo>
                  <a:pt x="8043" y="20366"/>
                  <a:pt x="9277" y="21600"/>
                  <a:pt x="10801" y="21600"/>
                </a:cubicBezTo>
                <a:cubicBezTo>
                  <a:pt x="12323" y="21600"/>
                  <a:pt x="13558" y="20366"/>
                  <a:pt x="13558" y="18844"/>
                </a:cubicBezTo>
                <a:cubicBezTo>
                  <a:pt x="13558" y="17707"/>
                  <a:pt x="12872" y="16733"/>
                  <a:pt x="11892" y="16312"/>
                </a:cubicBezTo>
                <a:lnTo>
                  <a:pt x="11892" y="11608"/>
                </a:lnTo>
                <a:cubicBezTo>
                  <a:pt x="12388" y="11785"/>
                  <a:pt x="12975" y="11890"/>
                  <a:pt x="13673" y="11890"/>
                </a:cubicBezTo>
                <a:lnTo>
                  <a:pt x="15971" y="11890"/>
                </a:lnTo>
                <a:cubicBezTo>
                  <a:pt x="17592" y="11890"/>
                  <a:pt x="17743" y="13263"/>
                  <a:pt x="17751" y="13672"/>
                </a:cubicBezTo>
                <a:lnTo>
                  <a:pt x="17751" y="16312"/>
                </a:lnTo>
                <a:cubicBezTo>
                  <a:pt x="16772" y="16733"/>
                  <a:pt x="16086" y="17707"/>
                  <a:pt x="16086" y="18844"/>
                </a:cubicBezTo>
                <a:cubicBezTo>
                  <a:pt x="16086" y="20366"/>
                  <a:pt x="17320" y="21600"/>
                  <a:pt x="18843" y="21600"/>
                </a:cubicBezTo>
                <a:cubicBezTo>
                  <a:pt x="20366" y="21600"/>
                  <a:pt x="21600" y="20366"/>
                  <a:pt x="21600" y="18844"/>
                </a:cubicBezTo>
                <a:cubicBezTo>
                  <a:pt x="21600" y="17707"/>
                  <a:pt x="20914" y="16733"/>
                  <a:pt x="19934" y="16312"/>
                </a:cubicBezTo>
                <a:close/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0" tIns="0" rIns="0" bIns="0" anchor="ctr"/>
          <a:lstStyle/>
          <a:p>
            <a:pPr lvl="0">
              <a:lnSpc>
                <a:spcPct val="120000"/>
              </a:lnSpc>
            </a:pPr>
            <a:endParaRPr sz="183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4148768" y="4008217"/>
            <a:ext cx="2095657" cy="111570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/>
          <p:nvPr/>
        </p:nvSpPr>
        <p:spPr>
          <a:xfrm>
            <a:off x="1429968" y="4009749"/>
            <a:ext cx="2095657" cy="111570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6831796" y="4006247"/>
            <a:ext cx="2095657" cy="111570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41" name="Content Placeholder 2"/>
          <p:cNvSpPr txBox="1"/>
          <p:nvPr/>
        </p:nvSpPr>
        <p:spPr>
          <a:xfrm>
            <a:off x="9450125" y="4006247"/>
            <a:ext cx="2095657" cy="1115707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5" grpId="0" animBg="1"/>
      <p:bldP spid="16" grpId="0" animBg="1"/>
      <p:bldP spid="17" grpId="0" animBg="1"/>
      <p:bldP spid="28" grpId="0"/>
      <p:bldP spid="30" grpId="0"/>
      <p:bldP spid="31" grpId="0"/>
      <p:bldP spid="35" grpId="0"/>
      <p:bldP spid="36" grpId="0" animBg="1"/>
      <p:bldP spid="37" grpId="0" animBg="1"/>
      <p:bldP spid="38" grpId="0"/>
      <p:bldP spid="39" grpId="0"/>
      <p:bldP spid="40" grpId="0"/>
      <p:bldP spid="4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299088"/>
            <a:ext cx="3331046" cy="400110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sp>
        <p:nvSpPr>
          <p:cNvPr id="7" name="任意多边形 6"/>
          <p:cNvSpPr/>
          <p:nvPr/>
        </p:nvSpPr>
        <p:spPr>
          <a:xfrm>
            <a:off x="6396979" y="3495626"/>
            <a:ext cx="2203913" cy="2203913"/>
          </a:xfrm>
          <a:custGeom>
            <a:avLst/>
            <a:gdLst>
              <a:gd name="connsiteX0" fmla="*/ 1801344 w 2537804"/>
              <a:gd name="connsiteY0" fmla="*/ 404624 h 2537804"/>
              <a:gd name="connsiteX1" fmla="*/ 1998745 w 2537804"/>
              <a:gd name="connsiteY1" fmla="*/ 238976 h 2537804"/>
              <a:gd name="connsiteX2" fmla="*/ 2156445 w 2537804"/>
              <a:gd name="connsiteY2" fmla="*/ 371302 h 2537804"/>
              <a:gd name="connsiteX3" fmla="*/ 2027593 w 2537804"/>
              <a:gd name="connsiteY3" fmla="*/ 594468 h 2537804"/>
              <a:gd name="connsiteX4" fmla="*/ 2232324 w 2537804"/>
              <a:gd name="connsiteY4" fmla="*/ 949073 h 2537804"/>
              <a:gd name="connsiteX5" fmla="*/ 2490018 w 2537804"/>
              <a:gd name="connsiteY5" fmla="*/ 949067 h 2537804"/>
              <a:gd name="connsiteX6" fmla="*/ 2525766 w 2537804"/>
              <a:gd name="connsiteY6" fmla="*/ 1151803 h 2537804"/>
              <a:gd name="connsiteX7" fmla="*/ 2283610 w 2537804"/>
              <a:gd name="connsiteY7" fmla="*/ 1239933 h 2537804"/>
              <a:gd name="connsiteX8" fmla="*/ 2212508 w 2537804"/>
              <a:gd name="connsiteY8" fmla="*/ 1643175 h 2537804"/>
              <a:gd name="connsiteX9" fmla="*/ 2409917 w 2537804"/>
              <a:gd name="connsiteY9" fmla="*/ 1808812 h 2537804"/>
              <a:gd name="connsiteX10" fmla="*/ 2306986 w 2537804"/>
              <a:gd name="connsiteY10" fmla="*/ 1987095 h 2537804"/>
              <a:gd name="connsiteX11" fmla="*/ 2064835 w 2537804"/>
              <a:gd name="connsiteY11" fmla="*/ 1898952 h 2537804"/>
              <a:gd name="connsiteX12" fmla="*/ 1751168 w 2537804"/>
              <a:gd name="connsiteY12" fmla="*/ 2162150 h 2537804"/>
              <a:gd name="connsiteX13" fmla="*/ 1795923 w 2537804"/>
              <a:gd name="connsiteY13" fmla="*/ 2415928 h 2537804"/>
              <a:gd name="connsiteX14" fmla="*/ 1602475 w 2537804"/>
              <a:gd name="connsiteY14" fmla="*/ 2486337 h 2537804"/>
              <a:gd name="connsiteX15" fmla="*/ 1473633 w 2537804"/>
              <a:gd name="connsiteY15" fmla="*/ 2263164 h 2537804"/>
              <a:gd name="connsiteX16" fmla="*/ 1064170 w 2537804"/>
              <a:gd name="connsiteY16" fmla="*/ 2263164 h 2537804"/>
              <a:gd name="connsiteX17" fmla="*/ 935329 w 2537804"/>
              <a:gd name="connsiteY17" fmla="*/ 2486337 h 2537804"/>
              <a:gd name="connsiteX18" fmla="*/ 741881 w 2537804"/>
              <a:gd name="connsiteY18" fmla="*/ 2415928 h 2537804"/>
              <a:gd name="connsiteX19" fmla="*/ 786636 w 2537804"/>
              <a:gd name="connsiteY19" fmla="*/ 2162150 h 2537804"/>
              <a:gd name="connsiteX20" fmla="*/ 472969 w 2537804"/>
              <a:gd name="connsiteY20" fmla="*/ 1898952 h 2537804"/>
              <a:gd name="connsiteX21" fmla="*/ 230818 w 2537804"/>
              <a:gd name="connsiteY21" fmla="*/ 1987095 h 2537804"/>
              <a:gd name="connsiteX22" fmla="*/ 127887 w 2537804"/>
              <a:gd name="connsiteY22" fmla="*/ 1808812 h 2537804"/>
              <a:gd name="connsiteX23" fmla="*/ 325296 w 2537804"/>
              <a:gd name="connsiteY23" fmla="*/ 1643175 h 2537804"/>
              <a:gd name="connsiteX24" fmla="*/ 254193 w 2537804"/>
              <a:gd name="connsiteY24" fmla="*/ 1239933 h 2537804"/>
              <a:gd name="connsiteX25" fmla="*/ 12038 w 2537804"/>
              <a:gd name="connsiteY25" fmla="*/ 1151803 h 2537804"/>
              <a:gd name="connsiteX26" fmla="*/ 47786 w 2537804"/>
              <a:gd name="connsiteY26" fmla="*/ 949067 h 2537804"/>
              <a:gd name="connsiteX27" fmla="*/ 305480 w 2537804"/>
              <a:gd name="connsiteY27" fmla="*/ 949074 h 2537804"/>
              <a:gd name="connsiteX28" fmla="*/ 510211 w 2537804"/>
              <a:gd name="connsiteY28" fmla="*/ 594469 h 2537804"/>
              <a:gd name="connsiteX29" fmla="*/ 381359 w 2537804"/>
              <a:gd name="connsiteY29" fmla="*/ 371302 h 2537804"/>
              <a:gd name="connsiteX30" fmla="*/ 539059 w 2537804"/>
              <a:gd name="connsiteY30" fmla="*/ 238976 h 2537804"/>
              <a:gd name="connsiteX31" fmla="*/ 736460 w 2537804"/>
              <a:gd name="connsiteY31" fmla="*/ 404624 h 2537804"/>
              <a:gd name="connsiteX32" fmla="*/ 1121229 w 2537804"/>
              <a:gd name="connsiteY32" fmla="*/ 264579 h 2537804"/>
              <a:gd name="connsiteX33" fmla="*/ 1165970 w 2537804"/>
              <a:gd name="connsiteY33" fmla="*/ 10799 h 2537804"/>
              <a:gd name="connsiteX34" fmla="*/ 1371834 w 2537804"/>
              <a:gd name="connsiteY34" fmla="*/ 10799 h 2537804"/>
              <a:gd name="connsiteX35" fmla="*/ 1416575 w 2537804"/>
              <a:gd name="connsiteY35" fmla="*/ 264579 h 2537804"/>
              <a:gd name="connsiteX36" fmla="*/ 1801344 w 2537804"/>
              <a:gd name="connsiteY36" fmla="*/ 404623 h 2537804"/>
              <a:gd name="connsiteX37" fmla="*/ 1801344 w 2537804"/>
              <a:gd name="connsiteY37" fmla="*/ 404624 h 25378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537804" h="2537804">
                <a:moveTo>
                  <a:pt x="1801344" y="404624"/>
                </a:moveTo>
                <a:lnTo>
                  <a:pt x="1998745" y="238976"/>
                </a:lnTo>
                <a:lnTo>
                  <a:pt x="2156445" y="371302"/>
                </a:lnTo>
                <a:lnTo>
                  <a:pt x="2027593" y="594468"/>
                </a:lnTo>
                <a:cubicBezTo>
                  <a:pt x="2119215" y="697536"/>
                  <a:pt x="2188876" y="818192"/>
                  <a:pt x="2232324" y="949073"/>
                </a:cubicBezTo>
                <a:lnTo>
                  <a:pt x="2490018" y="949067"/>
                </a:lnTo>
                <a:lnTo>
                  <a:pt x="2525766" y="1151803"/>
                </a:lnTo>
                <a:lnTo>
                  <a:pt x="2283610" y="1239933"/>
                </a:lnTo>
                <a:cubicBezTo>
                  <a:pt x="2287545" y="1377781"/>
                  <a:pt x="2263353" y="1514986"/>
                  <a:pt x="2212508" y="1643175"/>
                </a:cubicBezTo>
                <a:lnTo>
                  <a:pt x="2409917" y="1808812"/>
                </a:lnTo>
                <a:lnTo>
                  <a:pt x="2306986" y="1987095"/>
                </a:lnTo>
                <a:lnTo>
                  <a:pt x="2064835" y="1898952"/>
                </a:lnTo>
                <a:cubicBezTo>
                  <a:pt x="1979243" y="2007080"/>
                  <a:pt x="1872516" y="2096634"/>
                  <a:pt x="1751168" y="2162150"/>
                </a:cubicBezTo>
                <a:lnTo>
                  <a:pt x="1795923" y="2415928"/>
                </a:lnTo>
                <a:lnTo>
                  <a:pt x="1602475" y="2486337"/>
                </a:lnTo>
                <a:lnTo>
                  <a:pt x="1473633" y="2263164"/>
                </a:lnTo>
                <a:cubicBezTo>
                  <a:pt x="1338562" y="2290977"/>
                  <a:pt x="1199241" y="2290977"/>
                  <a:pt x="1064170" y="2263164"/>
                </a:cubicBezTo>
                <a:lnTo>
                  <a:pt x="935329" y="2486337"/>
                </a:lnTo>
                <a:lnTo>
                  <a:pt x="741881" y="2415928"/>
                </a:lnTo>
                <a:lnTo>
                  <a:pt x="786636" y="2162150"/>
                </a:lnTo>
                <a:cubicBezTo>
                  <a:pt x="665288" y="2096634"/>
                  <a:pt x="558562" y="2007080"/>
                  <a:pt x="472969" y="1898952"/>
                </a:cubicBezTo>
                <a:lnTo>
                  <a:pt x="230818" y="1987095"/>
                </a:lnTo>
                <a:lnTo>
                  <a:pt x="127887" y="1808812"/>
                </a:lnTo>
                <a:lnTo>
                  <a:pt x="325296" y="1643175"/>
                </a:lnTo>
                <a:cubicBezTo>
                  <a:pt x="274451" y="1514986"/>
                  <a:pt x="250258" y="1377781"/>
                  <a:pt x="254193" y="1239933"/>
                </a:cubicBezTo>
                <a:lnTo>
                  <a:pt x="12038" y="1151803"/>
                </a:lnTo>
                <a:lnTo>
                  <a:pt x="47786" y="949067"/>
                </a:lnTo>
                <a:lnTo>
                  <a:pt x="305480" y="949074"/>
                </a:lnTo>
                <a:cubicBezTo>
                  <a:pt x="348929" y="818193"/>
                  <a:pt x="418589" y="697537"/>
                  <a:pt x="510211" y="594469"/>
                </a:cubicBezTo>
                <a:lnTo>
                  <a:pt x="381359" y="371302"/>
                </a:lnTo>
                <a:lnTo>
                  <a:pt x="539059" y="238976"/>
                </a:lnTo>
                <a:lnTo>
                  <a:pt x="736460" y="404624"/>
                </a:lnTo>
                <a:cubicBezTo>
                  <a:pt x="853872" y="332292"/>
                  <a:pt x="984792" y="284641"/>
                  <a:pt x="1121229" y="264579"/>
                </a:cubicBezTo>
                <a:lnTo>
                  <a:pt x="1165970" y="10799"/>
                </a:lnTo>
                <a:lnTo>
                  <a:pt x="1371834" y="10799"/>
                </a:lnTo>
                <a:lnTo>
                  <a:pt x="1416575" y="264579"/>
                </a:lnTo>
                <a:cubicBezTo>
                  <a:pt x="1553012" y="284640"/>
                  <a:pt x="1683932" y="332291"/>
                  <a:pt x="1801344" y="404623"/>
                </a:cubicBezTo>
                <a:lnTo>
                  <a:pt x="1801344" y="404624"/>
                </a:lnTo>
                <a:close/>
              </a:path>
            </a:pathLst>
          </a:custGeom>
          <a:solidFill>
            <a:srgbClr val="EC5077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73965" tIns="547137" rIns="473965" bIns="585682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tr-TR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114702" y="2974701"/>
            <a:ext cx="1602846" cy="1602846"/>
          </a:xfrm>
          <a:custGeom>
            <a:avLst/>
            <a:gdLst>
              <a:gd name="connsiteX0" fmla="*/ 1381022 w 1845676"/>
              <a:gd name="connsiteY0" fmla="*/ 467463 h 1845676"/>
              <a:gd name="connsiteX1" fmla="*/ 1653321 w 1845676"/>
              <a:gd name="connsiteY1" fmla="*/ 385397 h 1845676"/>
              <a:gd name="connsiteX2" fmla="*/ 1753517 w 1845676"/>
              <a:gd name="connsiteY2" fmla="*/ 558942 h 1845676"/>
              <a:gd name="connsiteX3" fmla="*/ 1546296 w 1845676"/>
              <a:gd name="connsiteY3" fmla="*/ 753727 h 1845676"/>
              <a:gd name="connsiteX4" fmla="*/ 1546296 w 1845676"/>
              <a:gd name="connsiteY4" fmla="*/ 1091949 h 1845676"/>
              <a:gd name="connsiteX5" fmla="*/ 1753517 w 1845676"/>
              <a:gd name="connsiteY5" fmla="*/ 1286734 h 1845676"/>
              <a:gd name="connsiteX6" fmla="*/ 1653321 w 1845676"/>
              <a:gd name="connsiteY6" fmla="*/ 1460279 h 1845676"/>
              <a:gd name="connsiteX7" fmla="*/ 1381022 w 1845676"/>
              <a:gd name="connsiteY7" fmla="*/ 1378213 h 1845676"/>
              <a:gd name="connsiteX8" fmla="*/ 1088113 w 1845676"/>
              <a:gd name="connsiteY8" fmla="*/ 1547324 h 1845676"/>
              <a:gd name="connsiteX9" fmla="*/ 1023034 w 1845676"/>
              <a:gd name="connsiteY9" fmla="*/ 1824176 h 1845676"/>
              <a:gd name="connsiteX10" fmla="*/ 822642 w 1845676"/>
              <a:gd name="connsiteY10" fmla="*/ 1824176 h 1845676"/>
              <a:gd name="connsiteX11" fmla="*/ 757563 w 1845676"/>
              <a:gd name="connsiteY11" fmla="*/ 1547324 h 1845676"/>
              <a:gd name="connsiteX12" fmla="*/ 464654 w 1845676"/>
              <a:gd name="connsiteY12" fmla="*/ 1378213 h 1845676"/>
              <a:gd name="connsiteX13" fmla="*/ 192355 w 1845676"/>
              <a:gd name="connsiteY13" fmla="*/ 1460279 h 1845676"/>
              <a:gd name="connsiteX14" fmla="*/ 92159 w 1845676"/>
              <a:gd name="connsiteY14" fmla="*/ 1286734 h 1845676"/>
              <a:gd name="connsiteX15" fmla="*/ 299380 w 1845676"/>
              <a:gd name="connsiteY15" fmla="*/ 1091949 h 1845676"/>
              <a:gd name="connsiteX16" fmla="*/ 299380 w 1845676"/>
              <a:gd name="connsiteY16" fmla="*/ 753727 h 1845676"/>
              <a:gd name="connsiteX17" fmla="*/ 92159 w 1845676"/>
              <a:gd name="connsiteY17" fmla="*/ 558942 h 1845676"/>
              <a:gd name="connsiteX18" fmla="*/ 192355 w 1845676"/>
              <a:gd name="connsiteY18" fmla="*/ 385397 h 1845676"/>
              <a:gd name="connsiteX19" fmla="*/ 464654 w 1845676"/>
              <a:gd name="connsiteY19" fmla="*/ 467463 h 1845676"/>
              <a:gd name="connsiteX20" fmla="*/ 757563 w 1845676"/>
              <a:gd name="connsiteY20" fmla="*/ 298352 h 1845676"/>
              <a:gd name="connsiteX21" fmla="*/ 822642 w 1845676"/>
              <a:gd name="connsiteY21" fmla="*/ 21500 h 1845676"/>
              <a:gd name="connsiteX22" fmla="*/ 1023034 w 1845676"/>
              <a:gd name="connsiteY22" fmla="*/ 21500 h 1845676"/>
              <a:gd name="connsiteX23" fmla="*/ 1088113 w 1845676"/>
              <a:gd name="connsiteY23" fmla="*/ 298352 h 1845676"/>
              <a:gd name="connsiteX24" fmla="*/ 1381022 w 1845676"/>
              <a:gd name="connsiteY24" fmla="*/ 467463 h 1845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45676" h="1845676">
                <a:moveTo>
                  <a:pt x="1381022" y="467463"/>
                </a:moveTo>
                <a:lnTo>
                  <a:pt x="1653321" y="385397"/>
                </a:lnTo>
                <a:lnTo>
                  <a:pt x="1753517" y="558942"/>
                </a:lnTo>
                <a:lnTo>
                  <a:pt x="1546296" y="753727"/>
                </a:lnTo>
                <a:cubicBezTo>
                  <a:pt x="1576334" y="864467"/>
                  <a:pt x="1576334" y="981209"/>
                  <a:pt x="1546296" y="1091949"/>
                </a:cubicBezTo>
                <a:lnTo>
                  <a:pt x="1753517" y="1286734"/>
                </a:lnTo>
                <a:lnTo>
                  <a:pt x="1653321" y="1460279"/>
                </a:lnTo>
                <a:lnTo>
                  <a:pt x="1381022" y="1378213"/>
                </a:lnTo>
                <a:cubicBezTo>
                  <a:pt x="1300137" y="1459597"/>
                  <a:pt x="1199036" y="1517968"/>
                  <a:pt x="1088113" y="1547324"/>
                </a:cubicBezTo>
                <a:lnTo>
                  <a:pt x="1023034" y="1824176"/>
                </a:lnTo>
                <a:lnTo>
                  <a:pt x="822642" y="1824176"/>
                </a:lnTo>
                <a:lnTo>
                  <a:pt x="757563" y="1547324"/>
                </a:lnTo>
                <a:cubicBezTo>
                  <a:pt x="646640" y="1517968"/>
                  <a:pt x="545539" y="1459596"/>
                  <a:pt x="464654" y="1378213"/>
                </a:cubicBezTo>
                <a:lnTo>
                  <a:pt x="192355" y="1460279"/>
                </a:lnTo>
                <a:lnTo>
                  <a:pt x="92159" y="1286734"/>
                </a:lnTo>
                <a:lnTo>
                  <a:pt x="299380" y="1091949"/>
                </a:lnTo>
                <a:cubicBezTo>
                  <a:pt x="269342" y="981209"/>
                  <a:pt x="269342" y="864467"/>
                  <a:pt x="299380" y="753727"/>
                </a:cubicBezTo>
                <a:lnTo>
                  <a:pt x="92159" y="558942"/>
                </a:lnTo>
                <a:lnTo>
                  <a:pt x="192355" y="385397"/>
                </a:lnTo>
                <a:lnTo>
                  <a:pt x="464654" y="467463"/>
                </a:lnTo>
                <a:cubicBezTo>
                  <a:pt x="545539" y="386079"/>
                  <a:pt x="646640" y="327708"/>
                  <a:pt x="757563" y="298352"/>
                </a:cubicBezTo>
                <a:lnTo>
                  <a:pt x="822642" y="21500"/>
                </a:lnTo>
                <a:lnTo>
                  <a:pt x="1023034" y="21500"/>
                </a:lnTo>
                <a:lnTo>
                  <a:pt x="1088113" y="298352"/>
                </a:lnTo>
                <a:cubicBezTo>
                  <a:pt x="1199036" y="327708"/>
                  <a:pt x="1300137" y="386080"/>
                  <a:pt x="1381022" y="467463"/>
                </a:cubicBezTo>
                <a:close/>
              </a:path>
            </a:pathLst>
          </a:cu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434402" tIns="436841" rIns="434402" bIns="436841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tr-TR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835983" y="1692424"/>
            <a:ext cx="1923415" cy="1923415"/>
          </a:xfrm>
          <a:custGeom>
            <a:avLst/>
            <a:gdLst>
              <a:gd name="connsiteX0" fmla="*/ 1353119 w 1808385"/>
              <a:gd name="connsiteY0" fmla="*/ 458018 h 1808385"/>
              <a:gd name="connsiteX1" fmla="*/ 1619917 w 1808385"/>
              <a:gd name="connsiteY1" fmla="*/ 377610 h 1808385"/>
              <a:gd name="connsiteX2" fmla="*/ 1718088 w 1808385"/>
              <a:gd name="connsiteY2" fmla="*/ 547649 h 1808385"/>
              <a:gd name="connsiteX3" fmla="*/ 1515054 w 1808385"/>
              <a:gd name="connsiteY3" fmla="*/ 738498 h 1808385"/>
              <a:gd name="connsiteX4" fmla="*/ 1515054 w 1808385"/>
              <a:gd name="connsiteY4" fmla="*/ 1069887 h 1808385"/>
              <a:gd name="connsiteX5" fmla="*/ 1718088 w 1808385"/>
              <a:gd name="connsiteY5" fmla="*/ 1260736 h 1808385"/>
              <a:gd name="connsiteX6" fmla="*/ 1619917 w 1808385"/>
              <a:gd name="connsiteY6" fmla="*/ 1430775 h 1808385"/>
              <a:gd name="connsiteX7" fmla="*/ 1353119 w 1808385"/>
              <a:gd name="connsiteY7" fmla="*/ 1350367 h 1808385"/>
              <a:gd name="connsiteX8" fmla="*/ 1066128 w 1808385"/>
              <a:gd name="connsiteY8" fmla="*/ 1516061 h 1808385"/>
              <a:gd name="connsiteX9" fmla="*/ 1002364 w 1808385"/>
              <a:gd name="connsiteY9" fmla="*/ 1787319 h 1808385"/>
              <a:gd name="connsiteX10" fmla="*/ 806021 w 1808385"/>
              <a:gd name="connsiteY10" fmla="*/ 1787319 h 1808385"/>
              <a:gd name="connsiteX11" fmla="*/ 742257 w 1808385"/>
              <a:gd name="connsiteY11" fmla="*/ 1516061 h 1808385"/>
              <a:gd name="connsiteX12" fmla="*/ 455266 w 1808385"/>
              <a:gd name="connsiteY12" fmla="*/ 1350367 h 1808385"/>
              <a:gd name="connsiteX13" fmla="*/ 188468 w 1808385"/>
              <a:gd name="connsiteY13" fmla="*/ 1430775 h 1808385"/>
              <a:gd name="connsiteX14" fmla="*/ 90297 w 1808385"/>
              <a:gd name="connsiteY14" fmla="*/ 1260736 h 1808385"/>
              <a:gd name="connsiteX15" fmla="*/ 293331 w 1808385"/>
              <a:gd name="connsiteY15" fmla="*/ 1069887 h 1808385"/>
              <a:gd name="connsiteX16" fmla="*/ 293331 w 1808385"/>
              <a:gd name="connsiteY16" fmla="*/ 738498 h 1808385"/>
              <a:gd name="connsiteX17" fmla="*/ 90297 w 1808385"/>
              <a:gd name="connsiteY17" fmla="*/ 547649 h 1808385"/>
              <a:gd name="connsiteX18" fmla="*/ 188468 w 1808385"/>
              <a:gd name="connsiteY18" fmla="*/ 377610 h 1808385"/>
              <a:gd name="connsiteX19" fmla="*/ 455266 w 1808385"/>
              <a:gd name="connsiteY19" fmla="*/ 458018 h 1808385"/>
              <a:gd name="connsiteX20" fmla="*/ 742257 w 1808385"/>
              <a:gd name="connsiteY20" fmla="*/ 292324 h 1808385"/>
              <a:gd name="connsiteX21" fmla="*/ 806021 w 1808385"/>
              <a:gd name="connsiteY21" fmla="*/ 21066 h 1808385"/>
              <a:gd name="connsiteX22" fmla="*/ 1002364 w 1808385"/>
              <a:gd name="connsiteY22" fmla="*/ 21066 h 1808385"/>
              <a:gd name="connsiteX23" fmla="*/ 1066128 w 1808385"/>
              <a:gd name="connsiteY23" fmla="*/ 292324 h 1808385"/>
              <a:gd name="connsiteX24" fmla="*/ 1353119 w 1808385"/>
              <a:gd name="connsiteY24" fmla="*/ 458018 h 18083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808385" h="1808385">
                <a:moveTo>
                  <a:pt x="1163962" y="457437"/>
                </a:moveTo>
                <a:lnTo>
                  <a:pt x="1357386" y="337640"/>
                </a:lnTo>
                <a:lnTo>
                  <a:pt x="1470745" y="450999"/>
                </a:lnTo>
                <a:lnTo>
                  <a:pt x="1350948" y="644423"/>
                </a:lnTo>
                <a:cubicBezTo>
                  <a:pt x="1397089" y="723777"/>
                  <a:pt x="1421261" y="813988"/>
                  <a:pt x="1420979" y="905781"/>
                </a:cubicBezTo>
                <a:lnTo>
                  <a:pt x="1621438" y="1013393"/>
                </a:lnTo>
                <a:lnTo>
                  <a:pt x="1579946" y="1168245"/>
                </a:lnTo>
                <a:lnTo>
                  <a:pt x="1352537" y="1161210"/>
                </a:lnTo>
                <a:cubicBezTo>
                  <a:pt x="1306886" y="1240845"/>
                  <a:pt x="1240846" y="1306885"/>
                  <a:pt x="1161210" y="1352537"/>
                </a:cubicBezTo>
                <a:lnTo>
                  <a:pt x="1168244" y="1579946"/>
                </a:lnTo>
                <a:lnTo>
                  <a:pt x="1013394" y="1621438"/>
                </a:lnTo>
                <a:lnTo>
                  <a:pt x="905781" y="1420979"/>
                </a:lnTo>
                <a:cubicBezTo>
                  <a:pt x="813989" y="1421261"/>
                  <a:pt x="723777" y="1397089"/>
                  <a:pt x="644423" y="1350948"/>
                </a:cubicBezTo>
                <a:lnTo>
                  <a:pt x="450999" y="1470745"/>
                </a:lnTo>
                <a:lnTo>
                  <a:pt x="337640" y="1357386"/>
                </a:lnTo>
                <a:lnTo>
                  <a:pt x="457437" y="1163962"/>
                </a:lnTo>
                <a:cubicBezTo>
                  <a:pt x="411296" y="1084608"/>
                  <a:pt x="387124" y="994397"/>
                  <a:pt x="387406" y="902604"/>
                </a:cubicBezTo>
                <a:lnTo>
                  <a:pt x="186947" y="794992"/>
                </a:lnTo>
                <a:lnTo>
                  <a:pt x="228439" y="640140"/>
                </a:lnTo>
                <a:lnTo>
                  <a:pt x="455848" y="647175"/>
                </a:lnTo>
                <a:cubicBezTo>
                  <a:pt x="501499" y="567540"/>
                  <a:pt x="567539" y="501500"/>
                  <a:pt x="647175" y="455848"/>
                </a:cubicBezTo>
                <a:lnTo>
                  <a:pt x="640141" y="228439"/>
                </a:lnTo>
                <a:lnTo>
                  <a:pt x="794991" y="186947"/>
                </a:lnTo>
                <a:lnTo>
                  <a:pt x="902604" y="387406"/>
                </a:lnTo>
                <a:cubicBezTo>
                  <a:pt x="994396" y="387124"/>
                  <a:pt x="1084608" y="411296"/>
                  <a:pt x="1163962" y="457437"/>
                </a:cubicBezTo>
                <a:close/>
              </a:path>
            </a:pathLst>
          </a:custGeom>
          <a:solidFill>
            <a:srgbClr val="EC5077"/>
          </a:solidFill>
          <a:ln>
            <a:noFill/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551807" tIns="551807" rIns="551807" bIns="551807" numCol="1" spcCol="1270" anchor="ctr" anchorCtr="0">
            <a:noAutofit/>
          </a:bodyPr>
          <a:lstStyle/>
          <a:p>
            <a:pPr algn="ctr" defTabSz="1080770">
              <a:lnSpc>
                <a:spcPct val="120000"/>
              </a:lnSpc>
            </a:pPr>
            <a:r>
              <a:rPr lang="tr-TR" sz="2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25%</a:t>
            </a:r>
            <a:endParaRPr lang="tr-TR" sz="2800" dirty="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0" name="环形箭头 9"/>
          <p:cNvSpPr/>
          <p:nvPr/>
        </p:nvSpPr>
        <p:spPr>
          <a:xfrm>
            <a:off x="6231537" y="3160767"/>
            <a:ext cx="2821008" cy="2821008"/>
          </a:xfrm>
          <a:prstGeom prst="circularArrow">
            <a:avLst>
              <a:gd name="adj1" fmla="val 4688"/>
              <a:gd name="adj2" fmla="val 299029"/>
              <a:gd name="adj3" fmla="val 2525365"/>
              <a:gd name="adj4" fmla="val 15841599"/>
              <a:gd name="adj5" fmla="val 5469"/>
            </a:avLst>
          </a:prstGeom>
          <a:solidFill>
            <a:srgbClr val="EC507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1" name="形状 10"/>
          <p:cNvSpPr/>
          <p:nvPr/>
        </p:nvSpPr>
        <p:spPr>
          <a:xfrm>
            <a:off x="4830841" y="2618487"/>
            <a:ext cx="2049639" cy="2049639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accent6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环形箭头 11"/>
          <p:cNvSpPr/>
          <p:nvPr/>
        </p:nvSpPr>
        <p:spPr>
          <a:xfrm>
            <a:off x="5649196" y="1523347"/>
            <a:ext cx="2209923" cy="220992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rgbClr val="EC5077"/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pPr>
              <a:lnSpc>
                <a:spcPct val="120000"/>
              </a:lnSpc>
            </a:pPr>
            <a:endParaRPr lang="zh-CN" altLang="en-US" sz="16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Content Placeholder 2"/>
          <p:cNvSpPr txBox="1"/>
          <p:nvPr/>
        </p:nvSpPr>
        <p:spPr>
          <a:xfrm>
            <a:off x="2193349" y="1717253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Content Placeholder 2"/>
          <p:cNvSpPr txBox="1"/>
          <p:nvPr/>
        </p:nvSpPr>
        <p:spPr>
          <a:xfrm>
            <a:off x="2193349" y="2001860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4" name="Content Placeholder 2"/>
          <p:cNvSpPr txBox="1"/>
          <p:nvPr/>
        </p:nvSpPr>
        <p:spPr>
          <a:xfrm>
            <a:off x="1623237" y="3577652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Content Placeholder 2"/>
          <p:cNvSpPr txBox="1"/>
          <p:nvPr/>
        </p:nvSpPr>
        <p:spPr>
          <a:xfrm>
            <a:off x="1623237" y="3862259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6" name="Content Placeholder 2"/>
          <p:cNvSpPr txBox="1"/>
          <p:nvPr/>
        </p:nvSpPr>
        <p:spPr>
          <a:xfrm>
            <a:off x="3651557" y="5227893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7" name="Content Placeholder 2"/>
          <p:cNvSpPr txBox="1"/>
          <p:nvPr/>
        </p:nvSpPr>
        <p:spPr>
          <a:xfrm>
            <a:off x="3651557" y="5512500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28" name="Content Placeholder 2"/>
          <p:cNvSpPr txBox="1"/>
          <p:nvPr/>
        </p:nvSpPr>
        <p:spPr>
          <a:xfrm>
            <a:off x="8677474" y="1875998"/>
            <a:ext cx="1809374" cy="28391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4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9" name="Content Placeholder 2"/>
          <p:cNvSpPr txBox="1"/>
          <p:nvPr/>
        </p:nvSpPr>
        <p:spPr>
          <a:xfrm>
            <a:off x="8677474" y="2160605"/>
            <a:ext cx="3065674" cy="91576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2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0" grpId="0"/>
      <p:bldP spid="21" grpId="0"/>
      <p:bldP spid="24" grpId="0"/>
      <p:bldP spid="25" grpId="0"/>
      <p:bldP spid="26" grpId="0"/>
      <p:bldP spid="27" grpId="0"/>
      <p:bldP spid="28" grpId="0"/>
      <p:bldP spid="2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cxnSp>
        <p:nvCxnSpPr>
          <p:cNvPr id="24" name="Straight Connector 13"/>
          <p:cNvCxnSpPr/>
          <p:nvPr/>
        </p:nvCxnSpPr>
        <p:spPr>
          <a:xfrm rot="16200000" flipH="1">
            <a:off x="3848231" y="3668432"/>
            <a:ext cx="4572000" cy="0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15"/>
          <p:cNvSpPr/>
          <p:nvPr/>
        </p:nvSpPr>
        <p:spPr bwMode="auto">
          <a:xfrm>
            <a:off x="800126" y="970962"/>
            <a:ext cx="4775580" cy="29030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  <p:sp>
        <p:nvSpPr>
          <p:cNvPr id="31" name="Content Placeholder 2"/>
          <p:cNvSpPr txBox="1"/>
          <p:nvPr/>
        </p:nvSpPr>
        <p:spPr>
          <a:xfrm>
            <a:off x="1515844" y="4390128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2" name="Content Placeholder 2"/>
          <p:cNvSpPr txBox="1"/>
          <p:nvPr/>
        </p:nvSpPr>
        <p:spPr>
          <a:xfrm>
            <a:off x="1515845" y="4747872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3" name="Content Placeholder 2"/>
          <p:cNvSpPr txBox="1"/>
          <p:nvPr/>
        </p:nvSpPr>
        <p:spPr>
          <a:xfrm>
            <a:off x="7061385" y="1540465"/>
            <a:ext cx="2180339" cy="35774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7061386" y="1898209"/>
            <a:ext cx="3344143" cy="1007625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5" name="Rectangle 15"/>
          <p:cNvSpPr/>
          <p:nvPr/>
        </p:nvSpPr>
        <p:spPr bwMode="auto">
          <a:xfrm>
            <a:off x="6660521" y="3117461"/>
            <a:ext cx="4775580" cy="290307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4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 animBg="1"/>
      <p:bldP spid="31" grpId="0"/>
      <p:bldP spid="32" grpId="0"/>
      <p:bldP spid="33" grpId="0"/>
      <p:bldP spid="34" grpId="0"/>
      <p:bldP spid="3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75244" y="279627"/>
            <a:ext cx="4171551" cy="3996113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4943036" y="1508289"/>
            <a:ext cx="1835966" cy="180994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>
                <a:ln w="15875">
                  <a:solidFill>
                    <a:srgbClr val="3E0846"/>
                  </a:solidFill>
                </a:ln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02</a:t>
            </a:r>
            <a:endParaRPr lang="en-US" altLang="zh-CN" sz="3600" dirty="0">
              <a:ln w="15875">
                <a:solidFill>
                  <a:srgbClr val="3E0846"/>
                </a:solidFill>
              </a:ln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  <a:p>
            <a:pPr algn="ctr"/>
            <a:r>
              <a:rPr lang="en-US" altLang="zh-CN" dirty="0">
                <a:solidFill>
                  <a:srgbClr val="3E0846"/>
                </a:solidFill>
                <a:latin typeface="Meiryo" panose="020B0604030504040204" pitchFamily="34" charset="-128"/>
                <a:ea typeface="Meiryo" panose="020B0604030504040204" pitchFamily="34" charset="-128"/>
                <a:cs typeface="Meiryo" panose="020B0604030504040204" pitchFamily="34" charset="-128"/>
              </a:rPr>
              <a:t>Part Two</a:t>
            </a:r>
            <a:endParaRPr lang="zh-CN" altLang="en-US" dirty="0">
              <a:solidFill>
                <a:srgbClr val="3E0846"/>
              </a:solidFill>
              <a:latin typeface="Meiryo" panose="020B0604030504040204" pitchFamily="34" charset="-128"/>
              <a:ea typeface="Meiryo" panose="020B0604030504040204" pitchFamily="34" charset="-128"/>
              <a:cs typeface="Meiryo" panose="020B0604030504040204" pitchFamily="34" charset="-128"/>
            </a:endParaRPr>
          </a:p>
        </p:txBody>
      </p:sp>
      <p:sp>
        <p:nvSpPr>
          <p:cNvPr id="4" name="MH_Entry_1"/>
          <p:cNvSpPr/>
          <p:nvPr>
            <p:custDataLst>
              <p:tags r:id="rId2"/>
            </p:custDataLst>
          </p:nvPr>
        </p:nvSpPr>
        <p:spPr>
          <a:xfrm>
            <a:off x="3125257" y="4546897"/>
            <a:ext cx="6565498" cy="775597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点击输入本栏的具体文字，简明扼要的说明分项内容，此为概念图解，请根据您的具体内容酌情修改。详细内容</a:t>
            </a:r>
            <a:r>
              <a: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点击输入本栏的具体文字，简明扼要的说明分项内容，此为概念图解。</a:t>
            </a:r>
            <a:endParaRPr lang="en-US" altLang="zh-CN" sz="2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293845"/>
            <a:ext cx="207390" cy="40535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3E0846"/>
              </a:solidFill>
            </a:endParaRPr>
          </a:p>
        </p:txBody>
      </p:sp>
      <p:sp>
        <p:nvSpPr>
          <p:cNvPr id="3" name="MH_Entry_1"/>
          <p:cNvSpPr/>
          <p:nvPr>
            <p:custDataLst>
              <p:tags r:id="rId1"/>
            </p:custDataLst>
          </p:nvPr>
        </p:nvSpPr>
        <p:spPr>
          <a:xfrm>
            <a:off x="372629" y="318837"/>
            <a:ext cx="3331046" cy="360612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  <a:gd name="connsiteX0-43" fmla="*/ 0 w 2520280"/>
              <a:gd name="connsiteY0-44" fmla="*/ 1872208 h 1872208"/>
              <a:gd name="connsiteX1-45" fmla="*/ 2520280 w 2520280"/>
              <a:gd name="connsiteY1-46" fmla="*/ 1872208 h 1872208"/>
              <a:gd name="connsiteX2-47" fmla="*/ 0 w 2520280"/>
              <a:gd name="connsiteY2-48" fmla="*/ 1872208 h 1872208"/>
              <a:gd name="connsiteX3-49" fmla="*/ 0 w 2520280"/>
              <a:gd name="connsiteY3-50" fmla="*/ 0 h 1872208"/>
              <a:gd name="connsiteX4-51" fmla="*/ 34255 w 2520280"/>
              <a:gd name="connsiteY4-52" fmla="*/ 0 h 1872208"/>
              <a:gd name="connsiteX5-53" fmla="*/ 0 w 2520280"/>
              <a:gd name="connsiteY5-54" fmla="*/ 0 h 1872208"/>
              <a:gd name="connsiteX0-55" fmla="*/ 0 w 2520280"/>
              <a:gd name="connsiteY0-56" fmla="*/ 1872208 h 1872208"/>
              <a:gd name="connsiteX1-57" fmla="*/ 2520280 w 2520280"/>
              <a:gd name="connsiteY1-58" fmla="*/ 1872208 h 1872208"/>
              <a:gd name="connsiteX2-59" fmla="*/ 0 w 2520280"/>
              <a:gd name="connsiteY2-60" fmla="*/ 1872208 h 1872208"/>
              <a:gd name="connsiteX3-61" fmla="*/ 0 w 2520280"/>
              <a:gd name="connsiteY3-62" fmla="*/ 0 h 1872208"/>
              <a:gd name="connsiteX4-63" fmla="*/ 917 w 2520280"/>
              <a:gd name="connsiteY4-64" fmla="*/ 6036 h 1872208"/>
              <a:gd name="connsiteX5-65" fmla="*/ 0 w 2520280"/>
              <a:gd name="connsiteY5-66" fmla="*/ 0 h 1872208"/>
              <a:gd name="connsiteX0-67" fmla="*/ 0 w 2520280"/>
              <a:gd name="connsiteY0-68" fmla="*/ 1890314 h 1890314"/>
              <a:gd name="connsiteX1-69" fmla="*/ 2520280 w 2520280"/>
              <a:gd name="connsiteY1-70" fmla="*/ 1890314 h 1890314"/>
              <a:gd name="connsiteX2-71" fmla="*/ 0 w 2520280"/>
              <a:gd name="connsiteY2-72" fmla="*/ 1890314 h 1890314"/>
              <a:gd name="connsiteX3-73" fmla="*/ 0 w 2520280"/>
              <a:gd name="connsiteY3-74" fmla="*/ 18106 h 1890314"/>
              <a:gd name="connsiteX4-75" fmla="*/ 53304 w 2520280"/>
              <a:gd name="connsiteY4-76" fmla="*/ 0 h 1890314"/>
              <a:gd name="connsiteX5-77" fmla="*/ 0 w 2520280"/>
              <a:gd name="connsiteY5-78" fmla="*/ 18106 h 1890314"/>
              <a:gd name="connsiteX0-79" fmla="*/ 0 w 2520280"/>
              <a:gd name="connsiteY0-80" fmla="*/ 1872208 h 1872208"/>
              <a:gd name="connsiteX1-81" fmla="*/ 2520280 w 2520280"/>
              <a:gd name="connsiteY1-82" fmla="*/ 1872208 h 1872208"/>
              <a:gd name="connsiteX2-83" fmla="*/ 0 w 2520280"/>
              <a:gd name="connsiteY2-84" fmla="*/ 1872208 h 1872208"/>
              <a:gd name="connsiteX3-85" fmla="*/ 0 w 2520280"/>
              <a:gd name="connsiteY3-86" fmla="*/ 0 h 1872208"/>
              <a:gd name="connsiteX4-87" fmla="*/ 916 w 2520280"/>
              <a:gd name="connsiteY4-88" fmla="*/ 0 h 1872208"/>
              <a:gd name="connsiteX5-89" fmla="*/ 0 w 2520280"/>
              <a:gd name="connsiteY5-90" fmla="*/ 0 h 187220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916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 w="31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srgbClr val="3E0846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点击添加相关标题</a:t>
            </a:r>
            <a:endParaRPr lang="zh-CN" altLang="en-US" sz="2000" dirty="0">
              <a:solidFill>
                <a:srgbClr val="3E0846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2"/>
          <a:srcRect b="24800"/>
          <a:stretch>
            <a:fillRect/>
          </a:stretch>
        </p:blipFill>
        <p:spPr>
          <a:xfrm>
            <a:off x="706148" y="6116130"/>
            <a:ext cx="1170282" cy="752368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3"/>
          <a:srcRect l="6891" b="8809"/>
          <a:stretch>
            <a:fillRect/>
          </a:stretch>
        </p:blipFill>
        <p:spPr>
          <a:xfrm>
            <a:off x="0" y="5526898"/>
            <a:ext cx="1429968" cy="1341600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6584353" y="2060692"/>
            <a:ext cx="1536171" cy="1536171"/>
            <a:chOff x="4572000" y="1995686"/>
            <a:chExt cx="1152128" cy="1152128"/>
          </a:xfrm>
        </p:grpSpPr>
        <p:sp>
          <p:nvSpPr>
            <p:cNvPr id="8" name="椭圆 4"/>
            <p:cNvSpPr/>
            <p:nvPr/>
          </p:nvSpPr>
          <p:spPr>
            <a:xfrm>
              <a:off x="4572000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49726" y="2277014"/>
              <a:ext cx="596675" cy="596675"/>
            </a:xfrm>
            <a:prstGeom prst="rect">
              <a:avLst/>
            </a:prstGeom>
          </p:spPr>
        </p:pic>
      </p:grpSp>
      <p:grpSp>
        <p:nvGrpSpPr>
          <p:cNvPr id="10" name="组合 9"/>
          <p:cNvGrpSpPr/>
          <p:nvPr/>
        </p:nvGrpSpPr>
        <p:grpSpPr>
          <a:xfrm>
            <a:off x="9206311" y="2060692"/>
            <a:ext cx="1536171" cy="1536171"/>
            <a:chOff x="6084168" y="1995686"/>
            <a:chExt cx="1152128" cy="1152128"/>
          </a:xfrm>
        </p:grpSpPr>
        <p:sp>
          <p:nvSpPr>
            <p:cNvPr id="11" name="椭圆 4"/>
            <p:cNvSpPr/>
            <p:nvPr/>
          </p:nvSpPr>
          <p:spPr>
            <a:xfrm>
              <a:off x="6084168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EC5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87126" y="2247064"/>
              <a:ext cx="589829" cy="589829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3962393" y="2060692"/>
            <a:ext cx="1536171" cy="1536171"/>
            <a:chOff x="2915816" y="1995686"/>
            <a:chExt cx="1152128" cy="1152128"/>
          </a:xfrm>
          <a:solidFill>
            <a:srgbClr val="6E3E3F"/>
          </a:solidFill>
        </p:grpSpPr>
        <p:sp>
          <p:nvSpPr>
            <p:cNvPr id="14" name="椭圆 4"/>
            <p:cNvSpPr/>
            <p:nvPr/>
          </p:nvSpPr>
          <p:spPr>
            <a:xfrm>
              <a:off x="291581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rgbClr val="EC50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223139" y="2277014"/>
              <a:ext cx="529930" cy="529930"/>
            </a:xfrm>
            <a:prstGeom prst="rect">
              <a:avLst/>
            </a:prstGeom>
            <a:noFill/>
          </p:spPr>
        </p:pic>
      </p:grpSp>
      <p:grpSp>
        <p:nvGrpSpPr>
          <p:cNvPr id="16" name="组合 15"/>
          <p:cNvGrpSpPr/>
          <p:nvPr/>
        </p:nvGrpSpPr>
        <p:grpSpPr>
          <a:xfrm>
            <a:off x="1340433" y="2060692"/>
            <a:ext cx="1536171" cy="1536171"/>
            <a:chOff x="1475656" y="1995686"/>
            <a:chExt cx="1152128" cy="1152128"/>
          </a:xfrm>
        </p:grpSpPr>
        <p:sp>
          <p:nvSpPr>
            <p:cNvPr id="17" name="椭圆 4"/>
            <p:cNvSpPr/>
            <p:nvPr/>
          </p:nvSpPr>
          <p:spPr>
            <a:xfrm>
              <a:off x="1475656" y="1995686"/>
              <a:ext cx="1152128" cy="1152128"/>
            </a:xfrm>
            <a:custGeom>
              <a:avLst/>
              <a:gdLst/>
              <a:ahLst/>
              <a:cxnLst/>
              <a:rect l="l" t="t" r="r" b="b"/>
              <a:pathLst>
                <a:path w="1152128" h="1152128">
                  <a:moveTo>
                    <a:pt x="576064" y="0"/>
                  </a:moveTo>
                  <a:lnTo>
                    <a:pt x="1152128" y="0"/>
                  </a:lnTo>
                  <a:lnTo>
                    <a:pt x="1152128" y="576064"/>
                  </a:lnTo>
                  <a:cubicBezTo>
                    <a:pt x="1152128" y="894215"/>
                    <a:pt x="894215" y="1152128"/>
                    <a:pt x="576064" y="1152128"/>
                  </a:cubicBezTo>
                  <a:cubicBezTo>
                    <a:pt x="257913" y="1152128"/>
                    <a:pt x="0" y="894215"/>
                    <a:pt x="0" y="576064"/>
                  </a:cubicBezTo>
                  <a:cubicBezTo>
                    <a:pt x="0" y="257913"/>
                    <a:pt x="257913" y="0"/>
                    <a:pt x="576064" y="0"/>
                  </a:cubicBez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56985" y="2277014"/>
              <a:ext cx="589470" cy="589470"/>
            </a:xfrm>
            <a:prstGeom prst="rect">
              <a:avLst/>
            </a:prstGeom>
          </p:spPr>
        </p:pic>
      </p:grpSp>
      <p:sp>
        <p:nvSpPr>
          <p:cNvPr id="33" name="Content Placeholder 2"/>
          <p:cNvSpPr txBox="1"/>
          <p:nvPr/>
        </p:nvSpPr>
        <p:spPr>
          <a:xfrm>
            <a:off x="3935059" y="380382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4" name="Content Placeholder 2"/>
          <p:cNvSpPr txBox="1"/>
          <p:nvPr/>
        </p:nvSpPr>
        <p:spPr>
          <a:xfrm>
            <a:off x="3753424" y="4248620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5" name="Content Placeholder 2"/>
          <p:cNvSpPr txBox="1"/>
          <p:nvPr/>
        </p:nvSpPr>
        <p:spPr>
          <a:xfrm>
            <a:off x="1231810" y="380382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6" name="Content Placeholder 2"/>
          <p:cNvSpPr txBox="1"/>
          <p:nvPr/>
        </p:nvSpPr>
        <p:spPr>
          <a:xfrm>
            <a:off x="1050175" y="4248620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7" name="Content Placeholder 2"/>
          <p:cNvSpPr txBox="1"/>
          <p:nvPr/>
        </p:nvSpPr>
        <p:spPr>
          <a:xfrm>
            <a:off x="6695135" y="380382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8" name="Content Placeholder 2"/>
          <p:cNvSpPr txBox="1"/>
          <p:nvPr/>
        </p:nvSpPr>
        <p:spPr>
          <a:xfrm>
            <a:off x="6513500" y="4248620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  <p:sp>
        <p:nvSpPr>
          <p:cNvPr id="39" name="Content Placeholder 2"/>
          <p:cNvSpPr txBox="1"/>
          <p:nvPr/>
        </p:nvSpPr>
        <p:spPr>
          <a:xfrm>
            <a:off x="9240372" y="3803824"/>
            <a:ext cx="1809374" cy="503966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>
                <a:solidFill>
                  <a:srgbClr val="3E084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请输入文字内容</a:t>
            </a:r>
            <a:endParaRPr lang="en-US" sz="1600" b="1" dirty="0">
              <a:solidFill>
                <a:srgbClr val="3E0846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0" name="Content Placeholder 2"/>
          <p:cNvSpPr txBox="1"/>
          <p:nvPr/>
        </p:nvSpPr>
        <p:spPr>
          <a:xfrm>
            <a:off x="9058737" y="4248620"/>
            <a:ext cx="2196327" cy="1419474"/>
          </a:xfrm>
          <a:prstGeom prst="rect">
            <a:avLst/>
          </a:prstGeom>
        </p:spPr>
        <p:txBody>
          <a:bodyPr vert="horz" lIns="96435" tIns="48218" rIns="96435" bIns="48218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Ebrima" panose="02000000000000000000" pitchFamily="2" charset="0"/>
                <a:sym typeface="Arial" panose="020B0604020202020204" pitchFamily="34" charset="0"/>
              </a:rPr>
              <a:t>请在此输入您的文字内容，说明情况及详情内容。请在此输入您的文字内容，说明情况及详情内容。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Ebrima" panose="02000000000000000000" pitchFamily="2" charset="0"/>
              <a:sym typeface="Arial" panose="020B0604020202020204" pitchFamily="34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spcAft>
                <a:spcPts val="0"/>
              </a:spcAft>
            </a:pPr>
            <a:endParaRPr lang="en-US" altLang="zh-CN" sz="1600" b="1" dirty="0">
              <a:latin typeface="Ebrima" panose="02000000000000000000" pitchFamily="2" charset="0"/>
              <a:ea typeface="Ebrima" panose="02000000000000000000" pitchFamily="2" charset="0"/>
              <a:cs typeface="Ebrima" panose="02000000000000000000" pitchFamily="2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tags/tag1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1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19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20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1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2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4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5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7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2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3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4.xml><?xml version="1.0" encoding="utf-8"?>
<p:tagLst xmlns:p="http://schemas.openxmlformats.org/presentationml/2006/main">
  <p:tag name="MH" val="20160830110146"/>
  <p:tag name="MH_LIBRARY" val="CONTENTS"/>
  <p:tag name="MH_TYPE" val="OTHERS"/>
  <p:tag name="ID" val="553512"/>
</p:tagLst>
</file>

<file path=ppt/tags/tag5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6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7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ags/tag8.xml><?xml version="1.0" encoding="utf-8"?>
<p:tagLst xmlns:p="http://schemas.openxmlformats.org/presentationml/2006/main">
  <p:tag name="MH" val="20160830110146"/>
  <p:tag name="MH_LIBRARY" val="CONTENTS"/>
  <p:tag name="MH_TYPE" val="ENTRY"/>
  <p:tag name="ID" val="553512"/>
  <p:tag name="MH_ORDER" val="1"/>
</p:tagLst>
</file>

<file path=ppt/tags/tag9.xml><?xml version="1.0" encoding="utf-8"?>
<p:tagLst xmlns:p="http://schemas.openxmlformats.org/presentationml/2006/main">
  <p:tag name="MH" val="20160830110146"/>
  <p:tag name="MH_LIBRARY" val="CONTENTS"/>
  <p:tag name="MH_TYPE" val="NUMBER"/>
  <p:tag name="ID" val="553512"/>
  <p:tag name="MH_ORDER" val="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3349</Words>
  <Application>WPS 演示</Application>
  <PresentationFormat>宽屏</PresentationFormat>
  <Paragraphs>363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36" baseType="lpstr">
      <vt:lpstr>Arial</vt:lpstr>
      <vt:lpstr>宋体</vt:lpstr>
      <vt:lpstr>Wingdings</vt:lpstr>
      <vt:lpstr>微软雅黑</vt:lpstr>
      <vt:lpstr>Calibri</vt:lpstr>
      <vt:lpstr>Times New Roman</vt:lpstr>
      <vt:lpstr>Meiryo</vt:lpstr>
      <vt:lpstr>Arial</vt:lpstr>
      <vt:lpstr>Ebrima</vt:lpstr>
      <vt:lpstr>Open Sans</vt:lpstr>
      <vt:lpstr>Open Sans</vt:lpstr>
      <vt:lpstr>Arial Unicode MS</vt:lpstr>
      <vt:lpstr>Calibri Light</vt:lpstr>
      <vt:lpstr>Segoe Print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XZJD</dc:creator>
  <cp:lastModifiedBy>xckkf</cp:lastModifiedBy>
  <cp:revision>34</cp:revision>
  <dcterms:created xsi:type="dcterms:W3CDTF">2017-02-24T09:01:00Z</dcterms:created>
  <dcterms:modified xsi:type="dcterms:W3CDTF">2024-08-09T07:57:53Z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2052-11.8.2.8053</vt:lpwstr>
  </property>
</Properties>
</file>