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6"/>
  </p:notesMasterIdLst>
  <p:sldIdLst>
    <p:sldId id="266" r:id="rId4"/>
    <p:sldId id="352" r:id="rId5"/>
    <p:sldId id="275" r:id="rId7"/>
    <p:sldId id="574" r:id="rId8"/>
    <p:sldId id="593" r:id="rId9"/>
    <p:sldId id="594" r:id="rId10"/>
    <p:sldId id="603" r:id="rId11"/>
    <p:sldId id="604" r:id="rId12"/>
    <p:sldId id="354" r:id="rId13"/>
    <p:sldId id="616" r:id="rId14"/>
    <p:sldId id="617" r:id="rId15"/>
    <p:sldId id="2556" r:id="rId16"/>
    <p:sldId id="2622" r:id="rId17"/>
    <p:sldId id="2628" r:id="rId18"/>
    <p:sldId id="355" r:id="rId19"/>
    <p:sldId id="11602" r:id="rId20"/>
    <p:sldId id="16479" r:id="rId21"/>
    <p:sldId id="346" r:id="rId22"/>
    <p:sldId id="328" r:id="rId23"/>
    <p:sldId id="476" r:id="rId24"/>
    <p:sldId id="356" r:id="rId25"/>
    <p:sldId id="505" r:id="rId26"/>
    <p:sldId id="506" r:id="rId27"/>
    <p:sldId id="517" r:id="rId28"/>
    <p:sldId id="35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8382" autoAdjust="0"/>
  </p:normalViewPr>
  <p:slideViewPr>
    <p:cSldViewPr snapToGrid="0">
      <p:cViewPr>
        <p:scale>
          <a:sx n="100" d="100"/>
          <a:sy n="100" d="100"/>
        </p:scale>
        <p:origin x="-990" y="-43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c:spPr>
          </c:dPt>
          <c:dPt>
            <c:idx val="1"/>
            <c:bubble3D val="0"/>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c:spPr>
          </c:dPt>
          <c:dLbls>
            <c:delete val="1"/>
          </c:dLbls>
          <c:cat>
            <c:strRef>
              <c:f>Sheet1!$A$2:$A$3</c:f>
              <c:strCache>
                <c:ptCount val="2"/>
                <c:pt idx="0">
                  <c:v>第一季度</c:v>
                </c:pt>
                <c:pt idx="1">
                  <c:v>辅助数据</c:v>
                </c:pt>
              </c:strCache>
            </c:strRef>
          </c:cat>
          <c:val>
            <c:numRef>
              <c:f>Sheet1!$B$2:$B$3</c:f>
              <c:numCache>
                <c:formatCode>General</c:formatCode>
                <c:ptCount val="2"/>
                <c:pt idx="0">
                  <c:v>1</c:v>
                </c:pt>
                <c:pt idx="1">
                  <c:v>1</c:v>
                </c:pt>
              </c:numCache>
            </c:numRef>
          </c:val>
        </c:ser>
        <c:ser>
          <c:idx val="1"/>
          <c:order val="1"/>
          <c:tx>
            <c:strRef>
              <c:f>Sheet1!$C$1</c:f>
              <c:strCache>
                <c:ptCount val="1"/>
                <c:pt idx="0">
                  <c:v>列1</c:v>
                </c:pt>
              </c:strCache>
            </c:strRef>
          </c:tx>
          <c:explosion val="0"/>
          <c:dPt>
            <c:idx val="0"/>
            <c:bubble3D val="0"/>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c:spPr>
          </c:dPt>
          <c:dPt>
            <c:idx val="1"/>
            <c:bubble3D val="0"/>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c:spPr>
          </c:dPt>
          <c:dLbls>
            <c:delete val="1"/>
          </c:dLbls>
          <c:cat>
            <c:strRef>
              <c:f>Sheet1!$A$2:$A$3</c:f>
              <c:strCache>
                <c:ptCount val="2"/>
                <c:pt idx="0">
                  <c:v>第一季度</c:v>
                </c:pt>
                <c:pt idx="1">
                  <c:v>辅助数据</c:v>
                </c:pt>
              </c:strCache>
            </c:strRef>
          </c:cat>
          <c:val>
            <c:numRef>
              <c:f>Sheet1!$C$2:$C$3</c:f>
              <c:numCache>
                <c:formatCode>General</c:formatCode>
                <c:ptCount val="2"/>
                <c:pt idx="0">
                  <c:v>2</c:v>
                </c:pt>
                <c:pt idx="1">
                  <c:v>1</c:v>
                </c:pt>
              </c:numCache>
            </c:numRef>
          </c:val>
        </c:ser>
        <c:ser>
          <c:idx val="2"/>
          <c:order val="2"/>
          <c:tx>
            <c:strRef>
              <c:f>Sheet1!$D$1</c:f>
              <c:strCache>
                <c:ptCount val="1"/>
                <c:pt idx="0">
                  <c:v>列2</c:v>
                </c:pt>
              </c:strCache>
            </c:strRef>
          </c:tx>
          <c:explosion val="0"/>
          <c:dPt>
            <c:idx val="0"/>
            <c:bubble3D val="0"/>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c:spPr>
          </c:dPt>
          <c:dPt>
            <c:idx val="1"/>
            <c:bubble3D val="0"/>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c:spPr>
          </c:dPt>
          <c:dLbls>
            <c:delete val="1"/>
          </c:dLbls>
          <c:cat>
            <c:strRef>
              <c:f>Sheet1!$A$2:$A$3</c:f>
              <c:strCache>
                <c:ptCount val="2"/>
                <c:pt idx="0">
                  <c:v>第一季度</c:v>
                </c:pt>
                <c:pt idx="1">
                  <c:v>辅助数据</c:v>
                </c:pt>
              </c:strCache>
            </c:strRef>
          </c:cat>
          <c:val>
            <c:numRef>
              <c:f>Sheet1!$D$2:$D$3</c:f>
              <c:numCache>
                <c:formatCode>General</c:formatCode>
                <c:ptCount val="2"/>
                <c:pt idx="0">
                  <c:v>3</c:v>
                </c:pt>
                <c:pt idx="1">
                  <c:v>1</c:v>
                </c:pt>
              </c:numCache>
            </c:numRef>
          </c:val>
        </c:ser>
        <c:dLbls>
          <c:showLegendKey val="0"/>
          <c:showVal val="0"/>
          <c:showCatName val="0"/>
          <c:showSerName val="0"/>
          <c:showPercent val="0"/>
          <c:showBubbleSize val="0"/>
          <c:showLeaderLines val="0"/>
        </c:dLbls>
        <c:firstSliceAng val="91"/>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50000"/>
                  <a:lumOff val="50000"/>
                </a:schemeClr>
              </a:solidFill>
              <a:latin typeface="Source Han Serif SC" panose="02020400000000000000" pitchFamily="18" charset="-122"/>
              <a:ea typeface="Source Han Serif SC" panose="02020400000000000000" pitchFamily="18" charset="-122"/>
              <a:cs typeface="+mn-cs"/>
              <a:sym typeface="Source Han Serif SC" panose="02020400000000000000" pitchFamily="18" charset="-122"/>
            </a:defRPr>
          </a:pPr>
        </a:p>
      </c:txPr>
    </c:legend>
    <c:plotVisOnly val="1"/>
    <c:dispBlanksAs val="gap"/>
    <c:showDLblsOverMax val="0"/>
  </c:chart>
  <c:spPr>
    <a:noFill/>
    <a:ln>
      <a:noFill/>
    </a:ln>
    <a:effectLst/>
  </c:spPr>
  <c:txPr>
    <a:bodyPr/>
    <a:lstStyle/>
    <a:p>
      <a:pPr>
        <a:defRPr lang="zh-CN">
          <a:latin typeface="Source Han Serif SC" panose="02020400000000000000" pitchFamily="18" charset="-122"/>
          <a:ea typeface="Source Han Serif SC" panose="02020400000000000000" pitchFamily="18" charset="-122"/>
          <a:sym typeface="Source Han Serif SC" panose="02020400000000000000" pitchFamily="18"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explosion val="0"/>
          <c:dPt>
            <c:idx val="0"/>
            <c:bubble3D val="0"/>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c:spPr>
          </c:dPt>
          <c:dPt>
            <c:idx val="1"/>
            <c:bubble3D val="0"/>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c:spPr>
          </c:dPt>
          <c:dLbls>
            <c:delete val="1"/>
          </c:dLbls>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50000"/>
                  <a:lumOff val="50000"/>
                </a:schemeClr>
              </a:solidFill>
              <a:latin typeface="Source Han Serif SC" panose="02020400000000000000" pitchFamily="18" charset="-122"/>
              <a:ea typeface="Source Han Serif SC" panose="02020400000000000000" pitchFamily="18" charset="-122"/>
              <a:cs typeface="+mn-cs"/>
              <a:sym typeface="Source Han Serif SC" panose="02020400000000000000" pitchFamily="18" charset="-122"/>
            </a:defRPr>
          </a:pPr>
        </a:p>
      </c:txPr>
    </c:legend>
    <c:plotVisOnly val="1"/>
    <c:dispBlanksAs val="gap"/>
    <c:showDLblsOverMax val="0"/>
  </c:chart>
  <c:spPr>
    <a:noFill/>
    <a:ln>
      <a:noFill/>
    </a:ln>
    <a:effectLst/>
  </c:spPr>
  <c:txPr>
    <a:bodyPr/>
    <a:lstStyle/>
    <a:p>
      <a:pPr>
        <a:defRPr lang="zh-CN">
          <a:latin typeface="Source Han Serif SC" panose="02020400000000000000" pitchFamily="18" charset="-122"/>
          <a:ea typeface="Source Han Serif SC" panose="02020400000000000000" pitchFamily="18" charset="-122"/>
          <a:sym typeface="Source Han Serif SC" panose="02020400000000000000" pitchFamily="18" charset="-122"/>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explosion val="0"/>
          <c:dPt>
            <c:idx val="0"/>
            <c:bubble3D val="0"/>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c:spPr>
          </c:dPt>
          <c:dPt>
            <c:idx val="1"/>
            <c:bubble3D val="0"/>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c:spPr>
          </c:dPt>
          <c:dLbls>
            <c:delete val="1"/>
          </c:dLbls>
          <c:val>
            <c:numRef>
              <c:f>Sheet1!$B$2:$B$3</c:f>
              <c:numCache>
                <c:formatCode>General</c:formatCode>
                <c:ptCount val="2"/>
                <c:pt idx="0">
                  <c:v>10</c:v>
                </c:pt>
                <c:pt idx="1">
                  <c:v>90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50000"/>
                  <a:lumOff val="50000"/>
                </a:schemeClr>
              </a:solidFill>
              <a:latin typeface="Source Han Serif SC" panose="02020400000000000000" pitchFamily="18" charset="-122"/>
              <a:ea typeface="Source Han Serif SC" panose="02020400000000000000" pitchFamily="18" charset="-122"/>
              <a:cs typeface="+mn-cs"/>
              <a:sym typeface="Source Han Serif SC" panose="02020400000000000000" pitchFamily="18" charset="-122"/>
            </a:defRPr>
          </a:pPr>
        </a:p>
      </c:txPr>
    </c:legend>
    <c:plotVisOnly val="1"/>
    <c:dispBlanksAs val="gap"/>
    <c:showDLblsOverMax val="0"/>
  </c:chart>
  <c:spPr>
    <a:noFill/>
    <a:ln>
      <a:noFill/>
    </a:ln>
    <a:effectLst/>
  </c:spPr>
  <c:txPr>
    <a:bodyPr/>
    <a:lstStyle/>
    <a:p>
      <a:pPr>
        <a:defRPr lang="zh-CN">
          <a:latin typeface="Source Han Serif SC" panose="02020400000000000000" pitchFamily="18" charset="-122"/>
          <a:ea typeface="Source Han Serif SC" panose="02020400000000000000" pitchFamily="18" charset="-122"/>
          <a:sym typeface="Source Han Serif SC" panose="02020400000000000000" pitchFamily="18" charset="-122"/>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explosion val="0"/>
          <c:dPt>
            <c:idx val="0"/>
            <c:bubble3D val="0"/>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c:spPr>
          </c:dPt>
          <c:dPt>
            <c:idx val="1"/>
            <c:bubble3D val="0"/>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c:spPr>
          </c:dPt>
          <c:dLbls>
            <c:delete val="1"/>
          </c:dLbls>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50000"/>
                  <a:lumOff val="50000"/>
                </a:schemeClr>
              </a:solidFill>
              <a:latin typeface="Source Han Serif SC" panose="02020400000000000000" pitchFamily="18" charset="-122"/>
              <a:ea typeface="Source Han Serif SC" panose="02020400000000000000" pitchFamily="18" charset="-122"/>
              <a:cs typeface="+mn-cs"/>
              <a:sym typeface="Source Han Serif SC" panose="02020400000000000000" pitchFamily="18" charset="-122"/>
            </a:defRPr>
          </a:pPr>
        </a:p>
      </c:txPr>
    </c:legend>
    <c:plotVisOnly val="1"/>
    <c:dispBlanksAs val="gap"/>
    <c:showDLblsOverMax val="0"/>
  </c:chart>
  <c:spPr>
    <a:noFill/>
    <a:ln>
      <a:noFill/>
    </a:ln>
    <a:effectLst/>
  </c:spPr>
  <c:txPr>
    <a:bodyPr/>
    <a:lstStyle/>
    <a:p>
      <a:pPr>
        <a:defRPr lang="zh-CN">
          <a:latin typeface="Source Han Serif SC" panose="02020400000000000000" pitchFamily="18" charset="-122"/>
          <a:ea typeface="Source Han Serif SC" panose="02020400000000000000" pitchFamily="18" charset="-122"/>
          <a:sym typeface="Source Han Serif SC" panose="02020400000000000000" pitchFamily="18" charset="-122"/>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explosion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c:spPr>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c:spPr>
          </c:dPt>
          <c:dLbls>
            <c:delete val="1"/>
          </c:dLbls>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2"/>
              </a:solidFill>
              <a:latin typeface="Source Han Serif SC" panose="02020400000000000000" pitchFamily="18" charset="-122"/>
              <a:ea typeface="Source Han Serif SC" panose="02020400000000000000" pitchFamily="18" charset="-122"/>
              <a:cs typeface="+mn-cs"/>
              <a:sym typeface="Source Han Serif SC" panose="02020400000000000000" pitchFamily="18" charset="-122"/>
            </a:defRPr>
          </a:pPr>
        </a:p>
      </c:txPr>
    </c:legend>
    <c:plotVisOnly val="1"/>
    <c:dispBlanksAs val="gap"/>
    <c:showDLblsOverMax val="0"/>
  </c:chart>
  <c:spPr>
    <a:noFill/>
    <a:ln>
      <a:noFill/>
    </a:ln>
    <a:effectLst/>
  </c:spPr>
  <c:txPr>
    <a:bodyPr/>
    <a:lstStyle/>
    <a:p>
      <a:pPr>
        <a:defRPr lang="zh-CN">
          <a:latin typeface="Source Han Serif SC" panose="02020400000000000000" pitchFamily="18" charset="-122"/>
          <a:ea typeface="Source Han Serif SC" panose="02020400000000000000" pitchFamily="18" charset="-122"/>
          <a:sym typeface="Source Han Serif SC" panose="02020400000000000000" pitchFamily="18" charset="-122"/>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63099C-9158-447F-B51A-378DDD1345F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D1962-1BC6-4D30-99DD-4B00858B9099}" type="slidenum">
              <a:rPr lang="zh-CN" altLang="en-US" smtClean="0"/>
            </a:fld>
            <a:endParaRPr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模板来自于： 第一PPT https://www.1ppt.com/</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0959BC4-0F6B-44D3-AF32-87F0527809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ACF248-7A66-4FF1-86F7-D77C67E3D6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959BC4-0F6B-44D3-AF32-87F0527809F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CACF248-7A66-4FF1-86F7-D77C67E3D6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sp>
        <p:nvSpPr>
          <p:cNvPr id="11" name="Picture Placeholder 10"/>
          <p:cNvSpPr>
            <a:spLocks noGrp="1"/>
          </p:cNvSpPr>
          <p:nvPr>
            <p:ph type="pic" sz="quarter" idx="12"/>
          </p:nvPr>
        </p:nvSpPr>
        <p:spPr>
          <a:xfrm>
            <a:off x="6823333" y="0"/>
            <a:ext cx="5368667" cy="6858001"/>
          </a:xfrm>
          <a:custGeom>
            <a:avLst/>
            <a:gdLst>
              <a:gd name="connsiteX0" fmla="*/ 3760873 w 8576585"/>
              <a:gd name="connsiteY0" fmla="*/ 0 h 10972801"/>
              <a:gd name="connsiteX1" fmla="*/ 8576585 w 8576585"/>
              <a:gd name="connsiteY1" fmla="*/ 0 h 10972801"/>
              <a:gd name="connsiteX2" fmla="*/ 8576585 w 8576585"/>
              <a:gd name="connsiteY2" fmla="*/ 10972801 h 10972801"/>
              <a:gd name="connsiteX3" fmla="*/ 5753575 w 8576585"/>
              <a:gd name="connsiteY3" fmla="*/ 10972801 h 10972801"/>
              <a:gd name="connsiteX4" fmla="*/ 4027397 w 8576585"/>
              <a:gd name="connsiteY4" fmla="*/ 10972799 h 10972801"/>
              <a:gd name="connsiteX5" fmla="*/ 3760873 w 8576585"/>
              <a:gd name="connsiteY5" fmla="*/ 10972799 h 10972801"/>
              <a:gd name="connsiteX6" fmla="*/ 3494349 w 8576585"/>
              <a:gd name="connsiteY6" fmla="*/ 10972799 h 10972801"/>
              <a:gd name="connsiteX7" fmla="*/ 766853 w 8576585"/>
              <a:gd name="connsiteY7" fmla="*/ 10972799 h 10972801"/>
              <a:gd name="connsiteX8" fmla="*/ 730191 w 8576585"/>
              <a:gd name="connsiteY8" fmla="*/ 10951009 h 10972801"/>
              <a:gd name="connsiteX9" fmla="*/ 994739 w 8576585"/>
              <a:gd name="connsiteY9" fmla="*/ 10342959 h 10972801"/>
              <a:gd name="connsiteX10" fmla="*/ 1527603 w 8576585"/>
              <a:gd name="connsiteY10" fmla="*/ 10122945 h 10972801"/>
              <a:gd name="connsiteX11" fmla="*/ 1332993 w 8576585"/>
              <a:gd name="connsiteY11" fmla="*/ 9697115 h 10972801"/>
              <a:gd name="connsiteX12" fmla="*/ 118989 w 8576585"/>
              <a:gd name="connsiteY12" fmla="*/ 9391935 h 10972801"/>
              <a:gd name="connsiteX13" fmla="*/ 355303 w 8576585"/>
              <a:gd name="connsiteY13" fmla="*/ 8987393 h 10972801"/>
              <a:gd name="connsiteX14" fmla="*/ 1833421 w 8576585"/>
              <a:gd name="connsiteY14" fmla="*/ 8888033 h 10972801"/>
              <a:gd name="connsiteX15" fmla="*/ 1986331 w 8576585"/>
              <a:gd name="connsiteY15" fmla="*/ 8448007 h 10972801"/>
              <a:gd name="connsiteX16" fmla="*/ 739891 w 8576585"/>
              <a:gd name="connsiteY16" fmla="*/ 8167669 h 10972801"/>
              <a:gd name="connsiteX17" fmla="*/ 642585 w 8576585"/>
              <a:gd name="connsiteY17" fmla="*/ 7734740 h 10972801"/>
              <a:gd name="connsiteX18" fmla="*/ 1189351 w 8576585"/>
              <a:gd name="connsiteY18" fmla="*/ 7557309 h 10972801"/>
              <a:gd name="connsiteX19" fmla="*/ 1180083 w 8576585"/>
              <a:gd name="connsiteY19" fmla="*/ 6872429 h 10972801"/>
              <a:gd name="connsiteX20" fmla="*/ 415539 w 8576585"/>
              <a:gd name="connsiteY20" fmla="*/ 6822749 h 10972801"/>
              <a:gd name="connsiteX21" fmla="*/ 183859 w 8576585"/>
              <a:gd name="connsiteY21" fmla="*/ 6421758 h 10972801"/>
              <a:gd name="connsiteX22" fmla="*/ 2148507 w 8576585"/>
              <a:gd name="connsiteY22" fmla="*/ 6063348 h 10972801"/>
              <a:gd name="connsiteX23" fmla="*/ 2162407 w 8576585"/>
              <a:gd name="connsiteY23" fmla="*/ 5605579 h 10972801"/>
              <a:gd name="connsiteX24" fmla="*/ 790861 w 8576585"/>
              <a:gd name="connsiteY24" fmla="*/ 5424601 h 10972801"/>
              <a:gd name="connsiteX25" fmla="*/ 633319 w 8576585"/>
              <a:gd name="connsiteY25" fmla="*/ 4963283 h 10972801"/>
              <a:gd name="connsiteX26" fmla="*/ 1180083 w 8576585"/>
              <a:gd name="connsiteY26" fmla="*/ 4782304 h 10972801"/>
              <a:gd name="connsiteX27" fmla="*/ 1184717 w 8576585"/>
              <a:gd name="connsiteY27" fmla="*/ 4097426 h 10972801"/>
              <a:gd name="connsiteX28" fmla="*/ 582349 w 8576585"/>
              <a:gd name="connsiteY28" fmla="*/ 3930641 h 10972801"/>
              <a:gd name="connsiteX29" fmla="*/ 661121 w 8576585"/>
              <a:gd name="connsiteY29" fmla="*/ 3479969 h 10972801"/>
              <a:gd name="connsiteX30" fmla="*/ 1884391 w 8576585"/>
              <a:gd name="connsiteY30" fmla="*/ 3213823 h 10972801"/>
              <a:gd name="connsiteX31" fmla="*/ 1467367 w 8576585"/>
              <a:gd name="connsiteY31" fmla="*/ 2699277 h 10972801"/>
              <a:gd name="connsiteX32" fmla="*/ 387739 w 8576585"/>
              <a:gd name="connsiteY32" fmla="*/ 2670888 h 10972801"/>
              <a:gd name="connsiteX33" fmla="*/ 239463 w 8576585"/>
              <a:gd name="connsiteY33" fmla="*/ 2049883 h 10972801"/>
              <a:gd name="connsiteX34" fmla="*/ 874265 w 8576585"/>
              <a:gd name="connsiteY34" fmla="*/ 2007299 h 10972801"/>
              <a:gd name="connsiteX35" fmla="*/ 1462733 w 8576585"/>
              <a:gd name="connsiteY35" fmla="*/ 1897294 h 10972801"/>
              <a:gd name="connsiteX36" fmla="*/ 994739 w 8576585"/>
              <a:gd name="connsiteY36" fmla="*/ 1315322 h 10972801"/>
              <a:gd name="connsiteX37" fmla="*/ 633319 w 8576585"/>
              <a:gd name="connsiteY37" fmla="*/ 701414 h 10972801"/>
              <a:gd name="connsiteX38" fmla="*/ 1189351 w 8576585"/>
              <a:gd name="connsiteY38" fmla="*/ 616247 h 10972801"/>
              <a:gd name="connsiteX39" fmla="*/ 1754649 w 8576585"/>
              <a:gd name="connsiteY39" fmla="*/ 566568 h 10972801"/>
              <a:gd name="connsiteX40" fmla="*/ 1807293 w 8576585"/>
              <a:gd name="connsiteY40" fmla="*/ 8730 h 10972801"/>
              <a:gd name="connsiteX41" fmla="*/ 1790913 w 8576585"/>
              <a:gd name="connsiteY41" fmla="*/ 1 h 10972801"/>
              <a:gd name="connsiteX42" fmla="*/ 3494349 w 8576585"/>
              <a:gd name="connsiteY42" fmla="*/ 1 h 10972801"/>
              <a:gd name="connsiteX43" fmla="*/ 3760873 w 8576585"/>
              <a:gd name="connsiteY43" fmla="*/ 1 h 1097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576585" h="10972801">
                <a:moveTo>
                  <a:pt x="3760873" y="0"/>
                </a:moveTo>
                <a:lnTo>
                  <a:pt x="8576585" y="0"/>
                </a:lnTo>
                <a:lnTo>
                  <a:pt x="8576585" y="10972801"/>
                </a:lnTo>
                <a:lnTo>
                  <a:pt x="5753575" y="10972801"/>
                </a:lnTo>
                <a:lnTo>
                  <a:pt x="4027397" y="10972799"/>
                </a:lnTo>
                <a:lnTo>
                  <a:pt x="3760873" y="10972799"/>
                </a:lnTo>
                <a:lnTo>
                  <a:pt x="3494349" y="10972799"/>
                </a:lnTo>
                <a:lnTo>
                  <a:pt x="766853" y="10972799"/>
                </a:lnTo>
                <a:lnTo>
                  <a:pt x="730191" y="10951009"/>
                </a:lnTo>
                <a:cubicBezTo>
                  <a:pt x="456517" y="10759419"/>
                  <a:pt x="544701" y="10389535"/>
                  <a:pt x="994739" y="10342959"/>
                </a:cubicBezTo>
                <a:cubicBezTo>
                  <a:pt x="1277389" y="10318117"/>
                  <a:pt x="1439565" y="10303923"/>
                  <a:pt x="1527603" y="10122945"/>
                </a:cubicBezTo>
                <a:cubicBezTo>
                  <a:pt x="1620275" y="9920675"/>
                  <a:pt x="1485901" y="9753891"/>
                  <a:pt x="1332993" y="9697115"/>
                </a:cubicBezTo>
                <a:cubicBezTo>
                  <a:pt x="888165" y="9523233"/>
                  <a:pt x="253363" y="9810669"/>
                  <a:pt x="118989" y="9391935"/>
                </a:cubicBezTo>
                <a:cubicBezTo>
                  <a:pt x="63385" y="9210955"/>
                  <a:pt x="207027" y="9044171"/>
                  <a:pt x="355303" y="8987393"/>
                </a:cubicBezTo>
                <a:cubicBezTo>
                  <a:pt x="675021" y="8873837"/>
                  <a:pt x="1560039" y="9051269"/>
                  <a:pt x="1833421" y="8888033"/>
                </a:cubicBezTo>
                <a:cubicBezTo>
                  <a:pt x="1972431" y="8806415"/>
                  <a:pt x="2097535" y="8636083"/>
                  <a:pt x="1986331" y="8448007"/>
                </a:cubicBezTo>
                <a:cubicBezTo>
                  <a:pt x="1773185" y="8093148"/>
                  <a:pt x="1073511" y="8384133"/>
                  <a:pt x="739891" y="8167669"/>
                </a:cubicBezTo>
                <a:cubicBezTo>
                  <a:pt x="596251" y="8075405"/>
                  <a:pt x="517479" y="7897975"/>
                  <a:pt x="642585" y="7734740"/>
                </a:cubicBezTo>
                <a:cubicBezTo>
                  <a:pt x="767693" y="7571504"/>
                  <a:pt x="906701" y="7596344"/>
                  <a:pt x="1189351" y="7557309"/>
                </a:cubicBezTo>
                <a:cubicBezTo>
                  <a:pt x="1750017" y="7486338"/>
                  <a:pt x="1634177" y="6918562"/>
                  <a:pt x="1180083" y="6872429"/>
                </a:cubicBezTo>
                <a:cubicBezTo>
                  <a:pt x="934501" y="6847589"/>
                  <a:pt x="633319" y="6911465"/>
                  <a:pt x="415539" y="6822749"/>
                </a:cubicBezTo>
                <a:cubicBezTo>
                  <a:pt x="271897" y="6765971"/>
                  <a:pt x="114355" y="6620479"/>
                  <a:pt x="183859" y="6421758"/>
                </a:cubicBezTo>
                <a:cubicBezTo>
                  <a:pt x="359935" y="5910759"/>
                  <a:pt x="1777817" y="6382723"/>
                  <a:pt x="2148507" y="6063348"/>
                </a:cubicBezTo>
                <a:cubicBezTo>
                  <a:pt x="2282881" y="5942696"/>
                  <a:pt x="2310681" y="5740426"/>
                  <a:pt x="2162407" y="5605579"/>
                </a:cubicBezTo>
                <a:cubicBezTo>
                  <a:pt x="1865857" y="5332338"/>
                  <a:pt x="1193985" y="5598483"/>
                  <a:pt x="790861" y="5424601"/>
                </a:cubicBezTo>
                <a:cubicBezTo>
                  <a:pt x="614785" y="5350080"/>
                  <a:pt x="508213" y="5162004"/>
                  <a:pt x="633319" y="4963283"/>
                </a:cubicBezTo>
                <a:cubicBezTo>
                  <a:pt x="725991" y="4814242"/>
                  <a:pt x="911335" y="4807144"/>
                  <a:pt x="1180083" y="4782304"/>
                </a:cubicBezTo>
                <a:cubicBezTo>
                  <a:pt x="1685145" y="4729075"/>
                  <a:pt x="1712949" y="4157752"/>
                  <a:pt x="1184717" y="4097426"/>
                </a:cubicBezTo>
                <a:cubicBezTo>
                  <a:pt x="878899" y="4061939"/>
                  <a:pt x="725991" y="4097426"/>
                  <a:pt x="582349" y="3930641"/>
                </a:cubicBezTo>
                <a:cubicBezTo>
                  <a:pt x="457241" y="3778051"/>
                  <a:pt x="494311" y="3589975"/>
                  <a:pt x="661121" y="3479969"/>
                </a:cubicBezTo>
                <a:cubicBezTo>
                  <a:pt x="985473" y="3263505"/>
                  <a:pt x="1689779" y="3565135"/>
                  <a:pt x="1884391" y="3213823"/>
                </a:cubicBezTo>
                <a:cubicBezTo>
                  <a:pt x="2083635" y="2937033"/>
                  <a:pt x="1791717" y="2717020"/>
                  <a:pt x="1467367" y="2699277"/>
                </a:cubicBezTo>
                <a:cubicBezTo>
                  <a:pt x="1226419" y="2685082"/>
                  <a:pt x="536013" y="2752506"/>
                  <a:pt x="387739" y="2670888"/>
                </a:cubicBezTo>
                <a:cubicBezTo>
                  <a:pt x="-75623" y="2653146"/>
                  <a:pt x="-121959" y="2191827"/>
                  <a:pt x="239463" y="2049883"/>
                </a:cubicBezTo>
                <a:cubicBezTo>
                  <a:pt x="387739" y="1989556"/>
                  <a:pt x="693555" y="2007299"/>
                  <a:pt x="874265" y="2007299"/>
                </a:cubicBezTo>
                <a:cubicBezTo>
                  <a:pt x="1263487" y="2007299"/>
                  <a:pt x="1193985" y="2017945"/>
                  <a:pt x="1462733" y="1897294"/>
                </a:cubicBezTo>
                <a:cubicBezTo>
                  <a:pt x="1661977" y="1535336"/>
                  <a:pt x="1518337" y="1340163"/>
                  <a:pt x="994739" y="1315322"/>
                </a:cubicBezTo>
                <a:cubicBezTo>
                  <a:pt x="466509" y="1294031"/>
                  <a:pt x="410905" y="985302"/>
                  <a:pt x="633319" y="701414"/>
                </a:cubicBezTo>
                <a:cubicBezTo>
                  <a:pt x="874265" y="612700"/>
                  <a:pt x="864999" y="612700"/>
                  <a:pt x="1189351" y="616247"/>
                </a:cubicBezTo>
                <a:cubicBezTo>
                  <a:pt x="1374695" y="616247"/>
                  <a:pt x="1597109" y="641088"/>
                  <a:pt x="1754649" y="566568"/>
                </a:cubicBezTo>
                <a:cubicBezTo>
                  <a:pt x="2026295" y="439261"/>
                  <a:pt x="2053155" y="159808"/>
                  <a:pt x="1807293" y="8730"/>
                </a:cubicBezTo>
                <a:lnTo>
                  <a:pt x="1790913" y="1"/>
                </a:lnTo>
                <a:lnTo>
                  <a:pt x="3494349" y="1"/>
                </a:lnTo>
                <a:lnTo>
                  <a:pt x="3760873" y="1"/>
                </a:lnTo>
                <a:close/>
              </a:path>
            </a:pathLst>
          </a:custGeom>
          <a:solidFill>
            <a:schemeClr val="bg1">
              <a:lumMod val="95000"/>
            </a:schemeClr>
          </a:solidFill>
          <a:effectLst/>
        </p:spPr>
        <p:txBody>
          <a:bodyPr wrap="square">
            <a:noAutofit/>
          </a:bodyPr>
          <a:lstStyle>
            <a:lvl1pPr marL="0" indent="0" algn="ctr">
              <a:buNone/>
              <a:defRPr sz="875">
                <a:solidFill>
                  <a:schemeClr val="tx1">
                    <a:lumMod val="65000"/>
                    <a:lumOff val="35000"/>
                  </a:schemeClr>
                </a:solidFill>
              </a:defRPr>
            </a:lvl1pPr>
          </a:lstStyle>
          <a:p>
            <a:endParaRPr lang="id-ID"/>
          </a:p>
        </p:txBody>
      </p:sp>
      <p:sp>
        <p:nvSpPr>
          <p:cNvPr id="7" name="Picture Placeholder 6"/>
          <p:cNvSpPr>
            <a:spLocks noGrp="1"/>
          </p:cNvSpPr>
          <p:nvPr userDrawn="1">
            <p:ph type="pic" sz="quarter" idx="11"/>
          </p:nvPr>
        </p:nvSpPr>
        <p:spPr>
          <a:xfrm>
            <a:off x="5043110" y="1548581"/>
            <a:ext cx="5404590" cy="3760839"/>
          </a:xfrm>
          <a:custGeom>
            <a:avLst/>
            <a:gdLst>
              <a:gd name="connsiteX0" fmla="*/ 501484 w 8633973"/>
              <a:gd name="connsiteY0" fmla="*/ 0 h 6017342"/>
              <a:gd name="connsiteX1" fmla="*/ 8132488 w 8633973"/>
              <a:gd name="connsiteY1" fmla="*/ 0 h 6017342"/>
              <a:gd name="connsiteX2" fmla="*/ 8633973 w 8633973"/>
              <a:gd name="connsiteY2" fmla="*/ 501485 h 6017342"/>
              <a:gd name="connsiteX3" fmla="*/ 8633973 w 8633973"/>
              <a:gd name="connsiteY3" fmla="*/ 5515857 h 6017342"/>
              <a:gd name="connsiteX4" fmla="*/ 8132488 w 8633973"/>
              <a:gd name="connsiteY4" fmla="*/ 6017342 h 6017342"/>
              <a:gd name="connsiteX5" fmla="*/ 501484 w 8633973"/>
              <a:gd name="connsiteY5" fmla="*/ 6017342 h 6017342"/>
              <a:gd name="connsiteX6" fmla="*/ 0 w 8633973"/>
              <a:gd name="connsiteY6" fmla="*/ 5515857 h 6017342"/>
              <a:gd name="connsiteX7" fmla="*/ 0 w 8633973"/>
              <a:gd name="connsiteY7" fmla="*/ 501485 h 6017342"/>
              <a:gd name="connsiteX8" fmla="*/ 501484 w 8633973"/>
              <a:gd name="connsiteY8" fmla="*/ 0 h 601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33973" h="6017342">
                <a:moveTo>
                  <a:pt x="501484" y="0"/>
                </a:moveTo>
                <a:lnTo>
                  <a:pt x="8132488" y="0"/>
                </a:lnTo>
                <a:cubicBezTo>
                  <a:pt x="8409451" y="0"/>
                  <a:pt x="8633973" y="224522"/>
                  <a:pt x="8633973" y="501485"/>
                </a:cubicBezTo>
                <a:lnTo>
                  <a:pt x="8633973" y="5515857"/>
                </a:lnTo>
                <a:cubicBezTo>
                  <a:pt x="8633973" y="5792820"/>
                  <a:pt x="8409451" y="6017342"/>
                  <a:pt x="8132488" y="6017342"/>
                </a:cubicBezTo>
                <a:lnTo>
                  <a:pt x="501484" y="6017342"/>
                </a:lnTo>
                <a:cubicBezTo>
                  <a:pt x="224521" y="6017342"/>
                  <a:pt x="0" y="5792820"/>
                  <a:pt x="0" y="5515857"/>
                </a:cubicBezTo>
                <a:lnTo>
                  <a:pt x="0" y="501485"/>
                </a:lnTo>
                <a:cubicBezTo>
                  <a:pt x="0" y="224522"/>
                  <a:pt x="224521" y="0"/>
                  <a:pt x="501484" y="0"/>
                </a:cubicBezTo>
                <a:close/>
              </a:path>
            </a:pathLst>
          </a:custGeom>
          <a:solidFill>
            <a:schemeClr val="bg1">
              <a:lumMod val="95000"/>
            </a:schemeClr>
          </a:solidFill>
          <a:effectLst>
            <a:outerShdw blurRad="1270000" dist="2362200" dir="2700000" sx="90000" sy="90000" algn="tl" rotWithShape="0">
              <a:schemeClr val="tx1">
                <a:lumMod val="95000"/>
                <a:lumOff val="5000"/>
                <a:alpha val="40000"/>
              </a:schemeClr>
            </a:outerShdw>
          </a:effectLst>
        </p:spPr>
        <p:txBody>
          <a:bodyPr wrap="square">
            <a:noAutofit/>
          </a:bodyPr>
          <a:lstStyle>
            <a:lvl1pPr marL="0" indent="0" algn="ctr">
              <a:buNone/>
              <a:defRPr sz="875">
                <a:solidFill>
                  <a:schemeClr val="tx1">
                    <a:lumMod val="65000"/>
                    <a:lumOff val="3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247524" y="1298279"/>
            <a:ext cx="5506539" cy="3837429"/>
          </a:xfrm>
          <a:custGeom>
            <a:avLst/>
            <a:gdLst>
              <a:gd name="connsiteX0" fmla="*/ 5554921 w 8796840"/>
              <a:gd name="connsiteY0" fmla="*/ 12 h 6139886"/>
              <a:gd name="connsiteX1" fmla="*/ 6509977 w 8796840"/>
              <a:gd name="connsiteY1" fmla="*/ 121875 h 6139886"/>
              <a:gd name="connsiteX2" fmla="*/ 8794630 w 8796840"/>
              <a:gd name="connsiteY2" fmla="*/ 3341442 h 6139886"/>
              <a:gd name="connsiteX3" fmla="*/ 6890752 w 8796840"/>
              <a:gd name="connsiteY3" fmla="*/ 6123221 h 6139886"/>
              <a:gd name="connsiteX4" fmla="*/ 3346612 w 8796840"/>
              <a:gd name="connsiteY4" fmla="*/ 4362947 h 6139886"/>
              <a:gd name="connsiteX5" fmla="*/ 974088 w 8796840"/>
              <a:gd name="connsiteY5" fmla="*/ 5238524 h 6139886"/>
              <a:gd name="connsiteX6" fmla="*/ 202774 w 8796840"/>
              <a:gd name="connsiteY6" fmla="*/ 2657398 h 6139886"/>
              <a:gd name="connsiteX7" fmla="*/ 5554921 w 8796840"/>
              <a:gd name="connsiteY7" fmla="*/ 12 h 613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96840" h="6139886">
                <a:moveTo>
                  <a:pt x="5554921" y="12"/>
                </a:moveTo>
                <a:cubicBezTo>
                  <a:pt x="5883157" y="-754"/>
                  <a:pt x="6204055" y="36939"/>
                  <a:pt x="6509977" y="121875"/>
                </a:cubicBezTo>
                <a:cubicBezTo>
                  <a:pt x="8957354" y="801358"/>
                  <a:pt x="8750694" y="2158806"/>
                  <a:pt x="8794630" y="3341442"/>
                </a:cubicBezTo>
                <a:cubicBezTo>
                  <a:pt x="8838566" y="4524078"/>
                  <a:pt x="8228348" y="5898246"/>
                  <a:pt x="6890752" y="6123221"/>
                </a:cubicBezTo>
                <a:cubicBezTo>
                  <a:pt x="5553157" y="6348195"/>
                  <a:pt x="4430358" y="4218538"/>
                  <a:pt x="3346612" y="4362947"/>
                </a:cubicBezTo>
                <a:cubicBezTo>
                  <a:pt x="2321447" y="4233739"/>
                  <a:pt x="1869073" y="5632229"/>
                  <a:pt x="974088" y="5238524"/>
                </a:cubicBezTo>
                <a:cubicBezTo>
                  <a:pt x="79103" y="4844818"/>
                  <a:pt x="-251227" y="3528414"/>
                  <a:pt x="202774" y="2657398"/>
                </a:cubicBezTo>
                <a:cubicBezTo>
                  <a:pt x="600025" y="1895259"/>
                  <a:pt x="3257266" y="5373"/>
                  <a:pt x="5554921" y="12"/>
                </a:cubicBezTo>
                <a:close/>
              </a:path>
            </a:pathLst>
          </a:custGeom>
          <a:noFill/>
          <a:ln w="38100">
            <a:noFill/>
          </a:ln>
          <a:effectLst/>
        </p:spPr>
        <p:txBody>
          <a:bodyPr wrap="square">
            <a:noAutofit/>
          </a:bodyPr>
          <a:lstStyle>
            <a:lvl1pPr marL="0" indent="0" algn="ctr">
              <a:buNone/>
              <a:defRPr sz="1750">
                <a:solidFill>
                  <a:schemeClr val="tx1">
                    <a:lumMod val="50000"/>
                    <a:lumOff val="50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5_Blank">
    <p:spTree>
      <p:nvGrpSpPr>
        <p:cNvPr id="1" name=""/>
        <p:cNvGrpSpPr/>
        <p:nvPr/>
      </p:nvGrpSpPr>
      <p:grpSpPr>
        <a:xfrm>
          <a:off x="0" y="0"/>
          <a:ext cx="0" cy="0"/>
          <a:chOff x="0" y="0"/>
          <a:chExt cx="0" cy="0"/>
        </a:xfrm>
      </p:grpSpPr>
      <p:sp>
        <p:nvSpPr>
          <p:cNvPr id="7" name="Picture Placeholder 6"/>
          <p:cNvSpPr>
            <a:spLocks noGrp="1"/>
          </p:cNvSpPr>
          <p:nvPr>
            <p:ph type="pic" sz="quarter" idx="14"/>
          </p:nvPr>
        </p:nvSpPr>
        <p:spPr>
          <a:xfrm>
            <a:off x="0" y="0"/>
            <a:ext cx="8506278" cy="6858001"/>
          </a:xfrm>
          <a:custGeom>
            <a:avLst/>
            <a:gdLst>
              <a:gd name="connsiteX0" fmla="*/ 0 w 13589001"/>
              <a:gd name="connsiteY0" fmla="*/ 0 h 10972802"/>
              <a:gd name="connsiteX1" fmla="*/ 13589001 w 13589001"/>
              <a:gd name="connsiteY1" fmla="*/ 0 h 10972802"/>
              <a:gd name="connsiteX2" fmla="*/ 0 w 13589001"/>
              <a:gd name="connsiteY2" fmla="*/ 10972802 h 10972802"/>
            </a:gdLst>
            <a:ahLst/>
            <a:cxnLst>
              <a:cxn ang="0">
                <a:pos x="connsiteX0" y="connsiteY0"/>
              </a:cxn>
              <a:cxn ang="0">
                <a:pos x="connsiteX1" y="connsiteY1"/>
              </a:cxn>
              <a:cxn ang="0">
                <a:pos x="connsiteX2" y="connsiteY2"/>
              </a:cxn>
            </a:cxnLst>
            <a:rect l="l" t="t" r="r" b="b"/>
            <a:pathLst>
              <a:path w="13589001" h="10972802">
                <a:moveTo>
                  <a:pt x="0" y="0"/>
                </a:moveTo>
                <a:lnTo>
                  <a:pt x="13589001" y="0"/>
                </a:lnTo>
                <a:cubicBezTo>
                  <a:pt x="4614276" y="2020632"/>
                  <a:pt x="7895078" y="9591612"/>
                  <a:pt x="0" y="10972802"/>
                </a:cubicBezTo>
                <a:close/>
              </a:path>
            </a:pathLst>
          </a:custGeom>
          <a:solidFill>
            <a:schemeClr val="bg1">
              <a:lumMod val="95000"/>
            </a:schemeClr>
          </a:solidFill>
        </p:spPr>
        <p:txBody>
          <a:bodyPr wrap="square">
            <a:noAutofit/>
          </a:bodyPr>
          <a:lstStyle>
            <a:lvl1pPr marL="0" indent="0" algn="ctr">
              <a:buNone/>
              <a:defRPr sz="2000">
                <a:solidFill>
                  <a:schemeClr val="bg1">
                    <a:lumMod val="8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p:txBody>
          <a:bodyPr/>
          <a:lstStyle/>
          <a:p>
            <a:fld id="{4C990B2F-CE7A-4004-B846-09D6CC384FE9}" type="datetimeFigureOut">
              <a:rPr lang="zh-CN" altLang="en-US" smtClean="0"/>
            </a:fld>
            <a:endParaRPr lang="zh-CN" altLang="en-US"/>
          </a:p>
        </p:txBody>
      </p:sp>
      <p:sp>
        <p:nvSpPr>
          <p:cNvPr id="3" name="Footer Placeholder 2"/>
          <p:cNvSpPr>
            <a:spLocks noGrp="1"/>
          </p:cNvSpPr>
          <p:nvPr>
            <p:ph type="ftr" sz="quarter" idx="1"/>
          </p:nvPr>
        </p:nvSpPr>
        <p:spPr/>
        <p:txBody>
          <a:bodyPr/>
          <a:lstStyle/>
          <a:p>
            <a:endParaRPr lang="zh-CN" altLang="en-US"/>
          </a:p>
        </p:txBody>
      </p:sp>
      <p:sp>
        <p:nvSpPr>
          <p:cNvPr id="4" name="Slide Number Placeholder 3"/>
          <p:cNvSpPr>
            <a:spLocks noGrp="1"/>
          </p:cNvSpPr>
          <p:nvPr>
            <p:ph type="sldNum" sz="quarter" idx="2"/>
          </p:nvPr>
        </p:nvSpPr>
        <p:spPr/>
        <p:txBody>
          <a:bodyPr/>
          <a:lstStyle/>
          <a:p>
            <a:fld id="{93AE1883-0942-4AA3-9DB2-9C7C3A0314B1}" type="slidenum">
              <a:rPr lang="zh-CN" altLang="en-US" smtClean="0"/>
            </a:fld>
            <a:endParaRPr lang="en-US"/>
          </a:p>
        </p:txBody>
      </p:sp>
      <p:sp>
        <p:nvSpPr>
          <p:cNvPr id="5" name="TextBox 4"/>
          <p:cNvSpPr txBox="1"/>
          <p:nvPr/>
        </p:nvSpPr>
        <p:spPr>
          <a:xfrm>
            <a:off x="2965031" y="3367444"/>
            <a:ext cx="45365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a:solidFill>
                <a:schemeClr val="tx1">
                  <a:alpha val="0"/>
                </a:schemeClr>
              </a:solidFill>
              <a:latin typeface="微软雅黑" panose="020B0503020204020204" pitchFamily="34" charset="-122"/>
              <a:ea typeface="微软雅黑" panose="020B0503020204020204" pitchFamily="34" charset="-122"/>
            </a:endParaRPr>
          </a:p>
        </p:txBody>
      </p:sp>
      <p:sp>
        <p:nvSpPr>
          <p:cNvPr id="6" name="TextBox 8"/>
          <p:cNvSpPr txBox="1"/>
          <p:nvPr/>
        </p:nvSpPr>
        <p:spPr>
          <a:xfrm>
            <a:off x="7509627" y="2215277"/>
            <a:ext cx="540060" cy="137203"/>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a:solidFill>
                <a:schemeClr val="tx1">
                  <a:alpha val="0"/>
                </a:schemeClr>
              </a:solidFill>
              <a:latin typeface="微软雅黑" panose="020B0503020204020204" pitchFamily="34" charset="-122"/>
              <a:ea typeface="微软雅黑" panose="020B0503020204020204" pitchFamily="34" charset="-122"/>
            </a:endParaRPr>
          </a:p>
        </p:txBody>
      </p:sp>
      <p:sp>
        <p:nvSpPr>
          <p:cNvPr id="7" name="标题 1"/>
          <p:cNvSpPr txBox="1"/>
          <p:nvPr/>
        </p:nvSpPr>
        <p:spPr>
          <a:xfrm>
            <a:off x="839788" y="365125"/>
            <a:ext cx="10515600" cy="1325563"/>
          </a:xfrm>
          <a:prstGeom prst="rect">
            <a:avLst/>
          </a:prstGeom>
          <a:noFill/>
          <a:ln w="9525" cap="flat" cmpd="sng" algn="ctr">
            <a:noFill/>
            <a:prstDash val="solid"/>
            <a:round/>
            <a:headEnd type="none" w="med" len="med"/>
            <a:tailEnd type="none" w="med" len="med"/>
          </a:ln>
          <a:effectLst/>
        </p:spPr>
        <p:txBody>
          <a:bodyPr vert="horz" lIns="91440" tIns="45720" rIns="91440" bIns="45720" anchor="ctr"/>
          <a:lstStyle>
            <a:lvl1pPr marL="0" marR="0" indent="0" algn="l" defTabSz="914400" rtl="0" eaLnBrk="1" fontAlgn="auto" latinLnBrk="0" hangingPunct="1">
              <a:lnSpc>
                <a:spcPct val="90000"/>
              </a:lnSpc>
              <a:spcBef>
                <a:spcPct val="0"/>
              </a:spcBef>
              <a:spcAft>
                <a:spcPct val="0"/>
              </a:spcAft>
              <a:buClrTx/>
              <a:buSzTx/>
              <a:buFontTx/>
              <a:buNone/>
              <a:defRPr kumimoji="0" sz="4400" b="0" i="0" u="none" strike="noStrike" kern="1200" cap="none" spc="0" normalizeH="0" baseline="0" noProof="0">
                <a:solidFill>
                  <a:schemeClr val="tx1"/>
                </a:solidFill>
                <a:uLnTx/>
                <a:uFillTx/>
                <a:latin typeface="+mj-lt"/>
                <a:ea typeface="+mj-ea"/>
                <a:cs typeface="+mj-cs"/>
                <a:sym typeface="Wingdings" panose="05000000000000000000"/>
              </a:defRPr>
            </a:lvl1pPr>
            <a:lvl2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2pPr>
            <a:lvl3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3pPr>
            <a:lvl4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4pPr>
            <a:lvl5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5pPr>
            <a:lvl6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6pPr>
            <a:lvl7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7pPr>
            <a:lvl8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8pPr>
            <a:lvl9pPr marL="0" marR="0" indent="0" algn="l" defTabSz="914400" rtl="0" eaLnBrk="0"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phClr"/>
                </a:solidFill>
                <a:uLnTx/>
                <a:uFillTx/>
                <a:latin typeface="Arial" panose="020B0604020202020204"/>
                <a:ea typeface="Arial" panose="020B0604020202020204"/>
                <a:cs typeface="Arial" panose="020B0604020202020204"/>
                <a:sym typeface="Wingdings" panose="05000000000000000000"/>
              </a:defRPr>
            </a:lvl9pPr>
          </a:lstStyle>
          <a:p>
            <a:r>
              <a:rPr lang="zh-CN" altLang="en-US"/>
              <a:t>单击此处编辑母版标题样式</a:t>
            </a:r>
            <a:endParaRPr lang="zh-CN" altLang="en-US"/>
          </a:p>
        </p:txBody>
      </p:sp>
      <p:sp>
        <p:nvSpPr>
          <p:cNvPr id="8" name="文本占位符 2"/>
          <p:cNvSpPr txBox="1"/>
          <p:nvPr/>
        </p:nvSpPr>
        <p:spPr>
          <a:xfrm>
            <a:off x="839788" y="1681163"/>
            <a:ext cx="5157787" cy="823912"/>
          </a:xfrm>
          <a:prstGeom prst="rect">
            <a:avLst/>
          </a:prstGeom>
          <a:noFill/>
          <a:ln w="9525" cap="flat" cmpd="sng" algn="ctr">
            <a:noFill/>
            <a:prstDash val="solid"/>
            <a:round/>
            <a:headEnd type="none" w="med" len="med"/>
            <a:tailEnd type="none" w="med" len="med"/>
          </a:ln>
          <a:effectLst/>
        </p:spPr>
        <p:txBody>
          <a:bodyPr vert="horz" lIns="91440" tIns="45720" rIns="91440" bIns="45720" anchor="b"/>
          <a:lstStyle>
            <a:lvl1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defRPr kumimoji="0" sz="2400" b="1" i="0" u="none" strike="noStrike" kern="1200" cap="none" spc="0" normalizeH="0" baseline="0" noProof="0">
                <a:solidFill>
                  <a:schemeClr val="tx1"/>
                </a:solidFill>
                <a:uLnTx/>
                <a:uFillTx/>
                <a:latin typeface="+mn-lt"/>
                <a:ea typeface="+mn-ea"/>
                <a:cs typeface="+mn-cs"/>
                <a:sym typeface="Wingdings" panose="05000000000000000000"/>
              </a:defRPr>
            </a:lvl1pPr>
            <a:lvl2pPr marL="4572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2000" b="1" i="0" u="none" strike="noStrike" kern="1200" cap="none" spc="0" normalizeH="0" baseline="0" noProof="0">
                <a:solidFill>
                  <a:schemeClr val="tx1"/>
                </a:solidFill>
                <a:uLnTx/>
                <a:uFillTx/>
                <a:latin typeface="+mn-lt"/>
                <a:ea typeface="+mn-ea"/>
                <a:cs typeface="+mn-cs"/>
                <a:sym typeface="Wingdings" panose="05000000000000000000"/>
              </a:defRPr>
            </a:lvl2pPr>
            <a:lvl3pPr marL="9144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800" b="1" i="0" u="none" strike="noStrike" kern="1200" cap="none" spc="0" normalizeH="0" baseline="0" noProof="0">
                <a:solidFill>
                  <a:schemeClr val="tx1"/>
                </a:solidFill>
                <a:uLnTx/>
                <a:uFillTx/>
                <a:latin typeface="+mn-lt"/>
                <a:ea typeface="+mn-ea"/>
                <a:cs typeface="+mn-cs"/>
                <a:sym typeface="Wingdings" panose="05000000000000000000"/>
              </a:defRPr>
            </a:lvl3pPr>
            <a:lvl4pPr marL="13716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4pPr>
            <a:lvl5pPr marL="18288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5pPr>
            <a:lvl6pPr marL="22860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6pPr>
            <a:lvl7pPr marL="27432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7pPr>
            <a:lvl8pPr marL="32004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8pPr>
            <a:lvl9pPr marL="3657600" marR="0" indent="0" algn="l" defTabSz="914400" rtl="0" eaLnBrk="1" fontAlgn="auto" latinLnBrk="0" hangingPunct="1">
              <a:lnSpc>
                <a:spcPct val="90000"/>
              </a:lnSpc>
              <a:spcBef>
                <a:spcPts val="500"/>
              </a:spcBef>
              <a:spcAft>
                <a:spcPct val="0"/>
              </a:spcAft>
              <a:buClrTx/>
              <a:buSzTx/>
              <a:buFont typeface="Arial" panose="020B0604020202020204" pitchFamily="34" charset="0"/>
              <a:buNone/>
              <a:defRPr kumimoji="0" sz="1600" b="1" i="0" u="none" strike="noStrike" kern="1200" cap="none" spc="0" normalizeH="0" baseline="0" noProof="0">
                <a:solidFill>
                  <a:schemeClr val="tx1"/>
                </a:solidFill>
                <a:uLnTx/>
                <a:uFillTx/>
                <a:latin typeface="+mn-lt"/>
                <a:ea typeface="+mn-ea"/>
                <a:cs typeface="+mn-cs"/>
                <a:sym typeface="Wingdings" panose="05000000000000000000"/>
              </a:defRPr>
            </a:lvl9pPr>
          </a:lstStyle>
          <a:p>
            <a:pPr lvl="0"/>
            <a:r>
              <a:rPr lang="zh-CN" altLang="en-US"/>
              <a:t>单击此处编辑母版文本样式</a:t>
            </a:r>
            <a:endParaRPr lang="zh-CN" altLang="en-US"/>
          </a:p>
        </p:txBody>
      </p:sp>
      <p:sp>
        <p:nvSpPr>
          <p:cNvPr id="9" name="内容占位符 3"/>
          <p:cNvSpPr txBox="1"/>
          <p:nvPr/>
        </p:nvSpPr>
        <p:spPr>
          <a:xfrm>
            <a:off x="839788" y="2505075"/>
            <a:ext cx="5157787" cy="3684588"/>
          </a:xfrm>
          <a:prstGeom prst="rect">
            <a:avLst/>
          </a:prstGeom>
          <a:noFill/>
          <a:ln w="9525" cap="flat" cmpd="sng" algn="ctr">
            <a:noFill/>
            <a:prstDash val="solid"/>
            <a:round/>
            <a:headEnd type="none" w="med" len="med"/>
            <a:tailEnd type="none" w="med" len="med"/>
          </a:ln>
          <a:effectLst/>
        </p:spPr>
        <p:txBody>
          <a:bodyPr vert="horz" lIns="91440" tIns="45720" rIns="91440" bIns="45720"/>
          <a:lstStyle>
            <a:lvl1pPr marL="228600" marR="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kumimoji="0" sz="2800" b="0" i="0" u="none" strike="noStrike" kern="1200" cap="none" spc="0" normalizeH="0" baseline="0" noProof="0">
                <a:solidFill>
                  <a:schemeClr val="tx1"/>
                </a:solidFill>
                <a:uLnTx/>
                <a:uFillTx/>
                <a:latin typeface="+mn-lt"/>
                <a:ea typeface="+mn-ea"/>
                <a:cs typeface="+mn-cs"/>
                <a:sym typeface="Wingdings" panose="05000000000000000000"/>
              </a:defRPr>
            </a:lvl1pPr>
            <a:lvl2pPr marL="6858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2400" b="0" i="0" u="none" strike="noStrike" kern="1200" cap="none" spc="0" normalizeH="0" baseline="0" noProof="0">
                <a:solidFill>
                  <a:schemeClr val="tx1"/>
                </a:solidFill>
                <a:uLnTx/>
                <a:uFillTx/>
                <a:latin typeface="+mn-lt"/>
                <a:ea typeface="+mn-ea"/>
                <a:cs typeface="+mn-cs"/>
                <a:sym typeface="Wingdings" panose="05000000000000000000"/>
              </a:defRPr>
            </a:lvl2pPr>
            <a:lvl3pPr marL="11430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2000" b="0" i="0" u="none" strike="noStrike" kern="1200" cap="none" spc="0" normalizeH="0" baseline="0" noProof="0">
                <a:solidFill>
                  <a:schemeClr val="tx1"/>
                </a:solidFill>
                <a:uLnTx/>
                <a:uFillTx/>
                <a:latin typeface="+mn-lt"/>
                <a:ea typeface="+mn-ea"/>
                <a:cs typeface="+mn-cs"/>
                <a:sym typeface="Wingdings" panose="05000000000000000000"/>
              </a:defRPr>
            </a:lvl3pPr>
            <a:lvl4pPr marL="16002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4pPr>
            <a:lvl5pPr marL="20574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5pPr>
            <a:lvl6pPr marL="25146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6pPr>
            <a:lvl7pPr marL="29718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7pPr>
            <a:lvl8pPr marL="34290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8pPr>
            <a:lvl9pPr marL="3886200" marR="0" indent="-228600" algn="l" defTabSz="914400" rtl="0" eaLnBrk="1" fontAlgn="auto" latinLnBrk="0" hangingPunct="1">
              <a:lnSpc>
                <a:spcPct val="90000"/>
              </a:lnSpc>
              <a:spcBef>
                <a:spcPts val="500"/>
              </a:spcBef>
              <a:spcAft>
                <a:spcPct val="0"/>
              </a:spcAft>
              <a:buClrTx/>
              <a:buSzTx/>
              <a:buFont typeface="Arial" panose="020B0604020202020204" pitchFamily="34" charset="0"/>
              <a:buChar char="•"/>
              <a:defRPr kumimoji="0" sz="1800" b="0" i="0" u="none" strike="noStrike" kern="1200" cap="none" spc="0" normalizeH="0" baseline="0" noProof="0">
                <a:solidFill>
                  <a:schemeClr val="tx1"/>
                </a:solidFill>
                <a:uLnTx/>
                <a:uFillTx/>
                <a:latin typeface="+mn-lt"/>
                <a:ea typeface="+mn-ea"/>
                <a:cs typeface="+mn-cs"/>
                <a:sym typeface="Wingdings" panose="05000000000000000000"/>
              </a:defRPr>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10"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11"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12" name="页脚占位符 7"/>
          <p:cNvSpPr>
            <a:spLocks noGrp="1"/>
          </p:cNvSpPr>
          <p:nvPr>
            <p:ph type="ftr" sz="quarter" idx="11"/>
          </p:nvPr>
        </p:nvSpPr>
        <p:spPr>
          <a:xfrm>
            <a:off x="4038600" y="6356350"/>
            <a:ext cx="4114800" cy="365125"/>
          </a:xfrm>
        </p:spPr>
        <p:txBody>
          <a:bodyPr/>
          <a:lstStyle/>
          <a:p>
            <a:endParaRPr lang="zh-CN" altLang="en-US"/>
          </a:p>
        </p:txBody>
      </p:sp>
      <p:sp>
        <p:nvSpPr>
          <p:cNvPr id="13" name="灯片编号占位符 8"/>
          <p:cNvSpPr>
            <a:spLocks noGrp="1"/>
          </p:cNvSpPr>
          <p:nvPr>
            <p:ph type="sldNum" sz="quarter" idx="12"/>
          </p:nvPr>
        </p:nvSpPr>
        <p:spPr>
          <a:xfrm>
            <a:off x="8610600" y="6356350"/>
            <a:ext cx="2743200" cy="365125"/>
          </a:xfrm>
        </p:spPr>
        <p:txBody>
          <a:bodyPr/>
          <a:lstStyle/>
          <a:p>
            <a:fld id="{E9B957CC-A438-4D82-B305-22914934740F}" type="slidenum">
              <a:rPr lang="zh-CN" altLang="en-US" smtClean="0"/>
            </a:fld>
            <a:endParaRPr lang="zh-CN" altLang="en-US"/>
          </a:p>
        </p:txBody>
      </p:sp>
    </p:spTree>
  </p:cSld>
  <p:clrMapOvr>
    <a:masterClrMapping/>
  </p:clrMapOvr>
  <p:transition/>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hf sldNum="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959BC4-0F6B-44D3-AF32-87F0527809F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ACF248-7A66-4FF1-86F7-D77C67E3D6C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hyperlink" Target="http://www.92ppt.net/" TargetMode="Externa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2" Type="http://schemas.openxmlformats.org/officeDocument/2006/relationships/notesSlide" Target="../notesSlides/notesSlide9.xml"/><Relationship Id="rId21" Type="http://schemas.openxmlformats.org/officeDocument/2006/relationships/slideLayout" Target="../slideLayouts/slideLayout6.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4" Type="http://schemas.openxmlformats.org/officeDocument/2006/relationships/notesSlide" Target="../notesSlides/notesSlide10.xml"/><Relationship Id="rId23" Type="http://schemas.openxmlformats.org/officeDocument/2006/relationships/slideLayout" Target="../slideLayouts/slideLayout6.xml"/><Relationship Id="rId22" Type="http://schemas.openxmlformats.org/officeDocument/2006/relationships/tags" Target="../tags/tag43.xml"/><Relationship Id="rId21" Type="http://schemas.openxmlformats.org/officeDocument/2006/relationships/tags" Target="../tags/tag42.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6" Type="http://schemas.openxmlformats.org/officeDocument/2006/relationships/notesSlide" Target="../notesSlides/notesSlide11.xml"/><Relationship Id="rId25" Type="http://schemas.openxmlformats.org/officeDocument/2006/relationships/slideLayout" Target="../slideLayouts/slideLayout6.xml"/><Relationship Id="rId24" Type="http://schemas.openxmlformats.org/officeDocument/2006/relationships/tags" Target="../tags/tag67.xml"/><Relationship Id="rId23" Type="http://schemas.openxmlformats.org/officeDocument/2006/relationships/tags" Target="../tags/tag66.xml"/><Relationship Id="rId22" Type="http://schemas.openxmlformats.org/officeDocument/2006/relationships/tags" Target="../tags/tag65.xml"/><Relationship Id="rId21" Type="http://schemas.openxmlformats.org/officeDocument/2006/relationships/tags" Target="../tags/tag64.xml"/><Relationship Id="rId20" Type="http://schemas.openxmlformats.org/officeDocument/2006/relationships/tags" Target="../tags/tag63.xml"/><Relationship Id="rId2" Type="http://schemas.openxmlformats.org/officeDocument/2006/relationships/tags" Target="../tags/tag45.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2" Type="http://schemas.openxmlformats.org/officeDocument/2006/relationships/notesSlide" Target="../notesSlides/notesSlide12.xml"/><Relationship Id="rId11" Type="http://schemas.openxmlformats.org/officeDocument/2006/relationships/slideLayout" Target="../slideLayouts/slideLayout6.xml"/><Relationship Id="rId10" Type="http://schemas.openxmlformats.org/officeDocument/2006/relationships/tags" Target="../tags/tag77.xml"/><Relationship Id="rId1" Type="http://schemas.openxmlformats.org/officeDocument/2006/relationships/tags" Target="../tags/tag6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8.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chart" Target="../charts/chart5.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image" Target="../media/image1.jpe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0" Type="http://schemas.openxmlformats.org/officeDocument/2006/relationships/notesSlide" Target="../notesSlides/notesSlide15.xml"/><Relationship Id="rId1" Type="http://schemas.openxmlformats.org/officeDocument/2006/relationships/tags" Target="../tags/tag8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hyperlink" Target="http://www.92ppt.net/" TargetMode="Externa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1"/>
            <a:ext cx="12192000" cy="6858001"/>
          </a:xfrm>
          <a:prstGeom prst="rect">
            <a:avLst/>
          </a:prstGeom>
          <a:solidFill>
            <a:srgbClr val="539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Text Placeholder 2"/>
          <p:cNvSpPr txBox="1"/>
          <p:nvPr/>
        </p:nvSpPr>
        <p:spPr>
          <a:xfrm>
            <a:off x="971892" y="1631136"/>
            <a:ext cx="7673440" cy="1092391"/>
          </a:xfrm>
          <a:prstGeom prst="rect">
            <a:avLst/>
          </a:prstGeom>
        </p:spPr>
        <p:txBody>
          <a:bodyPr/>
          <a:lstStyle>
            <a:lvl1pPr marL="0" indent="0" algn="ctr" defTabSz="1460500" rtl="0" eaLnBrk="1" latinLnBrk="0" hangingPunct="1">
              <a:lnSpc>
                <a:spcPct val="90000"/>
              </a:lnSpc>
              <a:spcBef>
                <a:spcPts val="1600"/>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375" indent="-365125" algn="l" defTabSz="1460500" rtl="0" eaLnBrk="1" latinLnBrk="0" hangingPunct="1">
              <a:lnSpc>
                <a:spcPct val="90000"/>
              </a:lnSpc>
              <a:spcBef>
                <a:spcPts val="800"/>
              </a:spcBef>
              <a:buFont typeface="Arial" panose="020B0604020202020204" pitchFamily="34" charset="0"/>
              <a:buChar char="•"/>
              <a:defRPr sz="3835" kern="1200">
                <a:solidFill>
                  <a:schemeClr val="tx1"/>
                </a:solidFill>
                <a:latin typeface="+mn-lt"/>
                <a:ea typeface="+mn-ea"/>
                <a:cs typeface="+mn-cs"/>
              </a:defRPr>
            </a:lvl2pPr>
            <a:lvl3pPr marL="1826260" indent="-365125" algn="l" defTabSz="1460500" rtl="0" eaLnBrk="1" latinLnBrk="0" hangingPunct="1">
              <a:lnSpc>
                <a:spcPct val="90000"/>
              </a:lnSpc>
              <a:spcBef>
                <a:spcPts val="800"/>
              </a:spcBef>
              <a:buFont typeface="Arial" panose="020B0604020202020204" pitchFamily="34" charset="0"/>
              <a:buChar char="•"/>
              <a:defRPr sz="3195" kern="1200">
                <a:solidFill>
                  <a:schemeClr val="tx1"/>
                </a:solidFill>
                <a:latin typeface="+mn-lt"/>
                <a:ea typeface="+mn-ea"/>
                <a:cs typeface="+mn-cs"/>
              </a:defRPr>
            </a:lvl3pPr>
            <a:lvl4pPr marL="25565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4pPr>
            <a:lvl5pPr marL="32867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5pPr>
            <a:lvl6pPr marL="40170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6pPr>
            <a:lvl7pPr marL="47472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7pPr>
            <a:lvl8pPr marL="547814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8pPr>
            <a:lvl9pPr marL="620839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9pPr>
          </a:lstStyle>
          <a:p>
            <a:pPr algn="l"/>
            <a:r>
              <a:rPr lang="zh-CN" altLang="en-US" sz="7190" dirty="0">
                <a:solidFill>
                  <a:schemeClr val="bg1"/>
                </a:solidFill>
                <a:latin typeface="华文新魏" panose="02010800040101010101" charset="-122"/>
                <a:ea typeface="华文新魏" panose="02010800040101010101" charset="-122"/>
                <a:sym typeface="Source Han Serif SC" panose="02020400000000000000" pitchFamily="18" charset="-122"/>
              </a:rPr>
              <a:t>如何与</a:t>
            </a:r>
            <a:endParaRPr lang="en-US" altLang="zh-CN" sz="7190" dirty="0">
              <a:solidFill>
                <a:schemeClr val="bg1"/>
              </a:solidFill>
              <a:latin typeface="华文新魏" panose="02010800040101010101" charset="-122"/>
              <a:ea typeface="华文新魏" panose="02010800040101010101" charset="-122"/>
              <a:sym typeface="Source Han Serif SC" panose="02020400000000000000" pitchFamily="18" charset="-122"/>
            </a:endParaRPr>
          </a:p>
          <a:p>
            <a:pPr algn="l"/>
            <a:r>
              <a:rPr lang="zh-CN" altLang="en-US" sz="7190" dirty="0">
                <a:solidFill>
                  <a:schemeClr val="bg1"/>
                </a:solidFill>
                <a:latin typeface="华文新魏" panose="02010800040101010101" charset="-122"/>
                <a:ea typeface="华文新魏" panose="02010800040101010101" charset="-122"/>
                <a:sym typeface="Source Han Serif SC" panose="02020400000000000000" pitchFamily="18" charset="-122"/>
              </a:rPr>
              <a:t>孩子沟通</a:t>
            </a:r>
            <a:endParaRPr lang="id-ID" sz="7190" dirty="0">
              <a:solidFill>
                <a:schemeClr val="bg1"/>
              </a:solidFill>
              <a:latin typeface="华文新魏" panose="02010800040101010101" charset="-122"/>
              <a:ea typeface="华文新魏" panose="02010800040101010101" charset="-122"/>
              <a:sym typeface="Source Han Serif SC" panose="02020400000000000000" pitchFamily="18" charset="-122"/>
            </a:endParaRPr>
          </a:p>
        </p:txBody>
      </p:sp>
      <p:sp>
        <p:nvSpPr>
          <p:cNvPr id="10" name="Rectangle 9"/>
          <p:cNvSpPr/>
          <p:nvPr/>
        </p:nvSpPr>
        <p:spPr>
          <a:xfrm>
            <a:off x="1108610" y="4420408"/>
            <a:ext cx="3241025" cy="1277016"/>
          </a:xfrm>
          <a:prstGeom prst="rect">
            <a:avLst/>
          </a:prstGeom>
        </p:spPr>
        <p:txBody>
          <a:bodyPr wrap="square">
            <a:spAutoFit/>
          </a:bodyPr>
          <a:lstStyle/>
          <a:p>
            <a:pPr>
              <a:lnSpc>
                <a:spcPct val="200000"/>
              </a:lnSpc>
            </a:pPr>
            <a:r>
              <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rPr>
              <a:t>I am alone, and feel the charm of existence in this spot, which was created for the bliss of souls like mine. I am so happy, my dear friend, so absorbed in the exquisite sense of mere tranquil existence.</a:t>
            </a:r>
            <a:endPar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endParaRPr>
          </a:p>
        </p:txBody>
      </p:sp>
      <p:sp>
        <p:nvSpPr>
          <p:cNvPr id="11" name="TextBox 10"/>
          <p:cNvSpPr txBox="1"/>
          <p:nvPr/>
        </p:nvSpPr>
        <p:spPr>
          <a:xfrm>
            <a:off x="1108609" y="3953513"/>
            <a:ext cx="3506934" cy="306705"/>
          </a:xfrm>
          <a:prstGeom prst="rect">
            <a:avLst/>
          </a:prstGeom>
          <a:solidFill>
            <a:schemeClr val="bg1"/>
          </a:solidFill>
        </p:spPr>
        <p:txBody>
          <a:bodyPr wrap="square" rtlCol="0">
            <a:spAutoFit/>
          </a:bodyPr>
          <a:lstStyle/>
          <a:p>
            <a:r>
              <a:rPr lang="zh-CN" altLang="en-US"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宣讲人：</a:t>
            </a:r>
            <a:r>
              <a:rPr lang="en-US" altLang="zh-CN"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XXX</a:t>
            </a:r>
            <a:r>
              <a:rPr lang="en-US" altLang="zh-CN"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  </a:t>
            </a:r>
            <a:r>
              <a:rPr lang="zh-CN" altLang="en-US"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时间：</a:t>
            </a:r>
            <a:r>
              <a:rPr lang="en-US" altLang="zh-CN"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XXX.X.X</a:t>
            </a:r>
            <a:endParaRPr lang="id-ID"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endParaRPr>
          </a:p>
        </p:txBody>
      </p:sp>
      <p:pic>
        <p:nvPicPr>
          <p:cNvPr id="16" name="图片占位符 15"/>
          <p:cNvPicPr>
            <a:picLocks noGrp="1" noChangeAspect="1"/>
          </p:cNvPicPr>
          <p:nvPr>
            <p:ph type="pic" sz="quarter" idx="12"/>
          </p:nvPr>
        </p:nvPicPr>
        <p:blipFill>
          <a:blip r:embed="rId1" cstate="print">
            <a:extLst>
              <a:ext uri="{28A0092B-C50C-407E-A947-70E740481C1C}">
                <a14:useLocalDpi xmlns:a14="http://schemas.microsoft.com/office/drawing/2010/main" val="0"/>
              </a:ext>
            </a:extLst>
          </a:blip>
          <a:srcRect l="22327" r="22327"/>
          <a:stretch>
            <a:fillRect/>
          </a:stretch>
        </p:blipFill>
        <p:spPr/>
      </p:pic>
      <p:sp>
        <p:nvSpPr>
          <p:cNvPr id="28" name="Freeform: Shape 27"/>
          <p:cNvSpPr/>
          <p:nvPr/>
        </p:nvSpPr>
        <p:spPr>
          <a:xfrm rot="5400000">
            <a:off x="6075094" y="741094"/>
            <a:ext cx="6858001" cy="5375811"/>
          </a:xfrm>
          <a:custGeom>
            <a:avLst/>
            <a:gdLst>
              <a:gd name="connsiteX0" fmla="*/ 0 w 10972801"/>
              <a:gd name="connsiteY0" fmla="*/ 4815711 h 8601298"/>
              <a:gd name="connsiteX1" fmla="*/ 0 w 10972801"/>
              <a:gd name="connsiteY1" fmla="*/ 0 h 8601298"/>
              <a:gd name="connsiteX2" fmla="*/ 10972801 w 10972801"/>
              <a:gd name="connsiteY2" fmla="*/ 0 h 8601298"/>
              <a:gd name="connsiteX3" fmla="*/ 10972801 w 10972801"/>
              <a:gd name="connsiteY3" fmla="*/ 2847724 h 8601298"/>
              <a:gd name="connsiteX4" fmla="*/ 10972800 w 10972801"/>
              <a:gd name="connsiteY4" fmla="*/ 4573901 h 8601298"/>
              <a:gd name="connsiteX5" fmla="*/ 10972800 w 10972801"/>
              <a:gd name="connsiteY5" fmla="*/ 4815711 h 8601298"/>
              <a:gd name="connsiteX6" fmla="*/ 10972800 w 10972801"/>
              <a:gd name="connsiteY6" fmla="*/ 4840425 h 8601298"/>
              <a:gd name="connsiteX7" fmla="*/ 10972800 w 10972801"/>
              <a:gd name="connsiteY7" fmla="*/ 5106949 h 8601298"/>
              <a:gd name="connsiteX8" fmla="*/ 10972800 w 10972801"/>
              <a:gd name="connsiteY8" fmla="*/ 7834445 h 8601298"/>
              <a:gd name="connsiteX9" fmla="*/ 10951010 w 10972801"/>
              <a:gd name="connsiteY9" fmla="*/ 7871108 h 8601298"/>
              <a:gd name="connsiteX10" fmla="*/ 10342960 w 10972801"/>
              <a:gd name="connsiteY10" fmla="*/ 7606559 h 8601298"/>
              <a:gd name="connsiteX11" fmla="*/ 10122946 w 10972801"/>
              <a:gd name="connsiteY11" fmla="*/ 7073695 h 8601298"/>
              <a:gd name="connsiteX12" fmla="*/ 9697116 w 10972801"/>
              <a:gd name="connsiteY12" fmla="*/ 7268305 h 8601298"/>
              <a:gd name="connsiteX13" fmla="*/ 9391936 w 10972801"/>
              <a:gd name="connsiteY13" fmla="*/ 8482309 h 8601298"/>
              <a:gd name="connsiteX14" fmla="*/ 8987394 w 10972801"/>
              <a:gd name="connsiteY14" fmla="*/ 8245996 h 8601298"/>
              <a:gd name="connsiteX15" fmla="*/ 8888034 w 10972801"/>
              <a:gd name="connsiteY15" fmla="*/ 6767877 h 8601298"/>
              <a:gd name="connsiteX16" fmla="*/ 8448008 w 10972801"/>
              <a:gd name="connsiteY16" fmla="*/ 6614967 h 8601298"/>
              <a:gd name="connsiteX17" fmla="*/ 8167669 w 10972801"/>
              <a:gd name="connsiteY17" fmla="*/ 7861407 h 8601298"/>
              <a:gd name="connsiteX18" fmla="*/ 7734740 w 10972801"/>
              <a:gd name="connsiteY18" fmla="*/ 7958713 h 8601298"/>
              <a:gd name="connsiteX19" fmla="*/ 7557309 w 10972801"/>
              <a:gd name="connsiteY19" fmla="*/ 7411948 h 8601298"/>
              <a:gd name="connsiteX20" fmla="*/ 6872429 w 10972801"/>
              <a:gd name="connsiteY20" fmla="*/ 7421215 h 8601298"/>
              <a:gd name="connsiteX21" fmla="*/ 6822749 w 10972801"/>
              <a:gd name="connsiteY21" fmla="*/ 8185759 h 8601298"/>
              <a:gd name="connsiteX22" fmla="*/ 6421758 w 10972801"/>
              <a:gd name="connsiteY22" fmla="*/ 8417439 h 8601298"/>
              <a:gd name="connsiteX23" fmla="*/ 6063348 w 10972801"/>
              <a:gd name="connsiteY23" fmla="*/ 6452791 h 8601298"/>
              <a:gd name="connsiteX24" fmla="*/ 5605579 w 10972801"/>
              <a:gd name="connsiteY24" fmla="*/ 6438891 h 8601298"/>
              <a:gd name="connsiteX25" fmla="*/ 5424601 w 10972801"/>
              <a:gd name="connsiteY25" fmla="*/ 7810437 h 8601298"/>
              <a:gd name="connsiteX26" fmla="*/ 4963283 w 10972801"/>
              <a:gd name="connsiteY26" fmla="*/ 7967979 h 8601298"/>
              <a:gd name="connsiteX27" fmla="*/ 4782304 w 10972801"/>
              <a:gd name="connsiteY27" fmla="*/ 7421215 h 8601298"/>
              <a:gd name="connsiteX28" fmla="*/ 4097426 w 10972801"/>
              <a:gd name="connsiteY28" fmla="*/ 7416582 h 8601298"/>
              <a:gd name="connsiteX29" fmla="*/ 3930641 w 10972801"/>
              <a:gd name="connsiteY29" fmla="*/ 8018949 h 8601298"/>
              <a:gd name="connsiteX30" fmla="*/ 3479969 w 10972801"/>
              <a:gd name="connsiteY30" fmla="*/ 7940178 h 8601298"/>
              <a:gd name="connsiteX31" fmla="*/ 3213823 w 10972801"/>
              <a:gd name="connsiteY31" fmla="*/ 6716907 h 8601298"/>
              <a:gd name="connsiteX32" fmla="*/ 2699277 w 10972801"/>
              <a:gd name="connsiteY32" fmla="*/ 7133931 h 8601298"/>
              <a:gd name="connsiteX33" fmla="*/ 2670888 w 10972801"/>
              <a:gd name="connsiteY33" fmla="*/ 8213560 h 8601298"/>
              <a:gd name="connsiteX34" fmla="*/ 2049883 w 10972801"/>
              <a:gd name="connsiteY34" fmla="*/ 8361836 h 8601298"/>
              <a:gd name="connsiteX35" fmla="*/ 2007299 w 10972801"/>
              <a:gd name="connsiteY35" fmla="*/ 7727033 h 8601298"/>
              <a:gd name="connsiteX36" fmla="*/ 1897294 w 10972801"/>
              <a:gd name="connsiteY36" fmla="*/ 7138565 h 8601298"/>
              <a:gd name="connsiteX37" fmla="*/ 1315322 w 10972801"/>
              <a:gd name="connsiteY37" fmla="*/ 7606559 h 8601298"/>
              <a:gd name="connsiteX38" fmla="*/ 701414 w 10972801"/>
              <a:gd name="connsiteY38" fmla="*/ 7967979 h 8601298"/>
              <a:gd name="connsiteX39" fmla="*/ 616247 w 10972801"/>
              <a:gd name="connsiteY39" fmla="*/ 7411948 h 8601298"/>
              <a:gd name="connsiteX40" fmla="*/ 566568 w 10972801"/>
              <a:gd name="connsiteY40" fmla="*/ 6846649 h 8601298"/>
              <a:gd name="connsiteX41" fmla="*/ 8730 w 10972801"/>
              <a:gd name="connsiteY41" fmla="*/ 6794005 h 8601298"/>
              <a:gd name="connsiteX42" fmla="*/ 1 w 10972801"/>
              <a:gd name="connsiteY42" fmla="*/ 6810385 h 8601298"/>
              <a:gd name="connsiteX43" fmla="*/ 1 w 10972801"/>
              <a:gd name="connsiteY43" fmla="*/ 5106949 h 8601298"/>
              <a:gd name="connsiteX44" fmla="*/ 1 w 10972801"/>
              <a:gd name="connsiteY44" fmla="*/ 4840425 h 8601298"/>
              <a:gd name="connsiteX45" fmla="*/ 0 w 10972801"/>
              <a:gd name="connsiteY45" fmla="*/ 4840425 h 8601298"/>
              <a:gd name="connsiteX46" fmla="*/ 0 w 10972801"/>
              <a:gd name="connsiteY46" fmla="*/ 4815711 h 8601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972801" h="8601298">
                <a:moveTo>
                  <a:pt x="0" y="4815711"/>
                </a:moveTo>
                <a:lnTo>
                  <a:pt x="0" y="0"/>
                </a:lnTo>
                <a:lnTo>
                  <a:pt x="10972801" y="0"/>
                </a:lnTo>
                <a:lnTo>
                  <a:pt x="10972801" y="2847724"/>
                </a:lnTo>
                <a:lnTo>
                  <a:pt x="10972800" y="4573901"/>
                </a:lnTo>
                <a:lnTo>
                  <a:pt x="10972800" y="4815711"/>
                </a:lnTo>
                <a:lnTo>
                  <a:pt x="10972800" y="4840425"/>
                </a:lnTo>
                <a:lnTo>
                  <a:pt x="10972800" y="5106949"/>
                </a:lnTo>
                <a:lnTo>
                  <a:pt x="10972800" y="7834445"/>
                </a:lnTo>
                <a:lnTo>
                  <a:pt x="10951010" y="7871108"/>
                </a:lnTo>
                <a:cubicBezTo>
                  <a:pt x="10759420" y="8144781"/>
                  <a:pt x="10389536" y="8056597"/>
                  <a:pt x="10342960" y="7606559"/>
                </a:cubicBezTo>
                <a:cubicBezTo>
                  <a:pt x="10318118" y="7323910"/>
                  <a:pt x="10303924" y="7161733"/>
                  <a:pt x="10122946" y="7073695"/>
                </a:cubicBezTo>
                <a:cubicBezTo>
                  <a:pt x="9920676" y="6981023"/>
                  <a:pt x="9753892" y="7115397"/>
                  <a:pt x="9697116" y="7268305"/>
                </a:cubicBezTo>
                <a:cubicBezTo>
                  <a:pt x="9523234" y="7713133"/>
                  <a:pt x="9810670" y="8347935"/>
                  <a:pt x="9391936" y="8482309"/>
                </a:cubicBezTo>
                <a:cubicBezTo>
                  <a:pt x="9210956" y="8537913"/>
                  <a:pt x="9044172" y="8394271"/>
                  <a:pt x="8987394" y="8245996"/>
                </a:cubicBezTo>
                <a:cubicBezTo>
                  <a:pt x="8873838" y="7926277"/>
                  <a:pt x="9051270" y="7041260"/>
                  <a:pt x="8888034" y="6767877"/>
                </a:cubicBezTo>
                <a:cubicBezTo>
                  <a:pt x="8806416" y="6628868"/>
                  <a:pt x="8636084" y="6503763"/>
                  <a:pt x="8448008" y="6614967"/>
                </a:cubicBezTo>
                <a:cubicBezTo>
                  <a:pt x="8093148" y="6828113"/>
                  <a:pt x="8384133" y="7527787"/>
                  <a:pt x="8167669" y="7861407"/>
                </a:cubicBezTo>
                <a:cubicBezTo>
                  <a:pt x="8075405" y="8005048"/>
                  <a:pt x="7897975" y="8083819"/>
                  <a:pt x="7734740" y="7958713"/>
                </a:cubicBezTo>
                <a:cubicBezTo>
                  <a:pt x="7571504" y="7833605"/>
                  <a:pt x="7596344" y="7694597"/>
                  <a:pt x="7557309" y="7411948"/>
                </a:cubicBezTo>
                <a:cubicBezTo>
                  <a:pt x="7486338" y="6851282"/>
                  <a:pt x="6918562" y="6967121"/>
                  <a:pt x="6872429" y="7421215"/>
                </a:cubicBezTo>
                <a:cubicBezTo>
                  <a:pt x="6847589" y="7666797"/>
                  <a:pt x="6911465" y="7967979"/>
                  <a:pt x="6822749" y="8185759"/>
                </a:cubicBezTo>
                <a:cubicBezTo>
                  <a:pt x="6765971" y="8329401"/>
                  <a:pt x="6620479" y="8486943"/>
                  <a:pt x="6421758" y="8417439"/>
                </a:cubicBezTo>
                <a:cubicBezTo>
                  <a:pt x="5910759" y="8241363"/>
                  <a:pt x="6382723" y="6823481"/>
                  <a:pt x="6063348" y="6452791"/>
                </a:cubicBezTo>
                <a:cubicBezTo>
                  <a:pt x="5942696" y="6318417"/>
                  <a:pt x="5740426" y="6290617"/>
                  <a:pt x="5605579" y="6438891"/>
                </a:cubicBezTo>
                <a:cubicBezTo>
                  <a:pt x="5332338" y="6735442"/>
                  <a:pt x="5598483" y="7407313"/>
                  <a:pt x="5424601" y="7810437"/>
                </a:cubicBezTo>
                <a:cubicBezTo>
                  <a:pt x="5350080" y="7986514"/>
                  <a:pt x="5162004" y="8093086"/>
                  <a:pt x="4963283" y="7967979"/>
                </a:cubicBezTo>
                <a:cubicBezTo>
                  <a:pt x="4814242" y="7875307"/>
                  <a:pt x="4807144" y="7689963"/>
                  <a:pt x="4782304" y="7421215"/>
                </a:cubicBezTo>
                <a:cubicBezTo>
                  <a:pt x="4729075" y="6916153"/>
                  <a:pt x="4157752" y="6888350"/>
                  <a:pt x="4097426" y="7416582"/>
                </a:cubicBezTo>
                <a:cubicBezTo>
                  <a:pt x="4061939" y="7722399"/>
                  <a:pt x="4097426" y="7875307"/>
                  <a:pt x="3930641" y="8018949"/>
                </a:cubicBezTo>
                <a:cubicBezTo>
                  <a:pt x="3778051" y="8144057"/>
                  <a:pt x="3589975" y="8106988"/>
                  <a:pt x="3479969" y="7940178"/>
                </a:cubicBezTo>
                <a:cubicBezTo>
                  <a:pt x="3263505" y="7615826"/>
                  <a:pt x="3565135" y="6911519"/>
                  <a:pt x="3213823" y="6716907"/>
                </a:cubicBezTo>
                <a:cubicBezTo>
                  <a:pt x="2937033" y="6517663"/>
                  <a:pt x="2717020" y="6809581"/>
                  <a:pt x="2699277" y="7133931"/>
                </a:cubicBezTo>
                <a:cubicBezTo>
                  <a:pt x="2685082" y="7374879"/>
                  <a:pt x="2752506" y="8065285"/>
                  <a:pt x="2670888" y="8213560"/>
                </a:cubicBezTo>
                <a:cubicBezTo>
                  <a:pt x="2653146" y="8676921"/>
                  <a:pt x="2191827" y="8723257"/>
                  <a:pt x="2049883" y="8361836"/>
                </a:cubicBezTo>
                <a:cubicBezTo>
                  <a:pt x="1989556" y="8213560"/>
                  <a:pt x="2007299" y="7907743"/>
                  <a:pt x="2007299" y="7727033"/>
                </a:cubicBezTo>
                <a:cubicBezTo>
                  <a:pt x="2007299" y="7337811"/>
                  <a:pt x="2017945" y="7407313"/>
                  <a:pt x="1897294" y="7138565"/>
                </a:cubicBezTo>
                <a:cubicBezTo>
                  <a:pt x="1535336" y="6939321"/>
                  <a:pt x="1340163" y="7082961"/>
                  <a:pt x="1315322" y="7606559"/>
                </a:cubicBezTo>
                <a:cubicBezTo>
                  <a:pt x="1294031" y="8134789"/>
                  <a:pt x="985302" y="8190393"/>
                  <a:pt x="701414" y="7967979"/>
                </a:cubicBezTo>
                <a:cubicBezTo>
                  <a:pt x="612700" y="7727033"/>
                  <a:pt x="612700" y="7736299"/>
                  <a:pt x="616247" y="7411948"/>
                </a:cubicBezTo>
                <a:cubicBezTo>
                  <a:pt x="616247" y="7226603"/>
                  <a:pt x="641088" y="7004190"/>
                  <a:pt x="566568" y="6846649"/>
                </a:cubicBezTo>
                <a:cubicBezTo>
                  <a:pt x="439261" y="6575003"/>
                  <a:pt x="159808" y="6548143"/>
                  <a:pt x="8730" y="6794005"/>
                </a:cubicBezTo>
                <a:lnTo>
                  <a:pt x="1" y="6810385"/>
                </a:lnTo>
                <a:lnTo>
                  <a:pt x="1" y="5106949"/>
                </a:lnTo>
                <a:lnTo>
                  <a:pt x="1" y="4840425"/>
                </a:lnTo>
                <a:lnTo>
                  <a:pt x="0" y="4840425"/>
                </a:lnTo>
                <a:lnTo>
                  <a:pt x="0" y="4815711"/>
                </a:lnTo>
                <a:close/>
              </a:path>
            </a:pathLst>
          </a:custGeom>
          <a:gradFill flip="none" rotWithShape="1">
            <a:gsLst>
              <a:gs pos="2000">
                <a:srgbClr val="EAAE41">
                  <a:alpha val="65000"/>
                </a:srgbClr>
              </a:gs>
              <a:gs pos="100000">
                <a:srgbClr val="539D72"/>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DB4C3C"/>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pic>
        <p:nvPicPr>
          <p:cNvPr id="6" name="图片占位符 5"/>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758" b="758"/>
          <a:stretch>
            <a:fillRect/>
          </a:stretch>
        </p:blipFill>
        <p:spPr>
          <a:xfrm>
            <a:off x="5241040" y="1548579"/>
            <a:ext cx="5404590" cy="3760839"/>
          </a:xfrm>
        </p:spPr>
      </p:pic>
      <p:sp>
        <p:nvSpPr>
          <p:cNvPr id="2" name="文本框 1"/>
          <p:cNvSpPr txBox="1"/>
          <p:nvPr/>
        </p:nvSpPr>
        <p:spPr>
          <a:xfrm>
            <a:off x="8381087" y="6520934"/>
            <a:ext cx="3651885" cy="337185"/>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r>
              <a:rPr lang="zh-CN" altLang="en-US" sz="1600" strike="noStrike" noProof="1" dirty="0">
                <a:ln w="10160">
                  <a:solidFill>
                    <a:schemeClr val="accent5"/>
                  </a:solidFill>
                  <a:prstDash val="solid"/>
                </a:ln>
                <a:solidFill>
                  <a:schemeClr val="bg1"/>
                </a:solidFill>
                <a:effectLst/>
                <a:latin typeface="+mn-lt"/>
                <a:ea typeface="+mn-ea"/>
                <a:cs typeface="+mn-cs"/>
                <a:sym typeface="+mn-ea"/>
              </a:rPr>
              <a:t>更多资源，请访问</a:t>
            </a:r>
            <a:r>
              <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3"/>
              </a:rPr>
              <a:t>http://www.92ppt.net</a:t>
            </a:r>
            <a:endPar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3"/>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0-#ppt_w/2"/>
                                          </p:val>
                                        </p:tav>
                                        <p:tav tm="100000">
                                          <p:val>
                                            <p:strVal val="#ppt_x"/>
                                          </p:val>
                                        </p:tav>
                                      </p:tavLst>
                                    </p:anim>
                                    <p:anim calcmode="lin" valueType="num">
                                      <p:cBhvr additive="base">
                                        <p:cTn id="16"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p:cNvSpPr>
            <a:spLocks noChangeAspect="1"/>
          </p:cNvSpPr>
          <p:nvPr/>
        </p:nvSpPr>
        <p:spPr>
          <a:xfrm>
            <a:off x="938756" y="1929700"/>
            <a:ext cx="1184412" cy="1005442"/>
          </a:xfrm>
          <a:prstGeom prst="hexagon">
            <a:avLst/>
          </a:prstGeom>
          <a:solidFill>
            <a:schemeClr val="accent1"/>
          </a:solidFill>
          <a:ln w="12700" cap="flat" cmpd="sng" algn="ctr">
            <a:noFill/>
            <a:prstDash val="solid"/>
            <a:miter lim="800000"/>
          </a:ln>
          <a:effectLst/>
        </p:spPr>
        <p:txBody>
          <a:bodyPr rtlCol="0" anchor="ctr">
            <a:scene3d>
              <a:camera prst="orthographicFront"/>
              <a:lightRig rig="threePt" dir="t"/>
            </a:scene3d>
            <a:sp3d contourW="12700"/>
          </a:bodyPr>
          <a:lstStyle/>
          <a:p>
            <a:pPr lvl="0" algn="ctr">
              <a:defRPr/>
            </a:pPr>
            <a:r>
              <a:rPr lang="zh-CN" altLang="en-US" sz="2000" b="1" kern="0" spc="300" dirty="0">
                <a:solidFill>
                  <a:schemeClr val="bg1"/>
                </a:solidFill>
                <a:latin typeface="微软雅黑" panose="020B0503020204020204" pitchFamily="34" charset="-122"/>
                <a:ea typeface="微软雅黑" panose="020B0503020204020204" pitchFamily="34" charset="-122"/>
                <a:cs typeface="+mn-ea"/>
                <a:sym typeface="Source Han Serif SC" panose="02020400000000000000" pitchFamily="18" charset="-122"/>
              </a:rPr>
              <a:t>改善</a:t>
            </a:r>
            <a:endParaRPr lang="en-US" altLang="zh-CN" sz="2000" b="1" kern="0" spc="300" dirty="0">
              <a:solidFill>
                <a:schemeClr val="bg1"/>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lvl="0" algn="ctr">
              <a:defRPr/>
            </a:pPr>
            <a:r>
              <a:rPr lang="zh-CN" altLang="en-US" sz="2000" b="1" kern="0" spc="300" dirty="0">
                <a:solidFill>
                  <a:schemeClr val="bg1"/>
                </a:solidFill>
                <a:latin typeface="微软雅黑" panose="020B0503020204020204" pitchFamily="34" charset="-122"/>
                <a:ea typeface="微软雅黑" panose="020B0503020204020204" pitchFamily="34" charset="-122"/>
                <a:cs typeface="+mn-ea"/>
                <a:sym typeface="Source Han Serif SC" panose="02020400000000000000" pitchFamily="18" charset="-122"/>
              </a:rPr>
              <a:t>方法</a:t>
            </a:r>
            <a:endParaRPr lang="en-US" altLang="zh-CN" sz="2000" b="1" kern="0" spc="300" dirty="0">
              <a:solidFill>
                <a:schemeClr val="bg1"/>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0" name="六边形 9"/>
          <p:cNvSpPr>
            <a:spLocks noChangeAspect="1"/>
          </p:cNvSpPr>
          <p:nvPr/>
        </p:nvSpPr>
        <p:spPr>
          <a:xfrm>
            <a:off x="938756" y="3395334"/>
            <a:ext cx="1184412" cy="1005442"/>
          </a:xfrm>
          <a:prstGeom prst="hexagon">
            <a:avLst/>
          </a:prstGeom>
          <a:solidFill>
            <a:schemeClr val="accent1"/>
          </a:solidFill>
          <a:ln w="12700" cap="flat" cmpd="sng" algn="ctr">
            <a:noFill/>
            <a:prstDash val="solid"/>
            <a:miter lim="800000"/>
          </a:ln>
          <a:effectLst/>
        </p:spPr>
        <p:txBody>
          <a:bodyPr rtlCol="0" anchor="ctr">
            <a:scene3d>
              <a:camera prst="orthographicFront"/>
              <a:lightRig rig="threePt" dir="t"/>
            </a:scene3d>
            <a:sp3d contourW="12700"/>
          </a:bodyPr>
          <a:lstStyle/>
          <a:p>
            <a:pPr lvl="0" algn="ctr">
              <a:defRPr/>
            </a:pPr>
            <a:r>
              <a:rPr lang="zh-CN" altLang="en-US"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改善</a:t>
            </a:r>
            <a:endParaRPr lang="en-US" altLang="zh-CN"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lvl="0" algn="ctr">
              <a:defRPr/>
            </a:pPr>
            <a:r>
              <a:rPr lang="zh-CN" altLang="en-US"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方法</a:t>
            </a:r>
            <a:endParaRPr lang="en-US" altLang="zh-CN"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1" name="六边形 10"/>
          <p:cNvSpPr>
            <a:spLocks noChangeAspect="1"/>
          </p:cNvSpPr>
          <p:nvPr/>
        </p:nvSpPr>
        <p:spPr>
          <a:xfrm>
            <a:off x="938756" y="4860968"/>
            <a:ext cx="1184412" cy="1005442"/>
          </a:xfrm>
          <a:prstGeom prst="hexagon">
            <a:avLst/>
          </a:prstGeom>
          <a:solidFill>
            <a:schemeClr val="accent1"/>
          </a:solidFill>
          <a:ln w="12700" cap="flat" cmpd="sng" algn="ctr">
            <a:noFill/>
            <a:prstDash val="solid"/>
            <a:miter lim="800000"/>
          </a:ln>
          <a:effectLst/>
        </p:spPr>
        <p:txBody>
          <a:bodyPr rtlCol="0" anchor="ctr">
            <a:scene3d>
              <a:camera prst="orthographicFront"/>
              <a:lightRig rig="threePt" dir="t"/>
            </a:scene3d>
            <a:sp3d contourW="12700"/>
          </a:bodyPr>
          <a:lstStyle/>
          <a:p>
            <a:pPr lvl="0" algn="ctr">
              <a:defRPr/>
            </a:pPr>
            <a:r>
              <a:rPr lang="zh-CN" altLang="en-US"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改善</a:t>
            </a:r>
            <a:endParaRPr lang="en-US" altLang="zh-CN"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lvl="0" algn="ctr">
              <a:defRPr/>
            </a:pPr>
            <a:r>
              <a:rPr lang="zh-CN" altLang="en-US"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方法</a:t>
            </a:r>
            <a:endParaRPr lang="en-US" altLang="zh-CN"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5" name="六边形 14"/>
          <p:cNvSpPr>
            <a:spLocks noChangeAspect="1"/>
          </p:cNvSpPr>
          <p:nvPr/>
        </p:nvSpPr>
        <p:spPr>
          <a:xfrm>
            <a:off x="6168095" y="1929700"/>
            <a:ext cx="1184412" cy="1005442"/>
          </a:xfrm>
          <a:prstGeom prst="hexagon">
            <a:avLst/>
          </a:prstGeom>
          <a:solidFill>
            <a:schemeClr val="accent2"/>
          </a:solidFill>
          <a:ln w="12700" cap="flat" cmpd="sng" algn="ctr">
            <a:noFill/>
            <a:prstDash val="solid"/>
            <a:miter lim="800000"/>
          </a:ln>
          <a:effectLst/>
        </p:spPr>
        <p:txBody>
          <a:bodyPr rtlCol="0" anchor="ctr">
            <a:scene3d>
              <a:camera prst="orthographicFront"/>
              <a:lightRig rig="threePt" dir="t"/>
            </a:scene3d>
            <a:sp3d contourW="12700"/>
          </a:bodyPr>
          <a:lstStyle/>
          <a:p>
            <a:pPr lvl="0" algn="ctr">
              <a:defRPr/>
            </a:pPr>
            <a:r>
              <a:rPr lang="zh-CN" altLang="en-US"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改善</a:t>
            </a:r>
            <a:endParaRPr lang="en-US" altLang="zh-CN"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lvl="0" algn="ctr">
              <a:defRPr/>
            </a:pPr>
            <a:r>
              <a:rPr lang="zh-CN" altLang="en-US"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方法</a:t>
            </a:r>
            <a:endParaRPr lang="en-US" altLang="zh-CN"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8" name="六边形 17"/>
          <p:cNvSpPr>
            <a:spLocks noChangeAspect="1"/>
          </p:cNvSpPr>
          <p:nvPr/>
        </p:nvSpPr>
        <p:spPr>
          <a:xfrm>
            <a:off x="6168095" y="3395334"/>
            <a:ext cx="1184412" cy="1005442"/>
          </a:xfrm>
          <a:prstGeom prst="hexagon">
            <a:avLst/>
          </a:prstGeom>
          <a:solidFill>
            <a:schemeClr val="accent2"/>
          </a:solidFill>
          <a:ln w="12700" cap="flat" cmpd="sng" algn="ctr">
            <a:noFill/>
            <a:prstDash val="solid"/>
            <a:miter lim="800000"/>
          </a:ln>
          <a:effectLst/>
        </p:spPr>
        <p:txBody>
          <a:bodyPr rtlCol="0" anchor="ctr">
            <a:scene3d>
              <a:camera prst="orthographicFront"/>
              <a:lightRig rig="threePt" dir="t"/>
            </a:scene3d>
            <a:sp3d contourW="12700"/>
          </a:bodyPr>
          <a:lstStyle/>
          <a:p>
            <a:pPr lvl="0" algn="ctr">
              <a:defRPr/>
            </a:pPr>
            <a:r>
              <a:rPr lang="zh-CN" altLang="en-US"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改善</a:t>
            </a:r>
            <a:endParaRPr lang="en-US" altLang="zh-CN"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lvl="0" algn="ctr">
              <a:defRPr/>
            </a:pPr>
            <a:r>
              <a:rPr lang="zh-CN" altLang="en-US"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方法</a:t>
            </a:r>
            <a:endParaRPr lang="en-US" altLang="zh-CN"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9" name="六边形 18"/>
          <p:cNvSpPr>
            <a:spLocks noChangeAspect="1"/>
          </p:cNvSpPr>
          <p:nvPr/>
        </p:nvSpPr>
        <p:spPr>
          <a:xfrm>
            <a:off x="6168095" y="4860968"/>
            <a:ext cx="1184412" cy="1005442"/>
          </a:xfrm>
          <a:prstGeom prst="hexagon">
            <a:avLst/>
          </a:prstGeom>
          <a:solidFill>
            <a:schemeClr val="accent2"/>
          </a:solidFill>
          <a:ln w="12700" cap="flat" cmpd="sng" algn="ctr">
            <a:noFill/>
            <a:prstDash val="solid"/>
            <a:miter lim="800000"/>
          </a:ln>
          <a:effectLst/>
        </p:spPr>
        <p:txBody>
          <a:bodyPr rtlCol="0" anchor="ctr">
            <a:scene3d>
              <a:camera prst="orthographicFront"/>
              <a:lightRig rig="threePt" dir="t"/>
            </a:scene3d>
            <a:sp3d contourW="12700"/>
          </a:bodyPr>
          <a:lstStyle/>
          <a:p>
            <a:pPr lvl="0" algn="ctr">
              <a:defRPr/>
            </a:pPr>
            <a:r>
              <a:rPr lang="zh-CN" altLang="en-US"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改善</a:t>
            </a:r>
            <a:endParaRPr lang="en-US" altLang="zh-CN"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lvl="0" algn="ctr">
              <a:defRPr/>
            </a:pPr>
            <a:r>
              <a:rPr lang="zh-CN" altLang="en-US"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方法</a:t>
            </a:r>
            <a:endParaRPr lang="en-US" altLang="zh-CN" sz="2000" b="1" kern="0" spc="3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20" name="组合 19"/>
          <p:cNvGrpSpPr/>
          <p:nvPr/>
        </p:nvGrpSpPr>
        <p:grpSpPr>
          <a:xfrm>
            <a:off x="2187766" y="1959094"/>
            <a:ext cx="3585789" cy="784800"/>
            <a:chOff x="2486796" y="2343753"/>
            <a:chExt cx="3585789" cy="784800"/>
          </a:xfrm>
        </p:grpSpPr>
        <p:sp>
          <p:nvSpPr>
            <p:cNvPr id="21" name="文本框 20"/>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标题文字添加</a:t>
              </a:r>
              <a:endPar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文本框 21"/>
            <p:cNvSpPr txBox="1"/>
            <p:nvPr/>
          </p:nvSpPr>
          <p:spPr>
            <a:xfrm>
              <a:off x="2486796" y="2687228"/>
              <a:ext cx="3585789" cy="44132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err="1">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点击输入标题，点击输入标题，点击输入标题，点击输入标题</a:t>
              </a:r>
              <a:r>
                <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3" name="组合 22"/>
          <p:cNvGrpSpPr/>
          <p:nvPr/>
        </p:nvGrpSpPr>
        <p:grpSpPr>
          <a:xfrm>
            <a:off x="2187766" y="3420734"/>
            <a:ext cx="3585789" cy="784800"/>
            <a:chOff x="2486796" y="2343753"/>
            <a:chExt cx="3585789" cy="784800"/>
          </a:xfrm>
        </p:grpSpPr>
        <p:sp>
          <p:nvSpPr>
            <p:cNvPr id="24" name="文本框 23"/>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标题文字添加</a:t>
              </a:r>
              <a:endPar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文本框 24"/>
            <p:cNvSpPr txBox="1"/>
            <p:nvPr/>
          </p:nvSpPr>
          <p:spPr>
            <a:xfrm>
              <a:off x="2486796" y="2687228"/>
              <a:ext cx="3585789" cy="44132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err="1">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点击输入标题，点击输入标题，点击输入标题，点击输入标题</a:t>
              </a:r>
              <a:r>
                <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6" name="组合 25"/>
          <p:cNvGrpSpPr/>
          <p:nvPr/>
        </p:nvGrpSpPr>
        <p:grpSpPr>
          <a:xfrm>
            <a:off x="2187766" y="4882636"/>
            <a:ext cx="3585789" cy="784800"/>
            <a:chOff x="2486796" y="2343753"/>
            <a:chExt cx="3585789" cy="784800"/>
          </a:xfrm>
        </p:grpSpPr>
        <p:sp>
          <p:nvSpPr>
            <p:cNvPr id="27" name="文本框 26"/>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标题文字添加</a:t>
              </a:r>
              <a:endPar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8" name="文本框 27"/>
            <p:cNvSpPr txBox="1"/>
            <p:nvPr/>
          </p:nvSpPr>
          <p:spPr>
            <a:xfrm>
              <a:off x="2486796" y="2687228"/>
              <a:ext cx="3585789" cy="44132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err="1">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点击输入标题，点击输入标题，点击输入标题，点击输入标题</a:t>
              </a:r>
              <a:r>
                <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9" name="组合 28"/>
          <p:cNvGrpSpPr/>
          <p:nvPr/>
        </p:nvGrpSpPr>
        <p:grpSpPr>
          <a:xfrm>
            <a:off x="7494470" y="1959094"/>
            <a:ext cx="3585789" cy="784800"/>
            <a:chOff x="2486796" y="2343753"/>
            <a:chExt cx="3585789" cy="784800"/>
          </a:xfrm>
        </p:grpSpPr>
        <p:sp>
          <p:nvSpPr>
            <p:cNvPr id="30" name="文本框 29"/>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标题文字添加</a:t>
              </a:r>
              <a:endPar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文本框 30"/>
            <p:cNvSpPr txBox="1"/>
            <p:nvPr/>
          </p:nvSpPr>
          <p:spPr>
            <a:xfrm>
              <a:off x="2486796" y="2687228"/>
              <a:ext cx="3585789" cy="44132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err="1">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点击输入标题，点击输入标题，点击输入标题，点击输入标题</a:t>
              </a:r>
              <a:r>
                <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2" name="组合 31"/>
          <p:cNvGrpSpPr/>
          <p:nvPr/>
        </p:nvGrpSpPr>
        <p:grpSpPr>
          <a:xfrm>
            <a:off x="7494470" y="3420734"/>
            <a:ext cx="3585789" cy="784800"/>
            <a:chOff x="2486796" y="2343753"/>
            <a:chExt cx="3585789" cy="784800"/>
          </a:xfrm>
        </p:grpSpPr>
        <p:sp>
          <p:nvSpPr>
            <p:cNvPr id="33" name="文本框 32"/>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标题文字添加</a:t>
              </a:r>
              <a:endPar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4" name="文本框 33"/>
            <p:cNvSpPr txBox="1"/>
            <p:nvPr/>
          </p:nvSpPr>
          <p:spPr>
            <a:xfrm>
              <a:off x="2486796" y="2687228"/>
              <a:ext cx="3585789" cy="44132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err="1">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点击输入标题，点击输入标题，点击输入标题，点击输入标题</a:t>
              </a:r>
              <a:r>
                <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5" name="组合 34"/>
          <p:cNvGrpSpPr/>
          <p:nvPr/>
        </p:nvGrpSpPr>
        <p:grpSpPr>
          <a:xfrm>
            <a:off x="7494470" y="4882636"/>
            <a:ext cx="3585789" cy="784800"/>
            <a:chOff x="2486796" y="2343753"/>
            <a:chExt cx="3585789" cy="784800"/>
          </a:xfrm>
        </p:grpSpPr>
        <p:sp>
          <p:nvSpPr>
            <p:cNvPr id="36" name="文本框 35"/>
            <p:cNvSpPr txBox="1"/>
            <p:nvPr/>
          </p:nvSpPr>
          <p:spPr>
            <a:xfrm>
              <a:off x="2486796" y="2343753"/>
              <a:ext cx="3585789"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标题文字添加</a:t>
              </a:r>
              <a:endPar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7" name="文本框 36"/>
            <p:cNvSpPr txBox="1"/>
            <p:nvPr/>
          </p:nvSpPr>
          <p:spPr>
            <a:xfrm>
              <a:off x="2486796" y="2687228"/>
              <a:ext cx="3585789" cy="44132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err="1">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点击输入标题，点击输入标题，点击输入标题，点击输入标题</a:t>
              </a:r>
              <a:r>
                <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8" name="组合 37"/>
          <p:cNvGrpSpPr/>
          <p:nvPr/>
        </p:nvGrpSpPr>
        <p:grpSpPr>
          <a:xfrm>
            <a:off x="358843" y="258614"/>
            <a:ext cx="3296425" cy="825902"/>
            <a:chOff x="2720780" y="2399708"/>
            <a:chExt cx="3297188" cy="826093"/>
          </a:xfrm>
        </p:grpSpPr>
        <p:grpSp>
          <p:nvGrpSpPr>
            <p:cNvPr id="39" name="组合 38"/>
            <p:cNvGrpSpPr/>
            <p:nvPr/>
          </p:nvGrpSpPr>
          <p:grpSpPr>
            <a:xfrm>
              <a:off x="2993665" y="2399708"/>
              <a:ext cx="3024303" cy="826093"/>
              <a:chOff x="2169160" y="2573867"/>
              <a:chExt cx="3024303" cy="826093"/>
            </a:xfrm>
          </p:grpSpPr>
          <p:sp>
            <p:nvSpPr>
              <p:cNvPr id="41" name="文本框 40"/>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2" name="文本框 41"/>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43" name="直接连接符 42"/>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64" presetClass="path" presetSubtype="0" decel="100000" fill="hold" grpId="1" nodeType="afterEffect">
                                  <p:stCondLst>
                                    <p:cond delay="0"/>
                                  </p:stCondLst>
                                  <p:childTnLst>
                                    <p:animMotion origin="layout" path="M -8.33333E-07 3.7037E-07 L -8.33333E-07 -0.18472" pathEditMode="relative" rAng="0" ptsTypes="AA">
                                      <p:cBhvr>
                                        <p:cTn id="10" dur="1250" spd="-100000" fill="hold"/>
                                        <p:tgtEl>
                                          <p:spTgt spid="9"/>
                                        </p:tgtEl>
                                        <p:attrNameLst>
                                          <p:attrName>ppt_x</p:attrName>
                                          <p:attrName>ppt_y</p:attrName>
                                        </p:attrNameLst>
                                      </p:cBhvr>
                                      <p:rCtr x="0" y="-9236"/>
                                    </p:animMotion>
                                  </p:childTnLst>
                                </p:cTn>
                              </p:par>
                            </p:childTnLst>
                          </p:cTn>
                        </p:par>
                        <p:par>
                          <p:cTn id="11" fill="hold">
                            <p:stCondLst>
                              <p:cond delay="2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childTnLst>
                                </p:cTn>
                              </p:par>
                            </p:childTnLst>
                          </p:cTn>
                        </p:par>
                        <p:par>
                          <p:cTn id="15" fill="hold">
                            <p:stCondLst>
                              <p:cond delay="3500"/>
                            </p:stCondLst>
                            <p:childTnLst>
                              <p:par>
                                <p:cTn id="16" presetID="64" presetClass="path" presetSubtype="0" decel="100000" fill="hold" grpId="1" nodeType="afterEffect">
                                  <p:stCondLst>
                                    <p:cond delay="0"/>
                                  </p:stCondLst>
                                  <p:childTnLst>
                                    <p:animMotion origin="layout" path="M -8.33333E-07 2.96296E-06 L -8.33333E-07 -0.34468" pathEditMode="relative" rAng="0" ptsTypes="AA">
                                      <p:cBhvr>
                                        <p:cTn id="17" dur="1500" spd="-100000" fill="hold"/>
                                        <p:tgtEl>
                                          <p:spTgt spid="10"/>
                                        </p:tgtEl>
                                        <p:attrNameLst>
                                          <p:attrName>ppt_x</p:attrName>
                                          <p:attrName>ppt_y</p:attrName>
                                        </p:attrNameLst>
                                      </p:cBhvr>
                                      <p:rCtr x="0" y="-17245"/>
                                    </p:animMotion>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childTnLst>
                                </p:cTn>
                              </p:par>
                            </p:childTnLst>
                          </p:cTn>
                        </p:par>
                        <p:par>
                          <p:cTn id="22" fill="hold">
                            <p:stCondLst>
                              <p:cond delay="6000"/>
                            </p:stCondLst>
                            <p:childTnLst>
                              <p:par>
                                <p:cTn id="23" presetID="64" presetClass="path" presetSubtype="0" decel="100000" fill="hold" grpId="1" nodeType="afterEffect">
                                  <p:stCondLst>
                                    <p:cond delay="0"/>
                                  </p:stCondLst>
                                  <p:childTnLst>
                                    <p:animMotion origin="layout" path="M -8.33333E-07 -4.44444E-06 L -8.33333E-07 -0.50416" pathEditMode="relative" rAng="0" ptsTypes="AA">
                                      <p:cBhvr>
                                        <p:cTn id="24" dur="1750" spd="-100000" fill="hold"/>
                                        <p:tgtEl>
                                          <p:spTgt spid="11"/>
                                        </p:tgtEl>
                                        <p:attrNameLst>
                                          <p:attrName>ppt_x</p:attrName>
                                          <p:attrName>ppt_y</p:attrName>
                                        </p:attrNameLst>
                                      </p:cBhvr>
                                      <p:rCtr x="0" y="-25208"/>
                                    </p:animMotion>
                                  </p:childTnLst>
                                </p:cTn>
                              </p:par>
                            </p:childTnLst>
                          </p:cTn>
                        </p:par>
                        <p:par>
                          <p:cTn id="25" fill="hold">
                            <p:stCondLst>
                              <p:cond delay="80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childTnLst>
                                </p:cTn>
                              </p:par>
                            </p:childTnLst>
                          </p:cTn>
                        </p:par>
                        <p:par>
                          <p:cTn id="29" fill="hold">
                            <p:stCondLst>
                              <p:cond delay="9000"/>
                            </p:stCondLst>
                            <p:childTnLst>
                              <p:par>
                                <p:cTn id="30" presetID="64" presetClass="path" presetSubtype="0" decel="100000" fill="hold" grpId="1" nodeType="afterEffect">
                                  <p:stCondLst>
                                    <p:cond delay="0"/>
                                  </p:stCondLst>
                                  <p:childTnLst>
                                    <p:animMotion origin="layout" path="M 2.91667E-06 3.7037E-07 L 2.91667E-06 -0.18472" pathEditMode="relative" rAng="0" ptsTypes="AA">
                                      <p:cBhvr>
                                        <p:cTn id="31" dur="1250" spd="-100000" fill="hold"/>
                                        <p:tgtEl>
                                          <p:spTgt spid="15"/>
                                        </p:tgtEl>
                                        <p:attrNameLst>
                                          <p:attrName>ppt_x</p:attrName>
                                          <p:attrName>ppt_y</p:attrName>
                                        </p:attrNameLst>
                                      </p:cBhvr>
                                      <p:rCtr x="0" y="-9236"/>
                                    </p:animMotion>
                                  </p:childTnLst>
                                </p:cTn>
                              </p:par>
                            </p:childTnLst>
                          </p:cTn>
                        </p:par>
                        <p:par>
                          <p:cTn id="32" fill="hold">
                            <p:stCondLst>
                              <p:cond delay="10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childTnLst>
                                </p:cTn>
                              </p:par>
                            </p:childTnLst>
                          </p:cTn>
                        </p:par>
                        <p:par>
                          <p:cTn id="36" fill="hold">
                            <p:stCondLst>
                              <p:cond delay="11500"/>
                            </p:stCondLst>
                            <p:childTnLst>
                              <p:par>
                                <p:cTn id="37" presetID="64" presetClass="path" presetSubtype="0" decel="100000" fill="hold" grpId="1" nodeType="afterEffect">
                                  <p:stCondLst>
                                    <p:cond delay="0"/>
                                  </p:stCondLst>
                                  <p:childTnLst>
                                    <p:animMotion origin="layout" path="M 2.91667E-06 2.96296E-06 L 2.91667E-06 -0.34468" pathEditMode="relative" rAng="0" ptsTypes="AA">
                                      <p:cBhvr>
                                        <p:cTn id="38" dur="1500" spd="-100000" fill="hold"/>
                                        <p:tgtEl>
                                          <p:spTgt spid="18"/>
                                        </p:tgtEl>
                                        <p:attrNameLst>
                                          <p:attrName>ppt_x</p:attrName>
                                          <p:attrName>ppt_y</p:attrName>
                                        </p:attrNameLst>
                                      </p:cBhvr>
                                      <p:rCtr x="0" y="-17245"/>
                                    </p:animMotion>
                                  </p:childTnLst>
                                </p:cTn>
                              </p:par>
                            </p:childTnLst>
                          </p:cTn>
                        </p:par>
                        <p:par>
                          <p:cTn id="39" fill="hold">
                            <p:stCondLst>
                              <p:cond delay="13000"/>
                            </p:stCondLst>
                            <p:childTnLst>
                              <p:par>
                                <p:cTn id="40" presetID="10"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childTnLst>
                                </p:cTn>
                              </p:par>
                            </p:childTnLst>
                          </p:cTn>
                        </p:par>
                        <p:par>
                          <p:cTn id="43" fill="hold">
                            <p:stCondLst>
                              <p:cond delay="14000"/>
                            </p:stCondLst>
                            <p:childTnLst>
                              <p:par>
                                <p:cTn id="44" presetID="64" presetClass="path" presetSubtype="0" decel="100000" fill="hold" grpId="1" nodeType="afterEffect">
                                  <p:stCondLst>
                                    <p:cond delay="0"/>
                                  </p:stCondLst>
                                  <p:childTnLst>
                                    <p:animMotion origin="layout" path="M 2.91667E-06 -4.44444E-06 L 2.91667E-06 -0.50416" pathEditMode="relative" rAng="0" ptsTypes="AA">
                                      <p:cBhvr>
                                        <p:cTn id="45" dur="1750" spd="-100000" fill="hold"/>
                                        <p:tgtEl>
                                          <p:spTgt spid="19"/>
                                        </p:tgtEl>
                                        <p:attrNameLst>
                                          <p:attrName>ppt_x</p:attrName>
                                          <p:attrName>ppt_y</p:attrName>
                                        </p:attrNameLst>
                                      </p:cBhvr>
                                      <p:rCtr x="0" y="-25208"/>
                                    </p:animMotion>
                                  </p:childTnLst>
                                </p:cTn>
                              </p:par>
                            </p:childTnLst>
                          </p:cTn>
                        </p:par>
                        <p:par>
                          <p:cTn id="46" fill="hold">
                            <p:stCondLst>
                              <p:cond delay="16000"/>
                            </p:stCondLst>
                            <p:childTnLst>
                              <p:par>
                                <p:cTn id="47" presetID="2" presetClass="entr" presetSubtype="2"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ppt_y"/>
                                          </p:val>
                                        </p:tav>
                                        <p:tav tm="100000">
                                          <p:val>
                                            <p:strVal val="#ppt_y"/>
                                          </p:val>
                                        </p:tav>
                                      </p:tavLst>
                                    </p:anim>
                                  </p:childTnLst>
                                </p:cTn>
                              </p:par>
                            </p:childTnLst>
                          </p:cTn>
                        </p:par>
                        <p:par>
                          <p:cTn id="51" fill="hold">
                            <p:stCondLst>
                              <p:cond delay="16500"/>
                            </p:stCondLst>
                            <p:childTnLst>
                              <p:par>
                                <p:cTn id="52" presetID="2" presetClass="entr" presetSubtype="2"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1+#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17000"/>
                            </p:stCondLst>
                            <p:childTnLst>
                              <p:par>
                                <p:cTn id="57" presetID="2" presetClass="entr" presetSubtype="2"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1+#ppt_w/2"/>
                                          </p:val>
                                        </p:tav>
                                        <p:tav tm="100000">
                                          <p:val>
                                            <p:strVal val="#ppt_x"/>
                                          </p:val>
                                        </p:tav>
                                      </p:tavLst>
                                    </p:anim>
                                    <p:anim calcmode="lin" valueType="num">
                                      <p:cBhvr additive="base">
                                        <p:cTn id="60" dur="500" fill="hold"/>
                                        <p:tgtEl>
                                          <p:spTgt spid="26"/>
                                        </p:tgtEl>
                                        <p:attrNameLst>
                                          <p:attrName>ppt_y</p:attrName>
                                        </p:attrNameLst>
                                      </p:cBhvr>
                                      <p:tavLst>
                                        <p:tav tm="0">
                                          <p:val>
                                            <p:strVal val="#ppt_y"/>
                                          </p:val>
                                        </p:tav>
                                        <p:tav tm="100000">
                                          <p:val>
                                            <p:strVal val="#ppt_y"/>
                                          </p:val>
                                        </p:tav>
                                      </p:tavLst>
                                    </p:anim>
                                  </p:childTnLst>
                                </p:cTn>
                              </p:par>
                            </p:childTnLst>
                          </p:cTn>
                        </p:par>
                        <p:par>
                          <p:cTn id="61" fill="hold">
                            <p:stCondLst>
                              <p:cond delay="17500"/>
                            </p:stCondLst>
                            <p:childTnLst>
                              <p:par>
                                <p:cTn id="62" presetID="2" presetClass="entr" presetSubtype="2"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fill="hold"/>
                                        <p:tgtEl>
                                          <p:spTgt spid="29"/>
                                        </p:tgtEl>
                                        <p:attrNameLst>
                                          <p:attrName>ppt_x</p:attrName>
                                        </p:attrNameLst>
                                      </p:cBhvr>
                                      <p:tavLst>
                                        <p:tav tm="0">
                                          <p:val>
                                            <p:strVal val="1+#ppt_w/2"/>
                                          </p:val>
                                        </p:tav>
                                        <p:tav tm="100000">
                                          <p:val>
                                            <p:strVal val="#ppt_x"/>
                                          </p:val>
                                        </p:tav>
                                      </p:tavLst>
                                    </p:anim>
                                    <p:anim calcmode="lin" valueType="num">
                                      <p:cBhvr additive="base">
                                        <p:cTn id="65" dur="500" fill="hold"/>
                                        <p:tgtEl>
                                          <p:spTgt spid="29"/>
                                        </p:tgtEl>
                                        <p:attrNameLst>
                                          <p:attrName>ppt_y</p:attrName>
                                        </p:attrNameLst>
                                      </p:cBhvr>
                                      <p:tavLst>
                                        <p:tav tm="0">
                                          <p:val>
                                            <p:strVal val="#ppt_y"/>
                                          </p:val>
                                        </p:tav>
                                        <p:tav tm="100000">
                                          <p:val>
                                            <p:strVal val="#ppt_y"/>
                                          </p:val>
                                        </p:tav>
                                      </p:tavLst>
                                    </p:anim>
                                  </p:childTnLst>
                                </p:cTn>
                              </p:par>
                            </p:childTnLst>
                          </p:cTn>
                        </p:par>
                        <p:par>
                          <p:cTn id="66" fill="hold">
                            <p:stCondLst>
                              <p:cond delay="18000"/>
                            </p:stCondLst>
                            <p:childTnLst>
                              <p:par>
                                <p:cTn id="67" presetID="2" presetClass="entr" presetSubtype="2" fill="hold" nodeType="after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additive="base">
                                        <p:cTn id="69" dur="500" fill="hold"/>
                                        <p:tgtEl>
                                          <p:spTgt spid="32"/>
                                        </p:tgtEl>
                                        <p:attrNameLst>
                                          <p:attrName>ppt_x</p:attrName>
                                        </p:attrNameLst>
                                      </p:cBhvr>
                                      <p:tavLst>
                                        <p:tav tm="0">
                                          <p:val>
                                            <p:strVal val="1+#ppt_w/2"/>
                                          </p:val>
                                        </p:tav>
                                        <p:tav tm="100000">
                                          <p:val>
                                            <p:strVal val="#ppt_x"/>
                                          </p:val>
                                        </p:tav>
                                      </p:tavLst>
                                    </p:anim>
                                    <p:anim calcmode="lin" valueType="num">
                                      <p:cBhvr additive="base">
                                        <p:cTn id="70" dur="500" fill="hold"/>
                                        <p:tgtEl>
                                          <p:spTgt spid="32"/>
                                        </p:tgtEl>
                                        <p:attrNameLst>
                                          <p:attrName>ppt_y</p:attrName>
                                        </p:attrNameLst>
                                      </p:cBhvr>
                                      <p:tavLst>
                                        <p:tav tm="0">
                                          <p:val>
                                            <p:strVal val="#ppt_y"/>
                                          </p:val>
                                        </p:tav>
                                        <p:tav tm="100000">
                                          <p:val>
                                            <p:strVal val="#ppt_y"/>
                                          </p:val>
                                        </p:tav>
                                      </p:tavLst>
                                    </p:anim>
                                  </p:childTnLst>
                                </p:cTn>
                              </p:par>
                            </p:childTnLst>
                          </p:cTn>
                        </p:par>
                        <p:par>
                          <p:cTn id="71" fill="hold">
                            <p:stCondLst>
                              <p:cond delay="18500"/>
                            </p:stCondLst>
                            <p:childTnLst>
                              <p:par>
                                <p:cTn id="72" presetID="2" presetClass="entr" presetSubtype="2" fill="hold"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fill="hold"/>
                                        <p:tgtEl>
                                          <p:spTgt spid="35"/>
                                        </p:tgtEl>
                                        <p:attrNameLst>
                                          <p:attrName>ppt_x</p:attrName>
                                        </p:attrNameLst>
                                      </p:cBhvr>
                                      <p:tavLst>
                                        <p:tav tm="0">
                                          <p:val>
                                            <p:strVal val="1+#ppt_w/2"/>
                                          </p:val>
                                        </p:tav>
                                        <p:tav tm="100000">
                                          <p:val>
                                            <p:strVal val="#ppt_x"/>
                                          </p:val>
                                        </p:tav>
                                      </p:tavLst>
                                    </p:anim>
                                    <p:anim calcmode="lin" valueType="num">
                                      <p:cBhvr additive="base">
                                        <p:cTn id="75" dur="500" fill="hold"/>
                                        <p:tgtEl>
                                          <p:spTgt spid="35"/>
                                        </p:tgtEl>
                                        <p:attrNameLst>
                                          <p:attrName>ppt_y</p:attrName>
                                        </p:attrNameLst>
                                      </p:cBhvr>
                                      <p:tavLst>
                                        <p:tav tm="0">
                                          <p:val>
                                            <p:strVal val="#ppt_y"/>
                                          </p:val>
                                        </p:tav>
                                        <p:tav tm="100000">
                                          <p:val>
                                            <p:strVal val="#ppt_y"/>
                                          </p:val>
                                        </p:tav>
                                      </p:tavLst>
                                    </p:anim>
                                  </p:childTnLst>
                                </p:cTn>
                              </p:par>
                            </p:childTnLst>
                          </p:cTn>
                        </p:par>
                        <p:par>
                          <p:cTn id="76" fill="hold">
                            <p:stCondLst>
                              <p:cond delay="19000"/>
                            </p:stCondLst>
                            <p:childTnLst>
                              <p:par>
                                <p:cTn id="77" presetID="2" presetClass="entr" presetSubtype="8"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fill="hold"/>
                                        <p:tgtEl>
                                          <p:spTgt spid="38"/>
                                        </p:tgtEl>
                                        <p:attrNameLst>
                                          <p:attrName>ppt_x</p:attrName>
                                        </p:attrNameLst>
                                      </p:cBhvr>
                                      <p:tavLst>
                                        <p:tav tm="0">
                                          <p:val>
                                            <p:strVal val="0-#ppt_w/2"/>
                                          </p:val>
                                        </p:tav>
                                        <p:tav tm="100000">
                                          <p:val>
                                            <p:strVal val="#ppt_x"/>
                                          </p:val>
                                        </p:tav>
                                      </p:tavLst>
                                    </p:anim>
                                    <p:anim calcmode="lin" valueType="num">
                                      <p:cBhvr additive="base">
                                        <p:cTn id="8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5" grpId="0" animBg="1"/>
      <p:bldP spid="15" grpId="1" animBg="1"/>
      <p:bldP spid="18" grpId="0" animBg="1"/>
      <p:bldP spid="18" grpId="1" animBg="1"/>
      <p:bldP spid="19" grpId="0" animBg="1"/>
      <p:bldP spid="19"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淘宝网Chenying0907出品 37"/>
          <p:cNvGrpSpPr/>
          <p:nvPr/>
        </p:nvGrpSpPr>
        <p:grpSpPr>
          <a:xfrm>
            <a:off x="296327" y="1797323"/>
            <a:ext cx="5689727" cy="3794321"/>
            <a:chOff x="1692164" y="883995"/>
            <a:chExt cx="5356460" cy="3570973"/>
          </a:xfrm>
        </p:grpSpPr>
        <p:graphicFrame>
          <p:nvGraphicFramePr>
            <p:cNvPr id="10" name="图表 9"/>
            <p:cNvGraphicFramePr/>
            <p:nvPr/>
          </p:nvGraphicFramePr>
          <p:xfrm>
            <a:off x="1692164" y="883995"/>
            <a:ext cx="5356460" cy="3570973"/>
          </p:xfrm>
          <a:graphic>
            <a:graphicData uri="http://schemas.openxmlformats.org/drawingml/2006/chart">
              <c:chart xmlns:c="http://schemas.openxmlformats.org/drawingml/2006/chart" xmlns:r="http://schemas.openxmlformats.org/officeDocument/2006/relationships" r:id="rId1"/>
            </a:graphicData>
          </a:graphic>
        </p:graphicFrame>
        <p:grpSp>
          <p:nvGrpSpPr>
            <p:cNvPr id="11" name="Group 4"/>
            <p:cNvGrpSpPr>
              <a:grpSpLocks noChangeAspect="1"/>
            </p:cNvGrpSpPr>
            <p:nvPr/>
          </p:nvGrpSpPr>
          <p:grpSpPr>
            <a:xfrm>
              <a:off x="4042504" y="2156618"/>
              <a:ext cx="822325" cy="830263"/>
              <a:chOff x="2621" y="1356"/>
              <a:chExt cx="518" cy="523"/>
            </a:xfrm>
            <a:solidFill>
              <a:schemeClr val="accent1"/>
            </a:solidFill>
          </p:grpSpPr>
          <p:sp>
            <p:nvSpPr>
              <p:cNvPr id="15" name="淘宝网Chenying0907出品 5"/>
              <p:cNvSpPr/>
              <p:nvPr/>
            </p:nvSpPr>
            <p:spPr bwMode="auto">
              <a:xfrm>
                <a:off x="2647" y="1359"/>
                <a:ext cx="226" cy="235"/>
              </a:xfrm>
              <a:custGeom>
                <a:avLst/>
                <a:gdLst>
                  <a:gd name="T0" fmla="*/ 64 w 94"/>
                  <a:gd name="T1" fmla="*/ 94 h 98"/>
                  <a:gd name="T2" fmla="*/ 69 w 94"/>
                  <a:gd name="T3" fmla="*/ 84 h 98"/>
                  <a:gd name="T4" fmla="*/ 69 w 94"/>
                  <a:gd name="T5" fmla="*/ 82 h 98"/>
                  <a:gd name="T6" fmla="*/ 68 w 94"/>
                  <a:gd name="T7" fmla="*/ 81 h 98"/>
                  <a:gd name="T8" fmla="*/ 59 w 94"/>
                  <a:gd name="T9" fmla="*/ 89 h 98"/>
                  <a:gd name="T10" fmla="*/ 64 w 94"/>
                  <a:gd name="T11" fmla="*/ 79 h 98"/>
                  <a:gd name="T12" fmla="*/ 65 w 94"/>
                  <a:gd name="T13" fmla="*/ 77 h 98"/>
                  <a:gd name="T14" fmla="*/ 63 w 94"/>
                  <a:gd name="T15" fmla="*/ 76 h 98"/>
                  <a:gd name="T16" fmla="*/ 55 w 94"/>
                  <a:gd name="T17" fmla="*/ 84 h 98"/>
                  <a:gd name="T18" fmla="*/ 60 w 94"/>
                  <a:gd name="T19" fmla="*/ 74 h 98"/>
                  <a:gd name="T20" fmla="*/ 60 w 94"/>
                  <a:gd name="T21" fmla="*/ 72 h 98"/>
                  <a:gd name="T22" fmla="*/ 59 w 94"/>
                  <a:gd name="T23" fmla="*/ 71 h 98"/>
                  <a:gd name="T24" fmla="*/ 50 w 94"/>
                  <a:gd name="T25" fmla="*/ 79 h 98"/>
                  <a:gd name="T26" fmla="*/ 55 w 94"/>
                  <a:gd name="T27" fmla="*/ 69 h 98"/>
                  <a:gd name="T28" fmla="*/ 54 w 94"/>
                  <a:gd name="T29" fmla="*/ 66 h 98"/>
                  <a:gd name="T30" fmla="*/ 46 w 94"/>
                  <a:gd name="T31" fmla="*/ 74 h 98"/>
                  <a:gd name="T32" fmla="*/ 58 w 94"/>
                  <a:gd name="T33" fmla="*/ 57 h 98"/>
                  <a:gd name="T34" fmla="*/ 58 w 94"/>
                  <a:gd name="T35" fmla="*/ 53 h 98"/>
                  <a:gd name="T36" fmla="*/ 39 w 94"/>
                  <a:gd name="T37" fmla="*/ 67 h 98"/>
                  <a:gd name="T38" fmla="*/ 44 w 94"/>
                  <a:gd name="T39" fmla="*/ 57 h 98"/>
                  <a:gd name="T40" fmla="*/ 44 w 94"/>
                  <a:gd name="T41" fmla="*/ 55 h 98"/>
                  <a:gd name="T42" fmla="*/ 43 w 94"/>
                  <a:gd name="T43" fmla="*/ 54 h 98"/>
                  <a:gd name="T44" fmla="*/ 34 w 94"/>
                  <a:gd name="T45" fmla="*/ 62 h 98"/>
                  <a:gd name="T46" fmla="*/ 40 w 94"/>
                  <a:gd name="T47" fmla="*/ 52 h 98"/>
                  <a:gd name="T48" fmla="*/ 39 w 94"/>
                  <a:gd name="T49" fmla="*/ 49 h 98"/>
                  <a:gd name="T50" fmla="*/ 30 w 94"/>
                  <a:gd name="T51" fmla="*/ 57 h 98"/>
                  <a:gd name="T52" fmla="*/ 35 w 94"/>
                  <a:gd name="T53" fmla="*/ 47 h 98"/>
                  <a:gd name="T54" fmla="*/ 34 w 94"/>
                  <a:gd name="T55" fmla="*/ 44 h 98"/>
                  <a:gd name="T56" fmla="*/ 25 w 94"/>
                  <a:gd name="T57" fmla="*/ 52 h 98"/>
                  <a:gd name="T58" fmla="*/ 31 w 94"/>
                  <a:gd name="T59" fmla="*/ 42 h 98"/>
                  <a:gd name="T60" fmla="*/ 31 w 94"/>
                  <a:gd name="T61" fmla="*/ 41 h 98"/>
                  <a:gd name="T62" fmla="*/ 31 w 94"/>
                  <a:gd name="T63" fmla="*/ 40 h 98"/>
                  <a:gd name="T64" fmla="*/ 29 w 94"/>
                  <a:gd name="T65" fmla="*/ 40 h 98"/>
                  <a:gd name="T66" fmla="*/ 18 w 94"/>
                  <a:gd name="T67" fmla="*/ 44 h 98"/>
                  <a:gd name="T68" fmla="*/ 34 w 94"/>
                  <a:gd name="T69" fmla="*/ 26 h 98"/>
                  <a:gd name="T70" fmla="*/ 14 w 94"/>
                  <a:gd name="T71" fmla="*/ 40 h 98"/>
                  <a:gd name="T72" fmla="*/ 34 w 94"/>
                  <a:gd name="T73" fmla="*/ 6 h 98"/>
                  <a:gd name="T74" fmla="*/ 94 w 94"/>
                  <a:gd name="T75" fmla="*/ 64 h 98"/>
                  <a:gd name="T76" fmla="*/ 32 w 94"/>
                  <a:gd name="T77" fmla="*/ 1 h 98"/>
                  <a:gd name="T78" fmla="*/ 0 w 94"/>
                  <a:gd name="T79" fmla="*/ 31 h 98"/>
                  <a:gd name="T80" fmla="*/ 61 w 94"/>
                  <a:gd name="T81"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4" h="98">
                    <a:moveTo>
                      <a:pt x="61" y="98"/>
                    </a:moveTo>
                    <a:cubicBezTo>
                      <a:pt x="64" y="94"/>
                      <a:pt x="64" y="94"/>
                      <a:pt x="64" y="94"/>
                    </a:cubicBezTo>
                    <a:cubicBezTo>
                      <a:pt x="61" y="91"/>
                      <a:pt x="61" y="91"/>
                      <a:pt x="61" y="91"/>
                    </a:cubicBezTo>
                    <a:cubicBezTo>
                      <a:pt x="69" y="84"/>
                      <a:pt x="69" y="84"/>
                      <a:pt x="69" y="84"/>
                    </a:cubicBezTo>
                    <a:cubicBezTo>
                      <a:pt x="69" y="83"/>
                      <a:pt x="69" y="83"/>
                      <a:pt x="69" y="83"/>
                    </a:cubicBezTo>
                    <a:cubicBezTo>
                      <a:pt x="69" y="82"/>
                      <a:pt x="69" y="82"/>
                      <a:pt x="69" y="82"/>
                    </a:cubicBezTo>
                    <a:cubicBezTo>
                      <a:pt x="69" y="82"/>
                      <a:pt x="69" y="82"/>
                      <a:pt x="69" y="82"/>
                    </a:cubicBezTo>
                    <a:cubicBezTo>
                      <a:pt x="69" y="81"/>
                      <a:pt x="68" y="81"/>
                      <a:pt x="68" y="81"/>
                    </a:cubicBezTo>
                    <a:cubicBezTo>
                      <a:pt x="67" y="81"/>
                      <a:pt x="67" y="81"/>
                      <a:pt x="67" y="81"/>
                    </a:cubicBezTo>
                    <a:cubicBezTo>
                      <a:pt x="59" y="89"/>
                      <a:pt x="59" y="89"/>
                      <a:pt x="59" y="89"/>
                    </a:cubicBezTo>
                    <a:cubicBezTo>
                      <a:pt x="57" y="86"/>
                      <a:pt x="57" y="86"/>
                      <a:pt x="57" y="86"/>
                    </a:cubicBezTo>
                    <a:cubicBezTo>
                      <a:pt x="64" y="79"/>
                      <a:pt x="64" y="79"/>
                      <a:pt x="64" y="79"/>
                    </a:cubicBezTo>
                    <a:cubicBezTo>
                      <a:pt x="65" y="78"/>
                      <a:pt x="65" y="78"/>
                      <a:pt x="65" y="78"/>
                    </a:cubicBezTo>
                    <a:cubicBezTo>
                      <a:pt x="65" y="77"/>
                      <a:pt x="65" y="77"/>
                      <a:pt x="65" y="77"/>
                    </a:cubicBezTo>
                    <a:cubicBezTo>
                      <a:pt x="64" y="77"/>
                      <a:pt x="64" y="77"/>
                      <a:pt x="64" y="77"/>
                    </a:cubicBezTo>
                    <a:cubicBezTo>
                      <a:pt x="64" y="76"/>
                      <a:pt x="64" y="76"/>
                      <a:pt x="63" y="76"/>
                    </a:cubicBezTo>
                    <a:cubicBezTo>
                      <a:pt x="63" y="76"/>
                      <a:pt x="63" y="76"/>
                      <a:pt x="63" y="76"/>
                    </a:cubicBezTo>
                    <a:cubicBezTo>
                      <a:pt x="55" y="84"/>
                      <a:pt x="55" y="84"/>
                      <a:pt x="55" y="84"/>
                    </a:cubicBezTo>
                    <a:cubicBezTo>
                      <a:pt x="52" y="81"/>
                      <a:pt x="52" y="81"/>
                      <a:pt x="52" y="81"/>
                    </a:cubicBezTo>
                    <a:cubicBezTo>
                      <a:pt x="60" y="74"/>
                      <a:pt x="60" y="74"/>
                      <a:pt x="60" y="74"/>
                    </a:cubicBezTo>
                    <a:cubicBezTo>
                      <a:pt x="60" y="73"/>
                      <a:pt x="60" y="73"/>
                      <a:pt x="60" y="73"/>
                    </a:cubicBezTo>
                    <a:cubicBezTo>
                      <a:pt x="60" y="72"/>
                      <a:pt x="60" y="72"/>
                      <a:pt x="60" y="72"/>
                    </a:cubicBezTo>
                    <a:cubicBezTo>
                      <a:pt x="60" y="72"/>
                      <a:pt x="60" y="72"/>
                      <a:pt x="60" y="72"/>
                    </a:cubicBezTo>
                    <a:cubicBezTo>
                      <a:pt x="60" y="71"/>
                      <a:pt x="59" y="71"/>
                      <a:pt x="59" y="71"/>
                    </a:cubicBezTo>
                    <a:cubicBezTo>
                      <a:pt x="58" y="71"/>
                      <a:pt x="58" y="71"/>
                      <a:pt x="58" y="71"/>
                    </a:cubicBezTo>
                    <a:cubicBezTo>
                      <a:pt x="50" y="79"/>
                      <a:pt x="50" y="79"/>
                      <a:pt x="50" y="79"/>
                    </a:cubicBezTo>
                    <a:cubicBezTo>
                      <a:pt x="48" y="76"/>
                      <a:pt x="48" y="76"/>
                      <a:pt x="48" y="76"/>
                    </a:cubicBezTo>
                    <a:cubicBezTo>
                      <a:pt x="55" y="69"/>
                      <a:pt x="55" y="69"/>
                      <a:pt x="55" y="69"/>
                    </a:cubicBezTo>
                    <a:cubicBezTo>
                      <a:pt x="56" y="68"/>
                      <a:pt x="56" y="67"/>
                      <a:pt x="55" y="67"/>
                    </a:cubicBezTo>
                    <a:cubicBezTo>
                      <a:pt x="55" y="67"/>
                      <a:pt x="55" y="66"/>
                      <a:pt x="54" y="66"/>
                    </a:cubicBezTo>
                    <a:cubicBezTo>
                      <a:pt x="54" y="66"/>
                      <a:pt x="54" y="66"/>
                      <a:pt x="54" y="66"/>
                    </a:cubicBezTo>
                    <a:cubicBezTo>
                      <a:pt x="46" y="74"/>
                      <a:pt x="46" y="74"/>
                      <a:pt x="46" y="74"/>
                    </a:cubicBezTo>
                    <a:cubicBezTo>
                      <a:pt x="43" y="71"/>
                      <a:pt x="43" y="71"/>
                      <a:pt x="43" y="71"/>
                    </a:cubicBezTo>
                    <a:cubicBezTo>
                      <a:pt x="58" y="57"/>
                      <a:pt x="58" y="57"/>
                      <a:pt x="58" y="57"/>
                    </a:cubicBezTo>
                    <a:cubicBezTo>
                      <a:pt x="59" y="56"/>
                      <a:pt x="59" y="55"/>
                      <a:pt x="59" y="55"/>
                    </a:cubicBezTo>
                    <a:cubicBezTo>
                      <a:pt x="59" y="54"/>
                      <a:pt x="59" y="53"/>
                      <a:pt x="58" y="53"/>
                    </a:cubicBezTo>
                    <a:cubicBezTo>
                      <a:pt x="58" y="52"/>
                      <a:pt x="56" y="52"/>
                      <a:pt x="55" y="53"/>
                    </a:cubicBezTo>
                    <a:cubicBezTo>
                      <a:pt x="39" y="67"/>
                      <a:pt x="39" y="67"/>
                      <a:pt x="39" y="67"/>
                    </a:cubicBezTo>
                    <a:cubicBezTo>
                      <a:pt x="36" y="64"/>
                      <a:pt x="36" y="64"/>
                      <a:pt x="36" y="64"/>
                    </a:cubicBezTo>
                    <a:cubicBezTo>
                      <a:pt x="44" y="57"/>
                      <a:pt x="44" y="57"/>
                      <a:pt x="44" y="57"/>
                    </a:cubicBezTo>
                    <a:cubicBezTo>
                      <a:pt x="44" y="56"/>
                      <a:pt x="44" y="56"/>
                      <a:pt x="45" y="56"/>
                    </a:cubicBezTo>
                    <a:cubicBezTo>
                      <a:pt x="44" y="55"/>
                      <a:pt x="44" y="55"/>
                      <a:pt x="44" y="55"/>
                    </a:cubicBezTo>
                    <a:cubicBezTo>
                      <a:pt x="44" y="55"/>
                      <a:pt x="44" y="55"/>
                      <a:pt x="44" y="55"/>
                    </a:cubicBezTo>
                    <a:cubicBezTo>
                      <a:pt x="44" y="54"/>
                      <a:pt x="43" y="54"/>
                      <a:pt x="43" y="54"/>
                    </a:cubicBezTo>
                    <a:cubicBezTo>
                      <a:pt x="42" y="54"/>
                      <a:pt x="42" y="54"/>
                      <a:pt x="42" y="54"/>
                    </a:cubicBezTo>
                    <a:cubicBezTo>
                      <a:pt x="34" y="62"/>
                      <a:pt x="34" y="62"/>
                      <a:pt x="34" y="62"/>
                    </a:cubicBezTo>
                    <a:cubicBezTo>
                      <a:pt x="32" y="59"/>
                      <a:pt x="32" y="59"/>
                      <a:pt x="32" y="59"/>
                    </a:cubicBezTo>
                    <a:cubicBezTo>
                      <a:pt x="40" y="52"/>
                      <a:pt x="40" y="52"/>
                      <a:pt x="40" y="52"/>
                    </a:cubicBezTo>
                    <a:cubicBezTo>
                      <a:pt x="40" y="51"/>
                      <a:pt x="40" y="50"/>
                      <a:pt x="40" y="50"/>
                    </a:cubicBezTo>
                    <a:cubicBezTo>
                      <a:pt x="39" y="49"/>
                      <a:pt x="39" y="49"/>
                      <a:pt x="39" y="49"/>
                    </a:cubicBezTo>
                    <a:cubicBezTo>
                      <a:pt x="38" y="49"/>
                      <a:pt x="38" y="49"/>
                      <a:pt x="38" y="49"/>
                    </a:cubicBezTo>
                    <a:cubicBezTo>
                      <a:pt x="30" y="57"/>
                      <a:pt x="30" y="57"/>
                      <a:pt x="30" y="57"/>
                    </a:cubicBezTo>
                    <a:cubicBezTo>
                      <a:pt x="27" y="54"/>
                      <a:pt x="27" y="54"/>
                      <a:pt x="27" y="54"/>
                    </a:cubicBezTo>
                    <a:cubicBezTo>
                      <a:pt x="35" y="47"/>
                      <a:pt x="35" y="47"/>
                      <a:pt x="35" y="47"/>
                    </a:cubicBezTo>
                    <a:cubicBezTo>
                      <a:pt x="36" y="46"/>
                      <a:pt x="36" y="45"/>
                      <a:pt x="35" y="45"/>
                    </a:cubicBezTo>
                    <a:cubicBezTo>
                      <a:pt x="35" y="44"/>
                      <a:pt x="34" y="44"/>
                      <a:pt x="34" y="44"/>
                    </a:cubicBezTo>
                    <a:cubicBezTo>
                      <a:pt x="33" y="44"/>
                      <a:pt x="33" y="44"/>
                      <a:pt x="33" y="44"/>
                    </a:cubicBezTo>
                    <a:cubicBezTo>
                      <a:pt x="25" y="52"/>
                      <a:pt x="25" y="52"/>
                      <a:pt x="25" y="52"/>
                    </a:cubicBezTo>
                    <a:cubicBezTo>
                      <a:pt x="23" y="49"/>
                      <a:pt x="23" y="49"/>
                      <a:pt x="23" y="49"/>
                    </a:cubicBezTo>
                    <a:cubicBezTo>
                      <a:pt x="31" y="42"/>
                      <a:pt x="31" y="42"/>
                      <a:pt x="31" y="42"/>
                    </a:cubicBezTo>
                    <a:cubicBezTo>
                      <a:pt x="31" y="41"/>
                      <a:pt x="31" y="41"/>
                      <a:pt x="31" y="41"/>
                    </a:cubicBezTo>
                    <a:cubicBezTo>
                      <a:pt x="31" y="41"/>
                      <a:pt x="31" y="41"/>
                      <a:pt x="31" y="41"/>
                    </a:cubicBezTo>
                    <a:cubicBezTo>
                      <a:pt x="31" y="40"/>
                      <a:pt x="31" y="40"/>
                      <a:pt x="31" y="40"/>
                    </a:cubicBezTo>
                    <a:cubicBezTo>
                      <a:pt x="31" y="40"/>
                      <a:pt x="31" y="40"/>
                      <a:pt x="31" y="40"/>
                    </a:cubicBezTo>
                    <a:cubicBezTo>
                      <a:pt x="30" y="40"/>
                      <a:pt x="30" y="39"/>
                      <a:pt x="30" y="39"/>
                    </a:cubicBezTo>
                    <a:cubicBezTo>
                      <a:pt x="29" y="40"/>
                      <a:pt x="29" y="40"/>
                      <a:pt x="29" y="40"/>
                    </a:cubicBezTo>
                    <a:cubicBezTo>
                      <a:pt x="21" y="47"/>
                      <a:pt x="21" y="47"/>
                      <a:pt x="21" y="47"/>
                    </a:cubicBezTo>
                    <a:cubicBezTo>
                      <a:pt x="18" y="44"/>
                      <a:pt x="18" y="44"/>
                      <a:pt x="18" y="44"/>
                    </a:cubicBezTo>
                    <a:cubicBezTo>
                      <a:pt x="33" y="29"/>
                      <a:pt x="33" y="29"/>
                      <a:pt x="33" y="29"/>
                    </a:cubicBezTo>
                    <a:cubicBezTo>
                      <a:pt x="34" y="28"/>
                      <a:pt x="35" y="27"/>
                      <a:pt x="34" y="26"/>
                    </a:cubicBezTo>
                    <a:cubicBezTo>
                      <a:pt x="33" y="25"/>
                      <a:pt x="31" y="25"/>
                      <a:pt x="30" y="26"/>
                    </a:cubicBezTo>
                    <a:cubicBezTo>
                      <a:pt x="14" y="40"/>
                      <a:pt x="14" y="40"/>
                      <a:pt x="14" y="40"/>
                    </a:cubicBezTo>
                    <a:cubicBezTo>
                      <a:pt x="6" y="31"/>
                      <a:pt x="6" y="31"/>
                      <a:pt x="6" y="31"/>
                    </a:cubicBezTo>
                    <a:cubicBezTo>
                      <a:pt x="34" y="6"/>
                      <a:pt x="34" y="6"/>
                      <a:pt x="34" y="6"/>
                    </a:cubicBezTo>
                    <a:cubicBezTo>
                      <a:pt x="91" y="68"/>
                      <a:pt x="91" y="68"/>
                      <a:pt x="91" y="68"/>
                    </a:cubicBezTo>
                    <a:cubicBezTo>
                      <a:pt x="94" y="64"/>
                      <a:pt x="94" y="64"/>
                      <a:pt x="94" y="64"/>
                    </a:cubicBezTo>
                    <a:cubicBezTo>
                      <a:pt x="36" y="1"/>
                      <a:pt x="36" y="1"/>
                      <a:pt x="36" y="1"/>
                    </a:cubicBezTo>
                    <a:cubicBezTo>
                      <a:pt x="35" y="0"/>
                      <a:pt x="33" y="0"/>
                      <a:pt x="32" y="1"/>
                    </a:cubicBezTo>
                    <a:cubicBezTo>
                      <a:pt x="1" y="29"/>
                      <a:pt x="1" y="29"/>
                      <a:pt x="1" y="29"/>
                    </a:cubicBezTo>
                    <a:cubicBezTo>
                      <a:pt x="1" y="30"/>
                      <a:pt x="0" y="30"/>
                      <a:pt x="0" y="31"/>
                    </a:cubicBezTo>
                    <a:cubicBezTo>
                      <a:pt x="0" y="32"/>
                      <a:pt x="0" y="33"/>
                      <a:pt x="1" y="33"/>
                    </a:cubicBezTo>
                    <a:lnTo>
                      <a:pt x="61" y="9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32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淘宝网Chenying0907出品 6"/>
              <p:cNvSpPr/>
              <p:nvPr/>
            </p:nvSpPr>
            <p:spPr bwMode="auto">
              <a:xfrm>
                <a:off x="2890" y="1618"/>
                <a:ext cx="249" cy="261"/>
              </a:xfrm>
              <a:custGeom>
                <a:avLst/>
                <a:gdLst>
                  <a:gd name="T0" fmla="*/ 34 w 104"/>
                  <a:gd name="T1" fmla="*/ 0 h 109"/>
                  <a:gd name="T2" fmla="*/ 98 w 104"/>
                  <a:gd name="T3" fmla="*/ 78 h 109"/>
                  <a:gd name="T4" fmla="*/ 64 w 104"/>
                  <a:gd name="T5" fmla="*/ 95 h 109"/>
                  <a:gd name="T6" fmla="*/ 72 w 104"/>
                  <a:gd name="T7" fmla="*/ 87 h 109"/>
                  <a:gd name="T8" fmla="*/ 72 w 104"/>
                  <a:gd name="T9" fmla="*/ 86 h 109"/>
                  <a:gd name="T10" fmla="*/ 70 w 104"/>
                  <a:gd name="T11" fmla="*/ 86 h 109"/>
                  <a:gd name="T12" fmla="*/ 60 w 104"/>
                  <a:gd name="T13" fmla="*/ 90 h 109"/>
                  <a:gd name="T14" fmla="*/ 68 w 104"/>
                  <a:gd name="T15" fmla="*/ 81 h 109"/>
                  <a:gd name="T16" fmla="*/ 66 w 104"/>
                  <a:gd name="T17" fmla="*/ 81 h 109"/>
                  <a:gd name="T18" fmla="*/ 55 w 104"/>
                  <a:gd name="T19" fmla="*/ 86 h 109"/>
                  <a:gd name="T20" fmla="*/ 63 w 104"/>
                  <a:gd name="T21" fmla="*/ 77 h 109"/>
                  <a:gd name="T22" fmla="*/ 63 w 104"/>
                  <a:gd name="T23" fmla="*/ 76 h 109"/>
                  <a:gd name="T24" fmla="*/ 61 w 104"/>
                  <a:gd name="T25" fmla="*/ 76 h 109"/>
                  <a:gd name="T26" fmla="*/ 51 w 104"/>
                  <a:gd name="T27" fmla="*/ 81 h 109"/>
                  <a:gd name="T28" fmla="*/ 59 w 104"/>
                  <a:gd name="T29" fmla="*/ 72 h 109"/>
                  <a:gd name="T30" fmla="*/ 59 w 104"/>
                  <a:gd name="T31" fmla="*/ 71 h 109"/>
                  <a:gd name="T32" fmla="*/ 57 w 104"/>
                  <a:gd name="T33" fmla="*/ 71 h 109"/>
                  <a:gd name="T34" fmla="*/ 46 w 104"/>
                  <a:gd name="T35" fmla="*/ 75 h 109"/>
                  <a:gd name="T36" fmla="*/ 62 w 104"/>
                  <a:gd name="T37" fmla="*/ 59 h 109"/>
                  <a:gd name="T38" fmla="*/ 58 w 104"/>
                  <a:gd name="T39" fmla="*/ 57 h 109"/>
                  <a:gd name="T40" fmla="*/ 39 w 104"/>
                  <a:gd name="T41" fmla="*/ 68 h 109"/>
                  <a:gd name="T42" fmla="*/ 47 w 104"/>
                  <a:gd name="T43" fmla="*/ 60 h 109"/>
                  <a:gd name="T44" fmla="*/ 47 w 104"/>
                  <a:gd name="T45" fmla="*/ 59 h 109"/>
                  <a:gd name="T46" fmla="*/ 45 w 104"/>
                  <a:gd name="T47" fmla="*/ 59 h 109"/>
                  <a:gd name="T48" fmla="*/ 35 w 104"/>
                  <a:gd name="T49" fmla="*/ 63 h 109"/>
                  <a:gd name="T50" fmla="*/ 43 w 104"/>
                  <a:gd name="T51" fmla="*/ 55 h 109"/>
                  <a:gd name="T52" fmla="*/ 43 w 104"/>
                  <a:gd name="T53" fmla="*/ 54 h 109"/>
                  <a:gd name="T54" fmla="*/ 41 w 104"/>
                  <a:gd name="T55" fmla="*/ 54 h 109"/>
                  <a:gd name="T56" fmla="*/ 30 w 104"/>
                  <a:gd name="T57" fmla="*/ 58 h 109"/>
                  <a:gd name="T58" fmla="*/ 38 w 104"/>
                  <a:gd name="T59" fmla="*/ 49 h 109"/>
                  <a:gd name="T60" fmla="*/ 36 w 104"/>
                  <a:gd name="T61" fmla="*/ 49 h 109"/>
                  <a:gd name="T62" fmla="*/ 26 w 104"/>
                  <a:gd name="T63" fmla="*/ 54 h 109"/>
                  <a:gd name="T64" fmla="*/ 34 w 104"/>
                  <a:gd name="T65" fmla="*/ 45 h 109"/>
                  <a:gd name="T66" fmla="*/ 33 w 104"/>
                  <a:gd name="T67" fmla="*/ 44 h 109"/>
                  <a:gd name="T68" fmla="*/ 32 w 104"/>
                  <a:gd name="T69" fmla="*/ 44 h 109"/>
                  <a:gd name="T70" fmla="*/ 21 w 104"/>
                  <a:gd name="T71" fmla="*/ 48 h 109"/>
                  <a:gd name="T72" fmla="*/ 37 w 104"/>
                  <a:gd name="T73" fmla="*/ 32 h 109"/>
                  <a:gd name="T74" fmla="*/ 33 w 104"/>
                  <a:gd name="T75" fmla="*/ 30 h 109"/>
                  <a:gd name="T76" fmla="*/ 14 w 104"/>
                  <a:gd name="T77" fmla="*/ 41 h 109"/>
                  <a:gd name="T78" fmla="*/ 22 w 104"/>
                  <a:gd name="T79" fmla="*/ 33 h 109"/>
                  <a:gd name="T80" fmla="*/ 22 w 104"/>
                  <a:gd name="T81" fmla="*/ 32 h 109"/>
                  <a:gd name="T82" fmla="*/ 21 w 104"/>
                  <a:gd name="T83" fmla="*/ 31 h 109"/>
                  <a:gd name="T84" fmla="*/ 12 w 104"/>
                  <a:gd name="T85" fmla="*/ 39 h 109"/>
                  <a:gd name="T86" fmla="*/ 17 w 104"/>
                  <a:gd name="T87" fmla="*/ 29 h 109"/>
                  <a:gd name="T88" fmla="*/ 18 w 104"/>
                  <a:gd name="T89" fmla="*/ 27 h 109"/>
                  <a:gd name="T90" fmla="*/ 17 w 104"/>
                  <a:gd name="T91" fmla="*/ 27 h 109"/>
                  <a:gd name="T92" fmla="*/ 8 w 104"/>
                  <a:gd name="T93" fmla="*/ 34 h 109"/>
                  <a:gd name="T94" fmla="*/ 0 w 104"/>
                  <a:gd name="T95" fmla="*/ 34 h 109"/>
                  <a:gd name="T96" fmla="*/ 70 w 104"/>
                  <a:gd name="T97" fmla="*/ 109 h 109"/>
                  <a:gd name="T98" fmla="*/ 72 w 104"/>
                  <a:gd name="T99" fmla="*/ 109 h 109"/>
                  <a:gd name="T100" fmla="*/ 104 w 104"/>
                  <a:gd name="T101" fmla="*/ 7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109">
                    <a:moveTo>
                      <a:pt x="103" y="76"/>
                    </a:moveTo>
                    <a:cubicBezTo>
                      <a:pt x="34" y="0"/>
                      <a:pt x="34" y="0"/>
                      <a:pt x="34" y="0"/>
                    </a:cubicBezTo>
                    <a:cubicBezTo>
                      <a:pt x="30" y="4"/>
                      <a:pt x="30" y="4"/>
                      <a:pt x="30" y="4"/>
                    </a:cubicBezTo>
                    <a:cubicBezTo>
                      <a:pt x="98" y="78"/>
                      <a:pt x="98" y="78"/>
                      <a:pt x="98" y="78"/>
                    </a:cubicBezTo>
                    <a:cubicBezTo>
                      <a:pt x="71" y="103"/>
                      <a:pt x="71" y="103"/>
                      <a:pt x="71" y="103"/>
                    </a:cubicBezTo>
                    <a:cubicBezTo>
                      <a:pt x="64" y="95"/>
                      <a:pt x="64" y="95"/>
                      <a:pt x="64" y="95"/>
                    </a:cubicBezTo>
                    <a:cubicBezTo>
                      <a:pt x="72" y="88"/>
                      <a:pt x="72" y="88"/>
                      <a:pt x="72" y="88"/>
                    </a:cubicBezTo>
                    <a:cubicBezTo>
                      <a:pt x="72" y="88"/>
                      <a:pt x="72" y="88"/>
                      <a:pt x="72" y="87"/>
                    </a:cubicBezTo>
                    <a:cubicBezTo>
                      <a:pt x="72" y="86"/>
                      <a:pt x="72" y="86"/>
                      <a:pt x="72" y="86"/>
                    </a:cubicBezTo>
                    <a:cubicBezTo>
                      <a:pt x="72" y="86"/>
                      <a:pt x="72" y="86"/>
                      <a:pt x="72" y="86"/>
                    </a:cubicBezTo>
                    <a:cubicBezTo>
                      <a:pt x="72" y="86"/>
                      <a:pt x="71" y="86"/>
                      <a:pt x="71" y="86"/>
                    </a:cubicBezTo>
                    <a:cubicBezTo>
                      <a:pt x="70" y="86"/>
                      <a:pt x="70" y="86"/>
                      <a:pt x="70" y="86"/>
                    </a:cubicBezTo>
                    <a:cubicBezTo>
                      <a:pt x="62" y="93"/>
                      <a:pt x="62" y="93"/>
                      <a:pt x="62" y="93"/>
                    </a:cubicBezTo>
                    <a:cubicBezTo>
                      <a:pt x="60" y="90"/>
                      <a:pt x="60" y="90"/>
                      <a:pt x="60" y="90"/>
                    </a:cubicBezTo>
                    <a:cubicBezTo>
                      <a:pt x="67" y="83"/>
                      <a:pt x="67" y="83"/>
                      <a:pt x="67" y="83"/>
                    </a:cubicBezTo>
                    <a:cubicBezTo>
                      <a:pt x="68" y="83"/>
                      <a:pt x="68" y="82"/>
                      <a:pt x="68" y="81"/>
                    </a:cubicBezTo>
                    <a:cubicBezTo>
                      <a:pt x="67" y="81"/>
                      <a:pt x="67" y="81"/>
                      <a:pt x="66" y="81"/>
                    </a:cubicBezTo>
                    <a:cubicBezTo>
                      <a:pt x="66" y="81"/>
                      <a:pt x="66" y="81"/>
                      <a:pt x="66" y="81"/>
                    </a:cubicBezTo>
                    <a:cubicBezTo>
                      <a:pt x="58" y="88"/>
                      <a:pt x="58" y="88"/>
                      <a:pt x="58" y="88"/>
                    </a:cubicBezTo>
                    <a:cubicBezTo>
                      <a:pt x="55" y="86"/>
                      <a:pt x="55" y="86"/>
                      <a:pt x="55" y="86"/>
                    </a:cubicBezTo>
                    <a:cubicBezTo>
                      <a:pt x="63" y="78"/>
                      <a:pt x="63" y="78"/>
                      <a:pt x="63" y="78"/>
                    </a:cubicBezTo>
                    <a:cubicBezTo>
                      <a:pt x="63" y="78"/>
                      <a:pt x="63" y="78"/>
                      <a:pt x="63" y="77"/>
                    </a:cubicBezTo>
                    <a:cubicBezTo>
                      <a:pt x="63" y="77"/>
                      <a:pt x="63" y="77"/>
                      <a:pt x="63" y="77"/>
                    </a:cubicBezTo>
                    <a:cubicBezTo>
                      <a:pt x="63" y="76"/>
                      <a:pt x="63" y="76"/>
                      <a:pt x="63" y="76"/>
                    </a:cubicBezTo>
                    <a:cubicBezTo>
                      <a:pt x="63" y="76"/>
                      <a:pt x="62" y="76"/>
                      <a:pt x="62" y="76"/>
                    </a:cubicBezTo>
                    <a:cubicBezTo>
                      <a:pt x="61" y="76"/>
                      <a:pt x="61" y="76"/>
                      <a:pt x="61" y="76"/>
                    </a:cubicBezTo>
                    <a:cubicBezTo>
                      <a:pt x="53" y="83"/>
                      <a:pt x="53" y="83"/>
                      <a:pt x="53" y="83"/>
                    </a:cubicBezTo>
                    <a:cubicBezTo>
                      <a:pt x="51" y="81"/>
                      <a:pt x="51" y="81"/>
                      <a:pt x="51" y="81"/>
                    </a:cubicBezTo>
                    <a:cubicBezTo>
                      <a:pt x="58" y="73"/>
                      <a:pt x="58" y="73"/>
                      <a:pt x="58" y="73"/>
                    </a:cubicBezTo>
                    <a:cubicBezTo>
                      <a:pt x="59" y="73"/>
                      <a:pt x="59" y="73"/>
                      <a:pt x="59" y="72"/>
                    </a:cubicBezTo>
                    <a:cubicBezTo>
                      <a:pt x="59" y="72"/>
                      <a:pt x="59" y="72"/>
                      <a:pt x="59" y="72"/>
                    </a:cubicBezTo>
                    <a:cubicBezTo>
                      <a:pt x="59" y="71"/>
                      <a:pt x="59" y="71"/>
                      <a:pt x="59" y="71"/>
                    </a:cubicBezTo>
                    <a:cubicBezTo>
                      <a:pt x="58" y="71"/>
                      <a:pt x="58" y="71"/>
                      <a:pt x="57" y="71"/>
                    </a:cubicBezTo>
                    <a:cubicBezTo>
                      <a:pt x="57" y="71"/>
                      <a:pt x="57" y="71"/>
                      <a:pt x="57" y="71"/>
                    </a:cubicBezTo>
                    <a:cubicBezTo>
                      <a:pt x="49" y="79"/>
                      <a:pt x="49" y="79"/>
                      <a:pt x="49" y="79"/>
                    </a:cubicBezTo>
                    <a:cubicBezTo>
                      <a:pt x="46" y="75"/>
                      <a:pt x="46" y="75"/>
                      <a:pt x="46" y="75"/>
                    </a:cubicBezTo>
                    <a:cubicBezTo>
                      <a:pt x="61" y="61"/>
                      <a:pt x="61" y="61"/>
                      <a:pt x="61" y="61"/>
                    </a:cubicBezTo>
                    <a:cubicBezTo>
                      <a:pt x="62" y="61"/>
                      <a:pt x="62" y="60"/>
                      <a:pt x="62" y="59"/>
                    </a:cubicBezTo>
                    <a:cubicBezTo>
                      <a:pt x="62" y="58"/>
                      <a:pt x="62" y="58"/>
                      <a:pt x="61" y="57"/>
                    </a:cubicBezTo>
                    <a:cubicBezTo>
                      <a:pt x="60" y="56"/>
                      <a:pt x="59" y="56"/>
                      <a:pt x="58" y="57"/>
                    </a:cubicBezTo>
                    <a:cubicBezTo>
                      <a:pt x="42" y="71"/>
                      <a:pt x="42" y="71"/>
                      <a:pt x="42" y="71"/>
                    </a:cubicBezTo>
                    <a:cubicBezTo>
                      <a:pt x="39" y="68"/>
                      <a:pt x="39" y="68"/>
                      <a:pt x="39" y="68"/>
                    </a:cubicBezTo>
                    <a:cubicBezTo>
                      <a:pt x="47" y="61"/>
                      <a:pt x="47" y="61"/>
                      <a:pt x="47" y="61"/>
                    </a:cubicBezTo>
                    <a:cubicBezTo>
                      <a:pt x="47" y="61"/>
                      <a:pt x="47" y="60"/>
                      <a:pt x="47" y="60"/>
                    </a:cubicBezTo>
                    <a:cubicBezTo>
                      <a:pt x="47" y="59"/>
                      <a:pt x="47" y="59"/>
                      <a:pt x="47" y="59"/>
                    </a:cubicBezTo>
                    <a:cubicBezTo>
                      <a:pt x="47" y="59"/>
                      <a:pt x="47" y="59"/>
                      <a:pt x="47" y="59"/>
                    </a:cubicBezTo>
                    <a:cubicBezTo>
                      <a:pt x="47" y="59"/>
                      <a:pt x="46" y="59"/>
                      <a:pt x="46" y="59"/>
                    </a:cubicBezTo>
                    <a:cubicBezTo>
                      <a:pt x="45" y="59"/>
                      <a:pt x="45" y="59"/>
                      <a:pt x="45" y="59"/>
                    </a:cubicBezTo>
                    <a:cubicBezTo>
                      <a:pt x="37" y="66"/>
                      <a:pt x="37" y="66"/>
                      <a:pt x="37" y="66"/>
                    </a:cubicBezTo>
                    <a:cubicBezTo>
                      <a:pt x="35" y="63"/>
                      <a:pt x="35" y="63"/>
                      <a:pt x="35" y="63"/>
                    </a:cubicBezTo>
                    <a:cubicBezTo>
                      <a:pt x="42" y="56"/>
                      <a:pt x="42" y="56"/>
                      <a:pt x="42" y="56"/>
                    </a:cubicBezTo>
                    <a:cubicBezTo>
                      <a:pt x="43" y="56"/>
                      <a:pt x="43" y="56"/>
                      <a:pt x="43" y="55"/>
                    </a:cubicBezTo>
                    <a:cubicBezTo>
                      <a:pt x="43" y="54"/>
                      <a:pt x="43" y="54"/>
                      <a:pt x="43" y="54"/>
                    </a:cubicBezTo>
                    <a:cubicBezTo>
                      <a:pt x="43" y="54"/>
                      <a:pt x="43" y="54"/>
                      <a:pt x="43" y="54"/>
                    </a:cubicBezTo>
                    <a:cubicBezTo>
                      <a:pt x="42" y="54"/>
                      <a:pt x="42" y="54"/>
                      <a:pt x="41" y="54"/>
                    </a:cubicBezTo>
                    <a:cubicBezTo>
                      <a:pt x="41" y="54"/>
                      <a:pt x="41" y="54"/>
                      <a:pt x="41" y="54"/>
                    </a:cubicBezTo>
                    <a:cubicBezTo>
                      <a:pt x="33" y="61"/>
                      <a:pt x="33" y="61"/>
                      <a:pt x="33" y="61"/>
                    </a:cubicBezTo>
                    <a:cubicBezTo>
                      <a:pt x="30" y="58"/>
                      <a:pt x="30" y="58"/>
                      <a:pt x="30" y="58"/>
                    </a:cubicBezTo>
                    <a:cubicBezTo>
                      <a:pt x="38" y="51"/>
                      <a:pt x="38" y="51"/>
                      <a:pt x="38" y="51"/>
                    </a:cubicBezTo>
                    <a:cubicBezTo>
                      <a:pt x="39" y="51"/>
                      <a:pt x="39" y="50"/>
                      <a:pt x="38" y="49"/>
                    </a:cubicBezTo>
                    <a:cubicBezTo>
                      <a:pt x="38" y="49"/>
                      <a:pt x="37" y="49"/>
                      <a:pt x="37" y="49"/>
                    </a:cubicBezTo>
                    <a:cubicBezTo>
                      <a:pt x="36" y="49"/>
                      <a:pt x="36" y="49"/>
                      <a:pt x="36" y="49"/>
                    </a:cubicBezTo>
                    <a:cubicBezTo>
                      <a:pt x="28" y="56"/>
                      <a:pt x="28" y="56"/>
                      <a:pt x="28" y="56"/>
                    </a:cubicBezTo>
                    <a:cubicBezTo>
                      <a:pt x="26" y="54"/>
                      <a:pt x="26" y="54"/>
                      <a:pt x="26" y="54"/>
                    </a:cubicBezTo>
                    <a:cubicBezTo>
                      <a:pt x="33" y="46"/>
                      <a:pt x="33" y="46"/>
                      <a:pt x="33" y="46"/>
                    </a:cubicBezTo>
                    <a:cubicBezTo>
                      <a:pt x="34" y="46"/>
                      <a:pt x="34" y="46"/>
                      <a:pt x="34" y="45"/>
                    </a:cubicBezTo>
                    <a:cubicBezTo>
                      <a:pt x="34" y="45"/>
                      <a:pt x="34" y="45"/>
                      <a:pt x="34" y="45"/>
                    </a:cubicBezTo>
                    <a:cubicBezTo>
                      <a:pt x="33" y="44"/>
                      <a:pt x="33" y="44"/>
                      <a:pt x="33" y="44"/>
                    </a:cubicBezTo>
                    <a:cubicBezTo>
                      <a:pt x="33" y="44"/>
                      <a:pt x="33" y="44"/>
                      <a:pt x="32" y="44"/>
                    </a:cubicBezTo>
                    <a:cubicBezTo>
                      <a:pt x="32" y="44"/>
                      <a:pt x="32" y="44"/>
                      <a:pt x="32" y="44"/>
                    </a:cubicBezTo>
                    <a:cubicBezTo>
                      <a:pt x="24" y="51"/>
                      <a:pt x="24" y="51"/>
                      <a:pt x="24" y="51"/>
                    </a:cubicBezTo>
                    <a:cubicBezTo>
                      <a:pt x="21" y="48"/>
                      <a:pt x="21" y="48"/>
                      <a:pt x="21" y="48"/>
                    </a:cubicBezTo>
                    <a:cubicBezTo>
                      <a:pt x="36" y="34"/>
                      <a:pt x="36" y="34"/>
                      <a:pt x="36" y="34"/>
                    </a:cubicBezTo>
                    <a:cubicBezTo>
                      <a:pt x="37" y="33"/>
                      <a:pt x="37" y="33"/>
                      <a:pt x="37" y="32"/>
                    </a:cubicBezTo>
                    <a:cubicBezTo>
                      <a:pt x="37" y="31"/>
                      <a:pt x="37" y="31"/>
                      <a:pt x="36" y="30"/>
                    </a:cubicBezTo>
                    <a:cubicBezTo>
                      <a:pt x="35" y="29"/>
                      <a:pt x="34" y="29"/>
                      <a:pt x="33" y="30"/>
                    </a:cubicBezTo>
                    <a:cubicBezTo>
                      <a:pt x="17" y="44"/>
                      <a:pt x="17" y="44"/>
                      <a:pt x="17" y="44"/>
                    </a:cubicBezTo>
                    <a:cubicBezTo>
                      <a:pt x="14" y="41"/>
                      <a:pt x="14" y="41"/>
                      <a:pt x="14" y="41"/>
                    </a:cubicBezTo>
                    <a:cubicBezTo>
                      <a:pt x="22" y="34"/>
                      <a:pt x="22" y="34"/>
                      <a:pt x="22" y="34"/>
                    </a:cubicBezTo>
                    <a:cubicBezTo>
                      <a:pt x="22" y="33"/>
                      <a:pt x="22" y="33"/>
                      <a:pt x="22" y="33"/>
                    </a:cubicBezTo>
                    <a:cubicBezTo>
                      <a:pt x="22" y="33"/>
                      <a:pt x="22" y="33"/>
                      <a:pt x="22" y="33"/>
                    </a:cubicBezTo>
                    <a:cubicBezTo>
                      <a:pt x="22" y="32"/>
                      <a:pt x="22" y="32"/>
                      <a:pt x="22" y="32"/>
                    </a:cubicBezTo>
                    <a:cubicBezTo>
                      <a:pt x="22" y="32"/>
                      <a:pt x="22" y="32"/>
                      <a:pt x="22" y="32"/>
                    </a:cubicBezTo>
                    <a:cubicBezTo>
                      <a:pt x="22" y="32"/>
                      <a:pt x="21" y="31"/>
                      <a:pt x="21" y="31"/>
                    </a:cubicBezTo>
                    <a:cubicBezTo>
                      <a:pt x="20" y="32"/>
                      <a:pt x="20" y="32"/>
                      <a:pt x="20" y="32"/>
                    </a:cubicBezTo>
                    <a:cubicBezTo>
                      <a:pt x="12" y="39"/>
                      <a:pt x="12" y="39"/>
                      <a:pt x="12" y="39"/>
                    </a:cubicBezTo>
                    <a:cubicBezTo>
                      <a:pt x="10" y="36"/>
                      <a:pt x="10" y="36"/>
                      <a:pt x="10" y="36"/>
                    </a:cubicBezTo>
                    <a:cubicBezTo>
                      <a:pt x="17" y="29"/>
                      <a:pt x="17" y="29"/>
                      <a:pt x="17" y="29"/>
                    </a:cubicBezTo>
                    <a:cubicBezTo>
                      <a:pt x="18" y="29"/>
                      <a:pt x="18" y="28"/>
                      <a:pt x="18" y="28"/>
                    </a:cubicBezTo>
                    <a:cubicBezTo>
                      <a:pt x="18" y="27"/>
                      <a:pt x="18" y="27"/>
                      <a:pt x="18" y="27"/>
                    </a:cubicBezTo>
                    <a:cubicBezTo>
                      <a:pt x="18" y="27"/>
                      <a:pt x="18" y="27"/>
                      <a:pt x="18" y="27"/>
                    </a:cubicBezTo>
                    <a:cubicBezTo>
                      <a:pt x="17" y="27"/>
                      <a:pt x="17" y="27"/>
                      <a:pt x="17" y="27"/>
                    </a:cubicBezTo>
                    <a:cubicBezTo>
                      <a:pt x="16" y="27"/>
                      <a:pt x="16" y="27"/>
                      <a:pt x="16" y="27"/>
                    </a:cubicBezTo>
                    <a:cubicBezTo>
                      <a:pt x="8" y="34"/>
                      <a:pt x="8" y="34"/>
                      <a:pt x="8" y="34"/>
                    </a:cubicBezTo>
                    <a:cubicBezTo>
                      <a:pt x="4" y="30"/>
                      <a:pt x="4" y="30"/>
                      <a:pt x="4" y="30"/>
                    </a:cubicBezTo>
                    <a:cubicBezTo>
                      <a:pt x="0" y="34"/>
                      <a:pt x="0" y="34"/>
                      <a:pt x="0" y="34"/>
                    </a:cubicBezTo>
                    <a:cubicBezTo>
                      <a:pt x="68" y="109"/>
                      <a:pt x="68" y="109"/>
                      <a:pt x="68" y="109"/>
                    </a:cubicBezTo>
                    <a:cubicBezTo>
                      <a:pt x="69" y="109"/>
                      <a:pt x="70" y="109"/>
                      <a:pt x="70" y="109"/>
                    </a:cubicBezTo>
                    <a:cubicBezTo>
                      <a:pt x="70" y="109"/>
                      <a:pt x="70" y="109"/>
                      <a:pt x="70" y="109"/>
                    </a:cubicBezTo>
                    <a:cubicBezTo>
                      <a:pt x="71" y="109"/>
                      <a:pt x="72" y="109"/>
                      <a:pt x="72" y="109"/>
                    </a:cubicBezTo>
                    <a:cubicBezTo>
                      <a:pt x="103" y="80"/>
                      <a:pt x="103" y="80"/>
                      <a:pt x="103" y="80"/>
                    </a:cubicBezTo>
                    <a:cubicBezTo>
                      <a:pt x="104" y="80"/>
                      <a:pt x="104" y="79"/>
                      <a:pt x="104" y="78"/>
                    </a:cubicBezTo>
                    <a:cubicBezTo>
                      <a:pt x="104" y="78"/>
                      <a:pt x="104" y="77"/>
                      <a:pt x="103" y="76"/>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32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淘宝网Chenying0907出品 7"/>
              <p:cNvSpPr>
                <a:spLocks noEditPoints="1"/>
              </p:cNvSpPr>
              <p:nvPr/>
            </p:nvSpPr>
            <p:spPr bwMode="auto">
              <a:xfrm>
                <a:off x="2621" y="1356"/>
                <a:ext cx="508" cy="513"/>
              </a:xfrm>
              <a:custGeom>
                <a:avLst/>
                <a:gdLst>
                  <a:gd name="T0" fmla="*/ 211 w 212"/>
                  <a:gd name="T1" fmla="*/ 33 h 214"/>
                  <a:gd name="T2" fmla="*/ 181 w 212"/>
                  <a:gd name="T3" fmla="*/ 2 h 214"/>
                  <a:gd name="T4" fmla="*/ 175 w 212"/>
                  <a:gd name="T5" fmla="*/ 2 h 214"/>
                  <a:gd name="T6" fmla="*/ 36 w 212"/>
                  <a:gd name="T7" fmla="*/ 139 h 214"/>
                  <a:gd name="T8" fmla="*/ 1 w 212"/>
                  <a:gd name="T9" fmla="*/ 207 h 214"/>
                  <a:gd name="T10" fmla="*/ 2 w 212"/>
                  <a:gd name="T11" fmla="*/ 212 h 214"/>
                  <a:gd name="T12" fmla="*/ 5 w 212"/>
                  <a:gd name="T13" fmla="*/ 214 h 214"/>
                  <a:gd name="T14" fmla="*/ 7 w 212"/>
                  <a:gd name="T15" fmla="*/ 213 h 214"/>
                  <a:gd name="T16" fmla="*/ 73 w 212"/>
                  <a:gd name="T17" fmla="*/ 176 h 214"/>
                  <a:gd name="T18" fmla="*/ 74 w 212"/>
                  <a:gd name="T19" fmla="*/ 175 h 214"/>
                  <a:gd name="T20" fmla="*/ 211 w 212"/>
                  <a:gd name="T21" fmla="*/ 39 h 214"/>
                  <a:gd name="T22" fmla="*/ 211 w 212"/>
                  <a:gd name="T23" fmla="*/ 33 h 214"/>
                  <a:gd name="T24" fmla="*/ 178 w 212"/>
                  <a:gd name="T25" fmla="*/ 11 h 214"/>
                  <a:gd name="T26" fmla="*/ 191 w 212"/>
                  <a:gd name="T27" fmla="*/ 25 h 214"/>
                  <a:gd name="T28" fmla="*/ 67 w 212"/>
                  <a:gd name="T29" fmla="*/ 148 h 214"/>
                  <a:gd name="T30" fmla="*/ 53 w 212"/>
                  <a:gd name="T31" fmla="*/ 135 h 214"/>
                  <a:gd name="T32" fmla="*/ 178 w 212"/>
                  <a:gd name="T33" fmla="*/ 11 h 214"/>
                  <a:gd name="T34" fmla="*/ 68 w 212"/>
                  <a:gd name="T35" fmla="*/ 169 h 214"/>
                  <a:gd name="T36" fmla="*/ 39 w 212"/>
                  <a:gd name="T37" fmla="*/ 185 h 214"/>
                  <a:gd name="T38" fmla="*/ 28 w 212"/>
                  <a:gd name="T39" fmla="*/ 174 h 214"/>
                  <a:gd name="T40" fmla="*/ 43 w 212"/>
                  <a:gd name="T41" fmla="*/ 145 h 214"/>
                  <a:gd name="T42" fmla="*/ 51 w 212"/>
                  <a:gd name="T43" fmla="*/ 138 h 214"/>
                  <a:gd name="T44" fmla="*/ 75 w 212"/>
                  <a:gd name="T45" fmla="*/ 162 h 214"/>
                  <a:gd name="T46" fmla="*/ 68 w 212"/>
                  <a:gd name="T47" fmla="*/ 169 h 214"/>
                  <a:gd name="T48" fmla="*/ 78 w 212"/>
                  <a:gd name="T49" fmla="*/ 159 h 214"/>
                  <a:gd name="T50" fmla="*/ 69 w 212"/>
                  <a:gd name="T51" fmla="*/ 151 h 214"/>
                  <a:gd name="T52" fmla="*/ 194 w 212"/>
                  <a:gd name="T53" fmla="*/ 28 h 214"/>
                  <a:gd name="T54" fmla="*/ 201 w 212"/>
                  <a:gd name="T55" fmla="*/ 36 h 214"/>
                  <a:gd name="T56" fmla="*/ 78 w 212"/>
                  <a:gd name="T57" fmla="*/ 15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14">
                    <a:moveTo>
                      <a:pt x="211" y="33"/>
                    </a:moveTo>
                    <a:cubicBezTo>
                      <a:pt x="181" y="2"/>
                      <a:pt x="181" y="2"/>
                      <a:pt x="181" y="2"/>
                    </a:cubicBezTo>
                    <a:cubicBezTo>
                      <a:pt x="180" y="0"/>
                      <a:pt x="176" y="0"/>
                      <a:pt x="175" y="2"/>
                    </a:cubicBezTo>
                    <a:cubicBezTo>
                      <a:pt x="36" y="139"/>
                      <a:pt x="36" y="139"/>
                      <a:pt x="36" y="139"/>
                    </a:cubicBezTo>
                    <a:cubicBezTo>
                      <a:pt x="1" y="207"/>
                      <a:pt x="1" y="207"/>
                      <a:pt x="1" y="207"/>
                    </a:cubicBezTo>
                    <a:cubicBezTo>
                      <a:pt x="0" y="209"/>
                      <a:pt x="0" y="211"/>
                      <a:pt x="2" y="212"/>
                    </a:cubicBezTo>
                    <a:cubicBezTo>
                      <a:pt x="3" y="213"/>
                      <a:pt x="4" y="214"/>
                      <a:pt x="5" y="214"/>
                    </a:cubicBezTo>
                    <a:cubicBezTo>
                      <a:pt x="6" y="214"/>
                      <a:pt x="6" y="213"/>
                      <a:pt x="7" y="213"/>
                    </a:cubicBezTo>
                    <a:cubicBezTo>
                      <a:pt x="73" y="176"/>
                      <a:pt x="73" y="176"/>
                      <a:pt x="73" y="176"/>
                    </a:cubicBezTo>
                    <a:cubicBezTo>
                      <a:pt x="74" y="175"/>
                      <a:pt x="74" y="175"/>
                      <a:pt x="74" y="175"/>
                    </a:cubicBezTo>
                    <a:cubicBezTo>
                      <a:pt x="211" y="39"/>
                      <a:pt x="211" y="39"/>
                      <a:pt x="211" y="39"/>
                    </a:cubicBezTo>
                    <a:cubicBezTo>
                      <a:pt x="212" y="37"/>
                      <a:pt x="212" y="35"/>
                      <a:pt x="211" y="33"/>
                    </a:cubicBezTo>
                    <a:close/>
                    <a:moveTo>
                      <a:pt x="178" y="11"/>
                    </a:moveTo>
                    <a:cubicBezTo>
                      <a:pt x="191" y="25"/>
                      <a:pt x="191" y="25"/>
                      <a:pt x="191" y="25"/>
                    </a:cubicBezTo>
                    <a:cubicBezTo>
                      <a:pt x="67" y="148"/>
                      <a:pt x="67" y="148"/>
                      <a:pt x="67" y="148"/>
                    </a:cubicBezTo>
                    <a:cubicBezTo>
                      <a:pt x="53" y="135"/>
                      <a:pt x="53" y="135"/>
                      <a:pt x="53" y="135"/>
                    </a:cubicBezTo>
                    <a:lnTo>
                      <a:pt x="178" y="11"/>
                    </a:lnTo>
                    <a:close/>
                    <a:moveTo>
                      <a:pt x="68" y="169"/>
                    </a:moveTo>
                    <a:cubicBezTo>
                      <a:pt x="39" y="185"/>
                      <a:pt x="39" y="185"/>
                      <a:pt x="39" y="185"/>
                    </a:cubicBezTo>
                    <a:cubicBezTo>
                      <a:pt x="32" y="183"/>
                      <a:pt x="29" y="177"/>
                      <a:pt x="28" y="174"/>
                    </a:cubicBezTo>
                    <a:cubicBezTo>
                      <a:pt x="43" y="145"/>
                      <a:pt x="43" y="145"/>
                      <a:pt x="43" y="145"/>
                    </a:cubicBezTo>
                    <a:cubicBezTo>
                      <a:pt x="51" y="138"/>
                      <a:pt x="51" y="138"/>
                      <a:pt x="51" y="138"/>
                    </a:cubicBezTo>
                    <a:cubicBezTo>
                      <a:pt x="75" y="162"/>
                      <a:pt x="75" y="162"/>
                      <a:pt x="75" y="162"/>
                    </a:cubicBezTo>
                    <a:lnTo>
                      <a:pt x="68" y="169"/>
                    </a:lnTo>
                    <a:close/>
                    <a:moveTo>
                      <a:pt x="78" y="159"/>
                    </a:moveTo>
                    <a:cubicBezTo>
                      <a:pt x="69" y="151"/>
                      <a:pt x="69" y="151"/>
                      <a:pt x="69" y="151"/>
                    </a:cubicBezTo>
                    <a:cubicBezTo>
                      <a:pt x="194" y="28"/>
                      <a:pt x="194" y="28"/>
                      <a:pt x="194" y="28"/>
                    </a:cubicBezTo>
                    <a:cubicBezTo>
                      <a:pt x="201" y="36"/>
                      <a:pt x="201" y="36"/>
                      <a:pt x="201" y="36"/>
                    </a:cubicBezTo>
                    <a:lnTo>
                      <a:pt x="78" y="15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zh-CN" altLang="en-US" sz="32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sp>
        <p:nvSpPr>
          <p:cNvPr id="20" name="淘宝网Chenying0907出品 36"/>
          <p:cNvSpPr/>
          <p:nvPr/>
        </p:nvSpPr>
        <p:spPr>
          <a:xfrm>
            <a:off x="6266890" y="2032243"/>
            <a:ext cx="5812214" cy="613694"/>
          </a:xfrm>
          <a:prstGeom prst="rect">
            <a:avLst/>
          </a:prstGeom>
        </p:spPr>
        <p:txBody>
          <a:bodyPr wrap="square">
            <a:spAutoFit/>
          </a:bodyPr>
          <a:lstStyle/>
          <a:p>
            <a:pPr>
              <a:lnSpc>
                <a:spcPct val="150000"/>
              </a:lnSpc>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这里输入简单的文字概述这里输入简单文字概述简单的文字概述这里输入简单的文字概述这里输入</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淘宝网Chenying0907出品 38"/>
          <p:cNvSpPr/>
          <p:nvPr/>
        </p:nvSpPr>
        <p:spPr>
          <a:xfrm>
            <a:off x="6266894" y="1662911"/>
            <a:ext cx="1569660" cy="369332"/>
          </a:xfrm>
          <a:prstGeom prst="rect">
            <a:avLst/>
          </a:prstGeom>
        </p:spPr>
        <p:txBody>
          <a:bodyPr wrap="none">
            <a:spAutoFit/>
          </a:bodyPr>
          <a:lstStyle/>
          <a:p>
            <a:pPr defTabSz="457200"/>
            <a:r>
              <a:rPr kumimoji="1"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a:sym typeface="Source Han Serif SC" panose="02020400000000000000" pitchFamily="18" charset="-122"/>
              </a:rPr>
              <a:t>点击添加标题</a:t>
            </a:r>
            <a:endParaRPr kumimoji="1"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a:sym typeface="Source Han Serif SC" panose="02020400000000000000" pitchFamily="18" charset="-122"/>
            </a:endParaRPr>
          </a:p>
        </p:txBody>
      </p:sp>
      <p:sp>
        <p:nvSpPr>
          <p:cNvPr id="22" name="圆角淘宝网Chenying0907出品 39"/>
          <p:cNvSpPr/>
          <p:nvPr/>
        </p:nvSpPr>
        <p:spPr>
          <a:xfrm>
            <a:off x="6096005" y="1701442"/>
            <a:ext cx="60940" cy="911719"/>
          </a:xfrm>
          <a:prstGeom prst="roundRect">
            <a:avLst>
              <a:gd name="adj" fmla="val 50000"/>
            </a:avLst>
          </a:prstGeom>
          <a:solidFill>
            <a:schemeClr val="accent1"/>
          </a:solidFill>
          <a:ln>
            <a:noFill/>
          </a:ln>
          <a:effectLst>
            <a:outerShdw blurRad="76200" dist="25400" dir="5400000" algn="t"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3600"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淘宝网Chenying0907出品 40"/>
          <p:cNvSpPr/>
          <p:nvPr/>
        </p:nvSpPr>
        <p:spPr>
          <a:xfrm>
            <a:off x="6266890" y="3620533"/>
            <a:ext cx="5812214" cy="613694"/>
          </a:xfrm>
          <a:prstGeom prst="rect">
            <a:avLst/>
          </a:prstGeom>
        </p:spPr>
        <p:txBody>
          <a:bodyPr wrap="square">
            <a:spAutoFit/>
          </a:bodyPr>
          <a:lstStyle/>
          <a:p>
            <a:pPr>
              <a:lnSpc>
                <a:spcPct val="150000"/>
              </a:lnSpc>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这里输入简单的文字概述这里输入简单文字概述简单的文字概述这里输入简单的文字概述这里输入</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淘宝网Chenying0907出品 41"/>
          <p:cNvSpPr/>
          <p:nvPr/>
        </p:nvSpPr>
        <p:spPr>
          <a:xfrm>
            <a:off x="6266894" y="3251200"/>
            <a:ext cx="1569660" cy="369332"/>
          </a:xfrm>
          <a:prstGeom prst="rect">
            <a:avLst/>
          </a:prstGeom>
        </p:spPr>
        <p:txBody>
          <a:bodyPr wrap="none">
            <a:spAutoFit/>
          </a:bodyPr>
          <a:lstStyle/>
          <a:p>
            <a:pPr defTabSz="457200"/>
            <a:r>
              <a:rPr kumimoji="1"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a:sym typeface="Source Han Serif SC" panose="02020400000000000000" pitchFamily="18" charset="-122"/>
              </a:rPr>
              <a:t>点击添加标题</a:t>
            </a:r>
            <a:endParaRPr kumimoji="1"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a:sym typeface="Source Han Serif SC" panose="02020400000000000000" pitchFamily="18" charset="-122"/>
            </a:endParaRPr>
          </a:p>
        </p:txBody>
      </p:sp>
      <p:sp>
        <p:nvSpPr>
          <p:cNvPr id="25" name="圆角淘宝网Chenying0907出品 42"/>
          <p:cNvSpPr/>
          <p:nvPr/>
        </p:nvSpPr>
        <p:spPr>
          <a:xfrm>
            <a:off x="6096005" y="3251301"/>
            <a:ext cx="60940" cy="911719"/>
          </a:xfrm>
          <a:prstGeom prst="roundRect">
            <a:avLst>
              <a:gd name="adj" fmla="val 50000"/>
            </a:avLst>
          </a:prstGeom>
          <a:solidFill>
            <a:schemeClr val="accent2"/>
          </a:solidFill>
          <a:ln>
            <a:noFill/>
          </a:ln>
          <a:effectLst>
            <a:outerShdw blurRad="76200" dist="25400" dir="5400000" algn="t"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3600"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淘宝网Chenying0907出品 43"/>
          <p:cNvSpPr/>
          <p:nvPr/>
        </p:nvSpPr>
        <p:spPr>
          <a:xfrm>
            <a:off x="6266890" y="5142066"/>
            <a:ext cx="5812214" cy="613694"/>
          </a:xfrm>
          <a:prstGeom prst="rect">
            <a:avLst/>
          </a:prstGeom>
        </p:spPr>
        <p:txBody>
          <a:bodyPr wrap="square">
            <a:spAutoFit/>
          </a:bodyPr>
          <a:lstStyle/>
          <a:p>
            <a:pPr>
              <a:lnSpc>
                <a:spcPct val="150000"/>
              </a:lnSpc>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这里输入简单的文字概述这里输入简单文字概述简单的文字概述这里输入简单的文字概述这里输入</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7" name="淘宝网Chenying0907出品 44"/>
          <p:cNvSpPr/>
          <p:nvPr/>
        </p:nvSpPr>
        <p:spPr>
          <a:xfrm>
            <a:off x="6266894" y="4772735"/>
            <a:ext cx="1569660" cy="369332"/>
          </a:xfrm>
          <a:prstGeom prst="rect">
            <a:avLst/>
          </a:prstGeom>
        </p:spPr>
        <p:txBody>
          <a:bodyPr wrap="none">
            <a:spAutoFit/>
          </a:bodyPr>
          <a:lstStyle/>
          <a:p>
            <a:pPr defTabSz="457200"/>
            <a:r>
              <a:rPr kumimoji="1"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a:sym typeface="Source Han Serif SC" panose="02020400000000000000" pitchFamily="18" charset="-122"/>
              </a:rPr>
              <a:t>点击添加标题</a:t>
            </a:r>
            <a:endParaRPr kumimoji="1"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Impact" panose="020B0806030902050204"/>
              <a:sym typeface="Source Han Serif SC" panose="02020400000000000000" pitchFamily="18" charset="-122"/>
            </a:endParaRPr>
          </a:p>
        </p:txBody>
      </p:sp>
      <p:sp>
        <p:nvSpPr>
          <p:cNvPr id="28" name="圆角淘宝网Chenying0907出品 45"/>
          <p:cNvSpPr/>
          <p:nvPr/>
        </p:nvSpPr>
        <p:spPr>
          <a:xfrm>
            <a:off x="6096005" y="4785367"/>
            <a:ext cx="60940" cy="911719"/>
          </a:xfrm>
          <a:prstGeom prst="roundRect">
            <a:avLst>
              <a:gd name="adj" fmla="val 50000"/>
            </a:avLst>
          </a:prstGeom>
          <a:solidFill>
            <a:schemeClr val="accent1"/>
          </a:solidFill>
          <a:ln>
            <a:noFill/>
          </a:ln>
          <a:effectLst>
            <a:outerShdw blurRad="76200" dist="25400" dir="5400000" algn="t"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3600"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17" name="组合 16"/>
          <p:cNvGrpSpPr/>
          <p:nvPr/>
        </p:nvGrpSpPr>
        <p:grpSpPr>
          <a:xfrm>
            <a:off x="358843" y="258614"/>
            <a:ext cx="3296425" cy="825902"/>
            <a:chOff x="2720780" y="2399708"/>
            <a:chExt cx="3297188" cy="826093"/>
          </a:xfrm>
        </p:grpSpPr>
        <p:grpSp>
          <p:nvGrpSpPr>
            <p:cNvPr id="29" name="组合 28"/>
            <p:cNvGrpSpPr/>
            <p:nvPr/>
          </p:nvGrpSpPr>
          <p:grpSpPr>
            <a:xfrm>
              <a:off x="2993665" y="2399708"/>
              <a:ext cx="3024303" cy="826093"/>
              <a:chOff x="2169160" y="2573867"/>
              <a:chExt cx="3024303" cy="826093"/>
            </a:xfrm>
          </p:grpSpPr>
          <p:sp>
            <p:nvSpPr>
              <p:cNvPr id="31" name="文本框 30"/>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2" name="文本框 31"/>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33" name="直接连接符 32"/>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1+#ppt_w/2"/>
                                          </p:val>
                                        </p:tav>
                                        <p:tav tm="100000">
                                          <p:val>
                                            <p:strVal val="#ppt_x"/>
                                          </p:val>
                                        </p:tav>
                                      </p:tavLst>
                                    </p:anim>
                                    <p:anim calcmode="lin" valueType="num">
                                      <p:cBhvr additive="base">
                                        <p:cTn id="25" dur="500" fill="hold"/>
                                        <p:tgtEl>
                                          <p:spTgt spid="20"/>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childTnLst>
                          </p:cTn>
                        </p:par>
                        <p:par>
                          <p:cTn id="32" fill="hold">
                            <p:stCondLst>
                              <p:cond delay="2500"/>
                            </p:stCondLst>
                            <p:childTnLst>
                              <p:par>
                                <p:cTn id="33" presetID="2" presetClass="entr" presetSubtype="2"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2"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1+#ppt_w/2"/>
                                          </p:val>
                                        </p:tav>
                                        <p:tav tm="100000">
                                          <p:val>
                                            <p:strVal val="#ppt_x"/>
                                          </p:val>
                                        </p:tav>
                                      </p:tavLst>
                                    </p:anim>
                                    <p:anim calcmode="lin" valueType="num">
                                      <p:cBhvr additive="base">
                                        <p:cTn id="41" dur="500" fill="hold"/>
                                        <p:tgtEl>
                                          <p:spTgt spid="23"/>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childTnLst>
                          </p:cTn>
                        </p:par>
                        <p:par>
                          <p:cTn id="48" fill="hold">
                            <p:stCondLst>
                              <p:cond delay="4000"/>
                            </p:stCondLst>
                            <p:childTnLst>
                              <p:par>
                                <p:cTn id="49" presetID="2" presetClass="entr" presetSubtype="2"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1+#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1+#ppt_w/2"/>
                                          </p:val>
                                        </p:tav>
                                        <p:tav tm="100000">
                                          <p:val>
                                            <p:strVal val="#ppt_x"/>
                                          </p:val>
                                        </p:tav>
                                      </p:tavLst>
                                    </p:anim>
                                    <p:anim calcmode="lin" valueType="num">
                                      <p:cBhvr additive="base">
                                        <p:cTn id="57" dur="500" fill="hold"/>
                                        <p:tgtEl>
                                          <p:spTgt spid="26"/>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 presetClass="entr" presetSubtype="8"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0-#ppt_w/2"/>
                                          </p:val>
                                        </p:tav>
                                        <p:tav tm="100000">
                                          <p:val>
                                            <p:strVal val="#ppt_x"/>
                                          </p:val>
                                        </p:tav>
                                      </p:tavLst>
                                    </p:anim>
                                    <p:anim calcmode="lin" valueType="num">
                                      <p:cBhvr additive="base">
                                        <p:cTn id="6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p:bldP spid="24" grpId="0"/>
      <p:bldP spid="25" grpId="0" animBg="1"/>
      <p:bldP spid="26" grpId="0"/>
      <p:bldP spid="27" grpId="0"/>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等腰三角形 7"/>
          <p:cNvSpPr/>
          <p:nvPr>
            <p:custDataLst>
              <p:tags r:id="rId1"/>
            </p:custDataLst>
          </p:nvPr>
        </p:nvSpPr>
        <p:spPr>
          <a:xfrm rot="14400000" flipH="1" flipV="1">
            <a:off x="5318999" y="2227218"/>
            <a:ext cx="605411" cy="521906"/>
          </a:xfrm>
          <a:prstGeom prst="triangle">
            <a:avLst/>
          </a:prstGeom>
          <a:solidFill>
            <a:schemeClr val="accent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PA-空心符 6"/>
          <p:cNvSpPr/>
          <p:nvPr>
            <p:custDataLst>
              <p:tags r:id="rId2"/>
            </p:custDataLst>
          </p:nvPr>
        </p:nvSpPr>
        <p:spPr>
          <a:xfrm rot="17100000" flipH="1" flipV="1">
            <a:off x="4565643" y="2275445"/>
            <a:ext cx="2946647" cy="2946648"/>
          </a:xfrm>
          <a:prstGeom prst="blockArc">
            <a:avLst>
              <a:gd name="adj1" fmla="val 21599999"/>
              <a:gd name="adj2" fmla="val 8180671"/>
              <a:gd name="adj3" fmla="val 11913"/>
            </a:avLst>
          </a:prstGeom>
          <a:solidFill>
            <a:schemeClr val="accent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PA-空心符 8"/>
          <p:cNvSpPr/>
          <p:nvPr>
            <p:custDataLst>
              <p:tags r:id="rId3"/>
            </p:custDataLst>
          </p:nvPr>
        </p:nvSpPr>
        <p:spPr>
          <a:xfrm rot="17100000">
            <a:off x="4565643" y="2275445"/>
            <a:ext cx="2946647" cy="2946648"/>
          </a:xfrm>
          <a:prstGeom prst="blockArc">
            <a:avLst>
              <a:gd name="adj1" fmla="val 21599999"/>
              <a:gd name="adj2" fmla="val 8180671"/>
              <a:gd name="adj3" fmla="val 11913"/>
            </a:avLst>
          </a:prstGeom>
          <a:solidFill>
            <a:schemeClr val="accent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PA-等腰三角形 9"/>
          <p:cNvSpPr/>
          <p:nvPr>
            <p:custDataLst>
              <p:tags r:id="rId4"/>
            </p:custDataLst>
          </p:nvPr>
        </p:nvSpPr>
        <p:spPr>
          <a:xfrm rot="3600000" flipV="1">
            <a:off x="6170088" y="4745162"/>
            <a:ext cx="605411" cy="521906"/>
          </a:xfrm>
          <a:prstGeom prst="triangle">
            <a:avLst/>
          </a:prstGeom>
          <a:solidFill>
            <a:schemeClr val="accent2"/>
          </a:solidFill>
          <a:ln w="12700" cap="flat" cmpd="sng" algn="ctr">
            <a:noFill/>
            <a:prstDash val="solid"/>
            <a:miter lim="800000"/>
          </a:ln>
          <a:effectLst>
            <a:outerShdw blurRad="825500" dist="558800" dir="2700000" algn="tl" rotWithShape="0">
              <a:prstClr val="black">
                <a:alpha val="15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PA-椭圆 13"/>
          <p:cNvSpPr/>
          <p:nvPr>
            <p:custDataLst>
              <p:tags r:id="rId5"/>
            </p:custDataLst>
          </p:nvPr>
        </p:nvSpPr>
        <p:spPr>
          <a:xfrm>
            <a:off x="2441608" y="4466084"/>
            <a:ext cx="597809" cy="597809"/>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PA-椭圆 14"/>
          <p:cNvSpPr/>
          <p:nvPr>
            <p:custDataLst>
              <p:tags r:id="rId6"/>
            </p:custDataLst>
          </p:nvPr>
        </p:nvSpPr>
        <p:spPr>
          <a:xfrm>
            <a:off x="3548240" y="4466084"/>
            <a:ext cx="597809" cy="597809"/>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PA-椭圆 15"/>
          <p:cNvSpPr/>
          <p:nvPr>
            <p:custDataLst>
              <p:tags r:id="rId7"/>
            </p:custDataLst>
          </p:nvPr>
        </p:nvSpPr>
        <p:spPr>
          <a:xfrm>
            <a:off x="8045952" y="4466084"/>
            <a:ext cx="597809" cy="597809"/>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PA-椭圆 16"/>
          <p:cNvSpPr/>
          <p:nvPr>
            <p:custDataLst>
              <p:tags r:id="rId8"/>
            </p:custDataLst>
          </p:nvPr>
        </p:nvSpPr>
        <p:spPr>
          <a:xfrm>
            <a:off x="9152583" y="4466084"/>
            <a:ext cx="597809" cy="597809"/>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PA-椭圆 16"/>
          <p:cNvSpPr/>
          <p:nvPr>
            <p:custDataLst>
              <p:tags r:id="rId9"/>
            </p:custDataLst>
          </p:nvPr>
        </p:nvSpPr>
        <p:spPr>
          <a:xfrm>
            <a:off x="10259214" y="4466084"/>
            <a:ext cx="597809" cy="597809"/>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PA-椭圆 13"/>
          <p:cNvSpPr/>
          <p:nvPr>
            <p:custDataLst>
              <p:tags r:id="rId10"/>
            </p:custDataLst>
          </p:nvPr>
        </p:nvSpPr>
        <p:spPr>
          <a:xfrm>
            <a:off x="1334976" y="4466084"/>
            <a:ext cx="597809" cy="597809"/>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PA-椭圆 13"/>
          <p:cNvSpPr/>
          <p:nvPr>
            <p:custDataLst>
              <p:tags r:id="rId11"/>
            </p:custDataLst>
          </p:nvPr>
        </p:nvSpPr>
        <p:spPr>
          <a:xfrm>
            <a:off x="2579770" y="4603964"/>
            <a:ext cx="321486" cy="318409"/>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w="12700" cap="flat" cmpd="sng" algn="ctr">
            <a:noFill/>
            <a:prstDash val="solid"/>
            <a:miter lim="800000"/>
          </a:ln>
          <a:effectLst>
            <a:outerShdw blurRad="825500" dist="558800" dir="2700000" algn="tl" rotWithShape="0">
              <a:prstClr val="black">
                <a:alpha val="15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PA-椭圆 14"/>
          <p:cNvSpPr/>
          <p:nvPr>
            <p:custDataLst>
              <p:tags r:id="rId12"/>
            </p:custDataLst>
          </p:nvPr>
        </p:nvSpPr>
        <p:spPr>
          <a:xfrm>
            <a:off x="3686402" y="4633190"/>
            <a:ext cx="321486" cy="259956"/>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w="12700" cap="flat" cmpd="sng" algn="ctr">
            <a:noFill/>
            <a:prstDash val="solid"/>
            <a:miter lim="800000"/>
          </a:ln>
          <a:effectLst>
            <a:outerShdw blurRad="825500" dist="558800" dir="2700000" algn="tl" rotWithShape="0">
              <a:prstClr val="black">
                <a:alpha val="15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7" name="PA-椭圆 15"/>
          <p:cNvSpPr/>
          <p:nvPr>
            <p:custDataLst>
              <p:tags r:id="rId13"/>
            </p:custDataLst>
          </p:nvPr>
        </p:nvSpPr>
        <p:spPr>
          <a:xfrm>
            <a:off x="8210231" y="4602425"/>
            <a:ext cx="269252" cy="321486"/>
          </a:xfrm>
          <a:custGeom>
            <a:avLst/>
            <a:gdLst>
              <a:gd name="connsiteX0" fmla="*/ 206816 w 281869"/>
              <a:gd name="connsiteY0" fmla="*/ 79120 h 336550"/>
              <a:gd name="connsiteX1" fmla="*/ 201524 w 281869"/>
              <a:gd name="connsiteY1" fmla="*/ 85782 h 336550"/>
              <a:gd name="connsiteX2" fmla="*/ 201524 w 281869"/>
              <a:gd name="connsiteY2" fmla="*/ 92444 h 336550"/>
              <a:gd name="connsiteX3" fmla="*/ 205493 w 281869"/>
              <a:gd name="connsiteY3" fmla="*/ 96441 h 336550"/>
              <a:gd name="connsiteX4" fmla="*/ 198878 w 281869"/>
              <a:gd name="connsiteY4" fmla="*/ 133748 h 336550"/>
              <a:gd name="connsiteX5" fmla="*/ 198878 w 281869"/>
              <a:gd name="connsiteY5" fmla="*/ 137745 h 336550"/>
              <a:gd name="connsiteX6" fmla="*/ 206816 w 281869"/>
              <a:gd name="connsiteY6" fmla="*/ 149736 h 336550"/>
              <a:gd name="connsiteX7" fmla="*/ 213430 w 281869"/>
              <a:gd name="connsiteY7" fmla="*/ 149736 h 336550"/>
              <a:gd name="connsiteX8" fmla="*/ 221368 w 281869"/>
              <a:gd name="connsiteY8" fmla="*/ 137745 h 336550"/>
              <a:gd name="connsiteX9" fmla="*/ 221368 w 281869"/>
              <a:gd name="connsiteY9" fmla="*/ 133748 h 336550"/>
              <a:gd name="connsiteX10" fmla="*/ 214753 w 281869"/>
              <a:gd name="connsiteY10" fmla="*/ 96441 h 336550"/>
              <a:gd name="connsiteX11" fmla="*/ 220045 w 281869"/>
              <a:gd name="connsiteY11" fmla="*/ 92444 h 336550"/>
              <a:gd name="connsiteX12" fmla="*/ 220045 w 281869"/>
              <a:gd name="connsiteY12" fmla="*/ 85782 h 336550"/>
              <a:gd name="connsiteX13" fmla="*/ 213430 w 281869"/>
              <a:gd name="connsiteY13" fmla="*/ 79120 h 336550"/>
              <a:gd name="connsiteX14" fmla="*/ 206816 w 281869"/>
              <a:gd name="connsiteY14" fmla="*/ 79120 h 336550"/>
              <a:gd name="connsiteX15" fmla="*/ 68439 w 281869"/>
              <a:gd name="connsiteY15" fmla="*/ 79120 h 336550"/>
              <a:gd name="connsiteX16" fmla="*/ 61824 w 281869"/>
              <a:gd name="connsiteY16" fmla="*/ 85782 h 336550"/>
              <a:gd name="connsiteX17" fmla="*/ 61824 w 281869"/>
              <a:gd name="connsiteY17" fmla="*/ 92444 h 336550"/>
              <a:gd name="connsiteX18" fmla="*/ 67116 w 281869"/>
              <a:gd name="connsiteY18" fmla="*/ 96441 h 336550"/>
              <a:gd name="connsiteX19" fmla="*/ 60501 w 281869"/>
              <a:gd name="connsiteY19" fmla="*/ 133748 h 336550"/>
              <a:gd name="connsiteX20" fmla="*/ 60501 w 281869"/>
              <a:gd name="connsiteY20" fmla="*/ 137745 h 336550"/>
              <a:gd name="connsiteX21" fmla="*/ 68439 w 281869"/>
              <a:gd name="connsiteY21" fmla="*/ 149736 h 336550"/>
              <a:gd name="connsiteX22" fmla="*/ 75053 w 281869"/>
              <a:gd name="connsiteY22" fmla="*/ 149736 h 336550"/>
              <a:gd name="connsiteX23" fmla="*/ 82991 w 281869"/>
              <a:gd name="connsiteY23" fmla="*/ 137745 h 336550"/>
              <a:gd name="connsiteX24" fmla="*/ 82991 w 281869"/>
              <a:gd name="connsiteY24" fmla="*/ 133748 h 336550"/>
              <a:gd name="connsiteX25" fmla="*/ 76376 w 281869"/>
              <a:gd name="connsiteY25" fmla="*/ 96441 h 336550"/>
              <a:gd name="connsiteX26" fmla="*/ 80345 w 281869"/>
              <a:gd name="connsiteY26" fmla="*/ 92444 h 336550"/>
              <a:gd name="connsiteX27" fmla="*/ 80345 w 281869"/>
              <a:gd name="connsiteY27" fmla="*/ 85782 h 336550"/>
              <a:gd name="connsiteX28" fmla="*/ 75053 w 281869"/>
              <a:gd name="connsiteY28" fmla="*/ 79120 h 336550"/>
              <a:gd name="connsiteX29" fmla="*/ 68439 w 281869"/>
              <a:gd name="connsiteY29" fmla="*/ 79120 h 336550"/>
              <a:gd name="connsiteX30" fmla="*/ 21218 w 281869"/>
              <a:gd name="connsiteY30" fmla="*/ 69850 h 336550"/>
              <a:gd name="connsiteX31" fmla="*/ 121201 w 281869"/>
              <a:gd name="connsiteY31" fmla="*/ 69850 h 336550"/>
              <a:gd name="connsiteX32" fmla="*/ 135672 w 281869"/>
              <a:gd name="connsiteY32" fmla="*/ 83053 h 336550"/>
              <a:gd name="connsiteX33" fmla="*/ 140934 w 281869"/>
              <a:gd name="connsiteY33" fmla="*/ 113420 h 336550"/>
              <a:gd name="connsiteX34" fmla="*/ 146197 w 281869"/>
              <a:gd name="connsiteY34" fmla="*/ 83053 h 336550"/>
              <a:gd name="connsiteX35" fmla="*/ 160668 w 281869"/>
              <a:gd name="connsiteY35" fmla="*/ 69850 h 336550"/>
              <a:gd name="connsiteX36" fmla="*/ 260651 w 281869"/>
              <a:gd name="connsiteY36" fmla="*/ 69850 h 336550"/>
              <a:gd name="connsiteX37" fmla="*/ 275123 w 281869"/>
              <a:gd name="connsiteY37" fmla="*/ 83053 h 336550"/>
              <a:gd name="connsiteX38" fmla="*/ 281700 w 281869"/>
              <a:gd name="connsiteY38" fmla="*/ 196599 h 336550"/>
              <a:gd name="connsiteX39" fmla="*/ 269860 w 281869"/>
              <a:gd name="connsiteY39" fmla="*/ 211122 h 336550"/>
              <a:gd name="connsiteX40" fmla="*/ 254073 w 281869"/>
              <a:gd name="connsiteY40" fmla="*/ 199239 h 336550"/>
              <a:gd name="connsiteX41" fmla="*/ 250127 w 281869"/>
              <a:gd name="connsiteY41" fmla="*/ 125303 h 336550"/>
              <a:gd name="connsiteX42" fmla="*/ 248811 w 281869"/>
              <a:gd name="connsiteY42" fmla="*/ 319386 h 336550"/>
              <a:gd name="connsiteX43" fmla="*/ 231709 w 281869"/>
              <a:gd name="connsiteY43" fmla="*/ 336550 h 336550"/>
              <a:gd name="connsiteX44" fmla="*/ 215922 w 281869"/>
              <a:gd name="connsiteY44" fmla="*/ 319386 h 336550"/>
              <a:gd name="connsiteX45" fmla="*/ 215922 w 281869"/>
              <a:gd name="connsiteY45" fmla="*/ 213762 h 336550"/>
              <a:gd name="connsiteX46" fmla="*/ 210660 w 281869"/>
              <a:gd name="connsiteY46" fmla="*/ 208481 h 336550"/>
              <a:gd name="connsiteX47" fmla="*/ 204082 w 281869"/>
              <a:gd name="connsiteY47" fmla="*/ 213762 h 336550"/>
              <a:gd name="connsiteX48" fmla="*/ 204082 w 281869"/>
              <a:gd name="connsiteY48" fmla="*/ 319386 h 336550"/>
              <a:gd name="connsiteX49" fmla="*/ 186979 w 281869"/>
              <a:gd name="connsiteY49" fmla="*/ 336550 h 336550"/>
              <a:gd name="connsiteX50" fmla="*/ 171193 w 281869"/>
              <a:gd name="connsiteY50" fmla="*/ 319386 h 336550"/>
              <a:gd name="connsiteX51" fmla="*/ 171193 w 281869"/>
              <a:gd name="connsiteY51" fmla="*/ 121342 h 336550"/>
              <a:gd name="connsiteX52" fmla="*/ 155406 w 281869"/>
              <a:gd name="connsiteY52" fmla="*/ 199239 h 336550"/>
              <a:gd name="connsiteX53" fmla="*/ 140934 w 281869"/>
              <a:gd name="connsiteY53" fmla="*/ 211122 h 336550"/>
              <a:gd name="connsiteX54" fmla="*/ 126463 w 281869"/>
              <a:gd name="connsiteY54" fmla="*/ 199239 h 336550"/>
              <a:gd name="connsiteX55" fmla="*/ 110676 w 281869"/>
              <a:gd name="connsiteY55" fmla="*/ 125303 h 336550"/>
              <a:gd name="connsiteX56" fmla="*/ 110676 w 281869"/>
              <a:gd name="connsiteY56" fmla="*/ 319386 h 336550"/>
              <a:gd name="connsiteX57" fmla="*/ 93574 w 281869"/>
              <a:gd name="connsiteY57" fmla="*/ 336550 h 336550"/>
              <a:gd name="connsiteX58" fmla="*/ 77787 w 281869"/>
              <a:gd name="connsiteY58" fmla="*/ 319386 h 336550"/>
              <a:gd name="connsiteX59" fmla="*/ 77787 w 281869"/>
              <a:gd name="connsiteY59" fmla="*/ 213762 h 336550"/>
              <a:gd name="connsiteX60" fmla="*/ 71209 w 281869"/>
              <a:gd name="connsiteY60" fmla="*/ 208481 h 336550"/>
              <a:gd name="connsiteX61" fmla="*/ 65947 w 281869"/>
              <a:gd name="connsiteY61" fmla="*/ 213762 h 336550"/>
              <a:gd name="connsiteX62" fmla="*/ 65947 w 281869"/>
              <a:gd name="connsiteY62" fmla="*/ 319386 h 336550"/>
              <a:gd name="connsiteX63" fmla="*/ 48845 w 281869"/>
              <a:gd name="connsiteY63" fmla="*/ 336550 h 336550"/>
              <a:gd name="connsiteX64" fmla="*/ 33058 w 281869"/>
              <a:gd name="connsiteY64" fmla="*/ 319386 h 336550"/>
              <a:gd name="connsiteX65" fmla="*/ 33058 w 281869"/>
              <a:gd name="connsiteY65" fmla="*/ 121342 h 336550"/>
              <a:gd name="connsiteX66" fmla="*/ 27796 w 281869"/>
              <a:gd name="connsiteY66" fmla="*/ 199239 h 336550"/>
              <a:gd name="connsiteX67" fmla="*/ 12009 w 281869"/>
              <a:gd name="connsiteY67" fmla="*/ 211122 h 336550"/>
              <a:gd name="connsiteX68" fmla="*/ 169 w 281869"/>
              <a:gd name="connsiteY68" fmla="*/ 196599 h 336550"/>
              <a:gd name="connsiteX69" fmla="*/ 6746 w 281869"/>
              <a:gd name="connsiteY69" fmla="*/ 83053 h 336550"/>
              <a:gd name="connsiteX70" fmla="*/ 21218 w 281869"/>
              <a:gd name="connsiteY70" fmla="*/ 69850 h 336550"/>
              <a:gd name="connsiteX71" fmla="*/ 210785 w 281869"/>
              <a:gd name="connsiteY71" fmla="*/ 0 h 336550"/>
              <a:gd name="connsiteX72" fmla="*/ 241742 w 281869"/>
              <a:gd name="connsiteY72" fmla="*/ 30163 h 336550"/>
              <a:gd name="connsiteX73" fmla="*/ 210785 w 281869"/>
              <a:gd name="connsiteY73" fmla="*/ 60326 h 336550"/>
              <a:gd name="connsiteX74" fmla="*/ 179828 w 281869"/>
              <a:gd name="connsiteY74" fmla="*/ 30163 h 336550"/>
              <a:gd name="connsiteX75" fmla="*/ 210785 w 281869"/>
              <a:gd name="connsiteY75" fmla="*/ 0 h 336550"/>
              <a:gd name="connsiteX76" fmla="*/ 71085 w 281869"/>
              <a:gd name="connsiteY76" fmla="*/ 0 h 336550"/>
              <a:gd name="connsiteX77" fmla="*/ 102042 w 281869"/>
              <a:gd name="connsiteY77" fmla="*/ 30163 h 336550"/>
              <a:gd name="connsiteX78" fmla="*/ 71085 w 281869"/>
              <a:gd name="connsiteY78" fmla="*/ 60326 h 336550"/>
              <a:gd name="connsiteX79" fmla="*/ 40128 w 281869"/>
              <a:gd name="connsiteY79" fmla="*/ 30163 h 336550"/>
              <a:gd name="connsiteX80" fmla="*/ 71085 w 281869"/>
              <a:gd name="connsiteY8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81869" h="336550">
                <a:moveTo>
                  <a:pt x="206816" y="79120"/>
                </a:moveTo>
                <a:cubicBezTo>
                  <a:pt x="206816" y="79120"/>
                  <a:pt x="206816" y="79120"/>
                  <a:pt x="201524" y="85782"/>
                </a:cubicBezTo>
                <a:cubicBezTo>
                  <a:pt x="198878" y="88447"/>
                  <a:pt x="198878" y="89779"/>
                  <a:pt x="201524" y="92444"/>
                </a:cubicBezTo>
                <a:cubicBezTo>
                  <a:pt x="201524" y="92444"/>
                  <a:pt x="201524" y="92444"/>
                  <a:pt x="205493" y="96441"/>
                </a:cubicBezTo>
                <a:cubicBezTo>
                  <a:pt x="205493" y="96441"/>
                  <a:pt x="205493" y="96441"/>
                  <a:pt x="198878" y="133748"/>
                </a:cubicBezTo>
                <a:cubicBezTo>
                  <a:pt x="198878" y="135080"/>
                  <a:pt x="198878" y="136413"/>
                  <a:pt x="198878" y="137745"/>
                </a:cubicBezTo>
                <a:cubicBezTo>
                  <a:pt x="198878" y="137745"/>
                  <a:pt x="198878" y="137745"/>
                  <a:pt x="206816" y="149736"/>
                </a:cubicBezTo>
                <a:cubicBezTo>
                  <a:pt x="208139" y="152401"/>
                  <a:pt x="212107" y="152401"/>
                  <a:pt x="213430" y="149736"/>
                </a:cubicBezTo>
                <a:cubicBezTo>
                  <a:pt x="213430" y="149736"/>
                  <a:pt x="213430" y="149736"/>
                  <a:pt x="221368" y="137745"/>
                </a:cubicBezTo>
                <a:cubicBezTo>
                  <a:pt x="222691" y="136413"/>
                  <a:pt x="222691" y="135080"/>
                  <a:pt x="221368" y="133748"/>
                </a:cubicBezTo>
                <a:cubicBezTo>
                  <a:pt x="221368" y="133748"/>
                  <a:pt x="221368" y="133748"/>
                  <a:pt x="214753" y="96441"/>
                </a:cubicBezTo>
                <a:cubicBezTo>
                  <a:pt x="214753" y="96441"/>
                  <a:pt x="214753" y="96441"/>
                  <a:pt x="220045" y="92444"/>
                </a:cubicBezTo>
                <a:cubicBezTo>
                  <a:pt x="221368" y="89779"/>
                  <a:pt x="221368" y="88447"/>
                  <a:pt x="220045" y="85782"/>
                </a:cubicBezTo>
                <a:cubicBezTo>
                  <a:pt x="220045" y="85782"/>
                  <a:pt x="220045" y="85782"/>
                  <a:pt x="213430" y="79120"/>
                </a:cubicBezTo>
                <a:cubicBezTo>
                  <a:pt x="212107" y="77788"/>
                  <a:pt x="209462" y="77788"/>
                  <a:pt x="206816" y="79120"/>
                </a:cubicBezTo>
                <a:close/>
                <a:moveTo>
                  <a:pt x="68439" y="79120"/>
                </a:moveTo>
                <a:cubicBezTo>
                  <a:pt x="68439" y="79120"/>
                  <a:pt x="68439" y="79120"/>
                  <a:pt x="61824" y="85782"/>
                </a:cubicBezTo>
                <a:cubicBezTo>
                  <a:pt x="60501" y="88447"/>
                  <a:pt x="60501" y="89779"/>
                  <a:pt x="61824" y="92444"/>
                </a:cubicBezTo>
                <a:cubicBezTo>
                  <a:pt x="61824" y="92444"/>
                  <a:pt x="61824" y="92444"/>
                  <a:pt x="67116" y="96441"/>
                </a:cubicBezTo>
                <a:cubicBezTo>
                  <a:pt x="67116" y="96441"/>
                  <a:pt x="67116" y="96441"/>
                  <a:pt x="60501" y="133748"/>
                </a:cubicBezTo>
                <a:cubicBezTo>
                  <a:pt x="59178" y="135080"/>
                  <a:pt x="59178" y="136413"/>
                  <a:pt x="60501" y="137745"/>
                </a:cubicBezTo>
                <a:cubicBezTo>
                  <a:pt x="60501" y="137745"/>
                  <a:pt x="60501" y="137745"/>
                  <a:pt x="68439" y="149736"/>
                </a:cubicBezTo>
                <a:cubicBezTo>
                  <a:pt x="69762" y="152401"/>
                  <a:pt x="73730" y="152401"/>
                  <a:pt x="75053" y="149736"/>
                </a:cubicBezTo>
                <a:cubicBezTo>
                  <a:pt x="75053" y="149736"/>
                  <a:pt x="75053" y="149736"/>
                  <a:pt x="82991" y="137745"/>
                </a:cubicBezTo>
                <a:cubicBezTo>
                  <a:pt x="82991" y="136413"/>
                  <a:pt x="82991" y="135080"/>
                  <a:pt x="82991" y="133748"/>
                </a:cubicBezTo>
                <a:cubicBezTo>
                  <a:pt x="82991" y="133748"/>
                  <a:pt x="82991" y="133748"/>
                  <a:pt x="76376" y="96441"/>
                </a:cubicBezTo>
                <a:cubicBezTo>
                  <a:pt x="76376" y="96441"/>
                  <a:pt x="76376" y="96441"/>
                  <a:pt x="80345" y="92444"/>
                </a:cubicBezTo>
                <a:cubicBezTo>
                  <a:pt x="82991" y="89779"/>
                  <a:pt x="82991" y="88447"/>
                  <a:pt x="80345" y="85782"/>
                </a:cubicBezTo>
                <a:cubicBezTo>
                  <a:pt x="80345" y="85782"/>
                  <a:pt x="80345" y="85782"/>
                  <a:pt x="75053" y="79120"/>
                </a:cubicBezTo>
                <a:cubicBezTo>
                  <a:pt x="72407" y="77788"/>
                  <a:pt x="69762" y="77788"/>
                  <a:pt x="68439" y="79120"/>
                </a:cubicBezTo>
                <a:close/>
                <a:moveTo>
                  <a:pt x="21218" y="69850"/>
                </a:moveTo>
                <a:cubicBezTo>
                  <a:pt x="21218" y="69850"/>
                  <a:pt x="21218" y="69850"/>
                  <a:pt x="121201" y="69850"/>
                </a:cubicBezTo>
                <a:cubicBezTo>
                  <a:pt x="129094" y="69850"/>
                  <a:pt x="135672" y="76451"/>
                  <a:pt x="135672" y="83053"/>
                </a:cubicBezTo>
                <a:cubicBezTo>
                  <a:pt x="135672" y="83053"/>
                  <a:pt x="135672" y="83053"/>
                  <a:pt x="140934" y="113420"/>
                </a:cubicBezTo>
                <a:cubicBezTo>
                  <a:pt x="140934" y="113420"/>
                  <a:pt x="140934" y="113420"/>
                  <a:pt x="146197" y="83053"/>
                </a:cubicBezTo>
                <a:cubicBezTo>
                  <a:pt x="146197" y="76451"/>
                  <a:pt x="152775" y="69850"/>
                  <a:pt x="160668" y="69850"/>
                </a:cubicBezTo>
                <a:cubicBezTo>
                  <a:pt x="160668" y="69850"/>
                  <a:pt x="160668" y="69850"/>
                  <a:pt x="260651" y="69850"/>
                </a:cubicBezTo>
                <a:cubicBezTo>
                  <a:pt x="267229" y="69850"/>
                  <a:pt x="273807" y="76451"/>
                  <a:pt x="275123" y="83053"/>
                </a:cubicBezTo>
                <a:cubicBezTo>
                  <a:pt x="275123" y="83053"/>
                  <a:pt x="275123" y="83053"/>
                  <a:pt x="281700" y="196599"/>
                </a:cubicBezTo>
                <a:cubicBezTo>
                  <a:pt x="283016" y="204520"/>
                  <a:pt x="276438" y="211122"/>
                  <a:pt x="269860" y="211122"/>
                </a:cubicBezTo>
                <a:cubicBezTo>
                  <a:pt x="261967" y="212442"/>
                  <a:pt x="255389" y="205841"/>
                  <a:pt x="254073" y="199239"/>
                </a:cubicBezTo>
                <a:cubicBezTo>
                  <a:pt x="254073" y="199239"/>
                  <a:pt x="254073" y="199239"/>
                  <a:pt x="250127" y="125303"/>
                </a:cubicBezTo>
                <a:cubicBezTo>
                  <a:pt x="250127" y="125303"/>
                  <a:pt x="250127" y="125303"/>
                  <a:pt x="248811" y="319386"/>
                </a:cubicBezTo>
                <a:cubicBezTo>
                  <a:pt x="248811" y="329949"/>
                  <a:pt x="240918" y="336550"/>
                  <a:pt x="231709" y="336550"/>
                </a:cubicBezTo>
                <a:cubicBezTo>
                  <a:pt x="222500" y="336550"/>
                  <a:pt x="215922" y="328628"/>
                  <a:pt x="215922" y="319386"/>
                </a:cubicBezTo>
                <a:cubicBezTo>
                  <a:pt x="215922" y="319386"/>
                  <a:pt x="215922" y="319386"/>
                  <a:pt x="215922" y="213762"/>
                </a:cubicBezTo>
                <a:cubicBezTo>
                  <a:pt x="215922" y="211122"/>
                  <a:pt x="213291" y="208481"/>
                  <a:pt x="210660" y="208481"/>
                </a:cubicBezTo>
                <a:cubicBezTo>
                  <a:pt x="206713" y="208481"/>
                  <a:pt x="204082" y="211122"/>
                  <a:pt x="204082" y="213762"/>
                </a:cubicBezTo>
                <a:cubicBezTo>
                  <a:pt x="204082" y="213762"/>
                  <a:pt x="204082" y="213762"/>
                  <a:pt x="204082" y="319386"/>
                </a:cubicBezTo>
                <a:cubicBezTo>
                  <a:pt x="204082" y="329949"/>
                  <a:pt x="196188" y="336550"/>
                  <a:pt x="186979" y="336550"/>
                </a:cubicBezTo>
                <a:cubicBezTo>
                  <a:pt x="177770" y="336550"/>
                  <a:pt x="171193" y="328628"/>
                  <a:pt x="171193" y="319386"/>
                </a:cubicBezTo>
                <a:cubicBezTo>
                  <a:pt x="171193" y="319386"/>
                  <a:pt x="171193" y="319386"/>
                  <a:pt x="171193" y="121342"/>
                </a:cubicBezTo>
                <a:cubicBezTo>
                  <a:pt x="171193" y="121342"/>
                  <a:pt x="171193" y="121342"/>
                  <a:pt x="155406" y="199239"/>
                </a:cubicBezTo>
                <a:cubicBezTo>
                  <a:pt x="154090" y="205841"/>
                  <a:pt x="148828" y="212442"/>
                  <a:pt x="140934" y="211122"/>
                </a:cubicBezTo>
                <a:cubicBezTo>
                  <a:pt x="133041" y="212442"/>
                  <a:pt x="127779" y="205841"/>
                  <a:pt x="126463" y="199239"/>
                </a:cubicBezTo>
                <a:cubicBezTo>
                  <a:pt x="126463" y="199239"/>
                  <a:pt x="126463" y="199239"/>
                  <a:pt x="110676" y="125303"/>
                </a:cubicBezTo>
                <a:cubicBezTo>
                  <a:pt x="110676" y="125303"/>
                  <a:pt x="110676" y="125303"/>
                  <a:pt x="110676" y="319386"/>
                </a:cubicBezTo>
                <a:cubicBezTo>
                  <a:pt x="110676" y="329949"/>
                  <a:pt x="102783" y="336550"/>
                  <a:pt x="93574" y="336550"/>
                </a:cubicBezTo>
                <a:cubicBezTo>
                  <a:pt x="84365" y="336550"/>
                  <a:pt x="77787" y="328628"/>
                  <a:pt x="77787" y="319386"/>
                </a:cubicBezTo>
                <a:cubicBezTo>
                  <a:pt x="77787" y="319386"/>
                  <a:pt x="77787" y="319386"/>
                  <a:pt x="77787" y="213762"/>
                </a:cubicBezTo>
                <a:cubicBezTo>
                  <a:pt x="77787" y="211122"/>
                  <a:pt x="75156" y="208481"/>
                  <a:pt x="71209" y="208481"/>
                </a:cubicBezTo>
                <a:cubicBezTo>
                  <a:pt x="68578" y="208481"/>
                  <a:pt x="65947" y="211122"/>
                  <a:pt x="65947" y="213762"/>
                </a:cubicBezTo>
                <a:cubicBezTo>
                  <a:pt x="65947" y="213762"/>
                  <a:pt x="65947" y="213762"/>
                  <a:pt x="65947" y="319386"/>
                </a:cubicBezTo>
                <a:cubicBezTo>
                  <a:pt x="65947" y="329949"/>
                  <a:pt x="58054" y="336550"/>
                  <a:pt x="48845" y="336550"/>
                </a:cubicBezTo>
                <a:cubicBezTo>
                  <a:pt x="39636" y="336550"/>
                  <a:pt x="33058" y="328628"/>
                  <a:pt x="33058" y="319386"/>
                </a:cubicBezTo>
                <a:cubicBezTo>
                  <a:pt x="33058" y="319386"/>
                  <a:pt x="33058" y="319386"/>
                  <a:pt x="33058" y="121342"/>
                </a:cubicBezTo>
                <a:cubicBezTo>
                  <a:pt x="33058" y="121342"/>
                  <a:pt x="33058" y="121342"/>
                  <a:pt x="27796" y="199239"/>
                </a:cubicBezTo>
                <a:cubicBezTo>
                  <a:pt x="26480" y="205841"/>
                  <a:pt x="19902" y="212442"/>
                  <a:pt x="12009" y="211122"/>
                </a:cubicBezTo>
                <a:cubicBezTo>
                  <a:pt x="5431" y="211122"/>
                  <a:pt x="-1147" y="204520"/>
                  <a:pt x="169" y="196599"/>
                </a:cubicBezTo>
                <a:cubicBezTo>
                  <a:pt x="169" y="196599"/>
                  <a:pt x="169" y="196599"/>
                  <a:pt x="6746" y="83053"/>
                </a:cubicBezTo>
                <a:cubicBezTo>
                  <a:pt x="8062" y="76451"/>
                  <a:pt x="14640" y="69850"/>
                  <a:pt x="21218" y="69850"/>
                </a:cubicBezTo>
                <a:close/>
                <a:moveTo>
                  <a:pt x="210785" y="0"/>
                </a:moveTo>
                <a:cubicBezTo>
                  <a:pt x="227882" y="0"/>
                  <a:pt x="241742" y="13504"/>
                  <a:pt x="241742" y="30163"/>
                </a:cubicBezTo>
                <a:cubicBezTo>
                  <a:pt x="241742" y="46822"/>
                  <a:pt x="227882" y="60326"/>
                  <a:pt x="210785" y="60326"/>
                </a:cubicBezTo>
                <a:cubicBezTo>
                  <a:pt x="193688" y="60326"/>
                  <a:pt x="179828" y="46822"/>
                  <a:pt x="179828" y="30163"/>
                </a:cubicBezTo>
                <a:cubicBezTo>
                  <a:pt x="179828" y="13504"/>
                  <a:pt x="193688" y="0"/>
                  <a:pt x="210785" y="0"/>
                </a:cubicBezTo>
                <a:close/>
                <a:moveTo>
                  <a:pt x="71085" y="0"/>
                </a:moveTo>
                <a:cubicBezTo>
                  <a:pt x="88182" y="0"/>
                  <a:pt x="102042" y="13504"/>
                  <a:pt x="102042" y="30163"/>
                </a:cubicBezTo>
                <a:cubicBezTo>
                  <a:pt x="102042" y="46822"/>
                  <a:pt x="88182" y="60326"/>
                  <a:pt x="71085" y="60326"/>
                </a:cubicBezTo>
                <a:cubicBezTo>
                  <a:pt x="53988" y="60326"/>
                  <a:pt x="40128" y="46822"/>
                  <a:pt x="40128" y="30163"/>
                </a:cubicBezTo>
                <a:cubicBezTo>
                  <a:pt x="40128" y="13504"/>
                  <a:pt x="53988" y="0"/>
                  <a:pt x="71085" y="0"/>
                </a:cubicBezTo>
                <a:close/>
              </a:path>
            </a:pathLst>
          </a:custGeom>
          <a:solidFill>
            <a:schemeClr val="bg1"/>
          </a:solidFill>
          <a:ln w="12700" cap="flat" cmpd="sng" algn="ctr">
            <a:noFill/>
            <a:prstDash val="solid"/>
            <a:miter lim="800000"/>
          </a:ln>
          <a:effectLst>
            <a:outerShdw blurRad="825500" dist="558800" dir="2700000" algn="tl" rotWithShape="0">
              <a:prstClr val="black">
                <a:alpha val="15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8" name="PA-椭圆 16"/>
          <p:cNvSpPr/>
          <p:nvPr>
            <p:custDataLst>
              <p:tags r:id="rId14"/>
            </p:custDataLst>
          </p:nvPr>
        </p:nvSpPr>
        <p:spPr>
          <a:xfrm>
            <a:off x="9290745" y="4613980"/>
            <a:ext cx="321486" cy="298376"/>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bg1"/>
          </a:solidFill>
          <a:ln w="12700" cap="flat" cmpd="sng" algn="ctr">
            <a:noFill/>
            <a:prstDash val="solid"/>
            <a:miter lim="800000"/>
          </a:ln>
          <a:effectLst>
            <a:outerShdw blurRad="825500" dist="558800" dir="2700000" algn="tl" rotWithShape="0">
              <a:prstClr val="black">
                <a:alpha val="15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PA-椭圆 16"/>
          <p:cNvSpPr/>
          <p:nvPr>
            <p:custDataLst>
              <p:tags r:id="rId15"/>
            </p:custDataLst>
          </p:nvPr>
        </p:nvSpPr>
        <p:spPr>
          <a:xfrm>
            <a:off x="10397376" y="4616720"/>
            <a:ext cx="321486" cy="292897"/>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w="12700" cap="flat" cmpd="sng" algn="ctr">
            <a:noFill/>
            <a:prstDash val="solid"/>
            <a:miter lim="800000"/>
          </a:ln>
          <a:effectLst>
            <a:outerShdw blurRad="825500" dist="558800" dir="2700000" algn="tl" rotWithShape="0">
              <a:prstClr val="black">
                <a:alpha val="15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0" name="PA-椭圆 13"/>
          <p:cNvSpPr/>
          <p:nvPr>
            <p:custDataLst>
              <p:tags r:id="rId16"/>
            </p:custDataLst>
          </p:nvPr>
        </p:nvSpPr>
        <p:spPr>
          <a:xfrm>
            <a:off x="1473138" y="4608743"/>
            <a:ext cx="321486" cy="308850"/>
          </a:xfrm>
          <a:custGeom>
            <a:avLst/>
            <a:gdLst>
              <a:gd name="T0" fmla="*/ 114 w 276"/>
              <a:gd name="T1" fmla="*/ 257 h 265"/>
              <a:gd name="T2" fmla="*/ 143 w 276"/>
              <a:gd name="T3" fmla="*/ 249 h 265"/>
              <a:gd name="T4" fmla="*/ 263 w 276"/>
              <a:gd name="T5" fmla="*/ 35 h 265"/>
              <a:gd name="T6" fmla="*/ 234 w 276"/>
              <a:gd name="T7" fmla="*/ 17 h 265"/>
              <a:gd name="T8" fmla="*/ 117 w 276"/>
              <a:gd name="T9" fmla="*/ 210 h 265"/>
              <a:gd name="T10" fmla="*/ 42 w 276"/>
              <a:gd name="T11" fmla="*/ 140 h 265"/>
              <a:gd name="T12" fmla="*/ 18 w 276"/>
              <a:gd name="T13" fmla="*/ 164 h 265"/>
              <a:gd name="T14" fmla="*/ 114 w 276"/>
              <a:gd name="T15" fmla="*/ 257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65">
                <a:moveTo>
                  <a:pt x="114" y="257"/>
                </a:moveTo>
                <a:cubicBezTo>
                  <a:pt x="123" y="265"/>
                  <a:pt x="141" y="262"/>
                  <a:pt x="143" y="249"/>
                </a:cubicBezTo>
                <a:cubicBezTo>
                  <a:pt x="155" y="168"/>
                  <a:pt x="217" y="99"/>
                  <a:pt x="263" y="35"/>
                </a:cubicBezTo>
                <a:cubicBezTo>
                  <a:pt x="276" y="17"/>
                  <a:pt x="246" y="0"/>
                  <a:pt x="234" y="17"/>
                </a:cubicBezTo>
                <a:cubicBezTo>
                  <a:pt x="191" y="77"/>
                  <a:pt x="138" y="139"/>
                  <a:pt x="117" y="210"/>
                </a:cubicBezTo>
                <a:cubicBezTo>
                  <a:pt x="93" y="186"/>
                  <a:pt x="69" y="162"/>
                  <a:pt x="42" y="140"/>
                </a:cubicBezTo>
                <a:cubicBezTo>
                  <a:pt x="25" y="126"/>
                  <a:pt x="0" y="150"/>
                  <a:pt x="18" y="164"/>
                </a:cubicBezTo>
                <a:cubicBezTo>
                  <a:pt x="53" y="192"/>
                  <a:pt x="83" y="225"/>
                  <a:pt x="114" y="257"/>
                </a:cubicBezTo>
                <a:close/>
              </a:path>
            </a:pathLst>
          </a:custGeom>
          <a:solidFill>
            <a:schemeClr val="bg1"/>
          </a:solidFill>
          <a:ln w="12700" cap="flat" cmpd="sng" algn="ctr">
            <a:noFill/>
            <a:prstDash val="solid"/>
            <a:miter lim="800000"/>
          </a:ln>
          <a:effectLst>
            <a:outerShdw blurRad="825500" dist="558800" dir="2700000" algn="tl" rotWithShape="0">
              <a:prstClr val="black">
                <a:alpha val="15000"/>
              </a:prstClr>
            </a:outerShdw>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2" name="PA-文本框 27"/>
          <p:cNvSpPr txBox="1"/>
          <p:nvPr>
            <p:custDataLst>
              <p:tags r:id="rId17"/>
            </p:custDataLst>
          </p:nvPr>
        </p:nvSpPr>
        <p:spPr>
          <a:xfrm flipH="1">
            <a:off x="7945013" y="2615551"/>
            <a:ext cx="2362978" cy="446276"/>
          </a:xfrm>
          <a:prstGeom prst="rect">
            <a:avLst/>
          </a:prstGeom>
          <a:noFill/>
        </p:spPr>
        <p:txBody>
          <a:bodyPr wrap="square" rtlCol="0">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20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请在此输入文字</a:t>
            </a:r>
            <a:endParaRPr kumimoji="0" lang="en-GB" sz="20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PA-矩形 28"/>
          <p:cNvSpPr/>
          <p:nvPr>
            <p:custDataLst>
              <p:tags r:id="rId18"/>
            </p:custDataLst>
          </p:nvPr>
        </p:nvSpPr>
        <p:spPr>
          <a:xfrm flipH="1">
            <a:off x="7969850" y="3051696"/>
            <a:ext cx="3111807" cy="987130"/>
          </a:xfrm>
          <a:prstGeom prst="rect">
            <a:avLst/>
          </a:prstGeom>
        </p:spPr>
        <p:txBody>
          <a:bodyPr wrap="square">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10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您的内容打在这里，或者通过复制您的文本后，在此框中选择粘贴，并选择只保留文字。您的内容打在这里，或者通过复制您的文本后，在此框中选择粘贴您的内容打在这里</a:t>
            </a:r>
            <a:endParaRPr kumimoji="0" lang="zh-CN" altLang="en-US" sz="10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5" name="PA-文本框 27"/>
          <p:cNvSpPr txBox="1"/>
          <p:nvPr>
            <p:custDataLst>
              <p:tags r:id="rId19"/>
            </p:custDataLst>
          </p:nvPr>
        </p:nvSpPr>
        <p:spPr>
          <a:xfrm flipH="1">
            <a:off x="1757903" y="2615551"/>
            <a:ext cx="2362978" cy="446276"/>
          </a:xfrm>
          <a:prstGeom prst="rect">
            <a:avLst/>
          </a:prstGeom>
          <a:noFill/>
        </p:spPr>
        <p:txBody>
          <a:bodyPr wrap="square" rtlCol="0">
            <a:spAutoFit/>
          </a:bodyPr>
          <a:lstStyle/>
          <a:p>
            <a:pPr marL="0" marR="0" lvl="0" indent="0" algn="r" defTabSz="914400" rtl="0" eaLnBrk="1" fontAlgn="auto" latinLnBrk="0" hangingPunct="1">
              <a:lnSpc>
                <a:spcPct val="120000"/>
              </a:lnSpc>
              <a:spcBef>
                <a:spcPct val="0"/>
              </a:spcBef>
              <a:spcAft>
                <a:spcPct val="0"/>
              </a:spcAft>
              <a:buClrTx/>
              <a:buSzTx/>
              <a:buFontTx/>
              <a:buNone/>
              <a:defRPr/>
            </a:pPr>
            <a:r>
              <a:rPr kumimoji="0" lang="zh-CN" altLang="en-US" sz="20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请在此输入文字</a:t>
            </a:r>
            <a:endParaRPr kumimoji="0" lang="en-GB" sz="2000" b="1"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PA-矩形 28"/>
          <p:cNvSpPr/>
          <p:nvPr>
            <p:custDataLst>
              <p:tags r:id="rId20"/>
            </p:custDataLst>
          </p:nvPr>
        </p:nvSpPr>
        <p:spPr>
          <a:xfrm flipH="1">
            <a:off x="990599" y="3051696"/>
            <a:ext cx="3130281" cy="987130"/>
          </a:xfrm>
          <a:prstGeom prst="rect">
            <a:avLst/>
          </a:prstGeom>
        </p:spPr>
        <p:txBody>
          <a:bodyPr wrap="square">
            <a:spAutoFit/>
          </a:bodyPr>
          <a:lstStyle/>
          <a:p>
            <a:pPr marL="0" marR="0" lvl="0" indent="0" algn="r" defTabSz="914400" rtl="0" eaLnBrk="1" fontAlgn="auto" latinLnBrk="0" hangingPunct="1">
              <a:lnSpc>
                <a:spcPct val="150000"/>
              </a:lnSpc>
              <a:spcBef>
                <a:spcPct val="0"/>
              </a:spcBef>
              <a:spcAft>
                <a:spcPct val="0"/>
              </a:spcAft>
              <a:buClrTx/>
              <a:buSzTx/>
              <a:buFontTx/>
              <a:buNone/>
              <a:defRPr/>
            </a:pPr>
            <a:r>
              <a:rPr kumimoji="0" lang="zh-CN" altLang="en-US" sz="10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您的内容打在这里，或者通过复制您的文本后，在此框中选择粘贴，并选择只保留文字。您的内容打在这里，或者通过复制您的文本后，在此框中选择粘贴您的内容打在这里</a:t>
            </a:r>
            <a:endParaRPr kumimoji="0" lang="zh-CN" altLang="en-US" sz="1000" b="0" i="0" u="none" strike="noStrike" kern="0" cap="none" spc="0" normalizeH="0" baseline="0" noProof="0" dirty="0">
              <a:ln>
                <a:noFill/>
              </a:ln>
              <a:solidFill>
                <a:schemeClr val="bg2">
                  <a:lumMod val="25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 name="椭圆 1"/>
          <p:cNvSpPr/>
          <p:nvPr/>
        </p:nvSpPr>
        <p:spPr>
          <a:xfrm>
            <a:off x="5215246" y="2939678"/>
            <a:ext cx="1634893" cy="16348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7" name="组合 36"/>
          <p:cNvGrpSpPr/>
          <p:nvPr/>
        </p:nvGrpSpPr>
        <p:grpSpPr>
          <a:xfrm>
            <a:off x="358843" y="258614"/>
            <a:ext cx="3296425" cy="825902"/>
            <a:chOff x="2720780" y="2399708"/>
            <a:chExt cx="3297188" cy="826093"/>
          </a:xfrm>
        </p:grpSpPr>
        <p:grpSp>
          <p:nvGrpSpPr>
            <p:cNvPr id="38" name="组合 37"/>
            <p:cNvGrpSpPr/>
            <p:nvPr/>
          </p:nvGrpSpPr>
          <p:grpSpPr>
            <a:xfrm>
              <a:off x="2993665" y="2399708"/>
              <a:ext cx="3024303" cy="826093"/>
              <a:chOff x="2169160" y="2573867"/>
              <a:chExt cx="3024303" cy="826093"/>
            </a:xfrm>
          </p:grpSpPr>
          <p:sp>
            <p:nvSpPr>
              <p:cNvPr id="40" name="文本框 39"/>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1" name="文本框 40"/>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42" name="直接连接符 41"/>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9" name="矩形 38"/>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strVal val="#ppt_h"/>
                                          </p:val>
                                        </p:tav>
                                        <p:tav tm="100000">
                                          <p:val>
                                            <p:strVal val="#ppt_h"/>
                                          </p:val>
                                        </p:tav>
                                      </p:tavLst>
                                    </p:anim>
                                  </p:childTnLst>
                                </p:cTn>
                              </p:par>
                              <p:par>
                                <p:cTn id="53" presetID="17" presetClass="entr" presetSubtype="1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ppt_w</p:attrName>
                                        </p:attrNameLst>
                                      </p:cBhvr>
                                      <p:tavLst>
                                        <p:tav tm="0">
                                          <p:val>
                                            <p:fltVal val="0"/>
                                          </p:val>
                                        </p:tav>
                                        <p:tav tm="100000">
                                          <p:val>
                                            <p:strVal val="#ppt_w"/>
                                          </p:val>
                                        </p:tav>
                                      </p:tavLst>
                                    </p:anim>
                                    <p:anim calcmode="lin" valueType="num">
                                      <p:cBhvr>
                                        <p:cTn id="56" dur="500" fill="hold"/>
                                        <p:tgtEl>
                                          <p:spTgt spid="27"/>
                                        </p:tgtEl>
                                        <p:attrNameLst>
                                          <p:attrName>ppt_h</p:attrName>
                                        </p:attrNameLst>
                                      </p:cBhvr>
                                      <p:tavLst>
                                        <p:tav tm="0">
                                          <p:val>
                                            <p:strVal val="#ppt_h"/>
                                          </p:val>
                                        </p:tav>
                                        <p:tav tm="100000">
                                          <p:val>
                                            <p:strVal val="#ppt_h"/>
                                          </p:val>
                                        </p:tav>
                                      </p:tavLst>
                                    </p:anim>
                                  </p:childTnLst>
                                </p:cTn>
                              </p:par>
                              <p:par>
                                <p:cTn id="57" presetID="17" presetClass="entr" presetSubtype="1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strVal val="#ppt_h"/>
                                          </p:val>
                                        </p:tav>
                                        <p:tav tm="100000">
                                          <p:val>
                                            <p:strVal val="#ppt_h"/>
                                          </p:val>
                                        </p:tav>
                                      </p:tavLst>
                                    </p:anim>
                                  </p:childTnLst>
                                </p:cTn>
                              </p:par>
                              <p:par>
                                <p:cTn id="61" presetID="17" presetClass="entr" presetSubtype="1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strVal val="#ppt_h"/>
                                          </p:val>
                                        </p:tav>
                                        <p:tav tm="100000">
                                          <p:val>
                                            <p:strVal val="#ppt_h"/>
                                          </p:val>
                                        </p:tav>
                                      </p:tavLst>
                                    </p:anim>
                                  </p:childTnLst>
                                </p:cTn>
                              </p:par>
                              <p:par>
                                <p:cTn id="65" presetID="17" presetClass="entr" presetSubtype="1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strVal val="#ppt_h"/>
                                          </p:val>
                                        </p:tav>
                                        <p:tav tm="100000">
                                          <p:val>
                                            <p:strVal val="#ppt_h"/>
                                          </p:val>
                                        </p:tav>
                                      </p:tavLst>
                                    </p:anim>
                                  </p:childTnLst>
                                </p:cTn>
                              </p:par>
                            </p:childTnLst>
                          </p:cTn>
                        </p:par>
                        <p:par>
                          <p:cTn id="69" fill="hold">
                            <p:stCondLst>
                              <p:cond delay="500"/>
                            </p:stCondLst>
                            <p:childTnLst>
                              <p:par>
                                <p:cTn id="70" presetID="2" presetClass="entr" presetSubtype="8" fill="hold"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additive="base">
                                        <p:cTn id="72" dur="500" fill="hold"/>
                                        <p:tgtEl>
                                          <p:spTgt spid="37"/>
                                        </p:tgtEl>
                                        <p:attrNameLst>
                                          <p:attrName>ppt_x</p:attrName>
                                        </p:attrNameLst>
                                      </p:cBhvr>
                                      <p:tavLst>
                                        <p:tav tm="0">
                                          <p:val>
                                            <p:strVal val="0-#ppt_w/2"/>
                                          </p:val>
                                        </p:tav>
                                        <p:tav tm="100000">
                                          <p:val>
                                            <p:strVal val="#ppt_x"/>
                                          </p:val>
                                        </p:tav>
                                      </p:tavLst>
                                    </p:anim>
                                    <p:anim calcmode="lin" valueType="num">
                                      <p:cBhvr additive="base">
                                        <p:cTn id="7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PA-组合 100"/>
          <p:cNvGrpSpPr/>
          <p:nvPr>
            <p:custDataLst>
              <p:tags r:id="rId1"/>
            </p:custDataLst>
          </p:nvPr>
        </p:nvGrpSpPr>
        <p:grpSpPr>
          <a:xfrm>
            <a:off x="772015" y="1812543"/>
            <a:ext cx="5191668" cy="1733670"/>
            <a:chOff x="549712" y="914400"/>
            <a:chExt cx="3888432" cy="1298476"/>
          </a:xfrm>
        </p:grpSpPr>
        <p:sp>
          <p:nvSpPr>
            <p:cNvPr id="10" name="PA-圆角矩形 50"/>
            <p:cNvSpPr/>
            <p:nvPr>
              <p:custDataLst>
                <p:tags r:id="rId2"/>
              </p:custDataLst>
            </p:nvPr>
          </p:nvSpPr>
          <p:spPr>
            <a:xfrm>
              <a:off x="549712" y="914400"/>
              <a:ext cx="3888432" cy="1298476"/>
            </a:xfrm>
            <a:prstGeom prst="roundRect">
              <a:avLst>
                <a:gd name="adj" fmla="val 8330"/>
              </a:avLst>
            </a:prstGeom>
            <a:noFill/>
            <a:ln w="25400" cap="flat" cmpd="sng" algn="ctr">
              <a:solidFill>
                <a:schemeClr val="accent1"/>
              </a:solidFill>
              <a:prstDash val="solid"/>
              <a:miter lim="800000"/>
              <a:headEnd type="none" w="med" len="med"/>
              <a:tailEnd type="none" w="med" len="med"/>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11" name="PA-直接连接符 119"/>
            <p:cNvCxnSpPr/>
            <p:nvPr>
              <p:custDataLst>
                <p:tags r:id="rId3"/>
              </p:custDataLst>
            </p:nvPr>
          </p:nvCxnSpPr>
          <p:spPr>
            <a:xfrm flipH="1">
              <a:off x="1727684" y="1087388"/>
              <a:ext cx="0" cy="952500"/>
            </a:xfrm>
            <a:prstGeom prst="line">
              <a:avLst/>
            </a:prstGeom>
            <a:noFill/>
            <a:ln w="6350" cap="flat" cmpd="sng" algn="ctr">
              <a:solidFill>
                <a:sysClr val="windowText" lastClr="000000">
                  <a:lumMod val="75000"/>
                  <a:lumOff val="25000"/>
                </a:sysClr>
              </a:solidFill>
              <a:prstDash val="dash"/>
              <a:miter lim="800000"/>
            </a:ln>
            <a:effectLst/>
          </p:spPr>
        </p:cxnSp>
        <p:sp>
          <p:nvSpPr>
            <p:cNvPr id="12" name="PA-椭圆 120"/>
            <p:cNvSpPr/>
            <p:nvPr>
              <p:custDataLst>
                <p:tags r:id="rId4"/>
              </p:custDataLst>
            </p:nvPr>
          </p:nvSpPr>
          <p:spPr>
            <a:xfrm>
              <a:off x="683568" y="1128228"/>
              <a:ext cx="870820" cy="87082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PA-任意多边形 24"/>
            <p:cNvSpPr>
              <a:spLocks noEditPoints="1"/>
            </p:cNvSpPr>
            <p:nvPr>
              <p:custDataLst>
                <p:tags r:id="rId5"/>
              </p:custDataLst>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ln>
            <a:effec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4" name="PA-组合 101"/>
          <p:cNvGrpSpPr/>
          <p:nvPr>
            <p:custDataLst>
              <p:tags r:id="rId6"/>
            </p:custDataLst>
          </p:nvPr>
        </p:nvGrpSpPr>
        <p:grpSpPr>
          <a:xfrm>
            <a:off x="6248552" y="1812543"/>
            <a:ext cx="5191668" cy="1733670"/>
            <a:chOff x="4651504" y="914400"/>
            <a:chExt cx="3888432" cy="1298476"/>
          </a:xfrm>
        </p:grpSpPr>
        <p:sp>
          <p:nvSpPr>
            <p:cNvPr id="15" name="PA-圆角矩形 57"/>
            <p:cNvSpPr/>
            <p:nvPr>
              <p:custDataLst>
                <p:tags r:id="rId7"/>
              </p:custDataLst>
            </p:nvPr>
          </p:nvSpPr>
          <p:spPr>
            <a:xfrm>
              <a:off x="4651504" y="914400"/>
              <a:ext cx="3888432" cy="1298476"/>
            </a:xfrm>
            <a:prstGeom prst="roundRect">
              <a:avLst>
                <a:gd name="adj" fmla="val 8330"/>
              </a:avLst>
            </a:prstGeom>
            <a:noFill/>
            <a:ln w="25400" cap="flat" cmpd="sng" algn="ctr">
              <a:solidFill>
                <a:schemeClr val="accent2"/>
              </a:solidFill>
              <a:prstDash val="solid"/>
              <a:miter lim="800000"/>
              <a:headEnd type="none" w="med" len="med"/>
              <a:tailEnd type="none" w="med" len="med"/>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16" name="PA-直接连接符 115"/>
            <p:cNvCxnSpPr/>
            <p:nvPr>
              <p:custDataLst>
                <p:tags r:id="rId8"/>
              </p:custDataLst>
            </p:nvPr>
          </p:nvCxnSpPr>
          <p:spPr>
            <a:xfrm flipH="1">
              <a:off x="5829476" y="1087388"/>
              <a:ext cx="0" cy="952500"/>
            </a:xfrm>
            <a:prstGeom prst="line">
              <a:avLst/>
            </a:prstGeom>
            <a:noFill/>
            <a:ln w="6350" cap="flat" cmpd="sng" algn="ctr">
              <a:solidFill>
                <a:sysClr val="windowText" lastClr="000000">
                  <a:lumMod val="75000"/>
                  <a:lumOff val="25000"/>
                </a:sysClr>
              </a:solidFill>
              <a:prstDash val="dash"/>
              <a:miter lim="800000"/>
            </a:ln>
            <a:effectLst/>
          </p:spPr>
        </p:cxnSp>
        <p:sp>
          <p:nvSpPr>
            <p:cNvPr id="17" name="PA-椭圆 116"/>
            <p:cNvSpPr/>
            <p:nvPr>
              <p:custDataLst>
                <p:tags r:id="rId9"/>
              </p:custDataLst>
            </p:nvPr>
          </p:nvSpPr>
          <p:spPr>
            <a:xfrm>
              <a:off x="4785360" y="1128228"/>
              <a:ext cx="870820" cy="870820"/>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PA-任意多边形 25"/>
            <p:cNvSpPr>
              <a:spLocks noEditPoints="1"/>
            </p:cNvSpPr>
            <p:nvPr>
              <p:custDataLst>
                <p:tags r:id="rId10"/>
              </p:custDataLst>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ln>
            <a:effectLst/>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6" name="PA-组合 102"/>
          <p:cNvGrpSpPr/>
          <p:nvPr/>
        </p:nvGrpSpPr>
        <p:grpSpPr>
          <a:xfrm>
            <a:off x="6248552" y="3949850"/>
            <a:ext cx="5191668" cy="1733670"/>
            <a:chOff x="4651504" y="3063637"/>
            <a:chExt cx="3888432" cy="1298476"/>
          </a:xfrm>
        </p:grpSpPr>
        <p:sp>
          <p:nvSpPr>
            <p:cNvPr id="57" name="PA-圆角矩形 64"/>
            <p:cNvSpPr/>
            <p:nvPr/>
          </p:nvSpPr>
          <p:spPr>
            <a:xfrm>
              <a:off x="4651504" y="3063637"/>
              <a:ext cx="3888432" cy="1298476"/>
            </a:xfrm>
            <a:prstGeom prst="roundRect">
              <a:avLst>
                <a:gd name="adj" fmla="val 8330"/>
              </a:avLst>
            </a:prstGeom>
            <a:noFill/>
            <a:ln w="25400" cap="flat" cmpd="sng" algn="ctr">
              <a:solidFill>
                <a:schemeClr val="accent1"/>
              </a:solidFill>
              <a:prstDash val="solid"/>
              <a:miter lim="800000"/>
              <a:headEnd type="none" w="med" len="med"/>
              <a:tailEnd type="none" w="med" len="me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58" name="PA-直接连接符 110"/>
            <p:cNvCxnSpPr/>
            <p:nvPr/>
          </p:nvCxnSpPr>
          <p:spPr>
            <a:xfrm flipH="1">
              <a:off x="5829476" y="3236625"/>
              <a:ext cx="0" cy="952500"/>
            </a:xfrm>
            <a:prstGeom prst="line">
              <a:avLst/>
            </a:prstGeom>
            <a:noFill/>
            <a:ln w="6350" cap="flat" cmpd="sng" algn="ctr">
              <a:solidFill>
                <a:sysClr val="windowText" lastClr="000000">
                  <a:lumMod val="75000"/>
                  <a:lumOff val="25000"/>
                </a:sysClr>
              </a:solidFill>
              <a:prstDash val="dash"/>
              <a:miter lim="800000"/>
            </a:ln>
            <a:effectLst/>
          </p:spPr>
        </p:cxnSp>
        <p:sp>
          <p:nvSpPr>
            <p:cNvPr id="60" name="PA-椭圆 112"/>
            <p:cNvSpPr/>
            <p:nvPr/>
          </p:nvSpPr>
          <p:spPr>
            <a:xfrm>
              <a:off x="4785360" y="3277465"/>
              <a:ext cx="870820" cy="870820"/>
            </a:xfrm>
            <a:prstGeom prst="ellipse">
              <a:avLst/>
            </a:pr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3" name="PA-组合 103"/>
          <p:cNvGrpSpPr/>
          <p:nvPr/>
        </p:nvGrpSpPr>
        <p:grpSpPr>
          <a:xfrm>
            <a:off x="772015" y="3966090"/>
            <a:ext cx="5191668" cy="1733670"/>
            <a:chOff x="549712" y="3075801"/>
            <a:chExt cx="3888432" cy="1298476"/>
          </a:xfrm>
        </p:grpSpPr>
        <p:sp>
          <p:nvSpPr>
            <p:cNvPr id="44" name="PA-圆角矩形 72"/>
            <p:cNvSpPr/>
            <p:nvPr/>
          </p:nvSpPr>
          <p:spPr>
            <a:xfrm>
              <a:off x="549712" y="3075801"/>
              <a:ext cx="3888432" cy="1298476"/>
            </a:xfrm>
            <a:prstGeom prst="roundRect">
              <a:avLst>
                <a:gd name="adj" fmla="val 8330"/>
              </a:avLst>
            </a:prstGeom>
            <a:noFill/>
            <a:ln w="25400" cap="flat" cmpd="sng" algn="ctr">
              <a:solidFill>
                <a:schemeClr val="accent2"/>
              </a:solidFill>
              <a:prstDash val="solid"/>
              <a:miter lim="800000"/>
              <a:headEnd type="none" w="med" len="med"/>
              <a:tailEnd type="none" w="med" len="me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45" name="PA-直接连接符 105"/>
            <p:cNvCxnSpPr/>
            <p:nvPr/>
          </p:nvCxnSpPr>
          <p:spPr>
            <a:xfrm flipH="1">
              <a:off x="1727684" y="3248789"/>
              <a:ext cx="0" cy="952500"/>
            </a:xfrm>
            <a:prstGeom prst="line">
              <a:avLst/>
            </a:prstGeom>
            <a:noFill/>
            <a:ln w="6350" cap="flat" cmpd="sng" algn="ctr">
              <a:solidFill>
                <a:sysClr val="windowText" lastClr="000000">
                  <a:lumMod val="75000"/>
                  <a:lumOff val="25000"/>
                </a:sysClr>
              </a:solidFill>
              <a:prstDash val="dash"/>
              <a:miter lim="800000"/>
            </a:ln>
            <a:effectLst/>
          </p:spPr>
        </p:cxnSp>
        <p:sp>
          <p:nvSpPr>
            <p:cNvPr id="47" name="PA-椭圆 107"/>
            <p:cNvSpPr/>
            <p:nvPr/>
          </p:nvSpPr>
          <p:spPr>
            <a:xfrm>
              <a:off x="683568" y="3289629"/>
              <a:ext cx="870820" cy="870820"/>
            </a:xfrm>
            <a:prstGeom prst="ellipse">
              <a:avLst/>
            </a:prstGeom>
            <a:solidFill>
              <a:schemeClr val="accent2"/>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1" name="PA-组合 87"/>
          <p:cNvGrpSpPr/>
          <p:nvPr>
            <p:custDataLst>
              <p:tags r:id="rId11"/>
            </p:custDataLst>
          </p:nvPr>
        </p:nvGrpSpPr>
        <p:grpSpPr>
          <a:xfrm>
            <a:off x="2629663" y="2116074"/>
            <a:ext cx="2780537" cy="982165"/>
            <a:chOff x="2629663" y="2166239"/>
            <a:chExt cx="2780537" cy="982165"/>
          </a:xfrm>
        </p:grpSpPr>
        <p:sp>
          <p:nvSpPr>
            <p:cNvPr id="32" name="PA-矩形 97"/>
            <p:cNvSpPr/>
            <p:nvPr>
              <p:custDataLst>
                <p:tags r:id="rId12"/>
              </p:custDataLst>
            </p:nvPr>
          </p:nvSpPr>
          <p:spPr>
            <a:xfrm>
              <a:off x="2629663" y="2166239"/>
              <a:ext cx="1709428" cy="330854"/>
            </a:xfrm>
            <a:prstGeom prst="rect">
              <a:avLst/>
            </a:prstGeom>
          </p:spPr>
          <p:txBody>
            <a:bodyPr wrap="none" lIns="68573" tIns="34287" rIns="68573" bIns="34287">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700" b="1"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请在此输入标题</a:t>
              </a:r>
              <a:endParaRPr kumimoji="0" lang="en-US" altLang="zh-CN" sz="1700" b="1"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PA-矩形 28"/>
            <p:cNvSpPr/>
            <p:nvPr>
              <p:custDataLst>
                <p:tags r:id="rId13"/>
              </p:custDataLst>
            </p:nvPr>
          </p:nvSpPr>
          <p:spPr>
            <a:xfrm flipH="1">
              <a:off x="2629663" y="2569078"/>
              <a:ext cx="2780537" cy="579326"/>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endParaRPr kumimoji="0" lang="en-GB"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34" name="PA-组合 88"/>
          <p:cNvGrpSpPr/>
          <p:nvPr>
            <p:custDataLst>
              <p:tags r:id="rId14"/>
            </p:custDataLst>
          </p:nvPr>
        </p:nvGrpSpPr>
        <p:grpSpPr>
          <a:xfrm>
            <a:off x="8172068" y="2116074"/>
            <a:ext cx="2780537" cy="982165"/>
            <a:chOff x="2629663" y="2166239"/>
            <a:chExt cx="2780537" cy="982165"/>
          </a:xfrm>
        </p:grpSpPr>
        <p:sp>
          <p:nvSpPr>
            <p:cNvPr id="35" name="PA-矩形 95"/>
            <p:cNvSpPr/>
            <p:nvPr>
              <p:custDataLst>
                <p:tags r:id="rId15"/>
              </p:custDataLst>
            </p:nvPr>
          </p:nvSpPr>
          <p:spPr>
            <a:xfrm>
              <a:off x="2629663" y="2166239"/>
              <a:ext cx="1709428" cy="330854"/>
            </a:xfrm>
            <a:prstGeom prst="rect">
              <a:avLst/>
            </a:prstGeom>
          </p:spPr>
          <p:txBody>
            <a:bodyPr wrap="none" lIns="68573" tIns="34287" rIns="68573" bIns="34287">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700" b="1"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请在此输入标题</a:t>
              </a:r>
              <a:endParaRPr kumimoji="0" lang="en-US" altLang="zh-CN" sz="1700" b="1"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PA-矩形 28"/>
            <p:cNvSpPr/>
            <p:nvPr>
              <p:custDataLst>
                <p:tags r:id="rId16"/>
              </p:custDataLst>
            </p:nvPr>
          </p:nvSpPr>
          <p:spPr>
            <a:xfrm flipH="1">
              <a:off x="2629663" y="2569078"/>
              <a:ext cx="2780537" cy="579326"/>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endParaRPr kumimoji="0" lang="en-GB"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37" name="PA-组合 89"/>
          <p:cNvGrpSpPr/>
          <p:nvPr>
            <p:custDataLst>
              <p:tags r:id="rId17"/>
            </p:custDataLst>
          </p:nvPr>
        </p:nvGrpSpPr>
        <p:grpSpPr>
          <a:xfrm>
            <a:off x="2629663" y="4269621"/>
            <a:ext cx="2780537" cy="982165"/>
            <a:chOff x="2629663" y="2166239"/>
            <a:chExt cx="2780537" cy="982165"/>
          </a:xfrm>
        </p:grpSpPr>
        <p:sp>
          <p:nvSpPr>
            <p:cNvPr id="38" name="PA-矩形 93"/>
            <p:cNvSpPr/>
            <p:nvPr>
              <p:custDataLst>
                <p:tags r:id="rId18"/>
              </p:custDataLst>
            </p:nvPr>
          </p:nvSpPr>
          <p:spPr>
            <a:xfrm>
              <a:off x="2629663" y="2166239"/>
              <a:ext cx="1709428" cy="330854"/>
            </a:xfrm>
            <a:prstGeom prst="rect">
              <a:avLst/>
            </a:prstGeom>
          </p:spPr>
          <p:txBody>
            <a:bodyPr wrap="none" lIns="68573" tIns="34287" rIns="68573" bIns="34287">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700" b="1"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请在此输入标题</a:t>
              </a:r>
              <a:endParaRPr kumimoji="0" lang="en-US" altLang="zh-CN" sz="1700" b="1"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9" name="PA-矩形 28"/>
            <p:cNvSpPr/>
            <p:nvPr>
              <p:custDataLst>
                <p:tags r:id="rId19"/>
              </p:custDataLst>
            </p:nvPr>
          </p:nvSpPr>
          <p:spPr>
            <a:xfrm flipH="1">
              <a:off x="2629663" y="2569078"/>
              <a:ext cx="2780537" cy="579326"/>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endParaRPr kumimoji="0" lang="en-GB"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40" name="PA-组合 90"/>
          <p:cNvGrpSpPr/>
          <p:nvPr>
            <p:custDataLst>
              <p:tags r:id="rId20"/>
            </p:custDataLst>
          </p:nvPr>
        </p:nvGrpSpPr>
        <p:grpSpPr>
          <a:xfrm>
            <a:off x="8189746" y="4256545"/>
            <a:ext cx="2780537" cy="982165"/>
            <a:chOff x="2629663" y="2166239"/>
            <a:chExt cx="2780537" cy="982165"/>
          </a:xfrm>
        </p:grpSpPr>
        <p:sp>
          <p:nvSpPr>
            <p:cNvPr id="41" name="PA-矩形 91"/>
            <p:cNvSpPr/>
            <p:nvPr>
              <p:custDataLst>
                <p:tags r:id="rId21"/>
              </p:custDataLst>
            </p:nvPr>
          </p:nvSpPr>
          <p:spPr>
            <a:xfrm>
              <a:off x="2629663" y="2166239"/>
              <a:ext cx="1709428" cy="330854"/>
            </a:xfrm>
            <a:prstGeom prst="rect">
              <a:avLst/>
            </a:prstGeom>
          </p:spPr>
          <p:txBody>
            <a:bodyPr wrap="none" lIns="68573" tIns="34287" rIns="68573" bIns="34287">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700" b="1"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请在此输入标题</a:t>
              </a:r>
              <a:endParaRPr kumimoji="0" lang="en-US" altLang="zh-CN" sz="1700" b="1"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2" name="PA-矩形 28"/>
            <p:cNvSpPr/>
            <p:nvPr>
              <p:custDataLst>
                <p:tags r:id="rId22"/>
              </p:custDataLst>
            </p:nvPr>
          </p:nvSpPr>
          <p:spPr>
            <a:xfrm flipH="1">
              <a:off x="2629663" y="2569078"/>
              <a:ext cx="2780537" cy="579326"/>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endParaRPr kumimoji="0" lang="en-GB" altLang="zh-CN" sz="900" b="0" i="0" u="none" strike="noStrike" kern="0" cap="none" spc="0" normalizeH="0" baseline="0" noProof="0" dirty="0">
                <a:ln>
                  <a:noFill/>
                </a:ln>
                <a:solidFill>
                  <a:schemeClr val="bg2">
                    <a:lumMod val="10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sp>
        <p:nvSpPr>
          <p:cNvPr id="49" name="chat_134701"/>
          <p:cNvSpPr>
            <a:spLocks noChangeAspect="1"/>
          </p:cNvSpPr>
          <p:nvPr/>
        </p:nvSpPr>
        <p:spPr bwMode="auto">
          <a:xfrm>
            <a:off x="1221717" y="4527839"/>
            <a:ext cx="609685" cy="577692"/>
          </a:xfrm>
          <a:custGeom>
            <a:avLst/>
            <a:gdLst>
              <a:gd name="T0" fmla="*/ 736 w 801"/>
              <a:gd name="T1" fmla="*/ 555 h 760"/>
              <a:gd name="T2" fmla="*/ 800 w 801"/>
              <a:gd name="T3" fmla="*/ 360 h 760"/>
              <a:gd name="T4" fmla="*/ 400 w 801"/>
              <a:gd name="T5" fmla="*/ 0 h 760"/>
              <a:gd name="T6" fmla="*/ 0 w 801"/>
              <a:gd name="T7" fmla="*/ 360 h 760"/>
              <a:gd name="T8" fmla="*/ 400 w 801"/>
              <a:gd name="T9" fmla="*/ 720 h 760"/>
              <a:gd name="T10" fmla="*/ 563 w 801"/>
              <a:gd name="T11" fmla="*/ 689 h 760"/>
              <a:gd name="T12" fmla="*/ 785 w 801"/>
              <a:gd name="T13" fmla="*/ 760 h 760"/>
              <a:gd name="T14" fmla="*/ 787 w 801"/>
              <a:gd name="T15" fmla="*/ 760 h 760"/>
              <a:gd name="T16" fmla="*/ 799 w 801"/>
              <a:gd name="T17" fmla="*/ 753 h 760"/>
              <a:gd name="T18" fmla="*/ 796 w 801"/>
              <a:gd name="T19" fmla="*/ 737 h 760"/>
              <a:gd name="T20" fmla="*/ 736 w 801"/>
              <a:gd name="T21" fmla="*/ 555 h 760"/>
              <a:gd name="T22" fmla="*/ 213 w 801"/>
              <a:gd name="T23" fmla="*/ 240 h 760"/>
              <a:gd name="T24" fmla="*/ 413 w 801"/>
              <a:gd name="T25" fmla="*/ 240 h 760"/>
              <a:gd name="T26" fmla="*/ 427 w 801"/>
              <a:gd name="T27" fmla="*/ 254 h 760"/>
              <a:gd name="T28" fmla="*/ 413 w 801"/>
              <a:gd name="T29" fmla="*/ 267 h 760"/>
              <a:gd name="T30" fmla="*/ 213 w 801"/>
              <a:gd name="T31" fmla="*/ 267 h 760"/>
              <a:gd name="T32" fmla="*/ 200 w 801"/>
              <a:gd name="T33" fmla="*/ 254 h 760"/>
              <a:gd name="T34" fmla="*/ 213 w 801"/>
              <a:gd name="T35" fmla="*/ 240 h 760"/>
              <a:gd name="T36" fmla="*/ 587 w 801"/>
              <a:gd name="T37" fmla="*/ 480 h 760"/>
              <a:gd name="T38" fmla="*/ 213 w 801"/>
              <a:gd name="T39" fmla="*/ 480 h 760"/>
              <a:gd name="T40" fmla="*/ 200 w 801"/>
              <a:gd name="T41" fmla="*/ 467 h 760"/>
              <a:gd name="T42" fmla="*/ 213 w 801"/>
              <a:gd name="T43" fmla="*/ 454 h 760"/>
              <a:gd name="T44" fmla="*/ 587 w 801"/>
              <a:gd name="T45" fmla="*/ 454 h 760"/>
              <a:gd name="T46" fmla="*/ 600 w 801"/>
              <a:gd name="T47" fmla="*/ 467 h 760"/>
              <a:gd name="T48" fmla="*/ 587 w 801"/>
              <a:gd name="T49" fmla="*/ 480 h 760"/>
              <a:gd name="T50" fmla="*/ 587 w 801"/>
              <a:gd name="T51" fmla="*/ 374 h 760"/>
              <a:gd name="T52" fmla="*/ 213 w 801"/>
              <a:gd name="T53" fmla="*/ 374 h 760"/>
              <a:gd name="T54" fmla="*/ 200 w 801"/>
              <a:gd name="T55" fmla="*/ 360 h 760"/>
              <a:gd name="T56" fmla="*/ 213 w 801"/>
              <a:gd name="T57" fmla="*/ 347 h 760"/>
              <a:gd name="T58" fmla="*/ 587 w 801"/>
              <a:gd name="T59" fmla="*/ 347 h 760"/>
              <a:gd name="T60" fmla="*/ 600 w 801"/>
              <a:gd name="T61" fmla="*/ 360 h 760"/>
              <a:gd name="T62" fmla="*/ 587 w 801"/>
              <a:gd name="T63" fmla="*/ 374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1" h="760">
                <a:moveTo>
                  <a:pt x="736" y="555"/>
                </a:moveTo>
                <a:cubicBezTo>
                  <a:pt x="778" y="497"/>
                  <a:pt x="800" y="429"/>
                  <a:pt x="800" y="360"/>
                </a:cubicBezTo>
                <a:cubicBezTo>
                  <a:pt x="800" y="161"/>
                  <a:pt x="621" y="0"/>
                  <a:pt x="400" y="0"/>
                </a:cubicBezTo>
                <a:cubicBezTo>
                  <a:pt x="179" y="0"/>
                  <a:pt x="0" y="161"/>
                  <a:pt x="0" y="360"/>
                </a:cubicBezTo>
                <a:cubicBezTo>
                  <a:pt x="0" y="559"/>
                  <a:pt x="179" y="720"/>
                  <a:pt x="400" y="720"/>
                </a:cubicBezTo>
                <a:cubicBezTo>
                  <a:pt x="457" y="720"/>
                  <a:pt x="512" y="709"/>
                  <a:pt x="563" y="689"/>
                </a:cubicBezTo>
                <a:cubicBezTo>
                  <a:pt x="654" y="741"/>
                  <a:pt x="779" y="759"/>
                  <a:pt x="785" y="760"/>
                </a:cubicBezTo>
                <a:cubicBezTo>
                  <a:pt x="785" y="760"/>
                  <a:pt x="786" y="760"/>
                  <a:pt x="787" y="760"/>
                </a:cubicBezTo>
                <a:cubicBezTo>
                  <a:pt x="792" y="760"/>
                  <a:pt x="796" y="757"/>
                  <a:pt x="799" y="753"/>
                </a:cubicBezTo>
                <a:cubicBezTo>
                  <a:pt x="801" y="747"/>
                  <a:pt x="800" y="741"/>
                  <a:pt x="796" y="737"/>
                </a:cubicBezTo>
                <a:cubicBezTo>
                  <a:pt x="765" y="707"/>
                  <a:pt x="744" y="642"/>
                  <a:pt x="736" y="555"/>
                </a:cubicBezTo>
                <a:close/>
                <a:moveTo>
                  <a:pt x="213" y="240"/>
                </a:moveTo>
                <a:lnTo>
                  <a:pt x="413" y="240"/>
                </a:lnTo>
                <a:cubicBezTo>
                  <a:pt x="421" y="240"/>
                  <a:pt x="427" y="246"/>
                  <a:pt x="427" y="254"/>
                </a:cubicBezTo>
                <a:cubicBezTo>
                  <a:pt x="427" y="261"/>
                  <a:pt x="421" y="267"/>
                  <a:pt x="413" y="267"/>
                </a:cubicBezTo>
                <a:lnTo>
                  <a:pt x="213" y="267"/>
                </a:lnTo>
                <a:cubicBezTo>
                  <a:pt x="206" y="267"/>
                  <a:pt x="200" y="261"/>
                  <a:pt x="200" y="254"/>
                </a:cubicBezTo>
                <a:cubicBezTo>
                  <a:pt x="200" y="246"/>
                  <a:pt x="206" y="240"/>
                  <a:pt x="213" y="240"/>
                </a:cubicBezTo>
                <a:close/>
                <a:moveTo>
                  <a:pt x="587" y="480"/>
                </a:moveTo>
                <a:lnTo>
                  <a:pt x="213" y="480"/>
                </a:lnTo>
                <a:cubicBezTo>
                  <a:pt x="206" y="480"/>
                  <a:pt x="200" y="474"/>
                  <a:pt x="200" y="467"/>
                </a:cubicBezTo>
                <a:cubicBezTo>
                  <a:pt x="200" y="460"/>
                  <a:pt x="206" y="454"/>
                  <a:pt x="213" y="454"/>
                </a:cubicBezTo>
                <a:lnTo>
                  <a:pt x="587" y="454"/>
                </a:lnTo>
                <a:cubicBezTo>
                  <a:pt x="594" y="454"/>
                  <a:pt x="600" y="460"/>
                  <a:pt x="600" y="467"/>
                </a:cubicBezTo>
                <a:cubicBezTo>
                  <a:pt x="600" y="474"/>
                  <a:pt x="594" y="480"/>
                  <a:pt x="587" y="480"/>
                </a:cubicBezTo>
                <a:close/>
                <a:moveTo>
                  <a:pt x="587" y="374"/>
                </a:moveTo>
                <a:lnTo>
                  <a:pt x="213" y="374"/>
                </a:lnTo>
                <a:cubicBezTo>
                  <a:pt x="206" y="374"/>
                  <a:pt x="200" y="368"/>
                  <a:pt x="200" y="360"/>
                </a:cubicBezTo>
                <a:cubicBezTo>
                  <a:pt x="200" y="353"/>
                  <a:pt x="206" y="347"/>
                  <a:pt x="213" y="347"/>
                </a:cubicBezTo>
                <a:lnTo>
                  <a:pt x="587" y="347"/>
                </a:lnTo>
                <a:cubicBezTo>
                  <a:pt x="594" y="347"/>
                  <a:pt x="600" y="353"/>
                  <a:pt x="600" y="360"/>
                </a:cubicBezTo>
                <a:cubicBezTo>
                  <a:pt x="600" y="368"/>
                  <a:pt x="594" y="374"/>
                  <a:pt x="587" y="374"/>
                </a:cubicBezTo>
                <a:close/>
              </a:path>
            </a:pathLst>
          </a:custGeom>
          <a:solidFill>
            <a:schemeClr val="bg1"/>
          </a:solidFill>
          <a:ln>
            <a:noFill/>
          </a:ln>
        </p:spPr>
        <p:txBody>
          <a:bodyPr/>
          <a:lstStyle/>
          <a:p>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2" name="data-analytics-circular-graphic_38929"/>
          <p:cNvSpPr>
            <a:spLocks noChangeAspect="1"/>
          </p:cNvSpPr>
          <p:nvPr/>
        </p:nvSpPr>
        <p:spPr bwMode="auto">
          <a:xfrm>
            <a:off x="6703769" y="4527609"/>
            <a:ext cx="609685" cy="602687"/>
          </a:xfrm>
          <a:custGeom>
            <a:avLst/>
            <a:gdLst>
              <a:gd name="connsiteX0" fmla="*/ 269730 w 593397"/>
              <a:gd name="connsiteY0" fmla="*/ 48345 h 586586"/>
              <a:gd name="connsiteX1" fmla="*/ 269730 w 593397"/>
              <a:gd name="connsiteY1" fmla="*/ 329207 h 586586"/>
              <a:gd name="connsiteX2" fmla="*/ 518251 w 593397"/>
              <a:gd name="connsiteY2" fmla="*/ 421753 h 586586"/>
              <a:gd name="connsiteX3" fmla="*/ 269730 w 593397"/>
              <a:gd name="connsiteY3" fmla="*/ 586586 h 586586"/>
              <a:gd name="connsiteX4" fmla="*/ 0 w 593397"/>
              <a:gd name="connsiteY4" fmla="*/ 317696 h 586586"/>
              <a:gd name="connsiteX5" fmla="*/ 269730 w 593397"/>
              <a:gd name="connsiteY5" fmla="*/ 48345 h 586586"/>
              <a:gd name="connsiteX6" fmla="*/ 323685 w 593397"/>
              <a:gd name="connsiteY6" fmla="*/ 0 h 586586"/>
              <a:gd name="connsiteX7" fmla="*/ 593397 w 593397"/>
              <a:gd name="connsiteY7" fmla="*/ 269372 h 586586"/>
              <a:gd name="connsiteX8" fmla="*/ 572189 w 593397"/>
              <a:gd name="connsiteY8" fmla="*/ 373437 h 586586"/>
              <a:gd name="connsiteX9" fmla="*/ 323685 w 593397"/>
              <a:gd name="connsiteY9" fmla="*/ 280884 h 586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3397" h="586586">
                <a:moveTo>
                  <a:pt x="269730" y="48345"/>
                </a:moveTo>
                <a:lnTo>
                  <a:pt x="269730" y="329207"/>
                </a:lnTo>
                <a:lnTo>
                  <a:pt x="518251" y="421753"/>
                </a:lnTo>
                <a:cubicBezTo>
                  <a:pt x="477215" y="518903"/>
                  <a:pt x="381311" y="586586"/>
                  <a:pt x="269730" y="586586"/>
                </a:cubicBezTo>
                <a:cubicBezTo>
                  <a:pt x="120802" y="586586"/>
                  <a:pt x="0" y="466414"/>
                  <a:pt x="0" y="317696"/>
                </a:cubicBezTo>
                <a:cubicBezTo>
                  <a:pt x="0" y="168977"/>
                  <a:pt x="120802" y="48345"/>
                  <a:pt x="269730" y="48345"/>
                </a:cubicBezTo>
                <a:close/>
                <a:moveTo>
                  <a:pt x="323685" y="0"/>
                </a:moveTo>
                <a:cubicBezTo>
                  <a:pt x="472603" y="0"/>
                  <a:pt x="593397" y="120642"/>
                  <a:pt x="593397" y="269372"/>
                </a:cubicBezTo>
                <a:cubicBezTo>
                  <a:pt x="593397" y="306209"/>
                  <a:pt x="585559" y="341665"/>
                  <a:pt x="572189" y="373437"/>
                </a:cubicBezTo>
                <a:lnTo>
                  <a:pt x="323685" y="280884"/>
                </a:lnTo>
                <a:close/>
              </a:path>
            </a:pathLst>
          </a:custGeom>
          <a:solidFill>
            <a:schemeClr val="bg1"/>
          </a:solidFill>
          <a:ln>
            <a:noFill/>
          </a:ln>
        </p:spPr>
        <p:txBody>
          <a:bodyPr/>
          <a:lstStyle/>
          <a:p>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6" name="组合 45"/>
          <p:cNvGrpSpPr/>
          <p:nvPr/>
        </p:nvGrpSpPr>
        <p:grpSpPr>
          <a:xfrm>
            <a:off x="358843" y="258614"/>
            <a:ext cx="3296425" cy="825902"/>
            <a:chOff x="2720780" y="2399708"/>
            <a:chExt cx="3297188" cy="826093"/>
          </a:xfrm>
        </p:grpSpPr>
        <p:grpSp>
          <p:nvGrpSpPr>
            <p:cNvPr id="48" name="组合 47"/>
            <p:cNvGrpSpPr/>
            <p:nvPr/>
          </p:nvGrpSpPr>
          <p:grpSpPr>
            <a:xfrm>
              <a:off x="2993665" y="2399708"/>
              <a:ext cx="3024303" cy="826093"/>
              <a:chOff x="2169160" y="2573867"/>
              <a:chExt cx="3024303" cy="826093"/>
            </a:xfrm>
          </p:grpSpPr>
          <p:sp>
            <p:nvSpPr>
              <p:cNvPr id="51" name="文本框 50"/>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2" name="文本框 51"/>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53" name="直接连接符 52"/>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0" name="矩形 49"/>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0-#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0-#ppt_w/2"/>
                                          </p:val>
                                        </p:tav>
                                        <p:tav tm="100000">
                                          <p:val>
                                            <p:strVal val="#ppt_x"/>
                                          </p:val>
                                        </p:tav>
                                      </p:tavLst>
                                    </p:anim>
                                    <p:anim calcmode="lin" valueType="num">
                                      <p:cBhvr additive="base">
                                        <p:cTn id="33"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0175" y="1680446"/>
            <a:ext cx="2836331" cy="402502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 name="PA-组合 36"/>
          <p:cNvGrpSpPr/>
          <p:nvPr>
            <p:custDataLst>
              <p:tags r:id="rId1"/>
            </p:custDataLst>
          </p:nvPr>
        </p:nvGrpSpPr>
        <p:grpSpPr>
          <a:xfrm>
            <a:off x="3836669" y="1680446"/>
            <a:ext cx="1820779" cy="1820780"/>
            <a:chOff x="3746500" y="1612003"/>
            <a:chExt cx="1905000" cy="1905000"/>
          </a:xfrm>
          <a:effectLst/>
        </p:grpSpPr>
        <p:sp>
          <p:nvSpPr>
            <p:cNvPr id="4" name="PA-矩形 37"/>
            <p:cNvSpPr/>
            <p:nvPr>
              <p:custDataLst>
                <p:tags r:id="rId2"/>
              </p:custDataLst>
            </p:nvPr>
          </p:nvSpPr>
          <p:spPr>
            <a:xfrm>
              <a:off x="3746500" y="1612003"/>
              <a:ext cx="1905000" cy="1905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 name="PA-文本框 38"/>
            <p:cNvSpPr txBox="1"/>
            <p:nvPr>
              <p:custDataLst>
                <p:tags r:id="rId3"/>
              </p:custDataLst>
            </p:nvPr>
          </p:nvSpPr>
          <p:spPr>
            <a:xfrm>
              <a:off x="3913926" y="2149004"/>
              <a:ext cx="1570148" cy="869435"/>
            </a:xfrm>
            <a:prstGeom prst="rect">
              <a:avLst/>
            </a:prstGeom>
            <a:no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3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80%</a:t>
              </a:r>
              <a:endParaRPr kumimoji="0" lang="zh-CN" altLang="en-US" sz="3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 name="PA-组合 39"/>
          <p:cNvGrpSpPr/>
          <p:nvPr>
            <p:custDataLst>
              <p:tags r:id="rId4"/>
            </p:custDataLst>
          </p:nvPr>
        </p:nvGrpSpPr>
        <p:grpSpPr>
          <a:xfrm>
            <a:off x="5752933" y="1680446"/>
            <a:ext cx="5504347" cy="1820780"/>
            <a:chOff x="5751401" y="1612003"/>
            <a:chExt cx="5758952" cy="1905000"/>
          </a:xfrm>
          <a:effectLst/>
        </p:grpSpPr>
        <p:sp>
          <p:nvSpPr>
            <p:cNvPr id="7" name="PA-矩形 40"/>
            <p:cNvSpPr/>
            <p:nvPr>
              <p:custDataLst>
                <p:tags r:id="rId5"/>
              </p:custDataLst>
            </p:nvPr>
          </p:nvSpPr>
          <p:spPr>
            <a:xfrm>
              <a:off x="5751401" y="1612003"/>
              <a:ext cx="575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PA-矩形 41"/>
            <p:cNvSpPr/>
            <p:nvPr>
              <p:custDataLst>
                <p:tags r:id="rId6"/>
              </p:custDataLst>
            </p:nvPr>
          </p:nvSpPr>
          <p:spPr>
            <a:xfrm>
              <a:off x="6096000" y="1992484"/>
              <a:ext cx="5167086" cy="1430139"/>
            </a:xfrm>
            <a:prstGeom prst="rect">
              <a:avLst/>
            </a:prstGeom>
          </p:spPr>
          <p:txBody>
            <a:bodyPr wrap="square">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kumimoji="0" lang="en-U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点击输入标题，点击输入标题，点击输入标题，点击输入标题，点击输入标题，点击输入标题，点击输入标题，</a:t>
              </a:r>
              <a:r>
                <a:rPr kumimoji="0" lang="en-U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r</a:t>
              </a: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点击输入标题，点击输入标题，点击输入标题，点击输入标题，点击输入标题，</a:t>
              </a:r>
              <a:endParaRPr kumimoji="0" lang="en-GB"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 name="PA-组合 42"/>
          <p:cNvGrpSpPr/>
          <p:nvPr>
            <p:custDataLst>
              <p:tags r:id="rId7"/>
            </p:custDataLst>
          </p:nvPr>
        </p:nvGrpSpPr>
        <p:grpSpPr>
          <a:xfrm>
            <a:off x="4280916" y="3865811"/>
            <a:ext cx="2147438" cy="1631956"/>
            <a:chOff x="4211296" y="3898451"/>
            <a:chExt cx="2246768" cy="1707442"/>
          </a:xfrm>
        </p:grpSpPr>
        <p:grpSp>
          <p:nvGrpSpPr>
            <p:cNvPr id="10" name="组合 9"/>
            <p:cNvGrpSpPr/>
            <p:nvPr/>
          </p:nvGrpSpPr>
          <p:grpSpPr>
            <a:xfrm>
              <a:off x="4962070" y="3898451"/>
              <a:ext cx="733197" cy="733197"/>
              <a:chOff x="911063" y="1701800"/>
              <a:chExt cx="908182" cy="908182"/>
            </a:xfrm>
          </p:grpSpPr>
          <p:sp>
            <p:nvSpPr>
              <p:cNvPr id="14" name="PA-椭圆 47"/>
              <p:cNvSpPr/>
              <p:nvPr>
                <p:custDataLst>
                  <p:tags r:id="rId8"/>
                </p:custDataLst>
              </p:nvPr>
            </p:nvSpPr>
            <p:spPr>
              <a:xfrm>
                <a:off x="911063" y="1701800"/>
                <a:ext cx="908182" cy="908182"/>
              </a:xfrm>
              <a:prstGeom prst="ellipse">
                <a:avLst/>
              </a:prstGeom>
              <a:noFill/>
              <a:ln w="25400" cap="flat" cmpd="sng" algn="ctr">
                <a:solidFill>
                  <a:schemeClr val="accent1"/>
                </a:solidFill>
                <a:prstDash val="solid"/>
                <a:miter lim="800000"/>
                <a:headEnd type="none" w="med" len="med"/>
                <a:tailEnd type="none" w="med" len="me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kern="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PA-statistics-on-laptop_82095"/>
              <p:cNvSpPr>
                <a:spLocks noChangeAspect="1"/>
              </p:cNvSpPr>
              <p:nvPr>
                <p:custDataLst>
                  <p:tags r:id="rId9"/>
                </p:custDataLst>
              </p:nvPr>
            </p:nvSpPr>
            <p:spPr bwMode="auto">
              <a:xfrm>
                <a:off x="1130010" y="1899707"/>
                <a:ext cx="470287" cy="512367"/>
              </a:xfrm>
              <a:custGeom>
                <a:avLst/>
                <a:gdLst>
                  <a:gd name="connsiteX0" fmla="*/ 175170 w 301625"/>
                  <a:gd name="connsiteY0" fmla="*/ 203200 h 328613"/>
                  <a:gd name="connsiteX1" fmla="*/ 133078 w 301625"/>
                  <a:gd name="connsiteY1" fmla="*/ 207076 h 328613"/>
                  <a:gd name="connsiteX2" fmla="*/ 131763 w 301625"/>
                  <a:gd name="connsiteY2" fmla="*/ 208369 h 328613"/>
                  <a:gd name="connsiteX3" fmla="*/ 131763 w 301625"/>
                  <a:gd name="connsiteY3" fmla="*/ 311741 h 328613"/>
                  <a:gd name="connsiteX4" fmla="*/ 131763 w 301625"/>
                  <a:gd name="connsiteY4" fmla="*/ 313033 h 328613"/>
                  <a:gd name="connsiteX5" fmla="*/ 133078 w 301625"/>
                  <a:gd name="connsiteY5" fmla="*/ 314325 h 328613"/>
                  <a:gd name="connsiteX6" fmla="*/ 134394 w 301625"/>
                  <a:gd name="connsiteY6" fmla="*/ 313033 h 328613"/>
                  <a:gd name="connsiteX7" fmla="*/ 176486 w 301625"/>
                  <a:gd name="connsiteY7" fmla="*/ 297527 h 328613"/>
                  <a:gd name="connsiteX8" fmla="*/ 177801 w 301625"/>
                  <a:gd name="connsiteY8" fmla="*/ 296235 h 328613"/>
                  <a:gd name="connsiteX9" fmla="*/ 177801 w 301625"/>
                  <a:gd name="connsiteY9" fmla="*/ 205784 h 328613"/>
                  <a:gd name="connsiteX10" fmla="*/ 176486 w 301625"/>
                  <a:gd name="connsiteY10" fmla="*/ 204492 h 328613"/>
                  <a:gd name="connsiteX11" fmla="*/ 175170 w 301625"/>
                  <a:gd name="connsiteY11" fmla="*/ 203200 h 328613"/>
                  <a:gd name="connsiteX12" fmla="*/ 67595 w 301625"/>
                  <a:gd name="connsiteY12" fmla="*/ 203200 h 328613"/>
                  <a:gd name="connsiteX13" fmla="*/ 66341 w 301625"/>
                  <a:gd name="connsiteY13" fmla="*/ 204495 h 328613"/>
                  <a:gd name="connsiteX14" fmla="*/ 65088 w 301625"/>
                  <a:gd name="connsiteY14" fmla="*/ 205790 h 328613"/>
                  <a:gd name="connsiteX15" fmla="*/ 65088 w 301625"/>
                  <a:gd name="connsiteY15" fmla="*/ 244643 h 328613"/>
                  <a:gd name="connsiteX16" fmla="*/ 66341 w 301625"/>
                  <a:gd name="connsiteY16" fmla="*/ 245938 h 328613"/>
                  <a:gd name="connsiteX17" fmla="*/ 86394 w 301625"/>
                  <a:gd name="connsiteY17" fmla="*/ 252413 h 328613"/>
                  <a:gd name="connsiteX18" fmla="*/ 88901 w 301625"/>
                  <a:gd name="connsiteY18" fmla="*/ 251118 h 328613"/>
                  <a:gd name="connsiteX19" fmla="*/ 88901 w 301625"/>
                  <a:gd name="connsiteY19" fmla="*/ 249823 h 328613"/>
                  <a:gd name="connsiteX20" fmla="*/ 88901 w 301625"/>
                  <a:gd name="connsiteY20" fmla="*/ 207085 h 328613"/>
                  <a:gd name="connsiteX21" fmla="*/ 87648 w 301625"/>
                  <a:gd name="connsiteY21" fmla="*/ 205790 h 328613"/>
                  <a:gd name="connsiteX22" fmla="*/ 67595 w 301625"/>
                  <a:gd name="connsiteY22" fmla="*/ 203200 h 328613"/>
                  <a:gd name="connsiteX23" fmla="*/ 33111 w 301625"/>
                  <a:gd name="connsiteY23" fmla="*/ 201613 h 328613"/>
                  <a:gd name="connsiteX24" fmla="*/ 31750 w 301625"/>
                  <a:gd name="connsiteY24" fmla="*/ 202893 h 328613"/>
                  <a:gd name="connsiteX25" fmla="*/ 31750 w 301625"/>
                  <a:gd name="connsiteY25" fmla="*/ 236180 h 328613"/>
                  <a:gd name="connsiteX26" fmla="*/ 33111 w 301625"/>
                  <a:gd name="connsiteY26" fmla="*/ 237460 h 328613"/>
                  <a:gd name="connsiteX27" fmla="*/ 49439 w 301625"/>
                  <a:gd name="connsiteY27" fmla="*/ 241301 h 328613"/>
                  <a:gd name="connsiteX28" fmla="*/ 50800 w 301625"/>
                  <a:gd name="connsiteY28" fmla="*/ 241301 h 328613"/>
                  <a:gd name="connsiteX29" fmla="*/ 50800 w 301625"/>
                  <a:gd name="connsiteY29" fmla="*/ 240021 h 328613"/>
                  <a:gd name="connsiteX30" fmla="*/ 50800 w 301625"/>
                  <a:gd name="connsiteY30" fmla="*/ 205454 h 328613"/>
                  <a:gd name="connsiteX31" fmla="*/ 49439 w 301625"/>
                  <a:gd name="connsiteY31" fmla="*/ 202893 h 328613"/>
                  <a:gd name="connsiteX32" fmla="*/ 34471 w 301625"/>
                  <a:gd name="connsiteY32" fmla="*/ 201613 h 328613"/>
                  <a:gd name="connsiteX33" fmla="*/ 33111 w 301625"/>
                  <a:gd name="connsiteY33" fmla="*/ 201613 h 328613"/>
                  <a:gd name="connsiteX34" fmla="*/ 225690 w 301625"/>
                  <a:gd name="connsiteY34" fmla="*/ 200025 h 328613"/>
                  <a:gd name="connsiteX35" fmla="*/ 196586 w 301625"/>
                  <a:gd name="connsiteY35" fmla="*/ 201313 h 328613"/>
                  <a:gd name="connsiteX36" fmla="*/ 195263 w 301625"/>
                  <a:gd name="connsiteY36" fmla="*/ 203890 h 328613"/>
                  <a:gd name="connsiteX37" fmla="*/ 195263 w 301625"/>
                  <a:gd name="connsiteY37" fmla="*/ 286348 h 328613"/>
                  <a:gd name="connsiteX38" fmla="*/ 196586 w 301625"/>
                  <a:gd name="connsiteY38" fmla="*/ 287637 h 328613"/>
                  <a:gd name="connsiteX39" fmla="*/ 196586 w 301625"/>
                  <a:gd name="connsiteY39" fmla="*/ 288925 h 328613"/>
                  <a:gd name="connsiteX40" fmla="*/ 197909 w 301625"/>
                  <a:gd name="connsiteY40" fmla="*/ 288925 h 328613"/>
                  <a:gd name="connsiteX41" fmla="*/ 225690 w 301625"/>
                  <a:gd name="connsiteY41" fmla="*/ 278618 h 328613"/>
                  <a:gd name="connsiteX42" fmla="*/ 227013 w 301625"/>
                  <a:gd name="connsiteY42" fmla="*/ 276041 h 328613"/>
                  <a:gd name="connsiteX43" fmla="*/ 227013 w 301625"/>
                  <a:gd name="connsiteY43" fmla="*/ 201313 h 328613"/>
                  <a:gd name="connsiteX44" fmla="*/ 227013 w 301625"/>
                  <a:gd name="connsiteY44" fmla="*/ 200025 h 328613"/>
                  <a:gd name="connsiteX45" fmla="*/ 225690 w 301625"/>
                  <a:gd name="connsiteY45" fmla="*/ 200025 h 328613"/>
                  <a:gd name="connsiteX46" fmla="*/ 10824 w 301625"/>
                  <a:gd name="connsiteY46" fmla="*/ 198438 h 328613"/>
                  <a:gd name="connsiteX47" fmla="*/ 9525 w 301625"/>
                  <a:gd name="connsiteY47" fmla="*/ 199732 h 328613"/>
                  <a:gd name="connsiteX48" fmla="*/ 9525 w 301625"/>
                  <a:gd name="connsiteY48" fmla="*/ 201025 h 328613"/>
                  <a:gd name="connsiteX49" fmla="*/ 9525 w 301625"/>
                  <a:gd name="connsiteY49" fmla="*/ 229482 h 328613"/>
                  <a:gd name="connsiteX50" fmla="*/ 10824 w 301625"/>
                  <a:gd name="connsiteY50" fmla="*/ 230776 h 328613"/>
                  <a:gd name="connsiteX51" fmla="*/ 21215 w 301625"/>
                  <a:gd name="connsiteY51" fmla="*/ 233363 h 328613"/>
                  <a:gd name="connsiteX52" fmla="*/ 22514 w 301625"/>
                  <a:gd name="connsiteY52" fmla="*/ 233363 h 328613"/>
                  <a:gd name="connsiteX53" fmla="*/ 23813 w 301625"/>
                  <a:gd name="connsiteY53" fmla="*/ 232070 h 328613"/>
                  <a:gd name="connsiteX54" fmla="*/ 23813 w 301625"/>
                  <a:gd name="connsiteY54" fmla="*/ 201025 h 328613"/>
                  <a:gd name="connsiteX55" fmla="*/ 22514 w 301625"/>
                  <a:gd name="connsiteY55" fmla="*/ 199732 h 328613"/>
                  <a:gd name="connsiteX56" fmla="*/ 10824 w 301625"/>
                  <a:gd name="connsiteY56" fmla="*/ 198438 h 328613"/>
                  <a:gd name="connsiteX57" fmla="*/ 277495 w 301625"/>
                  <a:gd name="connsiteY57" fmla="*/ 196850 h 328613"/>
                  <a:gd name="connsiteX58" fmla="*/ 276225 w 301625"/>
                  <a:gd name="connsiteY58" fmla="*/ 198135 h 328613"/>
                  <a:gd name="connsiteX59" fmla="*/ 276225 w 301625"/>
                  <a:gd name="connsiteY59" fmla="*/ 222553 h 328613"/>
                  <a:gd name="connsiteX60" fmla="*/ 276225 w 301625"/>
                  <a:gd name="connsiteY60" fmla="*/ 223838 h 328613"/>
                  <a:gd name="connsiteX61" fmla="*/ 277495 w 301625"/>
                  <a:gd name="connsiteY61" fmla="*/ 223838 h 328613"/>
                  <a:gd name="connsiteX62" fmla="*/ 287655 w 301625"/>
                  <a:gd name="connsiteY62" fmla="*/ 222553 h 328613"/>
                  <a:gd name="connsiteX63" fmla="*/ 288925 w 301625"/>
                  <a:gd name="connsiteY63" fmla="*/ 219983 h 328613"/>
                  <a:gd name="connsiteX64" fmla="*/ 288925 w 301625"/>
                  <a:gd name="connsiteY64" fmla="*/ 198135 h 328613"/>
                  <a:gd name="connsiteX65" fmla="*/ 288925 w 301625"/>
                  <a:gd name="connsiteY65" fmla="*/ 196850 h 328613"/>
                  <a:gd name="connsiteX66" fmla="*/ 287655 w 301625"/>
                  <a:gd name="connsiteY66" fmla="*/ 196850 h 328613"/>
                  <a:gd name="connsiteX67" fmla="*/ 277495 w 301625"/>
                  <a:gd name="connsiteY67" fmla="*/ 196850 h 328613"/>
                  <a:gd name="connsiteX68" fmla="*/ 253736 w 301625"/>
                  <a:gd name="connsiteY68" fmla="*/ 196850 h 328613"/>
                  <a:gd name="connsiteX69" fmla="*/ 252413 w 301625"/>
                  <a:gd name="connsiteY69" fmla="*/ 199496 h 328613"/>
                  <a:gd name="connsiteX70" fmla="*/ 252413 w 301625"/>
                  <a:gd name="connsiteY70" fmla="*/ 225954 h 328613"/>
                  <a:gd name="connsiteX71" fmla="*/ 253736 w 301625"/>
                  <a:gd name="connsiteY71" fmla="*/ 227277 h 328613"/>
                  <a:gd name="connsiteX72" fmla="*/ 255059 w 301625"/>
                  <a:gd name="connsiteY72" fmla="*/ 228600 h 328613"/>
                  <a:gd name="connsiteX73" fmla="*/ 255059 w 301625"/>
                  <a:gd name="connsiteY73" fmla="*/ 227277 h 328613"/>
                  <a:gd name="connsiteX74" fmla="*/ 266965 w 301625"/>
                  <a:gd name="connsiteY74" fmla="*/ 225954 h 328613"/>
                  <a:gd name="connsiteX75" fmla="*/ 268288 w 301625"/>
                  <a:gd name="connsiteY75" fmla="*/ 223308 h 328613"/>
                  <a:gd name="connsiteX76" fmla="*/ 268288 w 301625"/>
                  <a:gd name="connsiteY76" fmla="*/ 198173 h 328613"/>
                  <a:gd name="connsiteX77" fmla="*/ 268288 w 301625"/>
                  <a:gd name="connsiteY77" fmla="*/ 196850 h 328613"/>
                  <a:gd name="connsiteX78" fmla="*/ 266965 w 301625"/>
                  <a:gd name="connsiteY78" fmla="*/ 196850 h 328613"/>
                  <a:gd name="connsiteX79" fmla="*/ 253736 w 301625"/>
                  <a:gd name="connsiteY79" fmla="*/ 196850 h 328613"/>
                  <a:gd name="connsiteX80" fmla="*/ 276225 w 301625"/>
                  <a:gd name="connsiteY80" fmla="*/ 149225 h 328613"/>
                  <a:gd name="connsiteX81" fmla="*/ 276225 w 301625"/>
                  <a:gd name="connsiteY81" fmla="*/ 150510 h 328613"/>
                  <a:gd name="connsiteX82" fmla="*/ 276225 w 301625"/>
                  <a:gd name="connsiteY82" fmla="*/ 173643 h 328613"/>
                  <a:gd name="connsiteX83" fmla="*/ 277495 w 301625"/>
                  <a:gd name="connsiteY83" fmla="*/ 176213 h 328613"/>
                  <a:gd name="connsiteX84" fmla="*/ 287655 w 301625"/>
                  <a:gd name="connsiteY84" fmla="*/ 176213 h 328613"/>
                  <a:gd name="connsiteX85" fmla="*/ 288925 w 301625"/>
                  <a:gd name="connsiteY85" fmla="*/ 176213 h 328613"/>
                  <a:gd name="connsiteX86" fmla="*/ 288925 w 301625"/>
                  <a:gd name="connsiteY86" fmla="*/ 174928 h 328613"/>
                  <a:gd name="connsiteX87" fmla="*/ 288925 w 301625"/>
                  <a:gd name="connsiteY87" fmla="*/ 153080 h 328613"/>
                  <a:gd name="connsiteX88" fmla="*/ 287655 w 301625"/>
                  <a:gd name="connsiteY88" fmla="*/ 150510 h 328613"/>
                  <a:gd name="connsiteX89" fmla="*/ 277495 w 301625"/>
                  <a:gd name="connsiteY89" fmla="*/ 149225 h 328613"/>
                  <a:gd name="connsiteX90" fmla="*/ 276225 w 301625"/>
                  <a:gd name="connsiteY90" fmla="*/ 149225 h 328613"/>
                  <a:gd name="connsiteX91" fmla="*/ 253736 w 301625"/>
                  <a:gd name="connsiteY91" fmla="*/ 145720 h 328613"/>
                  <a:gd name="connsiteX92" fmla="*/ 252413 w 301625"/>
                  <a:gd name="connsiteY92" fmla="*/ 146977 h 328613"/>
                  <a:gd name="connsiteX93" fmla="*/ 252413 w 301625"/>
                  <a:gd name="connsiteY93" fmla="*/ 172112 h 328613"/>
                  <a:gd name="connsiteX94" fmla="*/ 253736 w 301625"/>
                  <a:gd name="connsiteY94" fmla="*/ 174626 h 328613"/>
                  <a:gd name="connsiteX95" fmla="*/ 266965 w 301625"/>
                  <a:gd name="connsiteY95" fmla="*/ 174626 h 328613"/>
                  <a:gd name="connsiteX96" fmla="*/ 268288 w 301625"/>
                  <a:gd name="connsiteY96" fmla="*/ 174626 h 328613"/>
                  <a:gd name="connsiteX97" fmla="*/ 268288 w 301625"/>
                  <a:gd name="connsiteY97" fmla="*/ 173369 h 328613"/>
                  <a:gd name="connsiteX98" fmla="*/ 268288 w 301625"/>
                  <a:gd name="connsiteY98" fmla="*/ 149490 h 328613"/>
                  <a:gd name="connsiteX99" fmla="*/ 266965 w 301625"/>
                  <a:gd name="connsiteY99" fmla="*/ 146977 h 328613"/>
                  <a:gd name="connsiteX100" fmla="*/ 255059 w 301625"/>
                  <a:gd name="connsiteY100" fmla="*/ 145720 h 328613"/>
                  <a:gd name="connsiteX101" fmla="*/ 253736 w 301625"/>
                  <a:gd name="connsiteY101" fmla="*/ 145720 h 328613"/>
                  <a:gd name="connsiteX102" fmla="*/ 21215 w 301625"/>
                  <a:gd name="connsiteY102" fmla="*/ 139700 h 328613"/>
                  <a:gd name="connsiteX103" fmla="*/ 10824 w 301625"/>
                  <a:gd name="connsiteY103" fmla="*/ 142287 h 328613"/>
                  <a:gd name="connsiteX104" fmla="*/ 9525 w 301625"/>
                  <a:gd name="connsiteY104" fmla="*/ 144874 h 328613"/>
                  <a:gd name="connsiteX105" fmla="*/ 9525 w 301625"/>
                  <a:gd name="connsiteY105" fmla="*/ 173332 h 328613"/>
                  <a:gd name="connsiteX106" fmla="*/ 9525 w 301625"/>
                  <a:gd name="connsiteY106" fmla="*/ 174625 h 328613"/>
                  <a:gd name="connsiteX107" fmla="*/ 10824 w 301625"/>
                  <a:gd name="connsiteY107" fmla="*/ 174625 h 328613"/>
                  <a:gd name="connsiteX108" fmla="*/ 22514 w 301625"/>
                  <a:gd name="connsiteY108" fmla="*/ 173332 h 328613"/>
                  <a:gd name="connsiteX109" fmla="*/ 23813 w 301625"/>
                  <a:gd name="connsiteY109" fmla="*/ 172038 h 328613"/>
                  <a:gd name="connsiteX110" fmla="*/ 23813 w 301625"/>
                  <a:gd name="connsiteY110" fmla="*/ 140993 h 328613"/>
                  <a:gd name="connsiteX111" fmla="*/ 23813 w 301625"/>
                  <a:gd name="connsiteY111" fmla="*/ 139700 h 328613"/>
                  <a:gd name="connsiteX112" fmla="*/ 21215 w 301625"/>
                  <a:gd name="connsiteY112" fmla="*/ 139700 h 328613"/>
                  <a:gd name="connsiteX113" fmla="*/ 216893 w 301625"/>
                  <a:gd name="connsiteY113" fmla="*/ 138113 h 328613"/>
                  <a:gd name="connsiteX114" fmla="*/ 214313 w 301625"/>
                  <a:gd name="connsiteY114" fmla="*/ 139417 h 328613"/>
                  <a:gd name="connsiteX115" fmla="*/ 214313 w 301625"/>
                  <a:gd name="connsiteY115" fmla="*/ 140721 h 328613"/>
                  <a:gd name="connsiteX116" fmla="*/ 214313 w 301625"/>
                  <a:gd name="connsiteY116" fmla="*/ 172018 h 328613"/>
                  <a:gd name="connsiteX117" fmla="*/ 215603 w 301625"/>
                  <a:gd name="connsiteY117" fmla="*/ 173322 h 328613"/>
                  <a:gd name="connsiteX118" fmla="*/ 232371 w 301625"/>
                  <a:gd name="connsiteY118" fmla="*/ 174626 h 328613"/>
                  <a:gd name="connsiteX119" fmla="*/ 233661 w 301625"/>
                  <a:gd name="connsiteY119" fmla="*/ 173322 h 328613"/>
                  <a:gd name="connsiteX120" fmla="*/ 234951 w 301625"/>
                  <a:gd name="connsiteY120" fmla="*/ 172018 h 328613"/>
                  <a:gd name="connsiteX121" fmla="*/ 234951 w 301625"/>
                  <a:gd name="connsiteY121" fmla="*/ 143329 h 328613"/>
                  <a:gd name="connsiteX122" fmla="*/ 232371 w 301625"/>
                  <a:gd name="connsiteY122" fmla="*/ 142025 h 328613"/>
                  <a:gd name="connsiteX123" fmla="*/ 216893 w 301625"/>
                  <a:gd name="connsiteY123" fmla="*/ 138113 h 328613"/>
                  <a:gd name="connsiteX124" fmla="*/ 49439 w 301625"/>
                  <a:gd name="connsiteY124" fmla="*/ 131763 h 328613"/>
                  <a:gd name="connsiteX125" fmla="*/ 33111 w 301625"/>
                  <a:gd name="connsiteY125" fmla="*/ 135632 h 328613"/>
                  <a:gd name="connsiteX126" fmla="*/ 31750 w 301625"/>
                  <a:gd name="connsiteY126" fmla="*/ 138212 h 328613"/>
                  <a:gd name="connsiteX127" fmla="*/ 31750 w 301625"/>
                  <a:gd name="connsiteY127" fmla="*/ 170458 h 328613"/>
                  <a:gd name="connsiteX128" fmla="*/ 33111 w 301625"/>
                  <a:gd name="connsiteY128" fmla="*/ 171748 h 328613"/>
                  <a:gd name="connsiteX129" fmla="*/ 34471 w 301625"/>
                  <a:gd name="connsiteY129" fmla="*/ 173038 h 328613"/>
                  <a:gd name="connsiteX130" fmla="*/ 49439 w 301625"/>
                  <a:gd name="connsiteY130" fmla="*/ 171748 h 328613"/>
                  <a:gd name="connsiteX131" fmla="*/ 50800 w 301625"/>
                  <a:gd name="connsiteY131" fmla="*/ 169169 h 328613"/>
                  <a:gd name="connsiteX132" fmla="*/ 50800 w 301625"/>
                  <a:gd name="connsiteY132" fmla="*/ 134343 h 328613"/>
                  <a:gd name="connsiteX133" fmla="*/ 50800 w 301625"/>
                  <a:gd name="connsiteY133" fmla="*/ 133053 h 328613"/>
                  <a:gd name="connsiteX134" fmla="*/ 49439 w 301625"/>
                  <a:gd name="connsiteY134" fmla="*/ 131763 h 328613"/>
                  <a:gd name="connsiteX135" fmla="*/ 174308 w 301625"/>
                  <a:gd name="connsiteY135" fmla="*/ 130175 h 328613"/>
                  <a:gd name="connsiteX136" fmla="*/ 173038 w 301625"/>
                  <a:gd name="connsiteY136" fmla="*/ 131474 h 328613"/>
                  <a:gd name="connsiteX137" fmla="*/ 173038 w 301625"/>
                  <a:gd name="connsiteY137" fmla="*/ 132773 h 328613"/>
                  <a:gd name="connsiteX138" fmla="*/ 173038 w 301625"/>
                  <a:gd name="connsiteY138" fmla="*/ 169141 h 328613"/>
                  <a:gd name="connsiteX139" fmla="*/ 174308 w 301625"/>
                  <a:gd name="connsiteY139" fmla="*/ 170440 h 328613"/>
                  <a:gd name="connsiteX140" fmla="*/ 195898 w 301625"/>
                  <a:gd name="connsiteY140" fmla="*/ 173038 h 328613"/>
                  <a:gd name="connsiteX141" fmla="*/ 197168 w 301625"/>
                  <a:gd name="connsiteY141" fmla="*/ 171739 h 328613"/>
                  <a:gd name="connsiteX142" fmla="*/ 198438 w 301625"/>
                  <a:gd name="connsiteY142" fmla="*/ 170440 h 328613"/>
                  <a:gd name="connsiteX143" fmla="*/ 198438 w 301625"/>
                  <a:gd name="connsiteY143" fmla="*/ 136669 h 328613"/>
                  <a:gd name="connsiteX144" fmla="*/ 197168 w 301625"/>
                  <a:gd name="connsiteY144" fmla="*/ 135370 h 328613"/>
                  <a:gd name="connsiteX145" fmla="*/ 174308 w 301625"/>
                  <a:gd name="connsiteY145" fmla="*/ 130175 h 328613"/>
                  <a:gd name="connsiteX146" fmla="*/ 86394 w 301625"/>
                  <a:gd name="connsiteY146" fmla="*/ 120650 h 328613"/>
                  <a:gd name="connsiteX147" fmla="*/ 66341 w 301625"/>
                  <a:gd name="connsiteY147" fmla="*/ 127086 h 328613"/>
                  <a:gd name="connsiteX148" fmla="*/ 65088 w 301625"/>
                  <a:gd name="connsiteY148" fmla="*/ 128373 h 328613"/>
                  <a:gd name="connsiteX149" fmla="*/ 65088 w 301625"/>
                  <a:gd name="connsiteY149" fmla="*/ 166988 h 328613"/>
                  <a:gd name="connsiteX150" fmla="*/ 66341 w 301625"/>
                  <a:gd name="connsiteY150" fmla="*/ 168275 h 328613"/>
                  <a:gd name="connsiteX151" fmla="*/ 67595 w 301625"/>
                  <a:gd name="connsiteY151" fmla="*/ 168275 h 328613"/>
                  <a:gd name="connsiteX152" fmla="*/ 87648 w 301625"/>
                  <a:gd name="connsiteY152" fmla="*/ 166988 h 328613"/>
                  <a:gd name="connsiteX153" fmla="*/ 88901 w 301625"/>
                  <a:gd name="connsiteY153" fmla="*/ 165701 h 328613"/>
                  <a:gd name="connsiteX154" fmla="*/ 88901 w 301625"/>
                  <a:gd name="connsiteY154" fmla="*/ 123224 h 328613"/>
                  <a:gd name="connsiteX155" fmla="*/ 88901 w 301625"/>
                  <a:gd name="connsiteY155" fmla="*/ 121937 h 328613"/>
                  <a:gd name="connsiteX156" fmla="*/ 86394 w 301625"/>
                  <a:gd name="connsiteY156" fmla="*/ 120650 h 328613"/>
                  <a:gd name="connsiteX157" fmla="*/ 114300 w 301625"/>
                  <a:gd name="connsiteY157" fmla="*/ 119063 h 328613"/>
                  <a:gd name="connsiteX158" fmla="*/ 114300 w 301625"/>
                  <a:gd name="connsiteY158" fmla="*/ 121653 h 328613"/>
                  <a:gd name="connsiteX159" fmla="*/ 114300 w 301625"/>
                  <a:gd name="connsiteY159" fmla="*/ 164391 h 328613"/>
                  <a:gd name="connsiteX160" fmla="*/ 115593 w 301625"/>
                  <a:gd name="connsiteY160" fmla="*/ 166981 h 328613"/>
                  <a:gd name="connsiteX161" fmla="*/ 147931 w 301625"/>
                  <a:gd name="connsiteY161" fmla="*/ 168276 h 328613"/>
                  <a:gd name="connsiteX162" fmla="*/ 149225 w 301625"/>
                  <a:gd name="connsiteY162" fmla="*/ 168276 h 328613"/>
                  <a:gd name="connsiteX163" fmla="*/ 149225 w 301625"/>
                  <a:gd name="connsiteY163" fmla="*/ 166981 h 328613"/>
                  <a:gd name="connsiteX164" fmla="*/ 149225 w 301625"/>
                  <a:gd name="connsiteY164" fmla="*/ 126833 h 328613"/>
                  <a:gd name="connsiteX165" fmla="*/ 147931 w 301625"/>
                  <a:gd name="connsiteY165" fmla="*/ 125538 h 328613"/>
                  <a:gd name="connsiteX166" fmla="*/ 115593 w 301625"/>
                  <a:gd name="connsiteY166" fmla="*/ 119063 h 328613"/>
                  <a:gd name="connsiteX167" fmla="*/ 114300 w 301625"/>
                  <a:gd name="connsiteY167" fmla="*/ 119063 h 328613"/>
                  <a:gd name="connsiteX168" fmla="*/ 21215 w 301625"/>
                  <a:gd name="connsiteY168" fmla="*/ 77788 h 328613"/>
                  <a:gd name="connsiteX169" fmla="*/ 9525 w 301625"/>
                  <a:gd name="connsiteY169" fmla="*/ 84403 h 328613"/>
                  <a:gd name="connsiteX170" fmla="*/ 9525 w 301625"/>
                  <a:gd name="connsiteY170" fmla="*/ 87049 h 328613"/>
                  <a:gd name="connsiteX171" fmla="*/ 9525 w 301625"/>
                  <a:gd name="connsiteY171" fmla="*/ 116153 h 328613"/>
                  <a:gd name="connsiteX172" fmla="*/ 9525 w 301625"/>
                  <a:gd name="connsiteY172" fmla="*/ 117476 h 328613"/>
                  <a:gd name="connsiteX173" fmla="*/ 10824 w 301625"/>
                  <a:gd name="connsiteY173" fmla="*/ 117476 h 328613"/>
                  <a:gd name="connsiteX174" fmla="*/ 12123 w 301625"/>
                  <a:gd name="connsiteY174" fmla="*/ 117476 h 328613"/>
                  <a:gd name="connsiteX175" fmla="*/ 22514 w 301625"/>
                  <a:gd name="connsiteY175" fmla="*/ 112184 h 328613"/>
                  <a:gd name="connsiteX176" fmla="*/ 23813 w 301625"/>
                  <a:gd name="connsiteY176" fmla="*/ 110861 h 328613"/>
                  <a:gd name="connsiteX177" fmla="*/ 23813 w 301625"/>
                  <a:gd name="connsiteY177" fmla="*/ 79111 h 328613"/>
                  <a:gd name="connsiteX178" fmla="*/ 22514 w 301625"/>
                  <a:gd name="connsiteY178" fmla="*/ 77788 h 328613"/>
                  <a:gd name="connsiteX179" fmla="*/ 21215 w 301625"/>
                  <a:gd name="connsiteY179" fmla="*/ 77788 h 328613"/>
                  <a:gd name="connsiteX180" fmla="*/ 215603 w 301625"/>
                  <a:gd name="connsiteY180" fmla="*/ 76200 h 328613"/>
                  <a:gd name="connsiteX181" fmla="*/ 214313 w 301625"/>
                  <a:gd name="connsiteY181" fmla="*/ 78760 h 328613"/>
                  <a:gd name="connsiteX182" fmla="*/ 214313 w 301625"/>
                  <a:gd name="connsiteY182" fmla="*/ 109487 h 328613"/>
                  <a:gd name="connsiteX183" fmla="*/ 215603 w 301625"/>
                  <a:gd name="connsiteY183" fmla="*/ 110767 h 328613"/>
                  <a:gd name="connsiteX184" fmla="*/ 232371 w 301625"/>
                  <a:gd name="connsiteY184" fmla="*/ 115888 h 328613"/>
                  <a:gd name="connsiteX185" fmla="*/ 233661 w 301625"/>
                  <a:gd name="connsiteY185" fmla="*/ 115888 h 328613"/>
                  <a:gd name="connsiteX186" fmla="*/ 234951 w 301625"/>
                  <a:gd name="connsiteY186" fmla="*/ 114608 h 328613"/>
                  <a:gd name="connsiteX187" fmla="*/ 234951 w 301625"/>
                  <a:gd name="connsiteY187" fmla="*/ 85162 h 328613"/>
                  <a:gd name="connsiteX188" fmla="*/ 233661 w 301625"/>
                  <a:gd name="connsiteY188" fmla="*/ 83882 h 328613"/>
                  <a:gd name="connsiteX189" fmla="*/ 216893 w 301625"/>
                  <a:gd name="connsiteY189" fmla="*/ 76200 h 328613"/>
                  <a:gd name="connsiteX190" fmla="*/ 215603 w 301625"/>
                  <a:gd name="connsiteY190" fmla="*/ 76200 h 328613"/>
                  <a:gd name="connsiteX191" fmla="*/ 48079 w 301625"/>
                  <a:gd name="connsiteY191" fmla="*/ 61604 h 328613"/>
                  <a:gd name="connsiteX192" fmla="*/ 33111 w 301625"/>
                  <a:gd name="connsiteY192" fmla="*/ 70556 h 328613"/>
                  <a:gd name="connsiteX193" fmla="*/ 31750 w 301625"/>
                  <a:gd name="connsiteY193" fmla="*/ 71834 h 328613"/>
                  <a:gd name="connsiteX194" fmla="*/ 31750 w 301625"/>
                  <a:gd name="connsiteY194" fmla="*/ 103805 h 328613"/>
                  <a:gd name="connsiteX195" fmla="*/ 33111 w 301625"/>
                  <a:gd name="connsiteY195" fmla="*/ 106363 h 328613"/>
                  <a:gd name="connsiteX196" fmla="*/ 34471 w 301625"/>
                  <a:gd name="connsiteY196" fmla="*/ 106363 h 328613"/>
                  <a:gd name="connsiteX197" fmla="*/ 50800 w 301625"/>
                  <a:gd name="connsiteY197" fmla="*/ 99969 h 328613"/>
                  <a:gd name="connsiteX198" fmla="*/ 50800 w 301625"/>
                  <a:gd name="connsiteY198" fmla="*/ 97411 h 328613"/>
                  <a:gd name="connsiteX199" fmla="*/ 50800 w 301625"/>
                  <a:gd name="connsiteY199" fmla="*/ 62883 h 328613"/>
                  <a:gd name="connsiteX200" fmla="*/ 50800 w 301625"/>
                  <a:gd name="connsiteY200" fmla="*/ 61604 h 328613"/>
                  <a:gd name="connsiteX201" fmla="*/ 48079 w 301625"/>
                  <a:gd name="connsiteY201" fmla="*/ 61604 h 328613"/>
                  <a:gd name="connsiteX202" fmla="*/ 175578 w 301625"/>
                  <a:gd name="connsiteY202" fmla="*/ 57150 h 328613"/>
                  <a:gd name="connsiteX203" fmla="*/ 173038 w 301625"/>
                  <a:gd name="connsiteY203" fmla="*/ 58437 h 328613"/>
                  <a:gd name="connsiteX204" fmla="*/ 173038 w 301625"/>
                  <a:gd name="connsiteY204" fmla="*/ 59724 h 328613"/>
                  <a:gd name="connsiteX205" fmla="*/ 173038 w 301625"/>
                  <a:gd name="connsiteY205" fmla="*/ 95765 h 328613"/>
                  <a:gd name="connsiteX206" fmla="*/ 174308 w 301625"/>
                  <a:gd name="connsiteY206" fmla="*/ 97052 h 328613"/>
                  <a:gd name="connsiteX207" fmla="*/ 195898 w 301625"/>
                  <a:gd name="connsiteY207" fmla="*/ 104775 h 328613"/>
                  <a:gd name="connsiteX208" fmla="*/ 197168 w 301625"/>
                  <a:gd name="connsiteY208" fmla="*/ 103488 h 328613"/>
                  <a:gd name="connsiteX209" fmla="*/ 198438 w 301625"/>
                  <a:gd name="connsiteY209" fmla="*/ 102201 h 328613"/>
                  <a:gd name="connsiteX210" fmla="*/ 198438 w 301625"/>
                  <a:gd name="connsiteY210" fmla="*/ 68734 h 328613"/>
                  <a:gd name="connsiteX211" fmla="*/ 197168 w 301625"/>
                  <a:gd name="connsiteY211" fmla="*/ 67447 h 328613"/>
                  <a:gd name="connsiteX212" fmla="*/ 175578 w 301625"/>
                  <a:gd name="connsiteY212" fmla="*/ 57150 h 328613"/>
                  <a:gd name="connsiteX213" fmla="*/ 86394 w 301625"/>
                  <a:gd name="connsiteY213" fmla="*/ 36513 h 328613"/>
                  <a:gd name="connsiteX214" fmla="*/ 66341 w 301625"/>
                  <a:gd name="connsiteY214" fmla="*/ 49435 h 328613"/>
                  <a:gd name="connsiteX215" fmla="*/ 65088 w 301625"/>
                  <a:gd name="connsiteY215" fmla="*/ 50727 h 328613"/>
                  <a:gd name="connsiteX216" fmla="*/ 65088 w 301625"/>
                  <a:gd name="connsiteY216" fmla="*/ 89492 h 328613"/>
                  <a:gd name="connsiteX217" fmla="*/ 66341 w 301625"/>
                  <a:gd name="connsiteY217" fmla="*/ 92076 h 328613"/>
                  <a:gd name="connsiteX218" fmla="*/ 67595 w 301625"/>
                  <a:gd name="connsiteY218" fmla="*/ 92076 h 328613"/>
                  <a:gd name="connsiteX219" fmla="*/ 87648 w 301625"/>
                  <a:gd name="connsiteY219" fmla="*/ 81739 h 328613"/>
                  <a:gd name="connsiteX220" fmla="*/ 88901 w 301625"/>
                  <a:gd name="connsiteY220" fmla="*/ 80447 h 328613"/>
                  <a:gd name="connsiteX221" fmla="*/ 88901 w 301625"/>
                  <a:gd name="connsiteY221" fmla="*/ 37805 h 328613"/>
                  <a:gd name="connsiteX222" fmla="*/ 87648 w 301625"/>
                  <a:gd name="connsiteY222" fmla="*/ 36513 h 328613"/>
                  <a:gd name="connsiteX223" fmla="*/ 86394 w 301625"/>
                  <a:gd name="connsiteY223" fmla="*/ 36513 h 328613"/>
                  <a:gd name="connsiteX224" fmla="*/ 114300 w 301625"/>
                  <a:gd name="connsiteY224" fmla="*/ 33338 h 328613"/>
                  <a:gd name="connsiteX225" fmla="*/ 114300 w 301625"/>
                  <a:gd name="connsiteY225" fmla="*/ 34637 h 328613"/>
                  <a:gd name="connsiteX226" fmla="*/ 114300 w 301625"/>
                  <a:gd name="connsiteY226" fmla="*/ 78798 h 328613"/>
                  <a:gd name="connsiteX227" fmla="*/ 115593 w 301625"/>
                  <a:gd name="connsiteY227" fmla="*/ 80097 h 328613"/>
                  <a:gd name="connsiteX228" fmla="*/ 146638 w 301625"/>
                  <a:gd name="connsiteY228" fmla="*/ 90488 h 328613"/>
                  <a:gd name="connsiteX229" fmla="*/ 147931 w 301625"/>
                  <a:gd name="connsiteY229" fmla="*/ 90488 h 328613"/>
                  <a:gd name="connsiteX230" fmla="*/ 149225 w 301625"/>
                  <a:gd name="connsiteY230" fmla="*/ 90488 h 328613"/>
                  <a:gd name="connsiteX231" fmla="*/ 149225 w 301625"/>
                  <a:gd name="connsiteY231" fmla="*/ 87890 h 328613"/>
                  <a:gd name="connsiteX232" fmla="*/ 149225 w 301625"/>
                  <a:gd name="connsiteY232" fmla="*/ 48924 h 328613"/>
                  <a:gd name="connsiteX233" fmla="*/ 147931 w 301625"/>
                  <a:gd name="connsiteY233" fmla="*/ 47625 h 328613"/>
                  <a:gd name="connsiteX234" fmla="*/ 116887 w 301625"/>
                  <a:gd name="connsiteY234" fmla="*/ 33338 h 328613"/>
                  <a:gd name="connsiteX235" fmla="*/ 114300 w 301625"/>
                  <a:gd name="connsiteY235" fmla="*/ 33338 h 328613"/>
                  <a:gd name="connsiteX236" fmla="*/ 103562 w 301625"/>
                  <a:gd name="connsiteY236" fmla="*/ 0 h 328613"/>
                  <a:gd name="connsiteX237" fmla="*/ 106151 w 301625"/>
                  <a:gd name="connsiteY237" fmla="*/ 0 h 328613"/>
                  <a:gd name="connsiteX238" fmla="*/ 243371 w 301625"/>
                  <a:gd name="connsiteY238" fmla="*/ 68840 h 328613"/>
                  <a:gd name="connsiteX239" fmla="*/ 245960 w 301625"/>
                  <a:gd name="connsiteY239" fmla="*/ 74035 h 328613"/>
                  <a:gd name="connsiteX240" fmla="*/ 245960 w 301625"/>
                  <a:gd name="connsiteY240" fmla="*/ 111702 h 328613"/>
                  <a:gd name="connsiteX241" fmla="*/ 297741 w 301625"/>
                  <a:gd name="connsiteY241" fmla="*/ 127289 h 328613"/>
                  <a:gd name="connsiteX242" fmla="*/ 301625 w 301625"/>
                  <a:gd name="connsiteY242" fmla="*/ 132484 h 328613"/>
                  <a:gd name="connsiteX243" fmla="*/ 301625 w 301625"/>
                  <a:gd name="connsiteY243" fmla="*/ 249382 h 328613"/>
                  <a:gd name="connsiteX244" fmla="*/ 297741 w 301625"/>
                  <a:gd name="connsiteY244" fmla="*/ 255877 h 328613"/>
                  <a:gd name="connsiteX245" fmla="*/ 243371 w 301625"/>
                  <a:gd name="connsiteY245" fmla="*/ 276658 h 328613"/>
                  <a:gd name="connsiteX246" fmla="*/ 104857 w 301625"/>
                  <a:gd name="connsiteY246" fmla="*/ 328613 h 328613"/>
                  <a:gd name="connsiteX247" fmla="*/ 103562 w 301625"/>
                  <a:gd name="connsiteY247" fmla="*/ 328613 h 328613"/>
                  <a:gd name="connsiteX248" fmla="*/ 100973 w 301625"/>
                  <a:gd name="connsiteY248" fmla="*/ 328613 h 328613"/>
                  <a:gd name="connsiteX249" fmla="*/ 2589 w 301625"/>
                  <a:gd name="connsiteY249" fmla="*/ 274061 h 328613"/>
                  <a:gd name="connsiteX250" fmla="*/ 0 w 301625"/>
                  <a:gd name="connsiteY250" fmla="*/ 268865 h 328613"/>
                  <a:gd name="connsiteX251" fmla="*/ 0 w 301625"/>
                  <a:gd name="connsiteY251" fmla="*/ 75334 h 328613"/>
                  <a:gd name="connsiteX252" fmla="*/ 2589 w 301625"/>
                  <a:gd name="connsiteY252" fmla="*/ 71438 h 328613"/>
                  <a:gd name="connsiteX253" fmla="*/ 99679 w 301625"/>
                  <a:gd name="connsiteY253" fmla="*/ 1299 h 328613"/>
                  <a:gd name="connsiteX254" fmla="*/ 103562 w 301625"/>
                  <a:gd name="connsiteY254"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01625" h="328613">
                    <a:moveTo>
                      <a:pt x="175170" y="203200"/>
                    </a:moveTo>
                    <a:cubicBezTo>
                      <a:pt x="175170" y="203200"/>
                      <a:pt x="175170" y="203200"/>
                      <a:pt x="133078" y="207076"/>
                    </a:cubicBezTo>
                    <a:cubicBezTo>
                      <a:pt x="131763" y="207076"/>
                      <a:pt x="131763" y="207076"/>
                      <a:pt x="131763" y="208369"/>
                    </a:cubicBezTo>
                    <a:cubicBezTo>
                      <a:pt x="131763" y="208369"/>
                      <a:pt x="131763" y="208369"/>
                      <a:pt x="131763" y="311741"/>
                    </a:cubicBezTo>
                    <a:cubicBezTo>
                      <a:pt x="131763" y="313033"/>
                      <a:pt x="131763" y="313033"/>
                      <a:pt x="131763" y="313033"/>
                    </a:cubicBezTo>
                    <a:cubicBezTo>
                      <a:pt x="131763" y="313033"/>
                      <a:pt x="133078" y="314325"/>
                      <a:pt x="133078" y="314325"/>
                    </a:cubicBezTo>
                    <a:cubicBezTo>
                      <a:pt x="133078" y="314325"/>
                      <a:pt x="133078" y="314325"/>
                      <a:pt x="134394" y="313033"/>
                    </a:cubicBezTo>
                    <a:cubicBezTo>
                      <a:pt x="134394" y="313033"/>
                      <a:pt x="134394" y="313033"/>
                      <a:pt x="176486" y="297527"/>
                    </a:cubicBezTo>
                    <a:cubicBezTo>
                      <a:pt x="176486" y="297527"/>
                      <a:pt x="177801" y="296235"/>
                      <a:pt x="177801" y="296235"/>
                    </a:cubicBezTo>
                    <a:lnTo>
                      <a:pt x="177801" y="205784"/>
                    </a:lnTo>
                    <a:cubicBezTo>
                      <a:pt x="177801" y="204492"/>
                      <a:pt x="176486" y="204492"/>
                      <a:pt x="176486" y="204492"/>
                    </a:cubicBezTo>
                    <a:cubicBezTo>
                      <a:pt x="176486" y="204492"/>
                      <a:pt x="175170" y="203200"/>
                      <a:pt x="175170" y="203200"/>
                    </a:cubicBezTo>
                    <a:close/>
                    <a:moveTo>
                      <a:pt x="67595" y="203200"/>
                    </a:moveTo>
                    <a:cubicBezTo>
                      <a:pt x="66341" y="203200"/>
                      <a:pt x="66341" y="203200"/>
                      <a:pt x="66341" y="204495"/>
                    </a:cubicBezTo>
                    <a:cubicBezTo>
                      <a:pt x="65088" y="204495"/>
                      <a:pt x="65088" y="204495"/>
                      <a:pt x="65088" y="205790"/>
                    </a:cubicBezTo>
                    <a:cubicBezTo>
                      <a:pt x="65088" y="205790"/>
                      <a:pt x="65088" y="205790"/>
                      <a:pt x="65088" y="244643"/>
                    </a:cubicBezTo>
                    <a:cubicBezTo>
                      <a:pt x="65088" y="244643"/>
                      <a:pt x="66341" y="245938"/>
                      <a:pt x="66341" y="245938"/>
                    </a:cubicBezTo>
                    <a:cubicBezTo>
                      <a:pt x="68848" y="247233"/>
                      <a:pt x="82634" y="252413"/>
                      <a:pt x="86394" y="252413"/>
                    </a:cubicBezTo>
                    <a:cubicBezTo>
                      <a:pt x="87648" y="252413"/>
                      <a:pt x="87648" y="252413"/>
                      <a:pt x="88901" y="251118"/>
                    </a:cubicBezTo>
                    <a:cubicBezTo>
                      <a:pt x="88901" y="251118"/>
                      <a:pt x="88901" y="251118"/>
                      <a:pt x="88901" y="249823"/>
                    </a:cubicBezTo>
                    <a:cubicBezTo>
                      <a:pt x="88901" y="248528"/>
                      <a:pt x="88901" y="208380"/>
                      <a:pt x="88901" y="207085"/>
                    </a:cubicBezTo>
                    <a:cubicBezTo>
                      <a:pt x="88901" y="207085"/>
                      <a:pt x="88901" y="205790"/>
                      <a:pt x="87648" y="205790"/>
                    </a:cubicBezTo>
                    <a:cubicBezTo>
                      <a:pt x="87648" y="205790"/>
                      <a:pt x="87648" y="205790"/>
                      <a:pt x="67595" y="203200"/>
                    </a:cubicBezTo>
                    <a:close/>
                    <a:moveTo>
                      <a:pt x="33111" y="201613"/>
                    </a:moveTo>
                    <a:cubicBezTo>
                      <a:pt x="31750" y="202893"/>
                      <a:pt x="31750" y="202893"/>
                      <a:pt x="31750" y="202893"/>
                    </a:cubicBezTo>
                    <a:cubicBezTo>
                      <a:pt x="31750" y="202893"/>
                      <a:pt x="31750" y="202893"/>
                      <a:pt x="31750" y="236180"/>
                    </a:cubicBezTo>
                    <a:cubicBezTo>
                      <a:pt x="31750" y="236180"/>
                      <a:pt x="31750" y="237460"/>
                      <a:pt x="33111" y="237460"/>
                    </a:cubicBezTo>
                    <a:cubicBezTo>
                      <a:pt x="33111" y="237460"/>
                      <a:pt x="33111" y="237460"/>
                      <a:pt x="49439" y="241301"/>
                    </a:cubicBezTo>
                    <a:cubicBezTo>
                      <a:pt x="49439" y="241301"/>
                      <a:pt x="50800" y="241301"/>
                      <a:pt x="50800" y="241301"/>
                    </a:cubicBezTo>
                    <a:cubicBezTo>
                      <a:pt x="50800" y="241301"/>
                      <a:pt x="50800" y="240021"/>
                      <a:pt x="50800" y="240021"/>
                    </a:cubicBezTo>
                    <a:lnTo>
                      <a:pt x="50800" y="205454"/>
                    </a:lnTo>
                    <a:cubicBezTo>
                      <a:pt x="50800" y="204174"/>
                      <a:pt x="50800" y="202893"/>
                      <a:pt x="49439" y="202893"/>
                    </a:cubicBezTo>
                    <a:cubicBezTo>
                      <a:pt x="49439" y="202893"/>
                      <a:pt x="49439" y="202893"/>
                      <a:pt x="34471" y="201613"/>
                    </a:cubicBezTo>
                    <a:cubicBezTo>
                      <a:pt x="33111" y="201613"/>
                      <a:pt x="33111" y="201613"/>
                      <a:pt x="33111" y="201613"/>
                    </a:cubicBezTo>
                    <a:close/>
                    <a:moveTo>
                      <a:pt x="225690" y="200025"/>
                    </a:moveTo>
                    <a:cubicBezTo>
                      <a:pt x="225690" y="200025"/>
                      <a:pt x="225690" y="200025"/>
                      <a:pt x="196586" y="201313"/>
                    </a:cubicBezTo>
                    <a:cubicBezTo>
                      <a:pt x="196586" y="201313"/>
                      <a:pt x="195263" y="202602"/>
                      <a:pt x="195263" y="203890"/>
                    </a:cubicBezTo>
                    <a:cubicBezTo>
                      <a:pt x="195263" y="203890"/>
                      <a:pt x="195263" y="203890"/>
                      <a:pt x="195263" y="286348"/>
                    </a:cubicBezTo>
                    <a:cubicBezTo>
                      <a:pt x="195263" y="287637"/>
                      <a:pt x="195263" y="287637"/>
                      <a:pt x="196586" y="287637"/>
                    </a:cubicBezTo>
                    <a:cubicBezTo>
                      <a:pt x="196586" y="288925"/>
                      <a:pt x="196586" y="288925"/>
                      <a:pt x="196586" y="288925"/>
                    </a:cubicBezTo>
                    <a:cubicBezTo>
                      <a:pt x="197909" y="288925"/>
                      <a:pt x="197909" y="288925"/>
                      <a:pt x="197909" y="288925"/>
                    </a:cubicBezTo>
                    <a:cubicBezTo>
                      <a:pt x="197909" y="288925"/>
                      <a:pt x="197909" y="288925"/>
                      <a:pt x="225690" y="278618"/>
                    </a:cubicBezTo>
                    <a:cubicBezTo>
                      <a:pt x="227013" y="277329"/>
                      <a:pt x="227013" y="277329"/>
                      <a:pt x="227013" y="276041"/>
                    </a:cubicBezTo>
                    <a:lnTo>
                      <a:pt x="227013" y="201313"/>
                    </a:lnTo>
                    <a:cubicBezTo>
                      <a:pt x="227013" y="201313"/>
                      <a:pt x="227013" y="200025"/>
                      <a:pt x="227013" y="200025"/>
                    </a:cubicBezTo>
                    <a:cubicBezTo>
                      <a:pt x="227013" y="200025"/>
                      <a:pt x="225690" y="200025"/>
                      <a:pt x="225690" y="200025"/>
                    </a:cubicBezTo>
                    <a:close/>
                    <a:moveTo>
                      <a:pt x="10824" y="198438"/>
                    </a:moveTo>
                    <a:cubicBezTo>
                      <a:pt x="10824" y="198438"/>
                      <a:pt x="9525" y="198438"/>
                      <a:pt x="9525" y="199732"/>
                    </a:cubicBezTo>
                    <a:cubicBezTo>
                      <a:pt x="9525" y="199732"/>
                      <a:pt x="9525" y="199732"/>
                      <a:pt x="9525" y="201025"/>
                    </a:cubicBezTo>
                    <a:cubicBezTo>
                      <a:pt x="9525" y="201025"/>
                      <a:pt x="9525" y="201025"/>
                      <a:pt x="9525" y="229482"/>
                    </a:cubicBezTo>
                    <a:cubicBezTo>
                      <a:pt x="9525" y="229482"/>
                      <a:pt x="9525" y="230776"/>
                      <a:pt x="10824" y="230776"/>
                    </a:cubicBezTo>
                    <a:cubicBezTo>
                      <a:pt x="10824" y="230776"/>
                      <a:pt x="10824" y="230776"/>
                      <a:pt x="21215" y="233363"/>
                    </a:cubicBezTo>
                    <a:cubicBezTo>
                      <a:pt x="21215" y="233363"/>
                      <a:pt x="21215" y="233363"/>
                      <a:pt x="22514" y="233363"/>
                    </a:cubicBezTo>
                    <a:cubicBezTo>
                      <a:pt x="23813" y="233363"/>
                      <a:pt x="23813" y="232070"/>
                      <a:pt x="23813" y="232070"/>
                    </a:cubicBezTo>
                    <a:lnTo>
                      <a:pt x="23813" y="201025"/>
                    </a:lnTo>
                    <a:cubicBezTo>
                      <a:pt x="23813" y="201025"/>
                      <a:pt x="23813" y="199732"/>
                      <a:pt x="22514" y="199732"/>
                    </a:cubicBezTo>
                    <a:cubicBezTo>
                      <a:pt x="22514" y="199732"/>
                      <a:pt x="22514" y="199732"/>
                      <a:pt x="10824" y="198438"/>
                    </a:cubicBezTo>
                    <a:close/>
                    <a:moveTo>
                      <a:pt x="277495" y="196850"/>
                    </a:moveTo>
                    <a:cubicBezTo>
                      <a:pt x="276225" y="196850"/>
                      <a:pt x="276225" y="198135"/>
                      <a:pt x="276225" y="198135"/>
                    </a:cubicBezTo>
                    <a:cubicBezTo>
                      <a:pt x="276225" y="198135"/>
                      <a:pt x="276225" y="198135"/>
                      <a:pt x="276225" y="222553"/>
                    </a:cubicBezTo>
                    <a:cubicBezTo>
                      <a:pt x="276225" y="222553"/>
                      <a:pt x="276225" y="223838"/>
                      <a:pt x="276225" y="223838"/>
                    </a:cubicBezTo>
                    <a:cubicBezTo>
                      <a:pt x="276225" y="223838"/>
                      <a:pt x="277495" y="223838"/>
                      <a:pt x="277495" y="223838"/>
                    </a:cubicBezTo>
                    <a:cubicBezTo>
                      <a:pt x="277495" y="223838"/>
                      <a:pt x="277495" y="223838"/>
                      <a:pt x="287655" y="222553"/>
                    </a:cubicBezTo>
                    <a:cubicBezTo>
                      <a:pt x="288925" y="221268"/>
                      <a:pt x="288925" y="221268"/>
                      <a:pt x="288925" y="219983"/>
                    </a:cubicBezTo>
                    <a:lnTo>
                      <a:pt x="288925" y="198135"/>
                    </a:lnTo>
                    <a:cubicBezTo>
                      <a:pt x="288925" y="198135"/>
                      <a:pt x="288925" y="196850"/>
                      <a:pt x="288925" y="196850"/>
                    </a:cubicBezTo>
                    <a:cubicBezTo>
                      <a:pt x="287655" y="196850"/>
                      <a:pt x="287655" y="196850"/>
                      <a:pt x="287655" y="196850"/>
                    </a:cubicBezTo>
                    <a:cubicBezTo>
                      <a:pt x="287655" y="196850"/>
                      <a:pt x="287655" y="196850"/>
                      <a:pt x="277495" y="196850"/>
                    </a:cubicBezTo>
                    <a:close/>
                    <a:moveTo>
                      <a:pt x="253736" y="196850"/>
                    </a:moveTo>
                    <a:cubicBezTo>
                      <a:pt x="253736" y="196850"/>
                      <a:pt x="252413" y="198173"/>
                      <a:pt x="252413" y="199496"/>
                    </a:cubicBezTo>
                    <a:cubicBezTo>
                      <a:pt x="252413" y="199496"/>
                      <a:pt x="252413" y="199496"/>
                      <a:pt x="252413" y="225954"/>
                    </a:cubicBezTo>
                    <a:cubicBezTo>
                      <a:pt x="252413" y="225954"/>
                      <a:pt x="252413" y="227277"/>
                      <a:pt x="253736" y="227277"/>
                    </a:cubicBezTo>
                    <a:cubicBezTo>
                      <a:pt x="253736" y="227277"/>
                      <a:pt x="253736" y="228600"/>
                      <a:pt x="255059" y="228600"/>
                    </a:cubicBezTo>
                    <a:cubicBezTo>
                      <a:pt x="255059" y="228600"/>
                      <a:pt x="255059" y="228600"/>
                      <a:pt x="255059" y="227277"/>
                    </a:cubicBezTo>
                    <a:cubicBezTo>
                      <a:pt x="255059" y="227277"/>
                      <a:pt x="255059" y="227277"/>
                      <a:pt x="266965" y="225954"/>
                    </a:cubicBezTo>
                    <a:cubicBezTo>
                      <a:pt x="268288" y="225954"/>
                      <a:pt x="268288" y="224631"/>
                      <a:pt x="268288" y="223308"/>
                    </a:cubicBezTo>
                    <a:lnTo>
                      <a:pt x="268288" y="198173"/>
                    </a:lnTo>
                    <a:cubicBezTo>
                      <a:pt x="268288" y="198173"/>
                      <a:pt x="268288" y="196850"/>
                      <a:pt x="268288" y="196850"/>
                    </a:cubicBezTo>
                    <a:cubicBezTo>
                      <a:pt x="268288" y="196850"/>
                      <a:pt x="266965" y="196850"/>
                      <a:pt x="266965" y="196850"/>
                    </a:cubicBezTo>
                    <a:cubicBezTo>
                      <a:pt x="266965" y="196850"/>
                      <a:pt x="266965" y="196850"/>
                      <a:pt x="253736" y="196850"/>
                    </a:cubicBezTo>
                    <a:close/>
                    <a:moveTo>
                      <a:pt x="276225" y="149225"/>
                    </a:moveTo>
                    <a:cubicBezTo>
                      <a:pt x="276225" y="150510"/>
                      <a:pt x="276225" y="150510"/>
                      <a:pt x="276225" y="150510"/>
                    </a:cubicBezTo>
                    <a:cubicBezTo>
                      <a:pt x="276225" y="150510"/>
                      <a:pt x="276225" y="150510"/>
                      <a:pt x="276225" y="173643"/>
                    </a:cubicBezTo>
                    <a:cubicBezTo>
                      <a:pt x="276225" y="174928"/>
                      <a:pt x="276225" y="176213"/>
                      <a:pt x="277495" y="176213"/>
                    </a:cubicBezTo>
                    <a:cubicBezTo>
                      <a:pt x="277495" y="176213"/>
                      <a:pt x="277495" y="176213"/>
                      <a:pt x="287655" y="176213"/>
                    </a:cubicBezTo>
                    <a:cubicBezTo>
                      <a:pt x="287655" y="176213"/>
                      <a:pt x="287655" y="176213"/>
                      <a:pt x="288925" y="176213"/>
                    </a:cubicBezTo>
                    <a:cubicBezTo>
                      <a:pt x="288925" y="176213"/>
                      <a:pt x="288925" y="174928"/>
                      <a:pt x="288925" y="174928"/>
                    </a:cubicBezTo>
                    <a:lnTo>
                      <a:pt x="288925" y="153080"/>
                    </a:lnTo>
                    <a:cubicBezTo>
                      <a:pt x="288925" y="151795"/>
                      <a:pt x="288925" y="150510"/>
                      <a:pt x="287655" y="150510"/>
                    </a:cubicBezTo>
                    <a:cubicBezTo>
                      <a:pt x="287655" y="150510"/>
                      <a:pt x="287655" y="150510"/>
                      <a:pt x="277495" y="149225"/>
                    </a:cubicBezTo>
                    <a:cubicBezTo>
                      <a:pt x="277495" y="149225"/>
                      <a:pt x="277495" y="149225"/>
                      <a:pt x="276225" y="149225"/>
                    </a:cubicBezTo>
                    <a:close/>
                    <a:moveTo>
                      <a:pt x="253736" y="145720"/>
                    </a:moveTo>
                    <a:cubicBezTo>
                      <a:pt x="252413" y="145720"/>
                      <a:pt x="252413" y="146977"/>
                      <a:pt x="252413" y="146977"/>
                    </a:cubicBezTo>
                    <a:cubicBezTo>
                      <a:pt x="252413" y="146977"/>
                      <a:pt x="252413" y="146977"/>
                      <a:pt x="252413" y="172112"/>
                    </a:cubicBezTo>
                    <a:cubicBezTo>
                      <a:pt x="252413" y="173369"/>
                      <a:pt x="253736" y="174626"/>
                      <a:pt x="253736" y="174626"/>
                    </a:cubicBezTo>
                    <a:cubicBezTo>
                      <a:pt x="253736" y="174626"/>
                      <a:pt x="253736" y="174626"/>
                      <a:pt x="266965" y="174626"/>
                    </a:cubicBezTo>
                    <a:cubicBezTo>
                      <a:pt x="266965" y="174626"/>
                      <a:pt x="268288" y="174626"/>
                      <a:pt x="268288" y="174626"/>
                    </a:cubicBezTo>
                    <a:cubicBezTo>
                      <a:pt x="268288" y="174626"/>
                      <a:pt x="268288" y="173369"/>
                      <a:pt x="268288" y="173369"/>
                    </a:cubicBezTo>
                    <a:lnTo>
                      <a:pt x="268288" y="149490"/>
                    </a:lnTo>
                    <a:cubicBezTo>
                      <a:pt x="268288" y="148233"/>
                      <a:pt x="268288" y="146977"/>
                      <a:pt x="266965" y="146977"/>
                    </a:cubicBezTo>
                    <a:cubicBezTo>
                      <a:pt x="266965" y="146977"/>
                      <a:pt x="266965" y="146977"/>
                      <a:pt x="255059" y="145720"/>
                    </a:cubicBezTo>
                    <a:cubicBezTo>
                      <a:pt x="253736" y="144463"/>
                      <a:pt x="253736" y="145720"/>
                      <a:pt x="253736" y="145720"/>
                    </a:cubicBezTo>
                    <a:close/>
                    <a:moveTo>
                      <a:pt x="21215" y="139700"/>
                    </a:moveTo>
                    <a:cubicBezTo>
                      <a:pt x="21215" y="139700"/>
                      <a:pt x="21215" y="139700"/>
                      <a:pt x="10824" y="142287"/>
                    </a:cubicBezTo>
                    <a:cubicBezTo>
                      <a:pt x="9525" y="142287"/>
                      <a:pt x="9525" y="143581"/>
                      <a:pt x="9525" y="144874"/>
                    </a:cubicBezTo>
                    <a:cubicBezTo>
                      <a:pt x="9525" y="144874"/>
                      <a:pt x="9525" y="144874"/>
                      <a:pt x="9525" y="173332"/>
                    </a:cubicBezTo>
                    <a:cubicBezTo>
                      <a:pt x="9525" y="173332"/>
                      <a:pt x="9525" y="173332"/>
                      <a:pt x="9525" y="174625"/>
                    </a:cubicBezTo>
                    <a:cubicBezTo>
                      <a:pt x="9525" y="174625"/>
                      <a:pt x="10824" y="174625"/>
                      <a:pt x="10824" y="174625"/>
                    </a:cubicBezTo>
                    <a:cubicBezTo>
                      <a:pt x="10824" y="174625"/>
                      <a:pt x="10824" y="174625"/>
                      <a:pt x="22514" y="173332"/>
                    </a:cubicBezTo>
                    <a:cubicBezTo>
                      <a:pt x="22514" y="173332"/>
                      <a:pt x="23813" y="173332"/>
                      <a:pt x="23813" y="172038"/>
                    </a:cubicBezTo>
                    <a:lnTo>
                      <a:pt x="23813" y="140993"/>
                    </a:lnTo>
                    <a:cubicBezTo>
                      <a:pt x="23813" y="140993"/>
                      <a:pt x="23813" y="139700"/>
                      <a:pt x="23813" y="139700"/>
                    </a:cubicBezTo>
                    <a:cubicBezTo>
                      <a:pt x="22514" y="139700"/>
                      <a:pt x="22514" y="139700"/>
                      <a:pt x="21215" y="139700"/>
                    </a:cubicBezTo>
                    <a:close/>
                    <a:moveTo>
                      <a:pt x="216893" y="138113"/>
                    </a:moveTo>
                    <a:cubicBezTo>
                      <a:pt x="215603" y="138113"/>
                      <a:pt x="215603" y="138113"/>
                      <a:pt x="214313" y="139417"/>
                    </a:cubicBezTo>
                    <a:cubicBezTo>
                      <a:pt x="214313" y="139417"/>
                      <a:pt x="214313" y="139417"/>
                      <a:pt x="214313" y="140721"/>
                    </a:cubicBezTo>
                    <a:cubicBezTo>
                      <a:pt x="214313" y="140721"/>
                      <a:pt x="214313" y="140721"/>
                      <a:pt x="214313" y="172018"/>
                    </a:cubicBezTo>
                    <a:cubicBezTo>
                      <a:pt x="214313" y="172018"/>
                      <a:pt x="214313" y="173322"/>
                      <a:pt x="215603" y="173322"/>
                    </a:cubicBezTo>
                    <a:cubicBezTo>
                      <a:pt x="215603" y="173322"/>
                      <a:pt x="215603" y="173322"/>
                      <a:pt x="232371" y="174626"/>
                    </a:cubicBezTo>
                    <a:cubicBezTo>
                      <a:pt x="233661" y="174626"/>
                      <a:pt x="233661" y="174626"/>
                      <a:pt x="233661" y="173322"/>
                    </a:cubicBezTo>
                    <a:cubicBezTo>
                      <a:pt x="233661" y="173322"/>
                      <a:pt x="234951" y="173322"/>
                      <a:pt x="234951" y="172018"/>
                    </a:cubicBezTo>
                    <a:lnTo>
                      <a:pt x="234951" y="143329"/>
                    </a:lnTo>
                    <a:cubicBezTo>
                      <a:pt x="234951" y="142025"/>
                      <a:pt x="233661" y="142025"/>
                      <a:pt x="232371" y="142025"/>
                    </a:cubicBezTo>
                    <a:cubicBezTo>
                      <a:pt x="232371" y="142025"/>
                      <a:pt x="232371" y="142025"/>
                      <a:pt x="216893" y="138113"/>
                    </a:cubicBezTo>
                    <a:close/>
                    <a:moveTo>
                      <a:pt x="49439" y="131763"/>
                    </a:moveTo>
                    <a:cubicBezTo>
                      <a:pt x="49439" y="131763"/>
                      <a:pt x="49439" y="131763"/>
                      <a:pt x="33111" y="135632"/>
                    </a:cubicBezTo>
                    <a:cubicBezTo>
                      <a:pt x="31750" y="136922"/>
                      <a:pt x="31750" y="136922"/>
                      <a:pt x="31750" y="138212"/>
                    </a:cubicBezTo>
                    <a:cubicBezTo>
                      <a:pt x="31750" y="138212"/>
                      <a:pt x="31750" y="138212"/>
                      <a:pt x="31750" y="170458"/>
                    </a:cubicBezTo>
                    <a:cubicBezTo>
                      <a:pt x="31750" y="170458"/>
                      <a:pt x="31750" y="171748"/>
                      <a:pt x="33111" y="171748"/>
                    </a:cubicBezTo>
                    <a:cubicBezTo>
                      <a:pt x="33111" y="171748"/>
                      <a:pt x="33111" y="173038"/>
                      <a:pt x="34471" y="173038"/>
                    </a:cubicBezTo>
                    <a:cubicBezTo>
                      <a:pt x="34471" y="173038"/>
                      <a:pt x="34471" y="173038"/>
                      <a:pt x="49439" y="171748"/>
                    </a:cubicBezTo>
                    <a:cubicBezTo>
                      <a:pt x="50800" y="171748"/>
                      <a:pt x="50800" y="170458"/>
                      <a:pt x="50800" y="169169"/>
                    </a:cubicBezTo>
                    <a:lnTo>
                      <a:pt x="50800" y="134343"/>
                    </a:lnTo>
                    <a:cubicBezTo>
                      <a:pt x="50800" y="133053"/>
                      <a:pt x="50800" y="133053"/>
                      <a:pt x="50800" y="133053"/>
                    </a:cubicBezTo>
                    <a:cubicBezTo>
                      <a:pt x="50800" y="131763"/>
                      <a:pt x="49439" y="131763"/>
                      <a:pt x="49439" y="131763"/>
                    </a:cubicBezTo>
                    <a:close/>
                    <a:moveTo>
                      <a:pt x="174308" y="130175"/>
                    </a:moveTo>
                    <a:cubicBezTo>
                      <a:pt x="174308" y="130175"/>
                      <a:pt x="174308" y="130175"/>
                      <a:pt x="173038" y="131474"/>
                    </a:cubicBezTo>
                    <a:cubicBezTo>
                      <a:pt x="173038" y="131474"/>
                      <a:pt x="173038" y="131474"/>
                      <a:pt x="173038" y="132773"/>
                    </a:cubicBezTo>
                    <a:lnTo>
                      <a:pt x="173038" y="169141"/>
                    </a:lnTo>
                    <a:cubicBezTo>
                      <a:pt x="173038" y="170440"/>
                      <a:pt x="173038" y="170440"/>
                      <a:pt x="174308" y="170440"/>
                    </a:cubicBezTo>
                    <a:cubicBezTo>
                      <a:pt x="174308" y="170440"/>
                      <a:pt x="174308" y="170440"/>
                      <a:pt x="195898" y="173038"/>
                    </a:cubicBezTo>
                    <a:cubicBezTo>
                      <a:pt x="197168" y="173038"/>
                      <a:pt x="197168" y="171739"/>
                      <a:pt x="197168" y="171739"/>
                    </a:cubicBezTo>
                    <a:cubicBezTo>
                      <a:pt x="198438" y="171739"/>
                      <a:pt x="198438" y="170440"/>
                      <a:pt x="198438" y="170440"/>
                    </a:cubicBezTo>
                    <a:cubicBezTo>
                      <a:pt x="198438" y="170440"/>
                      <a:pt x="198438" y="170440"/>
                      <a:pt x="198438" y="136669"/>
                    </a:cubicBezTo>
                    <a:cubicBezTo>
                      <a:pt x="198438" y="135370"/>
                      <a:pt x="197168" y="135370"/>
                      <a:pt x="197168" y="135370"/>
                    </a:cubicBezTo>
                    <a:cubicBezTo>
                      <a:pt x="197168" y="135370"/>
                      <a:pt x="197168" y="135370"/>
                      <a:pt x="174308" y="130175"/>
                    </a:cubicBezTo>
                    <a:close/>
                    <a:moveTo>
                      <a:pt x="86394" y="120650"/>
                    </a:moveTo>
                    <a:cubicBezTo>
                      <a:pt x="86394" y="120650"/>
                      <a:pt x="86394" y="120650"/>
                      <a:pt x="66341" y="127086"/>
                    </a:cubicBezTo>
                    <a:cubicBezTo>
                      <a:pt x="66341" y="127086"/>
                      <a:pt x="65088" y="127086"/>
                      <a:pt x="65088" y="128373"/>
                    </a:cubicBezTo>
                    <a:cubicBezTo>
                      <a:pt x="65088" y="128373"/>
                      <a:pt x="65088" y="128373"/>
                      <a:pt x="65088" y="166988"/>
                    </a:cubicBezTo>
                    <a:cubicBezTo>
                      <a:pt x="65088" y="166988"/>
                      <a:pt x="65088" y="168275"/>
                      <a:pt x="66341" y="168275"/>
                    </a:cubicBezTo>
                    <a:cubicBezTo>
                      <a:pt x="66341" y="168275"/>
                      <a:pt x="66341" y="168275"/>
                      <a:pt x="67595" y="168275"/>
                    </a:cubicBezTo>
                    <a:cubicBezTo>
                      <a:pt x="67595" y="168275"/>
                      <a:pt x="67595" y="168275"/>
                      <a:pt x="87648" y="166988"/>
                    </a:cubicBezTo>
                    <a:cubicBezTo>
                      <a:pt x="88901" y="166988"/>
                      <a:pt x="88901" y="165701"/>
                      <a:pt x="88901" y="165701"/>
                    </a:cubicBezTo>
                    <a:lnTo>
                      <a:pt x="88901" y="123224"/>
                    </a:lnTo>
                    <a:cubicBezTo>
                      <a:pt x="88901" y="121937"/>
                      <a:pt x="88901" y="121937"/>
                      <a:pt x="88901" y="121937"/>
                    </a:cubicBezTo>
                    <a:cubicBezTo>
                      <a:pt x="87648" y="120650"/>
                      <a:pt x="87648" y="120650"/>
                      <a:pt x="86394" y="120650"/>
                    </a:cubicBezTo>
                    <a:close/>
                    <a:moveTo>
                      <a:pt x="114300" y="119063"/>
                    </a:moveTo>
                    <a:cubicBezTo>
                      <a:pt x="114300" y="120358"/>
                      <a:pt x="114300" y="120358"/>
                      <a:pt x="114300" y="121653"/>
                    </a:cubicBezTo>
                    <a:cubicBezTo>
                      <a:pt x="114300" y="121653"/>
                      <a:pt x="114300" y="121653"/>
                      <a:pt x="114300" y="164391"/>
                    </a:cubicBezTo>
                    <a:cubicBezTo>
                      <a:pt x="114300" y="165686"/>
                      <a:pt x="114300" y="166981"/>
                      <a:pt x="115593" y="166981"/>
                    </a:cubicBezTo>
                    <a:cubicBezTo>
                      <a:pt x="115593" y="166981"/>
                      <a:pt x="115593" y="166981"/>
                      <a:pt x="147931" y="168276"/>
                    </a:cubicBezTo>
                    <a:cubicBezTo>
                      <a:pt x="147931" y="168276"/>
                      <a:pt x="147931" y="168276"/>
                      <a:pt x="149225" y="168276"/>
                    </a:cubicBezTo>
                    <a:cubicBezTo>
                      <a:pt x="149225" y="166981"/>
                      <a:pt x="149225" y="166981"/>
                      <a:pt x="149225" y="166981"/>
                    </a:cubicBezTo>
                    <a:cubicBezTo>
                      <a:pt x="149225" y="166981"/>
                      <a:pt x="149225" y="166981"/>
                      <a:pt x="149225" y="126833"/>
                    </a:cubicBezTo>
                    <a:cubicBezTo>
                      <a:pt x="149225" y="125538"/>
                      <a:pt x="149225" y="125538"/>
                      <a:pt x="147931" y="125538"/>
                    </a:cubicBezTo>
                    <a:cubicBezTo>
                      <a:pt x="147931" y="125538"/>
                      <a:pt x="147931" y="125538"/>
                      <a:pt x="115593" y="119063"/>
                    </a:cubicBezTo>
                    <a:cubicBezTo>
                      <a:pt x="115593" y="119063"/>
                      <a:pt x="115593" y="119063"/>
                      <a:pt x="114300" y="119063"/>
                    </a:cubicBezTo>
                    <a:close/>
                    <a:moveTo>
                      <a:pt x="21215" y="77788"/>
                    </a:moveTo>
                    <a:cubicBezTo>
                      <a:pt x="21215" y="77788"/>
                      <a:pt x="21215" y="77788"/>
                      <a:pt x="9525" y="84403"/>
                    </a:cubicBezTo>
                    <a:cubicBezTo>
                      <a:pt x="9525" y="85726"/>
                      <a:pt x="9525" y="85726"/>
                      <a:pt x="9525" y="87049"/>
                    </a:cubicBezTo>
                    <a:cubicBezTo>
                      <a:pt x="9525" y="87049"/>
                      <a:pt x="9525" y="87049"/>
                      <a:pt x="9525" y="116153"/>
                    </a:cubicBezTo>
                    <a:cubicBezTo>
                      <a:pt x="9525" y="116153"/>
                      <a:pt x="9525" y="117476"/>
                      <a:pt x="9525" y="117476"/>
                    </a:cubicBezTo>
                    <a:cubicBezTo>
                      <a:pt x="9525" y="117476"/>
                      <a:pt x="10824" y="117476"/>
                      <a:pt x="10824" y="117476"/>
                    </a:cubicBezTo>
                    <a:cubicBezTo>
                      <a:pt x="10824" y="117476"/>
                      <a:pt x="10824" y="117476"/>
                      <a:pt x="12123" y="117476"/>
                    </a:cubicBezTo>
                    <a:cubicBezTo>
                      <a:pt x="12123" y="117476"/>
                      <a:pt x="12123" y="117476"/>
                      <a:pt x="22514" y="112184"/>
                    </a:cubicBezTo>
                    <a:cubicBezTo>
                      <a:pt x="23813" y="112184"/>
                      <a:pt x="23813" y="110861"/>
                      <a:pt x="23813" y="110861"/>
                    </a:cubicBezTo>
                    <a:lnTo>
                      <a:pt x="23813" y="79111"/>
                    </a:lnTo>
                    <a:cubicBezTo>
                      <a:pt x="23813" y="79111"/>
                      <a:pt x="23813" y="77788"/>
                      <a:pt x="22514" y="77788"/>
                    </a:cubicBezTo>
                    <a:cubicBezTo>
                      <a:pt x="22514" y="77788"/>
                      <a:pt x="21215" y="77788"/>
                      <a:pt x="21215" y="77788"/>
                    </a:cubicBezTo>
                    <a:close/>
                    <a:moveTo>
                      <a:pt x="215603" y="76200"/>
                    </a:moveTo>
                    <a:cubicBezTo>
                      <a:pt x="214313" y="77480"/>
                      <a:pt x="214313" y="77480"/>
                      <a:pt x="214313" y="78760"/>
                    </a:cubicBezTo>
                    <a:cubicBezTo>
                      <a:pt x="214313" y="78760"/>
                      <a:pt x="214313" y="78760"/>
                      <a:pt x="214313" y="109487"/>
                    </a:cubicBezTo>
                    <a:cubicBezTo>
                      <a:pt x="214313" y="109487"/>
                      <a:pt x="214313" y="110767"/>
                      <a:pt x="215603" y="110767"/>
                    </a:cubicBezTo>
                    <a:cubicBezTo>
                      <a:pt x="215603" y="110767"/>
                      <a:pt x="215603" y="110767"/>
                      <a:pt x="232371" y="115888"/>
                    </a:cubicBezTo>
                    <a:cubicBezTo>
                      <a:pt x="232371" y="115888"/>
                      <a:pt x="233661" y="115888"/>
                      <a:pt x="233661" y="115888"/>
                    </a:cubicBezTo>
                    <a:cubicBezTo>
                      <a:pt x="233661" y="115888"/>
                      <a:pt x="234951" y="114608"/>
                      <a:pt x="234951" y="114608"/>
                    </a:cubicBezTo>
                    <a:lnTo>
                      <a:pt x="234951" y="85162"/>
                    </a:lnTo>
                    <a:cubicBezTo>
                      <a:pt x="234951" y="85162"/>
                      <a:pt x="233661" y="83882"/>
                      <a:pt x="233661" y="83882"/>
                    </a:cubicBezTo>
                    <a:cubicBezTo>
                      <a:pt x="233661" y="83882"/>
                      <a:pt x="233661" y="83882"/>
                      <a:pt x="216893" y="76200"/>
                    </a:cubicBezTo>
                    <a:cubicBezTo>
                      <a:pt x="215603" y="76200"/>
                      <a:pt x="215603" y="76200"/>
                      <a:pt x="215603" y="76200"/>
                    </a:cubicBezTo>
                    <a:close/>
                    <a:moveTo>
                      <a:pt x="48079" y="61604"/>
                    </a:moveTo>
                    <a:cubicBezTo>
                      <a:pt x="48079" y="61604"/>
                      <a:pt x="48079" y="61604"/>
                      <a:pt x="33111" y="70556"/>
                    </a:cubicBezTo>
                    <a:cubicBezTo>
                      <a:pt x="31750" y="70556"/>
                      <a:pt x="31750" y="71834"/>
                      <a:pt x="31750" y="71834"/>
                    </a:cubicBezTo>
                    <a:cubicBezTo>
                      <a:pt x="31750" y="71834"/>
                      <a:pt x="31750" y="71834"/>
                      <a:pt x="31750" y="103805"/>
                    </a:cubicBezTo>
                    <a:cubicBezTo>
                      <a:pt x="31750" y="105084"/>
                      <a:pt x="31750" y="105084"/>
                      <a:pt x="33111" y="106363"/>
                    </a:cubicBezTo>
                    <a:cubicBezTo>
                      <a:pt x="33111" y="106363"/>
                      <a:pt x="33111" y="106363"/>
                      <a:pt x="34471" y="106363"/>
                    </a:cubicBezTo>
                    <a:cubicBezTo>
                      <a:pt x="34471" y="106363"/>
                      <a:pt x="34471" y="106363"/>
                      <a:pt x="50800" y="99969"/>
                    </a:cubicBezTo>
                    <a:cubicBezTo>
                      <a:pt x="50800" y="98690"/>
                      <a:pt x="50800" y="98690"/>
                      <a:pt x="50800" y="97411"/>
                    </a:cubicBezTo>
                    <a:lnTo>
                      <a:pt x="50800" y="62883"/>
                    </a:lnTo>
                    <a:cubicBezTo>
                      <a:pt x="50800" y="61604"/>
                      <a:pt x="50800" y="61604"/>
                      <a:pt x="50800" y="61604"/>
                    </a:cubicBezTo>
                    <a:cubicBezTo>
                      <a:pt x="49439" y="60325"/>
                      <a:pt x="49439" y="60325"/>
                      <a:pt x="48079" y="61604"/>
                    </a:cubicBezTo>
                    <a:close/>
                    <a:moveTo>
                      <a:pt x="175578" y="57150"/>
                    </a:moveTo>
                    <a:cubicBezTo>
                      <a:pt x="174308" y="57150"/>
                      <a:pt x="174308" y="57150"/>
                      <a:pt x="173038" y="58437"/>
                    </a:cubicBezTo>
                    <a:cubicBezTo>
                      <a:pt x="173038" y="58437"/>
                      <a:pt x="173038" y="58437"/>
                      <a:pt x="173038" y="59724"/>
                    </a:cubicBezTo>
                    <a:lnTo>
                      <a:pt x="173038" y="95765"/>
                    </a:lnTo>
                    <a:cubicBezTo>
                      <a:pt x="173038" y="95765"/>
                      <a:pt x="173038" y="97052"/>
                      <a:pt x="174308" y="97052"/>
                    </a:cubicBezTo>
                    <a:cubicBezTo>
                      <a:pt x="174308" y="97052"/>
                      <a:pt x="174308" y="97052"/>
                      <a:pt x="195898" y="104775"/>
                    </a:cubicBezTo>
                    <a:cubicBezTo>
                      <a:pt x="197168" y="104775"/>
                      <a:pt x="197168" y="103488"/>
                      <a:pt x="197168" y="103488"/>
                    </a:cubicBezTo>
                    <a:cubicBezTo>
                      <a:pt x="198438" y="103488"/>
                      <a:pt x="198438" y="103488"/>
                      <a:pt x="198438" y="102201"/>
                    </a:cubicBezTo>
                    <a:cubicBezTo>
                      <a:pt x="198438" y="102201"/>
                      <a:pt x="198438" y="102201"/>
                      <a:pt x="198438" y="68734"/>
                    </a:cubicBezTo>
                    <a:cubicBezTo>
                      <a:pt x="198438" y="68734"/>
                      <a:pt x="198438" y="67447"/>
                      <a:pt x="197168" y="67447"/>
                    </a:cubicBezTo>
                    <a:cubicBezTo>
                      <a:pt x="197168" y="67447"/>
                      <a:pt x="197168" y="67447"/>
                      <a:pt x="175578" y="57150"/>
                    </a:cubicBezTo>
                    <a:close/>
                    <a:moveTo>
                      <a:pt x="86394" y="36513"/>
                    </a:moveTo>
                    <a:cubicBezTo>
                      <a:pt x="86394" y="36513"/>
                      <a:pt x="86394" y="36513"/>
                      <a:pt x="66341" y="49435"/>
                    </a:cubicBezTo>
                    <a:cubicBezTo>
                      <a:pt x="65088" y="49435"/>
                      <a:pt x="65088" y="50727"/>
                      <a:pt x="65088" y="50727"/>
                    </a:cubicBezTo>
                    <a:cubicBezTo>
                      <a:pt x="65088" y="50727"/>
                      <a:pt x="65088" y="50727"/>
                      <a:pt x="65088" y="89492"/>
                    </a:cubicBezTo>
                    <a:cubicBezTo>
                      <a:pt x="65088" y="90784"/>
                      <a:pt x="65088" y="90784"/>
                      <a:pt x="66341" y="92076"/>
                    </a:cubicBezTo>
                    <a:cubicBezTo>
                      <a:pt x="66341" y="92076"/>
                      <a:pt x="66341" y="92076"/>
                      <a:pt x="67595" y="92076"/>
                    </a:cubicBezTo>
                    <a:cubicBezTo>
                      <a:pt x="67595" y="92076"/>
                      <a:pt x="67595" y="92076"/>
                      <a:pt x="87648" y="81739"/>
                    </a:cubicBezTo>
                    <a:cubicBezTo>
                      <a:pt x="88901" y="81739"/>
                      <a:pt x="88901" y="81739"/>
                      <a:pt x="88901" y="80447"/>
                    </a:cubicBezTo>
                    <a:lnTo>
                      <a:pt x="88901" y="37805"/>
                    </a:lnTo>
                    <a:cubicBezTo>
                      <a:pt x="88901" y="37805"/>
                      <a:pt x="88901" y="36513"/>
                      <a:pt x="87648" y="36513"/>
                    </a:cubicBezTo>
                    <a:cubicBezTo>
                      <a:pt x="87648" y="36513"/>
                      <a:pt x="86394" y="36513"/>
                      <a:pt x="86394" y="36513"/>
                    </a:cubicBezTo>
                    <a:close/>
                    <a:moveTo>
                      <a:pt x="114300" y="33338"/>
                    </a:moveTo>
                    <a:cubicBezTo>
                      <a:pt x="114300" y="33338"/>
                      <a:pt x="114300" y="34637"/>
                      <a:pt x="114300" y="34637"/>
                    </a:cubicBezTo>
                    <a:cubicBezTo>
                      <a:pt x="114300" y="34637"/>
                      <a:pt x="114300" y="34637"/>
                      <a:pt x="114300" y="78798"/>
                    </a:cubicBezTo>
                    <a:cubicBezTo>
                      <a:pt x="114300" y="80097"/>
                      <a:pt x="114300" y="80097"/>
                      <a:pt x="115593" y="80097"/>
                    </a:cubicBezTo>
                    <a:cubicBezTo>
                      <a:pt x="115593" y="80097"/>
                      <a:pt x="115593" y="80097"/>
                      <a:pt x="146638" y="90488"/>
                    </a:cubicBezTo>
                    <a:cubicBezTo>
                      <a:pt x="146638" y="90488"/>
                      <a:pt x="147931" y="90488"/>
                      <a:pt x="147931" y="90488"/>
                    </a:cubicBezTo>
                    <a:cubicBezTo>
                      <a:pt x="147931" y="90488"/>
                      <a:pt x="147931" y="90488"/>
                      <a:pt x="149225" y="90488"/>
                    </a:cubicBezTo>
                    <a:cubicBezTo>
                      <a:pt x="149225" y="89189"/>
                      <a:pt x="149225" y="89189"/>
                      <a:pt x="149225" y="87890"/>
                    </a:cubicBezTo>
                    <a:cubicBezTo>
                      <a:pt x="149225" y="87890"/>
                      <a:pt x="149225" y="87890"/>
                      <a:pt x="149225" y="48924"/>
                    </a:cubicBezTo>
                    <a:cubicBezTo>
                      <a:pt x="149225" y="47625"/>
                      <a:pt x="149225" y="47625"/>
                      <a:pt x="147931" y="47625"/>
                    </a:cubicBezTo>
                    <a:cubicBezTo>
                      <a:pt x="147931" y="47625"/>
                      <a:pt x="147931" y="47625"/>
                      <a:pt x="116887" y="33338"/>
                    </a:cubicBezTo>
                    <a:cubicBezTo>
                      <a:pt x="115593" y="33338"/>
                      <a:pt x="115593" y="33338"/>
                      <a:pt x="114300" y="33338"/>
                    </a:cubicBezTo>
                    <a:close/>
                    <a:moveTo>
                      <a:pt x="103562" y="0"/>
                    </a:moveTo>
                    <a:cubicBezTo>
                      <a:pt x="104857" y="0"/>
                      <a:pt x="106151" y="0"/>
                      <a:pt x="106151" y="0"/>
                    </a:cubicBezTo>
                    <a:cubicBezTo>
                      <a:pt x="106151" y="0"/>
                      <a:pt x="106151" y="0"/>
                      <a:pt x="243371" y="68840"/>
                    </a:cubicBezTo>
                    <a:cubicBezTo>
                      <a:pt x="244666" y="70139"/>
                      <a:pt x="245960" y="71438"/>
                      <a:pt x="245960" y="74035"/>
                    </a:cubicBezTo>
                    <a:cubicBezTo>
                      <a:pt x="245960" y="74035"/>
                      <a:pt x="245960" y="74035"/>
                      <a:pt x="245960" y="111702"/>
                    </a:cubicBezTo>
                    <a:cubicBezTo>
                      <a:pt x="245960" y="111702"/>
                      <a:pt x="245960" y="111702"/>
                      <a:pt x="297741" y="127289"/>
                    </a:cubicBezTo>
                    <a:cubicBezTo>
                      <a:pt x="299036" y="128588"/>
                      <a:pt x="301625" y="131185"/>
                      <a:pt x="301625" y="132484"/>
                    </a:cubicBezTo>
                    <a:cubicBezTo>
                      <a:pt x="301625" y="132484"/>
                      <a:pt x="301625" y="132484"/>
                      <a:pt x="301625" y="249382"/>
                    </a:cubicBezTo>
                    <a:cubicBezTo>
                      <a:pt x="301625" y="251980"/>
                      <a:pt x="300331" y="254578"/>
                      <a:pt x="297741" y="255877"/>
                    </a:cubicBezTo>
                    <a:cubicBezTo>
                      <a:pt x="297741" y="255877"/>
                      <a:pt x="297741" y="255877"/>
                      <a:pt x="243371" y="276658"/>
                    </a:cubicBezTo>
                    <a:cubicBezTo>
                      <a:pt x="243371" y="276658"/>
                      <a:pt x="243371" y="276658"/>
                      <a:pt x="104857" y="328613"/>
                    </a:cubicBezTo>
                    <a:cubicBezTo>
                      <a:pt x="104857" y="328613"/>
                      <a:pt x="104857" y="328613"/>
                      <a:pt x="103562" y="328613"/>
                    </a:cubicBezTo>
                    <a:cubicBezTo>
                      <a:pt x="102268" y="328613"/>
                      <a:pt x="100973" y="328613"/>
                      <a:pt x="100973" y="328613"/>
                    </a:cubicBezTo>
                    <a:cubicBezTo>
                      <a:pt x="100973" y="328613"/>
                      <a:pt x="100973" y="328613"/>
                      <a:pt x="2589" y="274061"/>
                    </a:cubicBezTo>
                    <a:cubicBezTo>
                      <a:pt x="1294" y="274061"/>
                      <a:pt x="0" y="271463"/>
                      <a:pt x="0" y="268865"/>
                    </a:cubicBezTo>
                    <a:cubicBezTo>
                      <a:pt x="0" y="268865"/>
                      <a:pt x="0" y="268865"/>
                      <a:pt x="0" y="75334"/>
                    </a:cubicBezTo>
                    <a:cubicBezTo>
                      <a:pt x="0" y="74035"/>
                      <a:pt x="0" y="72736"/>
                      <a:pt x="2589" y="71438"/>
                    </a:cubicBezTo>
                    <a:cubicBezTo>
                      <a:pt x="2589" y="71438"/>
                      <a:pt x="2589" y="71438"/>
                      <a:pt x="99679" y="1299"/>
                    </a:cubicBezTo>
                    <a:cubicBezTo>
                      <a:pt x="99679" y="1299"/>
                      <a:pt x="100973" y="0"/>
                      <a:pt x="10356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1" name="组合 10"/>
            <p:cNvGrpSpPr/>
            <p:nvPr/>
          </p:nvGrpSpPr>
          <p:grpSpPr>
            <a:xfrm>
              <a:off x="4211296" y="4844828"/>
              <a:ext cx="2246768" cy="761065"/>
              <a:chOff x="5969921" y="4384209"/>
              <a:chExt cx="2246768" cy="761065"/>
            </a:xfrm>
          </p:grpSpPr>
          <p:sp>
            <p:nvSpPr>
              <p:cNvPr id="12" name="PA-矩形 45"/>
              <p:cNvSpPr/>
              <p:nvPr>
                <p:custDataLst>
                  <p:tags r:id="rId10"/>
                </p:custDataLst>
              </p:nvPr>
            </p:nvSpPr>
            <p:spPr>
              <a:xfrm>
                <a:off x="5969921" y="4832988"/>
                <a:ext cx="2246768" cy="312286"/>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altLang="zh-CN" sz="120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3" name="PA-矩形 46"/>
              <p:cNvSpPr/>
              <p:nvPr>
                <p:custDataLst>
                  <p:tags r:id="rId11"/>
                </p:custDataLst>
              </p:nvPr>
            </p:nvSpPr>
            <p:spPr>
              <a:xfrm>
                <a:off x="6076950" y="4384209"/>
                <a:ext cx="2032708" cy="456051"/>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输入文字</a:t>
                </a:r>
                <a:endPar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16" name="PA-组合 49"/>
          <p:cNvGrpSpPr/>
          <p:nvPr>
            <p:custDataLst>
              <p:tags r:id="rId12"/>
            </p:custDataLst>
          </p:nvPr>
        </p:nvGrpSpPr>
        <p:grpSpPr>
          <a:xfrm>
            <a:off x="6523672" y="3865811"/>
            <a:ext cx="2147438" cy="1631956"/>
            <a:chOff x="6557791" y="3898451"/>
            <a:chExt cx="2246768" cy="1707442"/>
          </a:xfrm>
        </p:grpSpPr>
        <p:grpSp>
          <p:nvGrpSpPr>
            <p:cNvPr id="17" name="组合 16"/>
            <p:cNvGrpSpPr/>
            <p:nvPr/>
          </p:nvGrpSpPr>
          <p:grpSpPr>
            <a:xfrm>
              <a:off x="7311570" y="3898451"/>
              <a:ext cx="733197" cy="733197"/>
              <a:chOff x="911063" y="1701800"/>
              <a:chExt cx="908182" cy="908182"/>
            </a:xfrm>
          </p:grpSpPr>
          <p:sp>
            <p:nvSpPr>
              <p:cNvPr id="21" name="PA-椭圆 54"/>
              <p:cNvSpPr/>
              <p:nvPr>
                <p:custDataLst>
                  <p:tags r:id="rId13"/>
                </p:custDataLst>
              </p:nvPr>
            </p:nvSpPr>
            <p:spPr>
              <a:xfrm>
                <a:off x="911063" y="1701800"/>
                <a:ext cx="908182" cy="908182"/>
              </a:xfrm>
              <a:prstGeom prst="ellipse">
                <a:avLst/>
              </a:prstGeom>
              <a:noFill/>
              <a:ln w="25400" cap="flat" cmpd="sng" algn="ctr">
                <a:solidFill>
                  <a:schemeClr val="accent1"/>
                </a:solidFill>
                <a:prstDash val="solid"/>
                <a:miter lim="800000"/>
                <a:headEnd type="none" w="med" len="med"/>
                <a:tailEnd type="none" w="med" len="me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kern="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PA-statistics-on-laptop_82095"/>
              <p:cNvSpPr>
                <a:spLocks noChangeAspect="1"/>
              </p:cNvSpPr>
              <p:nvPr>
                <p:custDataLst>
                  <p:tags r:id="rId14"/>
                </p:custDataLst>
              </p:nvPr>
            </p:nvSpPr>
            <p:spPr bwMode="auto">
              <a:xfrm>
                <a:off x="1108970" y="1900910"/>
                <a:ext cx="512367" cy="509960"/>
              </a:xfrm>
              <a:custGeom>
                <a:avLst/>
                <a:gdLst>
                  <a:gd name="connsiteX0" fmla="*/ 75248 w 338138"/>
                  <a:gd name="connsiteY0" fmla="*/ 171450 h 336550"/>
                  <a:gd name="connsiteX1" fmla="*/ 72708 w 338138"/>
                  <a:gd name="connsiteY1" fmla="*/ 177403 h 336550"/>
                  <a:gd name="connsiteX2" fmla="*/ 80328 w 338138"/>
                  <a:gd name="connsiteY2" fmla="*/ 180975 h 336550"/>
                  <a:gd name="connsiteX3" fmla="*/ 84138 w 338138"/>
                  <a:gd name="connsiteY3" fmla="*/ 178594 h 336550"/>
                  <a:gd name="connsiteX4" fmla="*/ 81598 w 338138"/>
                  <a:gd name="connsiteY4" fmla="*/ 173831 h 336550"/>
                  <a:gd name="connsiteX5" fmla="*/ 76518 w 338138"/>
                  <a:gd name="connsiteY5" fmla="*/ 171450 h 336550"/>
                  <a:gd name="connsiteX6" fmla="*/ 75248 w 338138"/>
                  <a:gd name="connsiteY6" fmla="*/ 171450 h 336550"/>
                  <a:gd name="connsiteX7" fmla="*/ 46038 w 338138"/>
                  <a:gd name="connsiteY7" fmla="*/ 158750 h 336550"/>
                  <a:gd name="connsiteX8" fmla="*/ 55761 w 338138"/>
                  <a:gd name="connsiteY8" fmla="*/ 164395 h 336550"/>
                  <a:gd name="connsiteX9" fmla="*/ 57150 w 338138"/>
                  <a:gd name="connsiteY9" fmla="*/ 164395 h 336550"/>
                  <a:gd name="connsiteX10" fmla="*/ 66874 w 338138"/>
                  <a:gd name="connsiteY10" fmla="*/ 171450 h 336550"/>
                  <a:gd name="connsiteX11" fmla="*/ 68263 w 338138"/>
                  <a:gd name="connsiteY11" fmla="*/ 168628 h 336550"/>
                  <a:gd name="connsiteX12" fmla="*/ 65485 w 338138"/>
                  <a:gd name="connsiteY12" fmla="*/ 165806 h 336550"/>
                  <a:gd name="connsiteX13" fmla="*/ 62359 w 338138"/>
                  <a:gd name="connsiteY13" fmla="*/ 162454 h 336550"/>
                  <a:gd name="connsiteX14" fmla="*/ 57150 w 338138"/>
                  <a:gd name="connsiteY14" fmla="*/ 164395 h 336550"/>
                  <a:gd name="connsiteX15" fmla="*/ 52983 w 338138"/>
                  <a:gd name="connsiteY15" fmla="*/ 158750 h 336550"/>
                  <a:gd name="connsiteX16" fmla="*/ 46038 w 338138"/>
                  <a:gd name="connsiteY16" fmla="*/ 158750 h 336550"/>
                  <a:gd name="connsiteX17" fmla="*/ 296334 w 338138"/>
                  <a:gd name="connsiteY17" fmla="*/ 109538 h 336550"/>
                  <a:gd name="connsiteX18" fmla="*/ 272522 w 338138"/>
                  <a:gd name="connsiteY18" fmla="*/ 118735 h 336550"/>
                  <a:gd name="connsiteX19" fmla="*/ 272522 w 338138"/>
                  <a:gd name="connsiteY19" fmla="*/ 120049 h 336550"/>
                  <a:gd name="connsiteX20" fmla="*/ 272522 w 338138"/>
                  <a:gd name="connsiteY20" fmla="*/ 121362 h 336550"/>
                  <a:gd name="connsiteX21" fmla="*/ 271199 w 338138"/>
                  <a:gd name="connsiteY21" fmla="*/ 122676 h 336550"/>
                  <a:gd name="connsiteX22" fmla="*/ 269876 w 338138"/>
                  <a:gd name="connsiteY22" fmla="*/ 122676 h 336550"/>
                  <a:gd name="connsiteX23" fmla="*/ 268553 w 338138"/>
                  <a:gd name="connsiteY23" fmla="*/ 122676 h 336550"/>
                  <a:gd name="connsiteX24" fmla="*/ 246063 w 338138"/>
                  <a:gd name="connsiteY24" fmla="*/ 164718 h 336550"/>
                  <a:gd name="connsiteX25" fmla="*/ 250032 w 338138"/>
                  <a:gd name="connsiteY25" fmla="*/ 168659 h 336550"/>
                  <a:gd name="connsiteX26" fmla="*/ 250032 w 338138"/>
                  <a:gd name="connsiteY26" fmla="*/ 190993 h 336550"/>
                  <a:gd name="connsiteX27" fmla="*/ 277813 w 338138"/>
                  <a:gd name="connsiteY27" fmla="*/ 212014 h 336550"/>
                  <a:gd name="connsiteX28" fmla="*/ 280459 w 338138"/>
                  <a:gd name="connsiteY28" fmla="*/ 208073 h 336550"/>
                  <a:gd name="connsiteX29" fmla="*/ 298980 w 338138"/>
                  <a:gd name="connsiteY29" fmla="*/ 202818 h 336550"/>
                  <a:gd name="connsiteX30" fmla="*/ 316178 w 338138"/>
                  <a:gd name="connsiteY30" fmla="*/ 223838 h 336550"/>
                  <a:gd name="connsiteX31" fmla="*/ 325438 w 338138"/>
                  <a:gd name="connsiteY31" fmla="*/ 168659 h 336550"/>
                  <a:gd name="connsiteX32" fmla="*/ 314855 w 338138"/>
                  <a:gd name="connsiteY32" fmla="*/ 110852 h 336550"/>
                  <a:gd name="connsiteX33" fmla="*/ 312209 w 338138"/>
                  <a:gd name="connsiteY33" fmla="*/ 112166 h 336550"/>
                  <a:gd name="connsiteX34" fmla="*/ 310886 w 338138"/>
                  <a:gd name="connsiteY34" fmla="*/ 118735 h 336550"/>
                  <a:gd name="connsiteX35" fmla="*/ 296334 w 338138"/>
                  <a:gd name="connsiteY35" fmla="*/ 109538 h 336550"/>
                  <a:gd name="connsiteX36" fmla="*/ 147638 w 338138"/>
                  <a:gd name="connsiteY36" fmla="*/ 101600 h 336550"/>
                  <a:gd name="connsiteX37" fmla="*/ 152174 w 338138"/>
                  <a:gd name="connsiteY37" fmla="*/ 109538 h 336550"/>
                  <a:gd name="connsiteX38" fmla="*/ 155576 w 338138"/>
                  <a:gd name="connsiteY38" fmla="*/ 103187 h 336550"/>
                  <a:gd name="connsiteX39" fmla="*/ 84455 w 338138"/>
                  <a:gd name="connsiteY39" fmla="*/ 93067 h 336550"/>
                  <a:gd name="connsiteX40" fmla="*/ 92393 w 338138"/>
                  <a:gd name="connsiteY40" fmla="*/ 94721 h 336550"/>
                  <a:gd name="connsiteX41" fmla="*/ 100013 w 338138"/>
                  <a:gd name="connsiteY41" fmla="*/ 107950 h 336550"/>
                  <a:gd name="connsiteX42" fmla="*/ 83503 w 338138"/>
                  <a:gd name="connsiteY42" fmla="*/ 114565 h 336550"/>
                  <a:gd name="connsiteX43" fmla="*/ 86043 w 338138"/>
                  <a:gd name="connsiteY43" fmla="*/ 106627 h 336550"/>
                  <a:gd name="connsiteX44" fmla="*/ 89853 w 338138"/>
                  <a:gd name="connsiteY44" fmla="*/ 103981 h 336550"/>
                  <a:gd name="connsiteX45" fmla="*/ 88583 w 338138"/>
                  <a:gd name="connsiteY45" fmla="*/ 103981 h 336550"/>
                  <a:gd name="connsiteX46" fmla="*/ 84773 w 338138"/>
                  <a:gd name="connsiteY46" fmla="*/ 105304 h 336550"/>
                  <a:gd name="connsiteX47" fmla="*/ 79693 w 338138"/>
                  <a:gd name="connsiteY47" fmla="*/ 109273 h 336550"/>
                  <a:gd name="connsiteX48" fmla="*/ 74613 w 338138"/>
                  <a:gd name="connsiteY48" fmla="*/ 113242 h 336550"/>
                  <a:gd name="connsiteX49" fmla="*/ 84773 w 338138"/>
                  <a:gd name="connsiteY49" fmla="*/ 101335 h 336550"/>
                  <a:gd name="connsiteX50" fmla="*/ 78423 w 338138"/>
                  <a:gd name="connsiteY50" fmla="*/ 97367 h 336550"/>
                  <a:gd name="connsiteX51" fmla="*/ 84455 w 338138"/>
                  <a:gd name="connsiteY51" fmla="*/ 93067 h 336550"/>
                  <a:gd name="connsiteX52" fmla="*/ 265113 w 338138"/>
                  <a:gd name="connsiteY52" fmla="*/ 77788 h 336550"/>
                  <a:gd name="connsiteX53" fmla="*/ 265113 w 338138"/>
                  <a:gd name="connsiteY53" fmla="*/ 81598 h 336550"/>
                  <a:gd name="connsiteX54" fmla="*/ 261938 w 338138"/>
                  <a:gd name="connsiteY54" fmla="*/ 84138 h 336550"/>
                  <a:gd name="connsiteX55" fmla="*/ 265113 w 338138"/>
                  <a:gd name="connsiteY55" fmla="*/ 77788 h 336550"/>
                  <a:gd name="connsiteX56" fmla="*/ 249873 w 338138"/>
                  <a:gd name="connsiteY56" fmla="*/ 73025 h 336550"/>
                  <a:gd name="connsiteX57" fmla="*/ 246063 w 338138"/>
                  <a:gd name="connsiteY57" fmla="*/ 78669 h 336550"/>
                  <a:gd name="connsiteX58" fmla="*/ 247333 w 338138"/>
                  <a:gd name="connsiteY58" fmla="*/ 78669 h 336550"/>
                  <a:gd name="connsiteX59" fmla="*/ 247333 w 338138"/>
                  <a:gd name="connsiteY59" fmla="*/ 80080 h 336550"/>
                  <a:gd name="connsiteX60" fmla="*/ 247333 w 338138"/>
                  <a:gd name="connsiteY60" fmla="*/ 81491 h 336550"/>
                  <a:gd name="connsiteX61" fmla="*/ 248603 w 338138"/>
                  <a:gd name="connsiteY61" fmla="*/ 82903 h 336550"/>
                  <a:gd name="connsiteX62" fmla="*/ 248603 w 338138"/>
                  <a:gd name="connsiteY62" fmla="*/ 84314 h 336550"/>
                  <a:gd name="connsiteX63" fmla="*/ 249873 w 338138"/>
                  <a:gd name="connsiteY63" fmla="*/ 85725 h 336550"/>
                  <a:gd name="connsiteX64" fmla="*/ 252413 w 338138"/>
                  <a:gd name="connsiteY64" fmla="*/ 80080 h 336550"/>
                  <a:gd name="connsiteX65" fmla="*/ 222427 w 338138"/>
                  <a:gd name="connsiteY65" fmla="*/ 57150 h 336550"/>
                  <a:gd name="connsiteX66" fmla="*/ 217488 w 338138"/>
                  <a:gd name="connsiteY66" fmla="*/ 58737 h 336550"/>
                  <a:gd name="connsiteX67" fmla="*/ 221192 w 338138"/>
                  <a:gd name="connsiteY67" fmla="*/ 61913 h 336550"/>
                  <a:gd name="connsiteX68" fmla="*/ 228601 w 338138"/>
                  <a:gd name="connsiteY68" fmla="*/ 57150 h 336550"/>
                  <a:gd name="connsiteX69" fmla="*/ 222427 w 338138"/>
                  <a:gd name="connsiteY69" fmla="*/ 57150 h 336550"/>
                  <a:gd name="connsiteX70" fmla="*/ 261938 w 338138"/>
                  <a:gd name="connsiteY70" fmla="*/ 50536 h 336550"/>
                  <a:gd name="connsiteX71" fmla="*/ 262997 w 338138"/>
                  <a:gd name="connsiteY71" fmla="*/ 53182 h 336550"/>
                  <a:gd name="connsiteX72" fmla="*/ 265113 w 338138"/>
                  <a:gd name="connsiteY72" fmla="*/ 57151 h 336550"/>
                  <a:gd name="connsiteX73" fmla="*/ 261938 w 338138"/>
                  <a:gd name="connsiteY73" fmla="*/ 50536 h 336550"/>
                  <a:gd name="connsiteX74" fmla="*/ 149309 w 338138"/>
                  <a:gd name="connsiteY74" fmla="*/ 44450 h 336550"/>
                  <a:gd name="connsiteX75" fmla="*/ 143961 w 338138"/>
                  <a:gd name="connsiteY75" fmla="*/ 47149 h 336550"/>
                  <a:gd name="connsiteX76" fmla="*/ 146635 w 338138"/>
                  <a:gd name="connsiteY76" fmla="*/ 51197 h 336550"/>
                  <a:gd name="connsiteX77" fmla="*/ 154656 w 338138"/>
                  <a:gd name="connsiteY77" fmla="*/ 53896 h 336550"/>
                  <a:gd name="connsiteX78" fmla="*/ 147972 w 338138"/>
                  <a:gd name="connsiteY78" fmla="*/ 63341 h 336550"/>
                  <a:gd name="connsiteX79" fmla="*/ 141288 w 338138"/>
                  <a:gd name="connsiteY79" fmla="*/ 64691 h 336550"/>
                  <a:gd name="connsiteX80" fmla="*/ 147972 w 338138"/>
                  <a:gd name="connsiteY80" fmla="*/ 66040 h 336550"/>
                  <a:gd name="connsiteX81" fmla="*/ 151982 w 338138"/>
                  <a:gd name="connsiteY81" fmla="*/ 71438 h 336550"/>
                  <a:gd name="connsiteX82" fmla="*/ 164014 w 338138"/>
                  <a:gd name="connsiteY82" fmla="*/ 66040 h 336550"/>
                  <a:gd name="connsiteX83" fmla="*/ 166688 w 338138"/>
                  <a:gd name="connsiteY83" fmla="*/ 60643 h 336550"/>
                  <a:gd name="connsiteX84" fmla="*/ 164014 w 338138"/>
                  <a:gd name="connsiteY84" fmla="*/ 55245 h 336550"/>
                  <a:gd name="connsiteX85" fmla="*/ 161340 w 338138"/>
                  <a:gd name="connsiteY85" fmla="*/ 49847 h 336550"/>
                  <a:gd name="connsiteX86" fmla="*/ 158667 w 338138"/>
                  <a:gd name="connsiteY86" fmla="*/ 49847 h 336550"/>
                  <a:gd name="connsiteX87" fmla="*/ 154656 w 338138"/>
                  <a:gd name="connsiteY87" fmla="*/ 48498 h 336550"/>
                  <a:gd name="connsiteX88" fmla="*/ 153319 w 338138"/>
                  <a:gd name="connsiteY88" fmla="*/ 45799 h 336550"/>
                  <a:gd name="connsiteX89" fmla="*/ 149309 w 338138"/>
                  <a:gd name="connsiteY89" fmla="*/ 48498 h 336550"/>
                  <a:gd name="connsiteX90" fmla="*/ 149309 w 338138"/>
                  <a:gd name="connsiteY90" fmla="*/ 44450 h 336550"/>
                  <a:gd name="connsiteX91" fmla="*/ 121016 w 338138"/>
                  <a:gd name="connsiteY91" fmla="*/ 38100 h 336550"/>
                  <a:gd name="connsiteX92" fmla="*/ 118330 w 338138"/>
                  <a:gd name="connsiteY92" fmla="*/ 41996 h 336550"/>
                  <a:gd name="connsiteX93" fmla="*/ 118330 w 338138"/>
                  <a:gd name="connsiteY93" fmla="*/ 44594 h 336550"/>
                  <a:gd name="connsiteX94" fmla="*/ 118330 w 338138"/>
                  <a:gd name="connsiteY94" fmla="*/ 47192 h 336550"/>
                  <a:gd name="connsiteX95" fmla="*/ 114300 w 338138"/>
                  <a:gd name="connsiteY95" fmla="*/ 47192 h 336550"/>
                  <a:gd name="connsiteX96" fmla="*/ 131763 w 338138"/>
                  <a:gd name="connsiteY96" fmla="*/ 45893 h 336550"/>
                  <a:gd name="connsiteX97" fmla="*/ 131763 w 338138"/>
                  <a:gd name="connsiteY97" fmla="*/ 44594 h 336550"/>
                  <a:gd name="connsiteX98" fmla="*/ 127733 w 338138"/>
                  <a:gd name="connsiteY98" fmla="*/ 41996 h 336550"/>
                  <a:gd name="connsiteX99" fmla="*/ 125046 w 338138"/>
                  <a:gd name="connsiteY99" fmla="*/ 43295 h 336550"/>
                  <a:gd name="connsiteX100" fmla="*/ 122360 w 338138"/>
                  <a:gd name="connsiteY100" fmla="*/ 40698 h 336550"/>
                  <a:gd name="connsiteX101" fmla="*/ 121016 w 338138"/>
                  <a:gd name="connsiteY101" fmla="*/ 38100 h 336550"/>
                  <a:gd name="connsiteX102" fmla="*/ 144463 w 338138"/>
                  <a:gd name="connsiteY102" fmla="*/ 34925 h 336550"/>
                  <a:gd name="connsiteX103" fmla="*/ 141287 w 338138"/>
                  <a:gd name="connsiteY103" fmla="*/ 36116 h 336550"/>
                  <a:gd name="connsiteX104" fmla="*/ 139700 w 338138"/>
                  <a:gd name="connsiteY104" fmla="*/ 39688 h 336550"/>
                  <a:gd name="connsiteX105" fmla="*/ 144463 w 338138"/>
                  <a:gd name="connsiteY105" fmla="*/ 37306 h 336550"/>
                  <a:gd name="connsiteX106" fmla="*/ 144463 w 338138"/>
                  <a:gd name="connsiteY106" fmla="*/ 34925 h 336550"/>
                  <a:gd name="connsiteX107" fmla="*/ 89343 w 338138"/>
                  <a:gd name="connsiteY107" fmla="*/ 34925 h 336550"/>
                  <a:gd name="connsiteX108" fmla="*/ 64325 w 338138"/>
                  <a:gd name="connsiteY108" fmla="*/ 53360 h 336550"/>
                  <a:gd name="connsiteX109" fmla="*/ 68275 w 338138"/>
                  <a:gd name="connsiteY109" fmla="*/ 53360 h 336550"/>
                  <a:gd name="connsiteX110" fmla="*/ 43257 w 338138"/>
                  <a:gd name="connsiteY110" fmla="*/ 77063 h 336550"/>
                  <a:gd name="connsiteX111" fmla="*/ 14288 w 338138"/>
                  <a:gd name="connsiteY111" fmla="*/ 161340 h 336550"/>
                  <a:gd name="connsiteX112" fmla="*/ 51157 w 338138"/>
                  <a:gd name="connsiteY112" fmla="*/ 207429 h 336550"/>
                  <a:gd name="connsiteX113" fmla="*/ 59058 w 338138"/>
                  <a:gd name="connsiteY113" fmla="*/ 248250 h 336550"/>
                  <a:gd name="connsiteX114" fmla="*/ 60375 w 338138"/>
                  <a:gd name="connsiteY114" fmla="*/ 256151 h 336550"/>
                  <a:gd name="connsiteX115" fmla="*/ 88027 w 338138"/>
                  <a:gd name="connsiteY115" fmla="*/ 274587 h 336550"/>
                  <a:gd name="connsiteX116" fmla="*/ 114362 w 338138"/>
                  <a:gd name="connsiteY116" fmla="*/ 314091 h 336550"/>
                  <a:gd name="connsiteX117" fmla="*/ 138064 w 338138"/>
                  <a:gd name="connsiteY117" fmla="*/ 320675 h 336550"/>
                  <a:gd name="connsiteX118" fmla="*/ 138064 w 338138"/>
                  <a:gd name="connsiteY118" fmla="*/ 316725 h 336550"/>
                  <a:gd name="connsiteX119" fmla="*/ 132797 w 338138"/>
                  <a:gd name="connsiteY119" fmla="*/ 315408 h 336550"/>
                  <a:gd name="connsiteX120" fmla="*/ 142014 w 338138"/>
                  <a:gd name="connsiteY120" fmla="*/ 315408 h 336550"/>
                  <a:gd name="connsiteX121" fmla="*/ 140697 w 338138"/>
                  <a:gd name="connsiteY121" fmla="*/ 311457 h 336550"/>
                  <a:gd name="connsiteX122" fmla="*/ 151232 w 338138"/>
                  <a:gd name="connsiteY122" fmla="*/ 307507 h 336550"/>
                  <a:gd name="connsiteX123" fmla="*/ 153865 w 338138"/>
                  <a:gd name="connsiteY123" fmla="*/ 308824 h 336550"/>
                  <a:gd name="connsiteX124" fmla="*/ 156499 w 338138"/>
                  <a:gd name="connsiteY124" fmla="*/ 306190 h 336550"/>
                  <a:gd name="connsiteX125" fmla="*/ 155182 w 338138"/>
                  <a:gd name="connsiteY125" fmla="*/ 294339 h 336550"/>
                  <a:gd name="connsiteX126" fmla="*/ 172300 w 338138"/>
                  <a:gd name="connsiteY126" fmla="*/ 275903 h 336550"/>
                  <a:gd name="connsiteX127" fmla="*/ 184151 w 338138"/>
                  <a:gd name="connsiteY127" fmla="*/ 254834 h 336550"/>
                  <a:gd name="connsiteX128" fmla="*/ 184151 w 338138"/>
                  <a:gd name="connsiteY128" fmla="*/ 252201 h 336550"/>
                  <a:gd name="connsiteX129" fmla="*/ 142014 w 338138"/>
                  <a:gd name="connsiteY129" fmla="*/ 236399 h 336550"/>
                  <a:gd name="connsiteX130" fmla="*/ 130163 w 338138"/>
                  <a:gd name="connsiteY130" fmla="*/ 241666 h 336550"/>
                  <a:gd name="connsiteX131" fmla="*/ 126213 w 338138"/>
                  <a:gd name="connsiteY131" fmla="*/ 237716 h 336550"/>
                  <a:gd name="connsiteX132" fmla="*/ 130163 w 338138"/>
                  <a:gd name="connsiteY132" fmla="*/ 233765 h 336550"/>
                  <a:gd name="connsiteX133" fmla="*/ 116996 w 338138"/>
                  <a:gd name="connsiteY133" fmla="*/ 220597 h 336550"/>
                  <a:gd name="connsiteX134" fmla="*/ 105145 w 338138"/>
                  <a:gd name="connsiteY134" fmla="*/ 211379 h 336550"/>
                  <a:gd name="connsiteX135" fmla="*/ 102511 w 338138"/>
                  <a:gd name="connsiteY135" fmla="*/ 208746 h 336550"/>
                  <a:gd name="connsiteX136" fmla="*/ 81443 w 338138"/>
                  <a:gd name="connsiteY136" fmla="*/ 198211 h 336550"/>
                  <a:gd name="connsiteX137" fmla="*/ 77493 w 338138"/>
                  <a:gd name="connsiteY137" fmla="*/ 198211 h 336550"/>
                  <a:gd name="connsiteX138" fmla="*/ 66958 w 338138"/>
                  <a:gd name="connsiteY138" fmla="*/ 191627 h 336550"/>
                  <a:gd name="connsiteX139" fmla="*/ 45890 w 338138"/>
                  <a:gd name="connsiteY139" fmla="*/ 187676 h 336550"/>
                  <a:gd name="connsiteX140" fmla="*/ 35356 w 338138"/>
                  <a:gd name="connsiteY140" fmla="*/ 177142 h 336550"/>
                  <a:gd name="connsiteX141" fmla="*/ 34039 w 338138"/>
                  <a:gd name="connsiteY141" fmla="*/ 174508 h 336550"/>
                  <a:gd name="connsiteX142" fmla="*/ 35356 w 338138"/>
                  <a:gd name="connsiteY142" fmla="*/ 165290 h 336550"/>
                  <a:gd name="connsiteX143" fmla="*/ 39306 w 338138"/>
                  <a:gd name="connsiteY143" fmla="*/ 158706 h 336550"/>
                  <a:gd name="connsiteX144" fmla="*/ 30089 w 338138"/>
                  <a:gd name="connsiteY144" fmla="*/ 163974 h 336550"/>
                  <a:gd name="connsiteX145" fmla="*/ 26139 w 338138"/>
                  <a:gd name="connsiteY145" fmla="*/ 161340 h 336550"/>
                  <a:gd name="connsiteX146" fmla="*/ 24822 w 338138"/>
                  <a:gd name="connsiteY146" fmla="*/ 144221 h 336550"/>
                  <a:gd name="connsiteX147" fmla="*/ 32722 w 338138"/>
                  <a:gd name="connsiteY147" fmla="*/ 132370 h 336550"/>
                  <a:gd name="connsiteX148" fmla="*/ 48524 w 338138"/>
                  <a:gd name="connsiteY148" fmla="*/ 137637 h 336550"/>
                  <a:gd name="connsiteX149" fmla="*/ 53791 w 338138"/>
                  <a:gd name="connsiteY149" fmla="*/ 133687 h 336550"/>
                  <a:gd name="connsiteX150" fmla="*/ 55108 w 338138"/>
                  <a:gd name="connsiteY150" fmla="*/ 138954 h 336550"/>
                  <a:gd name="connsiteX151" fmla="*/ 60375 w 338138"/>
                  <a:gd name="connsiteY151" fmla="*/ 137637 h 336550"/>
                  <a:gd name="connsiteX152" fmla="*/ 60375 w 338138"/>
                  <a:gd name="connsiteY152" fmla="*/ 157390 h 336550"/>
                  <a:gd name="connsiteX153" fmla="*/ 68275 w 338138"/>
                  <a:gd name="connsiteY153" fmla="*/ 152122 h 336550"/>
                  <a:gd name="connsiteX154" fmla="*/ 65642 w 338138"/>
                  <a:gd name="connsiteY154" fmla="*/ 146855 h 336550"/>
                  <a:gd name="connsiteX155" fmla="*/ 70909 w 338138"/>
                  <a:gd name="connsiteY155" fmla="*/ 136320 h 336550"/>
                  <a:gd name="connsiteX156" fmla="*/ 69592 w 338138"/>
                  <a:gd name="connsiteY156" fmla="*/ 140271 h 336550"/>
                  <a:gd name="connsiteX157" fmla="*/ 80126 w 338138"/>
                  <a:gd name="connsiteY157" fmla="*/ 135004 h 336550"/>
                  <a:gd name="connsiteX158" fmla="*/ 86710 w 338138"/>
                  <a:gd name="connsiteY158" fmla="*/ 136320 h 336550"/>
                  <a:gd name="connsiteX159" fmla="*/ 97244 w 338138"/>
                  <a:gd name="connsiteY159" fmla="*/ 124469 h 336550"/>
                  <a:gd name="connsiteX160" fmla="*/ 140697 w 338138"/>
                  <a:gd name="connsiteY160" fmla="*/ 111301 h 336550"/>
                  <a:gd name="connsiteX161" fmla="*/ 135430 w 338138"/>
                  <a:gd name="connsiteY161" fmla="*/ 108667 h 336550"/>
                  <a:gd name="connsiteX162" fmla="*/ 139381 w 338138"/>
                  <a:gd name="connsiteY162" fmla="*/ 103399 h 336550"/>
                  <a:gd name="connsiteX163" fmla="*/ 124896 w 338138"/>
                  <a:gd name="connsiteY163" fmla="*/ 106033 h 336550"/>
                  <a:gd name="connsiteX164" fmla="*/ 149915 w 338138"/>
                  <a:gd name="connsiteY164" fmla="*/ 100766 h 336550"/>
                  <a:gd name="connsiteX165" fmla="*/ 164399 w 338138"/>
                  <a:gd name="connsiteY165" fmla="*/ 91548 h 336550"/>
                  <a:gd name="connsiteX166" fmla="*/ 156499 w 338138"/>
                  <a:gd name="connsiteY166" fmla="*/ 94182 h 336550"/>
                  <a:gd name="connsiteX167" fmla="*/ 157815 w 338138"/>
                  <a:gd name="connsiteY167" fmla="*/ 88914 h 336550"/>
                  <a:gd name="connsiteX168" fmla="*/ 155182 w 338138"/>
                  <a:gd name="connsiteY168" fmla="*/ 83647 h 336550"/>
                  <a:gd name="connsiteX169" fmla="*/ 157815 w 338138"/>
                  <a:gd name="connsiteY169" fmla="*/ 79697 h 336550"/>
                  <a:gd name="connsiteX170" fmla="*/ 147281 w 338138"/>
                  <a:gd name="connsiteY170" fmla="*/ 78380 h 336550"/>
                  <a:gd name="connsiteX171" fmla="*/ 139381 w 338138"/>
                  <a:gd name="connsiteY171" fmla="*/ 69162 h 336550"/>
                  <a:gd name="connsiteX172" fmla="*/ 139381 w 338138"/>
                  <a:gd name="connsiteY172" fmla="*/ 74429 h 336550"/>
                  <a:gd name="connsiteX173" fmla="*/ 134114 w 338138"/>
                  <a:gd name="connsiteY173" fmla="*/ 74429 h 336550"/>
                  <a:gd name="connsiteX174" fmla="*/ 113045 w 338138"/>
                  <a:gd name="connsiteY174" fmla="*/ 94182 h 336550"/>
                  <a:gd name="connsiteX175" fmla="*/ 106461 w 338138"/>
                  <a:gd name="connsiteY175" fmla="*/ 74429 h 336550"/>
                  <a:gd name="connsiteX176" fmla="*/ 114362 w 338138"/>
                  <a:gd name="connsiteY176" fmla="*/ 71796 h 336550"/>
                  <a:gd name="connsiteX177" fmla="*/ 119629 w 338138"/>
                  <a:gd name="connsiteY177" fmla="*/ 69162 h 336550"/>
                  <a:gd name="connsiteX178" fmla="*/ 142014 w 338138"/>
                  <a:gd name="connsiteY178" fmla="*/ 61261 h 336550"/>
                  <a:gd name="connsiteX179" fmla="*/ 145965 w 338138"/>
                  <a:gd name="connsiteY179" fmla="*/ 57311 h 336550"/>
                  <a:gd name="connsiteX180" fmla="*/ 145965 w 338138"/>
                  <a:gd name="connsiteY180" fmla="*/ 53360 h 336550"/>
                  <a:gd name="connsiteX181" fmla="*/ 139381 w 338138"/>
                  <a:gd name="connsiteY181" fmla="*/ 55994 h 336550"/>
                  <a:gd name="connsiteX182" fmla="*/ 138064 w 338138"/>
                  <a:gd name="connsiteY182" fmla="*/ 44142 h 336550"/>
                  <a:gd name="connsiteX183" fmla="*/ 123579 w 338138"/>
                  <a:gd name="connsiteY183" fmla="*/ 55994 h 336550"/>
                  <a:gd name="connsiteX184" fmla="*/ 123579 w 338138"/>
                  <a:gd name="connsiteY184" fmla="*/ 54677 h 336550"/>
                  <a:gd name="connsiteX185" fmla="*/ 116996 w 338138"/>
                  <a:gd name="connsiteY185" fmla="*/ 53360 h 336550"/>
                  <a:gd name="connsiteX186" fmla="*/ 111729 w 338138"/>
                  <a:gd name="connsiteY186" fmla="*/ 54677 h 336550"/>
                  <a:gd name="connsiteX187" fmla="*/ 113045 w 338138"/>
                  <a:gd name="connsiteY187" fmla="*/ 53360 h 336550"/>
                  <a:gd name="connsiteX188" fmla="*/ 109095 w 338138"/>
                  <a:gd name="connsiteY188" fmla="*/ 53360 h 336550"/>
                  <a:gd name="connsiteX189" fmla="*/ 109095 w 338138"/>
                  <a:gd name="connsiteY189" fmla="*/ 49410 h 336550"/>
                  <a:gd name="connsiteX190" fmla="*/ 93294 w 338138"/>
                  <a:gd name="connsiteY190" fmla="*/ 54677 h 336550"/>
                  <a:gd name="connsiteX191" fmla="*/ 107778 w 338138"/>
                  <a:gd name="connsiteY191" fmla="*/ 49410 h 336550"/>
                  <a:gd name="connsiteX192" fmla="*/ 103828 w 338138"/>
                  <a:gd name="connsiteY192" fmla="*/ 48093 h 336550"/>
                  <a:gd name="connsiteX193" fmla="*/ 105145 w 338138"/>
                  <a:gd name="connsiteY193" fmla="*/ 45459 h 336550"/>
                  <a:gd name="connsiteX194" fmla="*/ 101194 w 338138"/>
                  <a:gd name="connsiteY194" fmla="*/ 44142 h 336550"/>
                  <a:gd name="connsiteX195" fmla="*/ 93294 w 338138"/>
                  <a:gd name="connsiteY195" fmla="*/ 44142 h 336550"/>
                  <a:gd name="connsiteX196" fmla="*/ 97244 w 338138"/>
                  <a:gd name="connsiteY196" fmla="*/ 38875 h 336550"/>
                  <a:gd name="connsiteX197" fmla="*/ 88027 w 338138"/>
                  <a:gd name="connsiteY197" fmla="*/ 40192 h 336550"/>
                  <a:gd name="connsiteX198" fmla="*/ 89343 w 338138"/>
                  <a:gd name="connsiteY198" fmla="*/ 37558 h 336550"/>
                  <a:gd name="connsiteX199" fmla="*/ 88027 w 338138"/>
                  <a:gd name="connsiteY199" fmla="*/ 36242 h 336550"/>
                  <a:gd name="connsiteX200" fmla="*/ 89343 w 338138"/>
                  <a:gd name="connsiteY200" fmla="*/ 34925 h 336550"/>
                  <a:gd name="connsiteX201" fmla="*/ 131057 w 338138"/>
                  <a:gd name="connsiteY201" fmla="*/ 33338 h 336550"/>
                  <a:gd name="connsiteX202" fmla="*/ 125413 w 338138"/>
                  <a:gd name="connsiteY202" fmla="*/ 35984 h 336550"/>
                  <a:gd name="connsiteX203" fmla="*/ 131057 w 338138"/>
                  <a:gd name="connsiteY203" fmla="*/ 37307 h 336550"/>
                  <a:gd name="connsiteX204" fmla="*/ 128235 w 338138"/>
                  <a:gd name="connsiteY204" fmla="*/ 38630 h 336550"/>
                  <a:gd name="connsiteX205" fmla="*/ 132468 w 338138"/>
                  <a:gd name="connsiteY205" fmla="*/ 41276 h 336550"/>
                  <a:gd name="connsiteX206" fmla="*/ 135291 w 338138"/>
                  <a:gd name="connsiteY206" fmla="*/ 41276 h 336550"/>
                  <a:gd name="connsiteX207" fmla="*/ 138113 w 338138"/>
                  <a:gd name="connsiteY207" fmla="*/ 38630 h 336550"/>
                  <a:gd name="connsiteX208" fmla="*/ 133879 w 338138"/>
                  <a:gd name="connsiteY208" fmla="*/ 39953 h 336550"/>
                  <a:gd name="connsiteX209" fmla="*/ 133879 w 338138"/>
                  <a:gd name="connsiteY209" fmla="*/ 37307 h 336550"/>
                  <a:gd name="connsiteX210" fmla="*/ 135291 w 338138"/>
                  <a:gd name="connsiteY210" fmla="*/ 34661 h 336550"/>
                  <a:gd name="connsiteX211" fmla="*/ 131057 w 338138"/>
                  <a:gd name="connsiteY211" fmla="*/ 34661 h 336550"/>
                  <a:gd name="connsiteX212" fmla="*/ 131057 w 338138"/>
                  <a:gd name="connsiteY212" fmla="*/ 33338 h 336550"/>
                  <a:gd name="connsiteX213" fmla="*/ 242094 w 338138"/>
                  <a:gd name="connsiteY213" fmla="*/ 31750 h 336550"/>
                  <a:gd name="connsiteX214" fmla="*/ 238125 w 338138"/>
                  <a:gd name="connsiteY214" fmla="*/ 34387 h 336550"/>
                  <a:gd name="connsiteX215" fmla="*/ 250032 w 338138"/>
                  <a:gd name="connsiteY215" fmla="*/ 48895 h 336550"/>
                  <a:gd name="connsiteX216" fmla="*/ 256646 w 338138"/>
                  <a:gd name="connsiteY216" fmla="*/ 59446 h 336550"/>
                  <a:gd name="connsiteX217" fmla="*/ 257969 w 338138"/>
                  <a:gd name="connsiteY217" fmla="*/ 58127 h 336550"/>
                  <a:gd name="connsiteX218" fmla="*/ 255323 w 338138"/>
                  <a:gd name="connsiteY218" fmla="*/ 52851 h 336550"/>
                  <a:gd name="connsiteX219" fmla="*/ 259292 w 338138"/>
                  <a:gd name="connsiteY219" fmla="*/ 56808 h 336550"/>
                  <a:gd name="connsiteX220" fmla="*/ 260615 w 338138"/>
                  <a:gd name="connsiteY220" fmla="*/ 58127 h 336550"/>
                  <a:gd name="connsiteX221" fmla="*/ 261938 w 338138"/>
                  <a:gd name="connsiteY221" fmla="*/ 58127 h 336550"/>
                  <a:gd name="connsiteX222" fmla="*/ 254000 w 338138"/>
                  <a:gd name="connsiteY222" fmla="*/ 42301 h 336550"/>
                  <a:gd name="connsiteX223" fmla="*/ 256646 w 338138"/>
                  <a:gd name="connsiteY223" fmla="*/ 42301 h 336550"/>
                  <a:gd name="connsiteX224" fmla="*/ 261938 w 338138"/>
                  <a:gd name="connsiteY224" fmla="*/ 48895 h 336550"/>
                  <a:gd name="connsiteX225" fmla="*/ 264584 w 338138"/>
                  <a:gd name="connsiteY225" fmla="*/ 48895 h 336550"/>
                  <a:gd name="connsiteX226" fmla="*/ 266420 w 338138"/>
                  <a:gd name="connsiteY226" fmla="*/ 47979 h 336550"/>
                  <a:gd name="connsiteX227" fmla="*/ 267977 w 338138"/>
                  <a:gd name="connsiteY227" fmla="*/ 49120 h 336550"/>
                  <a:gd name="connsiteX228" fmla="*/ 274175 w 338138"/>
                  <a:gd name="connsiteY228" fmla="*/ 61919 h 336550"/>
                  <a:gd name="connsiteX229" fmla="*/ 275167 w 338138"/>
                  <a:gd name="connsiteY229" fmla="*/ 67359 h 336550"/>
                  <a:gd name="connsiteX230" fmla="*/ 271198 w 338138"/>
                  <a:gd name="connsiteY230" fmla="*/ 64721 h 336550"/>
                  <a:gd name="connsiteX231" fmla="*/ 269875 w 338138"/>
                  <a:gd name="connsiteY231" fmla="*/ 68677 h 336550"/>
                  <a:gd name="connsiteX232" fmla="*/ 263261 w 338138"/>
                  <a:gd name="connsiteY232" fmla="*/ 62083 h 336550"/>
                  <a:gd name="connsiteX233" fmla="*/ 267230 w 338138"/>
                  <a:gd name="connsiteY233" fmla="*/ 68677 h 336550"/>
                  <a:gd name="connsiteX234" fmla="*/ 265907 w 338138"/>
                  <a:gd name="connsiteY234" fmla="*/ 71315 h 336550"/>
                  <a:gd name="connsiteX235" fmla="*/ 265907 w 338138"/>
                  <a:gd name="connsiteY235" fmla="*/ 76591 h 336550"/>
                  <a:gd name="connsiteX236" fmla="*/ 256646 w 338138"/>
                  <a:gd name="connsiteY236" fmla="*/ 72634 h 336550"/>
                  <a:gd name="connsiteX237" fmla="*/ 255323 w 338138"/>
                  <a:gd name="connsiteY237" fmla="*/ 71315 h 336550"/>
                  <a:gd name="connsiteX238" fmla="*/ 254000 w 338138"/>
                  <a:gd name="connsiteY238" fmla="*/ 69996 h 336550"/>
                  <a:gd name="connsiteX239" fmla="*/ 252677 w 338138"/>
                  <a:gd name="connsiteY239" fmla="*/ 68677 h 336550"/>
                  <a:gd name="connsiteX240" fmla="*/ 252677 w 338138"/>
                  <a:gd name="connsiteY240" fmla="*/ 67359 h 336550"/>
                  <a:gd name="connsiteX241" fmla="*/ 251355 w 338138"/>
                  <a:gd name="connsiteY241" fmla="*/ 67359 h 336550"/>
                  <a:gd name="connsiteX242" fmla="*/ 251355 w 338138"/>
                  <a:gd name="connsiteY242" fmla="*/ 66040 h 336550"/>
                  <a:gd name="connsiteX243" fmla="*/ 248709 w 338138"/>
                  <a:gd name="connsiteY243" fmla="*/ 68677 h 336550"/>
                  <a:gd name="connsiteX244" fmla="*/ 256646 w 338138"/>
                  <a:gd name="connsiteY244" fmla="*/ 76591 h 336550"/>
                  <a:gd name="connsiteX245" fmla="*/ 256646 w 338138"/>
                  <a:gd name="connsiteY245" fmla="*/ 81866 h 336550"/>
                  <a:gd name="connsiteX246" fmla="*/ 259292 w 338138"/>
                  <a:gd name="connsiteY246" fmla="*/ 84504 h 336550"/>
                  <a:gd name="connsiteX247" fmla="*/ 259292 w 338138"/>
                  <a:gd name="connsiteY247" fmla="*/ 85822 h 336550"/>
                  <a:gd name="connsiteX248" fmla="*/ 268553 w 338138"/>
                  <a:gd name="connsiteY248" fmla="*/ 96373 h 336550"/>
                  <a:gd name="connsiteX249" fmla="*/ 255323 w 338138"/>
                  <a:gd name="connsiteY249" fmla="*/ 99011 h 336550"/>
                  <a:gd name="connsiteX250" fmla="*/ 261938 w 338138"/>
                  <a:gd name="connsiteY250" fmla="*/ 112200 h 336550"/>
                  <a:gd name="connsiteX251" fmla="*/ 260615 w 338138"/>
                  <a:gd name="connsiteY251" fmla="*/ 112200 h 336550"/>
                  <a:gd name="connsiteX252" fmla="*/ 260615 w 338138"/>
                  <a:gd name="connsiteY252" fmla="*/ 113519 h 336550"/>
                  <a:gd name="connsiteX253" fmla="*/ 261938 w 338138"/>
                  <a:gd name="connsiteY253" fmla="*/ 114838 h 336550"/>
                  <a:gd name="connsiteX254" fmla="*/ 261938 w 338138"/>
                  <a:gd name="connsiteY254" fmla="*/ 116156 h 336550"/>
                  <a:gd name="connsiteX255" fmla="*/ 261938 w 338138"/>
                  <a:gd name="connsiteY255" fmla="*/ 117475 h 336550"/>
                  <a:gd name="connsiteX256" fmla="*/ 279136 w 338138"/>
                  <a:gd name="connsiteY256" fmla="*/ 110881 h 336550"/>
                  <a:gd name="connsiteX257" fmla="*/ 275167 w 338138"/>
                  <a:gd name="connsiteY257" fmla="*/ 104286 h 336550"/>
                  <a:gd name="connsiteX258" fmla="*/ 280459 w 338138"/>
                  <a:gd name="connsiteY258" fmla="*/ 91098 h 336550"/>
                  <a:gd name="connsiteX259" fmla="*/ 284428 w 338138"/>
                  <a:gd name="connsiteY259" fmla="*/ 89779 h 336550"/>
                  <a:gd name="connsiteX260" fmla="*/ 292034 w 338138"/>
                  <a:gd name="connsiteY260" fmla="*/ 97033 h 336550"/>
                  <a:gd name="connsiteX261" fmla="*/ 296839 w 338138"/>
                  <a:gd name="connsiteY261" fmla="*/ 96469 h 336550"/>
                  <a:gd name="connsiteX262" fmla="*/ 300303 w 338138"/>
                  <a:gd name="connsiteY262" fmla="*/ 101649 h 336550"/>
                  <a:gd name="connsiteX263" fmla="*/ 297657 w 338138"/>
                  <a:gd name="connsiteY263" fmla="*/ 96373 h 336550"/>
                  <a:gd name="connsiteX264" fmla="*/ 296839 w 338138"/>
                  <a:gd name="connsiteY264" fmla="*/ 96469 h 336550"/>
                  <a:gd name="connsiteX265" fmla="*/ 292365 w 338138"/>
                  <a:gd name="connsiteY265" fmla="*/ 89779 h 336550"/>
                  <a:gd name="connsiteX266" fmla="*/ 292365 w 338138"/>
                  <a:gd name="connsiteY266" fmla="*/ 91098 h 336550"/>
                  <a:gd name="connsiteX267" fmla="*/ 288396 w 338138"/>
                  <a:gd name="connsiteY267" fmla="*/ 88460 h 336550"/>
                  <a:gd name="connsiteX268" fmla="*/ 289719 w 338138"/>
                  <a:gd name="connsiteY268" fmla="*/ 87141 h 336550"/>
                  <a:gd name="connsiteX269" fmla="*/ 308240 w 338138"/>
                  <a:gd name="connsiteY269" fmla="*/ 100330 h 336550"/>
                  <a:gd name="connsiteX270" fmla="*/ 308240 w 338138"/>
                  <a:gd name="connsiteY270" fmla="*/ 97692 h 336550"/>
                  <a:gd name="connsiteX271" fmla="*/ 308240 w 338138"/>
                  <a:gd name="connsiteY271" fmla="*/ 96373 h 336550"/>
                  <a:gd name="connsiteX272" fmla="*/ 302949 w 338138"/>
                  <a:gd name="connsiteY272" fmla="*/ 88460 h 336550"/>
                  <a:gd name="connsiteX273" fmla="*/ 278474 w 338138"/>
                  <a:gd name="connsiteY273" fmla="*/ 56808 h 336550"/>
                  <a:gd name="connsiteX274" fmla="*/ 267977 w 338138"/>
                  <a:gd name="connsiteY274" fmla="*/ 49120 h 336550"/>
                  <a:gd name="connsiteX275" fmla="*/ 267230 w 338138"/>
                  <a:gd name="connsiteY275" fmla="*/ 47576 h 336550"/>
                  <a:gd name="connsiteX276" fmla="*/ 266420 w 338138"/>
                  <a:gd name="connsiteY276" fmla="*/ 47979 h 336550"/>
                  <a:gd name="connsiteX277" fmla="*/ 246062 w 338138"/>
                  <a:gd name="connsiteY277" fmla="*/ 33069 h 336550"/>
                  <a:gd name="connsiteX278" fmla="*/ 242094 w 338138"/>
                  <a:gd name="connsiteY278" fmla="*/ 31750 h 336550"/>
                  <a:gd name="connsiteX279" fmla="*/ 173336 w 338138"/>
                  <a:gd name="connsiteY279" fmla="*/ 26988 h 336550"/>
                  <a:gd name="connsiteX280" fmla="*/ 172046 w 338138"/>
                  <a:gd name="connsiteY280" fmla="*/ 28287 h 336550"/>
                  <a:gd name="connsiteX281" fmla="*/ 166887 w 338138"/>
                  <a:gd name="connsiteY281" fmla="*/ 28287 h 336550"/>
                  <a:gd name="connsiteX282" fmla="*/ 163017 w 338138"/>
                  <a:gd name="connsiteY282" fmla="*/ 28287 h 336550"/>
                  <a:gd name="connsiteX283" fmla="*/ 165597 w 338138"/>
                  <a:gd name="connsiteY283" fmla="*/ 33482 h 336550"/>
                  <a:gd name="connsiteX284" fmla="*/ 153988 w 338138"/>
                  <a:gd name="connsiteY284" fmla="*/ 39977 h 336550"/>
                  <a:gd name="connsiteX285" fmla="*/ 156568 w 338138"/>
                  <a:gd name="connsiteY285" fmla="*/ 41276 h 336550"/>
                  <a:gd name="connsiteX286" fmla="*/ 164307 w 338138"/>
                  <a:gd name="connsiteY286" fmla="*/ 37379 h 336550"/>
                  <a:gd name="connsiteX287" fmla="*/ 166887 w 338138"/>
                  <a:gd name="connsiteY287" fmla="*/ 38678 h 336550"/>
                  <a:gd name="connsiteX288" fmla="*/ 169466 w 338138"/>
                  <a:gd name="connsiteY288" fmla="*/ 34781 h 336550"/>
                  <a:gd name="connsiteX289" fmla="*/ 174626 w 338138"/>
                  <a:gd name="connsiteY289" fmla="*/ 29586 h 336550"/>
                  <a:gd name="connsiteX290" fmla="*/ 173336 w 338138"/>
                  <a:gd name="connsiteY290" fmla="*/ 26988 h 336550"/>
                  <a:gd name="connsiteX291" fmla="*/ 147638 w 338138"/>
                  <a:gd name="connsiteY291" fmla="*/ 26988 h 336550"/>
                  <a:gd name="connsiteX292" fmla="*/ 139700 w 338138"/>
                  <a:gd name="connsiteY292" fmla="*/ 31751 h 336550"/>
                  <a:gd name="connsiteX293" fmla="*/ 144992 w 338138"/>
                  <a:gd name="connsiteY293" fmla="*/ 30163 h 336550"/>
                  <a:gd name="connsiteX294" fmla="*/ 144992 w 338138"/>
                  <a:gd name="connsiteY294" fmla="*/ 31751 h 336550"/>
                  <a:gd name="connsiteX295" fmla="*/ 146315 w 338138"/>
                  <a:gd name="connsiteY295" fmla="*/ 30163 h 336550"/>
                  <a:gd name="connsiteX296" fmla="*/ 147638 w 338138"/>
                  <a:gd name="connsiteY296" fmla="*/ 26988 h 336550"/>
                  <a:gd name="connsiteX297" fmla="*/ 195455 w 338138"/>
                  <a:gd name="connsiteY297" fmla="*/ 23813 h 336550"/>
                  <a:gd name="connsiteX298" fmla="*/ 194108 w 338138"/>
                  <a:gd name="connsiteY298" fmla="*/ 25136 h 336550"/>
                  <a:gd name="connsiteX299" fmla="*/ 192761 w 338138"/>
                  <a:gd name="connsiteY299" fmla="*/ 25136 h 336550"/>
                  <a:gd name="connsiteX300" fmla="*/ 191414 w 338138"/>
                  <a:gd name="connsiteY300" fmla="*/ 25136 h 336550"/>
                  <a:gd name="connsiteX301" fmla="*/ 190067 w 338138"/>
                  <a:gd name="connsiteY301" fmla="*/ 29104 h 336550"/>
                  <a:gd name="connsiteX302" fmla="*/ 187373 w 338138"/>
                  <a:gd name="connsiteY302" fmla="*/ 27782 h 336550"/>
                  <a:gd name="connsiteX303" fmla="*/ 184679 w 338138"/>
                  <a:gd name="connsiteY303" fmla="*/ 27782 h 336550"/>
                  <a:gd name="connsiteX304" fmla="*/ 179292 w 338138"/>
                  <a:gd name="connsiteY304" fmla="*/ 26459 h 336550"/>
                  <a:gd name="connsiteX305" fmla="*/ 179292 w 338138"/>
                  <a:gd name="connsiteY305" fmla="*/ 29104 h 336550"/>
                  <a:gd name="connsiteX306" fmla="*/ 176598 w 338138"/>
                  <a:gd name="connsiteY306" fmla="*/ 27782 h 336550"/>
                  <a:gd name="connsiteX307" fmla="*/ 169863 w 338138"/>
                  <a:gd name="connsiteY307" fmla="*/ 37042 h 336550"/>
                  <a:gd name="connsiteX308" fmla="*/ 173904 w 338138"/>
                  <a:gd name="connsiteY308" fmla="*/ 38365 h 336550"/>
                  <a:gd name="connsiteX309" fmla="*/ 179292 w 338138"/>
                  <a:gd name="connsiteY309" fmla="*/ 44979 h 336550"/>
                  <a:gd name="connsiteX310" fmla="*/ 179292 w 338138"/>
                  <a:gd name="connsiteY310" fmla="*/ 48948 h 336550"/>
                  <a:gd name="connsiteX311" fmla="*/ 181985 w 338138"/>
                  <a:gd name="connsiteY311" fmla="*/ 52917 h 336550"/>
                  <a:gd name="connsiteX312" fmla="*/ 179292 w 338138"/>
                  <a:gd name="connsiteY312" fmla="*/ 59532 h 336550"/>
                  <a:gd name="connsiteX313" fmla="*/ 177945 w 338138"/>
                  <a:gd name="connsiteY313" fmla="*/ 60854 h 336550"/>
                  <a:gd name="connsiteX314" fmla="*/ 180639 w 338138"/>
                  <a:gd name="connsiteY314" fmla="*/ 68792 h 336550"/>
                  <a:gd name="connsiteX315" fmla="*/ 187373 w 338138"/>
                  <a:gd name="connsiteY315" fmla="*/ 71438 h 336550"/>
                  <a:gd name="connsiteX316" fmla="*/ 188720 w 338138"/>
                  <a:gd name="connsiteY316" fmla="*/ 67469 h 336550"/>
                  <a:gd name="connsiteX317" fmla="*/ 214313 w 338138"/>
                  <a:gd name="connsiteY317" fmla="*/ 50271 h 336550"/>
                  <a:gd name="connsiteX318" fmla="*/ 208925 w 338138"/>
                  <a:gd name="connsiteY318" fmla="*/ 47625 h 336550"/>
                  <a:gd name="connsiteX319" fmla="*/ 214313 w 338138"/>
                  <a:gd name="connsiteY319" fmla="*/ 46302 h 336550"/>
                  <a:gd name="connsiteX320" fmla="*/ 210272 w 338138"/>
                  <a:gd name="connsiteY320" fmla="*/ 41011 h 336550"/>
                  <a:gd name="connsiteX321" fmla="*/ 214313 w 338138"/>
                  <a:gd name="connsiteY321" fmla="*/ 42334 h 336550"/>
                  <a:gd name="connsiteX322" fmla="*/ 212966 w 338138"/>
                  <a:gd name="connsiteY322" fmla="*/ 38365 h 336550"/>
                  <a:gd name="connsiteX323" fmla="*/ 204884 w 338138"/>
                  <a:gd name="connsiteY323" fmla="*/ 26459 h 336550"/>
                  <a:gd name="connsiteX324" fmla="*/ 199496 w 338138"/>
                  <a:gd name="connsiteY324" fmla="*/ 27782 h 336550"/>
                  <a:gd name="connsiteX325" fmla="*/ 198149 w 338138"/>
                  <a:gd name="connsiteY325" fmla="*/ 26459 h 336550"/>
                  <a:gd name="connsiteX326" fmla="*/ 200843 w 338138"/>
                  <a:gd name="connsiteY326" fmla="*/ 25136 h 336550"/>
                  <a:gd name="connsiteX327" fmla="*/ 196802 w 338138"/>
                  <a:gd name="connsiteY327" fmla="*/ 23813 h 336550"/>
                  <a:gd name="connsiteX328" fmla="*/ 195455 w 338138"/>
                  <a:gd name="connsiteY328" fmla="*/ 23813 h 336550"/>
                  <a:gd name="connsiteX329" fmla="*/ 169069 w 338138"/>
                  <a:gd name="connsiteY329" fmla="*/ 0 h 336550"/>
                  <a:gd name="connsiteX330" fmla="*/ 338138 w 338138"/>
                  <a:gd name="connsiteY330" fmla="*/ 168275 h 336550"/>
                  <a:gd name="connsiteX331" fmla="*/ 169069 w 338138"/>
                  <a:gd name="connsiteY331" fmla="*/ 336550 h 336550"/>
                  <a:gd name="connsiteX332" fmla="*/ 0 w 338138"/>
                  <a:gd name="connsiteY332" fmla="*/ 168275 h 336550"/>
                  <a:gd name="connsiteX333" fmla="*/ 169069 w 338138"/>
                  <a:gd name="connsiteY33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338138" h="336550">
                    <a:moveTo>
                      <a:pt x="75248" y="171450"/>
                    </a:moveTo>
                    <a:cubicBezTo>
                      <a:pt x="72708" y="172641"/>
                      <a:pt x="71438" y="172641"/>
                      <a:pt x="72708" y="177403"/>
                    </a:cubicBezTo>
                    <a:cubicBezTo>
                      <a:pt x="76518" y="176213"/>
                      <a:pt x="76518" y="176213"/>
                      <a:pt x="80328" y="180975"/>
                    </a:cubicBezTo>
                    <a:cubicBezTo>
                      <a:pt x="84138" y="178594"/>
                      <a:pt x="84138" y="178594"/>
                      <a:pt x="84138" y="178594"/>
                    </a:cubicBezTo>
                    <a:lnTo>
                      <a:pt x="81598" y="173831"/>
                    </a:lnTo>
                    <a:cubicBezTo>
                      <a:pt x="76518" y="171450"/>
                      <a:pt x="76518" y="171450"/>
                      <a:pt x="76518" y="171450"/>
                    </a:cubicBezTo>
                    <a:cubicBezTo>
                      <a:pt x="75248" y="171450"/>
                      <a:pt x="75248" y="171450"/>
                      <a:pt x="75248" y="171450"/>
                    </a:cubicBezTo>
                    <a:close/>
                    <a:moveTo>
                      <a:pt x="46038" y="158750"/>
                    </a:moveTo>
                    <a:cubicBezTo>
                      <a:pt x="47427" y="160161"/>
                      <a:pt x="48816" y="162984"/>
                      <a:pt x="55761" y="164395"/>
                    </a:cubicBezTo>
                    <a:cubicBezTo>
                      <a:pt x="57150" y="164395"/>
                      <a:pt x="57150" y="164395"/>
                      <a:pt x="57150" y="164395"/>
                    </a:cubicBezTo>
                    <a:cubicBezTo>
                      <a:pt x="59928" y="170039"/>
                      <a:pt x="59928" y="170039"/>
                      <a:pt x="66874" y="171450"/>
                    </a:cubicBezTo>
                    <a:cubicBezTo>
                      <a:pt x="68263" y="168628"/>
                      <a:pt x="68263" y="168628"/>
                      <a:pt x="68263" y="168628"/>
                    </a:cubicBezTo>
                    <a:cubicBezTo>
                      <a:pt x="68263" y="168628"/>
                      <a:pt x="66874" y="168628"/>
                      <a:pt x="65485" y="165806"/>
                    </a:cubicBezTo>
                    <a:cubicBezTo>
                      <a:pt x="64096" y="163689"/>
                      <a:pt x="63401" y="162631"/>
                      <a:pt x="62359" y="162454"/>
                    </a:cubicBezTo>
                    <a:cubicBezTo>
                      <a:pt x="61318" y="162278"/>
                      <a:pt x="59929" y="162984"/>
                      <a:pt x="57150" y="164395"/>
                    </a:cubicBezTo>
                    <a:cubicBezTo>
                      <a:pt x="57150" y="162984"/>
                      <a:pt x="57150" y="158750"/>
                      <a:pt x="52983" y="158750"/>
                    </a:cubicBezTo>
                    <a:cubicBezTo>
                      <a:pt x="50205" y="158750"/>
                      <a:pt x="48816" y="158750"/>
                      <a:pt x="46038" y="158750"/>
                    </a:cubicBezTo>
                    <a:close/>
                    <a:moveTo>
                      <a:pt x="296334" y="109538"/>
                    </a:moveTo>
                    <a:cubicBezTo>
                      <a:pt x="292365" y="110852"/>
                      <a:pt x="284428" y="116107"/>
                      <a:pt x="272522" y="118735"/>
                    </a:cubicBezTo>
                    <a:cubicBezTo>
                      <a:pt x="272522" y="120049"/>
                      <a:pt x="272522" y="120049"/>
                      <a:pt x="272522" y="120049"/>
                    </a:cubicBezTo>
                    <a:cubicBezTo>
                      <a:pt x="272522" y="120049"/>
                      <a:pt x="272522" y="121362"/>
                      <a:pt x="272522" y="121362"/>
                    </a:cubicBezTo>
                    <a:cubicBezTo>
                      <a:pt x="271199" y="122676"/>
                      <a:pt x="271199" y="122676"/>
                      <a:pt x="271199" y="122676"/>
                    </a:cubicBezTo>
                    <a:cubicBezTo>
                      <a:pt x="269876" y="122676"/>
                      <a:pt x="269876" y="122676"/>
                      <a:pt x="269876" y="122676"/>
                    </a:cubicBezTo>
                    <a:cubicBezTo>
                      <a:pt x="268553" y="122676"/>
                      <a:pt x="268553" y="122676"/>
                      <a:pt x="268553" y="122676"/>
                    </a:cubicBezTo>
                    <a:cubicBezTo>
                      <a:pt x="264584" y="134500"/>
                      <a:pt x="259292" y="146324"/>
                      <a:pt x="246063" y="164718"/>
                    </a:cubicBezTo>
                    <a:cubicBezTo>
                      <a:pt x="250032" y="168659"/>
                      <a:pt x="250032" y="168659"/>
                      <a:pt x="250032" y="168659"/>
                    </a:cubicBezTo>
                    <a:cubicBezTo>
                      <a:pt x="252678" y="185738"/>
                      <a:pt x="252678" y="185738"/>
                      <a:pt x="250032" y="190993"/>
                    </a:cubicBezTo>
                    <a:cubicBezTo>
                      <a:pt x="272522" y="210700"/>
                      <a:pt x="272522" y="210700"/>
                      <a:pt x="277813" y="212014"/>
                    </a:cubicBezTo>
                    <a:cubicBezTo>
                      <a:pt x="277813" y="210700"/>
                      <a:pt x="279136" y="209387"/>
                      <a:pt x="280459" y="208073"/>
                    </a:cubicBezTo>
                    <a:cubicBezTo>
                      <a:pt x="287074" y="205445"/>
                      <a:pt x="293688" y="204131"/>
                      <a:pt x="298980" y="202818"/>
                    </a:cubicBezTo>
                    <a:cubicBezTo>
                      <a:pt x="316178" y="197562"/>
                      <a:pt x="317501" y="196249"/>
                      <a:pt x="316178" y="223838"/>
                    </a:cubicBezTo>
                    <a:cubicBezTo>
                      <a:pt x="322792" y="206759"/>
                      <a:pt x="325438" y="188366"/>
                      <a:pt x="325438" y="168659"/>
                    </a:cubicBezTo>
                    <a:cubicBezTo>
                      <a:pt x="325438" y="148952"/>
                      <a:pt x="321469" y="129245"/>
                      <a:pt x="314855" y="110852"/>
                    </a:cubicBezTo>
                    <a:cubicBezTo>
                      <a:pt x="313532" y="112166"/>
                      <a:pt x="312209" y="112166"/>
                      <a:pt x="312209" y="112166"/>
                    </a:cubicBezTo>
                    <a:cubicBezTo>
                      <a:pt x="312209" y="114793"/>
                      <a:pt x="312209" y="116107"/>
                      <a:pt x="310886" y="118735"/>
                    </a:cubicBezTo>
                    <a:cubicBezTo>
                      <a:pt x="305594" y="118735"/>
                      <a:pt x="296334" y="109538"/>
                      <a:pt x="296334" y="109538"/>
                    </a:cubicBezTo>
                    <a:close/>
                    <a:moveTo>
                      <a:pt x="147638" y="101600"/>
                    </a:moveTo>
                    <a:cubicBezTo>
                      <a:pt x="147638" y="101600"/>
                      <a:pt x="152174" y="106363"/>
                      <a:pt x="152174" y="109538"/>
                    </a:cubicBezTo>
                    <a:cubicBezTo>
                      <a:pt x="155576" y="103187"/>
                      <a:pt x="155576" y="103187"/>
                      <a:pt x="155576" y="103187"/>
                    </a:cubicBezTo>
                    <a:close/>
                    <a:moveTo>
                      <a:pt x="84455" y="93067"/>
                    </a:moveTo>
                    <a:cubicBezTo>
                      <a:pt x="86360" y="92736"/>
                      <a:pt x="88583" y="93398"/>
                      <a:pt x="92393" y="94721"/>
                    </a:cubicBezTo>
                    <a:cubicBezTo>
                      <a:pt x="93663" y="101335"/>
                      <a:pt x="94933" y="105304"/>
                      <a:pt x="100013" y="107950"/>
                    </a:cubicBezTo>
                    <a:cubicBezTo>
                      <a:pt x="93663" y="109273"/>
                      <a:pt x="89853" y="115888"/>
                      <a:pt x="83503" y="114565"/>
                    </a:cubicBezTo>
                    <a:cubicBezTo>
                      <a:pt x="83503" y="111919"/>
                      <a:pt x="86043" y="110596"/>
                      <a:pt x="86043" y="106627"/>
                    </a:cubicBezTo>
                    <a:cubicBezTo>
                      <a:pt x="89853" y="103981"/>
                      <a:pt x="89853" y="103981"/>
                      <a:pt x="89853" y="103981"/>
                    </a:cubicBezTo>
                    <a:cubicBezTo>
                      <a:pt x="88583" y="103981"/>
                      <a:pt x="88583" y="103981"/>
                      <a:pt x="88583" y="103981"/>
                    </a:cubicBezTo>
                    <a:cubicBezTo>
                      <a:pt x="87313" y="103981"/>
                      <a:pt x="86043" y="103981"/>
                      <a:pt x="84773" y="105304"/>
                    </a:cubicBezTo>
                    <a:cubicBezTo>
                      <a:pt x="84773" y="105304"/>
                      <a:pt x="82233" y="106627"/>
                      <a:pt x="79693" y="109273"/>
                    </a:cubicBezTo>
                    <a:cubicBezTo>
                      <a:pt x="78423" y="110596"/>
                      <a:pt x="77153" y="111919"/>
                      <a:pt x="74613" y="113242"/>
                    </a:cubicBezTo>
                    <a:cubicBezTo>
                      <a:pt x="75883" y="109273"/>
                      <a:pt x="77153" y="105304"/>
                      <a:pt x="84773" y="101335"/>
                    </a:cubicBezTo>
                    <a:cubicBezTo>
                      <a:pt x="82233" y="100012"/>
                      <a:pt x="80963" y="97367"/>
                      <a:pt x="78423" y="97367"/>
                    </a:cubicBezTo>
                    <a:cubicBezTo>
                      <a:pt x="80963" y="94721"/>
                      <a:pt x="82550" y="93398"/>
                      <a:pt x="84455" y="93067"/>
                    </a:cubicBezTo>
                    <a:close/>
                    <a:moveTo>
                      <a:pt x="265113" y="77788"/>
                    </a:moveTo>
                    <a:cubicBezTo>
                      <a:pt x="265113" y="77788"/>
                      <a:pt x="265113" y="77788"/>
                      <a:pt x="265113" y="81598"/>
                    </a:cubicBezTo>
                    <a:cubicBezTo>
                      <a:pt x="265113" y="81598"/>
                      <a:pt x="265113" y="81598"/>
                      <a:pt x="261938" y="84138"/>
                    </a:cubicBezTo>
                    <a:cubicBezTo>
                      <a:pt x="261938" y="81598"/>
                      <a:pt x="264055" y="80328"/>
                      <a:pt x="265113" y="77788"/>
                    </a:cubicBezTo>
                    <a:close/>
                    <a:moveTo>
                      <a:pt x="249873" y="73025"/>
                    </a:moveTo>
                    <a:cubicBezTo>
                      <a:pt x="248603" y="74436"/>
                      <a:pt x="247333" y="75847"/>
                      <a:pt x="246063" y="78669"/>
                    </a:cubicBezTo>
                    <a:cubicBezTo>
                      <a:pt x="247333" y="78669"/>
                      <a:pt x="247333" y="78669"/>
                      <a:pt x="247333" y="78669"/>
                    </a:cubicBezTo>
                    <a:cubicBezTo>
                      <a:pt x="247333" y="80080"/>
                      <a:pt x="247333" y="80080"/>
                      <a:pt x="247333" y="80080"/>
                    </a:cubicBezTo>
                    <a:cubicBezTo>
                      <a:pt x="247333" y="81491"/>
                      <a:pt x="247333" y="81491"/>
                      <a:pt x="247333" y="81491"/>
                    </a:cubicBezTo>
                    <a:cubicBezTo>
                      <a:pt x="248603" y="82903"/>
                      <a:pt x="248603" y="82903"/>
                      <a:pt x="248603" y="82903"/>
                    </a:cubicBezTo>
                    <a:cubicBezTo>
                      <a:pt x="248603" y="84314"/>
                      <a:pt x="248603" y="84314"/>
                      <a:pt x="248603" y="84314"/>
                    </a:cubicBezTo>
                    <a:cubicBezTo>
                      <a:pt x="249873" y="85725"/>
                      <a:pt x="249873" y="85725"/>
                      <a:pt x="249873" y="85725"/>
                    </a:cubicBezTo>
                    <a:cubicBezTo>
                      <a:pt x="249873" y="81491"/>
                      <a:pt x="251143" y="80080"/>
                      <a:pt x="252413" y="80080"/>
                    </a:cubicBezTo>
                    <a:close/>
                    <a:moveTo>
                      <a:pt x="222427" y="57150"/>
                    </a:moveTo>
                    <a:cubicBezTo>
                      <a:pt x="219957" y="57150"/>
                      <a:pt x="218723" y="58737"/>
                      <a:pt x="217488" y="58737"/>
                    </a:cubicBezTo>
                    <a:cubicBezTo>
                      <a:pt x="218723" y="60325"/>
                      <a:pt x="219957" y="61913"/>
                      <a:pt x="221192" y="61913"/>
                    </a:cubicBezTo>
                    <a:cubicBezTo>
                      <a:pt x="228601" y="60325"/>
                      <a:pt x="228601" y="58737"/>
                      <a:pt x="228601" y="57150"/>
                    </a:cubicBezTo>
                    <a:cubicBezTo>
                      <a:pt x="226131" y="57150"/>
                      <a:pt x="223662" y="57150"/>
                      <a:pt x="222427" y="57150"/>
                    </a:cubicBezTo>
                    <a:close/>
                    <a:moveTo>
                      <a:pt x="261938" y="50536"/>
                    </a:moveTo>
                    <a:cubicBezTo>
                      <a:pt x="261938" y="50536"/>
                      <a:pt x="261938" y="51859"/>
                      <a:pt x="262997" y="53182"/>
                    </a:cubicBezTo>
                    <a:cubicBezTo>
                      <a:pt x="265113" y="55828"/>
                      <a:pt x="265113" y="57151"/>
                      <a:pt x="265113" y="57151"/>
                    </a:cubicBezTo>
                    <a:cubicBezTo>
                      <a:pt x="265113" y="57151"/>
                      <a:pt x="264055" y="53182"/>
                      <a:pt x="261938" y="50536"/>
                    </a:cubicBezTo>
                    <a:close/>
                    <a:moveTo>
                      <a:pt x="149309" y="44450"/>
                    </a:moveTo>
                    <a:cubicBezTo>
                      <a:pt x="146635" y="45799"/>
                      <a:pt x="146635" y="45799"/>
                      <a:pt x="143961" y="47149"/>
                    </a:cubicBezTo>
                    <a:cubicBezTo>
                      <a:pt x="143961" y="47149"/>
                      <a:pt x="143961" y="47149"/>
                      <a:pt x="146635" y="51197"/>
                    </a:cubicBezTo>
                    <a:cubicBezTo>
                      <a:pt x="149309" y="49847"/>
                      <a:pt x="154656" y="51197"/>
                      <a:pt x="154656" y="53896"/>
                    </a:cubicBezTo>
                    <a:cubicBezTo>
                      <a:pt x="151982" y="57944"/>
                      <a:pt x="150646" y="60643"/>
                      <a:pt x="147972" y="63341"/>
                    </a:cubicBezTo>
                    <a:cubicBezTo>
                      <a:pt x="145298" y="63341"/>
                      <a:pt x="143961" y="64691"/>
                      <a:pt x="141288" y="64691"/>
                    </a:cubicBezTo>
                    <a:cubicBezTo>
                      <a:pt x="143961" y="64691"/>
                      <a:pt x="146635" y="64691"/>
                      <a:pt x="147972" y="66040"/>
                    </a:cubicBezTo>
                    <a:cubicBezTo>
                      <a:pt x="151982" y="71438"/>
                      <a:pt x="151982" y="71438"/>
                      <a:pt x="151982" y="71438"/>
                    </a:cubicBezTo>
                    <a:cubicBezTo>
                      <a:pt x="157330" y="60643"/>
                      <a:pt x="160004" y="61992"/>
                      <a:pt x="164014" y="66040"/>
                    </a:cubicBezTo>
                    <a:cubicBezTo>
                      <a:pt x="165351" y="64691"/>
                      <a:pt x="166688" y="63341"/>
                      <a:pt x="166688" y="60643"/>
                    </a:cubicBezTo>
                    <a:cubicBezTo>
                      <a:pt x="164014" y="60643"/>
                      <a:pt x="164014" y="56594"/>
                      <a:pt x="164014" y="55245"/>
                    </a:cubicBezTo>
                    <a:cubicBezTo>
                      <a:pt x="162677" y="53896"/>
                      <a:pt x="161340" y="52546"/>
                      <a:pt x="161340" y="49847"/>
                    </a:cubicBezTo>
                    <a:cubicBezTo>
                      <a:pt x="161340" y="49847"/>
                      <a:pt x="160004" y="49847"/>
                      <a:pt x="158667" y="49847"/>
                    </a:cubicBezTo>
                    <a:cubicBezTo>
                      <a:pt x="155993" y="48498"/>
                      <a:pt x="154656" y="48498"/>
                      <a:pt x="154656" y="48498"/>
                    </a:cubicBezTo>
                    <a:cubicBezTo>
                      <a:pt x="153319" y="47149"/>
                      <a:pt x="153319" y="45799"/>
                      <a:pt x="153319" y="45799"/>
                    </a:cubicBezTo>
                    <a:cubicBezTo>
                      <a:pt x="151982" y="45799"/>
                      <a:pt x="150646" y="47149"/>
                      <a:pt x="149309" y="48498"/>
                    </a:cubicBezTo>
                    <a:cubicBezTo>
                      <a:pt x="149309" y="48498"/>
                      <a:pt x="149309" y="47149"/>
                      <a:pt x="149309" y="44450"/>
                    </a:cubicBezTo>
                    <a:close/>
                    <a:moveTo>
                      <a:pt x="121016" y="38100"/>
                    </a:moveTo>
                    <a:cubicBezTo>
                      <a:pt x="121016" y="39399"/>
                      <a:pt x="118330" y="40698"/>
                      <a:pt x="118330" y="41996"/>
                    </a:cubicBezTo>
                    <a:cubicBezTo>
                      <a:pt x="118330" y="43295"/>
                      <a:pt x="119673" y="44594"/>
                      <a:pt x="118330" y="44594"/>
                    </a:cubicBezTo>
                    <a:cubicBezTo>
                      <a:pt x="118330" y="45893"/>
                      <a:pt x="118330" y="45893"/>
                      <a:pt x="118330" y="47192"/>
                    </a:cubicBezTo>
                    <a:cubicBezTo>
                      <a:pt x="118330" y="47192"/>
                      <a:pt x="115643" y="47192"/>
                      <a:pt x="114300" y="47192"/>
                    </a:cubicBezTo>
                    <a:cubicBezTo>
                      <a:pt x="116986" y="51089"/>
                      <a:pt x="123703" y="52388"/>
                      <a:pt x="131763" y="45893"/>
                    </a:cubicBezTo>
                    <a:cubicBezTo>
                      <a:pt x="131763" y="44594"/>
                      <a:pt x="131763" y="44594"/>
                      <a:pt x="131763" y="44594"/>
                    </a:cubicBezTo>
                    <a:cubicBezTo>
                      <a:pt x="129076" y="44594"/>
                      <a:pt x="129076" y="43295"/>
                      <a:pt x="127733" y="41996"/>
                    </a:cubicBezTo>
                    <a:cubicBezTo>
                      <a:pt x="127733" y="41996"/>
                      <a:pt x="126390" y="43295"/>
                      <a:pt x="125046" y="43295"/>
                    </a:cubicBezTo>
                    <a:cubicBezTo>
                      <a:pt x="123703" y="43295"/>
                      <a:pt x="122360" y="41996"/>
                      <a:pt x="122360" y="40698"/>
                    </a:cubicBezTo>
                    <a:cubicBezTo>
                      <a:pt x="122360" y="39399"/>
                      <a:pt x="122360" y="39399"/>
                      <a:pt x="121016" y="38100"/>
                    </a:cubicBezTo>
                    <a:close/>
                    <a:moveTo>
                      <a:pt x="144463" y="34925"/>
                    </a:moveTo>
                    <a:cubicBezTo>
                      <a:pt x="142875" y="36116"/>
                      <a:pt x="141287" y="36116"/>
                      <a:pt x="141287" y="36116"/>
                    </a:cubicBezTo>
                    <a:cubicBezTo>
                      <a:pt x="141287" y="37306"/>
                      <a:pt x="139700" y="38497"/>
                      <a:pt x="139700" y="39688"/>
                    </a:cubicBezTo>
                    <a:cubicBezTo>
                      <a:pt x="139700" y="39688"/>
                      <a:pt x="141287" y="39688"/>
                      <a:pt x="144463" y="37306"/>
                    </a:cubicBezTo>
                    <a:cubicBezTo>
                      <a:pt x="144463" y="37306"/>
                      <a:pt x="144463" y="36116"/>
                      <a:pt x="144463" y="34925"/>
                    </a:cubicBezTo>
                    <a:close/>
                    <a:moveTo>
                      <a:pt x="89343" y="34925"/>
                    </a:moveTo>
                    <a:cubicBezTo>
                      <a:pt x="80126" y="40192"/>
                      <a:pt x="72226" y="45459"/>
                      <a:pt x="64325" y="53360"/>
                    </a:cubicBezTo>
                    <a:cubicBezTo>
                      <a:pt x="65642" y="53360"/>
                      <a:pt x="68275" y="53360"/>
                      <a:pt x="68275" y="53360"/>
                    </a:cubicBezTo>
                    <a:cubicBezTo>
                      <a:pt x="57741" y="63895"/>
                      <a:pt x="49840" y="71796"/>
                      <a:pt x="43257" y="77063"/>
                    </a:cubicBezTo>
                    <a:cubicBezTo>
                      <a:pt x="26139" y="100766"/>
                      <a:pt x="15605" y="129736"/>
                      <a:pt x="14288" y="161340"/>
                    </a:cubicBezTo>
                    <a:cubicBezTo>
                      <a:pt x="39306" y="177142"/>
                      <a:pt x="51157" y="207429"/>
                      <a:pt x="51157" y="207429"/>
                    </a:cubicBezTo>
                    <a:cubicBezTo>
                      <a:pt x="34039" y="235082"/>
                      <a:pt x="48524" y="242983"/>
                      <a:pt x="59058" y="248250"/>
                    </a:cubicBezTo>
                    <a:cubicBezTo>
                      <a:pt x="59058" y="250884"/>
                      <a:pt x="60375" y="253517"/>
                      <a:pt x="60375" y="256151"/>
                    </a:cubicBezTo>
                    <a:cubicBezTo>
                      <a:pt x="64325" y="260102"/>
                      <a:pt x="77493" y="270636"/>
                      <a:pt x="88027" y="274587"/>
                    </a:cubicBezTo>
                    <a:cubicBezTo>
                      <a:pt x="91977" y="290388"/>
                      <a:pt x="99878" y="303557"/>
                      <a:pt x="114362" y="314091"/>
                    </a:cubicBezTo>
                    <a:cubicBezTo>
                      <a:pt x="122263" y="316725"/>
                      <a:pt x="130163" y="319358"/>
                      <a:pt x="138064" y="320675"/>
                    </a:cubicBezTo>
                    <a:cubicBezTo>
                      <a:pt x="136747" y="319358"/>
                      <a:pt x="136747" y="318042"/>
                      <a:pt x="138064" y="316725"/>
                    </a:cubicBezTo>
                    <a:cubicBezTo>
                      <a:pt x="132797" y="315408"/>
                      <a:pt x="132797" y="315408"/>
                      <a:pt x="132797" y="315408"/>
                    </a:cubicBezTo>
                    <a:cubicBezTo>
                      <a:pt x="136747" y="315408"/>
                      <a:pt x="138064" y="314091"/>
                      <a:pt x="142014" y="315408"/>
                    </a:cubicBezTo>
                    <a:cubicBezTo>
                      <a:pt x="142014" y="314091"/>
                      <a:pt x="140697" y="312774"/>
                      <a:pt x="140697" y="311457"/>
                    </a:cubicBezTo>
                    <a:cubicBezTo>
                      <a:pt x="143331" y="310141"/>
                      <a:pt x="147281" y="310141"/>
                      <a:pt x="151232" y="307507"/>
                    </a:cubicBezTo>
                    <a:cubicBezTo>
                      <a:pt x="151232" y="307507"/>
                      <a:pt x="152548" y="307507"/>
                      <a:pt x="153865" y="308824"/>
                    </a:cubicBezTo>
                    <a:cubicBezTo>
                      <a:pt x="156499" y="306190"/>
                      <a:pt x="156499" y="306190"/>
                      <a:pt x="156499" y="306190"/>
                    </a:cubicBezTo>
                    <a:cubicBezTo>
                      <a:pt x="156499" y="298289"/>
                      <a:pt x="156499" y="298289"/>
                      <a:pt x="155182" y="294339"/>
                    </a:cubicBezTo>
                    <a:cubicBezTo>
                      <a:pt x="174933" y="282487"/>
                      <a:pt x="174933" y="282487"/>
                      <a:pt x="172300" y="275903"/>
                    </a:cubicBezTo>
                    <a:cubicBezTo>
                      <a:pt x="184151" y="262735"/>
                      <a:pt x="184151" y="262735"/>
                      <a:pt x="184151" y="254834"/>
                    </a:cubicBezTo>
                    <a:cubicBezTo>
                      <a:pt x="184151" y="254834"/>
                      <a:pt x="184151" y="253517"/>
                      <a:pt x="184151" y="252201"/>
                    </a:cubicBezTo>
                    <a:cubicBezTo>
                      <a:pt x="184151" y="252201"/>
                      <a:pt x="157815" y="250884"/>
                      <a:pt x="142014" y="236399"/>
                    </a:cubicBezTo>
                    <a:cubicBezTo>
                      <a:pt x="139381" y="236399"/>
                      <a:pt x="136747" y="236399"/>
                      <a:pt x="130163" y="241666"/>
                    </a:cubicBezTo>
                    <a:cubicBezTo>
                      <a:pt x="128847" y="240349"/>
                      <a:pt x="127530" y="239032"/>
                      <a:pt x="126213" y="237716"/>
                    </a:cubicBezTo>
                    <a:cubicBezTo>
                      <a:pt x="130163" y="233765"/>
                      <a:pt x="130163" y="233765"/>
                      <a:pt x="130163" y="233765"/>
                    </a:cubicBezTo>
                    <a:cubicBezTo>
                      <a:pt x="123579" y="221914"/>
                      <a:pt x="122263" y="221914"/>
                      <a:pt x="116996" y="220597"/>
                    </a:cubicBezTo>
                    <a:cubicBezTo>
                      <a:pt x="107778" y="219280"/>
                      <a:pt x="107778" y="219280"/>
                      <a:pt x="105145" y="211379"/>
                    </a:cubicBezTo>
                    <a:cubicBezTo>
                      <a:pt x="102511" y="208746"/>
                      <a:pt x="102511" y="208746"/>
                      <a:pt x="102511" y="208746"/>
                    </a:cubicBezTo>
                    <a:cubicBezTo>
                      <a:pt x="97244" y="203478"/>
                      <a:pt x="89343" y="200845"/>
                      <a:pt x="81443" y="198211"/>
                    </a:cubicBezTo>
                    <a:cubicBezTo>
                      <a:pt x="77493" y="198211"/>
                      <a:pt x="77493" y="198211"/>
                      <a:pt x="77493" y="198211"/>
                    </a:cubicBezTo>
                    <a:cubicBezTo>
                      <a:pt x="72226" y="195577"/>
                      <a:pt x="70909" y="194260"/>
                      <a:pt x="66958" y="191627"/>
                    </a:cubicBezTo>
                    <a:cubicBezTo>
                      <a:pt x="60375" y="196894"/>
                      <a:pt x="57741" y="196894"/>
                      <a:pt x="45890" y="187676"/>
                    </a:cubicBezTo>
                    <a:cubicBezTo>
                      <a:pt x="45890" y="186360"/>
                      <a:pt x="41940" y="181092"/>
                      <a:pt x="35356" y="177142"/>
                    </a:cubicBezTo>
                    <a:cubicBezTo>
                      <a:pt x="34039" y="174508"/>
                      <a:pt x="34039" y="174508"/>
                      <a:pt x="34039" y="174508"/>
                    </a:cubicBezTo>
                    <a:cubicBezTo>
                      <a:pt x="34039" y="170558"/>
                      <a:pt x="34039" y="167924"/>
                      <a:pt x="35356" y="165290"/>
                    </a:cubicBezTo>
                    <a:cubicBezTo>
                      <a:pt x="37990" y="162657"/>
                      <a:pt x="37990" y="161340"/>
                      <a:pt x="39306" y="158706"/>
                    </a:cubicBezTo>
                    <a:cubicBezTo>
                      <a:pt x="35356" y="158706"/>
                      <a:pt x="34039" y="160023"/>
                      <a:pt x="30089" y="163974"/>
                    </a:cubicBezTo>
                    <a:cubicBezTo>
                      <a:pt x="28772" y="162657"/>
                      <a:pt x="27455" y="162657"/>
                      <a:pt x="26139" y="161340"/>
                    </a:cubicBezTo>
                    <a:cubicBezTo>
                      <a:pt x="24822" y="160023"/>
                      <a:pt x="23505" y="152122"/>
                      <a:pt x="24822" y="144221"/>
                    </a:cubicBezTo>
                    <a:cubicBezTo>
                      <a:pt x="27455" y="142905"/>
                      <a:pt x="27455" y="142905"/>
                      <a:pt x="32722" y="132370"/>
                    </a:cubicBezTo>
                    <a:cubicBezTo>
                      <a:pt x="43257" y="132370"/>
                      <a:pt x="43257" y="132370"/>
                      <a:pt x="48524" y="137637"/>
                    </a:cubicBezTo>
                    <a:cubicBezTo>
                      <a:pt x="49840" y="136320"/>
                      <a:pt x="52474" y="135004"/>
                      <a:pt x="53791" y="133687"/>
                    </a:cubicBezTo>
                    <a:cubicBezTo>
                      <a:pt x="55108" y="138954"/>
                      <a:pt x="55108" y="138954"/>
                      <a:pt x="55108" y="138954"/>
                    </a:cubicBezTo>
                    <a:cubicBezTo>
                      <a:pt x="57741" y="138954"/>
                      <a:pt x="57741" y="138954"/>
                      <a:pt x="60375" y="137637"/>
                    </a:cubicBezTo>
                    <a:cubicBezTo>
                      <a:pt x="59058" y="144221"/>
                      <a:pt x="60375" y="150805"/>
                      <a:pt x="60375" y="157390"/>
                    </a:cubicBezTo>
                    <a:cubicBezTo>
                      <a:pt x="63008" y="156073"/>
                      <a:pt x="65642" y="153439"/>
                      <a:pt x="68275" y="152122"/>
                    </a:cubicBezTo>
                    <a:cubicBezTo>
                      <a:pt x="65642" y="146855"/>
                      <a:pt x="65642" y="146855"/>
                      <a:pt x="65642" y="146855"/>
                    </a:cubicBezTo>
                    <a:cubicBezTo>
                      <a:pt x="66958" y="142905"/>
                      <a:pt x="66958" y="141588"/>
                      <a:pt x="70909" y="136320"/>
                    </a:cubicBezTo>
                    <a:cubicBezTo>
                      <a:pt x="69592" y="137637"/>
                      <a:pt x="69592" y="138954"/>
                      <a:pt x="69592" y="140271"/>
                    </a:cubicBezTo>
                    <a:cubicBezTo>
                      <a:pt x="72226" y="137637"/>
                      <a:pt x="76176" y="137637"/>
                      <a:pt x="80126" y="135004"/>
                    </a:cubicBezTo>
                    <a:cubicBezTo>
                      <a:pt x="82760" y="135004"/>
                      <a:pt x="85393" y="135004"/>
                      <a:pt x="86710" y="136320"/>
                    </a:cubicBezTo>
                    <a:cubicBezTo>
                      <a:pt x="94611" y="127103"/>
                      <a:pt x="94611" y="127103"/>
                      <a:pt x="97244" y="124469"/>
                    </a:cubicBezTo>
                    <a:cubicBezTo>
                      <a:pt x="109095" y="119202"/>
                      <a:pt x="109095" y="119202"/>
                      <a:pt x="140697" y="111301"/>
                    </a:cubicBezTo>
                    <a:cubicBezTo>
                      <a:pt x="136747" y="111301"/>
                      <a:pt x="136747" y="111301"/>
                      <a:pt x="135430" y="108667"/>
                    </a:cubicBezTo>
                    <a:cubicBezTo>
                      <a:pt x="136747" y="107350"/>
                      <a:pt x="138064" y="104716"/>
                      <a:pt x="139381" y="103399"/>
                    </a:cubicBezTo>
                    <a:cubicBezTo>
                      <a:pt x="138064" y="103399"/>
                      <a:pt x="138064" y="103399"/>
                      <a:pt x="124896" y="106033"/>
                    </a:cubicBezTo>
                    <a:cubicBezTo>
                      <a:pt x="131480" y="100766"/>
                      <a:pt x="138064" y="100766"/>
                      <a:pt x="149915" y="100766"/>
                    </a:cubicBezTo>
                    <a:cubicBezTo>
                      <a:pt x="152548" y="100766"/>
                      <a:pt x="152548" y="100766"/>
                      <a:pt x="164399" y="91548"/>
                    </a:cubicBezTo>
                    <a:cubicBezTo>
                      <a:pt x="161766" y="91548"/>
                      <a:pt x="160449" y="91548"/>
                      <a:pt x="156499" y="94182"/>
                    </a:cubicBezTo>
                    <a:cubicBezTo>
                      <a:pt x="156499" y="91548"/>
                      <a:pt x="156499" y="91548"/>
                      <a:pt x="157815" y="88914"/>
                    </a:cubicBezTo>
                    <a:cubicBezTo>
                      <a:pt x="156499" y="87598"/>
                      <a:pt x="156499" y="84964"/>
                      <a:pt x="155182" y="83647"/>
                    </a:cubicBezTo>
                    <a:cubicBezTo>
                      <a:pt x="156499" y="82330"/>
                      <a:pt x="156499" y="82330"/>
                      <a:pt x="157815" y="79697"/>
                    </a:cubicBezTo>
                    <a:cubicBezTo>
                      <a:pt x="153865" y="77063"/>
                      <a:pt x="151232" y="77063"/>
                      <a:pt x="147281" y="78380"/>
                    </a:cubicBezTo>
                    <a:cubicBezTo>
                      <a:pt x="142014" y="70479"/>
                      <a:pt x="142014" y="70479"/>
                      <a:pt x="139381" y="69162"/>
                    </a:cubicBezTo>
                    <a:cubicBezTo>
                      <a:pt x="139381" y="70479"/>
                      <a:pt x="139381" y="73113"/>
                      <a:pt x="139381" y="74429"/>
                    </a:cubicBezTo>
                    <a:cubicBezTo>
                      <a:pt x="136747" y="74429"/>
                      <a:pt x="135430" y="74429"/>
                      <a:pt x="134114" y="74429"/>
                    </a:cubicBezTo>
                    <a:cubicBezTo>
                      <a:pt x="127530" y="81013"/>
                      <a:pt x="119629" y="87598"/>
                      <a:pt x="113045" y="94182"/>
                    </a:cubicBezTo>
                    <a:cubicBezTo>
                      <a:pt x="109095" y="90231"/>
                      <a:pt x="107778" y="78380"/>
                      <a:pt x="106461" y="74429"/>
                    </a:cubicBezTo>
                    <a:cubicBezTo>
                      <a:pt x="109095" y="73113"/>
                      <a:pt x="111729" y="71796"/>
                      <a:pt x="114362" y="71796"/>
                    </a:cubicBezTo>
                    <a:cubicBezTo>
                      <a:pt x="119629" y="69162"/>
                      <a:pt x="119629" y="69162"/>
                      <a:pt x="119629" y="69162"/>
                    </a:cubicBezTo>
                    <a:cubicBezTo>
                      <a:pt x="135430" y="58628"/>
                      <a:pt x="135430" y="58628"/>
                      <a:pt x="142014" y="61261"/>
                    </a:cubicBezTo>
                    <a:cubicBezTo>
                      <a:pt x="143331" y="59944"/>
                      <a:pt x="144648" y="58628"/>
                      <a:pt x="145965" y="57311"/>
                    </a:cubicBezTo>
                    <a:cubicBezTo>
                      <a:pt x="145965" y="53360"/>
                      <a:pt x="145965" y="53360"/>
                      <a:pt x="145965" y="53360"/>
                    </a:cubicBezTo>
                    <a:cubicBezTo>
                      <a:pt x="142014" y="54677"/>
                      <a:pt x="140697" y="55994"/>
                      <a:pt x="139381" y="55994"/>
                    </a:cubicBezTo>
                    <a:cubicBezTo>
                      <a:pt x="136747" y="52043"/>
                      <a:pt x="138064" y="48093"/>
                      <a:pt x="138064" y="44142"/>
                    </a:cubicBezTo>
                    <a:cubicBezTo>
                      <a:pt x="131480" y="55994"/>
                      <a:pt x="131480" y="55994"/>
                      <a:pt x="123579" y="55994"/>
                    </a:cubicBezTo>
                    <a:cubicBezTo>
                      <a:pt x="123579" y="55994"/>
                      <a:pt x="123579" y="54677"/>
                      <a:pt x="123579" y="54677"/>
                    </a:cubicBezTo>
                    <a:cubicBezTo>
                      <a:pt x="119629" y="54677"/>
                      <a:pt x="119629" y="54677"/>
                      <a:pt x="116996" y="53360"/>
                    </a:cubicBezTo>
                    <a:cubicBezTo>
                      <a:pt x="115679" y="53360"/>
                      <a:pt x="113045" y="54677"/>
                      <a:pt x="111729" y="54677"/>
                    </a:cubicBezTo>
                    <a:cubicBezTo>
                      <a:pt x="111729" y="54677"/>
                      <a:pt x="111729" y="54677"/>
                      <a:pt x="113045" y="53360"/>
                    </a:cubicBezTo>
                    <a:cubicBezTo>
                      <a:pt x="111729" y="53360"/>
                      <a:pt x="110412" y="53360"/>
                      <a:pt x="109095" y="53360"/>
                    </a:cubicBezTo>
                    <a:cubicBezTo>
                      <a:pt x="109095" y="52043"/>
                      <a:pt x="109095" y="50727"/>
                      <a:pt x="109095" y="49410"/>
                    </a:cubicBezTo>
                    <a:cubicBezTo>
                      <a:pt x="94611" y="55994"/>
                      <a:pt x="94611" y="55994"/>
                      <a:pt x="93294" y="54677"/>
                    </a:cubicBezTo>
                    <a:cubicBezTo>
                      <a:pt x="99878" y="53360"/>
                      <a:pt x="99878" y="52043"/>
                      <a:pt x="107778" y="49410"/>
                    </a:cubicBezTo>
                    <a:cubicBezTo>
                      <a:pt x="106461" y="49410"/>
                      <a:pt x="105145" y="48093"/>
                      <a:pt x="103828" y="48093"/>
                    </a:cubicBezTo>
                    <a:cubicBezTo>
                      <a:pt x="105145" y="45459"/>
                      <a:pt x="105145" y="45459"/>
                      <a:pt x="105145" y="45459"/>
                    </a:cubicBezTo>
                    <a:cubicBezTo>
                      <a:pt x="103828" y="44142"/>
                      <a:pt x="102511" y="44142"/>
                      <a:pt x="101194" y="44142"/>
                    </a:cubicBezTo>
                    <a:cubicBezTo>
                      <a:pt x="97244" y="45459"/>
                      <a:pt x="95927" y="45459"/>
                      <a:pt x="93294" y="44142"/>
                    </a:cubicBezTo>
                    <a:cubicBezTo>
                      <a:pt x="94611" y="42826"/>
                      <a:pt x="95927" y="40192"/>
                      <a:pt x="97244" y="38875"/>
                    </a:cubicBezTo>
                    <a:cubicBezTo>
                      <a:pt x="94611" y="38875"/>
                      <a:pt x="93294" y="38875"/>
                      <a:pt x="88027" y="40192"/>
                    </a:cubicBezTo>
                    <a:cubicBezTo>
                      <a:pt x="88027" y="38875"/>
                      <a:pt x="89343" y="37558"/>
                      <a:pt x="89343" y="37558"/>
                    </a:cubicBezTo>
                    <a:cubicBezTo>
                      <a:pt x="89343" y="36242"/>
                      <a:pt x="88027" y="36242"/>
                      <a:pt x="88027" y="36242"/>
                    </a:cubicBezTo>
                    <a:cubicBezTo>
                      <a:pt x="88027" y="36242"/>
                      <a:pt x="89343" y="34925"/>
                      <a:pt x="89343" y="34925"/>
                    </a:cubicBezTo>
                    <a:close/>
                    <a:moveTo>
                      <a:pt x="131057" y="33338"/>
                    </a:moveTo>
                    <a:cubicBezTo>
                      <a:pt x="128235" y="34661"/>
                      <a:pt x="126824" y="34661"/>
                      <a:pt x="125413" y="35984"/>
                    </a:cubicBezTo>
                    <a:cubicBezTo>
                      <a:pt x="131057" y="35984"/>
                      <a:pt x="131057" y="35984"/>
                      <a:pt x="131057" y="37307"/>
                    </a:cubicBezTo>
                    <a:cubicBezTo>
                      <a:pt x="129646" y="37307"/>
                      <a:pt x="128235" y="38630"/>
                      <a:pt x="128235" y="38630"/>
                    </a:cubicBezTo>
                    <a:cubicBezTo>
                      <a:pt x="129646" y="38630"/>
                      <a:pt x="129646" y="41276"/>
                      <a:pt x="132468" y="41276"/>
                    </a:cubicBezTo>
                    <a:cubicBezTo>
                      <a:pt x="132468" y="41276"/>
                      <a:pt x="133879" y="41276"/>
                      <a:pt x="135291" y="41276"/>
                    </a:cubicBezTo>
                    <a:cubicBezTo>
                      <a:pt x="135291" y="39953"/>
                      <a:pt x="136702" y="39953"/>
                      <a:pt x="138113" y="38630"/>
                    </a:cubicBezTo>
                    <a:cubicBezTo>
                      <a:pt x="136702" y="38630"/>
                      <a:pt x="135291" y="38630"/>
                      <a:pt x="133879" y="39953"/>
                    </a:cubicBezTo>
                    <a:cubicBezTo>
                      <a:pt x="133879" y="38630"/>
                      <a:pt x="133879" y="37307"/>
                      <a:pt x="133879" y="37307"/>
                    </a:cubicBezTo>
                    <a:cubicBezTo>
                      <a:pt x="133879" y="35984"/>
                      <a:pt x="133879" y="35984"/>
                      <a:pt x="135291" y="34661"/>
                    </a:cubicBezTo>
                    <a:cubicBezTo>
                      <a:pt x="133879" y="34661"/>
                      <a:pt x="132468" y="34661"/>
                      <a:pt x="131057" y="34661"/>
                    </a:cubicBezTo>
                    <a:cubicBezTo>
                      <a:pt x="131057" y="34661"/>
                      <a:pt x="131057" y="33338"/>
                      <a:pt x="131057" y="33338"/>
                    </a:cubicBezTo>
                    <a:close/>
                    <a:moveTo>
                      <a:pt x="242094" y="31750"/>
                    </a:moveTo>
                    <a:cubicBezTo>
                      <a:pt x="240771" y="33069"/>
                      <a:pt x="240771" y="33069"/>
                      <a:pt x="238125" y="34387"/>
                    </a:cubicBezTo>
                    <a:cubicBezTo>
                      <a:pt x="246062" y="42301"/>
                      <a:pt x="246062" y="42301"/>
                      <a:pt x="250032" y="48895"/>
                    </a:cubicBezTo>
                    <a:cubicBezTo>
                      <a:pt x="248709" y="52851"/>
                      <a:pt x="248709" y="52851"/>
                      <a:pt x="256646" y="59446"/>
                    </a:cubicBezTo>
                    <a:cubicBezTo>
                      <a:pt x="257969" y="59446"/>
                      <a:pt x="257969" y="59446"/>
                      <a:pt x="257969" y="58127"/>
                    </a:cubicBezTo>
                    <a:cubicBezTo>
                      <a:pt x="257969" y="56808"/>
                      <a:pt x="257969" y="56808"/>
                      <a:pt x="255323" y="52851"/>
                    </a:cubicBezTo>
                    <a:cubicBezTo>
                      <a:pt x="259292" y="56808"/>
                      <a:pt x="259292" y="56808"/>
                      <a:pt x="259292" y="56808"/>
                    </a:cubicBezTo>
                    <a:cubicBezTo>
                      <a:pt x="260615" y="58127"/>
                      <a:pt x="260615" y="58127"/>
                      <a:pt x="260615" y="58127"/>
                    </a:cubicBezTo>
                    <a:cubicBezTo>
                      <a:pt x="261938" y="58127"/>
                      <a:pt x="261938" y="58127"/>
                      <a:pt x="261938" y="58127"/>
                    </a:cubicBezTo>
                    <a:cubicBezTo>
                      <a:pt x="263261" y="54170"/>
                      <a:pt x="263261" y="54170"/>
                      <a:pt x="254000" y="42301"/>
                    </a:cubicBezTo>
                    <a:cubicBezTo>
                      <a:pt x="256646" y="42301"/>
                      <a:pt x="256646" y="42301"/>
                      <a:pt x="256646" y="42301"/>
                    </a:cubicBezTo>
                    <a:cubicBezTo>
                      <a:pt x="261938" y="48895"/>
                      <a:pt x="261938" y="48895"/>
                      <a:pt x="261938" y="48895"/>
                    </a:cubicBezTo>
                    <a:cubicBezTo>
                      <a:pt x="263261" y="48895"/>
                      <a:pt x="264584" y="48895"/>
                      <a:pt x="264584" y="48895"/>
                    </a:cubicBezTo>
                    <a:lnTo>
                      <a:pt x="266420" y="47979"/>
                    </a:lnTo>
                    <a:lnTo>
                      <a:pt x="267977" y="49120"/>
                    </a:lnTo>
                    <a:lnTo>
                      <a:pt x="274175" y="61919"/>
                    </a:lnTo>
                    <a:cubicBezTo>
                      <a:pt x="275167" y="64391"/>
                      <a:pt x="275167" y="65381"/>
                      <a:pt x="275167" y="67359"/>
                    </a:cubicBezTo>
                    <a:cubicBezTo>
                      <a:pt x="273844" y="66040"/>
                      <a:pt x="273844" y="66040"/>
                      <a:pt x="271198" y="64721"/>
                    </a:cubicBezTo>
                    <a:cubicBezTo>
                      <a:pt x="271198" y="66040"/>
                      <a:pt x="269875" y="67359"/>
                      <a:pt x="269875" y="68677"/>
                    </a:cubicBezTo>
                    <a:cubicBezTo>
                      <a:pt x="268553" y="67359"/>
                      <a:pt x="267230" y="67359"/>
                      <a:pt x="263261" y="62083"/>
                    </a:cubicBezTo>
                    <a:cubicBezTo>
                      <a:pt x="263261" y="63402"/>
                      <a:pt x="263261" y="63402"/>
                      <a:pt x="267230" y="68677"/>
                    </a:cubicBezTo>
                    <a:cubicBezTo>
                      <a:pt x="267230" y="69996"/>
                      <a:pt x="265907" y="71315"/>
                      <a:pt x="265907" y="71315"/>
                    </a:cubicBezTo>
                    <a:cubicBezTo>
                      <a:pt x="265907" y="72634"/>
                      <a:pt x="265907" y="75272"/>
                      <a:pt x="265907" y="76591"/>
                    </a:cubicBezTo>
                    <a:cubicBezTo>
                      <a:pt x="259292" y="73953"/>
                      <a:pt x="259292" y="73953"/>
                      <a:pt x="256646" y="72634"/>
                    </a:cubicBezTo>
                    <a:cubicBezTo>
                      <a:pt x="255323" y="72634"/>
                      <a:pt x="255323" y="71315"/>
                      <a:pt x="255323" y="71315"/>
                    </a:cubicBezTo>
                    <a:cubicBezTo>
                      <a:pt x="254000" y="69996"/>
                      <a:pt x="254000" y="69996"/>
                      <a:pt x="254000" y="69996"/>
                    </a:cubicBezTo>
                    <a:cubicBezTo>
                      <a:pt x="252677" y="68677"/>
                      <a:pt x="252677" y="68677"/>
                      <a:pt x="252677" y="68677"/>
                    </a:cubicBezTo>
                    <a:cubicBezTo>
                      <a:pt x="252677" y="67359"/>
                      <a:pt x="252677" y="67359"/>
                      <a:pt x="252677" y="67359"/>
                    </a:cubicBezTo>
                    <a:cubicBezTo>
                      <a:pt x="251355" y="67359"/>
                      <a:pt x="251355" y="67359"/>
                      <a:pt x="251355" y="67359"/>
                    </a:cubicBezTo>
                    <a:cubicBezTo>
                      <a:pt x="251355" y="66040"/>
                      <a:pt x="251355" y="66040"/>
                      <a:pt x="251355" y="66040"/>
                    </a:cubicBezTo>
                    <a:cubicBezTo>
                      <a:pt x="250032" y="66040"/>
                      <a:pt x="250032" y="67359"/>
                      <a:pt x="248709" y="68677"/>
                    </a:cubicBezTo>
                    <a:cubicBezTo>
                      <a:pt x="248709" y="69996"/>
                      <a:pt x="250032" y="71315"/>
                      <a:pt x="256646" y="76591"/>
                    </a:cubicBezTo>
                    <a:cubicBezTo>
                      <a:pt x="256646" y="77909"/>
                      <a:pt x="256646" y="80547"/>
                      <a:pt x="256646" y="81866"/>
                    </a:cubicBezTo>
                    <a:cubicBezTo>
                      <a:pt x="257969" y="83185"/>
                      <a:pt x="259292" y="83185"/>
                      <a:pt x="259292" y="84504"/>
                    </a:cubicBezTo>
                    <a:cubicBezTo>
                      <a:pt x="259292" y="85822"/>
                      <a:pt x="259292" y="85822"/>
                      <a:pt x="259292" y="85822"/>
                    </a:cubicBezTo>
                    <a:cubicBezTo>
                      <a:pt x="261938" y="85822"/>
                      <a:pt x="261938" y="85822"/>
                      <a:pt x="268553" y="96373"/>
                    </a:cubicBezTo>
                    <a:cubicBezTo>
                      <a:pt x="268553" y="97692"/>
                      <a:pt x="267230" y="97692"/>
                      <a:pt x="255323" y="99011"/>
                    </a:cubicBezTo>
                    <a:cubicBezTo>
                      <a:pt x="256646" y="102967"/>
                      <a:pt x="259292" y="106924"/>
                      <a:pt x="261938" y="112200"/>
                    </a:cubicBezTo>
                    <a:cubicBezTo>
                      <a:pt x="260615" y="112200"/>
                      <a:pt x="260615" y="112200"/>
                      <a:pt x="260615" y="112200"/>
                    </a:cubicBezTo>
                    <a:cubicBezTo>
                      <a:pt x="260615" y="113519"/>
                      <a:pt x="260615" y="113519"/>
                      <a:pt x="260615" y="113519"/>
                    </a:cubicBezTo>
                    <a:cubicBezTo>
                      <a:pt x="261938" y="114838"/>
                      <a:pt x="261938" y="114838"/>
                      <a:pt x="261938" y="114838"/>
                    </a:cubicBezTo>
                    <a:cubicBezTo>
                      <a:pt x="261938" y="116156"/>
                      <a:pt x="261938" y="116156"/>
                      <a:pt x="261938" y="116156"/>
                    </a:cubicBezTo>
                    <a:cubicBezTo>
                      <a:pt x="261938" y="117475"/>
                      <a:pt x="261938" y="117475"/>
                      <a:pt x="261938" y="117475"/>
                    </a:cubicBezTo>
                    <a:cubicBezTo>
                      <a:pt x="272521" y="113519"/>
                      <a:pt x="273844" y="113519"/>
                      <a:pt x="279136" y="110881"/>
                    </a:cubicBezTo>
                    <a:cubicBezTo>
                      <a:pt x="277813" y="108243"/>
                      <a:pt x="276490" y="106924"/>
                      <a:pt x="275167" y="104286"/>
                    </a:cubicBezTo>
                    <a:cubicBezTo>
                      <a:pt x="279136" y="100330"/>
                      <a:pt x="277813" y="95054"/>
                      <a:pt x="280459" y="91098"/>
                    </a:cubicBezTo>
                    <a:cubicBezTo>
                      <a:pt x="281782" y="91098"/>
                      <a:pt x="283105" y="89779"/>
                      <a:pt x="284428" y="89779"/>
                    </a:cubicBezTo>
                    <a:cubicBezTo>
                      <a:pt x="288397" y="93736"/>
                      <a:pt x="290381" y="96044"/>
                      <a:pt x="292034" y="97033"/>
                    </a:cubicBezTo>
                    <a:lnTo>
                      <a:pt x="296839" y="96469"/>
                    </a:lnTo>
                    <a:lnTo>
                      <a:pt x="300303" y="101649"/>
                    </a:lnTo>
                    <a:cubicBezTo>
                      <a:pt x="298980" y="99011"/>
                      <a:pt x="298980" y="99011"/>
                      <a:pt x="297657" y="96373"/>
                    </a:cubicBezTo>
                    <a:lnTo>
                      <a:pt x="296839" y="96469"/>
                    </a:lnTo>
                    <a:lnTo>
                      <a:pt x="292365" y="89779"/>
                    </a:lnTo>
                    <a:cubicBezTo>
                      <a:pt x="292365" y="89779"/>
                      <a:pt x="292365" y="91098"/>
                      <a:pt x="292365" y="91098"/>
                    </a:cubicBezTo>
                    <a:cubicBezTo>
                      <a:pt x="291042" y="91098"/>
                      <a:pt x="291042" y="91098"/>
                      <a:pt x="288396" y="88460"/>
                    </a:cubicBezTo>
                    <a:cubicBezTo>
                      <a:pt x="288396" y="88460"/>
                      <a:pt x="288396" y="87141"/>
                      <a:pt x="289719" y="87141"/>
                    </a:cubicBezTo>
                    <a:cubicBezTo>
                      <a:pt x="292365" y="87141"/>
                      <a:pt x="292365" y="87141"/>
                      <a:pt x="308240" y="100330"/>
                    </a:cubicBezTo>
                    <a:cubicBezTo>
                      <a:pt x="309563" y="99011"/>
                      <a:pt x="308240" y="97692"/>
                      <a:pt x="308240" y="97692"/>
                    </a:cubicBezTo>
                    <a:cubicBezTo>
                      <a:pt x="308240" y="96373"/>
                      <a:pt x="308240" y="96373"/>
                      <a:pt x="308240" y="96373"/>
                    </a:cubicBezTo>
                    <a:cubicBezTo>
                      <a:pt x="306917" y="93736"/>
                      <a:pt x="304272" y="91098"/>
                      <a:pt x="302949" y="88460"/>
                    </a:cubicBezTo>
                    <a:cubicBezTo>
                      <a:pt x="296334" y="76591"/>
                      <a:pt x="288066" y="66040"/>
                      <a:pt x="278474" y="56808"/>
                    </a:cubicBezTo>
                    <a:lnTo>
                      <a:pt x="267977" y="49120"/>
                    </a:lnTo>
                    <a:lnTo>
                      <a:pt x="267230" y="47576"/>
                    </a:lnTo>
                    <a:lnTo>
                      <a:pt x="266420" y="47979"/>
                    </a:lnTo>
                    <a:lnTo>
                      <a:pt x="246062" y="33069"/>
                    </a:lnTo>
                    <a:cubicBezTo>
                      <a:pt x="244739" y="33069"/>
                      <a:pt x="243416" y="31750"/>
                      <a:pt x="242094" y="31750"/>
                    </a:cubicBezTo>
                    <a:close/>
                    <a:moveTo>
                      <a:pt x="173336" y="26988"/>
                    </a:moveTo>
                    <a:cubicBezTo>
                      <a:pt x="173336" y="26988"/>
                      <a:pt x="173336" y="26988"/>
                      <a:pt x="172046" y="28287"/>
                    </a:cubicBezTo>
                    <a:cubicBezTo>
                      <a:pt x="170756" y="26988"/>
                      <a:pt x="169466" y="28287"/>
                      <a:pt x="166887" y="28287"/>
                    </a:cubicBezTo>
                    <a:cubicBezTo>
                      <a:pt x="164307" y="28287"/>
                      <a:pt x="164307" y="28287"/>
                      <a:pt x="163017" y="28287"/>
                    </a:cubicBezTo>
                    <a:cubicBezTo>
                      <a:pt x="163017" y="30884"/>
                      <a:pt x="164307" y="30884"/>
                      <a:pt x="165597" y="33482"/>
                    </a:cubicBezTo>
                    <a:cubicBezTo>
                      <a:pt x="159147" y="38678"/>
                      <a:pt x="157857" y="39977"/>
                      <a:pt x="153988" y="39977"/>
                    </a:cubicBezTo>
                    <a:cubicBezTo>
                      <a:pt x="153988" y="39977"/>
                      <a:pt x="155278" y="39977"/>
                      <a:pt x="156568" y="41276"/>
                    </a:cubicBezTo>
                    <a:cubicBezTo>
                      <a:pt x="161727" y="38678"/>
                      <a:pt x="163017" y="38678"/>
                      <a:pt x="164307" y="37379"/>
                    </a:cubicBezTo>
                    <a:cubicBezTo>
                      <a:pt x="164307" y="37379"/>
                      <a:pt x="165597" y="37379"/>
                      <a:pt x="166887" y="38678"/>
                    </a:cubicBezTo>
                    <a:cubicBezTo>
                      <a:pt x="166887" y="37379"/>
                      <a:pt x="168176" y="36080"/>
                      <a:pt x="169466" y="34781"/>
                    </a:cubicBezTo>
                    <a:cubicBezTo>
                      <a:pt x="172046" y="34781"/>
                      <a:pt x="173336" y="33482"/>
                      <a:pt x="174626" y="29586"/>
                    </a:cubicBezTo>
                    <a:cubicBezTo>
                      <a:pt x="174626" y="28287"/>
                      <a:pt x="173336" y="26988"/>
                      <a:pt x="173336" y="26988"/>
                    </a:cubicBezTo>
                    <a:close/>
                    <a:moveTo>
                      <a:pt x="147638" y="26988"/>
                    </a:moveTo>
                    <a:cubicBezTo>
                      <a:pt x="141023" y="31751"/>
                      <a:pt x="141023" y="31751"/>
                      <a:pt x="139700" y="31751"/>
                    </a:cubicBezTo>
                    <a:cubicBezTo>
                      <a:pt x="143669" y="31751"/>
                      <a:pt x="143669" y="31751"/>
                      <a:pt x="144992" y="30163"/>
                    </a:cubicBezTo>
                    <a:cubicBezTo>
                      <a:pt x="143669" y="31751"/>
                      <a:pt x="143669" y="31751"/>
                      <a:pt x="144992" y="31751"/>
                    </a:cubicBezTo>
                    <a:cubicBezTo>
                      <a:pt x="144992" y="31751"/>
                      <a:pt x="144992" y="31751"/>
                      <a:pt x="146315" y="30163"/>
                    </a:cubicBezTo>
                    <a:cubicBezTo>
                      <a:pt x="147638" y="30163"/>
                      <a:pt x="147638" y="30163"/>
                      <a:pt x="147638" y="26988"/>
                    </a:cubicBezTo>
                    <a:close/>
                    <a:moveTo>
                      <a:pt x="195455" y="23813"/>
                    </a:moveTo>
                    <a:cubicBezTo>
                      <a:pt x="195455" y="25136"/>
                      <a:pt x="194108" y="25136"/>
                      <a:pt x="194108" y="25136"/>
                    </a:cubicBezTo>
                    <a:cubicBezTo>
                      <a:pt x="192761" y="25136"/>
                      <a:pt x="192761" y="25136"/>
                      <a:pt x="192761" y="25136"/>
                    </a:cubicBezTo>
                    <a:cubicBezTo>
                      <a:pt x="192761" y="25136"/>
                      <a:pt x="191414" y="25136"/>
                      <a:pt x="191414" y="25136"/>
                    </a:cubicBezTo>
                    <a:cubicBezTo>
                      <a:pt x="190067" y="26459"/>
                      <a:pt x="190067" y="27782"/>
                      <a:pt x="190067" y="29104"/>
                    </a:cubicBezTo>
                    <a:cubicBezTo>
                      <a:pt x="190067" y="29104"/>
                      <a:pt x="188720" y="27782"/>
                      <a:pt x="187373" y="27782"/>
                    </a:cubicBezTo>
                    <a:cubicBezTo>
                      <a:pt x="186026" y="27782"/>
                      <a:pt x="184679" y="27782"/>
                      <a:pt x="184679" y="27782"/>
                    </a:cubicBezTo>
                    <a:cubicBezTo>
                      <a:pt x="183332" y="27782"/>
                      <a:pt x="181985" y="26459"/>
                      <a:pt x="179292" y="26459"/>
                    </a:cubicBezTo>
                    <a:cubicBezTo>
                      <a:pt x="179292" y="26459"/>
                      <a:pt x="179292" y="29104"/>
                      <a:pt x="179292" y="29104"/>
                    </a:cubicBezTo>
                    <a:cubicBezTo>
                      <a:pt x="179292" y="29104"/>
                      <a:pt x="177945" y="29104"/>
                      <a:pt x="176598" y="27782"/>
                    </a:cubicBezTo>
                    <a:cubicBezTo>
                      <a:pt x="175251" y="31750"/>
                      <a:pt x="172557" y="33073"/>
                      <a:pt x="169863" y="37042"/>
                    </a:cubicBezTo>
                    <a:cubicBezTo>
                      <a:pt x="171210" y="37042"/>
                      <a:pt x="173904" y="38365"/>
                      <a:pt x="173904" y="38365"/>
                    </a:cubicBezTo>
                    <a:cubicBezTo>
                      <a:pt x="176598" y="39688"/>
                      <a:pt x="177945" y="43657"/>
                      <a:pt x="179292" y="44979"/>
                    </a:cubicBezTo>
                    <a:cubicBezTo>
                      <a:pt x="179292" y="46302"/>
                      <a:pt x="179292" y="47625"/>
                      <a:pt x="179292" y="48948"/>
                    </a:cubicBezTo>
                    <a:cubicBezTo>
                      <a:pt x="180639" y="50271"/>
                      <a:pt x="180639" y="51594"/>
                      <a:pt x="181985" y="52917"/>
                    </a:cubicBezTo>
                    <a:cubicBezTo>
                      <a:pt x="180639" y="55563"/>
                      <a:pt x="179292" y="56886"/>
                      <a:pt x="179292" y="59532"/>
                    </a:cubicBezTo>
                    <a:cubicBezTo>
                      <a:pt x="177945" y="60854"/>
                      <a:pt x="177945" y="60854"/>
                      <a:pt x="177945" y="60854"/>
                    </a:cubicBezTo>
                    <a:cubicBezTo>
                      <a:pt x="177945" y="63500"/>
                      <a:pt x="180639" y="64823"/>
                      <a:pt x="180639" y="68792"/>
                    </a:cubicBezTo>
                    <a:cubicBezTo>
                      <a:pt x="183332" y="68792"/>
                      <a:pt x="184679" y="71438"/>
                      <a:pt x="187373" y="71438"/>
                    </a:cubicBezTo>
                    <a:cubicBezTo>
                      <a:pt x="190067" y="71438"/>
                      <a:pt x="190067" y="70115"/>
                      <a:pt x="188720" y="67469"/>
                    </a:cubicBezTo>
                    <a:cubicBezTo>
                      <a:pt x="192761" y="67469"/>
                      <a:pt x="204884" y="60854"/>
                      <a:pt x="214313" y="50271"/>
                    </a:cubicBezTo>
                    <a:cubicBezTo>
                      <a:pt x="212966" y="50271"/>
                      <a:pt x="208925" y="47625"/>
                      <a:pt x="208925" y="47625"/>
                    </a:cubicBezTo>
                    <a:cubicBezTo>
                      <a:pt x="208925" y="46302"/>
                      <a:pt x="210272" y="46302"/>
                      <a:pt x="214313" y="46302"/>
                    </a:cubicBezTo>
                    <a:cubicBezTo>
                      <a:pt x="212966" y="44979"/>
                      <a:pt x="211619" y="42334"/>
                      <a:pt x="210272" y="41011"/>
                    </a:cubicBezTo>
                    <a:cubicBezTo>
                      <a:pt x="211619" y="41011"/>
                      <a:pt x="211619" y="41011"/>
                      <a:pt x="214313" y="42334"/>
                    </a:cubicBezTo>
                    <a:cubicBezTo>
                      <a:pt x="212966" y="41011"/>
                      <a:pt x="212966" y="39688"/>
                      <a:pt x="212966" y="38365"/>
                    </a:cubicBezTo>
                    <a:cubicBezTo>
                      <a:pt x="206231" y="33073"/>
                      <a:pt x="204884" y="26459"/>
                      <a:pt x="204884" y="26459"/>
                    </a:cubicBezTo>
                    <a:cubicBezTo>
                      <a:pt x="202190" y="29104"/>
                      <a:pt x="200843" y="29104"/>
                      <a:pt x="199496" y="27782"/>
                    </a:cubicBezTo>
                    <a:cubicBezTo>
                      <a:pt x="199496" y="27782"/>
                      <a:pt x="198149" y="26459"/>
                      <a:pt x="198149" y="26459"/>
                    </a:cubicBezTo>
                    <a:cubicBezTo>
                      <a:pt x="198149" y="26459"/>
                      <a:pt x="199496" y="26459"/>
                      <a:pt x="200843" y="25136"/>
                    </a:cubicBezTo>
                    <a:cubicBezTo>
                      <a:pt x="196802" y="23813"/>
                      <a:pt x="196802" y="23813"/>
                      <a:pt x="196802" y="23813"/>
                    </a:cubicBezTo>
                    <a:cubicBezTo>
                      <a:pt x="195455" y="23813"/>
                      <a:pt x="195455" y="23813"/>
                      <a:pt x="195455" y="23813"/>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8" name="组合 17"/>
            <p:cNvGrpSpPr/>
            <p:nvPr/>
          </p:nvGrpSpPr>
          <p:grpSpPr>
            <a:xfrm>
              <a:off x="6557791" y="4844828"/>
              <a:ext cx="2246768" cy="761065"/>
              <a:chOff x="5969921" y="4384209"/>
              <a:chExt cx="2246768" cy="761065"/>
            </a:xfrm>
          </p:grpSpPr>
          <p:sp>
            <p:nvSpPr>
              <p:cNvPr id="19" name="PA-矩形 52"/>
              <p:cNvSpPr/>
              <p:nvPr>
                <p:custDataLst>
                  <p:tags r:id="rId15"/>
                </p:custDataLst>
              </p:nvPr>
            </p:nvSpPr>
            <p:spPr>
              <a:xfrm>
                <a:off x="5969921" y="4832988"/>
                <a:ext cx="2246768" cy="312286"/>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en-GB" altLang="zh-CN" sz="120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0" name="PA-矩形 53"/>
              <p:cNvSpPr/>
              <p:nvPr>
                <p:custDataLst>
                  <p:tags r:id="rId16"/>
                </p:custDataLst>
              </p:nvPr>
            </p:nvSpPr>
            <p:spPr>
              <a:xfrm>
                <a:off x="6076950" y="4384209"/>
                <a:ext cx="2032708" cy="456051"/>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输入文字</a:t>
                </a:r>
                <a:endPar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23" name="PA-组合 56"/>
          <p:cNvGrpSpPr/>
          <p:nvPr>
            <p:custDataLst>
              <p:tags r:id="rId17"/>
            </p:custDataLst>
          </p:nvPr>
        </p:nvGrpSpPr>
        <p:grpSpPr>
          <a:xfrm>
            <a:off x="8766426" y="3865811"/>
            <a:ext cx="2147438" cy="1631956"/>
            <a:chOff x="8904284" y="3898451"/>
            <a:chExt cx="2246768" cy="1707442"/>
          </a:xfrm>
        </p:grpSpPr>
        <p:grpSp>
          <p:nvGrpSpPr>
            <p:cNvPr id="24" name="组合 23"/>
            <p:cNvGrpSpPr/>
            <p:nvPr/>
          </p:nvGrpSpPr>
          <p:grpSpPr>
            <a:xfrm>
              <a:off x="9661070" y="3898451"/>
              <a:ext cx="733197" cy="733197"/>
              <a:chOff x="911063" y="1701800"/>
              <a:chExt cx="908182" cy="908182"/>
            </a:xfrm>
          </p:grpSpPr>
          <p:sp>
            <p:nvSpPr>
              <p:cNvPr id="28" name="PA-椭圆 83"/>
              <p:cNvSpPr/>
              <p:nvPr>
                <p:custDataLst>
                  <p:tags r:id="rId18"/>
                </p:custDataLst>
              </p:nvPr>
            </p:nvSpPr>
            <p:spPr>
              <a:xfrm>
                <a:off x="911063" y="1701800"/>
                <a:ext cx="908182" cy="908182"/>
              </a:xfrm>
              <a:prstGeom prst="ellipse">
                <a:avLst/>
              </a:prstGeom>
              <a:noFill/>
              <a:ln w="25400" cap="flat" cmpd="sng" algn="ctr">
                <a:solidFill>
                  <a:schemeClr val="accent1"/>
                </a:solidFill>
                <a:prstDash val="solid"/>
                <a:miter lim="800000"/>
                <a:headEnd type="none" w="med" len="med"/>
                <a:tailEnd type="none" w="med" len="med"/>
              </a:ln>
              <a:effectLst/>
            </p:spPr>
            <p:txBody>
              <a:bodyPr rtlCol="0" anchor="ctr"/>
              <a:lstStyle/>
              <a:p>
                <a:pPr algn="ctr"/>
                <a:endParaRPr lang="zh-CN" altLang="en-US" b="1" kern="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PA-statistics-on-laptop_82095"/>
              <p:cNvSpPr>
                <a:spLocks noChangeAspect="1"/>
              </p:cNvSpPr>
              <p:nvPr>
                <p:custDataLst>
                  <p:tags r:id="rId19"/>
                </p:custDataLst>
              </p:nvPr>
            </p:nvSpPr>
            <p:spPr bwMode="auto">
              <a:xfrm>
                <a:off x="1108970" y="1965858"/>
                <a:ext cx="512367" cy="38006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accent1"/>
              </a:solidFill>
              <a:ln>
                <a:noFill/>
              </a:ln>
            </p:spPr>
            <p:txBody>
              <a:bodyPr/>
              <a:lstStyle/>
              <a:p>
                <a:endParaRPr lang="zh-CN" altLang="en-US"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5" name="组合 24"/>
            <p:cNvGrpSpPr/>
            <p:nvPr/>
          </p:nvGrpSpPr>
          <p:grpSpPr>
            <a:xfrm>
              <a:off x="8904284" y="4844828"/>
              <a:ext cx="2246768" cy="761065"/>
              <a:chOff x="5969921" y="4384209"/>
              <a:chExt cx="2246768" cy="761065"/>
            </a:xfrm>
          </p:grpSpPr>
          <p:sp>
            <p:nvSpPr>
              <p:cNvPr id="26" name="PA-矩形 59"/>
              <p:cNvSpPr/>
              <p:nvPr>
                <p:custDataLst>
                  <p:tags r:id="rId20"/>
                </p:custDataLst>
              </p:nvPr>
            </p:nvSpPr>
            <p:spPr>
              <a:xfrm>
                <a:off x="5969921" y="4832988"/>
                <a:ext cx="2246768" cy="312286"/>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altLang="zh-CN" sz="120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rPr>
                  <a:t>,</a:t>
                </a:r>
                <a:endParaRPr kumimoji="0" lang="en-GB" altLang="zh-CN" sz="120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7" name="PA-矩形 60"/>
              <p:cNvSpPr/>
              <p:nvPr>
                <p:custDataLst>
                  <p:tags r:id="rId21"/>
                </p:custDataLst>
              </p:nvPr>
            </p:nvSpPr>
            <p:spPr>
              <a:xfrm>
                <a:off x="6076950" y="4384209"/>
                <a:ext cx="2032708" cy="456051"/>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输入文字</a:t>
                </a:r>
                <a:endParaRPr kumimoji="0" lang="zh-CN" altLang="en-US" sz="2000" b="1"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sp>
        <p:nvSpPr>
          <p:cNvPr id="30" name="PA-文本框 18"/>
          <p:cNvSpPr txBox="1"/>
          <p:nvPr>
            <p:custDataLst>
              <p:tags r:id="rId22"/>
            </p:custDataLst>
          </p:nvPr>
        </p:nvSpPr>
        <p:spPr>
          <a:xfrm>
            <a:off x="4260648" y="5206834"/>
            <a:ext cx="2160725" cy="734112"/>
          </a:xfrm>
          <a:prstGeom prst="rect">
            <a:avLst/>
          </a:prstGeom>
          <a:noFill/>
        </p:spPr>
        <p:txBody>
          <a:bodyPr wrap="square" rtlCol="0">
            <a:spAutoFit/>
          </a:bodyPr>
          <a:lstStyle/>
          <a:p>
            <a:pPr lvl="0" algn="r">
              <a:lnSpc>
                <a:spcPct val="13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点击输入标题，点击输入标题，点击</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PA-文本框 18"/>
          <p:cNvSpPr txBox="1"/>
          <p:nvPr>
            <p:custDataLst>
              <p:tags r:id="rId23"/>
            </p:custDataLst>
          </p:nvPr>
        </p:nvSpPr>
        <p:spPr>
          <a:xfrm>
            <a:off x="6513537" y="5206834"/>
            <a:ext cx="2160725" cy="734112"/>
          </a:xfrm>
          <a:prstGeom prst="rect">
            <a:avLst/>
          </a:prstGeom>
          <a:noFill/>
        </p:spPr>
        <p:txBody>
          <a:bodyPr wrap="square" rtlCol="0">
            <a:spAutoFit/>
          </a:bodyPr>
          <a:lstStyle/>
          <a:p>
            <a:pPr lvl="0" algn="r">
              <a:lnSpc>
                <a:spcPct val="13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点击输入标题，点击输入标题，点击</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2" name="PA-文本框 18"/>
          <p:cNvSpPr txBox="1"/>
          <p:nvPr>
            <p:custDataLst>
              <p:tags r:id="rId24"/>
            </p:custDataLst>
          </p:nvPr>
        </p:nvSpPr>
        <p:spPr>
          <a:xfrm>
            <a:off x="8766426" y="5206834"/>
            <a:ext cx="2160725" cy="734112"/>
          </a:xfrm>
          <a:prstGeom prst="rect">
            <a:avLst/>
          </a:prstGeom>
          <a:noFill/>
        </p:spPr>
        <p:txBody>
          <a:bodyPr wrap="square" rtlCol="0">
            <a:spAutoFit/>
          </a:bodyPr>
          <a:lstStyle/>
          <a:p>
            <a:pPr lvl="0" algn="r">
              <a:lnSpc>
                <a:spcPct val="13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点击输入标题，点击输入标题，点击</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3" name="组合 32"/>
          <p:cNvGrpSpPr/>
          <p:nvPr/>
        </p:nvGrpSpPr>
        <p:grpSpPr>
          <a:xfrm>
            <a:off x="358843" y="258614"/>
            <a:ext cx="3296425" cy="825902"/>
            <a:chOff x="2720780" y="2399708"/>
            <a:chExt cx="3297188" cy="826093"/>
          </a:xfrm>
        </p:grpSpPr>
        <p:grpSp>
          <p:nvGrpSpPr>
            <p:cNvPr id="34" name="组合 33"/>
            <p:cNvGrpSpPr/>
            <p:nvPr/>
          </p:nvGrpSpPr>
          <p:grpSpPr>
            <a:xfrm>
              <a:off x="2993665" y="2399708"/>
              <a:ext cx="3024303" cy="826093"/>
              <a:chOff x="2169160" y="2573867"/>
              <a:chExt cx="3024303" cy="826093"/>
            </a:xfrm>
          </p:grpSpPr>
          <p:sp>
            <p:nvSpPr>
              <p:cNvPr id="36" name="文本框 35"/>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7" name="文本框 36"/>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38" name="直接连接符 37"/>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8"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0-#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1"/>
            <a:ext cx="12192000" cy="6858001"/>
          </a:xfrm>
          <a:prstGeom prst="rect">
            <a:avLst/>
          </a:prstGeom>
          <a:gradFill>
            <a:gsLst>
              <a:gs pos="2000">
                <a:srgbClr val="539D72"/>
              </a:gs>
              <a:gs pos="100000">
                <a:srgbClr val="EAAE4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 name="Freeform: Shape 3"/>
          <p:cNvSpPr/>
          <p:nvPr/>
        </p:nvSpPr>
        <p:spPr>
          <a:xfrm>
            <a:off x="6398081" y="2050249"/>
            <a:ext cx="4467276" cy="4142823"/>
          </a:xfrm>
          <a:custGeom>
            <a:avLst/>
            <a:gdLst>
              <a:gd name="connsiteX0" fmla="*/ 79129 w 3432791"/>
              <a:gd name="connsiteY0" fmla="*/ 1110091 h 2564852"/>
              <a:gd name="connsiteX1" fmla="*/ 2540389 w 3432791"/>
              <a:gd name="connsiteY1" fmla="*/ 50911 h 2564852"/>
              <a:gd name="connsiteX2" fmla="*/ 3431929 w 3432791"/>
              <a:gd name="connsiteY2" fmla="*/ 1395841 h 2564852"/>
              <a:gd name="connsiteX3" fmla="*/ 2688979 w 3432791"/>
              <a:gd name="connsiteY3" fmla="*/ 2557891 h 2564852"/>
              <a:gd name="connsiteX4" fmla="*/ 1305949 w 3432791"/>
              <a:gd name="connsiteY4" fmla="*/ 1822561 h 2564852"/>
              <a:gd name="connsiteX5" fmla="*/ 380119 w 3432791"/>
              <a:gd name="connsiteY5" fmla="*/ 2188321 h 2564852"/>
              <a:gd name="connsiteX6" fmla="*/ 79129 w 3432791"/>
              <a:gd name="connsiteY6" fmla="*/ 1110091 h 256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flip="none" rotWithShape="1">
            <a:gsLst>
              <a:gs pos="2000">
                <a:srgbClr val="539D72">
                  <a:alpha val="65000"/>
                </a:srgbClr>
              </a:gs>
              <a:gs pos="100000">
                <a:srgbClr val="EAAE4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Text Placeholder 2"/>
          <p:cNvSpPr txBox="1"/>
          <p:nvPr/>
        </p:nvSpPr>
        <p:spPr>
          <a:xfrm>
            <a:off x="1397613" y="2459588"/>
            <a:ext cx="5000468" cy="1030861"/>
          </a:xfrm>
          <a:prstGeom prst="rect">
            <a:avLst/>
          </a:prstGeom>
        </p:spPr>
        <p:txBody>
          <a:bodyPr/>
          <a:lstStyle>
            <a:lvl1pPr marL="0" indent="0" algn="ctr" defTabSz="1460500" rtl="0" eaLnBrk="1" latinLnBrk="0" hangingPunct="1">
              <a:lnSpc>
                <a:spcPct val="90000"/>
              </a:lnSpc>
              <a:spcBef>
                <a:spcPts val="1600"/>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375" indent="-365125" algn="l" defTabSz="1460500" rtl="0" eaLnBrk="1" latinLnBrk="0" hangingPunct="1">
              <a:lnSpc>
                <a:spcPct val="90000"/>
              </a:lnSpc>
              <a:spcBef>
                <a:spcPts val="800"/>
              </a:spcBef>
              <a:buFont typeface="Arial" panose="020B0604020202020204" pitchFamily="34" charset="0"/>
              <a:buChar char="•"/>
              <a:defRPr sz="3835" kern="1200">
                <a:solidFill>
                  <a:schemeClr val="tx1"/>
                </a:solidFill>
                <a:latin typeface="+mn-lt"/>
                <a:ea typeface="+mn-ea"/>
                <a:cs typeface="+mn-cs"/>
              </a:defRPr>
            </a:lvl2pPr>
            <a:lvl3pPr marL="1826260" indent="-365125" algn="l" defTabSz="1460500" rtl="0" eaLnBrk="1" latinLnBrk="0" hangingPunct="1">
              <a:lnSpc>
                <a:spcPct val="90000"/>
              </a:lnSpc>
              <a:spcBef>
                <a:spcPts val="800"/>
              </a:spcBef>
              <a:buFont typeface="Arial" panose="020B0604020202020204" pitchFamily="34" charset="0"/>
              <a:buChar char="•"/>
              <a:defRPr sz="3195" kern="1200">
                <a:solidFill>
                  <a:schemeClr val="tx1"/>
                </a:solidFill>
                <a:latin typeface="+mn-lt"/>
                <a:ea typeface="+mn-ea"/>
                <a:cs typeface="+mn-cs"/>
              </a:defRPr>
            </a:lvl3pPr>
            <a:lvl4pPr marL="25565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4pPr>
            <a:lvl5pPr marL="32867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5pPr>
            <a:lvl6pPr marL="40170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6pPr>
            <a:lvl7pPr marL="47472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7pPr>
            <a:lvl8pPr marL="547814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8pPr>
            <a:lvl9pPr marL="620839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9pPr>
          </a:lstStyle>
          <a:p>
            <a:pPr algn="l"/>
            <a:r>
              <a:rPr lang="en-US" sz="7190" b="1" dirty="0">
                <a:solidFill>
                  <a:schemeClr val="bg1"/>
                </a:solidFill>
                <a:effectLst>
                  <a:outerShdw blurRad="1270000" dist="914400" dir="8100000" algn="tr" rotWithShape="0">
                    <a:prstClr val="black">
                      <a:alpha val="40000"/>
                    </a:prstClr>
                  </a:outerShdw>
                </a:effectLst>
                <a:latin typeface="微软雅黑" panose="020B0503020204020204" pitchFamily="34" charset="-122"/>
                <a:ea typeface="微软雅黑" panose="020B0503020204020204" pitchFamily="34" charset="-122"/>
                <a:sym typeface="Source Han Serif SC" panose="02020400000000000000" pitchFamily="18" charset="-122"/>
              </a:rPr>
              <a:t>Part three</a:t>
            </a:r>
            <a:endParaRPr lang="id-ID" sz="7190" b="1" dirty="0">
              <a:solidFill>
                <a:schemeClr val="bg1"/>
              </a:solidFill>
              <a:effectLst>
                <a:outerShdw blurRad="1270000" dist="914400" dir="8100000" algn="tr" rotWithShape="0">
                  <a:prstClr val="black">
                    <a:alpha val="40000"/>
                  </a:prstClr>
                </a:outerShdw>
              </a:effectLst>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TextBox 11"/>
          <p:cNvSpPr txBox="1"/>
          <p:nvPr/>
        </p:nvSpPr>
        <p:spPr>
          <a:xfrm>
            <a:off x="1498809" y="1536258"/>
            <a:ext cx="5517537" cy="923330"/>
          </a:xfrm>
          <a:prstGeom prst="rect">
            <a:avLst/>
          </a:prstGeom>
          <a:noFill/>
        </p:spPr>
        <p:txBody>
          <a:bodyPr wrap="square" rtlCol="0">
            <a:spAutoFit/>
          </a:bodyPr>
          <a:lstStyle/>
          <a:p>
            <a:r>
              <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沟通目的</a:t>
            </a:r>
            <a:endPar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Rectangle 12"/>
          <p:cNvSpPr/>
          <p:nvPr/>
        </p:nvSpPr>
        <p:spPr>
          <a:xfrm>
            <a:off x="1368178" y="4043711"/>
            <a:ext cx="3946772" cy="1554143"/>
          </a:xfrm>
          <a:prstGeom prst="rect">
            <a:avLst/>
          </a:prstGeom>
        </p:spPr>
        <p:txBody>
          <a:bodyPr wrap="square">
            <a:spAutoFit/>
          </a:bodyPr>
          <a:lstStyle/>
          <a:p>
            <a:pPr>
              <a:lnSpc>
                <a:spcPct val="120000"/>
              </a:lnSpc>
            </a:pPr>
            <a:r>
              <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rPr>
              <a:t>A wonderful serenity has taken possession of my entire soul, like these sweet mornings of spring which I enjoy with my whole heart. I am alone, and feel the charm of existence in this spot, which was created for the bliss of souls like mine. I am so happy, my dear friend, so absorbed in the exquisite sense of mere tranquil existence, that I neglect my talents. I should be incapable of drawing a single stroke at the present moment; and yet I feel that I never was a greater artist than.</a:t>
            </a:r>
            <a:endPar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endParaRPr>
          </a:p>
        </p:txBody>
      </p:sp>
      <p:sp>
        <p:nvSpPr>
          <p:cNvPr id="14" name="TextBox 13"/>
          <p:cNvSpPr txBox="1"/>
          <p:nvPr/>
        </p:nvSpPr>
        <p:spPr>
          <a:xfrm>
            <a:off x="1498809" y="3579739"/>
            <a:ext cx="2069320" cy="265457"/>
          </a:xfrm>
          <a:prstGeom prst="rect">
            <a:avLst/>
          </a:prstGeom>
          <a:solidFill>
            <a:schemeClr val="bg1"/>
          </a:solidFill>
        </p:spPr>
        <p:txBody>
          <a:bodyPr wrap="square" rtlCol="0">
            <a:spAutoFit/>
          </a:bodyPr>
          <a:lstStyle/>
          <a:p>
            <a:r>
              <a:rPr lang="en-US" sz="1125"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Get Your Style</a:t>
            </a:r>
            <a:endParaRPr lang="id-ID" sz="1125"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endParaRPr>
          </a:p>
        </p:txBody>
      </p:sp>
      <p:pic>
        <p:nvPicPr>
          <p:cNvPr id="7" name="图片占位符 6"/>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708" b="708"/>
          <a:stretch>
            <a:fillRect/>
          </a:stretch>
        </p:blipFill>
        <p:spPr>
          <a:xfrm>
            <a:off x="6104441" y="2368160"/>
            <a:ext cx="5038863" cy="3511512"/>
          </a:xfrm>
        </p:spPr>
      </p:pic>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11" grpId="0"/>
      <p:bldP spid="12" grpId="0"/>
      <p:bldP spid="13" grpId="0"/>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文本框 24"/>
          <p:cNvSpPr txBox="1"/>
          <p:nvPr>
            <p:custDataLst>
              <p:tags r:id="rId1"/>
            </p:custDataLst>
          </p:nvPr>
        </p:nvSpPr>
        <p:spPr>
          <a:xfrm>
            <a:off x="1068742" y="2422942"/>
            <a:ext cx="4452051" cy="997837"/>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5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 name="PA-文本框 26"/>
          <p:cNvSpPr txBox="1"/>
          <p:nvPr>
            <p:custDataLst>
              <p:tags r:id="rId2"/>
            </p:custDataLst>
          </p:nvPr>
        </p:nvSpPr>
        <p:spPr>
          <a:xfrm>
            <a:off x="1068742" y="3648262"/>
            <a:ext cx="4452051" cy="997837"/>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25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a:t>
            </a:r>
            <a:endParaRPr kumimoji="0" lang="zh-CN" altLang="en-US" sz="12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 name="PA-矩形 27"/>
          <p:cNvSpPr/>
          <p:nvPr>
            <p:custDataLst>
              <p:tags r:id="rId3"/>
            </p:custDataLst>
          </p:nvPr>
        </p:nvSpPr>
        <p:spPr>
          <a:xfrm>
            <a:off x="1165102" y="4895709"/>
            <a:ext cx="589936" cy="589936"/>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 name="PA-矩形 28"/>
          <p:cNvSpPr/>
          <p:nvPr>
            <p:custDataLst>
              <p:tags r:id="rId4"/>
            </p:custDataLst>
          </p:nvPr>
        </p:nvSpPr>
        <p:spPr>
          <a:xfrm>
            <a:off x="1934966" y="4895709"/>
            <a:ext cx="589936" cy="589936"/>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PA-矩形 29"/>
          <p:cNvSpPr/>
          <p:nvPr>
            <p:custDataLst>
              <p:tags r:id="rId5"/>
            </p:custDataLst>
          </p:nvPr>
        </p:nvSpPr>
        <p:spPr>
          <a:xfrm>
            <a:off x="2704831" y="4895709"/>
            <a:ext cx="589936" cy="589936"/>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PA-任意多边形 44"/>
          <p:cNvSpPr/>
          <p:nvPr>
            <p:custDataLst>
              <p:tags r:id="rId6"/>
            </p:custDataLst>
          </p:nvPr>
        </p:nvSpPr>
        <p:spPr>
          <a:xfrm>
            <a:off x="1312172" y="5044059"/>
            <a:ext cx="295797" cy="293236"/>
          </a:xfrm>
          <a:custGeom>
            <a:avLst/>
            <a:gdLst/>
            <a:ahLst/>
            <a:cxnLst/>
            <a:rect l="l" t="t" r="r" b="b"/>
            <a:pathLst>
              <a:path w="206274" h="204490">
                <a:moveTo>
                  <a:pt x="97334" y="133052"/>
                </a:moveTo>
                <a:lnTo>
                  <a:pt x="119212" y="133052"/>
                </a:lnTo>
                <a:cubicBezTo>
                  <a:pt x="121593" y="133052"/>
                  <a:pt x="122783" y="134094"/>
                  <a:pt x="122783" y="136178"/>
                </a:cubicBezTo>
                <a:cubicBezTo>
                  <a:pt x="122783" y="138559"/>
                  <a:pt x="121593" y="139750"/>
                  <a:pt x="119212" y="139750"/>
                </a:cubicBezTo>
                <a:lnTo>
                  <a:pt x="97334" y="139750"/>
                </a:lnTo>
                <a:cubicBezTo>
                  <a:pt x="95250" y="139750"/>
                  <a:pt x="94208" y="138559"/>
                  <a:pt x="94208" y="136178"/>
                </a:cubicBezTo>
                <a:cubicBezTo>
                  <a:pt x="94208" y="134094"/>
                  <a:pt x="95250" y="133052"/>
                  <a:pt x="97334" y="133052"/>
                </a:cubicBezTo>
                <a:close/>
                <a:moveTo>
                  <a:pt x="71884" y="133052"/>
                </a:moveTo>
                <a:lnTo>
                  <a:pt x="84386" y="133052"/>
                </a:lnTo>
                <a:cubicBezTo>
                  <a:pt x="86469" y="133052"/>
                  <a:pt x="87511" y="134094"/>
                  <a:pt x="87511" y="136178"/>
                </a:cubicBezTo>
                <a:cubicBezTo>
                  <a:pt x="87511" y="138559"/>
                  <a:pt x="86469" y="139750"/>
                  <a:pt x="84386" y="139750"/>
                </a:cubicBezTo>
                <a:lnTo>
                  <a:pt x="71884" y="139750"/>
                </a:lnTo>
                <a:cubicBezTo>
                  <a:pt x="69801" y="139750"/>
                  <a:pt x="68759" y="138559"/>
                  <a:pt x="68759" y="136178"/>
                </a:cubicBezTo>
                <a:cubicBezTo>
                  <a:pt x="68759" y="134094"/>
                  <a:pt x="69801" y="133052"/>
                  <a:pt x="71884" y="133052"/>
                </a:cubicBezTo>
                <a:close/>
                <a:moveTo>
                  <a:pt x="160735" y="117426"/>
                </a:moveTo>
                <a:lnTo>
                  <a:pt x="166985" y="117426"/>
                </a:lnTo>
                <a:cubicBezTo>
                  <a:pt x="169069" y="117426"/>
                  <a:pt x="170111" y="118467"/>
                  <a:pt x="170111" y="120551"/>
                </a:cubicBezTo>
                <a:cubicBezTo>
                  <a:pt x="170111" y="122634"/>
                  <a:pt x="169069" y="123676"/>
                  <a:pt x="166985" y="123676"/>
                </a:cubicBezTo>
                <a:lnTo>
                  <a:pt x="160735" y="123676"/>
                </a:lnTo>
                <a:cubicBezTo>
                  <a:pt x="158651" y="123676"/>
                  <a:pt x="157609" y="122634"/>
                  <a:pt x="157609" y="120551"/>
                </a:cubicBezTo>
                <a:cubicBezTo>
                  <a:pt x="157609" y="118467"/>
                  <a:pt x="158651" y="117426"/>
                  <a:pt x="160735" y="117426"/>
                </a:cubicBezTo>
                <a:close/>
                <a:moveTo>
                  <a:pt x="116086" y="117426"/>
                </a:moveTo>
                <a:lnTo>
                  <a:pt x="147787" y="117426"/>
                </a:lnTo>
                <a:cubicBezTo>
                  <a:pt x="150168" y="117426"/>
                  <a:pt x="151358" y="118467"/>
                  <a:pt x="151358" y="120551"/>
                </a:cubicBezTo>
                <a:cubicBezTo>
                  <a:pt x="151358" y="122634"/>
                  <a:pt x="150168" y="123676"/>
                  <a:pt x="147787" y="123676"/>
                </a:cubicBezTo>
                <a:lnTo>
                  <a:pt x="116086" y="123676"/>
                </a:lnTo>
                <a:cubicBezTo>
                  <a:pt x="114003" y="123676"/>
                  <a:pt x="112961" y="122634"/>
                  <a:pt x="112961" y="120551"/>
                </a:cubicBezTo>
                <a:cubicBezTo>
                  <a:pt x="112961" y="118467"/>
                  <a:pt x="114003" y="117426"/>
                  <a:pt x="116086" y="117426"/>
                </a:cubicBezTo>
                <a:close/>
                <a:moveTo>
                  <a:pt x="71884" y="117426"/>
                </a:moveTo>
                <a:lnTo>
                  <a:pt x="103585" y="117426"/>
                </a:lnTo>
                <a:cubicBezTo>
                  <a:pt x="105668" y="117426"/>
                  <a:pt x="106710" y="118467"/>
                  <a:pt x="106710" y="120551"/>
                </a:cubicBezTo>
                <a:cubicBezTo>
                  <a:pt x="106710" y="122634"/>
                  <a:pt x="105668" y="123676"/>
                  <a:pt x="103585" y="123676"/>
                </a:cubicBezTo>
                <a:lnTo>
                  <a:pt x="71884" y="123676"/>
                </a:lnTo>
                <a:cubicBezTo>
                  <a:pt x="69801" y="123676"/>
                  <a:pt x="68759" y="122634"/>
                  <a:pt x="68759" y="120551"/>
                </a:cubicBezTo>
                <a:cubicBezTo>
                  <a:pt x="68759" y="118467"/>
                  <a:pt x="69801" y="117426"/>
                  <a:pt x="71884" y="117426"/>
                </a:cubicBezTo>
                <a:close/>
                <a:moveTo>
                  <a:pt x="135285" y="98227"/>
                </a:moveTo>
                <a:lnTo>
                  <a:pt x="166985" y="98227"/>
                </a:lnTo>
                <a:cubicBezTo>
                  <a:pt x="169069" y="98227"/>
                  <a:pt x="170111" y="99268"/>
                  <a:pt x="170111" y="101352"/>
                </a:cubicBezTo>
                <a:cubicBezTo>
                  <a:pt x="170111" y="103436"/>
                  <a:pt x="169069" y="104477"/>
                  <a:pt x="166985" y="104477"/>
                </a:cubicBezTo>
                <a:lnTo>
                  <a:pt x="135285" y="104477"/>
                </a:lnTo>
                <a:cubicBezTo>
                  <a:pt x="133201" y="104477"/>
                  <a:pt x="132160" y="103436"/>
                  <a:pt x="132160" y="101352"/>
                </a:cubicBezTo>
                <a:cubicBezTo>
                  <a:pt x="132160" y="99268"/>
                  <a:pt x="133201" y="98227"/>
                  <a:pt x="135285" y="98227"/>
                </a:cubicBezTo>
                <a:close/>
                <a:moveTo>
                  <a:pt x="97334" y="98227"/>
                </a:moveTo>
                <a:lnTo>
                  <a:pt x="122783" y="98227"/>
                </a:lnTo>
                <a:cubicBezTo>
                  <a:pt x="124867" y="98227"/>
                  <a:pt x="125909" y="99268"/>
                  <a:pt x="125909" y="101352"/>
                </a:cubicBezTo>
                <a:cubicBezTo>
                  <a:pt x="125909" y="103436"/>
                  <a:pt x="124867" y="104477"/>
                  <a:pt x="122783" y="104477"/>
                </a:cubicBezTo>
                <a:lnTo>
                  <a:pt x="97334" y="104477"/>
                </a:lnTo>
                <a:cubicBezTo>
                  <a:pt x="95250" y="104477"/>
                  <a:pt x="94208" y="103436"/>
                  <a:pt x="94208" y="101352"/>
                </a:cubicBezTo>
                <a:cubicBezTo>
                  <a:pt x="94208" y="99268"/>
                  <a:pt x="95250" y="98227"/>
                  <a:pt x="97334" y="98227"/>
                </a:cubicBezTo>
                <a:close/>
                <a:moveTo>
                  <a:pt x="71884" y="98227"/>
                </a:moveTo>
                <a:lnTo>
                  <a:pt x="84386" y="98227"/>
                </a:lnTo>
                <a:cubicBezTo>
                  <a:pt x="86469" y="98227"/>
                  <a:pt x="87511" y="99268"/>
                  <a:pt x="87511" y="101352"/>
                </a:cubicBezTo>
                <a:cubicBezTo>
                  <a:pt x="87511" y="103436"/>
                  <a:pt x="86469" y="104477"/>
                  <a:pt x="84386" y="104477"/>
                </a:cubicBezTo>
                <a:lnTo>
                  <a:pt x="71884" y="104477"/>
                </a:lnTo>
                <a:cubicBezTo>
                  <a:pt x="69801" y="104477"/>
                  <a:pt x="68759" y="103436"/>
                  <a:pt x="68759" y="101352"/>
                </a:cubicBezTo>
                <a:cubicBezTo>
                  <a:pt x="68759" y="99268"/>
                  <a:pt x="69801" y="98227"/>
                  <a:pt x="71884" y="98227"/>
                </a:cubicBezTo>
                <a:close/>
                <a:moveTo>
                  <a:pt x="154484" y="82600"/>
                </a:moveTo>
                <a:lnTo>
                  <a:pt x="166985" y="82600"/>
                </a:lnTo>
                <a:cubicBezTo>
                  <a:pt x="169069" y="82600"/>
                  <a:pt x="170111" y="83642"/>
                  <a:pt x="170111" y="85725"/>
                </a:cubicBezTo>
                <a:cubicBezTo>
                  <a:pt x="170111" y="87809"/>
                  <a:pt x="169069" y="88851"/>
                  <a:pt x="166985" y="88851"/>
                </a:cubicBezTo>
                <a:lnTo>
                  <a:pt x="154484" y="88851"/>
                </a:lnTo>
                <a:cubicBezTo>
                  <a:pt x="152400" y="88851"/>
                  <a:pt x="151358" y="87809"/>
                  <a:pt x="151358" y="85725"/>
                </a:cubicBezTo>
                <a:cubicBezTo>
                  <a:pt x="151358" y="83642"/>
                  <a:pt x="152400" y="82600"/>
                  <a:pt x="154484" y="82600"/>
                </a:cubicBezTo>
                <a:close/>
                <a:moveTo>
                  <a:pt x="109835" y="82600"/>
                </a:moveTo>
                <a:lnTo>
                  <a:pt x="141536" y="82600"/>
                </a:lnTo>
                <a:cubicBezTo>
                  <a:pt x="143619" y="82600"/>
                  <a:pt x="144661" y="83642"/>
                  <a:pt x="144661" y="85725"/>
                </a:cubicBezTo>
                <a:cubicBezTo>
                  <a:pt x="144661" y="87809"/>
                  <a:pt x="143619" y="88851"/>
                  <a:pt x="141536" y="88851"/>
                </a:cubicBezTo>
                <a:lnTo>
                  <a:pt x="109835" y="88851"/>
                </a:lnTo>
                <a:cubicBezTo>
                  <a:pt x="107752" y="88851"/>
                  <a:pt x="106710" y="87809"/>
                  <a:pt x="106710" y="85725"/>
                </a:cubicBezTo>
                <a:cubicBezTo>
                  <a:pt x="106710" y="83642"/>
                  <a:pt x="107752" y="82600"/>
                  <a:pt x="109835" y="82600"/>
                </a:cubicBezTo>
                <a:close/>
                <a:moveTo>
                  <a:pt x="71884" y="82600"/>
                </a:moveTo>
                <a:lnTo>
                  <a:pt x="97334" y="82600"/>
                </a:lnTo>
                <a:cubicBezTo>
                  <a:pt x="99417" y="82600"/>
                  <a:pt x="100459" y="83642"/>
                  <a:pt x="100459" y="85725"/>
                </a:cubicBezTo>
                <a:cubicBezTo>
                  <a:pt x="100459" y="87809"/>
                  <a:pt x="99417" y="88851"/>
                  <a:pt x="97334" y="88851"/>
                </a:cubicBezTo>
                <a:lnTo>
                  <a:pt x="71884" y="88851"/>
                </a:lnTo>
                <a:cubicBezTo>
                  <a:pt x="69801" y="88851"/>
                  <a:pt x="68759" y="87809"/>
                  <a:pt x="68759" y="85725"/>
                </a:cubicBezTo>
                <a:cubicBezTo>
                  <a:pt x="68759" y="83642"/>
                  <a:pt x="69801" y="82600"/>
                  <a:pt x="71884" y="82600"/>
                </a:cubicBezTo>
                <a:close/>
                <a:moveTo>
                  <a:pt x="55811" y="60276"/>
                </a:moveTo>
                <a:cubicBezTo>
                  <a:pt x="50453" y="60276"/>
                  <a:pt x="47774" y="63252"/>
                  <a:pt x="47774" y="69205"/>
                </a:cubicBezTo>
                <a:lnTo>
                  <a:pt x="47774" y="152251"/>
                </a:lnTo>
                <a:cubicBezTo>
                  <a:pt x="47774" y="158502"/>
                  <a:pt x="50453" y="161627"/>
                  <a:pt x="55811" y="161627"/>
                </a:cubicBezTo>
                <a:lnTo>
                  <a:pt x="78135" y="161627"/>
                </a:lnTo>
                <a:cubicBezTo>
                  <a:pt x="79623" y="161627"/>
                  <a:pt x="81112" y="162372"/>
                  <a:pt x="82600" y="163860"/>
                </a:cubicBezTo>
                <a:cubicBezTo>
                  <a:pt x="83790" y="164753"/>
                  <a:pt x="84386" y="166241"/>
                  <a:pt x="84386" y="168325"/>
                </a:cubicBezTo>
                <a:lnTo>
                  <a:pt x="83939" y="185738"/>
                </a:lnTo>
                <a:lnTo>
                  <a:pt x="115640" y="162967"/>
                </a:lnTo>
                <a:cubicBezTo>
                  <a:pt x="116830" y="162074"/>
                  <a:pt x="118021" y="161627"/>
                  <a:pt x="119212" y="161627"/>
                </a:cubicBezTo>
                <a:lnTo>
                  <a:pt x="183059" y="161627"/>
                </a:lnTo>
                <a:cubicBezTo>
                  <a:pt x="185738" y="161627"/>
                  <a:pt x="188193" y="160734"/>
                  <a:pt x="190426" y="158949"/>
                </a:cubicBezTo>
                <a:cubicBezTo>
                  <a:pt x="192658" y="157163"/>
                  <a:pt x="193774" y="154930"/>
                  <a:pt x="193774" y="152251"/>
                </a:cubicBezTo>
                <a:lnTo>
                  <a:pt x="193774" y="69205"/>
                </a:lnTo>
                <a:cubicBezTo>
                  <a:pt x="193774" y="66824"/>
                  <a:pt x="192658" y="64740"/>
                  <a:pt x="190426" y="62954"/>
                </a:cubicBezTo>
                <a:cubicBezTo>
                  <a:pt x="188193" y="61168"/>
                  <a:pt x="185738" y="60276"/>
                  <a:pt x="183059" y="60276"/>
                </a:cubicBezTo>
                <a:close/>
                <a:moveTo>
                  <a:pt x="55811" y="47327"/>
                </a:moveTo>
                <a:lnTo>
                  <a:pt x="183059" y="47327"/>
                </a:lnTo>
                <a:cubicBezTo>
                  <a:pt x="189310" y="47327"/>
                  <a:pt x="194742" y="49485"/>
                  <a:pt x="199355" y="53801"/>
                </a:cubicBezTo>
                <a:cubicBezTo>
                  <a:pt x="203969" y="58117"/>
                  <a:pt x="206276" y="63252"/>
                  <a:pt x="206276" y="69205"/>
                </a:cubicBezTo>
                <a:lnTo>
                  <a:pt x="206276" y="152251"/>
                </a:lnTo>
                <a:cubicBezTo>
                  <a:pt x="206276" y="158204"/>
                  <a:pt x="203895" y="163413"/>
                  <a:pt x="199132" y="167878"/>
                </a:cubicBezTo>
                <a:cubicBezTo>
                  <a:pt x="194370" y="172343"/>
                  <a:pt x="189012" y="174576"/>
                  <a:pt x="183059" y="174576"/>
                </a:cubicBezTo>
                <a:lnTo>
                  <a:pt x="121444" y="174576"/>
                </a:lnTo>
                <a:lnTo>
                  <a:pt x="80814" y="203597"/>
                </a:lnTo>
                <a:cubicBezTo>
                  <a:pt x="79623" y="204192"/>
                  <a:pt x="78433" y="204490"/>
                  <a:pt x="77242" y="204490"/>
                </a:cubicBezTo>
                <a:cubicBezTo>
                  <a:pt x="76051" y="204490"/>
                  <a:pt x="75158" y="204341"/>
                  <a:pt x="74563" y="204044"/>
                </a:cubicBezTo>
                <a:cubicBezTo>
                  <a:pt x="72182" y="202555"/>
                  <a:pt x="70991" y="200620"/>
                  <a:pt x="70991" y="198239"/>
                </a:cubicBezTo>
                <a:lnTo>
                  <a:pt x="71438" y="174576"/>
                </a:lnTo>
                <a:lnTo>
                  <a:pt x="55811" y="174576"/>
                </a:lnTo>
                <a:cubicBezTo>
                  <a:pt x="49858" y="174576"/>
                  <a:pt x="44872" y="172418"/>
                  <a:pt x="40854" y="168102"/>
                </a:cubicBezTo>
                <a:cubicBezTo>
                  <a:pt x="36835" y="163785"/>
                  <a:pt x="34826" y="158502"/>
                  <a:pt x="34826" y="152251"/>
                </a:cubicBezTo>
                <a:lnTo>
                  <a:pt x="34826" y="69205"/>
                </a:lnTo>
                <a:cubicBezTo>
                  <a:pt x="34826" y="63252"/>
                  <a:pt x="36835" y="58117"/>
                  <a:pt x="40854" y="53801"/>
                </a:cubicBezTo>
                <a:cubicBezTo>
                  <a:pt x="44872" y="49485"/>
                  <a:pt x="49858" y="47327"/>
                  <a:pt x="55811" y="47327"/>
                </a:cubicBezTo>
                <a:close/>
                <a:moveTo>
                  <a:pt x="20538" y="0"/>
                </a:moveTo>
                <a:lnTo>
                  <a:pt x="148233" y="0"/>
                </a:lnTo>
                <a:cubicBezTo>
                  <a:pt x="154484" y="0"/>
                  <a:pt x="159916" y="2084"/>
                  <a:pt x="164530" y="6251"/>
                </a:cubicBezTo>
                <a:cubicBezTo>
                  <a:pt x="169143" y="10418"/>
                  <a:pt x="171450" y="15478"/>
                  <a:pt x="171450" y="21431"/>
                </a:cubicBezTo>
                <a:lnTo>
                  <a:pt x="171450" y="25450"/>
                </a:lnTo>
                <a:cubicBezTo>
                  <a:pt x="171450" y="26938"/>
                  <a:pt x="170855" y="28352"/>
                  <a:pt x="169664" y="29691"/>
                </a:cubicBezTo>
                <a:cubicBezTo>
                  <a:pt x="168474" y="31031"/>
                  <a:pt x="166985" y="31701"/>
                  <a:pt x="165199" y="31701"/>
                </a:cubicBezTo>
                <a:cubicBezTo>
                  <a:pt x="163413" y="31701"/>
                  <a:pt x="161851" y="31031"/>
                  <a:pt x="160511" y="29691"/>
                </a:cubicBezTo>
                <a:cubicBezTo>
                  <a:pt x="159172" y="28352"/>
                  <a:pt x="158502" y="26938"/>
                  <a:pt x="158502" y="25450"/>
                </a:cubicBezTo>
                <a:lnTo>
                  <a:pt x="158502" y="21431"/>
                </a:lnTo>
                <a:cubicBezTo>
                  <a:pt x="158502" y="19050"/>
                  <a:pt x="157460" y="16967"/>
                  <a:pt x="155377" y="15181"/>
                </a:cubicBezTo>
                <a:cubicBezTo>
                  <a:pt x="153293" y="13395"/>
                  <a:pt x="150912" y="12502"/>
                  <a:pt x="148233" y="12502"/>
                </a:cubicBezTo>
                <a:lnTo>
                  <a:pt x="20538" y="12502"/>
                </a:lnTo>
                <a:cubicBezTo>
                  <a:pt x="15181" y="12502"/>
                  <a:pt x="12502" y="15478"/>
                  <a:pt x="12502" y="21431"/>
                </a:cubicBezTo>
                <a:lnTo>
                  <a:pt x="12502" y="104477"/>
                </a:lnTo>
                <a:cubicBezTo>
                  <a:pt x="12502" y="107156"/>
                  <a:pt x="13246" y="109240"/>
                  <a:pt x="14734" y="110728"/>
                </a:cubicBezTo>
                <a:cubicBezTo>
                  <a:pt x="17711" y="113407"/>
                  <a:pt x="17860" y="116384"/>
                  <a:pt x="15181" y="119658"/>
                </a:cubicBezTo>
                <a:cubicBezTo>
                  <a:pt x="13692" y="121146"/>
                  <a:pt x="12055" y="121890"/>
                  <a:pt x="10269" y="121890"/>
                </a:cubicBezTo>
                <a:cubicBezTo>
                  <a:pt x="8781" y="121890"/>
                  <a:pt x="7442" y="121295"/>
                  <a:pt x="6251" y="120104"/>
                </a:cubicBezTo>
                <a:cubicBezTo>
                  <a:pt x="2084" y="116235"/>
                  <a:pt x="0" y="111026"/>
                  <a:pt x="0" y="104477"/>
                </a:cubicBezTo>
                <a:lnTo>
                  <a:pt x="0" y="21431"/>
                </a:lnTo>
                <a:cubicBezTo>
                  <a:pt x="0" y="15478"/>
                  <a:pt x="1935" y="10418"/>
                  <a:pt x="5804" y="6251"/>
                </a:cubicBezTo>
                <a:cubicBezTo>
                  <a:pt x="9674" y="2084"/>
                  <a:pt x="14585" y="0"/>
                  <a:pt x="20538" y="0"/>
                </a:cubicBezTo>
                <a:close/>
              </a:path>
            </a:pathLst>
          </a:custGeom>
          <a:solidFill>
            <a:sysClr val="window" lastClr="FF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PA-任意多边形 44"/>
          <p:cNvSpPr/>
          <p:nvPr>
            <p:custDataLst>
              <p:tags r:id="rId7"/>
            </p:custDataLst>
          </p:nvPr>
        </p:nvSpPr>
        <p:spPr>
          <a:xfrm>
            <a:off x="2082036" y="5044059"/>
            <a:ext cx="295797" cy="293236"/>
          </a:xfrm>
          <a:custGeom>
            <a:avLst/>
            <a:gdLst/>
            <a:ahLst/>
            <a:cxnLst/>
            <a:rect l="l" t="t" r="r" b="b"/>
            <a:pathLst>
              <a:path w="206274" h="204490">
                <a:moveTo>
                  <a:pt x="97334" y="133052"/>
                </a:moveTo>
                <a:lnTo>
                  <a:pt x="119212" y="133052"/>
                </a:lnTo>
                <a:cubicBezTo>
                  <a:pt x="121593" y="133052"/>
                  <a:pt x="122783" y="134094"/>
                  <a:pt x="122783" y="136178"/>
                </a:cubicBezTo>
                <a:cubicBezTo>
                  <a:pt x="122783" y="138559"/>
                  <a:pt x="121593" y="139750"/>
                  <a:pt x="119212" y="139750"/>
                </a:cubicBezTo>
                <a:lnTo>
                  <a:pt x="97334" y="139750"/>
                </a:lnTo>
                <a:cubicBezTo>
                  <a:pt x="95250" y="139750"/>
                  <a:pt x="94208" y="138559"/>
                  <a:pt x="94208" y="136178"/>
                </a:cubicBezTo>
                <a:cubicBezTo>
                  <a:pt x="94208" y="134094"/>
                  <a:pt x="95250" y="133052"/>
                  <a:pt x="97334" y="133052"/>
                </a:cubicBezTo>
                <a:close/>
                <a:moveTo>
                  <a:pt x="71884" y="133052"/>
                </a:moveTo>
                <a:lnTo>
                  <a:pt x="84386" y="133052"/>
                </a:lnTo>
                <a:cubicBezTo>
                  <a:pt x="86469" y="133052"/>
                  <a:pt x="87511" y="134094"/>
                  <a:pt x="87511" y="136178"/>
                </a:cubicBezTo>
                <a:cubicBezTo>
                  <a:pt x="87511" y="138559"/>
                  <a:pt x="86469" y="139750"/>
                  <a:pt x="84386" y="139750"/>
                </a:cubicBezTo>
                <a:lnTo>
                  <a:pt x="71884" y="139750"/>
                </a:lnTo>
                <a:cubicBezTo>
                  <a:pt x="69801" y="139750"/>
                  <a:pt x="68759" y="138559"/>
                  <a:pt x="68759" y="136178"/>
                </a:cubicBezTo>
                <a:cubicBezTo>
                  <a:pt x="68759" y="134094"/>
                  <a:pt x="69801" y="133052"/>
                  <a:pt x="71884" y="133052"/>
                </a:cubicBezTo>
                <a:close/>
                <a:moveTo>
                  <a:pt x="160735" y="117426"/>
                </a:moveTo>
                <a:lnTo>
                  <a:pt x="166985" y="117426"/>
                </a:lnTo>
                <a:cubicBezTo>
                  <a:pt x="169069" y="117426"/>
                  <a:pt x="170111" y="118467"/>
                  <a:pt x="170111" y="120551"/>
                </a:cubicBezTo>
                <a:cubicBezTo>
                  <a:pt x="170111" y="122634"/>
                  <a:pt x="169069" y="123676"/>
                  <a:pt x="166985" y="123676"/>
                </a:cubicBezTo>
                <a:lnTo>
                  <a:pt x="160735" y="123676"/>
                </a:lnTo>
                <a:cubicBezTo>
                  <a:pt x="158651" y="123676"/>
                  <a:pt x="157609" y="122634"/>
                  <a:pt x="157609" y="120551"/>
                </a:cubicBezTo>
                <a:cubicBezTo>
                  <a:pt x="157609" y="118467"/>
                  <a:pt x="158651" y="117426"/>
                  <a:pt x="160735" y="117426"/>
                </a:cubicBezTo>
                <a:close/>
                <a:moveTo>
                  <a:pt x="116086" y="117426"/>
                </a:moveTo>
                <a:lnTo>
                  <a:pt x="147787" y="117426"/>
                </a:lnTo>
                <a:cubicBezTo>
                  <a:pt x="150168" y="117426"/>
                  <a:pt x="151358" y="118467"/>
                  <a:pt x="151358" y="120551"/>
                </a:cubicBezTo>
                <a:cubicBezTo>
                  <a:pt x="151358" y="122634"/>
                  <a:pt x="150168" y="123676"/>
                  <a:pt x="147787" y="123676"/>
                </a:cubicBezTo>
                <a:lnTo>
                  <a:pt x="116086" y="123676"/>
                </a:lnTo>
                <a:cubicBezTo>
                  <a:pt x="114003" y="123676"/>
                  <a:pt x="112961" y="122634"/>
                  <a:pt x="112961" y="120551"/>
                </a:cubicBezTo>
                <a:cubicBezTo>
                  <a:pt x="112961" y="118467"/>
                  <a:pt x="114003" y="117426"/>
                  <a:pt x="116086" y="117426"/>
                </a:cubicBezTo>
                <a:close/>
                <a:moveTo>
                  <a:pt x="71884" y="117426"/>
                </a:moveTo>
                <a:lnTo>
                  <a:pt x="103585" y="117426"/>
                </a:lnTo>
                <a:cubicBezTo>
                  <a:pt x="105668" y="117426"/>
                  <a:pt x="106710" y="118467"/>
                  <a:pt x="106710" y="120551"/>
                </a:cubicBezTo>
                <a:cubicBezTo>
                  <a:pt x="106710" y="122634"/>
                  <a:pt x="105668" y="123676"/>
                  <a:pt x="103585" y="123676"/>
                </a:cubicBezTo>
                <a:lnTo>
                  <a:pt x="71884" y="123676"/>
                </a:lnTo>
                <a:cubicBezTo>
                  <a:pt x="69801" y="123676"/>
                  <a:pt x="68759" y="122634"/>
                  <a:pt x="68759" y="120551"/>
                </a:cubicBezTo>
                <a:cubicBezTo>
                  <a:pt x="68759" y="118467"/>
                  <a:pt x="69801" y="117426"/>
                  <a:pt x="71884" y="117426"/>
                </a:cubicBezTo>
                <a:close/>
                <a:moveTo>
                  <a:pt x="135285" y="98227"/>
                </a:moveTo>
                <a:lnTo>
                  <a:pt x="166985" y="98227"/>
                </a:lnTo>
                <a:cubicBezTo>
                  <a:pt x="169069" y="98227"/>
                  <a:pt x="170111" y="99268"/>
                  <a:pt x="170111" y="101352"/>
                </a:cubicBezTo>
                <a:cubicBezTo>
                  <a:pt x="170111" y="103436"/>
                  <a:pt x="169069" y="104477"/>
                  <a:pt x="166985" y="104477"/>
                </a:cubicBezTo>
                <a:lnTo>
                  <a:pt x="135285" y="104477"/>
                </a:lnTo>
                <a:cubicBezTo>
                  <a:pt x="133201" y="104477"/>
                  <a:pt x="132160" y="103436"/>
                  <a:pt x="132160" y="101352"/>
                </a:cubicBezTo>
                <a:cubicBezTo>
                  <a:pt x="132160" y="99268"/>
                  <a:pt x="133201" y="98227"/>
                  <a:pt x="135285" y="98227"/>
                </a:cubicBezTo>
                <a:close/>
                <a:moveTo>
                  <a:pt x="97334" y="98227"/>
                </a:moveTo>
                <a:lnTo>
                  <a:pt x="122783" y="98227"/>
                </a:lnTo>
                <a:cubicBezTo>
                  <a:pt x="124867" y="98227"/>
                  <a:pt x="125909" y="99268"/>
                  <a:pt x="125909" y="101352"/>
                </a:cubicBezTo>
                <a:cubicBezTo>
                  <a:pt x="125909" y="103436"/>
                  <a:pt x="124867" y="104477"/>
                  <a:pt x="122783" y="104477"/>
                </a:cubicBezTo>
                <a:lnTo>
                  <a:pt x="97334" y="104477"/>
                </a:lnTo>
                <a:cubicBezTo>
                  <a:pt x="95250" y="104477"/>
                  <a:pt x="94208" y="103436"/>
                  <a:pt x="94208" y="101352"/>
                </a:cubicBezTo>
                <a:cubicBezTo>
                  <a:pt x="94208" y="99268"/>
                  <a:pt x="95250" y="98227"/>
                  <a:pt x="97334" y="98227"/>
                </a:cubicBezTo>
                <a:close/>
                <a:moveTo>
                  <a:pt x="71884" y="98227"/>
                </a:moveTo>
                <a:lnTo>
                  <a:pt x="84386" y="98227"/>
                </a:lnTo>
                <a:cubicBezTo>
                  <a:pt x="86469" y="98227"/>
                  <a:pt x="87511" y="99268"/>
                  <a:pt x="87511" y="101352"/>
                </a:cubicBezTo>
                <a:cubicBezTo>
                  <a:pt x="87511" y="103436"/>
                  <a:pt x="86469" y="104477"/>
                  <a:pt x="84386" y="104477"/>
                </a:cubicBezTo>
                <a:lnTo>
                  <a:pt x="71884" y="104477"/>
                </a:lnTo>
                <a:cubicBezTo>
                  <a:pt x="69801" y="104477"/>
                  <a:pt x="68759" y="103436"/>
                  <a:pt x="68759" y="101352"/>
                </a:cubicBezTo>
                <a:cubicBezTo>
                  <a:pt x="68759" y="99268"/>
                  <a:pt x="69801" y="98227"/>
                  <a:pt x="71884" y="98227"/>
                </a:cubicBezTo>
                <a:close/>
                <a:moveTo>
                  <a:pt x="154484" y="82600"/>
                </a:moveTo>
                <a:lnTo>
                  <a:pt x="166985" y="82600"/>
                </a:lnTo>
                <a:cubicBezTo>
                  <a:pt x="169069" y="82600"/>
                  <a:pt x="170111" y="83642"/>
                  <a:pt x="170111" y="85725"/>
                </a:cubicBezTo>
                <a:cubicBezTo>
                  <a:pt x="170111" y="87809"/>
                  <a:pt x="169069" y="88851"/>
                  <a:pt x="166985" y="88851"/>
                </a:cubicBezTo>
                <a:lnTo>
                  <a:pt x="154484" y="88851"/>
                </a:lnTo>
                <a:cubicBezTo>
                  <a:pt x="152400" y="88851"/>
                  <a:pt x="151358" y="87809"/>
                  <a:pt x="151358" y="85725"/>
                </a:cubicBezTo>
                <a:cubicBezTo>
                  <a:pt x="151358" y="83642"/>
                  <a:pt x="152400" y="82600"/>
                  <a:pt x="154484" y="82600"/>
                </a:cubicBezTo>
                <a:close/>
                <a:moveTo>
                  <a:pt x="109835" y="82600"/>
                </a:moveTo>
                <a:lnTo>
                  <a:pt x="141536" y="82600"/>
                </a:lnTo>
                <a:cubicBezTo>
                  <a:pt x="143619" y="82600"/>
                  <a:pt x="144661" y="83642"/>
                  <a:pt x="144661" y="85725"/>
                </a:cubicBezTo>
                <a:cubicBezTo>
                  <a:pt x="144661" y="87809"/>
                  <a:pt x="143619" y="88851"/>
                  <a:pt x="141536" y="88851"/>
                </a:cubicBezTo>
                <a:lnTo>
                  <a:pt x="109835" y="88851"/>
                </a:lnTo>
                <a:cubicBezTo>
                  <a:pt x="107752" y="88851"/>
                  <a:pt x="106710" y="87809"/>
                  <a:pt x="106710" y="85725"/>
                </a:cubicBezTo>
                <a:cubicBezTo>
                  <a:pt x="106710" y="83642"/>
                  <a:pt x="107752" y="82600"/>
                  <a:pt x="109835" y="82600"/>
                </a:cubicBezTo>
                <a:close/>
                <a:moveTo>
                  <a:pt x="71884" y="82600"/>
                </a:moveTo>
                <a:lnTo>
                  <a:pt x="97334" y="82600"/>
                </a:lnTo>
                <a:cubicBezTo>
                  <a:pt x="99417" y="82600"/>
                  <a:pt x="100459" y="83642"/>
                  <a:pt x="100459" y="85725"/>
                </a:cubicBezTo>
                <a:cubicBezTo>
                  <a:pt x="100459" y="87809"/>
                  <a:pt x="99417" y="88851"/>
                  <a:pt x="97334" y="88851"/>
                </a:cubicBezTo>
                <a:lnTo>
                  <a:pt x="71884" y="88851"/>
                </a:lnTo>
                <a:cubicBezTo>
                  <a:pt x="69801" y="88851"/>
                  <a:pt x="68759" y="87809"/>
                  <a:pt x="68759" y="85725"/>
                </a:cubicBezTo>
                <a:cubicBezTo>
                  <a:pt x="68759" y="83642"/>
                  <a:pt x="69801" y="82600"/>
                  <a:pt x="71884" y="82600"/>
                </a:cubicBezTo>
                <a:close/>
                <a:moveTo>
                  <a:pt x="55811" y="60276"/>
                </a:moveTo>
                <a:cubicBezTo>
                  <a:pt x="50453" y="60276"/>
                  <a:pt x="47774" y="63252"/>
                  <a:pt x="47774" y="69205"/>
                </a:cubicBezTo>
                <a:lnTo>
                  <a:pt x="47774" y="152251"/>
                </a:lnTo>
                <a:cubicBezTo>
                  <a:pt x="47774" y="158502"/>
                  <a:pt x="50453" y="161627"/>
                  <a:pt x="55811" y="161627"/>
                </a:cubicBezTo>
                <a:lnTo>
                  <a:pt x="78135" y="161627"/>
                </a:lnTo>
                <a:cubicBezTo>
                  <a:pt x="79623" y="161627"/>
                  <a:pt x="81112" y="162372"/>
                  <a:pt x="82600" y="163860"/>
                </a:cubicBezTo>
                <a:cubicBezTo>
                  <a:pt x="83790" y="164753"/>
                  <a:pt x="84386" y="166241"/>
                  <a:pt x="84386" y="168325"/>
                </a:cubicBezTo>
                <a:lnTo>
                  <a:pt x="83939" y="185738"/>
                </a:lnTo>
                <a:lnTo>
                  <a:pt x="115640" y="162967"/>
                </a:lnTo>
                <a:cubicBezTo>
                  <a:pt x="116830" y="162074"/>
                  <a:pt x="118021" y="161627"/>
                  <a:pt x="119212" y="161627"/>
                </a:cubicBezTo>
                <a:lnTo>
                  <a:pt x="183059" y="161627"/>
                </a:lnTo>
                <a:cubicBezTo>
                  <a:pt x="185738" y="161627"/>
                  <a:pt x="188193" y="160734"/>
                  <a:pt x="190426" y="158949"/>
                </a:cubicBezTo>
                <a:cubicBezTo>
                  <a:pt x="192658" y="157163"/>
                  <a:pt x="193774" y="154930"/>
                  <a:pt x="193774" y="152251"/>
                </a:cubicBezTo>
                <a:lnTo>
                  <a:pt x="193774" y="69205"/>
                </a:lnTo>
                <a:cubicBezTo>
                  <a:pt x="193774" y="66824"/>
                  <a:pt x="192658" y="64740"/>
                  <a:pt x="190426" y="62954"/>
                </a:cubicBezTo>
                <a:cubicBezTo>
                  <a:pt x="188193" y="61168"/>
                  <a:pt x="185738" y="60276"/>
                  <a:pt x="183059" y="60276"/>
                </a:cubicBezTo>
                <a:close/>
                <a:moveTo>
                  <a:pt x="55811" y="47327"/>
                </a:moveTo>
                <a:lnTo>
                  <a:pt x="183059" y="47327"/>
                </a:lnTo>
                <a:cubicBezTo>
                  <a:pt x="189310" y="47327"/>
                  <a:pt x="194742" y="49485"/>
                  <a:pt x="199355" y="53801"/>
                </a:cubicBezTo>
                <a:cubicBezTo>
                  <a:pt x="203969" y="58117"/>
                  <a:pt x="206276" y="63252"/>
                  <a:pt x="206276" y="69205"/>
                </a:cubicBezTo>
                <a:lnTo>
                  <a:pt x="206276" y="152251"/>
                </a:lnTo>
                <a:cubicBezTo>
                  <a:pt x="206276" y="158204"/>
                  <a:pt x="203895" y="163413"/>
                  <a:pt x="199132" y="167878"/>
                </a:cubicBezTo>
                <a:cubicBezTo>
                  <a:pt x="194370" y="172343"/>
                  <a:pt x="189012" y="174576"/>
                  <a:pt x="183059" y="174576"/>
                </a:cubicBezTo>
                <a:lnTo>
                  <a:pt x="121444" y="174576"/>
                </a:lnTo>
                <a:lnTo>
                  <a:pt x="80814" y="203597"/>
                </a:lnTo>
                <a:cubicBezTo>
                  <a:pt x="79623" y="204192"/>
                  <a:pt x="78433" y="204490"/>
                  <a:pt x="77242" y="204490"/>
                </a:cubicBezTo>
                <a:cubicBezTo>
                  <a:pt x="76051" y="204490"/>
                  <a:pt x="75158" y="204341"/>
                  <a:pt x="74563" y="204044"/>
                </a:cubicBezTo>
                <a:cubicBezTo>
                  <a:pt x="72182" y="202555"/>
                  <a:pt x="70991" y="200620"/>
                  <a:pt x="70991" y="198239"/>
                </a:cubicBezTo>
                <a:lnTo>
                  <a:pt x="71438" y="174576"/>
                </a:lnTo>
                <a:lnTo>
                  <a:pt x="55811" y="174576"/>
                </a:lnTo>
                <a:cubicBezTo>
                  <a:pt x="49858" y="174576"/>
                  <a:pt x="44872" y="172418"/>
                  <a:pt x="40854" y="168102"/>
                </a:cubicBezTo>
                <a:cubicBezTo>
                  <a:pt x="36835" y="163785"/>
                  <a:pt x="34826" y="158502"/>
                  <a:pt x="34826" y="152251"/>
                </a:cubicBezTo>
                <a:lnTo>
                  <a:pt x="34826" y="69205"/>
                </a:lnTo>
                <a:cubicBezTo>
                  <a:pt x="34826" y="63252"/>
                  <a:pt x="36835" y="58117"/>
                  <a:pt x="40854" y="53801"/>
                </a:cubicBezTo>
                <a:cubicBezTo>
                  <a:pt x="44872" y="49485"/>
                  <a:pt x="49858" y="47327"/>
                  <a:pt x="55811" y="47327"/>
                </a:cubicBezTo>
                <a:close/>
                <a:moveTo>
                  <a:pt x="20538" y="0"/>
                </a:moveTo>
                <a:lnTo>
                  <a:pt x="148233" y="0"/>
                </a:lnTo>
                <a:cubicBezTo>
                  <a:pt x="154484" y="0"/>
                  <a:pt x="159916" y="2084"/>
                  <a:pt x="164530" y="6251"/>
                </a:cubicBezTo>
                <a:cubicBezTo>
                  <a:pt x="169143" y="10418"/>
                  <a:pt x="171450" y="15478"/>
                  <a:pt x="171450" y="21431"/>
                </a:cubicBezTo>
                <a:lnTo>
                  <a:pt x="171450" y="25450"/>
                </a:lnTo>
                <a:cubicBezTo>
                  <a:pt x="171450" y="26938"/>
                  <a:pt x="170855" y="28352"/>
                  <a:pt x="169664" y="29691"/>
                </a:cubicBezTo>
                <a:cubicBezTo>
                  <a:pt x="168474" y="31031"/>
                  <a:pt x="166985" y="31701"/>
                  <a:pt x="165199" y="31701"/>
                </a:cubicBezTo>
                <a:cubicBezTo>
                  <a:pt x="163413" y="31701"/>
                  <a:pt x="161851" y="31031"/>
                  <a:pt x="160511" y="29691"/>
                </a:cubicBezTo>
                <a:cubicBezTo>
                  <a:pt x="159172" y="28352"/>
                  <a:pt x="158502" y="26938"/>
                  <a:pt x="158502" y="25450"/>
                </a:cubicBezTo>
                <a:lnTo>
                  <a:pt x="158502" y="21431"/>
                </a:lnTo>
                <a:cubicBezTo>
                  <a:pt x="158502" y="19050"/>
                  <a:pt x="157460" y="16967"/>
                  <a:pt x="155377" y="15181"/>
                </a:cubicBezTo>
                <a:cubicBezTo>
                  <a:pt x="153293" y="13395"/>
                  <a:pt x="150912" y="12502"/>
                  <a:pt x="148233" y="12502"/>
                </a:cubicBezTo>
                <a:lnTo>
                  <a:pt x="20538" y="12502"/>
                </a:lnTo>
                <a:cubicBezTo>
                  <a:pt x="15181" y="12502"/>
                  <a:pt x="12502" y="15478"/>
                  <a:pt x="12502" y="21431"/>
                </a:cubicBezTo>
                <a:lnTo>
                  <a:pt x="12502" y="104477"/>
                </a:lnTo>
                <a:cubicBezTo>
                  <a:pt x="12502" y="107156"/>
                  <a:pt x="13246" y="109240"/>
                  <a:pt x="14734" y="110728"/>
                </a:cubicBezTo>
                <a:cubicBezTo>
                  <a:pt x="17711" y="113407"/>
                  <a:pt x="17860" y="116384"/>
                  <a:pt x="15181" y="119658"/>
                </a:cubicBezTo>
                <a:cubicBezTo>
                  <a:pt x="13692" y="121146"/>
                  <a:pt x="12055" y="121890"/>
                  <a:pt x="10269" y="121890"/>
                </a:cubicBezTo>
                <a:cubicBezTo>
                  <a:pt x="8781" y="121890"/>
                  <a:pt x="7442" y="121295"/>
                  <a:pt x="6251" y="120104"/>
                </a:cubicBezTo>
                <a:cubicBezTo>
                  <a:pt x="2084" y="116235"/>
                  <a:pt x="0" y="111026"/>
                  <a:pt x="0" y="104477"/>
                </a:cubicBezTo>
                <a:lnTo>
                  <a:pt x="0" y="21431"/>
                </a:lnTo>
                <a:cubicBezTo>
                  <a:pt x="0" y="15478"/>
                  <a:pt x="1935" y="10418"/>
                  <a:pt x="5804" y="6251"/>
                </a:cubicBezTo>
                <a:cubicBezTo>
                  <a:pt x="9674" y="2084"/>
                  <a:pt x="14585" y="0"/>
                  <a:pt x="20538" y="0"/>
                </a:cubicBezTo>
                <a:close/>
              </a:path>
            </a:pathLst>
          </a:custGeom>
          <a:solidFill>
            <a:sysClr val="window" lastClr="FF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PA-任意多边形 44"/>
          <p:cNvSpPr/>
          <p:nvPr>
            <p:custDataLst>
              <p:tags r:id="rId8"/>
            </p:custDataLst>
          </p:nvPr>
        </p:nvSpPr>
        <p:spPr>
          <a:xfrm>
            <a:off x="2851901" y="5044059"/>
            <a:ext cx="295797" cy="293236"/>
          </a:xfrm>
          <a:custGeom>
            <a:avLst/>
            <a:gdLst/>
            <a:ahLst/>
            <a:cxnLst/>
            <a:rect l="l" t="t" r="r" b="b"/>
            <a:pathLst>
              <a:path w="206274" h="204490">
                <a:moveTo>
                  <a:pt x="97334" y="133052"/>
                </a:moveTo>
                <a:lnTo>
                  <a:pt x="119212" y="133052"/>
                </a:lnTo>
                <a:cubicBezTo>
                  <a:pt x="121593" y="133052"/>
                  <a:pt x="122783" y="134094"/>
                  <a:pt x="122783" y="136178"/>
                </a:cubicBezTo>
                <a:cubicBezTo>
                  <a:pt x="122783" y="138559"/>
                  <a:pt x="121593" y="139750"/>
                  <a:pt x="119212" y="139750"/>
                </a:cubicBezTo>
                <a:lnTo>
                  <a:pt x="97334" y="139750"/>
                </a:lnTo>
                <a:cubicBezTo>
                  <a:pt x="95250" y="139750"/>
                  <a:pt x="94208" y="138559"/>
                  <a:pt x="94208" y="136178"/>
                </a:cubicBezTo>
                <a:cubicBezTo>
                  <a:pt x="94208" y="134094"/>
                  <a:pt x="95250" y="133052"/>
                  <a:pt x="97334" y="133052"/>
                </a:cubicBezTo>
                <a:close/>
                <a:moveTo>
                  <a:pt x="71884" y="133052"/>
                </a:moveTo>
                <a:lnTo>
                  <a:pt x="84386" y="133052"/>
                </a:lnTo>
                <a:cubicBezTo>
                  <a:pt x="86469" y="133052"/>
                  <a:pt x="87511" y="134094"/>
                  <a:pt x="87511" y="136178"/>
                </a:cubicBezTo>
                <a:cubicBezTo>
                  <a:pt x="87511" y="138559"/>
                  <a:pt x="86469" y="139750"/>
                  <a:pt x="84386" y="139750"/>
                </a:cubicBezTo>
                <a:lnTo>
                  <a:pt x="71884" y="139750"/>
                </a:lnTo>
                <a:cubicBezTo>
                  <a:pt x="69801" y="139750"/>
                  <a:pt x="68759" y="138559"/>
                  <a:pt x="68759" y="136178"/>
                </a:cubicBezTo>
                <a:cubicBezTo>
                  <a:pt x="68759" y="134094"/>
                  <a:pt x="69801" y="133052"/>
                  <a:pt x="71884" y="133052"/>
                </a:cubicBezTo>
                <a:close/>
                <a:moveTo>
                  <a:pt x="160735" y="117426"/>
                </a:moveTo>
                <a:lnTo>
                  <a:pt x="166985" y="117426"/>
                </a:lnTo>
                <a:cubicBezTo>
                  <a:pt x="169069" y="117426"/>
                  <a:pt x="170111" y="118467"/>
                  <a:pt x="170111" y="120551"/>
                </a:cubicBezTo>
                <a:cubicBezTo>
                  <a:pt x="170111" y="122634"/>
                  <a:pt x="169069" y="123676"/>
                  <a:pt x="166985" y="123676"/>
                </a:cubicBezTo>
                <a:lnTo>
                  <a:pt x="160735" y="123676"/>
                </a:lnTo>
                <a:cubicBezTo>
                  <a:pt x="158651" y="123676"/>
                  <a:pt x="157609" y="122634"/>
                  <a:pt x="157609" y="120551"/>
                </a:cubicBezTo>
                <a:cubicBezTo>
                  <a:pt x="157609" y="118467"/>
                  <a:pt x="158651" y="117426"/>
                  <a:pt x="160735" y="117426"/>
                </a:cubicBezTo>
                <a:close/>
                <a:moveTo>
                  <a:pt x="116086" y="117426"/>
                </a:moveTo>
                <a:lnTo>
                  <a:pt x="147787" y="117426"/>
                </a:lnTo>
                <a:cubicBezTo>
                  <a:pt x="150168" y="117426"/>
                  <a:pt x="151358" y="118467"/>
                  <a:pt x="151358" y="120551"/>
                </a:cubicBezTo>
                <a:cubicBezTo>
                  <a:pt x="151358" y="122634"/>
                  <a:pt x="150168" y="123676"/>
                  <a:pt x="147787" y="123676"/>
                </a:cubicBezTo>
                <a:lnTo>
                  <a:pt x="116086" y="123676"/>
                </a:lnTo>
                <a:cubicBezTo>
                  <a:pt x="114003" y="123676"/>
                  <a:pt x="112961" y="122634"/>
                  <a:pt x="112961" y="120551"/>
                </a:cubicBezTo>
                <a:cubicBezTo>
                  <a:pt x="112961" y="118467"/>
                  <a:pt x="114003" y="117426"/>
                  <a:pt x="116086" y="117426"/>
                </a:cubicBezTo>
                <a:close/>
                <a:moveTo>
                  <a:pt x="71884" y="117426"/>
                </a:moveTo>
                <a:lnTo>
                  <a:pt x="103585" y="117426"/>
                </a:lnTo>
                <a:cubicBezTo>
                  <a:pt x="105668" y="117426"/>
                  <a:pt x="106710" y="118467"/>
                  <a:pt x="106710" y="120551"/>
                </a:cubicBezTo>
                <a:cubicBezTo>
                  <a:pt x="106710" y="122634"/>
                  <a:pt x="105668" y="123676"/>
                  <a:pt x="103585" y="123676"/>
                </a:cubicBezTo>
                <a:lnTo>
                  <a:pt x="71884" y="123676"/>
                </a:lnTo>
                <a:cubicBezTo>
                  <a:pt x="69801" y="123676"/>
                  <a:pt x="68759" y="122634"/>
                  <a:pt x="68759" y="120551"/>
                </a:cubicBezTo>
                <a:cubicBezTo>
                  <a:pt x="68759" y="118467"/>
                  <a:pt x="69801" y="117426"/>
                  <a:pt x="71884" y="117426"/>
                </a:cubicBezTo>
                <a:close/>
                <a:moveTo>
                  <a:pt x="135285" y="98227"/>
                </a:moveTo>
                <a:lnTo>
                  <a:pt x="166985" y="98227"/>
                </a:lnTo>
                <a:cubicBezTo>
                  <a:pt x="169069" y="98227"/>
                  <a:pt x="170111" y="99268"/>
                  <a:pt x="170111" y="101352"/>
                </a:cubicBezTo>
                <a:cubicBezTo>
                  <a:pt x="170111" y="103436"/>
                  <a:pt x="169069" y="104477"/>
                  <a:pt x="166985" y="104477"/>
                </a:cubicBezTo>
                <a:lnTo>
                  <a:pt x="135285" y="104477"/>
                </a:lnTo>
                <a:cubicBezTo>
                  <a:pt x="133201" y="104477"/>
                  <a:pt x="132160" y="103436"/>
                  <a:pt x="132160" y="101352"/>
                </a:cubicBezTo>
                <a:cubicBezTo>
                  <a:pt x="132160" y="99268"/>
                  <a:pt x="133201" y="98227"/>
                  <a:pt x="135285" y="98227"/>
                </a:cubicBezTo>
                <a:close/>
                <a:moveTo>
                  <a:pt x="97334" y="98227"/>
                </a:moveTo>
                <a:lnTo>
                  <a:pt x="122783" y="98227"/>
                </a:lnTo>
                <a:cubicBezTo>
                  <a:pt x="124867" y="98227"/>
                  <a:pt x="125909" y="99268"/>
                  <a:pt x="125909" y="101352"/>
                </a:cubicBezTo>
                <a:cubicBezTo>
                  <a:pt x="125909" y="103436"/>
                  <a:pt x="124867" y="104477"/>
                  <a:pt x="122783" y="104477"/>
                </a:cubicBezTo>
                <a:lnTo>
                  <a:pt x="97334" y="104477"/>
                </a:lnTo>
                <a:cubicBezTo>
                  <a:pt x="95250" y="104477"/>
                  <a:pt x="94208" y="103436"/>
                  <a:pt x="94208" y="101352"/>
                </a:cubicBezTo>
                <a:cubicBezTo>
                  <a:pt x="94208" y="99268"/>
                  <a:pt x="95250" y="98227"/>
                  <a:pt x="97334" y="98227"/>
                </a:cubicBezTo>
                <a:close/>
                <a:moveTo>
                  <a:pt x="71884" y="98227"/>
                </a:moveTo>
                <a:lnTo>
                  <a:pt x="84386" y="98227"/>
                </a:lnTo>
                <a:cubicBezTo>
                  <a:pt x="86469" y="98227"/>
                  <a:pt x="87511" y="99268"/>
                  <a:pt x="87511" y="101352"/>
                </a:cubicBezTo>
                <a:cubicBezTo>
                  <a:pt x="87511" y="103436"/>
                  <a:pt x="86469" y="104477"/>
                  <a:pt x="84386" y="104477"/>
                </a:cubicBezTo>
                <a:lnTo>
                  <a:pt x="71884" y="104477"/>
                </a:lnTo>
                <a:cubicBezTo>
                  <a:pt x="69801" y="104477"/>
                  <a:pt x="68759" y="103436"/>
                  <a:pt x="68759" y="101352"/>
                </a:cubicBezTo>
                <a:cubicBezTo>
                  <a:pt x="68759" y="99268"/>
                  <a:pt x="69801" y="98227"/>
                  <a:pt x="71884" y="98227"/>
                </a:cubicBezTo>
                <a:close/>
                <a:moveTo>
                  <a:pt x="154484" y="82600"/>
                </a:moveTo>
                <a:lnTo>
                  <a:pt x="166985" y="82600"/>
                </a:lnTo>
                <a:cubicBezTo>
                  <a:pt x="169069" y="82600"/>
                  <a:pt x="170111" y="83642"/>
                  <a:pt x="170111" y="85725"/>
                </a:cubicBezTo>
                <a:cubicBezTo>
                  <a:pt x="170111" y="87809"/>
                  <a:pt x="169069" y="88851"/>
                  <a:pt x="166985" y="88851"/>
                </a:cubicBezTo>
                <a:lnTo>
                  <a:pt x="154484" y="88851"/>
                </a:lnTo>
                <a:cubicBezTo>
                  <a:pt x="152400" y="88851"/>
                  <a:pt x="151358" y="87809"/>
                  <a:pt x="151358" y="85725"/>
                </a:cubicBezTo>
                <a:cubicBezTo>
                  <a:pt x="151358" y="83642"/>
                  <a:pt x="152400" y="82600"/>
                  <a:pt x="154484" y="82600"/>
                </a:cubicBezTo>
                <a:close/>
                <a:moveTo>
                  <a:pt x="109835" y="82600"/>
                </a:moveTo>
                <a:lnTo>
                  <a:pt x="141536" y="82600"/>
                </a:lnTo>
                <a:cubicBezTo>
                  <a:pt x="143619" y="82600"/>
                  <a:pt x="144661" y="83642"/>
                  <a:pt x="144661" y="85725"/>
                </a:cubicBezTo>
                <a:cubicBezTo>
                  <a:pt x="144661" y="87809"/>
                  <a:pt x="143619" y="88851"/>
                  <a:pt x="141536" y="88851"/>
                </a:cubicBezTo>
                <a:lnTo>
                  <a:pt x="109835" y="88851"/>
                </a:lnTo>
                <a:cubicBezTo>
                  <a:pt x="107752" y="88851"/>
                  <a:pt x="106710" y="87809"/>
                  <a:pt x="106710" y="85725"/>
                </a:cubicBezTo>
                <a:cubicBezTo>
                  <a:pt x="106710" y="83642"/>
                  <a:pt x="107752" y="82600"/>
                  <a:pt x="109835" y="82600"/>
                </a:cubicBezTo>
                <a:close/>
                <a:moveTo>
                  <a:pt x="71884" y="82600"/>
                </a:moveTo>
                <a:lnTo>
                  <a:pt x="97334" y="82600"/>
                </a:lnTo>
                <a:cubicBezTo>
                  <a:pt x="99417" y="82600"/>
                  <a:pt x="100459" y="83642"/>
                  <a:pt x="100459" y="85725"/>
                </a:cubicBezTo>
                <a:cubicBezTo>
                  <a:pt x="100459" y="87809"/>
                  <a:pt x="99417" y="88851"/>
                  <a:pt x="97334" y="88851"/>
                </a:cubicBezTo>
                <a:lnTo>
                  <a:pt x="71884" y="88851"/>
                </a:lnTo>
                <a:cubicBezTo>
                  <a:pt x="69801" y="88851"/>
                  <a:pt x="68759" y="87809"/>
                  <a:pt x="68759" y="85725"/>
                </a:cubicBezTo>
                <a:cubicBezTo>
                  <a:pt x="68759" y="83642"/>
                  <a:pt x="69801" y="82600"/>
                  <a:pt x="71884" y="82600"/>
                </a:cubicBezTo>
                <a:close/>
                <a:moveTo>
                  <a:pt x="55811" y="60276"/>
                </a:moveTo>
                <a:cubicBezTo>
                  <a:pt x="50453" y="60276"/>
                  <a:pt x="47774" y="63252"/>
                  <a:pt x="47774" y="69205"/>
                </a:cubicBezTo>
                <a:lnTo>
                  <a:pt x="47774" y="152251"/>
                </a:lnTo>
                <a:cubicBezTo>
                  <a:pt x="47774" y="158502"/>
                  <a:pt x="50453" y="161627"/>
                  <a:pt x="55811" y="161627"/>
                </a:cubicBezTo>
                <a:lnTo>
                  <a:pt x="78135" y="161627"/>
                </a:lnTo>
                <a:cubicBezTo>
                  <a:pt x="79623" y="161627"/>
                  <a:pt x="81112" y="162372"/>
                  <a:pt x="82600" y="163860"/>
                </a:cubicBezTo>
                <a:cubicBezTo>
                  <a:pt x="83790" y="164753"/>
                  <a:pt x="84386" y="166241"/>
                  <a:pt x="84386" y="168325"/>
                </a:cubicBezTo>
                <a:lnTo>
                  <a:pt x="83939" y="185738"/>
                </a:lnTo>
                <a:lnTo>
                  <a:pt x="115640" y="162967"/>
                </a:lnTo>
                <a:cubicBezTo>
                  <a:pt x="116830" y="162074"/>
                  <a:pt x="118021" y="161627"/>
                  <a:pt x="119212" y="161627"/>
                </a:cubicBezTo>
                <a:lnTo>
                  <a:pt x="183059" y="161627"/>
                </a:lnTo>
                <a:cubicBezTo>
                  <a:pt x="185738" y="161627"/>
                  <a:pt x="188193" y="160734"/>
                  <a:pt x="190426" y="158949"/>
                </a:cubicBezTo>
                <a:cubicBezTo>
                  <a:pt x="192658" y="157163"/>
                  <a:pt x="193774" y="154930"/>
                  <a:pt x="193774" y="152251"/>
                </a:cubicBezTo>
                <a:lnTo>
                  <a:pt x="193774" y="69205"/>
                </a:lnTo>
                <a:cubicBezTo>
                  <a:pt x="193774" y="66824"/>
                  <a:pt x="192658" y="64740"/>
                  <a:pt x="190426" y="62954"/>
                </a:cubicBezTo>
                <a:cubicBezTo>
                  <a:pt x="188193" y="61168"/>
                  <a:pt x="185738" y="60276"/>
                  <a:pt x="183059" y="60276"/>
                </a:cubicBezTo>
                <a:close/>
                <a:moveTo>
                  <a:pt x="55811" y="47327"/>
                </a:moveTo>
                <a:lnTo>
                  <a:pt x="183059" y="47327"/>
                </a:lnTo>
                <a:cubicBezTo>
                  <a:pt x="189310" y="47327"/>
                  <a:pt x="194742" y="49485"/>
                  <a:pt x="199355" y="53801"/>
                </a:cubicBezTo>
                <a:cubicBezTo>
                  <a:pt x="203969" y="58117"/>
                  <a:pt x="206276" y="63252"/>
                  <a:pt x="206276" y="69205"/>
                </a:cubicBezTo>
                <a:lnTo>
                  <a:pt x="206276" y="152251"/>
                </a:lnTo>
                <a:cubicBezTo>
                  <a:pt x="206276" y="158204"/>
                  <a:pt x="203895" y="163413"/>
                  <a:pt x="199132" y="167878"/>
                </a:cubicBezTo>
                <a:cubicBezTo>
                  <a:pt x="194370" y="172343"/>
                  <a:pt x="189012" y="174576"/>
                  <a:pt x="183059" y="174576"/>
                </a:cubicBezTo>
                <a:lnTo>
                  <a:pt x="121444" y="174576"/>
                </a:lnTo>
                <a:lnTo>
                  <a:pt x="80814" y="203597"/>
                </a:lnTo>
                <a:cubicBezTo>
                  <a:pt x="79623" y="204192"/>
                  <a:pt x="78433" y="204490"/>
                  <a:pt x="77242" y="204490"/>
                </a:cubicBezTo>
                <a:cubicBezTo>
                  <a:pt x="76051" y="204490"/>
                  <a:pt x="75158" y="204341"/>
                  <a:pt x="74563" y="204044"/>
                </a:cubicBezTo>
                <a:cubicBezTo>
                  <a:pt x="72182" y="202555"/>
                  <a:pt x="70991" y="200620"/>
                  <a:pt x="70991" y="198239"/>
                </a:cubicBezTo>
                <a:lnTo>
                  <a:pt x="71438" y="174576"/>
                </a:lnTo>
                <a:lnTo>
                  <a:pt x="55811" y="174576"/>
                </a:lnTo>
                <a:cubicBezTo>
                  <a:pt x="49858" y="174576"/>
                  <a:pt x="44872" y="172418"/>
                  <a:pt x="40854" y="168102"/>
                </a:cubicBezTo>
                <a:cubicBezTo>
                  <a:pt x="36835" y="163785"/>
                  <a:pt x="34826" y="158502"/>
                  <a:pt x="34826" y="152251"/>
                </a:cubicBezTo>
                <a:lnTo>
                  <a:pt x="34826" y="69205"/>
                </a:lnTo>
                <a:cubicBezTo>
                  <a:pt x="34826" y="63252"/>
                  <a:pt x="36835" y="58117"/>
                  <a:pt x="40854" y="53801"/>
                </a:cubicBezTo>
                <a:cubicBezTo>
                  <a:pt x="44872" y="49485"/>
                  <a:pt x="49858" y="47327"/>
                  <a:pt x="55811" y="47327"/>
                </a:cubicBezTo>
                <a:close/>
                <a:moveTo>
                  <a:pt x="20538" y="0"/>
                </a:moveTo>
                <a:lnTo>
                  <a:pt x="148233" y="0"/>
                </a:lnTo>
                <a:cubicBezTo>
                  <a:pt x="154484" y="0"/>
                  <a:pt x="159916" y="2084"/>
                  <a:pt x="164530" y="6251"/>
                </a:cubicBezTo>
                <a:cubicBezTo>
                  <a:pt x="169143" y="10418"/>
                  <a:pt x="171450" y="15478"/>
                  <a:pt x="171450" y="21431"/>
                </a:cubicBezTo>
                <a:lnTo>
                  <a:pt x="171450" y="25450"/>
                </a:lnTo>
                <a:cubicBezTo>
                  <a:pt x="171450" y="26938"/>
                  <a:pt x="170855" y="28352"/>
                  <a:pt x="169664" y="29691"/>
                </a:cubicBezTo>
                <a:cubicBezTo>
                  <a:pt x="168474" y="31031"/>
                  <a:pt x="166985" y="31701"/>
                  <a:pt x="165199" y="31701"/>
                </a:cubicBezTo>
                <a:cubicBezTo>
                  <a:pt x="163413" y="31701"/>
                  <a:pt x="161851" y="31031"/>
                  <a:pt x="160511" y="29691"/>
                </a:cubicBezTo>
                <a:cubicBezTo>
                  <a:pt x="159172" y="28352"/>
                  <a:pt x="158502" y="26938"/>
                  <a:pt x="158502" y="25450"/>
                </a:cubicBezTo>
                <a:lnTo>
                  <a:pt x="158502" y="21431"/>
                </a:lnTo>
                <a:cubicBezTo>
                  <a:pt x="158502" y="19050"/>
                  <a:pt x="157460" y="16967"/>
                  <a:pt x="155377" y="15181"/>
                </a:cubicBezTo>
                <a:cubicBezTo>
                  <a:pt x="153293" y="13395"/>
                  <a:pt x="150912" y="12502"/>
                  <a:pt x="148233" y="12502"/>
                </a:cubicBezTo>
                <a:lnTo>
                  <a:pt x="20538" y="12502"/>
                </a:lnTo>
                <a:cubicBezTo>
                  <a:pt x="15181" y="12502"/>
                  <a:pt x="12502" y="15478"/>
                  <a:pt x="12502" y="21431"/>
                </a:cubicBezTo>
                <a:lnTo>
                  <a:pt x="12502" y="104477"/>
                </a:lnTo>
                <a:cubicBezTo>
                  <a:pt x="12502" y="107156"/>
                  <a:pt x="13246" y="109240"/>
                  <a:pt x="14734" y="110728"/>
                </a:cubicBezTo>
                <a:cubicBezTo>
                  <a:pt x="17711" y="113407"/>
                  <a:pt x="17860" y="116384"/>
                  <a:pt x="15181" y="119658"/>
                </a:cubicBezTo>
                <a:cubicBezTo>
                  <a:pt x="13692" y="121146"/>
                  <a:pt x="12055" y="121890"/>
                  <a:pt x="10269" y="121890"/>
                </a:cubicBezTo>
                <a:cubicBezTo>
                  <a:pt x="8781" y="121890"/>
                  <a:pt x="7442" y="121295"/>
                  <a:pt x="6251" y="120104"/>
                </a:cubicBezTo>
                <a:cubicBezTo>
                  <a:pt x="2084" y="116235"/>
                  <a:pt x="0" y="111026"/>
                  <a:pt x="0" y="104477"/>
                </a:cubicBezTo>
                <a:lnTo>
                  <a:pt x="0" y="21431"/>
                </a:lnTo>
                <a:cubicBezTo>
                  <a:pt x="0" y="15478"/>
                  <a:pt x="1935" y="10418"/>
                  <a:pt x="5804" y="6251"/>
                </a:cubicBezTo>
                <a:cubicBezTo>
                  <a:pt x="9674" y="2084"/>
                  <a:pt x="14585" y="0"/>
                  <a:pt x="20538" y="0"/>
                </a:cubicBezTo>
                <a:close/>
              </a:path>
            </a:pathLst>
          </a:custGeom>
          <a:solidFill>
            <a:sysClr val="window" lastClr="FF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 name="PA-矩形 21"/>
          <p:cNvSpPr/>
          <p:nvPr>
            <p:custDataLst>
              <p:tags r:id="rId9"/>
            </p:custDataLst>
          </p:nvPr>
        </p:nvSpPr>
        <p:spPr>
          <a:xfrm>
            <a:off x="6162405" y="1849603"/>
            <a:ext cx="4960853" cy="1642557"/>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 name="PA-矩形 22"/>
          <p:cNvSpPr/>
          <p:nvPr>
            <p:custDataLst>
              <p:tags r:id="rId10"/>
            </p:custDataLst>
          </p:nvPr>
        </p:nvSpPr>
        <p:spPr>
          <a:xfrm>
            <a:off x="6838508" y="4388099"/>
            <a:ext cx="3608647" cy="1642557"/>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矩形 11"/>
          <p:cNvSpPr/>
          <p:nvPr/>
        </p:nvSpPr>
        <p:spPr>
          <a:xfrm>
            <a:off x="6838508" y="2171700"/>
            <a:ext cx="3608647" cy="34798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13" name="组合 12"/>
          <p:cNvGrpSpPr/>
          <p:nvPr/>
        </p:nvGrpSpPr>
        <p:grpSpPr>
          <a:xfrm>
            <a:off x="358843" y="258614"/>
            <a:ext cx="3296425" cy="825902"/>
            <a:chOff x="2720780" y="2399708"/>
            <a:chExt cx="3297188" cy="826093"/>
          </a:xfrm>
        </p:grpSpPr>
        <p:grpSp>
          <p:nvGrpSpPr>
            <p:cNvPr id="14" name="组合 13"/>
            <p:cNvGrpSpPr/>
            <p:nvPr/>
          </p:nvGrpSpPr>
          <p:grpSpPr>
            <a:xfrm>
              <a:off x="2993665" y="2399708"/>
              <a:ext cx="3024303" cy="826093"/>
              <a:chOff x="2169160" y="2573867"/>
              <a:chExt cx="3024303" cy="826093"/>
            </a:xfrm>
          </p:grpSpPr>
          <p:sp>
            <p:nvSpPr>
              <p:cNvPr id="16" name="文本框 15"/>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文本框 16"/>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18" name="直接连接符 17"/>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06562" y="2089223"/>
            <a:ext cx="5088998" cy="3861086"/>
            <a:chOff x="4771203" y="1548539"/>
            <a:chExt cx="5800407" cy="4400843"/>
          </a:xfrm>
        </p:grpSpPr>
        <p:sp>
          <p:nvSpPr>
            <p:cNvPr id="13" name="AutoShape 5"/>
            <p:cNvSpPr>
              <a:spLocks noChangeArrowheads="1"/>
            </p:cNvSpPr>
            <p:nvPr/>
          </p:nvSpPr>
          <p:spPr bwMode="auto">
            <a:xfrm rot="10800000">
              <a:off x="5360412" y="3871617"/>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AutoShape 3"/>
            <p:cNvSpPr>
              <a:spLocks noChangeArrowheads="1"/>
            </p:cNvSpPr>
            <p:nvPr/>
          </p:nvSpPr>
          <p:spPr bwMode="auto">
            <a:xfrm rot="10800000">
              <a:off x="6424242" y="2497021"/>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AutoShape 6"/>
            <p:cNvSpPr>
              <a:spLocks noChangeArrowheads="1"/>
            </p:cNvSpPr>
            <p:nvPr/>
          </p:nvSpPr>
          <p:spPr bwMode="auto">
            <a:xfrm>
              <a:off x="6697217" y="1600356"/>
              <a:ext cx="914245" cy="778296"/>
            </a:xfrm>
            <a:prstGeom prst="triangle">
              <a:avLst>
                <a:gd name="adj" fmla="val 50000"/>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AutoShape 4"/>
            <p:cNvSpPr>
              <a:spLocks noChangeArrowheads="1"/>
            </p:cNvSpPr>
            <p:nvPr/>
          </p:nvSpPr>
          <p:spPr bwMode="auto">
            <a:xfrm rot="10800000">
              <a:off x="5987732" y="3066687"/>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AutoShape 5"/>
            <p:cNvSpPr>
              <a:spLocks noChangeArrowheads="1"/>
            </p:cNvSpPr>
            <p:nvPr/>
          </p:nvSpPr>
          <p:spPr bwMode="auto">
            <a:xfrm rot="10800000">
              <a:off x="4771203" y="5006045"/>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18" name="直接连接符 17"/>
            <p:cNvCxnSpPr/>
            <p:nvPr/>
          </p:nvCxnSpPr>
          <p:spPr>
            <a:xfrm>
              <a:off x="7188893" y="2027540"/>
              <a:ext cx="3339137" cy="0"/>
            </a:xfrm>
            <a:prstGeom prst="line">
              <a:avLst/>
            </a:prstGeom>
            <a:noFill/>
            <a:ln w="12700">
              <a:solidFill>
                <a:schemeClr val="accent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p:cNvCxnSpPr/>
            <p:nvPr/>
          </p:nvCxnSpPr>
          <p:spPr>
            <a:xfrm>
              <a:off x="7174321" y="2699351"/>
              <a:ext cx="3353709" cy="0"/>
            </a:xfrm>
            <a:prstGeom prst="line">
              <a:avLst/>
            </a:prstGeom>
            <a:noFill/>
            <a:ln w="12700">
              <a:solidFill>
                <a:schemeClr val="accent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a:off x="7188893" y="3396359"/>
              <a:ext cx="3339137" cy="0"/>
            </a:xfrm>
            <a:prstGeom prst="line">
              <a:avLst/>
            </a:prstGeom>
            <a:noFill/>
            <a:ln w="12700">
              <a:solidFill>
                <a:schemeClr val="accent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7154341" y="4416382"/>
              <a:ext cx="3373688" cy="0"/>
            </a:xfrm>
            <a:prstGeom prst="line">
              <a:avLst/>
            </a:prstGeom>
            <a:noFill/>
            <a:ln w="12700">
              <a:solidFill>
                <a:schemeClr val="accent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7154341" y="5426244"/>
              <a:ext cx="3373688" cy="0"/>
            </a:xfrm>
            <a:prstGeom prst="line">
              <a:avLst/>
            </a:prstGeom>
            <a:noFill/>
            <a:ln w="12700">
              <a:solidFill>
                <a:schemeClr val="accent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3" name="TextBox 28"/>
            <p:cNvSpPr txBox="1"/>
            <p:nvPr/>
          </p:nvSpPr>
          <p:spPr>
            <a:xfrm>
              <a:off x="9239189" y="4932740"/>
              <a:ext cx="1332421" cy="444039"/>
            </a:xfrm>
            <a:prstGeom prst="rect">
              <a:avLst/>
            </a:prstGeom>
            <a:noFill/>
          </p:spPr>
          <p:txBody>
            <a:bodyPr wrap="none" lIns="96248" tIns="48125" rIns="96248" bIns="48125" rtlCol="0">
              <a:spAutoFit/>
            </a:bodyPr>
            <a:lstStyle/>
            <a:p>
              <a:pPr algn="ctr"/>
              <a:r>
                <a:rPr lang="zh-CN" altLang="en-US" sz="19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zh-CN" altLang="en-US" sz="19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TextBox 30"/>
            <p:cNvSpPr txBox="1"/>
            <p:nvPr/>
          </p:nvSpPr>
          <p:spPr>
            <a:xfrm>
              <a:off x="9239189" y="3938091"/>
              <a:ext cx="1332421" cy="444039"/>
            </a:xfrm>
            <a:prstGeom prst="rect">
              <a:avLst/>
            </a:prstGeom>
            <a:noFill/>
          </p:spPr>
          <p:txBody>
            <a:bodyPr wrap="none" lIns="96248" tIns="48125" rIns="96248" bIns="48125" rtlCol="0">
              <a:spAutoFit/>
            </a:bodyPr>
            <a:lstStyle/>
            <a:p>
              <a:pPr algn="ctr"/>
              <a:r>
                <a:rPr lang="zh-CN" altLang="en-US" sz="19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zh-CN" altLang="en-US" sz="19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36"/>
            <p:cNvSpPr txBox="1"/>
            <p:nvPr/>
          </p:nvSpPr>
          <p:spPr>
            <a:xfrm>
              <a:off x="9239189" y="2928074"/>
              <a:ext cx="1332421" cy="444039"/>
            </a:xfrm>
            <a:prstGeom prst="rect">
              <a:avLst/>
            </a:prstGeom>
            <a:noFill/>
          </p:spPr>
          <p:txBody>
            <a:bodyPr wrap="none" lIns="96248" tIns="48125" rIns="96248" bIns="48125" rtlCol="0">
              <a:spAutoFit/>
            </a:bodyPr>
            <a:lstStyle/>
            <a:p>
              <a:pPr algn="ctr"/>
              <a:r>
                <a:rPr lang="zh-CN" altLang="en-US" sz="19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zh-CN" altLang="en-US" sz="19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TextBox 38"/>
            <p:cNvSpPr txBox="1"/>
            <p:nvPr/>
          </p:nvSpPr>
          <p:spPr>
            <a:xfrm>
              <a:off x="9239189" y="2241832"/>
              <a:ext cx="1332421" cy="444039"/>
            </a:xfrm>
            <a:prstGeom prst="rect">
              <a:avLst/>
            </a:prstGeom>
            <a:noFill/>
          </p:spPr>
          <p:txBody>
            <a:bodyPr wrap="none" lIns="96248" tIns="48125" rIns="96248" bIns="48125" rtlCol="0">
              <a:spAutoFit/>
            </a:bodyPr>
            <a:lstStyle/>
            <a:p>
              <a:pPr algn="ctr"/>
              <a:r>
                <a:rPr lang="zh-CN" altLang="en-US" sz="19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zh-CN" altLang="en-US" sz="19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7" name="TextBox 40"/>
            <p:cNvSpPr txBox="1"/>
            <p:nvPr/>
          </p:nvSpPr>
          <p:spPr>
            <a:xfrm>
              <a:off x="9239189" y="1548539"/>
              <a:ext cx="1332421" cy="444039"/>
            </a:xfrm>
            <a:prstGeom prst="rect">
              <a:avLst/>
            </a:prstGeom>
            <a:noFill/>
          </p:spPr>
          <p:txBody>
            <a:bodyPr wrap="none" lIns="96248" tIns="48125" rIns="96248" bIns="48125" rtlCol="0">
              <a:spAutoFit/>
            </a:bodyPr>
            <a:lstStyle/>
            <a:p>
              <a:pPr algn="ctr"/>
              <a:r>
                <a:rPr lang="zh-CN" altLang="en-US" sz="19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zh-CN" altLang="en-US" sz="19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28" name="椭圆 27"/>
          <p:cNvSpPr/>
          <p:nvPr/>
        </p:nvSpPr>
        <p:spPr>
          <a:xfrm>
            <a:off x="6222067" y="1970808"/>
            <a:ext cx="576622" cy="576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sym typeface="Source Han Serif SC" panose="02020400000000000000" pitchFamily="18" charset="-122"/>
              </a:rPr>
              <a:t>1</a:t>
            </a: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29" name="直接连接符 28"/>
          <p:cNvCxnSpPr/>
          <p:nvPr/>
        </p:nvCxnSpPr>
        <p:spPr>
          <a:xfrm>
            <a:off x="6786505" y="2237540"/>
            <a:ext cx="1007039" cy="0"/>
          </a:xfrm>
          <a:prstGeom prst="line">
            <a:avLst/>
          </a:prstGeom>
          <a:ln w="6350">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标题 11"/>
          <p:cNvSpPr txBox="1"/>
          <p:nvPr/>
        </p:nvSpPr>
        <p:spPr>
          <a:xfrm>
            <a:off x="7816045" y="2016952"/>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rPr>
              <a:t>点击此处更换文本点击添加点击此处更换文本点击添加点击此处更换文本点击添加</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椭圆 30"/>
          <p:cNvSpPr/>
          <p:nvPr/>
        </p:nvSpPr>
        <p:spPr>
          <a:xfrm>
            <a:off x="6222067" y="2745351"/>
            <a:ext cx="57662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sym typeface="Source Han Serif SC" panose="02020400000000000000" pitchFamily="18" charset="-122"/>
              </a:rPr>
              <a:t>2</a:t>
            </a: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32" name="直接连接符 31"/>
          <p:cNvCxnSpPr/>
          <p:nvPr/>
        </p:nvCxnSpPr>
        <p:spPr>
          <a:xfrm>
            <a:off x="6786505" y="3012083"/>
            <a:ext cx="1007039" cy="0"/>
          </a:xfrm>
          <a:prstGeom prst="line">
            <a:avLst/>
          </a:prstGeom>
          <a:ln w="6350">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3" name="标题 11"/>
          <p:cNvSpPr txBox="1"/>
          <p:nvPr/>
        </p:nvSpPr>
        <p:spPr>
          <a:xfrm>
            <a:off x="7816046" y="267313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rPr>
              <a:t>点击此处更换文本点击添加点击此处更换文本点击添加点击此处更换文本点击添加</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4" name="椭圆 33"/>
          <p:cNvSpPr/>
          <p:nvPr/>
        </p:nvSpPr>
        <p:spPr>
          <a:xfrm>
            <a:off x="6222067" y="3519894"/>
            <a:ext cx="576622" cy="576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sym typeface="Source Han Serif SC" panose="02020400000000000000" pitchFamily="18" charset="-122"/>
              </a:rPr>
              <a:t>3</a:t>
            </a: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35" name="直接连接符 34"/>
          <p:cNvCxnSpPr/>
          <p:nvPr/>
        </p:nvCxnSpPr>
        <p:spPr>
          <a:xfrm>
            <a:off x="6786505" y="3786626"/>
            <a:ext cx="1007039" cy="0"/>
          </a:xfrm>
          <a:prstGeom prst="line">
            <a:avLst/>
          </a:prstGeom>
          <a:ln w="6350">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6" name="标题 11"/>
          <p:cNvSpPr txBox="1"/>
          <p:nvPr/>
        </p:nvSpPr>
        <p:spPr>
          <a:xfrm>
            <a:off x="7816046" y="3341686"/>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rPr>
              <a:t>点击此处更换文本点击添加点击此处更换文本点击添加点击此处更换文本点击添加</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7" name="椭圆 36"/>
          <p:cNvSpPr/>
          <p:nvPr/>
        </p:nvSpPr>
        <p:spPr>
          <a:xfrm>
            <a:off x="6222067" y="4294437"/>
            <a:ext cx="57662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sym typeface="Source Han Serif SC" panose="02020400000000000000" pitchFamily="18" charset="-122"/>
              </a:rPr>
              <a:t>4</a:t>
            </a: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38" name="直接连接符 37"/>
          <p:cNvCxnSpPr/>
          <p:nvPr/>
        </p:nvCxnSpPr>
        <p:spPr>
          <a:xfrm>
            <a:off x="6786505" y="4561169"/>
            <a:ext cx="1007039" cy="0"/>
          </a:xfrm>
          <a:prstGeom prst="line">
            <a:avLst/>
          </a:prstGeom>
          <a:ln w="6350">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9" name="标题 11"/>
          <p:cNvSpPr txBox="1"/>
          <p:nvPr/>
        </p:nvSpPr>
        <p:spPr>
          <a:xfrm>
            <a:off x="7816047" y="4196639"/>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rPr>
              <a:t>点击此处更换文本点击添加点击此处更换文本点击添加点击此处更换文本点击添加</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0" name="椭圆 39"/>
          <p:cNvSpPr/>
          <p:nvPr/>
        </p:nvSpPr>
        <p:spPr>
          <a:xfrm>
            <a:off x="6222067" y="5068981"/>
            <a:ext cx="576622" cy="576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sym typeface="Source Han Serif SC" panose="02020400000000000000" pitchFamily="18" charset="-122"/>
              </a:rPr>
              <a:t>5</a:t>
            </a: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41" name="直接连接符 40"/>
          <p:cNvCxnSpPr/>
          <p:nvPr/>
        </p:nvCxnSpPr>
        <p:spPr>
          <a:xfrm>
            <a:off x="6786505" y="5335713"/>
            <a:ext cx="1007039" cy="0"/>
          </a:xfrm>
          <a:prstGeom prst="line">
            <a:avLst/>
          </a:prstGeom>
          <a:ln w="6350">
            <a:solidFill>
              <a:schemeClr val="accent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2" name="标题 11"/>
          <p:cNvSpPr txBox="1"/>
          <p:nvPr/>
        </p:nvSpPr>
        <p:spPr>
          <a:xfrm>
            <a:off x="7816045" y="5115125"/>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rPr>
              <a:t>点击此处更换文本点击添加点击此处更换文本点击添加点击此处更换文本点击添加</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3" name="组合 42"/>
          <p:cNvGrpSpPr/>
          <p:nvPr/>
        </p:nvGrpSpPr>
        <p:grpSpPr>
          <a:xfrm>
            <a:off x="358843" y="258614"/>
            <a:ext cx="3296425" cy="825902"/>
            <a:chOff x="2720780" y="2399708"/>
            <a:chExt cx="3297188" cy="826093"/>
          </a:xfrm>
        </p:grpSpPr>
        <p:grpSp>
          <p:nvGrpSpPr>
            <p:cNvPr id="44" name="组合 43"/>
            <p:cNvGrpSpPr/>
            <p:nvPr/>
          </p:nvGrpSpPr>
          <p:grpSpPr>
            <a:xfrm>
              <a:off x="2993665" y="2399708"/>
              <a:ext cx="3024303" cy="826093"/>
              <a:chOff x="2169160" y="2573867"/>
              <a:chExt cx="3024303" cy="826093"/>
            </a:xfrm>
          </p:grpSpPr>
          <p:sp>
            <p:nvSpPr>
              <p:cNvPr id="46" name="文本框 45"/>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7" name="文本框 46"/>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48" name="直接连接符 47"/>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5" name="矩形 44"/>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fltVal val="0"/>
                                          </p:val>
                                        </p:tav>
                                        <p:tav tm="100000">
                                          <p:val>
                                            <p:strVal val="#ppt_w"/>
                                          </p:val>
                                        </p:tav>
                                      </p:tavLst>
                                    </p:anim>
                                    <p:anim calcmode="lin" valueType="num">
                                      <p:cBhvr>
                                        <p:cTn id="36" dur="500" fill="hold"/>
                                        <p:tgtEl>
                                          <p:spTgt spid="33"/>
                                        </p:tgtEl>
                                        <p:attrNameLst>
                                          <p:attrName>ppt_h</p:attrName>
                                        </p:attrNameLst>
                                      </p:cBhvr>
                                      <p:tavLst>
                                        <p:tav tm="0">
                                          <p:val>
                                            <p:fltVal val="0"/>
                                          </p:val>
                                        </p:tav>
                                        <p:tav tm="100000">
                                          <p:val>
                                            <p:strVal val="#ppt_h"/>
                                          </p:val>
                                        </p:tav>
                                      </p:tavLst>
                                    </p:anim>
                                    <p:animEffect transition="in" filter="fade">
                                      <p:cBhvr>
                                        <p:cTn id="37" dur="500"/>
                                        <p:tgtEl>
                                          <p:spTgt spid="3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Effect transition="in" filter="fade">
                                      <p:cBhvr>
                                        <p:cTn id="51" dur="500"/>
                                        <p:tgtEl>
                                          <p:spTgt spid="36"/>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childTnLst>
                          </p:cTn>
                        </p:par>
                        <p:par>
                          <p:cTn id="56" fill="hold">
                            <p:stCondLst>
                              <p:cond delay="6000"/>
                            </p:stCondLst>
                            <p:childTnLst>
                              <p:par>
                                <p:cTn id="57" presetID="22" presetClass="entr" presetSubtype="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left)">
                                      <p:cBhvr>
                                        <p:cTn id="59" dur="500"/>
                                        <p:tgtEl>
                                          <p:spTgt spid="38"/>
                                        </p:tgtEl>
                                      </p:cBhvr>
                                    </p:animEffect>
                                  </p:childTnLst>
                                </p:cTn>
                              </p:par>
                            </p:childTnLst>
                          </p:cTn>
                        </p:par>
                        <p:par>
                          <p:cTn id="60" fill="hold">
                            <p:stCondLst>
                              <p:cond delay="6500"/>
                            </p:stCondLst>
                            <p:childTnLst>
                              <p:par>
                                <p:cTn id="61" presetID="53" presetClass="entr" presetSubtype="16"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ppt_w</p:attrName>
                                        </p:attrNameLst>
                                      </p:cBhvr>
                                      <p:tavLst>
                                        <p:tav tm="0">
                                          <p:val>
                                            <p:fltVal val="0"/>
                                          </p:val>
                                        </p:tav>
                                        <p:tav tm="100000">
                                          <p:val>
                                            <p:strVal val="#ppt_w"/>
                                          </p:val>
                                        </p:tav>
                                      </p:tavLst>
                                    </p:anim>
                                    <p:anim calcmode="lin" valueType="num">
                                      <p:cBhvr>
                                        <p:cTn id="64" dur="500" fill="hold"/>
                                        <p:tgtEl>
                                          <p:spTgt spid="39"/>
                                        </p:tgtEl>
                                        <p:attrNameLst>
                                          <p:attrName>ppt_h</p:attrName>
                                        </p:attrNameLst>
                                      </p:cBhvr>
                                      <p:tavLst>
                                        <p:tav tm="0">
                                          <p:val>
                                            <p:fltVal val="0"/>
                                          </p:val>
                                        </p:tav>
                                        <p:tav tm="100000">
                                          <p:val>
                                            <p:strVal val="#ppt_h"/>
                                          </p:val>
                                        </p:tav>
                                      </p:tavLst>
                                    </p:anim>
                                    <p:animEffect transition="in" filter="fade">
                                      <p:cBhvr>
                                        <p:cTn id="65" dur="500"/>
                                        <p:tgtEl>
                                          <p:spTgt spid="39"/>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childTnLst>
                          </p:cTn>
                        </p:par>
                        <p:par>
                          <p:cTn id="70" fill="hold">
                            <p:stCondLst>
                              <p:cond delay="7500"/>
                            </p:stCondLst>
                            <p:childTnLst>
                              <p:par>
                                <p:cTn id="71" presetID="22" presetClass="entr" presetSubtype="8" fill="hold"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wipe(left)">
                                      <p:cBhvr>
                                        <p:cTn id="73" dur="500"/>
                                        <p:tgtEl>
                                          <p:spTgt spid="41"/>
                                        </p:tgtEl>
                                      </p:cBhvr>
                                    </p:animEffect>
                                  </p:childTnLst>
                                </p:cTn>
                              </p:par>
                            </p:childTnLst>
                          </p:cTn>
                        </p:par>
                        <p:par>
                          <p:cTn id="74" fill="hold">
                            <p:stCondLst>
                              <p:cond delay="8000"/>
                            </p:stCondLst>
                            <p:childTnLst>
                              <p:par>
                                <p:cTn id="75" presetID="53" presetClass="entr" presetSubtype="16"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p:cTn id="77" dur="500" fill="hold"/>
                                        <p:tgtEl>
                                          <p:spTgt spid="42"/>
                                        </p:tgtEl>
                                        <p:attrNameLst>
                                          <p:attrName>ppt_w</p:attrName>
                                        </p:attrNameLst>
                                      </p:cBhvr>
                                      <p:tavLst>
                                        <p:tav tm="0">
                                          <p:val>
                                            <p:fltVal val="0"/>
                                          </p:val>
                                        </p:tav>
                                        <p:tav tm="100000">
                                          <p:val>
                                            <p:strVal val="#ppt_w"/>
                                          </p:val>
                                        </p:tav>
                                      </p:tavLst>
                                    </p:anim>
                                    <p:anim calcmode="lin" valueType="num">
                                      <p:cBhvr>
                                        <p:cTn id="78" dur="500" fill="hold"/>
                                        <p:tgtEl>
                                          <p:spTgt spid="42"/>
                                        </p:tgtEl>
                                        <p:attrNameLst>
                                          <p:attrName>ppt_h</p:attrName>
                                        </p:attrNameLst>
                                      </p:cBhvr>
                                      <p:tavLst>
                                        <p:tav tm="0">
                                          <p:val>
                                            <p:fltVal val="0"/>
                                          </p:val>
                                        </p:tav>
                                        <p:tav tm="100000">
                                          <p:val>
                                            <p:strVal val="#ppt_h"/>
                                          </p:val>
                                        </p:tav>
                                      </p:tavLst>
                                    </p:anim>
                                    <p:animEffect transition="in" filter="fade">
                                      <p:cBhvr>
                                        <p:cTn id="79" dur="500"/>
                                        <p:tgtEl>
                                          <p:spTgt spid="42"/>
                                        </p:tgtEl>
                                      </p:cBhvr>
                                    </p:animEffect>
                                  </p:childTnLst>
                                </p:cTn>
                              </p:par>
                            </p:childTnLst>
                          </p:cTn>
                        </p:par>
                        <p:par>
                          <p:cTn id="80" fill="hold">
                            <p:stCondLst>
                              <p:cond delay="8500"/>
                            </p:stCondLst>
                            <p:childTnLst>
                              <p:par>
                                <p:cTn id="81" presetID="2" presetClass="entr" presetSubtype="8" fill="hold" nodeType="after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fill="hold"/>
                                        <p:tgtEl>
                                          <p:spTgt spid="43"/>
                                        </p:tgtEl>
                                        <p:attrNameLst>
                                          <p:attrName>ppt_x</p:attrName>
                                        </p:attrNameLst>
                                      </p:cBhvr>
                                      <p:tavLst>
                                        <p:tav tm="0">
                                          <p:val>
                                            <p:strVal val="0-#ppt_w/2"/>
                                          </p:val>
                                        </p:tav>
                                        <p:tav tm="100000">
                                          <p:val>
                                            <p:strVal val="#ppt_x"/>
                                          </p:val>
                                        </p:tav>
                                      </p:tavLst>
                                    </p:anim>
                                    <p:anim calcmode="lin" valueType="num">
                                      <p:cBhvr additive="base">
                                        <p:cTn id="84"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p:bldP spid="31" grpId="0" animBg="1"/>
      <p:bldP spid="33" grpId="0"/>
      <p:bldP spid="34" grpId="0" animBg="1"/>
      <p:bldP spid="36" grpId="0"/>
      <p:bldP spid="37" grpId="0" animBg="1"/>
      <p:bldP spid="39" grpId="0"/>
      <p:bldP spid="40" grpId="0" animBg="1"/>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3386126" y="3441094"/>
            <a:ext cx="808673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PA_库_组合 1"/>
          <p:cNvGrpSpPr/>
          <p:nvPr>
            <p:custDataLst>
              <p:tags r:id="rId1"/>
            </p:custDataLst>
          </p:nvPr>
        </p:nvGrpSpPr>
        <p:grpSpPr>
          <a:xfrm>
            <a:off x="769831" y="2180510"/>
            <a:ext cx="2585611" cy="2950487"/>
            <a:chOff x="769831" y="2180510"/>
            <a:chExt cx="2585611" cy="2950487"/>
          </a:xfrm>
          <a:solidFill>
            <a:schemeClr val="accent2"/>
          </a:solidFill>
        </p:grpSpPr>
        <p:sp>
          <p:nvSpPr>
            <p:cNvPr id="4" name="任意多边形 1"/>
            <p:cNvSpPr/>
            <p:nvPr/>
          </p:nvSpPr>
          <p:spPr>
            <a:xfrm>
              <a:off x="769831" y="2180510"/>
              <a:ext cx="2585611" cy="2950487"/>
            </a:xfrm>
            <a:custGeom>
              <a:avLst/>
              <a:gdLst>
                <a:gd name="connsiteX0" fmla="*/ 1021691 w 2336780"/>
                <a:gd name="connsiteY0" fmla="*/ 26076 h 2666541"/>
                <a:gd name="connsiteX1" fmla="*/ 44173 w 2336780"/>
                <a:gd name="connsiteY1" fmla="*/ 845866 h 2666541"/>
                <a:gd name="connsiteX2" fmla="*/ 845865 w 2336780"/>
                <a:gd name="connsiteY2" fmla="*/ 2027048 h 2666541"/>
                <a:gd name="connsiteX3" fmla="*/ 1432592 w 2336780"/>
                <a:gd name="connsiteY3" fmla="*/ 1963815 h 2666541"/>
                <a:gd name="connsiteX4" fmla="*/ 1488842 w 2336780"/>
                <a:gd name="connsiteY4" fmla="*/ 1933031 h 2666541"/>
                <a:gd name="connsiteX5" fmla="*/ 1377325 w 2336780"/>
                <a:gd name="connsiteY5" fmla="*/ 1789209 h 2666541"/>
                <a:gd name="connsiteX6" fmla="*/ 1353182 w 2336780"/>
                <a:gd name="connsiteY6" fmla="*/ 1802314 h 2666541"/>
                <a:gd name="connsiteX7" fmla="*/ 1029613 w 2336780"/>
                <a:gd name="connsiteY7" fmla="*/ 1867639 h 2666541"/>
                <a:gd name="connsiteX8" fmla="*/ 198340 w 2336780"/>
                <a:gd name="connsiteY8" fmla="*/ 1036366 h 2666541"/>
                <a:gd name="connsiteX9" fmla="*/ 1029613 w 2336780"/>
                <a:gd name="connsiteY9" fmla="*/ 205093 h 2666541"/>
                <a:gd name="connsiteX10" fmla="*/ 1860886 w 2336780"/>
                <a:gd name="connsiteY10" fmla="*/ 1036366 h 2666541"/>
                <a:gd name="connsiteX11" fmla="*/ 1718918 w 2336780"/>
                <a:gd name="connsiteY11" fmla="*/ 1501139 h 2666541"/>
                <a:gd name="connsiteX12" fmla="*/ 1657810 w 2336780"/>
                <a:gd name="connsiteY12" fmla="*/ 1575202 h 2666541"/>
                <a:gd name="connsiteX13" fmla="*/ 1772950 w 2336780"/>
                <a:gd name="connsiteY13" fmla="*/ 1723697 h 2666541"/>
                <a:gd name="connsiteX14" fmla="*/ 1816942 w 2336780"/>
                <a:gd name="connsiteY14" fmla="*/ 1675033 h 2666541"/>
                <a:gd name="connsiteX15" fmla="*/ 2027047 w 2336780"/>
                <a:gd name="connsiteY15" fmla="*/ 1225356 h 2666541"/>
                <a:gd name="connsiteX16" fmla="*/ 1225355 w 2336780"/>
                <a:gd name="connsiteY16" fmla="*/ 44174 h 2666541"/>
                <a:gd name="connsiteX17" fmla="*/ 1021691 w 2336780"/>
                <a:gd name="connsiteY17" fmla="*/ 26076 h 2666541"/>
                <a:gd name="connsiteX18" fmla="*/ 1021333 w 2336780"/>
                <a:gd name="connsiteY18" fmla="*/ 83 h 2666541"/>
                <a:gd name="connsiteX19" fmla="*/ 1230241 w 2336780"/>
                <a:gd name="connsiteY19" fmla="*/ 18647 h 2666541"/>
                <a:gd name="connsiteX20" fmla="*/ 2052573 w 2336780"/>
                <a:gd name="connsiteY20" fmla="*/ 1230242 h 2666541"/>
                <a:gd name="connsiteX21" fmla="*/ 1837059 w 2336780"/>
                <a:gd name="connsiteY21" fmla="*/ 1691496 h 2666541"/>
                <a:gd name="connsiteX22" fmla="*/ 1789109 w 2336780"/>
                <a:gd name="connsiteY22" fmla="*/ 1744538 h 2666541"/>
                <a:gd name="connsiteX23" fmla="*/ 1799912 w 2336780"/>
                <a:gd name="connsiteY23" fmla="*/ 1758471 h 2666541"/>
                <a:gd name="connsiteX24" fmla="*/ 1837134 w 2336780"/>
                <a:gd name="connsiteY24" fmla="*/ 1748296 h 2666541"/>
                <a:gd name="connsiteX25" fmla="*/ 1871986 w 2336780"/>
                <a:gd name="connsiteY25" fmla="*/ 1768184 h 2666541"/>
                <a:gd name="connsiteX26" fmla="*/ 1893085 w 2336780"/>
                <a:gd name="connsiteY26" fmla="*/ 1795394 h 2666541"/>
                <a:gd name="connsiteX27" fmla="*/ 1897381 w 2336780"/>
                <a:gd name="connsiteY27" fmla="*/ 1853193 h 2666541"/>
                <a:gd name="connsiteX28" fmla="*/ 1884726 w 2336780"/>
                <a:gd name="connsiteY28" fmla="*/ 1867855 h 2666541"/>
                <a:gd name="connsiteX29" fmla="*/ 2267534 w 2336780"/>
                <a:gd name="connsiteY29" fmla="*/ 2361560 h 2666541"/>
                <a:gd name="connsiteX30" fmla="*/ 2282312 w 2336780"/>
                <a:gd name="connsiteY30" fmla="*/ 2357520 h 2666541"/>
                <a:gd name="connsiteX31" fmla="*/ 2310667 w 2336780"/>
                <a:gd name="connsiteY31" fmla="*/ 2373701 h 2666541"/>
                <a:gd name="connsiteX32" fmla="*/ 2327833 w 2336780"/>
                <a:gd name="connsiteY32" fmla="*/ 2395840 h 2666541"/>
                <a:gd name="connsiteX33" fmla="*/ 2320261 w 2336780"/>
                <a:gd name="connsiteY33" fmla="*/ 2455686 h 2666541"/>
                <a:gd name="connsiteX34" fmla="*/ 2059862 w 2336780"/>
                <a:gd name="connsiteY34" fmla="*/ 2657593 h 2666541"/>
                <a:gd name="connsiteX35" fmla="*/ 2000016 w 2336780"/>
                <a:gd name="connsiteY35" fmla="*/ 2650021 h 2666541"/>
                <a:gd name="connsiteX36" fmla="*/ 1982850 w 2336780"/>
                <a:gd name="connsiteY36" fmla="*/ 2627883 h 2666541"/>
                <a:gd name="connsiteX37" fmla="*/ 1974241 w 2336780"/>
                <a:gd name="connsiteY37" fmla="*/ 2596392 h 2666541"/>
                <a:gd name="connsiteX38" fmla="*/ 1986516 w 2336780"/>
                <a:gd name="connsiteY38" fmla="*/ 2574880 h 2666541"/>
                <a:gd name="connsiteX39" fmla="*/ 1606100 w 2336780"/>
                <a:gd name="connsiteY39" fmla="*/ 2084259 h 2666541"/>
                <a:gd name="connsiteX40" fmla="*/ 1606044 w 2336780"/>
                <a:gd name="connsiteY40" fmla="*/ 2084302 h 2666541"/>
                <a:gd name="connsiteX41" fmla="*/ 1532485 w 2336780"/>
                <a:gd name="connsiteY41" fmla="*/ 2074995 h 2666541"/>
                <a:gd name="connsiteX42" fmla="*/ 1511387 w 2336780"/>
                <a:gd name="connsiteY42" fmla="*/ 2047784 h 2666541"/>
                <a:gd name="connsiteX43" fmla="*/ 1520693 w 2336780"/>
                <a:gd name="connsiteY43" fmla="*/ 1974225 h 2666541"/>
                <a:gd name="connsiteX44" fmla="*/ 1520749 w 2336780"/>
                <a:gd name="connsiteY44" fmla="*/ 1974182 h 2666541"/>
                <a:gd name="connsiteX45" fmla="*/ 1507012 w 2336780"/>
                <a:gd name="connsiteY45" fmla="*/ 1956465 h 2666541"/>
                <a:gd name="connsiteX46" fmla="*/ 1442813 w 2336780"/>
                <a:gd name="connsiteY46" fmla="*/ 1987714 h 2666541"/>
                <a:gd name="connsiteX47" fmla="*/ 840980 w 2336780"/>
                <a:gd name="connsiteY47" fmla="*/ 2052575 h 2666541"/>
                <a:gd name="connsiteX48" fmla="*/ 18647 w 2336780"/>
                <a:gd name="connsiteY48" fmla="*/ 840981 h 2666541"/>
                <a:gd name="connsiteX49" fmla="*/ 1021333 w 2336780"/>
                <a:gd name="connsiteY49" fmla="*/ 83 h 2666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336780" h="2666541">
                  <a:moveTo>
                    <a:pt x="1021691" y="26076"/>
                  </a:moveTo>
                  <a:cubicBezTo>
                    <a:pt x="552217" y="32060"/>
                    <a:pt x="135867" y="366755"/>
                    <a:pt x="44173" y="845866"/>
                  </a:cubicBezTo>
                  <a:cubicBezTo>
                    <a:pt x="-60621" y="1393421"/>
                    <a:pt x="298309" y="1922255"/>
                    <a:pt x="845865" y="2027048"/>
                  </a:cubicBezTo>
                  <a:cubicBezTo>
                    <a:pt x="1051198" y="2066346"/>
                    <a:pt x="1253899" y="2040432"/>
                    <a:pt x="1432592" y="1963815"/>
                  </a:cubicBezTo>
                  <a:lnTo>
                    <a:pt x="1488842" y="1933031"/>
                  </a:lnTo>
                  <a:lnTo>
                    <a:pt x="1377325" y="1789209"/>
                  </a:lnTo>
                  <a:lnTo>
                    <a:pt x="1353182" y="1802314"/>
                  </a:lnTo>
                  <a:cubicBezTo>
                    <a:pt x="1253730" y="1844378"/>
                    <a:pt x="1144388" y="1867639"/>
                    <a:pt x="1029613" y="1867639"/>
                  </a:cubicBezTo>
                  <a:cubicBezTo>
                    <a:pt x="570514" y="1867639"/>
                    <a:pt x="198340" y="1495465"/>
                    <a:pt x="198340" y="1036366"/>
                  </a:cubicBezTo>
                  <a:cubicBezTo>
                    <a:pt x="198340" y="577267"/>
                    <a:pt x="570514" y="205093"/>
                    <a:pt x="1029613" y="205093"/>
                  </a:cubicBezTo>
                  <a:cubicBezTo>
                    <a:pt x="1488712" y="205093"/>
                    <a:pt x="1860886" y="577267"/>
                    <a:pt x="1860886" y="1036366"/>
                  </a:cubicBezTo>
                  <a:cubicBezTo>
                    <a:pt x="1860886" y="1208528"/>
                    <a:pt x="1808549" y="1368467"/>
                    <a:pt x="1718918" y="1501139"/>
                  </a:cubicBezTo>
                  <a:lnTo>
                    <a:pt x="1657810" y="1575202"/>
                  </a:lnTo>
                  <a:lnTo>
                    <a:pt x="1772950" y="1723697"/>
                  </a:lnTo>
                  <a:lnTo>
                    <a:pt x="1816942" y="1675033"/>
                  </a:lnTo>
                  <a:cubicBezTo>
                    <a:pt x="1920141" y="1549158"/>
                    <a:pt x="1994299" y="1396467"/>
                    <a:pt x="2027047" y="1225356"/>
                  </a:cubicBezTo>
                  <a:cubicBezTo>
                    <a:pt x="2131841" y="677801"/>
                    <a:pt x="1772911" y="148967"/>
                    <a:pt x="1225355" y="44174"/>
                  </a:cubicBezTo>
                  <a:cubicBezTo>
                    <a:pt x="1156911" y="31074"/>
                    <a:pt x="1088759" y="25221"/>
                    <a:pt x="1021691" y="26076"/>
                  </a:cubicBezTo>
                  <a:close/>
                  <a:moveTo>
                    <a:pt x="1021333" y="83"/>
                  </a:moveTo>
                  <a:cubicBezTo>
                    <a:pt x="1090127" y="-794"/>
                    <a:pt x="1160034" y="5210"/>
                    <a:pt x="1230241" y="18647"/>
                  </a:cubicBezTo>
                  <a:cubicBezTo>
                    <a:pt x="1791894" y="126138"/>
                    <a:pt x="2160065" y="668588"/>
                    <a:pt x="2052573" y="1230242"/>
                  </a:cubicBezTo>
                  <a:cubicBezTo>
                    <a:pt x="2018982" y="1405758"/>
                    <a:pt x="1942915" y="1562380"/>
                    <a:pt x="1837059" y="1691496"/>
                  </a:cubicBezTo>
                  <a:lnTo>
                    <a:pt x="1789109" y="1744538"/>
                  </a:lnTo>
                  <a:lnTo>
                    <a:pt x="1799912" y="1758471"/>
                  </a:lnTo>
                  <a:lnTo>
                    <a:pt x="1837134" y="1748296"/>
                  </a:lnTo>
                  <a:cubicBezTo>
                    <a:pt x="1850446" y="1749980"/>
                    <a:pt x="1863115" y="1756742"/>
                    <a:pt x="1871986" y="1768184"/>
                  </a:cubicBezTo>
                  <a:lnTo>
                    <a:pt x="1893085" y="1795394"/>
                  </a:lnTo>
                  <a:cubicBezTo>
                    <a:pt x="1906392" y="1812556"/>
                    <a:pt x="1907375" y="1835372"/>
                    <a:pt x="1897381" y="1853193"/>
                  </a:cubicBezTo>
                  <a:lnTo>
                    <a:pt x="1884726" y="1867855"/>
                  </a:lnTo>
                  <a:lnTo>
                    <a:pt x="2267534" y="2361560"/>
                  </a:lnTo>
                  <a:lnTo>
                    <a:pt x="2282312" y="2357520"/>
                  </a:lnTo>
                  <a:cubicBezTo>
                    <a:pt x="2293142" y="2358891"/>
                    <a:pt x="2303449" y="2364393"/>
                    <a:pt x="2310667" y="2373701"/>
                  </a:cubicBezTo>
                  <a:lnTo>
                    <a:pt x="2327833" y="2395840"/>
                  </a:lnTo>
                  <a:cubicBezTo>
                    <a:pt x="2342268" y="2414457"/>
                    <a:pt x="2338878" y="2441251"/>
                    <a:pt x="2320261" y="2455686"/>
                  </a:cubicBezTo>
                  <a:lnTo>
                    <a:pt x="2059862" y="2657593"/>
                  </a:lnTo>
                  <a:cubicBezTo>
                    <a:pt x="2041245" y="2672029"/>
                    <a:pt x="2014451" y="2668639"/>
                    <a:pt x="2000016" y="2650021"/>
                  </a:cubicBezTo>
                  <a:lnTo>
                    <a:pt x="1982850" y="2627883"/>
                  </a:lnTo>
                  <a:cubicBezTo>
                    <a:pt x="1975632" y="2618574"/>
                    <a:pt x="1972871" y="2607221"/>
                    <a:pt x="1974241" y="2596392"/>
                  </a:cubicBezTo>
                  <a:lnTo>
                    <a:pt x="1986516" y="2574880"/>
                  </a:lnTo>
                  <a:lnTo>
                    <a:pt x="1606100" y="2084259"/>
                  </a:lnTo>
                  <a:lnTo>
                    <a:pt x="1606044" y="2084302"/>
                  </a:lnTo>
                  <a:cubicBezTo>
                    <a:pt x="1583161" y="2102045"/>
                    <a:pt x="1550228" y="2097878"/>
                    <a:pt x="1532485" y="2074995"/>
                  </a:cubicBezTo>
                  <a:lnTo>
                    <a:pt x="1511387" y="2047784"/>
                  </a:lnTo>
                  <a:cubicBezTo>
                    <a:pt x="1493644" y="2024901"/>
                    <a:pt x="1497810" y="1991968"/>
                    <a:pt x="1520693" y="1974225"/>
                  </a:cubicBezTo>
                  <a:lnTo>
                    <a:pt x="1520749" y="1974182"/>
                  </a:lnTo>
                  <a:lnTo>
                    <a:pt x="1507012" y="1956465"/>
                  </a:lnTo>
                  <a:lnTo>
                    <a:pt x="1442813" y="1987714"/>
                  </a:lnTo>
                  <a:cubicBezTo>
                    <a:pt x="1259519" y="2066304"/>
                    <a:pt x="1051600" y="2092885"/>
                    <a:pt x="840980" y="2052575"/>
                  </a:cubicBezTo>
                  <a:cubicBezTo>
                    <a:pt x="279326" y="1945084"/>
                    <a:pt x="-88845" y="1402634"/>
                    <a:pt x="18647" y="840981"/>
                  </a:cubicBezTo>
                  <a:cubicBezTo>
                    <a:pt x="112702" y="349534"/>
                    <a:pt x="539771" y="6221"/>
                    <a:pt x="1021333" y="83"/>
                  </a:cubicBezTo>
                  <a:close/>
                </a:path>
              </a:pathLst>
            </a:custGeom>
            <a:grpFill/>
            <a:ln w="285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任意多边形 51"/>
            <p:cNvSpPr/>
            <p:nvPr/>
          </p:nvSpPr>
          <p:spPr bwMode="auto">
            <a:xfrm>
              <a:off x="1538986" y="2896573"/>
              <a:ext cx="751701" cy="774140"/>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grpFill/>
            <a:ln>
              <a:noFill/>
            </a:ln>
          </p:spPr>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9" name="PA_库_组合 28"/>
          <p:cNvGrpSpPr/>
          <p:nvPr>
            <p:custDataLst>
              <p:tags r:id="rId2"/>
            </p:custDataLst>
          </p:nvPr>
        </p:nvGrpSpPr>
        <p:grpSpPr>
          <a:xfrm>
            <a:off x="6708010" y="2575817"/>
            <a:ext cx="1463769" cy="2120468"/>
            <a:chOff x="6708010" y="2575817"/>
            <a:chExt cx="1463769" cy="2120468"/>
          </a:xfrm>
        </p:grpSpPr>
        <p:sp>
          <p:nvSpPr>
            <p:cNvPr id="8" name="圆角矩形 5"/>
            <p:cNvSpPr/>
            <p:nvPr/>
          </p:nvSpPr>
          <p:spPr>
            <a:xfrm>
              <a:off x="6708010" y="3392996"/>
              <a:ext cx="1409700" cy="736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矩形 10"/>
            <p:cNvSpPr/>
            <p:nvPr/>
          </p:nvSpPr>
          <p:spPr>
            <a:xfrm>
              <a:off x="6737784" y="4049954"/>
              <a:ext cx="1433995" cy="646331"/>
            </a:xfrm>
            <a:prstGeom prst="rect">
              <a:avLst/>
            </a:prstGeom>
          </p:spPr>
          <p:txBody>
            <a:bodyPr wrap="square">
              <a:normAutofit/>
            </a:bodyPr>
            <a:lstStyle/>
            <a:p>
              <a:pPr algn="ctr">
                <a:lnSpc>
                  <a:spcPct val="120000"/>
                </a:lnSpc>
              </a:pPr>
              <a: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t>请替换文字内容复制你的内容到此</a:t>
              </a:r>
              <a:b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t>（请选择只保留文本）</a:t>
              </a:r>
              <a:endPar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任意多边形 60"/>
            <p:cNvSpPr/>
            <p:nvPr/>
          </p:nvSpPr>
          <p:spPr>
            <a:xfrm>
              <a:off x="7263820" y="2575817"/>
              <a:ext cx="427913" cy="432048"/>
            </a:xfrm>
            <a:custGeom>
              <a:avLst/>
              <a:gdLst>
                <a:gd name="connsiteX0" fmla="*/ 270286 w 328613"/>
                <a:gd name="connsiteY0" fmla="*/ 234950 h 331788"/>
                <a:gd name="connsiteX1" fmla="*/ 288209 w 328613"/>
                <a:gd name="connsiteY1" fmla="*/ 234950 h 331788"/>
                <a:gd name="connsiteX2" fmla="*/ 298451 w 328613"/>
                <a:gd name="connsiteY2" fmla="*/ 246716 h 331788"/>
                <a:gd name="connsiteX3" fmla="*/ 288209 w 328613"/>
                <a:gd name="connsiteY3" fmla="*/ 257175 h 331788"/>
                <a:gd name="connsiteX4" fmla="*/ 270286 w 328613"/>
                <a:gd name="connsiteY4" fmla="*/ 257175 h 331788"/>
                <a:gd name="connsiteX5" fmla="*/ 258763 w 328613"/>
                <a:gd name="connsiteY5" fmla="*/ 246716 h 331788"/>
                <a:gd name="connsiteX6" fmla="*/ 270286 w 328613"/>
                <a:gd name="connsiteY6" fmla="*/ 234950 h 331788"/>
                <a:gd name="connsiteX7" fmla="*/ 45167 w 328613"/>
                <a:gd name="connsiteY7" fmla="*/ 234950 h 331788"/>
                <a:gd name="connsiteX8" fmla="*/ 63090 w 328613"/>
                <a:gd name="connsiteY8" fmla="*/ 234950 h 331788"/>
                <a:gd name="connsiteX9" fmla="*/ 74613 w 328613"/>
                <a:gd name="connsiteY9" fmla="*/ 246716 h 331788"/>
                <a:gd name="connsiteX10" fmla="*/ 63090 w 328613"/>
                <a:gd name="connsiteY10" fmla="*/ 257175 h 331788"/>
                <a:gd name="connsiteX11" fmla="*/ 45167 w 328613"/>
                <a:gd name="connsiteY11" fmla="*/ 257175 h 331788"/>
                <a:gd name="connsiteX12" fmla="*/ 34925 w 328613"/>
                <a:gd name="connsiteY12" fmla="*/ 246716 h 331788"/>
                <a:gd name="connsiteX13" fmla="*/ 45167 w 328613"/>
                <a:gd name="connsiteY13" fmla="*/ 234950 h 331788"/>
                <a:gd name="connsiteX14" fmla="*/ 184561 w 328613"/>
                <a:gd name="connsiteY14" fmla="*/ 217488 h 331788"/>
                <a:gd name="connsiteX15" fmla="*/ 202484 w 328613"/>
                <a:gd name="connsiteY15" fmla="*/ 217488 h 331788"/>
                <a:gd name="connsiteX16" fmla="*/ 212726 w 328613"/>
                <a:gd name="connsiteY16" fmla="*/ 229254 h 331788"/>
                <a:gd name="connsiteX17" fmla="*/ 202484 w 328613"/>
                <a:gd name="connsiteY17" fmla="*/ 239713 h 331788"/>
                <a:gd name="connsiteX18" fmla="*/ 184561 w 328613"/>
                <a:gd name="connsiteY18" fmla="*/ 239713 h 331788"/>
                <a:gd name="connsiteX19" fmla="*/ 173038 w 328613"/>
                <a:gd name="connsiteY19" fmla="*/ 229254 h 331788"/>
                <a:gd name="connsiteX20" fmla="*/ 184561 w 328613"/>
                <a:gd name="connsiteY20" fmla="*/ 217488 h 331788"/>
                <a:gd name="connsiteX21" fmla="*/ 130585 w 328613"/>
                <a:gd name="connsiteY21" fmla="*/ 217488 h 331788"/>
                <a:gd name="connsiteX22" fmla="*/ 148509 w 328613"/>
                <a:gd name="connsiteY22" fmla="*/ 217488 h 331788"/>
                <a:gd name="connsiteX23" fmla="*/ 158751 w 328613"/>
                <a:gd name="connsiteY23" fmla="*/ 229254 h 331788"/>
                <a:gd name="connsiteX24" fmla="*/ 148509 w 328613"/>
                <a:gd name="connsiteY24" fmla="*/ 239713 h 331788"/>
                <a:gd name="connsiteX25" fmla="*/ 130585 w 328613"/>
                <a:gd name="connsiteY25" fmla="*/ 239713 h 331788"/>
                <a:gd name="connsiteX26" fmla="*/ 119063 w 328613"/>
                <a:gd name="connsiteY26" fmla="*/ 229254 h 331788"/>
                <a:gd name="connsiteX27" fmla="*/ 130585 w 328613"/>
                <a:gd name="connsiteY27" fmla="*/ 217488 h 331788"/>
                <a:gd name="connsiteX28" fmla="*/ 270286 w 328613"/>
                <a:gd name="connsiteY28" fmla="*/ 200025 h 331788"/>
                <a:gd name="connsiteX29" fmla="*/ 288209 w 328613"/>
                <a:gd name="connsiteY29" fmla="*/ 200025 h 331788"/>
                <a:gd name="connsiteX30" fmla="*/ 298451 w 328613"/>
                <a:gd name="connsiteY30" fmla="*/ 210951 h 331788"/>
                <a:gd name="connsiteX31" fmla="*/ 288209 w 328613"/>
                <a:gd name="connsiteY31" fmla="*/ 220663 h 331788"/>
                <a:gd name="connsiteX32" fmla="*/ 270286 w 328613"/>
                <a:gd name="connsiteY32" fmla="*/ 220663 h 331788"/>
                <a:gd name="connsiteX33" fmla="*/ 258763 w 328613"/>
                <a:gd name="connsiteY33" fmla="*/ 210951 h 331788"/>
                <a:gd name="connsiteX34" fmla="*/ 270286 w 328613"/>
                <a:gd name="connsiteY34" fmla="*/ 200025 h 331788"/>
                <a:gd name="connsiteX35" fmla="*/ 45167 w 328613"/>
                <a:gd name="connsiteY35" fmla="*/ 200025 h 331788"/>
                <a:gd name="connsiteX36" fmla="*/ 63090 w 328613"/>
                <a:gd name="connsiteY36" fmla="*/ 200025 h 331788"/>
                <a:gd name="connsiteX37" fmla="*/ 74613 w 328613"/>
                <a:gd name="connsiteY37" fmla="*/ 210951 h 331788"/>
                <a:gd name="connsiteX38" fmla="*/ 63090 w 328613"/>
                <a:gd name="connsiteY38" fmla="*/ 220663 h 331788"/>
                <a:gd name="connsiteX39" fmla="*/ 45167 w 328613"/>
                <a:gd name="connsiteY39" fmla="*/ 220663 h 331788"/>
                <a:gd name="connsiteX40" fmla="*/ 34925 w 328613"/>
                <a:gd name="connsiteY40" fmla="*/ 210951 h 331788"/>
                <a:gd name="connsiteX41" fmla="*/ 45167 w 328613"/>
                <a:gd name="connsiteY41" fmla="*/ 200025 h 331788"/>
                <a:gd name="connsiteX42" fmla="*/ 184561 w 328613"/>
                <a:gd name="connsiteY42" fmla="*/ 180975 h 331788"/>
                <a:gd name="connsiteX43" fmla="*/ 202484 w 328613"/>
                <a:gd name="connsiteY43" fmla="*/ 180975 h 331788"/>
                <a:gd name="connsiteX44" fmla="*/ 212726 w 328613"/>
                <a:gd name="connsiteY44" fmla="*/ 192741 h 331788"/>
                <a:gd name="connsiteX45" fmla="*/ 202484 w 328613"/>
                <a:gd name="connsiteY45" fmla="*/ 203200 h 331788"/>
                <a:gd name="connsiteX46" fmla="*/ 184561 w 328613"/>
                <a:gd name="connsiteY46" fmla="*/ 203200 h 331788"/>
                <a:gd name="connsiteX47" fmla="*/ 173038 w 328613"/>
                <a:gd name="connsiteY47" fmla="*/ 192741 h 331788"/>
                <a:gd name="connsiteX48" fmla="*/ 184561 w 328613"/>
                <a:gd name="connsiteY48" fmla="*/ 180975 h 331788"/>
                <a:gd name="connsiteX49" fmla="*/ 130585 w 328613"/>
                <a:gd name="connsiteY49" fmla="*/ 180975 h 331788"/>
                <a:gd name="connsiteX50" fmla="*/ 148509 w 328613"/>
                <a:gd name="connsiteY50" fmla="*/ 180975 h 331788"/>
                <a:gd name="connsiteX51" fmla="*/ 158751 w 328613"/>
                <a:gd name="connsiteY51" fmla="*/ 192741 h 331788"/>
                <a:gd name="connsiteX52" fmla="*/ 148509 w 328613"/>
                <a:gd name="connsiteY52" fmla="*/ 203200 h 331788"/>
                <a:gd name="connsiteX53" fmla="*/ 130585 w 328613"/>
                <a:gd name="connsiteY53" fmla="*/ 203200 h 331788"/>
                <a:gd name="connsiteX54" fmla="*/ 119063 w 328613"/>
                <a:gd name="connsiteY54" fmla="*/ 192741 h 331788"/>
                <a:gd name="connsiteX55" fmla="*/ 130585 w 328613"/>
                <a:gd name="connsiteY55" fmla="*/ 180975 h 331788"/>
                <a:gd name="connsiteX56" fmla="*/ 270286 w 328613"/>
                <a:gd name="connsiteY56" fmla="*/ 163513 h 331788"/>
                <a:gd name="connsiteX57" fmla="*/ 288209 w 328613"/>
                <a:gd name="connsiteY57" fmla="*/ 163513 h 331788"/>
                <a:gd name="connsiteX58" fmla="*/ 298451 w 328613"/>
                <a:gd name="connsiteY58" fmla="*/ 175279 h 331788"/>
                <a:gd name="connsiteX59" fmla="*/ 288209 w 328613"/>
                <a:gd name="connsiteY59" fmla="*/ 185738 h 331788"/>
                <a:gd name="connsiteX60" fmla="*/ 270286 w 328613"/>
                <a:gd name="connsiteY60" fmla="*/ 185738 h 331788"/>
                <a:gd name="connsiteX61" fmla="*/ 258763 w 328613"/>
                <a:gd name="connsiteY61" fmla="*/ 175279 h 331788"/>
                <a:gd name="connsiteX62" fmla="*/ 270286 w 328613"/>
                <a:gd name="connsiteY62" fmla="*/ 163513 h 331788"/>
                <a:gd name="connsiteX63" fmla="*/ 45167 w 328613"/>
                <a:gd name="connsiteY63" fmla="*/ 163513 h 331788"/>
                <a:gd name="connsiteX64" fmla="*/ 63090 w 328613"/>
                <a:gd name="connsiteY64" fmla="*/ 163513 h 331788"/>
                <a:gd name="connsiteX65" fmla="*/ 74613 w 328613"/>
                <a:gd name="connsiteY65" fmla="*/ 175279 h 331788"/>
                <a:gd name="connsiteX66" fmla="*/ 63090 w 328613"/>
                <a:gd name="connsiteY66" fmla="*/ 185738 h 331788"/>
                <a:gd name="connsiteX67" fmla="*/ 45167 w 328613"/>
                <a:gd name="connsiteY67" fmla="*/ 185738 h 331788"/>
                <a:gd name="connsiteX68" fmla="*/ 34925 w 328613"/>
                <a:gd name="connsiteY68" fmla="*/ 175279 h 331788"/>
                <a:gd name="connsiteX69" fmla="*/ 45167 w 328613"/>
                <a:gd name="connsiteY69" fmla="*/ 163513 h 331788"/>
                <a:gd name="connsiteX70" fmla="*/ 249238 w 328613"/>
                <a:gd name="connsiteY70" fmla="*/ 149225 h 331788"/>
                <a:gd name="connsiteX71" fmla="*/ 249238 w 328613"/>
                <a:gd name="connsiteY71" fmla="*/ 309563 h 331788"/>
                <a:gd name="connsiteX72" fmla="*/ 306388 w 328613"/>
                <a:gd name="connsiteY72" fmla="*/ 309563 h 331788"/>
                <a:gd name="connsiteX73" fmla="*/ 306388 w 328613"/>
                <a:gd name="connsiteY73" fmla="*/ 149225 h 331788"/>
                <a:gd name="connsiteX74" fmla="*/ 22225 w 328613"/>
                <a:gd name="connsiteY74" fmla="*/ 149225 h 331788"/>
                <a:gd name="connsiteX75" fmla="*/ 22225 w 328613"/>
                <a:gd name="connsiteY75" fmla="*/ 309563 h 331788"/>
                <a:gd name="connsiteX76" fmla="*/ 80963 w 328613"/>
                <a:gd name="connsiteY76" fmla="*/ 309563 h 331788"/>
                <a:gd name="connsiteX77" fmla="*/ 80963 w 328613"/>
                <a:gd name="connsiteY77" fmla="*/ 149225 h 331788"/>
                <a:gd name="connsiteX78" fmla="*/ 184561 w 328613"/>
                <a:gd name="connsiteY78" fmla="*/ 144463 h 331788"/>
                <a:gd name="connsiteX79" fmla="*/ 202484 w 328613"/>
                <a:gd name="connsiteY79" fmla="*/ 144463 h 331788"/>
                <a:gd name="connsiteX80" fmla="*/ 212726 w 328613"/>
                <a:gd name="connsiteY80" fmla="*/ 156229 h 331788"/>
                <a:gd name="connsiteX81" fmla="*/ 202484 w 328613"/>
                <a:gd name="connsiteY81" fmla="*/ 166688 h 331788"/>
                <a:gd name="connsiteX82" fmla="*/ 184561 w 328613"/>
                <a:gd name="connsiteY82" fmla="*/ 166688 h 331788"/>
                <a:gd name="connsiteX83" fmla="*/ 173038 w 328613"/>
                <a:gd name="connsiteY83" fmla="*/ 156229 h 331788"/>
                <a:gd name="connsiteX84" fmla="*/ 184561 w 328613"/>
                <a:gd name="connsiteY84" fmla="*/ 144463 h 331788"/>
                <a:gd name="connsiteX85" fmla="*/ 130585 w 328613"/>
                <a:gd name="connsiteY85" fmla="*/ 144463 h 331788"/>
                <a:gd name="connsiteX86" fmla="*/ 148509 w 328613"/>
                <a:gd name="connsiteY86" fmla="*/ 144463 h 331788"/>
                <a:gd name="connsiteX87" fmla="*/ 158751 w 328613"/>
                <a:gd name="connsiteY87" fmla="*/ 156229 h 331788"/>
                <a:gd name="connsiteX88" fmla="*/ 148509 w 328613"/>
                <a:gd name="connsiteY88" fmla="*/ 166688 h 331788"/>
                <a:gd name="connsiteX89" fmla="*/ 130585 w 328613"/>
                <a:gd name="connsiteY89" fmla="*/ 166688 h 331788"/>
                <a:gd name="connsiteX90" fmla="*/ 119063 w 328613"/>
                <a:gd name="connsiteY90" fmla="*/ 156229 h 331788"/>
                <a:gd name="connsiteX91" fmla="*/ 130585 w 328613"/>
                <a:gd name="connsiteY91" fmla="*/ 144463 h 331788"/>
                <a:gd name="connsiteX92" fmla="*/ 165100 w 328613"/>
                <a:gd name="connsiteY92" fmla="*/ 95250 h 331788"/>
                <a:gd name="connsiteX93" fmla="*/ 103188 w 328613"/>
                <a:gd name="connsiteY93" fmla="*/ 127000 h 331788"/>
                <a:gd name="connsiteX94" fmla="*/ 103188 w 328613"/>
                <a:gd name="connsiteY94" fmla="*/ 309563 h 331788"/>
                <a:gd name="connsiteX95" fmla="*/ 227013 w 328613"/>
                <a:gd name="connsiteY95" fmla="*/ 309563 h 331788"/>
                <a:gd name="connsiteX96" fmla="*/ 227013 w 328613"/>
                <a:gd name="connsiteY96" fmla="*/ 127000 h 331788"/>
                <a:gd name="connsiteX97" fmla="*/ 176213 w 328613"/>
                <a:gd name="connsiteY97" fmla="*/ 23813 h 331788"/>
                <a:gd name="connsiteX98" fmla="*/ 176213 w 328613"/>
                <a:gd name="connsiteY98" fmla="*/ 34926 h 331788"/>
                <a:gd name="connsiteX99" fmla="*/ 200026 w 328613"/>
                <a:gd name="connsiteY99" fmla="*/ 30163 h 331788"/>
                <a:gd name="connsiteX100" fmla="*/ 168852 w 328613"/>
                <a:gd name="connsiteY100" fmla="*/ 0 h 331788"/>
                <a:gd name="connsiteX101" fmla="*/ 223405 w 328613"/>
                <a:gd name="connsiteY101" fmla="*/ 18145 h 331788"/>
                <a:gd name="connsiteX102" fmla="*/ 231198 w 328613"/>
                <a:gd name="connsiteY102" fmla="*/ 29809 h 331788"/>
                <a:gd name="connsiteX103" fmla="*/ 223405 w 328613"/>
                <a:gd name="connsiteY103" fmla="*/ 40177 h 331788"/>
                <a:gd name="connsiteX104" fmla="*/ 176646 w 328613"/>
                <a:gd name="connsiteY104" fmla="*/ 55730 h 331788"/>
                <a:gd name="connsiteX105" fmla="*/ 176646 w 328613"/>
                <a:gd name="connsiteY105" fmla="*/ 76467 h 331788"/>
                <a:gd name="connsiteX106" fmla="*/ 242888 w 328613"/>
                <a:gd name="connsiteY106" fmla="*/ 110164 h 331788"/>
                <a:gd name="connsiteX107" fmla="*/ 249382 w 328613"/>
                <a:gd name="connsiteY107" fmla="*/ 120532 h 331788"/>
                <a:gd name="connsiteX108" fmla="*/ 249382 w 328613"/>
                <a:gd name="connsiteY108" fmla="*/ 127013 h 331788"/>
                <a:gd name="connsiteX109" fmla="*/ 316923 w 328613"/>
                <a:gd name="connsiteY109" fmla="*/ 127013 h 331788"/>
                <a:gd name="connsiteX110" fmla="*/ 328613 w 328613"/>
                <a:gd name="connsiteY110" fmla="*/ 138677 h 331788"/>
                <a:gd name="connsiteX111" fmla="*/ 328613 w 328613"/>
                <a:gd name="connsiteY111" fmla="*/ 320124 h 331788"/>
                <a:gd name="connsiteX112" fmla="*/ 316923 w 328613"/>
                <a:gd name="connsiteY112" fmla="*/ 331788 h 331788"/>
                <a:gd name="connsiteX113" fmla="*/ 11690 w 328613"/>
                <a:gd name="connsiteY113" fmla="*/ 331788 h 331788"/>
                <a:gd name="connsiteX114" fmla="*/ 0 w 328613"/>
                <a:gd name="connsiteY114" fmla="*/ 320124 h 331788"/>
                <a:gd name="connsiteX115" fmla="*/ 0 w 328613"/>
                <a:gd name="connsiteY115" fmla="*/ 138677 h 331788"/>
                <a:gd name="connsiteX116" fmla="*/ 11690 w 328613"/>
                <a:gd name="connsiteY116" fmla="*/ 127013 h 331788"/>
                <a:gd name="connsiteX117" fmla="*/ 80529 w 328613"/>
                <a:gd name="connsiteY117" fmla="*/ 127013 h 331788"/>
                <a:gd name="connsiteX118" fmla="*/ 80529 w 328613"/>
                <a:gd name="connsiteY118" fmla="*/ 120532 h 331788"/>
                <a:gd name="connsiteX119" fmla="*/ 87024 w 328613"/>
                <a:gd name="connsiteY119" fmla="*/ 110164 h 331788"/>
                <a:gd name="connsiteX120" fmla="*/ 154565 w 328613"/>
                <a:gd name="connsiteY120" fmla="*/ 76467 h 331788"/>
                <a:gd name="connsiteX121" fmla="*/ 154565 w 328613"/>
                <a:gd name="connsiteY121" fmla="*/ 11664 h 331788"/>
                <a:gd name="connsiteX122" fmla="*/ 158461 w 328613"/>
                <a:gd name="connsiteY122" fmla="*/ 2592 h 331788"/>
                <a:gd name="connsiteX123" fmla="*/ 168852 w 328613"/>
                <a:gd name="connsiteY123"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28613" h="331788">
                  <a:moveTo>
                    <a:pt x="270286" y="234950"/>
                  </a:moveTo>
                  <a:cubicBezTo>
                    <a:pt x="270286" y="234950"/>
                    <a:pt x="270286" y="234950"/>
                    <a:pt x="288209" y="234950"/>
                  </a:cubicBezTo>
                  <a:cubicBezTo>
                    <a:pt x="293330" y="234950"/>
                    <a:pt x="298451" y="240179"/>
                    <a:pt x="298451" y="246716"/>
                  </a:cubicBezTo>
                  <a:cubicBezTo>
                    <a:pt x="298451" y="253253"/>
                    <a:pt x="293330" y="257175"/>
                    <a:pt x="288209" y="257175"/>
                  </a:cubicBezTo>
                  <a:cubicBezTo>
                    <a:pt x="288209" y="257175"/>
                    <a:pt x="288209" y="257175"/>
                    <a:pt x="270286" y="257175"/>
                  </a:cubicBezTo>
                  <a:cubicBezTo>
                    <a:pt x="263884" y="257175"/>
                    <a:pt x="258763" y="253253"/>
                    <a:pt x="258763" y="246716"/>
                  </a:cubicBezTo>
                  <a:cubicBezTo>
                    <a:pt x="258763" y="240179"/>
                    <a:pt x="263884" y="234950"/>
                    <a:pt x="270286" y="234950"/>
                  </a:cubicBezTo>
                  <a:close/>
                  <a:moveTo>
                    <a:pt x="45167" y="234950"/>
                  </a:moveTo>
                  <a:cubicBezTo>
                    <a:pt x="45167" y="234950"/>
                    <a:pt x="45167" y="234950"/>
                    <a:pt x="63090" y="234950"/>
                  </a:cubicBezTo>
                  <a:cubicBezTo>
                    <a:pt x="69492" y="234950"/>
                    <a:pt x="74613" y="240179"/>
                    <a:pt x="74613" y="246716"/>
                  </a:cubicBezTo>
                  <a:cubicBezTo>
                    <a:pt x="74613" y="253253"/>
                    <a:pt x="69492" y="257175"/>
                    <a:pt x="63090" y="257175"/>
                  </a:cubicBezTo>
                  <a:cubicBezTo>
                    <a:pt x="63090" y="257175"/>
                    <a:pt x="63090" y="257175"/>
                    <a:pt x="45167" y="257175"/>
                  </a:cubicBezTo>
                  <a:cubicBezTo>
                    <a:pt x="38766" y="257175"/>
                    <a:pt x="34925" y="253253"/>
                    <a:pt x="34925" y="246716"/>
                  </a:cubicBezTo>
                  <a:cubicBezTo>
                    <a:pt x="34925" y="240179"/>
                    <a:pt x="38766" y="234950"/>
                    <a:pt x="45167" y="234950"/>
                  </a:cubicBezTo>
                  <a:close/>
                  <a:moveTo>
                    <a:pt x="184561" y="217488"/>
                  </a:moveTo>
                  <a:cubicBezTo>
                    <a:pt x="184561" y="217488"/>
                    <a:pt x="184561" y="217488"/>
                    <a:pt x="202484" y="217488"/>
                  </a:cubicBezTo>
                  <a:cubicBezTo>
                    <a:pt x="208885" y="217488"/>
                    <a:pt x="212726" y="222717"/>
                    <a:pt x="212726" y="229254"/>
                  </a:cubicBezTo>
                  <a:cubicBezTo>
                    <a:pt x="212726" y="235791"/>
                    <a:pt x="208885" y="239713"/>
                    <a:pt x="202484" y="239713"/>
                  </a:cubicBezTo>
                  <a:cubicBezTo>
                    <a:pt x="202484" y="239713"/>
                    <a:pt x="202484" y="239713"/>
                    <a:pt x="184561" y="239713"/>
                  </a:cubicBezTo>
                  <a:cubicBezTo>
                    <a:pt x="178159" y="239713"/>
                    <a:pt x="173038" y="235791"/>
                    <a:pt x="173038" y="229254"/>
                  </a:cubicBezTo>
                  <a:cubicBezTo>
                    <a:pt x="173038" y="222717"/>
                    <a:pt x="178159" y="217488"/>
                    <a:pt x="184561" y="217488"/>
                  </a:cubicBezTo>
                  <a:close/>
                  <a:moveTo>
                    <a:pt x="130585" y="217488"/>
                  </a:moveTo>
                  <a:cubicBezTo>
                    <a:pt x="130585" y="217488"/>
                    <a:pt x="130585" y="217488"/>
                    <a:pt x="148509" y="217488"/>
                  </a:cubicBezTo>
                  <a:cubicBezTo>
                    <a:pt x="154910" y="217488"/>
                    <a:pt x="158751" y="222717"/>
                    <a:pt x="158751" y="229254"/>
                  </a:cubicBezTo>
                  <a:cubicBezTo>
                    <a:pt x="158751" y="235791"/>
                    <a:pt x="154910" y="239713"/>
                    <a:pt x="148509" y="239713"/>
                  </a:cubicBezTo>
                  <a:cubicBezTo>
                    <a:pt x="148509" y="239713"/>
                    <a:pt x="148509" y="239713"/>
                    <a:pt x="130585" y="239713"/>
                  </a:cubicBezTo>
                  <a:cubicBezTo>
                    <a:pt x="124184" y="239713"/>
                    <a:pt x="119063" y="235791"/>
                    <a:pt x="119063" y="229254"/>
                  </a:cubicBezTo>
                  <a:cubicBezTo>
                    <a:pt x="119063" y="222717"/>
                    <a:pt x="124184" y="217488"/>
                    <a:pt x="130585" y="217488"/>
                  </a:cubicBezTo>
                  <a:close/>
                  <a:moveTo>
                    <a:pt x="270286" y="200025"/>
                  </a:moveTo>
                  <a:cubicBezTo>
                    <a:pt x="270286" y="200025"/>
                    <a:pt x="270286" y="200025"/>
                    <a:pt x="288209" y="200025"/>
                  </a:cubicBezTo>
                  <a:cubicBezTo>
                    <a:pt x="293330" y="200025"/>
                    <a:pt x="298451" y="204881"/>
                    <a:pt x="298451" y="210951"/>
                  </a:cubicBezTo>
                  <a:cubicBezTo>
                    <a:pt x="298451" y="217021"/>
                    <a:pt x="293330" y="220663"/>
                    <a:pt x="288209" y="220663"/>
                  </a:cubicBezTo>
                  <a:cubicBezTo>
                    <a:pt x="288209" y="220663"/>
                    <a:pt x="288209" y="220663"/>
                    <a:pt x="270286" y="220663"/>
                  </a:cubicBezTo>
                  <a:cubicBezTo>
                    <a:pt x="263884" y="220663"/>
                    <a:pt x="258763" y="217021"/>
                    <a:pt x="258763" y="210951"/>
                  </a:cubicBezTo>
                  <a:cubicBezTo>
                    <a:pt x="258763" y="204881"/>
                    <a:pt x="263884" y="200025"/>
                    <a:pt x="270286" y="200025"/>
                  </a:cubicBezTo>
                  <a:close/>
                  <a:moveTo>
                    <a:pt x="45167" y="200025"/>
                  </a:moveTo>
                  <a:cubicBezTo>
                    <a:pt x="45167" y="200025"/>
                    <a:pt x="45167" y="200025"/>
                    <a:pt x="63090" y="200025"/>
                  </a:cubicBezTo>
                  <a:cubicBezTo>
                    <a:pt x="69492" y="200025"/>
                    <a:pt x="74613" y="204881"/>
                    <a:pt x="74613" y="210951"/>
                  </a:cubicBezTo>
                  <a:cubicBezTo>
                    <a:pt x="74613" y="217021"/>
                    <a:pt x="69492" y="220663"/>
                    <a:pt x="63090" y="220663"/>
                  </a:cubicBezTo>
                  <a:cubicBezTo>
                    <a:pt x="63090" y="220663"/>
                    <a:pt x="63090" y="220663"/>
                    <a:pt x="45167" y="220663"/>
                  </a:cubicBezTo>
                  <a:cubicBezTo>
                    <a:pt x="38766" y="220663"/>
                    <a:pt x="34925" y="217021"/>
                    <a:pt x="34925" y="210951"/>
                  </a:cubicBezTo>
                  <a:cubicBezTo>
                    <a:pt x="34925" y="204881"/>
                    <a:pt x="38766" y="200025"/>
                    <a:pt x="45167" y="200025"/>
                  </a:cubicBezTo>
                  <a:close/>
                  <a:moveTo>
                    <a:pt x="184561" y="180975"/>
                  </a:moveTo>
                  <a:cubicBezTo>
                    <a:pt x="184561" y="180975"/>
                    <a:pt x="184561" y="180975"/>
                    <a:pt x="202484" y="180975"/>
                  </a:cubicBezTo>
                  <a:cubicBezTo>
                    <a:pt x="208885" y="180975"/>
                    <a:pt x="212726" y="186204"/>
                    <a:pt x="212726" y="192741"/>
                  </a:cubicBezTo>
                  <a:cubicBezTo>
                    <a:pt x="212726" y="199278"/>
                    <a:pt x="208885" y="203200"/>
                    <a:pt x="202484" y="203200"/>
                  </a:cubicBezTo>
                  <a:cubicBezTo>
                    <a:pt x="202484" y="203200"/>
                    <a:pt x="202484" y="203200"/>
                    <a:pt x="184561" y="203200"/>
                  </a:cubicBezTo>
                  <a:cubicBezTo>
                    <a:pt x="178159" y="203200"/>
                    <a:pt x="173038" y="199278"/>
                    <a:pt x="173038" y="192741"/>
                  </a:cubicBezTo>
                  <a:cubicBezTo>
                    <a:pt x="173038" y="186204"/>
                    <a:pt x="178159" y="180975"/>
                    <a:pt x="184561" y="180975"/>
                  </a:cubicBezTo>
                  <a:close/>
                  <a:moveTo>
                    <a:pt x="130585" y="180975"/>
                  </a:moveTo>
                  <a:cubicBezTo>
                    <a:pt x="130585" y="180975"/>
                    <a:pt x="130585" y="180975"/>
                    <a:pt x="148509" y="180975"/>
                  </a:cubicBezTo>
                  <a:cubicBezTo>
                    <a:pt x="154910" y="180975"/>
                    <a:pt x="158751" y="186204"/>
                    <a:pt x="158751" y="192741"/>
                  </a:cubicBezTo>
                  <a:cubicBezTo>
                    <a:pt x="158751" y="199278"/>
                    <a:pt x="154910" y="203200"/>
                    <a:pt x="148509" y="203200"/>
                  </a:cubicBezTo>
                  <a:cubicBezTo>
                    <a:pt x="148509" y="203200"/>
                    <a:pt x="148509" y="203200"/>
                    <a:pt x="130585" y="203200"/>
                  </a:cubicBezTo>
                  <a:cubicBezTo>
                    <a:pt x="124184" y="203200"/>
                    <a:pt x="119063" y="199278"/>
                    <a:pt x="119063" y="192741"/>
                  </a:cubicBezTo>
                  <a:cubicBezTo>
                    <a:pt x="119063" y="186204"/>
                    <a:pt x="124184" y="180975"/>
                    <a:pt x="130585" y="180975"/>
                  </a:cubicBezTo>
                  <a:close/>
                  <a:moveTo>
                    <a:pt x="270286" y="163513"/>
                  </a:moveTo>
                  <a:cubicBezTo>
                    <a:pt x="270286" y="163513"/>
                    <a:pt x="270286" y="163513"/>
                    <a:pt x="288209" y="163513"/>
                  </a:cubicBezTo>
                  <a:cubicBezTo>
                    <a:pt x="293330" y="163513"/>
                    <a:pt x="298451" y="168742"/>
                    <a:pt x="298451" y="175279"/>
                  </a:cubicBezTo>
                  <a:cubicBezTo>
                    <a:pt x="298451" y="180509"/>
                    <a:pt x="293330" y="185738"/>
                    <a:pt x="288209" y="185738"/>
                  </a:cubicBezTo>
                  <a:cubicBezTo>
                    <a:pt x="288209" y="185738"/>
                    <a:pt x="288209" y="185738"/>
                    <a:pt x="270286" y="185738"/>
                  </a:cubicBezTo>
                  <a:cubicBezTo>
                    <a:pt x="263884" y="185738"/>
                    <a:pt x="258763" y="180509"/>
                    <a:pt x="258763" y="175279"/>
                  </a:cubicBezTo>
                  <a:cubicBezTo>
                    <a:pt x="258763" y="168742"/>
                    <a:pt x="263884" y="163513"/>
                    <a:pt x="270286" y="163513"/>
                  </a:cubicBezTo>
                  <a:close/>
                  <a:moveTo>
                    <a:pt x="45167" y="163513"/>
                  </a:moveTo>
                  <a:cubicBezTo>
                    <a:pt x="45167" y="163513"/>
                    <a:pt x="45167" y="163513"/>
                    <a:pt x="63090" y="163513"/>
                  </a:cubicBezTo>
                  <a:cubicBezTo>
                    <a:pt x="69492" y="163513"/>
                    <a:pt x="74613" y="168742"/>
                    <a:pt x="74613" y="175279"/>
                  </a:cubicBezTo>
                  <a:cubicBezTo>
                    <a:pt x="74613" y="180509"/>
                    <a:pt x="69492" y="185738"/>
                    <a:pt x="63090" y="185738"/>
                  </a:cubicBezTo>
                  <a:cubicBezTo>
                    <a:pt x="63090" y="185738"/>
                    <a:pt x="63090" y="185738"/>
                    <a:pt x="45167" y="185738"/>
                  </a:cubicBezTo>
                  <a:cubicBezTo>
                    <a:pt x="38766" y="185738"/>
                    <a:pt x="34925" y="180509"/>
                    <a:pt x="34925" y="175279"/>
                  </a:cubicBezTo>
                  <a:cubicBezTo>
                    <a:pt x="34925" y="168742"/>
                    <a:pt x="38766" y="163513"/>
                    <a:pt x="45167" y="163513"/>
                  </a:cubicBezTo>
                  <a:close/>
                  <a:moveTo>
                    <a:pt x="249238" y="149225"/>
                  </a:moveTo>
                  <a:lnTo>
                    <a:pt x="249238" y="309563"/>
                  </a:lnTo>
                  <a:lnTo>
                    <a:pt x="306388" y="309563"/>
                  </a:lnTo>
                  <a:lnTo>
                    <a:pt x="306388" y="149225"/>
                  </a:lnTo>
                  <a:close/>
                  <a:moveTo>
                    <a:pt x="22225" y="149225"/>
                  </a:moveTo>
                  <a:lnTo>
                    <a:pt x="22225" y="309563"/>
                  </a:lnTo>
                  <a:lnTo>
                    <a:pt x="80963" y="309563"/>
                  </a:lnTo>
                  <a:lnTo>
                    <a:pt x="80963" y="149225"/>
                  </a:lnTo>
                  <a:close/>
                  <a:moveTo>
                    <a:pt x="184561" y="144463"/>
                  </a:moveTo>
                  <a:cubicBezTo>
                    <a:pt x="184561" y="144463"/>
                    <a:pt x="184561" y="144463"/>
                    <a:pt x="202484" y="144463"/>
                  </a:cubicBezTo>
                  <a:cubicBezTo>
                    <a:pt x="208885" y="144463"/>
                    <a:pt x="212726" y="149692"/>
                    <a:pt x="212726" y="156229"/>
                  </a:cubicBezTo>
                  <a:cubicBezTo>
                    <a:pt x="212726" y="161459"/>
                    <a:pt x="208885" y="166688"/>
                    <a:pt x="202484" y="166688"/>
                  </a:cubicBezTo>
                  <a:cubicBezTo>
                    <a:pt x="202484" y="166688"/>
                    <a:pt x="202484" y="166688"/>
                    <a:pt x="184561" y="166688"/>
                  </a:cubicBezTo>
                  <a:cubicBezTo>
                    <a:pt x="178159" y="166688"/>
                    <a:pt x="173038" y="161459"/>
                    <a:pt x="173038" y="156229"/>
                  </a:cubicBezTo>
                  <a:cubicBezTo>
                    <a:pt x="173038" y="149692"/>
                    <a:pt x="178159" y="144463"/>
                    <a:pt x="184561" y="144463"/>
                  </a:cubicBezTo>
                  <a:close/>
                  <a:moveTo>
                    <a:pt x="130585" y="144463"/>
                  </a:moveTo>
                  <a:cubicBezTo>
                    <a:pt x="130585" y="144463"/>
                    <a:pt x="130585" y="144463"/>
                    <a:pt x="148509" y="144463"/>
                  </a:cubicBezTo>
                  <a:cubicBezTo>
                    <a:pt x="154910" y="144463"/>
                    <a:pt x="158751" y="149692"/>
                    <a:pt x="158751" y="156229"/>
                  </a:cubicBezTo>
                  <a:cubicBezTo>
                    <a:pt x="158751" y="161459"/>
                    <a:pt x="154910" y="166688"/>
                    <a:pt x="148509" y="166688"/>
                  </a:cubicBezTo>
                  <a:cubicBezTo>
                    <a:pt x="148509" y="166688"/>
                    <a:pt x="148509" y="166688"/>
                    <a:pt x="130585" y="166688"/>
                  </a:cubicBezTo>
                  <a:cubicBezTo>
                    <a:pt x="124184" y="166688"/>
                    <a:pt x="119063" y="161459"/>
                    <a:pt x="119063" y="156229"/>
                  </a:cubicBezTo>
                  <a:cubicBezTo>
                    <a:pt x="119063" y="149692"/>
                    <a:pt x="124184" y="144463"/>
                    <a:pt x="130585" y="144463"/>
                  </a:cubicBezTo>
                  <a:close/>
                  <a:moveTo>
                    <a:pt x="165100" y="95250"/>
                  </a:moveTo>
                  <a:lnTo>
                    <a:pt x="103188" y="127000"/>
                  </a:lnTo>
                  <a:lnTo>
                    <a:pt x="103188" y="309563"/>
                  </a:lnTo>
                  <a:lnTo>
                    <a:pt x="227013" y="309563"/>
                  </a:lnTo>
                  <a:lnTo>
                    <a:pt x="227013" y="127000"/>
                  </a:lnTo>
                  <a:close/>
                  <a:moveTo>
                    <a:pt x="176213" y="23813"/>
                  </a:moveTo>
                  <a:lnTo>
                    <a:pt x="176213" y="34926"/>
                  </a:lnTo>
                  <a:lnTo>
                    <a:pt x="200026" y="30163"/>
                  </a:lnTo>
                  <a:close/>
                  <a:moveTo>
                    <a:pt x="168852" y="0"/>
                  </a:moveTo>
                  <a:cubicBezTo>
                    <a:pt x="168852" y="0"/>
                    <a:pt x="168852" y="0"/>
                    <a:pt x="223405" y="18145"/>
                  </a:cubicBezTo>
                  <a:cubicBezTo>
                    <a:pt x="227302" y="20737"/>
                    <a:pt x="231198" y="24625"/>
                    <a:pt x="231198" y="29809"/>
                  </a:cubicBezTo>
                  <a:cubicBezTo>
                    <a:pt x="231198" y="33697"/>
                    <a:pt x="227302" y="37585"/>
                    <a:pt x="223405" y="40177"/>
                  </a:cubicBezTo>
                  <a:cubicBezTo>
                    <a:pt x="223405" y="40177"/>
                    <a:pt x="223405" y="40177"/>
                    <a:pt x="176646" y="55730"/>
                  </a:cubicBezTo>
                  <a:cubicBezTo>
                    <a:pt x="176646" y="55730"/>
                    <a:pt x="176646" y="55730"/>
                    <a:pt x="176646" y="76467"/>
                  </a:cubicBezTo>
                  <a:cubicBezTo>
                    <a:pt x="176646" y="76467"/>
                    <a:pt x="176646" y="76467"/>
                    <a:pt x="242888" y="110164"/>
                  </a:cubicBezTo>
                  <a:cubicBezTo>
                    <a:pt x="246785" y="112756"/>
                    <a:pt x="249382" y="115348"/>
                    <a:pt x="249382" y="120532"/>
                  </a:cubicBezTo>
                  <a:cubicBezTo>
                    <a:pt x="249382" y="120532"/>
                    <a:pt x="249382" y="120532"/>
                    <a:pt x="249382" y="127013"/>
                  </a:cubicBezTo>
                  <a:cubicBezTo>
                    <a:pt x="249382" y="127013"/>
                    <a:pt x="249382" y="127013"/>
                    <a:pt x="316923" y="127013"/>
                  </a:cubicBezTo>
                  <a:cubicBezTo>
                    <a:pt x="323418" y="127013"/>
                    <a:pt x="328613" y="132197"/>
                    <a:pt x="328613" y="138677"/>
                  </a:cubicBezTo>
                  <a:cubicBezTo>
                    <a:pt x="328613" y="138677"/>
                    <a:pt x="328613" y="138677"/>
                    <a:pt x="328613" y="320124"/>
                  </a:cubicBezTo>
                  <a:cubicBezTo>
                    <a:pt x="328613" y="326604"/>
                    <a:pt x="323418" y="331788"/>
                    <a:pt x="316923" y="331788"/>
                  </a:cubicBezTo>
                  <a:lnTo>
                    <a:pt x="11690" y="331788"/>
                  </a:lnTo>
                  <a:cubicBezTo>
                    <a:pt x="5195" y="331788"/>
                    <a:pt x="0" y="326604"/>
                    <a:pt x="0" y="320124"/>
                  </a:cubicBezTo>
                  <a:cubicBezTo>
                    <a:pt x="0" y="320124"/>
                    <a:pt x="0" y="320124"/>
                    <a:pt x="0" y="138677"/>
                  </a:cubicBezTo>
                  <a:cubicBezTo>
                    <a:pt x="0" y="132197"/>
                    <a:pt x="5195" y="127013"/>
                    <a:pt x="11690" y="127013"/>
                  </a:cubicBezTo>
                  <a:cubicBezTo>
                    <a:pt x="11690" y="127013"/>
                    <a:pt x="11690" y="127013"/>
                    <a:pt x="80529" y="127013"/>
                  </a:cubicBezTo>
                  <a:cubicBezTo>
                    <a:pt x="80529" y="127013"/>
                    <a:pt x="80529" y="127013"/>
                    <a:pt x="80529" y="120532"/>
                  </a:cubicBezTo>
                  <a:cubicBezTo>
                    <a:pt x="80529" y="115348"/>
                    <a:pt x="83127" y="112756"/>
                    <a:pt x="87024" y="110164"/>
                  </a:cubicBezTo>
                  <a:cubicBezTo>
                    <a:pt x="87024" y="110164"/>
                    <a:pt x="87024" y="110164"/>
                    <a:pt x="154565" y="76467"/>
                  </a:cubicBezTo>
                  <a:cubicBezTo>
                    <a:pt x="154565" y="76467"/>
                    <a:pt x="154565" y="76467"/>
                    <a:pt x="154565" y="11664"/>
                  </a:cubicBezTo>
                  <a:cubicBezTo>
                    <a:pt x="154565" y="7776"/>
                    <a:pt x="155864" y="3888"/>
                    <a:pt x="158461" y="2592"/>
                  </a:cubicBezTo>
                  <a:cubicBezTo>
                    <a:pt x="161059" y="0"/>
                    <a:pt x="164956" y="0"/>
                    <a:pt x="16885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矩形 21"/>
            <p:cNvSpPr/>
            <p:nvPr/>
          </p:nvSpPr>
          <p:spPr>
            <a:xfrm>
              <a:off x="6737784" y="3657539"/>
              <a:ext cx="1433995" cy="307777"/>
            </a:xfrm>
            <a:prstGeom prst="rect">
              <a:avLst/>
            </a:prstGeom>
          </p:spPr>
          <p:txBody>
            <a:bodyPr wrap="none">
              <a:normAutofit/>
            </a:bodyPr>
            <a:lstStyle/>
            <a:p>
              <a:pPr algn="ctr"/>
              <a:r>
                <a:rPr lang="zh-CN" altLang="en-US" sz="1400" b="1" dirty="0">
                  <a:latin typeface="微软雅黑" panose="020B0503020204020204" pitchFamily="34" charset="-122"/>
                  <a:ea typeface="微软雅黑" panose="020B0503020204020204" pitchFamily="34" charset="-122"/>
                  <a:sym typeface="Source Han Serif SC" panose="02020400000000000000" pitchFamily="18" charset="-122"/>
                </a:rPr>
                <a:t>输入标题文本</a:t>
              </a:r>
              <a:endParaRPr lang="zh-CN" altLang="en-US" sz="1400"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8" name="PA_库_组合 27"/>
          <p:cNvGrpSpPr/>
          <p:nvPr>
            <p:custDataLst>
              <p:tags r:id="rId3"/>
            </p:custDataLst>
          </p:nvPr>
        </p:nvGrpSpPr>
        <p:grpSpPr>
          <a:xfrm>
            <a:off x="5251350" y="1871434"/>
            <a:ext cx="1442809" cy="2283927"/>
            <a:chOff x="5251350" y="1871434"/>
            <a:chExt cx="1442809" cy="2283927"/>
          </a:xfrm>
        </p:grpSpPr>
        <p:sp>
          <p:nvSpPr>
            <p:cNvPr id="7" name="圆角矩形 4"/>
            <p:cNvSpPr/>
            <p:nvPr/>
          </p:nvSpPr>
          <p:spPr>
            <a:xfrm>
              <a:off x="5251350" y="3392996"/>
              <a:ext cx="1409700" cy="736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矩形 11"/>
            <p:cNvSpPr/>
            <p:nvPr/>
          </p:nvSpPr>
          <p:spPr>
            <a:xfrm>
              <a:off x="5260164" y="2263849"/>
              <a:ext cx="1433995" cy="646331"/>
            </a:xfrm>
            <a:prstGeom prst="rect">
              <a:avLst/>
            </a:prstGeom>
          </p:spPr>
          <p:txBody>
            <a:bodyPr wrap="square">
              <a:normAutofit/>
            </a:bodyPr>
            <a:lstStyle/>
            <a:p>
              <a:pPr algn="ctr">
                <a:lnSpc>
                  <a:spcPct val="120000"/>
                </a:lnSpc>
              </a:pPr>
              <a: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t>请替换文字内容复制你的内容到此</a:t>
              </a:r>
              <a:b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t>（请选择只保留文本）</a:t>
              </a:r>
              <a:endPar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任意多边形 62"/>
            <p:cNvSpPr/>
            <p:nvPr/>
          </p:nvSpPr>
          <p:spPr>
            <a:xfrm>
              <a:off x="5774032" y="3723313"/>
              <a:ext cx="427913" cy="432048"/>
            </a:xfrm>
            <a:custGeom>
              <a:avLst/>
              <a:gdLst>
                <a:gd name="connsiteX0" fmla="*/ 270286 w 328613"/>
                <a:gd name="connsiteY0" fmla="*/ 234950 h 331788"/>
                <a:gd name="connsiteX1" fmla="*/ 288209 w 328613"/>
                <a:gd name="connsiteY1" fmla="*/ 234950 h 331788"/>
                <a:gd name="connsiteX2" fmla="*/ 298451 w 328613"/>
                <a:gd name="connsiteY2" fmla="*/ 246716 h 331788"/>
                <a:gd name="connsiteX3" fmla="*/ 288209 w 328613"/>
                <a:gd name="connsiteY3" fmla="*/ 257175 h 331788"/>
                <a:gd name="connsiteX4" fmla="*/ 270286 w 328613"/>
                <a:gd name="connsiteY4" fmla="*/ 257175 h 331788"/>
                <a:gd name="connsiteX5" fmla="*/ 258763 w 328613"/>
                <a:gd name="connsiteY5" fmla="*/ 246716 h 331788"/>
                <a:gd name="connsiteX6" fmla="*/ 270286 w 328613"/>
                <a:gd name="connsiteY6" fmla="*/ 234950 h 331788"/>
                <a:gd name="connsiteX7" fmla="*/ 45167 w 328613"/>
                <a:gd name="connsiteY7" fmla="*/ 234950 h 331788"/>
                <a:gd name="connsiteX8" fmla="*/ 63090 w 328613"/>
                <a:gd name="connsiteY8" fmla="*/ 234950 h 331788"/>
                <a:gd name="connsiteX9" fmla="*/ 74613 w 328613"/>
                <a:gd name="connsiteY9" fmla="*/ 246716 h 331788"/>
                <a:gd name="connsiteX10" fmla="*/ 63090 w 328613"/>
                <a:gd name="connsiteY10" fmla="*/ 257175 h 331788"/>
                <a:gd name="connsiteX11" fmla="*/ 45167 w 328613"/>
                <a:gd name="connsiteY11" fmla="*/ 257175 h 331788"/>
                <a:gd name="connsiteX12" fmla="*/ 34925 w 328613"/>
                <a:gd name="connsiteY12" fmla="*/ 246716 h 331788"/>
                <a:gd name="connsiteX13" fmla="*/ 45167 w 328613"/>
                <a:gd name="connsiteY13" fmla="*/ 234950 h 331788"/>
                <a:gd name="connsiteX14" fmla="*/ 184561 w 328613"/>
                <a:gd name="connsiteY14" fmla="*/ 217488 h 331788"/>
                <a:gd name="connsiteX15" fmla="*/ 202484 w 328613"/>
                <a:gd name="connsiteY15" fmla="*/ 217488 h 331788"/>
                <a:gd name="connsiteX16" fmla="*/ 212726 w 328613"/>
                <a:gd name="connsiteY16" fmla="*/ 229254 h 331788"/>
                <a:gd name="connsiteX17" fmla="*/ 202484 w 328613"/>
                <a:gd name="connsiteY17" fmla="*/ 239713 h 331788"/>
                <a:gd name="connsiteX18" fmla="*/ 184561 w 328613"/>
                <a:gd name="connsiteY18" fmla="*/ 239713 h 331788"/>
                <a:gd name="connsiteX19" fmla="*/ 173038 w 328613"/>
                <a:gd name="connsiteY19" fmla="*/ 229254 h 331788"/>
                <a:gd name="connsiteX20" fmla="*/ 184561 w 328613"/>
                <a:gd name="connsiteY20" fmla="*/ 217488 h 331788"/>
                <a:gd name="connsiteX21" fmla="*/ 130585 w 328613"/>
                <a:gd name="connsiteY21" fmla="*/ 217488 h 331788"/>
                <a:gd name="connsiteX22" fmla="*/ 148509 w 328613"/>
                <a:gd name="connsiteY22" fmla="*/ 217488 h 331788"/>
                <a:gd name="connsiteX23" fmla="*/ 158751 w 328613"/>
                <a:gd name="connsiteY23" fmla="*/ 229254 h 331788"/>
                <a:gd name="connsiteX24" fmla="*/ 148509 w 328613"/>
                <a:gd name="connsiteY24" fmla="*/ 239713 h 331788"/>
                <a:gd name="connsiteX25" fmla="*/ 130585 w 328613"/>
                <a:gd name="connsiteY25" fmla="*/ 239713 h 331788"/>
                <a:gd name="connsiteX26" fmla="*/ 119063 w 328613"/>
                <a:gd name="connsiteY26" fmla="*/ 229254 h 331788"/>
                <a:gd name="connsiteX27" fmla="*/ 130585 w 328613"/>
                <a:gd name="connsiteY27" fmla="*/ 217488 h 331788"/>
                <a:gd name="connsiteX28" fmla="*/ 270286 w 328613"/>
                <a:gd name="connsiteY28" fmla="*/ 200025 h 331788"/>
                <a:gd name="connsiteX29" fmla="*/ 288209 w 328613"/>
                <a:gd name="connsiteY29" fmla="*/ 200025 h 331788"/>
                <a:gd name="connsiteX30" fmla="*/ 298451 w 328613"/>
                <a:gd name="connsiteY30" fmla="*/ 210951 h 331788"/>
                <a:gd name="connsiteX31" fmla="*/ 288209 w 328613"/>
                <a:gd name="connsiteY31" fmla="*/ 220663 h 331788"/>
                <a:gd name="connsiteX32" fmla="*/ 270286 w 328613"/>
                <a:gd name="connsiteY32" fmla="*/ 220663 h 331788"/>
                <a:gd name="connsiteX33" fmla="*/ 258763 w 328613"/>
                <a:gd name="connsiteY33" fmla="*/ 210951 h 331788"/>
                <a:gd name="connsiteX34" fmla="*/ 270286 w 328613"/>
                <a:gd name="connsiteY34" fmla="*/ 200025 h 331788"/>
                <a:gd name="connsiteX35" fmla="*/ 45167 w 328613"/>
                <a:gd name="connsiteY35" fmla="*/ 200025 h 331788"/>
                <a:gd name="connsiteX36" fmla="*/ 63090 w 328613"/>
                <a:gd name="connsiteY36" fmla="*/ 200025 h 331788"/>
                <a:gd name="connsiteX37" fmla="*/ 74613 w 328613"/>
                <a:gd name="connsiteY37" fmla="*/ 210951 h 331788"/>
                <a:gd name="connsiteX38" fmla="*/ 63090 w 328613"/>
                <a:gd name="connsiteY38" fmla="*/ 220663 h 331788"/>
                <a:gd name="connsiteX39" fmla="*/ 45167 w 328613"/>
                <a:gd name="connsiteY39" fmla="*/ 220663 h 331788"/>
                <a:gd name="connsiteX40" fmla="*/ 34925 w 328613"/>
                <a:gd name="connsiteY40" fmla="*/ 210951 h 331788"/>
                <a:gd name="connsiteX41" fmla="*/ 45167 w 328613"/>
                <a:gd name="connsiteY41" fmla="*/ 200025 h 331788"/>
                <a:gd name="connsiteX42" fmla="*/ 184561 w 328613"/>
                <a:gd name="connsiteY42" fmla="*/ 180975 h 331788"/>
                <a:gd name="connsiteX43" fmla="*/ 202484 w 328613"/>
                <a:gd name="connsiteY43" fmla="*/ 180975 h 331788"/>
                <a:gd name="connsiteX44" fmla="*/ 212726 w 328613"/>
                <a:gd name="connsiteY44" fmla="*/ 192741 h 331788"/>
                <a:gd name="connsiteX45" fmla="*/ 202484 w 328613"/>
                <a:gd name="connsiteY45" fmla="*/ 203200 h 331788"/>
                <a:gd name="connsiteX46" fmla="*/ 184561 w 328613"/>
                <a:gd name="connsiteY46" fmla="*/ 203200 h 331788"/>
                <a:gd name="connsiteX47" fmla="*/ 173038 w 328613"/>
                <a:gd name="connsiteY47" fmla="*/ 192741 h 331788"/>
                <a:gd name="connsiteX48" fmla="*/ 184561 w 328613"/>
                <a:gd name="connsiteY48" fmla="*/ 180975 h 331788"/>
                <a:gd name="connsiteX49" fmla="*/ 130585 w 328613"/>
                <a:gd name="connsiteY49" fmla="*/ 180975 h 331788"/>
                <a:gd name="connsiteX50" fmla="*/ 148509 w 328613"/>
                <a:gd name="connsiteY50" fmla="*/ 180975 h 331788"/>
                <a:gd name="connsiteX51" fmla="*/ 158751 w 328613"/>
                <a:gd name="connsiteY51" fmla="*/ 192741 h 331788"/>
                <a:gd name="connsiteX52" fmla="*/ 148509 w 328613"/>
                <a:gd name="connsiteY52" fmla="*/ 203200 h 331788"/>
                <a:gd name="connsiteX53" fmla="*/ 130585 w 328613"/>
                <a:gd name="connsiteY53" fmla="*/ 203200 h 331788"/>
                <a:gd name="connsiteX54" fmla="*/ 119063 w 328613"/>
                <a:gd name="connsiteY54" fmla="*/ 192741 h 331788"/>
                <a:gd name="connsiteX55" fmla="*/ 130585 w 328613"/>
                <a:gd name="connsiteY55" fmla="*/ 180975 h 331788"/>
                <a:gd name="connsiteX56" fmla="*/ 270286 w 328613"/>
                <a:gd name="connsiteY56" fmla="*/ 163513 h 331788"/>
                <a:gd name="connsiteX57" fmla="*/ 288209 w 328613"/>
                <a:gd name="connsiteY57" fmla="*/ 163513 h 331788"/>
                <a:gd name="connsiteX58" fmla="*/ 298451 w 328613"/>
                <a:gd name="connsiteY58" fmla="*/ 175279 h 331788"/>
                <a:gd name="connsiteX59" fmla="*/ 288209 w 328613"/>
                <a:gd name="connsiteY59" fmla="*/ 185738 h 331788"/>
                <a:gd name="connsiteX60" fmla="*/ 270286 w 328613"/>
                <a:gd name="connsiteY60" fmla="*/ 185738 h 331788"/>
                <a:gd name="connsiteX61" fmla="*/ 258763 w 328613"/>
                <a:gd name="connsiteY61" fmla="*/ 175279 h 331788"/>
                <a:gd name="connsiteX62" fmla="*/ 270286 w 328613"/>
                <a:gd name="connsiteY62" fmla="*/ 163513 h 331788"/>
                <a:gd name="connsiteX63" fmla="*/ 45167 w 328613"/>
                <a:gd name="connsiteY63" fmla="*/ 163513 h 331788"/>
                <a:gd name="connsiteX64" fmla="*/ 63090 w 328613"/>
                <a:gd name="connsiteY64" fmla="*/ 163513 h 331788"/>
                <a:gd name="connsiteX65" fmla="*/ 74613 w 328613"/>
                <a:gd name="connsiteY65" fmla="*/ 175279 h 331788"/>
                <a:gd name="connsiteX66" fmla="*/ 63090 w 328613"/>
                <a:gd name="connsiteY66" fmla="*/ 185738 h 331788"/>
                <a:gd name="connsiteX67" fmla="*/ 45167 w 328613"/>
                <a:gd name="connsiteY67" fmla="*/ 185738 h 331788"/>
                <a:gd name="connsiteX68" fmla="*/ 34925 w 328613"/>
                <a:gd name="connsiteY68" fmla="*/ 175279 h 331788"/>
                <a:gd name="connsiteX69" fmla="*/ 45167 w 328613"/>
                <a:gd name="connsiteY69" fmla="*/ 163513 h 331788"/>
                <a:gd name="connsiteX70" fmla="*/ 249238 w 328613"/>
                <a:gd name="connsiteY70" fmla="*/ 149225 h 331788"/>
                <a:gd name="connsiteX71" fmla="*/ 249238 w 328613"/>
                <a:gd name="connsiteY71" fmla="*/ 309563 h 331788"/>
                <a:gd name="connsiteX72" fmla="*/ 306388 w 328613"/>
                <a:gd name="connsiteY72" fmla="*/ 309563 h 331788"/>
                <a:gd name="connsiteX73" fmla="*/ 306388 w 328613"/>
                <a:gd name="connsiteY73" fmla="*/ 149225 h 331788"/>
                <a:gd name="connsiteX74" fmla="*/ 22225 w 328613"/>
                <a:gd name="connsiteY74" fmla="*/ 149225 h 331788"/>
                <a:gd name="connsiteX75" fmla="*/ 22225 w 328613"/>
                <a:gd name="connsiteY75" fmla="*/ 309563 h 331788"/>
                <a:gd name="connsiteX76" fmla="*/ 80963 w 328613"/>
                <a:gd name="connsiteY76" fmla="*/ 309563 h 331788"/>
                <a:gd name="connsiteX77" fmla="*/ 80963 w 328613"/>
                <a:gd name="connsiteY77" fmla="*/ 149225 h 331788"/>
                <a:gd name="connsiteX78" fmla="*/ 184561 w 328613"/>
                <a:gd name="connsiteY78" fmla="*/ 144463 h 331788"/>
                <a:gd name="connsiteX79" fmla="*/ 202484 w 328613"/>
                <a:gd name="connsiteY79" fmla="*/ 144463 h 331788"/>
                <a:gd name="connsiteX80" fmla="*/ 212726 w 328613"/>
                <a:gd name="connsiteY80" fmla="*/ 156229 h 331788"/>
                <a:gd name="connsiteX81" fmla="*/ 202484 w 328613"/>
                <a:gd name="connsiteY81" fmla="*/ 166688 h 331788"/>
                <a:gd name="connsiteX82" fmla="*/ 184561 w 328613"/>
                <a:gd name="connsiteY82" fmla="*/ 166688 h 331788"/>
                <a:gd name="connsiteX83" fmla="*/ 173038 w 328613"/>
                <a:gd name="connsiteY83" fmla="*/ 156229 h 331788"/>
                <a:gd name="connsiteX84" fmla="*/ 184561 w 328613"/>
                <a:gd name="connsiteY84" fmla="*/ 144463 h 331788"/>
                <a:gd name="connsiteX85" fmla="*/ 130585 w 328613"/>
                <a:gd name="connsiteY85" fmla="*/ 144463 h 331788"/>
                <a:gd name="connsiteX86" fmla="*/ 148509 w 328613"/>
                <a:gd name="connsiteY86" fmla="*/ 144463 h 331788"/>
                <a:gd name="connsiteX87" fmla="*/ 158751 w 328613"/>
                <a:gd name="connsiteY87" fmla="*/ 156229 h 331788"/>
                <a:gd name="connsiteX88" fmla="*/ 148509 w 328613"/>
                <a:gd name="connsiteY88" fmla="*/ 166688 h 331788"/>
                <a:gd name="connsiteX89" fmla="*/ 130585 w 328613"/>
                <a:gd name="connsiteY89" fmla="*/ 166688 h 331788"/>
                <a:gd name="connsiteX90" fmla="*/ 119063 w 328613"/>
                <a:gd name="connsiteY90" fmla="*/ 156229 h 331788"/>
                <a:gd name="connsiteX91" fmla="*/ 130585 w 328613"/>
                <a:gd name="connsiteY91" fmla="*/ 144463 h 331788"/>
                <a:gd name="connsiteX92" fmla="*/ 165100 w 328613"/>
                <a:gd name="connsiteY92" fmla="*/ 95250 h 331788"/>
                <a:gd name="connsiteX93" fmla="*/ 103188 w 328613"/>
                <a:gd name="connsiteY93" fmla="*/ 127000 h 331788"/>
                <a:gd name="connsiteX94" fmla="*/ 103188 w 328613"/>
                <a:gd name="connsiteY94" fmla="*/ 309563 h 331788"/>
                <a:gd name="connsiteX95" fmla="*/ 227013 w 328613"/>
                <a:gd name="connsiteY95" fmla="*/ 309563 h 331788"/>
                <a:gd name="connsiteX96" fmla="*/ 227013 w 328613"/>
                <a:gd name="connsiteY96" fmla="*/ 127000 h 331788"/>
                <a:gd name="connsiteX97" fmla="*/ 176213 w 328613"/>
                <a:gd name="connsiteY97" fmla="*/ 23813 h 331788"/>
                <a:gd name="connsiteX98" fmla="*/ 176213 w 328613"/>
                <a:gd name="connsiteY98" fmla="*/ 34926 h 331788"/>
                <a:gd name="connsiteX99" fmla="*/ 200026 w 328613"/>
                <a:gd name="connsiteY99" fmla="*/ 30163 h 331788"/>
                <a:gd name="connsiteX100" fmla="*/ 168852 w 328613"/>
                <a:gd name="connsiteY100" fmla="*/ 0 h 331788"/>
                <a:gd name="connsiteX101" fmla="*/ 223405 w 328613"/>
                <a:gd name="connsiteY101" fmla="*/ 18145 h 331788"/>
                <a:gd name="connsiteX102" fmla="*/ 231198 w 328613"/>
                <a:gd name="connsiteY102" fmla="*/ 29809 h 331788"/>
                <a:gd name="connsiteX103" fmla="*/ 223405 w 328613"/>
                <a:gd name="connsiteY103" fmla="*/ 40177 h 331788"/>
                <a:gd name="connsiteX104" fmla="*/ 176646 w 328613"/>
                <a:gd name="connsiteY104" fmla="*/ 55730 h 331788"/>
                <a:gd name="connsiteX105" fmla="*/ 176646 w 328613"/>
                <a:gd name="connsiteY105" fmla="*/ 76467 h 331788"/>
                <a:gd name="connsiteX106" fmla="*/ 242888 w 328613"/>
                <a:gd name="connsiteY106" fmla="*/ 110164 h 331788"/>
                <a:gd name="connsiteX107" fmla="*/ 249382 w 328613"/>
                <a:gd name="connsiteY107" fmla="*/ 120532 h 331788"/>
                <a:gd name="connsiteX108" fmla="*/ 249382 w 328613"/>
                <a:gd name="connsiteY108" fmla="*/ 127013 h 331788"/>
                <a:gd name="connsiteX109" fmla="*/ 316923 w 328613"/>
                <a:gd name="connsiteY109" fmla="*/ 127013 h 331788"/>
                <a:gd name="connsiteX110" fmla="*/ 328613 w 328613"/>
                <a:gd name="connsiteY110" fmla="*/ 138677 h 331788"/>
                <a:gd name="connsiteX111" fmla="*/ 328613 w 328613"/>
                <a:gd name="connsiteY111" fmla="*/ 320124 h 331788"/>
                <a:gd name="connsiteX112" fmla="*/ 316923 w 328613"/>
                <a:gd name="connsiteY112" fmla="*/ 331788 h 331788"/>
                <a:gd name="connsiteX113" fmla="*/ 11690 w 328613"/>
                <a:gd name="connsiteY113" fmla="*/ 331788 h 331788"/>
                <a:gd name="connsiteX114" fmla="*/ 0 w 328613"/>
                <a:gd name="connsiteY114" fmla="*/ 320124 h 331788"/>
                <a:gd name="connsiteX115" fmla="*/ 0 w 328613"/>
                <a:gd name="connsiteY115" fmla="*/ 138677 h 331788"/>
                <a:gd name="connsiteX116" fmla="*/ 11690 w 328613"/>
                <a:gd name="connsiteY116" fmla="*/ 127013 h 331788"/>
                <a:gd name="connsiteX117" fmla="*/ 80529 w 328613"/>
                <a:gd name="connsiteY117" fmla="*/ 127013 h 331788"/>
                <a:gd name="connsiteX118" fmla="*/ 80529 w 328613"/>
                <a:gd name="connsiteY118" fmla="*/ 120532 h 331788"/>
                <a:gd name="connsiteX119" fmla="*/ 87024 w 328613"/>
                <a:gd name="connsiteY119" fmla="*/ 110164 h 331788"/>
                <a:gd name="connsiteX120" fmla="*/ 154565 w 328613"/>
                <a:gd name="connsiteY120" fmla="*/ 76467 h 331788"/>
                <a:gd name="connsiteX121" fmla="*/ 154565 w 328613"/>
                <a:gd name="connsiteY121" fmla="*/ 11664 h 331788"/>
                <a:gd name="connsiteX122" fmla="*/ 158461 w 328613"/>
                <a:gd name="connsiteY122" fmla="*/ 2592 h 331788"/>
                <a:gd name="connsiteX123" fmla="*/ 168852 w 328613"/>
                <a:gd name="connsiteY123"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28613" h="331788">
                  <a:moveTo>
                    <a:pt x="270286" y="234950"/>
                  </a:moveTo>
                  <a:cubicBezTo>
                    <a:pt x="270286" y="234950"/>
                    <a:pt x="270286" y="234950"/>
                    <a:pt x="288209" y="234950"/>
                  </a:cubicBezTo>
                  <a:cubicBezTo>
                    <a:pt x="293330" y="234950"/>
                    <a:pt x="298451" y="240179"/>
                    <a:pt x="298451" y="246716"/>
                  </a:cubicBezTo>
                  <a:cubicBezTo>
                    <a:pt x="298451" y="253253"/>
                    <a:pt x="293330" y="257175"/>
                    <a:pt x="288209" y="257175"/>
                  </a:cubicBezTo>
                  <a:cubicBezTo>
                    <a:pt x="288209" y="257175"/>
                    <a:pt x="288209" y="257175"/>
                    <a:pt x="270286" y="257175"/>
                  </a:cubicBezTo>
                  <a:cubicBezTo>
                    <a:pt x="263884" y="257175"/>
                    <a:pt x="258763" y="253253"/>
                    <a:pt x="258763" y="246716"/>
                  </a:cubicBezTo>
                  <a:cubicBezTo>
                    <a:pt x="258763" y="240179"/>
                    <a:pt x="263884" y="234950"/>
                    <a:pt x="270286" y="234950"/>
                  </a:cubicBezTo>
                  <a:close/>
                  <a:moveTo>
                    <a:pt x="45167" y="234950"/>
                  </a:moveTo>
                  <a:cubicBezTo>
                    <a:pt x="45167" y="234950"/>
                    <a:pt x="45167" y="234950"/>
                    <a:pt x="63090" y="234950"/>
                  </a:cubicBezTo>
                  <a:cubicBezTo>
                    <a:pt x="69492" y="234950"/>
                    <a:pt x="74613" y="240179"/>
                    <a:pt x="74613" y="246716"/>
                  </a:cubicBezTo>
                  <a:cubicBezTo>
                    <a:pt x="74613" y="253253"/>
                    <a:pt x="69492" y="257175"/>
                    <a:pt x="63090" y="257175"/>
                  </a:cubicBezTo>
                  <a:cubicBezTo>
                    <a:pt x="63090" y="257175"/>
                    <a:pt x="63090" y="257175"/>
                    <a:pt x="45167" y="257175"/>
                  </a:cubicBezTo>
                  <a:cubicBezTo>
                    <a:pt x="38766" y="257175"/>
                    <a:pt x="34925" y="253253"/>
                    <a:pt x="34925" y="246716"/>
                  </a:cubicBezTo>
                  <a:cubicBezTo>
                    <a:pt x="34925" y="240179"/>
                    <a:pt x="38766" y="234950"/>
                    <a:pt x="45167" y="234950"/>
                  </a:cubicBezTo>
                  <a:close/>
                  <a:moveTo>
                    <a:pt x="184561" y="217488"/>
                  </a:moveTo>
                  <a:cubicBezTo>
                    <a:pt x="184561" y="217488"/>
                    <a:pt x="184561" y="217488"/>
                    <a:pt x="202484" y="217488"/>
                  </a:cubicBezTo>
                  <a:cubicBezTo>
                    <a:pt x="208885" y="217488"/>
                    <a:pt x="212726" y="222717"/>
                    <a:pt x="212726" y="229254"/>
                  </a:cubicBezTo>
                  <a:cubicBezTo>
                    <a:pt x="212726" y="235791"/>
                    <a:pt x="208885" y="239713"/>
                    <a:pt x="202484" y="239713"/>
                  </a:cubicBezTo>
                  <a:cubicBezTo>
                    <a:pt x="202484" y="239713"/>
                    <a:pt x="202484" y="239713"/>
                    <a:pt x="184561" y="239713"/>
                  </a:cubicBezTo>
                  <a:cubicBezTo>
                    <a:pt x="178159" y="239713"/>
                    <a:pt x="173038" y="235791"/>
                    <a:pt x="173038" y="229254"/>
                  </a:cubicBezTo>
                  <a:cubicBezTo>
                    <a:pt x="173038" y="222717"/>
                    <a:pt x="178159" y="217488"/>
                    <a:pt x="184561" y="217488"/>
                  </a:cubicBezTo>
                  <a:close/>
                  <a:moveTo>
                    <a:pt x="130585" y="217488"/>
                  </a:moveTo>
                  <a:cubicBezTo>
                    <a:pt x="130585" y="217488"/>
                    <a:pt x="130585" y="217488"/>
                    <a:pt x="148509" y="217488"/>
                  </a:cubicBezTo>
                  <a:cubicBezTo>
                    <a:pt x="154910" y="217488"/>
                    <a:pt x="158751" y="222717"/>
                    <a:pt x="158751" y="229254"/>
                  </a:cubicBezTo>
                  <a:cubicBezTo>
                    <a:pt x="158751" y="235791"/>
                    <a:pt x="154910" y="239713"/>
                    <a:pt x="148509" y="239713"/>
                  </a:cubicBezTo>
                  <a:cubicBezTo>
                    <a:pt x="148509" y="239713"/>
                    <a:pt x="148509" y="239713"/>
                    <a:pt x="130585" y="239713"/>
                  </a:cubicBezTo>
                  <a:cubicBezTo>
                    <a:pt x="124184" y="239713"/>
                    <a:pt x="119063" y="235791"/>
                    <a:pt x="119063" y="229254"/>
                  </a:cubicBezTo>
                  <a:cubicBezTo>
                    <a:pt x="119063" y="222717"/>
                    <a:pt x="124184" y="217488"/>
                    <a:pt x="130585" y="217488"/>
                  </a:cubicBezTo>
                  <a:close/>
                  <a:moveTo>
                    <a:pt x="270286" y="200025"/>
                  </a:moveTo>
                  <a:cubicBezTo>
                    <a:pt x="270286" y="200025"/>
                    <a:pt x="270286" y="200025"/>
                    <a:pt x="288209" y="200025"/>
                  </a:cubicBezTo>
                  <a:cubicBezTo>
                    <a:pt x="293330" y="200025"/>
                    <a:pt x="298451" y="204881"/>
                    <a:pt x="298451" y="210951"/>
                  </a:cubicBezTo>
                  <a:cubicBezTo>
                    <a:pt x="298451" y="217021"/>
                    <a:pt x="293330" y="220663"/>
                    <a:pt x="288209" y="220663"/>
                  </a:cubicBezTo>
                  <a:cubicBezTo>
                    <a:pt x="288209" y="220663"/>
                    <a:pt x="288209" y="220663"/>
                    <a:pt x="270286" y="220663"/>
                  </a:cubicBezTo>
                  <a:cubicBezTo>
                    <a:pt x="263884" y="220663"/>
                    <a:pt x="258763" y="217021"/>
                    <a:pt x="258763" y="210951"/>
                  </a:cubicBezTo>
                  <a:cubicBezTo>
                    <a:pt x="258763" y="204881"/>
                    <a:pt x="263884" y="200025"/>
                    <a:pt x="270286" y="200025"/>
                  </a:cubicBezTo>
                  <a:close/>
                  <a:moveTo>
                    <a:pt x="45167" y="200025"/>
                  </a:moveTo>
                  <a:cubicBezTo>
                    <a:pt x="45167" y="200025"/>
                    <a:pt x="45167" y="200025"/>
                    <a:pt x="63090" y="200025"/>
                  </a:cubicBezTo>
                  <a:cubicBezTo>
                    <a:pt x="69492" y="200025"/>
                    <a:pt x="74613" y="204881"/>
                    <a:pt x="74613" y="210951"/>
                  </a:cubicBezTo>
                  <a:cubicBezTo>
                    <a:pt x="74613" y="217021"/>
                    <a:pt x="69492" y="220663"/>
                    <a:pt x="63090" y="220663"/>
                  </a:cubicBezTo>
                  <a:cubicBezTo>
                    <a:pt x="63090" y="220663"/>
                    <a:pt x="63090" y="220663"/>
                    <a:pt x="45167" y="220663"/>
                  </a:cubicBezTo>
                  <a:cubicBezTo>
                    <a:pt x="38766" y="220663"/>
                    <a:pt x="34925" y="217021"/>
                    <a:pt x="34925" y="210951"/>
                  </a:cubicBezTo>
                  <a:cubicBezTo>
                    <a:pt x="34925" y="204881"/>
                    <a:pt x="38766" y="200025"/>
                    <a:pt x="45167" y="200025"/>
                  </a:cubicBezTo>
                  <a:close/>
                  <a:moveTo>
                    <a:pt x="184561" y="180975"/>
                  </a:moveTo>
                  <a:cubicBezTo>
                    <a:pt x="184561" y="180975"/>
                    <a:pt x="184561" y="180975"/>
                    <a:pt x="202484" y="180975"/>
                  </a:cubicBezTo>
                  <a:cubicBezTo>
                    <a:pt x="208885" y="180975"/>
                    <a:pt x="212726" y="186204"/>
                    <a:pt x="212726" y="192741"/>
                  </a:cubicBezTo>
                  <a:cubicBezTo>
                    <a:pt x="212726" y="199278"/>
                    <a:pt x="208885" y="203200"/>
                    <a:pt x="202484" y="203200"/>
                  </a:cubicBezTo>
                  <a:cubicBezTo>
                    <a:pt x="202484" y="203200"/>
                    <a:pt x="202484" y="203200"/>
                    <a:pt x="184561" y="203200"/>
                  </a:cubicBezTo>
                  <a:cubicBezTo>
                    <a:pt x="178159" y="203200"/>
                    <a:pt x="173038" y="199278"/>
                    <a:pt x="173038" y="192741"/>
                  </a:cubicBezTo>
                  <a:cubicBezTo>
                    <a:pt x="173038" y="186204"/>
                    <a:pt x="178159" y="180975"/>
                    <a:pt x="184561" y="180975"/>
                  </a:cubicBezTo>
                  <a:close/>
                  <a:moveTo>
                    <a:pt x="130585" y="180975"/>
                  </a:moveTo>
                  <a:cubicBezTo>
                    <a:pt x="130585" y="180975"/>
                    <a:pt x="130585" y="180975"/>
                    <a:pt x="148509" y="180975"/>
                  </a:cubicBezTo>
                  <a:cubicBezTo>
                    <a:pt x="154910" y="180975"/>
                    <a:pt x="158751" y="186204"/>
                    <a:pt x="158751" y="192741"/>
                  </a:cubicBezTo>
                  <a:cubicBezTo>
                    <a:pt x="158751" y="199278"/>
                    <a:pt x="154910" y="203200"/>
                    <a:pt x="148509" y="203200"/>
                  </a:cubicBezTo>
                  <a:cubicBezTo>
                    <a:pt x="148509" y="203200"/>
                    <a:pt x="148509" y="203200"/>
                    <a:pt x="130585" y="203200"/>
                  </a:cubicBezTo>
                  <a:cubicBezTo>
                    <a:pt x="124184" y="203200"/>
                    <a:pt x="119063" y="199278"/>
                    <a:pt x="119063" y="192741"/>
                  </a:cubicBezTo>
                  <a:cubicBezTo>
                    <a:pt x="119063" y="186204"/>
                    <a:pt x="124184" y="180975"/>
                    <a:pt x="130585" y="180975"/>
                  </a:cubicBezTo>
                  <a:close/>
                  <a:moveTo>
                    <a:pt x="270286" y="163513"/>
                  </a:moveTo>
                  <a:cubicBezTo>
                    <a:pt x="270286" y="163513"/>
                    <a:pt x="270286" y="163513"/>
                    <a:pt x="288209" y="163513"/>
                  </a:cubicBezTo>
                  <a:cubicBezTo>
                    <a:pt x="293330" y="163513"/>
                    <a:pt x="298451" y="168742"/>
                    <a:pt x="298451" y="175279"/>
                  </a:cubicBezTo>
                  <a:cubicBezTo>
                    <a:pt x="298451" y="180509"/>
                    <a:pt x="293330" y="185738"/>
                    <a:pt x="288209" y="185738"/>
                  </a:cubicBezTo>
                  <a:cubicBezTo>
                    <a:pt x="288209" y="185738"/>
                    <a:pt x="288209" y="185738"/>
                    <a:pt x="270286" y="185738"/>
                  </a:cubicBezTo>
                  <a:cubicBezTo>
                    <a:pt x="263884" y="185738"/>
                    <a:pt x="258763" y="180509"/>
                    <a:pt x="258763" y="175279"/>
                  </a:cubicBezTo>
                  <a:cubicBezTo>
                    <a:pt x="258763" y="168742"/>
                    <a:pt x="263884" y="163513"/>
                    <a:pt x="270286" y="163513"/>
                  </a:cubicBezTo>
                  <a:close/>
                  <a:moveTo>
                    <a:pt x="45167" y="163513"/>
                  </a:moveTo>
                  <a:cubicBezTo>
                    <a:pt x="45167" y="163513"/>
                    <a:pt x="45167" y="163513"/>
                    <a:pt x="63090" y="163513"/>
                  </a:cubicBezTo>
                  <a:cubicBezTo>
                    <a:pt x="69492" y="163513"/>
                    <a:pt x="74613" y="168742"/>
                    <a:pt x="74613" y="175279"/>
                  </a:cubicBezTo>
                  <a:cubicBezTo>
                    <a:pt x="74613" y="180509"/>
                    <a:pt x="69492" y="185738"/>
                    <a:pt x="63090" y="185738"/>
                  </a:cubicBezTo>
                  <a:cubicBezTo>
                    <a:pt x="63090" y="185738"/>
                    <a:pt x="63090" y="185738"/>
                    <a:pt x="45167" y="185738"/>
                  </a:cubicBezTo>
                  <a:cubicBezTo>
                    <a:pt x="38766" y="185738"/>
                    <a:pt x="34925" y="180509"/>
                    <a:pt x="34925" y="175279"/>
                  </a:cubicBezTo>
                  <a:cubicBezTo>
                    <a:pt x="34925" y="168742"/>
                    <a:pt x="38766" y="163513"/>
                    <a:pt x="45167" y="163513"/>
                  </a:cubicBezTo>
                  <a:close/>
                  <a:moveTo>
                    <a:pt x="249238" y="149225"/>
                  </a:moveTo>
                  <a:lnTo>
                    <a:pt x="249238" y="309563"/>
                  </a:lnTo>
                  <a:lnTo>
                    <a:pt x="306388" y="309563"/>
                  </a:lnTo>
                  <a:lnTo>
                    <a:pt x="306388" y="149225"/>
                  </a:lnTo>
                  <a:close/>
                  <a:moveTo>
                    <a:pt x="22225" y="149225"/>
                  </a:moveTo>
                  <a:lnTo>
                    <a:pt x="22225" y="309563"/>
                  </a:lnTo>
                  <a:lnTo>
                    <a:pt x="80963" y="309563"/>
                  </a:lnTo>
                  <a:lnTo>
                    <a:pt x="80963" y="149225"/>
                  </a:lnTo>
                  <a:close/>
                  <a:moveTo>
                    <a:pt x="184561" y="144463"/>
                  </a:moveTo>
                  <a:cubicBezTo>
                    <a:pt x="184561" y="144463"/>
                    <a:pt x="184561" y="144463"/>
                    <a:pt x="202484" y="144463"/>
                  </a:cubicBezTo>
                  <a:cubicBezTo>
                    <a:pt x="208885" y="144463"/>
                    <a:pt x="212726" y="149692"/>
                    <a:pt x="212726" y="156229"/>
                  </a:cubicBezTo>
                  <a:cubicBezTo>
                    <a:pt x="212726" y="161459"/>
                    <a:pt x="208885" y="166688"/>
                    <a:pt x="202484" y="166688"/>
                  </a:cubicBezTo>
                  <a:cubicBezTo>
                    <a:pt x="202484" y="166688"/>
                    <a:pt x="202484" y="166688"/>
                    <a:pt x="184561" y="166688"/>
                  </a:cubicBezTo>
                  <a:cubicBezTo>
                    <a:pt x="178159" y="166688"/>
                    <a:pt x="173038" y="161459"/>
                    <a:pt x="173038" y="156229"/>
                  </a:cubicBezTo>
                  <a:cubicBezTo>
                    <a:pt x="173038" y="149692"/>
                    <a:pt x="178159" y="144463"/>
                    <a:pt x="184561" y="144463"/>
                  </a:cubicBezTo>
                  <a:close/>
                  <a:moveTo>
                    <a:pt x="130585" y="144463"/>
                  </a:moveTo>
                  <a:cubicBezTo>
                    <a:pt x="130585" y="144463"/>
                    <a:pt x="130585" y="144463"/>
                    <a:pt x="148509" y="144463"/>
                  </a:cubicBezTo>
                  <a:cubicBezTo>
                    <a:pt x="154910" y="144463"/>
                    <a:pt x="158751" y="149692"/>
                    <a:pt x="158751" y="156229"/>
                  </a:cubicBezTo>
                  <a:cubicBezTo>
                    <a:pt x="158751" y="161459"/>
                    <a:pt x="154910" y="166688"/>
                    <a:pt x="148509" y="166688"/>
                  </a:cubicBezTo>
                  <a:cubicBezTo>
                    <a:pt x="148509" y="166688"/>
                    <a:pt x="148509" y="166688"/>
                    <a:pt x="130585" y="166688"/>
                  </a:cubicBezTo>
                  <a:cubicBezTo>
                    <a:pt x="124184" y="166688"/>
                    <a:pt x="119063" y="161459"/>
                    <a:pt x="119063" y="156229"/>
                  </a:cubicBezTo>
                  <a:cubicBezTo>
                    <a:pt x="119063" y="149692"/>
                    <a:pt x="124184" y="144463"/>
                    <a:pt x="130585" y="144463"/>
                  </a:cubicBezTo>
                  <a:close/>
                  <a:moveTo>
                    <a:pt x="165100" y="95250"/>
                  </a:moveTo>
                  <a:lnTo>
                    <a:pt x="103188" y="127000"/>
                  </a:lnTo>
                  <a:lnTo>
                    <a:pt x="103188" y="309563"/>
                  </a:lnTo>
                  <a:lnTo>
                    <a:pt x="227013" y="309563"/>
                  </a:lnTo>
                  <a:lnTo>
                    <a:pt x="227013" y="127000"/>
                  </a:lnTo>
                  <a:close/>
                  <a:moveTo>
                    <a:pt x="176213" y="23813"/>
                  </a:moveTo>
                  <a:lnTo>
                    <a:pt x="176213" y="34926"/>
                  </a:lnTo>
                  <a:lnTo>
                    <a:pt x="200026" y="30163"/>
                  </a:lnTo>
                  <a:close/>
                  <a:moveTo>
                    <a:pt x="168852" y="0"/>
                  </a:moveTo>
                  <a:cubicBezTo>
                    <a:pt x="168852" y="0"/>
                    <a:pt x="168852" y="0"/>
                    <a:pt x="223405" y="18145"/>
                  </a:cubicBezTo>
                  <a:cubicBezTo>
                    <a:pt x="227302" y="20737"/>
                    <a:pt x="231198" y="24625"/>
                    <a:pt x="231198" y="29809"/>
                  </a:cubicBezTo>
                  <a:cubicBezTo>
                    <a:pt x="231198" y="33697"/>
                    <a:pt x="227302" y="37585"/>
                    <a:pt x="223405" y="40177"/>
                  </a:cubicBezTo>
                  <a:cubicBezTo>
                    <a:pt x="223405" y="40177"/>
                    <a:pt x="223405" y="40177"/>
                    <a:pt x="176646" y="55730"/>
                  </a:cubicBezTo>
                  <a:cubicBezTo>
                    <a:pt x="176646" y="55730"/>
                    <a:pt x="176646" y="55730"/>
                    <a:pt x="176646" y="76467"/>
                  </a:cubicBezTo>
                  <a:cubicBezTo>
                    <a:pt x="176646" y="76467"/>
                    <a:pt x="176646" y="76467"/>
                    <a:pt x="242888" y="110164"/>
                  </a:cubicBezTo>
                  <a:cubicBezTo>
                    <a:pt x="246785" y="112756"/>
                    <a:pt x="249382" y="115348"/>
                    <a:pt x="249382" y="120532"/>
                  </a:cubicBezTo>
                  <a:cubicBezTo>
                    <a:pt x="249382" y="120532"/>
                    <a:pt x="249382" y="120532"/>
                    <a:pt x="249382" y="127013"/>
                  </a:cubicBezTo>
                  <a:cubicBezTo>
                    <a:pt x="249382" y="127013"/>
                    <a:pt x="249382" y="127013"/>
                    <a:pt x="316923" y="127013"/>
                  </a:cubicBezTo>
                  <a:cubicBezTo>
                    <a:pt x="323418" y="127013"/>
                    <a:pt x="328613" y="132197"/>
                    <a:pt x="328613" y="138677"/>
                  </a:cubicBezTo>
                  <a:cubicBezTo>
                    <a:pt x="328613" y="138677"/>
                    <a:pt x="328613" y="138677"/>
                    <a:pt x="328613" y="320124"/>
                  </a:cubicBezTo>
                  <a:cubicBezTo>
                    <a:pt x="328613" y="326604"/>
                    <a:pt x="323418" y="331788"/>
                    <a:pt x="316923" y="331788"/>
                  </a:cubicBezTo>
                  <a:lnTo>
                    <a:pt x="11690" y="331788"/>
                  </a:lnTo>
                  <a:cubicBezTo>
                    <a:pt x="5195" y="331788"/>
                    <a:pt x="0" y="326604"/>
                    <a:pt x="0" y="320124"/>
                  </a:cubicBezTo>
                  <a:cubicBezTo>
                    <a:pt x="0" y="320124"/>
                    <a:pt x="0" y="320124"/>
                    <a:pt x="0" y="138677"/>
                  </a:cubicBezTo>
                  <a:cubicBezTo>
                    <a:pt x="0" y="132197"/>
                    <a:pt x="5195" y="127013"/>
                    <a:pt x="11690" y="127013"/>
                  </a:cubicBezTo>
                  <a:cubicBezTo>
                    <a:pt x="11690" y="127013"/>
                    <a:pt x="11690" y="127013"/>
                    <a:pt x="80529" y="127013"/>
                  </a:cubicBezTo>
                  <a:cubicBezTo>
                    <a:pt x="80529" y="127013"/>
                    <a:pt x="80529" y="127013"/>
                    <a:pt x="80529" y="120532"/>
                  </a:cubicBezTo>
                  <a:cubicBezTo>
                    <a:pt x="80529" y="115348"/>
                    <a:pt x="83127" y="112756"/>
                    <a:pt x="87024" y="110164"/>
                  </a:cubicBezTo>
                  <a:cubicBezTo>
                    <a:pt x="87024" y="110164"/>
                    <a:pt x="87024" y="110164"/>
                    <a:pt x="154565" y="76467"/>
                  </a:cubicBezTo>
                  <a:cubicBezTo>
                    <a:pt x="154565" y="76467"/>
                    <a:pt x="154565" y="76467"/>
                    <a:pt x="154565" y="11664"/>
                  </a:cubicBezTo>
                  <a:cubicBezTo>
                    <a:pt x="154565" y="7776"/>
                    <a:pt x="155864" y="3888"/>
                    <a:pt x="158461" y="2592"/>
                  </a:cubicBezTo>
                  <a:cubicBezTo>
                    <a:pt x="161059" y="0"/>
                    <a:pt x="164956" y="0"/>
                    <a:pt x="16885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矩形 22"/>
            <p:cNvSpPr/>
            <p:nvPr/>
          </p:nvSpPr>
          <p:spPr>
            <a:xfrm>
              <a:off x="5260164" y="1871434"/>
              <a:ext cx="1433995" cy="307777"/>
            </a:xfrm>
            <a:prstGeom prst="rect">
              <a:avLst/>
            </a:prstGeom>
          </p:spPr>
          <p:txBody>
            <a:bodyPr wrap="none">
              <a:norm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输入标题文本</a:t>
              </a:r>
              <a:endParaRPr lang="zh-CN" altLang="en-US" sz="1400"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0" name="PA_库_组合 29"/>
          <p:cNvGrpSpPr/>
          <p:nvPr>
            <p:custDataLst>
              <p:tags r:id="rId4"/>
            </p:custDataLst>
          </p:nvPr>
        </p:nvGrpSpPr>
        <p:grpSpPr>
          <a:xfrm>
            <a:off x="8164669" y="1871434"/>
            <a:ext cx="1484730" cy="2283927"/>
            <a:chOff x="8164669" y="1871434"/>
            <a:chExt cx="1484730" cy="2283927"/>
          </a:xfrm>
        </p:grpSpPr>
        <p:sp>
          <p:nvSpPr>
            <p:cNvPr id="9" name="圆角矩形 6"/>
            <p:cNvSpPr/>
            <p:nvPr/>
          </p:nvSpPr>
          <p:spPr>
            <a:xfrm>
              <a:off x="8164669" y="3392996"/>
              <a:ext cx="1409700" cy="736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矩形 12"/>
            <p:cNvSpPr/>
            <p:nvPr/>
          </p:nvSpPr>
          <p:spPr>
            <a:xfrm>
              <a:off x="8215404" y="2263849"/>
              <a:ext cx="1433995" cy="646331"/>
            </a:xfrm>
            <a:prstGeom prst="rect">
              <a:avLst/>
            </a:prstGeom>
          </p:spPr>
          <p:txBody>
            <a:bodyPr wrap="square">
              <a:normAutofit/>
            </a:bodyPr>
            <a:lstStyle/>
            <a:p>
              <a:pPr algn="ctr">
                <a:lnSpc>
                  <a:spcPct val="120000"/>
                </a:lnSpc>
              </a:pPr>
              <a: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t>请替换文字内容复制你的内容到此</a:t>
              </a:r>
              <a:b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t>（请选择只保留文本）</a:t>
              </a:r>
              <a:endPar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任意多边形 63"/>
            <p:cNvSpPr/>
            <p:nvPr/>
          </p:nvSpPr>
          <p:spPr>
            <a:xfrm>
              <a:off x="8706276" y="3723313"/>
              <a:ext cx="427913" cy="432048"/>
            </a:xfrm>
            <a:custGeom>
              <a:avLst/>
              <a:gdLst>
                <a:gd name="connsiteX0" fmla="*/ 270286 w 328613"/>
                <a:gd name="connsiteY0" fmla="*/ 234950 h 331788"/>
                <a:gd name="connsiteX1" fmla="*/ 288209 w 328613"/>
                <a:gd name="connsiteY1" fmla="*/ 234950 h 331788"/>
                <a:gd name="connsiteX2" fmla="*/ 298451 w 328613"/>
                <a:gd name="connsiteY2" fmla="*/ 246716 h 331788"/>
                <a:gd name="connsiteX3" fmla="*/ 288209 w 328613"/>
                <a:gd name="connsiteY3" fmla="*/ 257175 h 331788"/>
                <a:gd name="connsiteX4" fmla="*/ 270286 w 328613"/>
                <a:gd name="connsiteY4" fmla="*/ 257175 h 331788"/>
                <a:gd name="connsiteX5" fmla="*/ 258763 w 328613"/>
                <a:gd name="connsiteY5" fmla="*/ 246716 h 331788"/>
                <a:gd name="connsiteX6" fmla="*/ 270286 w 328613"/>
                <a:gd name="connsiteY6" fmla="*/ 234950 h 331788"/>
                <a:gd name="connsiteX7" fmla="*/ 45167 w 328613"/>
                <a:gd name="connsiteY7" fmla="*/ 234950 h 331788"/>
                <a:gd name="connsiteX8" fmla="*/ 63090 w 328613"/>
                <a:gd name="connsiteY8" fmla="*/ 234950 h 331788"/>
                <a:gd name="connsiteX9" fmla="*/ 74613 w 328613"/>
                <a:gd name="connsiteY9" fmla="*/ 246716 h 331788"/>
                <a:gd name="connsiteX10" fmla="*/ 63090 w 328613"/>
                <a:gd name="connsiteY10" fmla="*/ 257175 h 331788"/>
                <a:gd name="connsiteX11" fmla="*/ 45167 w 328613"/>
                <a:gd name="connsiteY11" fmla="*/ 257175 h 331788"/>
                <a:gd name="connsiteX12" fmla="*/ 34925 w 328613"/>
                <a:gd name="connsiteY12" fmla="*/ 246716 h 331788"/>
                <a:gd name="connsiteX13" fmla="*/ 45167 w 328613"/>
                <a:gd name="connsiteY13" fmla="*/ 234950 h 331788"/>
                <a:gd name="connsiteX14" fmla="*/ 184561 w 328613"/>
                <a:gd name="connsiteY14" fmla="*/ 217488 h 331788"/>
                <a:gd name="connsiteX15" fmla="*/ 202484 w 328613"/>
                <a:gd name="connsiteY15" fmla="*/ 217488 h 331788"/>
                <a:gd name="connsiteX16" fmla="*/ 212726 w 328613"/>
                <a:gd name="connsiteY16" fmla="*/ 229254 h 331788"/>
                <a:gd name="connsiteX17" fmla="*/ 202484 w 328613"/>
                <a:gd name="connsiteY17" fmla="*/ 239713 h 331788"/>
                <a:gd name="connsiteX18" fmla="*/ 184561 w 328613"/>
                <a:gd name="connsiteY18" fmla="*/ 239713 h 331788"/>
                <a:gd name="connsiteX19" fmla="*/ 173038 w 328613"/>
                <a:gd name="connsiteY19" fmla="*/ 229254 h 331788"/>
                <a:gd name="connsiteX20" fmla="*/ 184561 w 328613"/>
                <a:gd name="connsiteY20" fmla="*/ 217488 h 331788"/>
                <a:gd name="connsiteX21" fmla="*/ 130585 w 328613"/>
                <a:gd name="connsiteY21" fmla="*/ 217488 h 331788"/>
                <a:gd name="connsiteX22" fmla="*/ 148509 w 328613"/>
                <a:gd name="connsiteY22" fmla="*/ 217488 h 331788"/>
                <a:gd name="connsiteX23" fmla="*/ 158751 w 328613"/>
                <a:gd name="connsiteY23" fmla="*/ 229254 h 331788"/>
                <a:gd name="connsiteX24" fmla="*/ 148509 w 328613"/>
                <a:gd name="connsiteY24" fmla="*/ 239713 h 331788"/>
                <a:gd name="connsiteX25" fmla="*/ 130585 w 328613"/>
                <a:gd name="connsiteY25" fmla="*/ 239713 h 331788"/>
                <a:gd name="connsiteX26" fmla="*/ 119063 w 328613"/>
                <a:gd name="connsiteY26" fmla="*/ 229254 h 331788"/>
                <a:gd name="connsiteX27" fmla="*/ 130585 w 328613"/>
                <a:gd name="connsiteY27" fmla="*/ 217488 h 331788"/>
                <a:gd name="connsiteX28" fmla="*/ 270286 w 328613"/>
                <a:gd name="connsiteY28" fmla="*/ 200025 h 331788"/>
                <a:gd name="connsiteX29" fmla="*/ 288209 w 328613"/>
                <a:gd name="connsiteY29" fmla="*/ 200025 h 331788"/>
                <a:gd name="connsiteX30" fmla="*/ 298451 w 328613"/>
                <a:gd name="connsiteY30" fmla="*/ 210951 h 331788"/>
                <a:gd name="connsiteX31" fmla="*/ 288209 w 328613"/>
                <a:gd name="connsiteY31" fmla="*/ 220663 h 331788"/>
                <a:gd name="connsiteX32" fmla="*/ 270286 w 328613"/>
                <a:gd name="connsiteY32" fmla="*/ 220663 h 331788"/>
                <a:gd name="connsiteX33" fmla="*/ 258763 w 328613"/>
                <a:gd name="connsiteY33" fmla="*/ 210951 h 331788"/>
                <a:gd name="connsiteX34" fmla="*/ 270286 w 328613"/>
                <a:gd name="connsiteY34" fmla="*/ 200025 h 331788"/>
                <a:gd name="connsiteX35" fmla="*/ 45167 w 328613"/>
                <a:gd name="connsiteY35" fmla="*/ 200025 h 331788"/>
                <a:gd name="connsiteX36" fmla="*/ 63090 w 328613"/>
                <a:gd name="connsiteY36" fmla="*/ 200025 h 331788"/>
                <a:gd name="connsiteX37" fmla="*/ 74613 w 328613"/>
                <a:gd name="connsiteY37" fmla="*/ 210951 h 331788"/>
                <a:gd name="connsiteX38" fmla="*/ 63090 w 328613"/>
                <a:gd name="connsiteY38" fmla="*/ 220663 h 331788"/>
                <a:gd name="connsiteX39" fmla="*/ 45167 w 328613"/>
                <a:gd name="connsiteY39" fmla="*/ 220663 h 331788"/>
                <a:gd name="connsiteX40" fmla="*/ 34925 w 328613"/>
                <a:gd name="connsiteY40" fmla="*/ 210951 h 331788"/>
                <a:gd name="connsiteX41" fmla="*/ 45167 w 328613"/>
                <a:gd name="connsiteY41" fmla="*/ 200025 h 331788"/>
                <a:gd name="connsiteX42" fmla="*/ 184561 w 328613"/>
                <a:gd name="connsiteY42" fmla="*/ 180975 h 331788"/>
                <a:gd name="connsiteX43" fmla="*/ 202484 w 328613"/>
                <a:gd name="connsiteY43" fmla="*/ 180975 h 331788"/>
                <a:gd name="connsiteX44" fmla="*/ 212726 w 328613"/>
                <a:gd name="connsiteY44" fmla="*/ 192741 h 331788"/>
                <a:gd name="connsiteX45" fmla="*/ 202484 w 328613"/>
                <a:gd name="connsiteY45" fmla="*/ 203200 h 331788"/>
                <a:gd name="connsiteX46" fmla="*/ 184561 w 328613"/>
                <a:gd name="connsiteY46" fmla="*/ 203200 h 331788"/>
                <a:gd name="connsiteX47" fmla="*/ 173038 w 328613"/>
                <a:gd name="connsiteY47" fmla="*/ 192741 h 331788"/>
                <a:gd name="connsiteX48" fmla="*/ 184561 w 328613"/>
                <a:gd name="connsiteY48" fmla="*/ 180975 h 331788"/>
                <a:gd name="connsiteX49" fmla="*/ 130585 w 328613"/>
                <a:gd name="connsiteY49" fmla="*/ 180975 h 331788"/>
                <a:gd name="connsiteX50" fmla="*/ 148509 w 328613"/>
                <a:gd name="connsiteY50" fmla="*/ 180975 h 331788"/>
                <a:gd name="connsiteX51" fmla="*/ 158751 w 328613"/>
                <a:gd name="connsiteY51" fmla="*/ 192741 h 331788"/>
                <a:gd name="connsiteX52" fmla="*/ 148509 w 328613"/>
                <a:gd name="connsiteY52" fmla="*/ 203200 h 331788"/>
                <a:gd name="connsiteX53" fmla="*/ 130585 w 328613"/>
                <a:gd name="connsiteY53" fmla="*/ 203200 h 331788"/>
                <a:gd name="connsiteX54" fmla="*/ 119063 w 328613"/>
                <a:gd name="connsiteY54" fmla="*/ 192741 h 331788"/>
                <a:gd name="connsiteX55" fmla="*/ 130585 w 328613"/>
                <a:gd name="connsiteY55" fmla="*/ 180975 h 331788"/>
                <a:gd name="connsiteX56" fmla="*/ 270286 w 328613"/>
                <a:gd name="connsiteY56" fmla="*/ 163513 h 331788"/>
                <a:gd name="connsiteX57" fmla="*/ 288209 w 328613"/>
                <a:gd name="connsiteY57" fmla="*/ 163513 h 331788"/>
                <a:gd name="connsiteX58" fmla="*/ 298451 w 328613"/>
                <a:gd name="connsiteY58" fmla="*/ 175279 h 331788"/>
                <a:gd name="connsiteX59" fmla="*/ 288209 w 328613"/>
                <a:gd name="connsiteY59" fmla="*/ 185738 h 331788"/>
                <a:gd name="connsiteX60" fmla="*/ 270286 w 328613"/>
                <a:gd name="connsiteY60" fmla="*/ 185738 h 331788"/>
                <a:gd name="connsiteX61" fmla="*/ 258763 w 328613"/>
                <a:gd name="connsiteY61" fmla="*/ 175279 h 331788"/>
                <a:gd name="connsiteX62" fmla="*/ 270286 w 328613"/>
                <a:gd name="connsiteY62" fmla="*/ 163513 h 331788"/>
                <a:gd name="connsiteX63" fmla="*/ 45167 w 328613"/>
                <a:gd name="connsiteY63" fmla="*/ 163513 h 331788"/>
                <a:gd name="connsiteX64" fmla="*/ 63090 w 328613"/>
                <a:gd name="connsiteY64" fmla="*/ 163513 h 331788"/>
                <a:gd name="connsiteX65" fmla="*/ 74613 w 328613"/>
                <a:gd name="connsiteY65" fmla="*/ 175279 h 331788"/>
                <a:gd name="connsiteX66" fmla="*/ 63090 w 328613"/>
                <a:gd name="connsiteY66" fmla="*/ 185738 h 331788"/>
                <a:gd name="connsiteX67" fmla="*/ 45167 w 328613"/>
                <a:gd name="connsiteY67" fmla="*/ 185738 h 331788"/>
                <a:gd name="connsiteX68" fmla="*/ 34925 w 328613"/>
                <a:gd name="connsiteY68" fmla="*/ 175279 h 331788"/>
                <a:gd name="connsiteX69" fmla="*/ 45167 w 328613"/>
                <a:gd name="connsiteY69" fmla="*/ 163513 h 331788"/>
                <a:gd name="connsiteX70" fmla="*/ 249238 w 328613"/>
                <a:gd name="connsiteY70" fmla="*/ 149225 h 331788"/>
                <a:gd name="connsiteX71" fmla="*/ 249238 w 328613"/>
                <a:gd name="connsiteY71" fmla="*/ 309563 h 331788"/>
                <a:gd name="connsiteX72" fmla="*/ 306388 w 328613"/>
                <a:gd name="connsiteY72" fmla="*/ 309563 h 331788"/>
                <a:gd name="connsiteX73" fmla="*/ 306388 w 328613"/>
                <a:gd name="connsiteY73" fmla="*/ 149225 h 331788"/>
                <a:gd name="connsiteX74" fmla="*/ 22225 w 328613"/>
                <a:gd name="connsiteY74" fmla="*/ 149225 h 331788"/>
                <a:gd name="connsiteX75" fmla="*/ 22225 w 328613"/>
                <a:gd name="connsiteY75" fmla="*/ 309563 h 331788"/>
                <a:gd name="connsiteX76" fmla="*/ 80963 w 328613"/>
                <a:gd name="connsiteY76" fmla="*/ 309563 h 331788"/>
                <a:gd name="connsiteX77" fmla="*/ 80963 w 328613"/>
                <a:gd name="connsiteY77" fmla="*/ 149225 h 331788"/>
                <a:gd name="connsiteX78" fmla="*/ 184561 w 328613"/>
                <a:gd name="connsiteY78" fmla="*/ 144463 h 331788"/>
                <a:gd name="connsiteX79" fmla="*/ 202484 w 328613"/>
                <a:gd name="connsiteY79" fmla="*/ 144463 h 331788"/>
                <a:gd name="connsiteX80" fmla="*/ 212726 w 328613"/>
                <a:gd name="connsiteY80" fmla="*/ 156229 h 331788"/>
                <a:gd name="connsiteX81" fmla="*/ 202484 w 328613"/>
                <a:gd name="connsiteY81" fmla="*/ 166688 h 331788"/>
                <a:gd name="connsiteX82" fmla="*/ 184561 w 328613"/>
                <a:gd name="connsiteY82" fmla="*/ 166688 h 331788"/>
                <a:gd name="connsiteX83" fmla="*/ 173038 w 328613"/>
                <a:gd name="connsiteY83" fmla="*/ 156229 h 331788"/>
                <a:gd name="connsiteX84" fmla="*/ 184561 w 328613"/>
                <a:gd name="connsiteY84" fmla="*/ 144463 h 331788"/>
                <a:gd name="connsiteX85" fmla="*/ 130585 w 328613"/>
                <a:gd name="connsiteY85" fmla="*/ 144463 h 331788"/>
                <a:gd name="connsiteX86" fmla="*/ 148509 w 328613"/>
                <a:gd name="connsiteY86" fmla="*/ 144463 h 331788"/>
                <a:gd name="connsiteX87" fmla="*/ 158751 w 328613"/>
                <a:gd name="connsiteY87" fmla="*/ 156229 h 331788"/>
                <a:gd name="connsiteX88" fmla="*/ 148509 w 328613"/>
                <a:gd name="connsiteY88" fmla="*/ 166688 h 331788"/>
                <a:gd name="connsiteX89" fmla="*/ 130585 w 328613"/>
                <a:gd name="connsiteY89" fmla="*/ 166688 h 331788"/>
                <a:gd name="connsiteX90" fmla="*/ 119063 w 328613"/>
                <a:gd name="connsiteY90" fmla="*/ 156229 h 331788"/>
                <a:gd name="connsiteX91" fmla="*/ 130585 w 328613"/>
                <a:gd name="connsiteY91" fmla="*/ 144463 h 331788"/>
                <a:gd name="connsiteX92" fmla="*/ 165100 w 328613"/>
                <a:gd name="connsiteY92" fmla="*/ 95250 h 331788"/>
                <a:gd name="connsiteX93" fmla="*/ 103188 w 328613"/>
                <a:gd name="connsiteY93" fmla="*/ 127000 h 331788"/>
                <a:gd name="connsiteX94" fmla="*/ 103188 w 328613"/>
                <a:gd name="connsiteY94" fmla="*/ 309563 h 331788"/>
                <a:gd name="connsiteX95" fmla="*/ 227013 w 328613"/>
                <a:gd name="connsiteY95" fmla="*/ 309563 h 331788"/>
                <a:gd name="connsiteX96" fmla="*/ 227013 w 328613"/>
                <a:gd name="connsiteY96" fmla="*/ 127000 h 331788"/>
                <a:gd name="connsiteX97" fmla="*/ 176213 w 328613"/>
                <a:gd name="connsiteY97" fmla="*/ 23813 h 331788"/>
                <a:gd name="connsiteX98" fmla="*/ 176213 w 328613"/>
                <a:gd name="connsiteY98" fmla="*/ 34926 h 331788"/>
                <a:gd name="connsiteX99" fmla="*/ 200026 w 328613"/>
                <a:gd name="connsiteY99" fmla="*/ 30163 h 331788"/>
                <a:gd name="connsiteX100" fmla="*/ 168852 w 328613"/>
                <a:gd name="connsiteY100" fmla="*/ 0 h 331788"/>
                <a:gd name="connsiteX101" fmla="*/ 223405 w 328613"/>
                <a:gd name="connsiteY101" fmla="*/ 18145 h 331788"/>
                <a:gd name="connsiteX102" fmla="*/ 231198 w 328613"/>
                <a:gd name="connsiteY102" fmla="*/ 29809 h 331788"/>
                <a:gd name="connsiteX103" fmla="*/ 223405 w 328613"/>
                <a:gd name="connsiteY103" fmla="*/ 40177 h 331788"/>
                <a:gd name="connsiteX104" fmla="*/ 176646 w 328613"/>
                <a:gd name="connsiteY104" fmla="*/ 55730 h 331788"/>
                <a:gd name="connsiteX105" fmla="*/ 176646 w 328613"/>
                <a:gd name="connsiteY105" fmla="*/ 76467 h 331788"/>
                <a:gd name="connsiteX106" fmla="*/ 242888 w 328613"/>
                <a:gd name="connsiteY106" fmla="*/ 110164 h 331788"/>
                <a:gd name="connsiteX107" fmla="*/ 249382 w 328613"/>
                <a:gd name="connsiteY107" fmla="*/ 120532 h 331788"/>
                <a:gd name="connsiteX108" fmla="*/ 249382 w 328613"/>
                <a:gd name="connsiteY108" fmla="*/ 127013 h 331788"/>
                <a:gd name="connsiteX109" fmla="*/ 316923 w 328613"/>
                <a:gd name="connsiteY109" fmla="*/ 127013 h 331788"/>
                <a:gd name="connsiteX110" fmla="*/ 328613 w 328613"/>
                <a:gd name="connsiteY110" fmla="*/ 138677 h 331788"/>
                <a:gd name="connsiteX111" fmla="*/ 328613 w 328613"/>
                <a:gd name="connsiteY111" fmla="*/ 320124 h 331788"/>
                <a:gd name="connsiteX112" fmla="*/ 316923 w 328613"/>
                <a:gd name="connsiteY112" fmla="*/ 331788 h 331788"/>
                <a:gd name="connsiteX113" fmla="*/ 11690 w 328613"/>
                <a:gd name="connsiteY113" fmla="*/ 331788 h 331788"/>
                <a:gd name="connsiteX114" fmla="*/ 0 w 328613"/>
                <a:gd name="connsiteY114" fmla="*/ 320124 h 331788"/>
                <a:gd name="connsiteX115" fmla="*/ 0 w 328613"/>
                <a:gd name="connsiteY115" fmla="*/ 138677 h 331788"/>
                <a:gd name="connsiteX116" fmla="*/ 11690 w 328613"/>
                <a:gd name="connsiteY116" fmla="*/ 127013 h 331788"/>
                <a:gd name="connsiteX117" fmla="*/ 80529 w 328613"/>
                <a:gd name="connsiteY117" fmla="*/ 127013 h 331788"/>
                <a:gd name="connsiteX118" fmla="*/ 80529 w 328613"/>
                <a:gd name="connsiteY118" fmla="*/ 120532 h 331788"/>
                <a:gd name="connsiteX119" fmla="*/ 87024 w 328613"/>
                <a:gd name="connsiteY119" fmla="*/ 110164 h 331788"/>
                <a:gd name="connsiteX120" fmla="*/ 154565 w 328613"/>
                <a:gd name="connsiteY120" fmla="*/ 76467 h 331788"/>
                <a:gd name="connsiteX121" fmla="*/ 154565 w 328613"/>
                <a:gd name="connsiteY121" fmla="*/ 11664 h 331788"/>
                <a:gd name="connsiteX122" fmla="*/ 158461 w 328613"/>
                <a:gd name="connsiteY122" fmla="*/ 2592 h 331788"/>
                <a:gd name="connsiteX123" fmla="*/ 168852 w 328613"/>
                <a:gd name="connsiteY123"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28613" h="331788">
                  <a:moveTo>
                    <a:pt x="270286" y="234950"/>
                  </a:moveTo>
                  <a:cubicBezTo>
                    <a:pt x="270286" y="234950"/>
                    <a:pt x="270286" y="234950"/>
                    <a:pt x="288209" y="234950"/>
                  </a:cubicBezTo>
                  <a:cubicBezTo>
                    <a:pt x="293330" y="234950"/>
                    <a:pt x="298451" y="240179"/>
                    <a:pt x="298451" y="246716"/>
                  </a:cubicBezTo>
                  <a:cubicBezTo>
                    <a:pt x="298451" y="253253"/>
                    <a:pt x="293330" y="257175"/>
                    <a:pt x="288209" y="257175"/>
                  </a:cubicBezTo>
                  <a:cubicBezTo>
                    <a:pt x="288209" y="257175"/>
                    <a:pt x="288209" y="257175"/>
                    <a:pt x="270286" y="257175"/>
                  </a:cubicBezTo>
                  <a:cubicBezTo>
                    <a:pt x="263884" y="257175"/>
                    <a:pt x="258763" y="253253"/>
                    <a:pt x="258763" y="246716"/>
                  </a:cubicBezTo>
                  <a:cubicBezTo>
                    <a:pt x="258763" y="240179"/>
                    <a:pt x="263884" y="234950"/>
                    <a:pt x="270286" y="234950"/>
                  </a:cubicBezTo>
                  <a:close/>
                  <a:moveTo>
                    <a:pt x="45167" y="234950"/>
                  </a:moveTo>
                  <a:cubicBezTo>
                    <a:pt x="45167" y="234950"/>
                    <a:pt x="45167" y="234950"/>
                    <a:pt x="63090" y="234950"/>
                  </a:cubicBezTo>
                  <a:cubicBezTo>
                    <a:pt x="69492" y="234950"/>
                    <a:pt x="74613" y="240179"/>
                    <a:pt x="74613" y="246716"/>
                  </a:cubicBezTo>
                  <a:cubicBezTo>
                    <a:pt x="74613" y="253253"/>
                    <a:pt x="69492" y="257175"/>
                    <a:pt x="63090" y="257175"/>
                  </a:cubicBezTo>
                  <a:cubicBezTo>
                    <a:pt x="63090" y="257175"/>
                    <a:pt x="63090" y="257175"/>
                    <a:pt x="45167" y="257175"/>
                  </a:cubicBezTo>
                  <a:cubicBezTo>
                    <a:pt x="38766" y="257175"/>
                    <a:pt x="34925" y="253253"/>
                    <a:pt x="34925" y="246716"/>
                  </a:cubicBezTo>
                  <a:cubicBezTo>
                    <a:pt x="34925" y="240179"/>
                    <a:pt x="38766" y="234950"/>
                    <a:pt x="45167" y="234950"/>
                  </a:cubicBezTo>
                  <a:close/>
                  <a:moveTo>
                    <a:pt x="184561" y="217488"/>
                  </a:moveTo>
                  <a:cubicBezTo>
                    <a:pt x="184561" y="217488"/>
                    <a:pt x="184561" y="217488"/>
                    <a:pt x="202484" y="217488"/>
                  </a:cubicBezTo>
                  <a:cubicBezTo>
                    <a:pt x="208885" y="217488"/>
                    <a:pt x="212726" y="222717"/>
                    <a:pt x="212726" y="229254"/>
                  </a:cubicBezTo>
                  <a:cubicBezTo>
                    <a:pt x="212726" y="235791"/>
                    <a:pt x="208885" y="239713"/>
                    <a:pt x="202484" y="239713"/>
                  </a:cubicBezTo>
                  <a:cubicBezTo>
                    <a:pt x="202484" y="239713"/>
                    <a:pt x="202484" y="239713"/>
                    <a:pt x="184561" y="239713"/>
                  </a:cubicBezTo>
                  <a:cubicBezTo>
                    <a:pt x="178159" y="239713"/>
                    <a:pt x="173038" y="235791"/>
                    <a:pt x="173038" y="229254"/>
                  </a:cubicBezTo>
                  <a:cubicBezTo>
                    <a:pt x="173038" y="222717"/>
                    <a:pt x="178159" y="217488"/>
                    <a:pt x="184561" y="217488"/>
                  </a:cubicBezTo>
                  <a:close/>
                  <a:moveTo>
                    <a:pt x="130585" y="217488"/>
                  </a:moveTo>
                  <a:cubicBezTo>
                    <a:pt x="130585" y="217488"/>
                    <a:pt x="130585" y="217488"/>
                    <a:pt x="148509" y="217488"/>
                  </a:cubicBezTo>
                  <a:cubicBezTo>
                    <a:pt x="154910" y="217488"/>
                    <a:pt x="158751" y="222717"/>
                    <a:pt x="158751" y="229254"/>
                  </a:cubicBezTo>
                  <a:cubicBezTo>
                    <a:pt x="158751" y="235791"/>
                    <a:pt x="154910" y="239713"/>
                    <a:pt x="148509" y="239713"/>
                  </a:cubicBezTo>
                  <a:cubicBezTo>
                    <a:pt x="148509" y="239713"/>
                    <a:pt x="148509" y="239713"/>
                    <a:pt x="130585" y="239713"/>
                  </a:cubicBezTo>
                  <a:cubicBezTo>
                    <a:pt x="124184" y="239713"/>
                    <a:pt x="119063" y="235791"/>
                    <a:pt x="119063" y="229254"/>
                  </a:cubicBezTo>
                  <a:cubicBezTo>
                    <a:pt x="119063" y="222717"/>
                    <a:pt x="124184" y="217488"/>
                    <a:pt x="130585" y="217488"/>
                  </a:cubicBezTo>
                  <a:close/>
                  <a:moveTo>
                    <a:pt x="270286" y="200025"/>
                  </a:moveTo>
                  <a:cubicBezTo>
                    <a:pt x="270286" y="200025"/>
                    <a:pt x="270286" y="200025"/>
                    <a:pt x="288209" y="200025"/>
                  </a:cubicBezTo>
                  <a:cubicBezTo>
                    <a:pt x="293330" y="200025"/>
                    <a:pt x="298451" y="204881"/>
                    <a:pt x="298451" y="210951"/>
                  </a:cubicBezTo>
                  <a:cubicBezTo>
                    <a:pt x="298451" y="217021"/>
                    <a:pt x="293330" y="220663"/>
                    <a:pt x="288209" y="220663"/>
                  </a:cubicBezTo>
                  <a:cubicBezTo>
                    <a:pt x="288209" y="220663"/>
                    <a:pt x="288209" y="220663"/>
                    <a:pt x="270286" y="220663"/>
                  </a:cubicBezTo>
                  <a:cubicBezTo>
                    <a:pt x="263884" y="220663"/>
                    <a:pt x="258763" y="217021"/>
                    <a:pt x="258763" y="210951"/>
                  </a:cubicBezTo>
                  <a:cubicBezTo>
                    <a:pt x="258763" y="204881"/>
                    <a:pt x="263884" y="200025"/>
                    <a:pt x="270286" y="200025"/>
                  </a:cubicBezTo>
                  <a:close/>
                  <a:moveTo>
                    <a:pt x="45167" y="200025"/>
                  </a:moveTo>
                  <a:cubicBezTo>
                    <a:pt x="45167" y="200025"/>
                    <a:pt x="45167" y="200025"/>
                    <a:pt x="63090" y="200025"/>
                  </a:cubicBezTo>
                  <a:cubicBezTo>
                    <a:pt x="69492" y="200025"/>
                    <a:pt x="74613" y="204881"/>
                    <a:pt x="74613" y="210951"/>
                  </a:cubicBezTo>
                  <a:cubicBezTo>
                    <a:pt x="74613" y="217021"/>
                    <a:pt x="69492" y="220663"/>
                    <a:pt x="63090" y="220663"/>
                  </a:cubicBezTo>
                  <a:cubicBezTo>
                    <a:pt x="63090" y="220663"/>
                    <a:pt x="63090" y="220663"/>
                    <a:pt x="45167" y="220663"/>
                  </a:cubicBezTo>
                  <a:cubicBezTo>
                    <a:pt x="38766" y="220663"/>
                    <a:pt x="34925" y="217021"/>
                    <a:pt x="34925" y="210951"/>
                  </a:cubicBezTo>
                  <a:cubicBezTo>
                    <a:pt x="34925" y="204881"/>
                    <a:pt x="38766" y="200025"/>
                    <a:pt x="45167" y="200025"/>
                  </a:cubicBezTo>
                  <a:close/>
                  <a:moveTo>
                    <a:pt x="184561" y="180975"/>
                  </a:moveTo>
                  <a:cubicBezTo>
                    <a:pt x="184561" y="180975"/>
                    <a:pt x="184561" y="180975"/>
                    <a:pt x="202484" y="180975"/>
                  </a:cubicBezTo>
                  <a:cubicBezTo>
                    <a:pt x="208885" y="180975"/>
                    <a:pt x="212726" y="186204"/>
                    <a:pt x="212726" y="192741"/>
                  </a:cubicBezTo>
                  <a:cubicBezTo>
                    <a:pt x="212726" y="199278"/>
                    <a:pt x="208885" y="203200"/>
                    <a:pt x="202484" y="203200"/>
                  </a:cubicBezTo>
                  <a:cubicBezTo>
                    <a:pt x="202484" y="203200"/>
                    <a:pt x="202484" y="203200"/>
                    <a:pt x="184561" y="203200"/>
                  </a:cubicBezTo>
                  <a:cubicBezTo>
                    <a:pt x="178159" y="203200"/>
                    <a:pt x="173038" y="199278"/>
                    <a:pt x="173038" y="192741"/>
                  </a:cubicBezTo>
                  <a:cubicBezTo>
                    <a:pt x="173038" y="186204"/>
                    <a:pt x="178159" y="180975"/>
                    <a:pt x="184561" y="180975"/>
                  </a:cubicBezTo>
                  <a:close/>
                  <a:moveTo>
                    <a:pt x="130585" y="180975"/>
                  </a:moveTo>
                  <a:cubicBezTo>
                    <a:pt x="130585" y="180975"/>
                    <a:pt x="130585" y="180975"/>
                    <a:pt x="148509" y="180975"/>
                  </a:cubicBezTo>
                  <a:cubicBezTo>
                    <a:pt x="154910" y="180975"/>
                    <a:pt x="158751" y="186204"/>
                    <a:pt x="158751" y="192741"/>
                  </a:cubicBezTo>
                  <a:cubicBezTo>
                    <a:pt x="158751" y="199278"/>
                    <a:pt x="154910" y="203200"/>
                    <a:pt x="148509" y="203200"/>
                  </a:cubicBezTo>
                  <a:cubicBezTo>
                    <a:pt x="148509" y="203200"/>
                    <a:pt x="148509" y="203200"/>
                    <a:pt x="130585" y="203200"/>
                  </a:cubicBezTo>
                  <a:cubicBezTo>
                    <a:pt x="124184" y="203200"/>
                    <a:pt x="119063" y="199278"/>
                    <a:pt x="119063" y="192741"/>
                  </a:cubicBezTo>
                  <a:cubicBezTo>
                    <a:pt x="119063" y="186204"/>
                    <a:pt x="124184" y="180975"/>
                    <a:pt x="130585" y="180975"/>
                  </a:cubicBezTo>
                  <a:close/>
                  <a:moveTo>
                    <a:pt x="270286" y="163513"/>
                  </a:moveTo>
                  <a:cubicBezTo>
                    <a:pt x="270286" y="163513"/>
                    <a:pt x="270286" y="163513"/>
                    <a:pt x="288209" y="163513"/>
                  </a:cubicBezTo>
                  <a:cubicBezTo>
                    <a:pt x="293330" y="163513"/>
                    <a:pt x="298451" y="168742"/>
                    <a:pt x="298451" y="175279"/>
                  </a:cubicBezTo>
                  <a:cubicBezTo>
                    <a:pt x="298451" y="180509"/>
                    <a:pt x="293330" y="185738"/>
                    <a:pt x="288209" y="185738"/>
                  </a:cubicBezTo>
                  <a:cubicBezTo>
                    <a:pt x="288209" y="185738"/>
                    <a:pt x="288209" y="185738"/>
                    <a:pt x="270286" y="185738"/>
                  </a:cubicBezTo>
                  <a:cubicBezTo>
                    <a:pt x="263884" y="185738"/>
                    <a:pt x="258763" y="180509"/>
                    <a:pt x="258763" y="175279"/>
                  </a:cubicBezTo>
                  <a:cubicBezTo>
                    <a:pt x="258763" y="168742"/>
                    <a:pt x="263884" y="163513"/>
                    <a:pt x="270286" y="163513"/>
                  </a:cubicBezTo>
                  <a:close/>
                  <a:moveTo>
                    <a:pt x="45167" y="163513"/>
                  </a:moveTo>
                  <a:cubicBezTo>
                    <a:pt x="45167" y="163513"/>
                    <a:pt x="45167" y="163513"/>
                    <a:pt x="63090" y="163513"/>
                  </a:cubicBezTo>
                  <a:cubicBezTo>
                    <a:pt x="69492" y="163513"/>
                    <a:pt x="74613" y="168742"/>
                    <a:pt x="74613" y="175279"/>
                  </a:cubicBezTo>
                  <a:cubicBezTo>
                    <a:pt x="74613" y="180509"/>
                    <a:pt x="69492" y="185738"/>
                    <a:pt x="63090" y="185738"/>
                  </a:cubicBezTo>
                  <a:cubicBezTo>
                    <a:pt x="63090" y="185738"/>
                    <a:pt x="63090" y="185738"/>
                    <a:pt x="45167" y="185738"/>
                  </a:cubicBezTo>
                  <a:cubicBezTo>
                    <a:pt x="38766" y="185738"/>
                    <a:pt x="34925" y="180509"/>
                    <a:pt x="34925" y="175279"/>
                  </a:cubicBezTo>
                  <a:cubicBezTo>
                    <a:pt x="34925" y="168742"/>
                    <a:pt x="38766" y="163513"/>
                    <a:pt x="45167" y="163513"/>
                  </a:cubicBezTo>
                  <a:close/>
                  <a:moveTo>
                    <a:pt x="249238" y="149225"/>
                  </a:moveTo>
                  <a:lnTo>
                    <a:pt x="249238" y="309563"/>
                  </a:lnTo>
                  <a:lnTo>
                    <a:pt x="306388" y="309563"/>
                  </a:lnTo>
                  <a:lnTo>
                    <a:pt x="306388" y="149225"/>
                  </a:lnTo>
                  <a:close/>
                  <a:moveTo>
                    <a:pt x="22225" y="149225"/>
                  </a:moveTo>
                  <a:lnTo>
                    <a:pt x="22225" y="309563"/>
                  </a:lnTo>
                  <a:lnTo>
                    <a:pt x="80963" y="309563"/>
                  </a:lnTo>
                  <a:lnTo>
                    <a:pt x="80963" y="149225"/>
                  </a:lnTo>
                  <a:close/>
                  <a:moveTo>
                    <a:pt x="184561" y="144463"/>
                  </a:moveTo>
                  <a:cubicBezTo>
                    <a:pt x="184561" y="144463"/>
                    <a:pt x="184561" y="144463"/>
                    <a:pt x="202484" y="144463"/>
                  </a:cubicBezTo>
                  <a:cubicBezTo>
                    <a:pt x="208885" y="144463"/>
                    <a:pt x="212726" y="149692"/>
                    <a:pt x="212726" y="156229"/>
                  </a:cubicBezTo>
                  <a:cubicBezTo>
                    <a:pt x="212726" y="161459"/>
                    <a:pt x="208885" y="166688"/>
                    <a:pt x="202484" y="166688"/>
                  </a:cubicBezTo>
                  <a:cubicBezTo>
                    <a:pt x="202484" y="166688"/>
                    <a:pt x="202484" y="166688"/>
                    <a:pt x="184561" y="166688"/>
                  </a:cubicBezTo>
                  <a:cubicBezTo>
                    <a:pt x="178159" y="166688"/>
                    <a:pt x="173038" y="161459"/>
                    <a:pt x="173038" y="156229"/>
                  </a:cubicBezTo>
                  <a:cubicBezTo>
                    <a:pt x="173038" y="149692"/>
                    <a:pt x="178159" y="144463"/>
                    <a:pt x="184561" y="144463"/>
                  </a:cubicBezTo>
                  <a:close/>
                  <a:moveTo>
                    <a:pt x="130585" y="144463"/>
                  </a:moveTo>
                  <a:cubicBezTo>
                    <a:pt x="130585" y="144463"/>
                    <a:pt x="130585" y="144463"/>
                    <a:pt x="148509" y="144463"/>
                  </a:cubicBezTo>
                  <a:cubicBezTo>
                    <a:pt x="154910" y="144463"/>
                    <a:pt x="158751" y="149692"/>
                    <a:pt x="158751" y="156229"/>
                  </a:cubicBezTo>
                  <a:cubicBezTo>
                    <a:pt x="158751" y="161459"/>
                    <a:pt x="154910" y="166688"/>
                    <a:pt x="148509" y="166688"/>
                  </a:cubicBezTo>
                  <a:cubicBezTo>
                    <a:pt x="148509" y="166688"/>
                    <a:pt x="148509" y="166688"/>
                    <a:pt x="130585" y="166688"/>
                  </a:cubicBezTo>
                  <a:cubicBezTo>
                    <a:pt x="124184" y="166688"/>
                    <a:pt x="119063" y="161459"/>
                    <a:pt x="119063" y="156229"/>
                  </a:cubicBezTo>
                  <a:cubicBezTo>
                    <a:pt x="119063" y="149692"/>
                    <a:pt x="124184" y="144463"/>
                    <a:pt x="130585" y="144463"/>
                  </a:cubicBezTo>
                  <a:close/>
                  <a:moveTo>
                    <a:pt x="165100" y="95250"/>
                  </a:moveTo>
                  <a:lnTo>
                    <a:pt x="103188" y="127000"/>
                  </a:lnTo>
                  <a:lnTo>
                    <a:pt x="103188" y="309563"/>
                  </a:lnTo>
                  <a:lnTo>
                    <a:pt x="227013" y="309563"/>
                  </a:lnTo>
                  <a:lnTo>
                    <a:pt x="227013" y="127000"/>
                  </a:lnTo>
                  <a:close/>
                  <a:moveTo>
                    <a:pt x="176213" y="23813"/>
                  </a:moveTo>
                  <a:lnTo>
                    <a:pt x="176213" y="34926"/>
                  </a:lnTo>
                  <a:lnTo>
                    <a:pt x="200026" y="30163"/>
                  </a:lnTo>
                  <a:close/>
                  <a:moveTo>
                    <a:pt x="168852" y="0"/>
                  </a:moveTo>
                  <a:cubicBezTo>
                    <a:pt x="168852" y="0"/>
                    <a:pt x="168852" y="0"/>
                    <a:pt x="223405" y="18145"/>
                  </a:cubicBezTo>
                  <a:cubicBezTo>
                    <a:pt x="227302" y="20737"/>
                    <a:pt x="231198" y="24625"/>
                    <a:pt x="231198" y="29809"/>
                  </a:cubicBezTo>
                  <a:cubicBezTo>
                    <a:pt x="231198" y="33697"/>
                    <a:pt x="227302" y="37585"/>
                    <a:pt x="223405" y="40177"/>
                  </a:cubicBezTo>
                  <a:cubicBezTo>
                    <a:pt x="223405" y="40177"/>
                    <a:pt x="223405" y="40177"/>
                    <a:pt x="176646" y="55730"/>
                  </a:cubicBezTo>
                  <a:cubicBezTo>
                    <a:pt x="176646" y="55730"/>
                    <a:pt x="176646" y="55730"/>
                    <a:pt x="176646" y="76467"/>
                  </a:cubicBezTo>
                  <a:cubicBezTo>
                    <a:pt x="176646" y="76467"/>
                    <a:pt x="176646" y="76467"/>
                    <a:pt x="242888" y="110164"/>
                  </a:cubicBezTo>
                  <a:cubicBezTo>
                    <a:pt x="246785" y="112756"/>
                    <a:pt x="249382" y="115348"/>
                    <a:pt x="249382" y="120532"/>
                  </a:cubicBezTo>
                  <a:cubicBezTo>
                    <a:pt x="249382" y="120532"/>
                    <a:pt x="249382" y="120532"/>
                    <a:pt x="249382" y="127013"/>
                  </a:cubicBezTo>
                  <a:cubicBezTo>
                    <a:pt x="249382" y="127013"/>
                    <a:pt x="249382" y="127013"/>
                    <a:pt x="316923" y="127013"/>
                  </a:cubicBezTo>
                  <a:cubicBezTo>
                    <a:pt x="323418" y="127013"/>
                    <a:pt x="328613" y="132197"/>
                    <a:pt x="328613" y="138677"/>
                  </a:cubicBezTo>
                  <a:cubicBezTo>
                    <a:pt x="328613" y="138677"/>
                    <a:pt x="328613" y="138677"/>
                    <a:pt x="328613" y="320124"/>
                  </a:cubicBezTo>
                  <a:cubicBezTo>
                    <a:pt x="328613" y="326604"/>
                    <a:pt x="323418" y="331788"/>
                    <a:pt x="316923" y="331788"/>
                  </a:cubicBezTo>
                  <a:lnTo>
                    <a:pt x="11690" y="331788"/>
                  </a:lnTo>
                  <a:cubicBezTo>
                    <a:pt x="5195" y="331788"/>
                    <a:pt x="0" y="326604"/>
                    <a:pt x="0" y="320124"/>
                  </a:cubicBezTo>
                  <a:cubicBezTo>
                    <a:pt x="0" y="320124"/>
                    <a:pt x="0" y="320124"/>
                    <a:pt x="0" y="138677"/>
                  </a:cubicBezTo>
                  <a:cubicBezTo>
                    <a:pt x="0" y="132197"/>
                    <a:pt x="5195" y="127013"/>
                    <a:pt x="11690" y="127013"/>
                  </a:cubicBezTo>
                  <a:cubicBezTo>
                    <a:pt x="11690" y="127013"/>
                    <a:pt x="11690" y="127013"/>
                    <a:pt x="80529" y="127013"/>
                  </a:cubicBezTo>
                  <a:cubicBezTo>
                    <a:pt x="80529" y="127013"/>
                    <a:pt x="80529" y="127013"/>
                    <a:pt x="80529" y="120532"/>
                  </a:cubicBezTo>
                  <a:cubicBezTo>
                    <a:pt x="80529" y="115348"/>
                    <a:pt x="83127" y="112756"/>
                    <a:pt x="87024" y="110164"/>
                  </a:cubicBezTo>
                  <a:cubicBezTo>
                    <a:pt x="87024" y="110164"/>
                    <a:pt x="87024" y="110164"/>
                    <a:pt x="154565" y="76467"/>
                  </a:cubicBezTo>
                  <a:cubicBezTo>
                    <a:pt x="154565" y="76467"/>
                    <a:pt x="154565" y="76467"/>
                    <a:pt x="154565" y="11664"/>
                  </a:cubicBezTo>
                  <a:cubicBezTo>
                    <a:pt x="154565" y="7776"/>
                    <a:pt x="155864" y="3888"/>
                    <a:pt x="158461" y="2592"/>
                  </a:cubicBezTo>
                  <a:cubicBezTo>
                    <a:pt x="161059" y="0"/>
                    <a:pt x="164956" y="0"/>
                    <a:pt x="16885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矩形 23"/>
            <p:cNvSpPr/>
            <p:nvPr/>
          </p:nvSpPr>
          <p:spPr>
            <a:xfrm>
              <a:off x="8215404" y="1871434"/>
              <a:ext cx="1433995" cy="307777"/>
            </a:xfrm>
            <a:prstGeom prst="rect">
              <a:avLst/>
            </a:prstGeom>
          </p:spPr>
          <p:txBody>
            <a:bodyPr wrap="none">
              <a:normAutofit/>
            </a:bodyPr>
            <a:lstStyle/>
            <a:p>
              <a:pPr algn="ctr"/>
              <a:r>
                <a:rPr lang="zh-CN" altLang="en-US" sz="1400" b="1" dirty="0">
                  <a:solidFill>
                    <a:schemeClr val="accent3"/>
                  </a:solidFill>
                  <a:latin typeface="微软雅黑" panose="020B0503020204020204" pitchFamily="34" charset="-122"/>
                  <a:ea typeface="微软雅黑" panose="020B0503020204020204" pitchFamily="34" charset="-122"/>
                  <a:sym typeface="Source Han Serif SC" panose="02020400000000000000" pitchFamily="18" charset="-122"/>
                </a:rPr>
                <a:t>输入标题文本</a:t>
              </a:r>
              <a:endParaRPr lang="zh-CN" altLang="en-US" sz="1400" b="1" dirty="0">
                <a:solidFill>
                  <a:schemeClr val="accent3"/>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7" name="PA_库_组合 26"/>
          <p:cNvGrpSpPr/>
          <p:nvPr>
            <p:custDataLst>
              <p:tags r:id="rId5"/>
            </p:custDataLst>
          </p:nvPr>
        </p:nvGrpSpPr>
        <p:grpSpPr>
          <a:xfrm>
            <a:off x="3782543" y="2575817"/>
            <a:ext cx="1433995" cy="2120468"/>
            <a:chOff x="3782543" y="2575817"/>
            <a:chExt cx="1433995" cy="2120468"/>
          </a:xfrm>
        </p:grpSpPr>
        <p:sp>
          <p:nvSpPr>
            <p:cNvPr id="6" name="圆角矩形 3"/>
            <p:cNvSpPr/>
            <p:nvPr/>
          </p:nvSpPr>
          <p:spPr>
            <a:xfrm>
              <a:off x="3794690" y="3392996"/>
              <a:ext cx="1409700" cy="736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矩形 13"/>
            <p:cNvSpPr/>
            <p:nvPr/>
          </p:nvSpPr>
          <p:spPr>
            <a:xfrm>
              <a:off x="3782543" y="4049954"/>
              <a:ext cx="1433995" cy="646331"/>
            </a:xfrm>
            <a:prstGeom prst="rect">
              <a:avLst/>
            </a:prstGeom>
          </p:spPr>
          <p:txBody>
            <a:bodyPr wrap="square">
              <a:normAutofit/>
            </a:bodyPr>
            <a:lstStyle/>
            <a:p>
              <a:pPr algn="ctr">
                <a:lnSpc>
                  <a:spcPct val="120000"/>
                </a:lnSpc>
              </a:pPr>
              <a: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t>请替换文字内容复制你的内容到此</a:t>
              </a:r>
              <a:b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t>（请选择只保留文本）</a:t>
              </a:r>
              <a:endPar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任意多边形 59"/>
            <p:cNvSpPr/>
            <p:nvPr/>
          </p:nvSpPr>
          <p:spPr>
            <a:xfrm>
              <a:off x="4285586" y="2575817"/>
              <a:ext cx="427913" cy="432048"/>
            </a:xfrm>
            <a:custGeom>
              <a:avLst/>
              <a:gdLst>
                <a:gd name="connsiteX0" fmla="*/ 270286 w 328613"/>
                <a:gd name="connsiteY0" fmla="*/ 234950 h 331788"/>
                <a:gd name="connsiteX1" fmla="*/ 288209 w 328613"/>
                <a:gd name="connsiteY1" fmla="*/ 234950 h 331788"/>
                <a:gd name="connsiteX2" fmla="*/ 298451 w 328613"/>
                <a:gd name="connsiteY2" fmla="*/ 246716 h 331788"/>
                <a:gd name="connsiteX3" fmla="*/ 288209 w 328613"/>
                <a:gd name="connsiteY3" fmla="*/ 257175 h 331788"/>
                <a:gd name="connsiteX4" fmla="*/ 270286 w 328613"/>
                <a:gd name="connsiteY4" fmla="*/ 257175 h 331788"/>
                <a:gd name="connsiteX5" fmla="*/ 258763 w 328613"/>
                <a:gd name="connsiteY5" fmla="*/ 246716 h 331788"/>
                <a:gd name="connsiteX6" fmla="*/ 270286 w 328613"/>
                <a:gd name="connsiteY6" fmla="*/ 234950 h 331788"/>
                <a:gd name="connsiteX7" fmla="*/ 45167 w 328613"/>
                <a:gd name="connsiteY7" fmla="*/ 234950 h 331788"/>
                <a:gd name="connsiteX8" fmla="*/ 63090 w 328613"/>
                <a:gd name="connsiteY8" fmla="*/ 234950 h 331788"/>
                <a:gd name="connsiteX9" fmla="*/ 74613 w 328613"/>
                <a:gd name="connsiteY9" fmla="*/ 246716 h 331788"/>
                <a:gd name="connsiteX10" fmla="*/ 63090 w 328613"/>
                <a:gd name="connsiteY10" fmla="*/ 257175 h 331788"/>
                <a:gd name="connsiteX11" fmla="*/ 45167 w 328613"/>
                <a:gd name="connsiteY11" fmla="*/ 257175 h 331788"/>
                <a:gd name="connsiteX12" fmla="*/ 34925 w 328613"/>
                <a:gd name="connsiteY12" fmla="*/ 246716 h 331788"/>
                <a:gd name="connsiteX13" fmla="*/ 45167 w 328613"/>
                <a:gd name="connsiteY13" fmla="*/ 234950 h 331788"/>
                <a:gd name="connsiteX14" fmla="*/ 184561 w 328613"/>
                <a:gd name="connsiteY14" fmla="*/ 217488 h 331788"/>
                <a:gd name="connsiteX15" fmla="*/ 202484 w 328613"/>
                <a:gd name="connsiteY15" fmla="*/ 217488 h 331788"/>
                <a:gd name="connsiteX16" fmla="*/ 212726 w 328613"/>
                <a:gd name="connsiteY16" fmla="*/ 229254 h 331788"/>
                <a:gd name="connsiteX17" fmla="*/ 202484 w 328613"/>
                <a:gd name="connsiteY17" fmla="*/ 239713 h 331788"/>
                <a:gd name="connsiteX18" fmla="*/ 184561 w 328613"/>
                <a:gd name="connsiteY18" fmla="*/ 239713 h 331788"/>
                <a:gd name="connsiteX19" fmla="*/ 173038 w 328613"/>
                <a:gd name="connsiteY19" fmla="*/ 229254 h 331788"/>
                <a:gd name="connsiteX20" fmla="*/ 184561 w 328613"/>
                <a:gd name="connsiteY20" fmla="*/ 217488 h 331788"/>
                <a:gd name="connsiteX21" fmla="*/ 130585 w 328613"/>
                <a:gd name="connsiteY21" fmla="*/ 217488 h 331788"/>
                <a:gd name="connsiteX22" fmla="*/ 148509 w 328613"/>
                <a:gd name="connsiteY22" fmla="*/ 217488 h 331788"/>
                <a:gd name="connsiteX23" fmla="*/ 158751 w 328613"/>
                <a:gd name="connsiteY23" fmla="*/ 229254 h 331788"/>
                <a:gd name="connsiteX24" fmla="*/ 148509 w 328613"/>
                <a:gd name="connsiteY24" fmla="*/ 239713 h 331788"/>
                <a:gd name="connsiteX25" fmla="*/ 130585 w 328613"/>
                <a:gd name="connsiteY25" fmla="*/ 239713 h 331788"/>
                <a:gd name="connsiteX26" fmla="*/ 119063 w 328613"/>
                <a:gd name="connsiteY26" fmla="*/ 229254 h 331788"/>
                <a:gd name="connsiteX27" fmla="*/ 130585 w 328613"/>
                <a:gd name="connsiteY27" fmla="*/ 217488 h 331788"/>
                <a:gd name="connsiteX28" fmla="*/ 270286 w 328613"/>
                <a:gd name="connsiteY28" fmla="*/ 200025 h 331788"/>
                <a:gd name="connsiteX29" fmla="*/ 288209 w 328613"/>
                <a:gd name="connsiteY29" fmla="*/ 200025 h 331788"/>
                <a:gd name="connsiteX30" fmla="*/ 298451 w 328613"/>
                <a:gd name="connsiteY30" fmla="*/ 210951 h 331788"/>
                <a:gd name="connsiteX31" fmla="*/ 288209 w 328613"/>
                <a:gd name="connsiteY31" fmla="*/ 220663 h 331788"/>
                <a:gd name="connsiteX32" fmla="*/ 270286 w 328613"/>
                <a:gd name="connsiteY32" fmla="*/ 220663 h 331788"/>
                <a:gd name="connsiteX33" fmla="*/ 258763 w 328613"/>
                <a:gd name="connsiteY33" fmla="*/ 210951 h 331788"/>
                <a:gd name="connsiteX34" fmla="*/ 270286 w 328613"/>
                <a:gd name="connsiteY34" fmla="*/ 200025 h 331788"/>
                <a:gd name="connsiteX35" fmla="*/ 45167 w 328613"/>
                <a:gd name="connsiteY35" fmla="*/ 200025 h 331788"/>
                <a:gd name="connsiteX36" fmla="*/ 63090 w 328613"/>
                <a:gd name="connsiteY36" fmla="*/ 200025 h 331788"/>
                <a:gd name="connsiteX37" fmla="*/ 74613 w 328613"/>
                <a:gd name="connsiteY37" fmla="*/ 210951 h 331788"/>
                <a:gd name="connsiteX38" fmla="*/ 63090 w 328613"/>
                <a:gd name="connsiteY38" fmla="*/ 220663 h 331788"/>
                <a:gd name="connsiteX39" fmla="*/ 45167 w 328613"/>
                <a:gd name="connsiteY39" fmla="*/ 220663 h 331788"/>
                <a:gd name="connsiteX40" fmla="*/ 34925 w 328613"/>
                <a:gd name="connsiteY40" fmla="*/ 210951 h 331788"/>
                <a:gd name="connsiteX41" fmla="*/ 45167 w 328613"/>
                <a:gd name="connsiteY41" fmla="*/ 200025 h 331788"/>
                <a:gd name="connsiteX42" fmla="*/ 184561 w 328613"/>
                <a:gd name="connsiteY42" fmla="*/ 180975 h 331788"/>
                <a:gd name="connsiteX43" fmla="*/ 202484 w 328613"/>
                <a:gd name="connsiteY43" fmla="*/ 180975 h 331788"/>
                <a:gd name="connsiteX44" fmla="*/ 212726 w 328613"/>
                <a:gd name="connsiteY44" fmla="*/ 192741 h 331788"/>
                <a:gd name="connsiteX45" fmla="*/ 202484 w 328613"/>
                <a:gd name="connsiteY45" fmla="*/ 203200 h 331788"/>
                <a:gd name="connsiteX46" fmla="*/ 184561 w 328613"/>
                <a:gd name="connsiteY46" fmla="*/ 203200 h 331788"/>
                <a:gd name="connsiteX47" fmla="*/ 173038 w 328613"/>
                <a:gd name="connsiteY47" fmla="*/ 192741 h 331788"/>
                <a:gd name="connsiteX48" fmla="*/ 184561 w 328613"/>
                <a:gd name="connsiteY48" fmla="*/ 180975 h 331788"/>
                <a:gd name="connsiteX49" fmla="*/ 130585 w 328613"/>
                <a:gd name="connsiteY49" fmla="*/ 180975 h 331788"/>
                <a:gd name="connsiteX50" fmla="*/ 148509 w 328613"/>
                <a:gd name="connsiteY50" fmla="*/ 180975 h 331788"/>
                <a:gd name="connsiteX51" fmla="*/ 158751 w 328613"/>
                <a:gd name="connsiteY51" fmla="*/ 192741 h 331788"/>
                <a:gd name="connsiteX52" fmla="*/ 148509 w 328613"/>
                <a:gd name="connsiteY52" fmla="*/ 203200 h 331788"/>
                <a:gd name="connsiteX53" fmla="*/ 130585 w 328613"/>
                <a:gd name="connsiteY53" fmla="*/ 203200 h 331788"/>
                <a:gd name="connsiteX54" fmla="*/ 119063 w 328613"/>
                <a:gd name="connsiteY54" fmla="*/ 192741 h 331788"/>
                <a:gd name="connsiteX55" fmla="*/ 130585 w 328613"/>
                <a:gd name="connsiteY55" fmla="*/ 180975 h 331788"/>
                <a:gd name="connsiteX56" fmla="*/ 270286 w 328613"/>
                <a:gd name="connsiteY56" fmla="*/ 163513 h 331788"/>
                <a:gd name="connsiteX57" fmla="*/ 288209 w 328613"/>
                <a:gd name="connsiteY57" fmla="*/ 163513 h 331788"/>
                <a:gd name="connsiteX58" fmla="*/ 298451 w 328613"/>
                <a:gd name="connsiteY58" fmla="*/ 175279 h 331788"/>
                <a:gd name="connsiteX59" fmla="*/ 288209 w 328613"/>
                <a:gd name="connsiteY59" fmla="*/ 185738 h 331788"/>
                <a:gd name="connsiteX60" fmla="*/ 270286 w 328613"/>
                <a:gd name="connsiteY60" fmla="*/ 185738 h 331788"/>
                <a:gd name="connsiteX61" fmla="*/ 258763 w 328613"/>
                <a:gd name="connsiteY61" fmla="*/ 175279 h 331788"/>
                <a:gd name="connsiteX62" fmla="*/ 270286 w 328613"/>
                <a:gd name="connsiteY62" fmla="*/ 163513 h 331788"/>
                <a:gd name="connsiteX63" fmla="*/ 45167 w 328613"/>
                <a:gd name="connsiteY63" fmla="*/ 163513 h 331788"/>
                <a:gd name="connsiteX64" fmla="*/ 63090 w 328613"/>
                <a:gd name="connsiteY64" fmla="*/ 163513 h 331788"/>
                <a:gd name="connsiteX65" fmla="*/ 74613 w 328613"/>
                <a:gd name="connsiteY65" fmla="*/ 175279 h 331788"/>
                <a:gd name="connsiteX66" fmla="*/ 63090 w 328613"/>
                <a:gd name="connsiteY66" fmla="*/ 185738 h 331788"/>
                <a:gd name="connsiteX67" fmla="*/ 45167 w 328613"/>
                <a:gd name="connsiteY67" fmla="*/ 185738 h 331788"/>
                <a:gd name="connsiteX68" fmla="*/ 34925 w 328613"/>
                <a:gd name="connsiteY68" fmla="*/ 175279 h 331788"/>
                <a:gd name="connsiteX69" fmla="*/ 45167 w 328613"/>
                <a:gd name="connsiteY69" fmla="*/ 163513 h 331788"/>
                <a:gd name="connsiteX70" fmla="*/ 249238 w 328613"/>
                <a:gd name="connsiteY70" fmla="*/ 149225 h 331788"/>
                <a:gd name="connsiteX71" fmla="*/ 249238 w 328613"/>
                <a:gd name="connsiteY71" fmla="*/ 309563 h 331788"/>
                <a:gd name="connsiteX72" fmla="*/ 306388 w 328613"/>
                <a:gd name="connsiteY72" fmla="*/ 309563 h 331788"/>
                <a:gd name="connsiteX73" fmla="*/ 306388 w 328613"/>
                <a:gd name="connsiteY73" fmla="*/ 149225 h 331788"/>
                <a:gd name="connsiteX74" fmla="*/ 22225 w 328613"/>
                <a:gd name="connsiteY74" fmla="*/ 149225 h 331788"/>
                <a:gd name="connsiteX75" fmla="*/ 22225 w 328613"/>
                <a:gd name="connsiteY75" fmla="*/ 309563 h 331788"/>
                <a:gd name="connsiteX76" fmla="*/ 80963 w 328613"/>
                <a:gd name="connsiteY76" fmla="*/ 309563 h 331788"/>
                <a:gd name="connsiteX77" fmla="*/ 80963 w 328613"/>
                <a:gd name="connsiteY77" fmla="*/ 149225 h 331788"/>
                <a:gd name="connsiteX78" fmla="*/ 184561 w 328613"/>
                <a:gd name="connsiteY78" fmla="*/ 144463 h 331788"/>
                <a:gd name="connsiteX79" fmla="*/ 202484 w 328613"/>
                <a:gd name="connsiteY79" fmla="*/ 144463 h 331788"/>
                <a:gd name="connsiteX80" fmla="*/ 212726 w 328613"/>
                <a:gd name="connsiteY80" fmla="*/ 156229 h 331788"/>
                <a:gd name="connsiteX81" fmla="*/ 202484 w 328613"/>
                <a:gd name="connsiteY81" fmla="*/ 166688 h 331788"/>
                <a:gd name="connsiteX82" fmla="*/ 184561 w 328613"/>
                <a:gd name="connsiteY82" fmla="*/ 166688 h 331788"/>
                <a:gd name="connsiteX83" fmla="*/ 173038 w 328613"/>
                <a:gd name="connsiteY83" fmla="*/ 156229 h 331788"/>
                <a:gd name="connsiteX84" fmla="*/ 184561 w 328613"/>
                <a:gd name="connsiteY84" fmla="*/ 144463 h 331788"/>
                <a:gd name="connsiteX85" fmla="*/ 130585 w 328613"/>
                <a:gd name="connsiteY85" fmla="*/ 144463 h 331788"/>
                <a:gd name="connsiteX86" fmla="*/ 148509 w 328613"/>
                <a:gd name="connsiteY86" fmla="*/ 144463 h 331788"/>
                <a:gd name="connsiteX87" fmla="*/ 158751 w 328613"/>
                <a:gd name="connsiteY87" fmla="*/ 156229 h 331788"/>
                <a:gd name="connsiteX88" fmla="*/ 148509 w 328613"/>
                <a:gd name="connsiteY88" fmla="*/ 166688 h 331788"/>
                <a:gd name="connsiteX89" fmla="*/ 130585 w 328613"/>
                <a:gd name="connsiteY89" fmla="*/ 166688 h 331788"/>
                <a:gd name="connsiteX90" fmla="*/ 119063 w 328613"/>
                <a:gd name="connsiteY90" fmla="*/ 156229 h 331788"/>
                <a:gd name="connsiteX91" fmla="*/ 130585 w 328613"/>
                <a:gd name="connsiteY91" fmla="*/ 144463 h 331788"/>
                <a:gd name="connsiteX92" fmla="*/ 165100 w 328613"/>
                <a:gd name="connsiteY92" fmla="*/ 95250 h 331788"/>
                <a:gd name="connsiteX93" fmla="*/ 103188 w 328613"/>
                <a:gd name="connsiteY93" fmla="*/ 127000 h 331788"/>
                <a:gd name="connsiteX94" fmla="*/ 103188 w 328613"/>
                <a:gd name="connsiteY94" fmla="*/ 309563 h 331788"/>
                <a:gd name="connsiteX95" fmla="*/ 227013 w 328613"/>
                <a:gd name="connsiteY95" fmla="*/ 309563 h 331788"/>
                <a:gd name="connsiteX96" fmla="*/ 227013 w 328613"/>
                <a:gd name="connsiteY96" fmla="*/ 127000 h 331788"/>
                <a:gd name="connsiteX97" fmla="*/ 176213 w 328613"/>
                <a:gd name="connsiteY97" fmla="*/ 23813 h 331788"/>
                <a:gd name="connsiteX98" fmla="*/ 176213 w 328613"/>
                <a:gd name="connsiteY98" fmla="*/ 34926 h 331788"/>
                <a:gd name="connsiteX99" fmla="*/ 200026 w 328613"/>
                <a:gd name="connsiteY99" fmla="*/ 30163 h 331788"/>
                <a:gd name="connsiteX100" fmla="*/ 168852 w 328613"/>
                <a:gd name="connsiteY100" fmla="*/ 0 h 331788"/>
                <a:gd name="connsiteX101" fmla="*/ 223405 w 328613"/>
                <a:gd name="connsiteY101" fmla="*/ 18145 h 331788"/>
                <a:gd name="connsiteX102" fmla="*/ 231198 w 328613"/>
                <a:gd name="connsiteY102" fmla="*/ 29809 h 331788"/>
                <a:gd name="connsiteX103" fmla="*/ 223405 w 328613"/>
                <a:gd name="connsiteY103" fmla="*/ 40177 h 331788"/>
                <a:gd name="connsiteX104" fmla="*/ 176646 w 328613"/>
                <a:gd name="connsiteY104" fmla="*/ 55730 h 331788"/>
                <a:gd name="connsiteX105" fmla="*/ 176646 w 328613"/>
                <a:gd name="connsiteY105" fmla="*/ 76467 h 331788"/>
                <a:gd name="connsiteX106" fmla="*/ 242888 w 328613"/>
                <a:gd name="connsiteY106" fmla="*/ 110164 h 331788"/>
                <a:gd name="connsiteX107" fmla="*/ 249382 w 328613"/>
                <a:gd name="connsiteY107" fmla="*/ 120532 h 331788"/>
                <a:gd name="connsiteX108" fmla="*/ 249382 w 328613"/>
                <a:gd name="connsiteY108" fmla="*/ 127013 h 331788"/>
                <a:gd name="connsiteX109" fmla="*/ 316923 w 328613"/>
                <a:gd name="connsiteY109" fmla="*/ 127013 h 331788"/>
                <a:gd name="connsiteX110" fmla="*/ 328613 w 328613"/>
                <a:gd name="connsiteY110" fmla="*/ 138677 h 331788"/>
                <a:gd name="connsiteX111" fmla="*/ 328613 w 328613"/>
                <a:gd name="connsiteY111" fmla="*/ 320124 h 331788"/>
                <a:gd name="connsiteX112" fmla="*/ 316923 w 328613"/>
                <a:gd name="connsiteY112" fmla="*/ 331788 h 331788"/>
                <a:gd name="connsiteX113" fmla="*/ 11690 w 328613"/>
                <a:gd name="connsiteY113" fmla="*/ 331788 h 331788"/>
                <a:gd name="connsiteX114" fmla="*/ 0 w 328613"/>
                <a:gd name="connsiteY114" fmla="*/ 320124 h 331788"/>
                <a:gd name="connsiteX115" fmla="*/ 0 w 328613"/>
                <a:gd name="connsiteY115" fmla="*/ 138677 h 331788"/>
                <a:gd name="connsiteX116" fmla="*/ 11690 w 328613"/>
                <a:gd name="connsiteY116" fmla="*/ 127013 h 331788"/>
                <a:gd name="connsiteX117" fmla="*/ 80529 w 328613"/>
                <a:gd name="connsiteY117" fmla="*/ 127013 h 331788"/>
                <a:gd name="connsiteX118" fmla="*/ 80529 w 328613"/>
                <a:gd name="connsiteY118" fmla="*/ 120532 h 331788"/>
                <a:gd name="connsiteX119" fmla="*/ 87024 w 328613"/>
                <a:gd name="connsiteY119" fmla="*/ 110164 h 331788"/>
                <a:gd name="connsiteX120" fmla="*/ 154565 w 328613"/>
                <a:gd name="connsiteY120" fmla="*/ 76467 h 331788"/>
                <a:gd name="connsiteX121" fmla="*/ 154565 w 328613"/>
                <a:gd name="connsiteY121" fmla="*/ 11664 h 331788"/>
                <a:gd name="connsiteX122" fmla="*/ 158461 w 328613"/>
                <a:gd name="connsiteY122" fmla="*/ 2592 h 331788"/>
                <a:gd name="connsiteX123" fmla="*/ 168852 w 328613"/>
                <a:gd name="connsiteY123"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28613" h="331788">
                  <a:moveTo>
                    <a:pt x="270286" y="234950"/>
                  </a:moveTo>
                  <a:cubicBezTo>
                    <a:pt x="270286" y="234950"/>
                    <a:pt x="270286" y="234950"/>
                    <a:pt x="288209" y="234950"/>
                  </a:cubicBezTo>
                  <a:cubicBezTo>
                    <a:pt x="293330" y="234950"/>
                    <a:pt x="298451" y="240179"/>
                    <a:pt x="298451" y="246716"/>
                  </a:cubicBezTo>
                  <a:cubicBezTo>
                    <a:pt x="298451" y="253253"/>
                    <a:pt x="293330" y="257175"/>
                    <a:pt x="288209" y="257175"/>
                  </a:cubicBezTo>
                  <a:cubicBezTo>
                    <a:pt x="288209" y="257175"/>
                    <a:pt x="288209" y="257175"/>
                    <a:pt x="270286" y="257175"/>
                  </a:cubicBezTo>
                  <a:cubicBezTo>
                    <a:pt x="263884" y="257175"/>
                    <a:pt x="258763" y="253253"/>
                    <a:pt x="258763" y="246716"/>
                  </a:cubicBezTo>
                  <a:cubicBezTo>
                    <a:pt x="258763" y="240179"/>
                    <a:pt x="263884" y="234950"/>
                    <a:pt x="270286" y="234950"/>
                  </a:cubicBezTo>
                  <a:close/>
                  <a:moveTo>
                    <a:pt x="45167" y="234950"/>
                  </a:moveTo>
                  <a:cubicBezTo>
                    <a:pt x="45167" y="234950"/>
                    <a:pt x="45167" y="234950"/>
                    <a:pt x="63090" y="234950"/>
                  </a:cubicBezTo>
                  <a:cubicBezTo>
                    <a:pt x="69492" y="234950"/>
                    <a:pt x="74613" y="240179"/>
                    <a:pt x="74613" y="246716"/>
                  </a:cubicBezTo>
                  <a:cubicBezTo>
                    <a:pt x="74613" y="253253"/>
                    <a:pt x="69492" y="257175"/>
                    <a:pt x="63090" y="257175"/>
                  </a:cubicBezTo>
                  <a:cubicBezTo>
                    <a:pt x="63090" y="257175"/>
                    <a:pt x="63090" y="257175"/>
                    <a:pt x="45167" y="257175"/>
                  </a:cubicBezTo>
                  <a:cubicBezTo>
                    <a:pt x="38766" y="257175"/>
                    <a:pt x="34925" y="253253"/>
                    <a:pt x="34925" y="246716"/>
                  </a:cubicBezTo>
                  <a:cubicBezTo>
                    <a:pt x="34925" y="240179"/>
                    <a:pt x="38766" y="234950"/>
                    <a:pt x="45167" y="234950"/>
                  </a:cubicBezTo>
                  <a:close/>
                  <a:moveTo>
                    <a:pt x="184561" y="217488"/>
                  </a:moveTo>
                  <a:cubicBezTo>
                    <a:pt x="184561" y="217488"/>
                    <a:pt x="184561" y="217488"/>
                    <a:pt x="202484" y="217488"/>
                  </a:cubicBezTo>
                  <a:cubicBezTo>
                    <a:pt x="208885" y="217488"/>
                    <a:pt x="212726" y="222717"/>
                    <a:pt x="212726" y="229254"/>
                  </a:cubicBezTo>
                  <a:cubicBezTo>
                    <a:pt x="212726" y="235791"/>
                    <a:pt x="208885" y="239713"/>
                    <a:pt x="202484" y="239713"/>
                  </a:cubicBezTo>
                  <a:cubicBezTo>
                    <a:pt x="202484" y="239713"/>
                    <a:pt x="202484" y="239713"/>
                    <a:pt x="184561" y="239713"/>
                  </a:cubicBezTo>
                  <a:cubicBezTo>
                    <a:pt x="178159" y="239713"/>
                    <a:pt x="173038" y="235791"/>
                    <a:pt x="173038" y="229254"/>
                  </a:cubicBezTo>
                  <a:cubicBezTo>
                    <a:pt x="173038" y="222717"/>
                    <a:pt x="178159" y="217488"/>
                    <a:pt x="184561" y="217488"/>
                  </a:cubicBezTo>
                  <a:close/>
                  <a:moveTo>
                    <a:pt x="130585" y="217488"/>
                  </a:moveTo>
                  <a:cubicBezTo>
                    <a:pt x="130585" y="217488"/>
                    <a:pt x="130585" y="217488"/>
                    <a:pt x="148509" y="217488"/>
                  </a:cubicBezTo>
                  <a:cubicBezTo>
                    <a:pt x="154910" y="217488"/>
                    <a:pt x="158751" y="222717"/>
                    <a:pt x="158751" y="229254"/>
                  </a:cubicBezTo>
                  <a:cubicBezTo>
                    <a:pt x="158751" y="235791"/>
                    <a:pt x="154910" y="239713"/>
                    <a:pt x="148509" y="239713"/>
                  </a:cubicBezTo>
                  <a:cubicBezTo>
                    <a:pt x="148509" y="239713"/>
                    <a:pt x="148509" y="239713"/>
                    <a:pt x="130585" y="239713"/>
                  </a:cubicBezTo>
                  <a:cubicBezTo>
                    <a:pt x="124184" y="239713"/>
                    <a:pt x="119063" y="235791"/>
                    <a:pt x="119063" y="229254"/>
                  </a:cubicBezTo>
                  <a:cubicBezTo>
                    <a:pt x="119063" y="222717"/>
                    <a:pt x="124184" y="217488"/>
                    <a:pt x="130585" y="217488"/>
                  </a:cubicBezTo>
                  <a:close/>
                  <a:moveTo>
                    <a:pt x="270286" y="200025"/>
                  </a:moveTo>
                  <a:cubicBezTo>
                    <a:pt x="270286" y="200025"/>
                    <a:pt x="270286" y="200025"/>
                    <a:pt x="288209" y="200025"/>
                  </a:cubicBezTo>
                  <a:cubicBezTo>
                    <a:pt x="293330" y="200025"/>
                    <a:pt x="298451" y="204881"/>
                    <a:pt x="298451" y="210951"/>
                  </a:cubicBezTo>
                  <a:cubicBezTo>
                    <a:pt x="298451" y="217021"/>
                    <a:pt x="293330" y="220663"/>
                    <a:pt x="288209" y="220663"/>
                  </a:cubicBezTo>
                  <a:cubicBezTo>
                    <a:pt x="288209" y="220663"/>
                    <a:pt x="288209" y="220663"/>
                    <a:pt x="270286" y="220663"/>
                  </a:cubicBezTo>
                  <a:cubicBezTo>
                    <a:pt x="263884" y="220663"/>
                    <a:pt x="258763" y="217021"/>
                    <a:pt x="258763" y="210951"/>
                  </a:cubicBezTo>
                  <a:cubicBezTo>
                    <a:pt x="258763" y="204881"/>
                    <a:pt x="263884" y="200025"/>
                    <a:pt x="270286" y="200025"/>
                  </a:cubicBezTo>
                  <a:close/>
                  <a:moveTo>
                    <a:pt x="45167" y="200025"/>
                  </a:moveTo>
                  <a:cubicBezTo>
                    <a:pt x="45167" y="200025"/>
                    <a:pt x="45167" y="200025"/>
                    <a:pt x="63090" y="200025"/>
                  </a:cubicBezTo>
                  <a:cubicBezTo>
                    <a:pt x="69492" y="200025"/>
                    <a:pt x="74613" y="204881"/>
                    <a:pt x="74613" y="210951"/>
                  </a:cubicBezTo>
                  <a:cubicBezTo>
                    <a:pt x="74613" y="217021"/>
                    <a:pt x="69492" y="220663"/>
                    <a:pt x="63090" y="220663"/>
                  </a:cubicBezTo>
                  <a:cubicBezTo>
                    <a:pt x="63090" y="220663"/>
                    <a:pt x="63090" y="220663"/>
                    <a:pt x="45167" y="220663"/>
                  </a:cubicBezTo>
                  <a:cubicBezTo>
                    <a:pt x="38766" y="220663"/>
                    <a:pt x="34925" y="217021"/>
                    <a:pt x="34925" y="210951"/>
                  </a:cubicBezTo>
                  <a:cubicBezTo>
                    <a:pt x="34925" y="204881"/>
                    <a:pt x="38766" y="200025"/>
                    <a:pt x="45167" y="200025"/>
                  </a:cubicBezTo>
                  <a:close/>
                  <a:moveTo>
                    <a:pt x="184561" y="180975"/>
                  </a:moveTo>
                  <a:cubicBezTo>
                    <a:pt x="184561" y="180975"/>
                    <a:pt x="184561" y="180975"/>
                    <a:pt x="202484" y="180975"/>
                  </a:cubicBezTo>
                  <a:cubicBezTo>
                    <a:pt x="208885" y="180975"/>
                    <a:pt x="212726" y="186204"/>
                    <a:pt x="212726" y="192741"/>
                  </a:cubicBezTo>
                  <a:cubicBezTo>
                    <a:pt x="212726" y="199278"/>
                    <a:pt x="208885" y="203200"/>
                    <a:pt x="202484" y="203200"/>
                  </a:cubicBezTo>
                  <a:cubicBezTo>
                    <a:pt x="202484" y="203200"/>
                    <a:pt x="202484" y="203200"/>
                    <a:pt x="184561" y="203200"/>
                  </a:cubicBezTo>
                  <a:cubicBezTo>
                    <a:pt x="178159" y="203200"/>
                    <a:pt x="173038" y="199278"/>
                    <a:pt x="173038" y="192741"/>
                  </a:cubicBezTo>
                  <a:cubicBezTo>
                    <a:pt x="173038" y="186204"/>
                    <a:pt x="178159" y="180975"/>
                    <a:pt x="184561" y="180975"/>
                  </a:cubicBezTo>
                  <a:close/>
                  <a:moveTo>
                    <a:pt x="130585" y="180975"/>
                  </a:moveTo>
                  <a:cubicBezTo>
                    <a:pt x="130585" y="180975"/>
                    <a:pt x="130585" y="180975"/>
                    <a:pt x="148509" y="180975"/>
                  </a:cubicBezTo>
                  <a:cubicBezTo>
                    <a:pt x="154910" y="180975"/>
                    <a:pt x="158751" y="186204"/>
                    <a:pt x="158751" y="192741"/>
                  </a:cubicBezTo>
                  <a:cubicBezTo>
                    <a:pt x="158751" y="199278"/>
                    <a:pt x="154910" y="203200"/>
                    <a:pt x="148509" y="203200"/>
                  </a:cubicBezTo>
                  <a:cubicBezTo>
                    <a:pt x="148509" y="203200"/>
                    <a:pt x="148509" y="203200"/>
                    <a:pt x="130585" y="203200"/>
                  </a:cubicBezTo>
                  <a:cubicBezTo>
                    <a:pt x="124184" y="203200"/>
                    <a:pt x="119063" y="199278"/>
                    <a:pt x="119063" y="192741"/>
                  </a:cubicBezTo>
                  <a:cubicBezTo>
                    <a:pt x="119063" y="186204"/>
                    <a:pt x="124184" y="180975"/>
                    <a:pt x="130585" y="180975"/>
                  </a:cubicBezTo>
                  <a:close/>
                  <a:moveTo>
                    <a:pt x="270286" y="163513"/>
                  </a:moveTo>
                  <a:cubicBezTo>
                    <a:pt x="270286" y="163513"/>
                    <a:pt x="270286" y="163513"/>
                    <a:pt x="288209" y="163513"/>
                  </a:cubicBezTo>
                  <a:cubicBezTo>
                    <a:pt x="293330" y="163513"/>
                    <a:pt x="298451" y="168742"/>
                    <a:pt x="298451" y="175279"/>
                  </a:cubicBezTo>
                  <a:cubicBezTo>
                    <a:pt x="298451" y="180509"/>
                    <a:pt x="293330" y="185738"/>
                    <a:pt x="288209" y="185738"/>
                  </a:cubicBezTo>
                  <a:cubicBezTo>
                    <a:pt x="288209" y="185738"/>
                    <a:pt x="288209" y="185738"/>
                    <a:pt x="270286" y="185738"/>
                  </a:cubicBezTo>
                  <a:cubicBezTo>
                    <a:pt x="263884" y="185738"/>
                    <a:pt x="258763" y="180509"/>
                    <a:pt x="258763" y="175279"/>
                  </a:cubicBezTo>
                  <a:cubicBezTo>
                    <a:pt x="258763" y="168742"/>
                    <a:pt x="263884" y="163513"/>
                    <a:pt x="270286" y="163513"/>
                  </a:cubicBezTo>
                  <a:close/>
                  <a:moveTo>
                    <a:pt x="45167" y="163513"/>
                  </a:moveTo>
                  <a:cubicBezTo>
                    <a:pt x="45167" y="163513"/>
                    <a:pt x="45167" y="163513"/>
                    <a:pt x="63090" y="163513"/>
                  </a:cubicBezTo>
                  <a:cubicBezTo>
                    <a:pt x="69492" y="163513"/>
                    <a:pt x="74613" y="168742"/>
                    <a:pt x="74613" y="175279"/>
                  </a:cubicBezTo>
                  <a:cubicBezTo>
                    <a:pt x="74613" y="180509"/>
                    <a:pt x="69492" y="185738"/>
                    <a:pt x="63090" y="185738"/>
                  </a:cubicBezTo>
                  <a:cubicBezTo>
                    <a:pt x="63090" y="185738"/>
                    <a:pt x="63090" y="185738"/>
                    <a:pt x="45167" y="185738"/>
                  </a:cubicBezTo>
                  <a:cubicBezTo>
                    <a:pt x="38766" y="185738"/>
                    <a:pt x="34925" y="180509"/>
                    <a:pt x="34925" y="175279"/>
                  </a:cubicBezTo>
                  <a:cubicBezTo>
                    <a:pt x="34925" y="168742"/>
                    <a:pt x="38766" y="163513"/>
                    <a:pt x="45167" y="163513"/>
                  </a:cubicBezTo>
                  <a:close/>
                  <a:moveTo>
                    <a:pt x="249238" y="149225"/>
                  </a:moveTo>
                  <a:lnTo>
                    <a:pt x="249238" y="309563"/>
                  </a:lnTo>
                  <a:lnTo>
                    <a:pt x="306388" y="309563"/>
                  </a:lnTo>
                  <a:lnTo>
                    <a:pt x="306388" y="149225"/>
                  </a:lnTo>
                  <a:close/>
                  <a:moveTo>
                    <a:pt x="22225" y="149225"/>
                  </a:moveTo>
                  <a:lnTo>
                    <a:pt x="22225" y="309563"/>
                  </a:lnTo>
                  <a:lnTo>
                    <a:pt x="80963" y="309563"/>
                  </a:lnTo>
                  <a:lnTo>
                    <a:pt x="80963" y="149225"/>
                  </a:lnTo>
                  <a:close/>
                  <a:moveTo>
                    <a:pt x="184561" y="144463"/>
                  </a:moveTo>
                  <a:cubicBezTo>
                    <a:pt x="184561" y="144463"/>
                    <a:pt x="184561" y="144463"/>
                    <a:pt x="202484" y="144463"/>
                  </a:cubicBezTo>
                  <a:cubicBezTo>
                    <a:pt x="208885" y="144463"/>
                    <a:pt x="212726" y="149692"/>
                    <a:pt x="212726" y="156229"/>
                  </a:cubicBezTo>
                  <a:cubicBezTo>
                    <a:pt x="212726" y="161459"/>
                    <a:pt x="208885" y="166688"/>
                    <a:pt x="202484" y="166688"/>
                  </a:cubicBezTo>
                  <a:cubicBezTo>
                    <a:pt x="202484" y="166688"/>
                    <a:pt x="202484" y="166688"/>
                    <a:pt x="184561" y="166688"/>
                  </a:cubicBezTo>
                  <a:cubicBezTo>
                    <a:pt x="178159" y="166688"/>
                    <a:pt x="173038" y="161459"/>
                    <a:pt x="173038" y="156229"/>
                  </a:cubicBezTo>
                  <a:cubicBezTo>
                    <a:pt x="173038" y="149692"/>
                    <a:pt x="178159" y="144463"/>
                    <a:pt x="184561" y="144463"/>
                  </a:cubicBezTo>
                  <a:close/>
                  <a:moveTo>
                    <a:pt x="130585" y="144463"/>
                  </a:moveTo>
                  <a:cubicBezTo>
                    <a:pt x="130585" y="144463"/>
                    <a:pt x="130585" y="144463"/>
                    <a:pt x="148509" y="144463"/>
                  </a:cubicBezTo>
                  <a:cubicBezTo>
                    <a:pt x="154910" y="144463"/>
                    <a:pt x="158751" y="149692"/>
                    <a:pt x="158751" y="156229"/>
                  </a:cubicBezTo>
                  <a:cubicBezTo>
                    <a:pt x="158751" y="161459"/>
                    <a:pt x="154910" y="166688"/>
                    <a:pt x="148509" y="166688"/>
                  </a:cubicBezTo>
                  <a:cubicBezTo>
                    <a:pt x="148509" y="166688"/>
                    <a:pt x="148509" y="166688"/>
                    <a:pt x="130585" y="166688"/>
                  </a:cubicBezTo>
                  <a:cubicBezTo>
                    <a:pt x="124184" y="166688"/>
                    <a:pt x="119063" y="161459"/>
                    <a:pt x="119063" y="156229"/>
                  </a:cubicBezTo>
                  <a:cubicBezTo>
                    <a:pt x="119063" y="149692"/>
                    <a:pt x="124184" y="144463"/>
                    <a:pt x="130585" y="144463"/>
                  </a:cubicBezTo>
                  <a:close/>
                  <a:moveTo>
                    <a:pt x="165100" y="95250"/>
                  </a:moveTo>
                  <a:lnTo>
                    <a:pt x="103188" y="127000"/>
                  </a:lnTo>
                  <a:lnTo>
                    <a:pt x="103188" y="309563"/>
                  </a:lnTo>
                  <a:lnTo>
                    <a:pt x="227013" y="309563"/>
                  </a:lnTo>
                  <a:lnTo>
                    <a:pt x="227013" y="127000"/>
                  </a:lnTo>
                  <a:close/>
                  <a:moveTo>
                    <a:pt x="176213" y="23813"/>
                  </a:moveTo>
                  <a:lnTo>
                    <a:pt x="176213" y="34926"/>
                  </a:lnTo>
                  <a:lnTo>
                    <a:pt x="200026" y="30163"/>
                  </a:lnTo>
                  <a:close/>
                  <a:moveTo>
                    <a:pt x="168852" y="0"/>
                  </a:moveTo>
                  <a:cubicBezTo>
                    <a:pt x="168852" y="0"/>
                    <a:pt x="168852" y="0"/>
                    <a:pt x="223405" y="18145"/>
                  </a:cubicBezTo>
                  <a:cubicBezTo>
                    <a:pt x="227302" y="20737"/>
                    <a:pt x="231198" y="24625"/>
                    <a:pt x="231198" y="29809"/>
                  </a:cubicBezTo>
                  <a:cubicBezTo>
                    <a:pt x="231198" y="33697"/>
                    <a:pt x="227302" y="37585"/>
                    <a:pt x="223405" y="40177"/>
                  </a:cubicBezTo>
                  <a:cubicBezTo>
                    <a:pt x="223405" y="40177"/>
                    <a:pt x="223405" y="40177"/>
                    <a:pt x="176646" y="55730"/>
                  </a:cubicBezTo>
                  <a:cubicBezTo>
                    <a:pt x="176646" y="55730"/>
                    <a:pt x="176646" y="55730"/>
                    <a:pt x="176646" y="76467"/>
                  </a:cubicBezTo>
                  <a:cubicBezTo>
                    <a:pt x="176646" y="76467"/>
                    <a:pt x="176646" y="76467"/>
                    <a:pt x="242888" y="110164"/>
                  </a:cubicBezTo>
                  <a:cubicBezTo>
                    <a:pt x="246785" y="112756"/>
                    <a:pt x="249382" y="115348"/>
                    <a:pt x="249382" y="120532"/>
                  </a:cubicBezTo>
                  <a:cubicBezTo>
                    <a:pt x="249382" y="120532"/>
                    <a:pt x="249382" y="120532"/>
                    <a:pt x="249382" y="127013"/>
                  </a:cubicBezTo>
                  <a:cubicBezTo>
                    <a:pt x="249382" y="127013"/>
                    <a:pt x="249382" y="127013"/>
                    <a:pt x="316923" y="127013"/>
                  </a:cubicBezTo>
                  <a:cubicBezTo>
                    <a:pt x="323418" y="127013"/>
                    <a:pt x="328613" y="132197"/>
                    <a:pt x="328613" y="138677"/>
                  </a:cubicBezTo>
                  <a:cubicBezTo>
                    <a:pt x="328613" y="138677"/>
                    <a:pt x="328613" y="138677"/>
                    <a:pt x="328613" y="320124"/>
                  </a:cubicBezTo>
                  <a:cubicBezTo>
                    <a:pt x="328613" y="326604"/>
                    <a:pt x="323418" y="331788"/>
                    <a:pt x="316923" y="331788"/>
                  </a:cubicBezTo>
                  <a:lnTo>
                    <a:pt x="11690" y="331788"/>
                  </a:lnTo>
                  <a:cubicBezTo>
                    <a:pt x="5195" y="331788"/>
                    <a:pt x="0" y="326604"/>
                    <a:pt x="0" y="320124"/>
                  </a:cubicBezTo>
                  <a:cubicBezTo>
                    <a:pt x="0" y="320124"/>
                    <a:pt x="0" y="320124"/>
                    <a:pt x="0" y="138677"/>
                  </a:cubicBezTo>
                  <a:cubicBezTo>
                    <a:pt x="0" y="132197"/>
                    <a:pt x="5195" y="127013"/>
                    <a:pt x="11690" y="127013"/>
                  </a:cubicBezTo>
                  <a:cubicBezTo>
                    <a:pt x="11690" y="127013"/>
                    <a:pt x="11690" y="127013"/>
                    <a:pt x="80529" y="127013"/>
                  </a:cubicBezTo>
                  <a:cubicBezTo>
                    <a:pt x="80529" y="127013"/>
                    <a:pt x="80529" y="127013"/>
                    <a:pt x="80529" y="120532"/>
                  </a:cubicBezTo>
                  <a:cubicBezTo>
                    <a:pt x="80529" y="115348"/>
                    <a:pt x="83127" y="112756"/>
                    <a:pt x="87024" y="110164"/>
                  </a:cubicBezTo>
                  <a:cubicBezTo>
                    <a:pt x="87024" y="110164"/>
                    <a:pt x="87024" y="110164"/>
                    <a:pt x="154565" y="76467"/>
                  </a:cubicBezTo>
                  <a:cubicBezTo>
                    <a:pt x="154565" y="76467"/>
                    <a:pt x="154565" y="76467"/>
                    <a:pt x="154565" y="11664"/>
                  </a:cubicBezTo>
                  <a:cubicBezTo>
                    <a:pt x="154565" y="7776"/>
                    <a:pt x="155864" y="3888"/>
                    <a:pt x="158461" y="2592"/>
                  </a:cubicBezTo>
                  <a:cubicBezTo>
                    <a:pt x="161059" y="0"/>
                    <a:pt x="164956" y="0"/>
                    <a:pt x="16885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矩形 24"/>
            <p:cNvSpPr/>
            <p:nvPr/>
          </p:nvSpPr>
          <p:spPr>
            <a:xfrm>
              <a:off x="3782543" y="3657539"/>
              <a:ext cx="1433995" cy="307777"/>
            </a:xfrm>
            <a:prstGeom prst="rect">
              <a:avLst/>
            </a:prstGeom>
          </p:spPr>
          <p:txBody>
            <a:bodyPr wrap="none">
              <a:normAutofit/>
            </a:bodyPr>
            <a:lstStyle/>
            <a:p>
              <a:pPr algn="ctr"/>
              <a:r>
                <a:rPr lang="zh-CN" altLang="en-US" sz="1400" b="1" dirty="0">
                  <a:latin typeface="微软雅黑" panose="020B0503020204020204" pitchFamily="34" charset="-122"/>
                  <a:ea typeface="微软雅黑" panose="020B0503020204020204" pitchFamily="34" charset="-122"/>
                  <a:sym typeface="Source Han Serif SC" panose="02020400000000000000" pitchFamily="18" charset="-122"/>
                </a:rPr>
                <a:t>输入标题文本</a:t>
              </a:r>
              <a:endParaRPr lang="zh-CN" altLang="en-US" sz="1400"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1" name="PA_库_组合 30"/>
          <p:cNvGrpSpPr/>
          <p:nvPr>
            <p:custDataLst>
              <p:tags r:id="rId6"/>
            </p:custDataLst>
          </p:nvPr>
        </p:nvGrpSpPr>
        <p:grpSpPr>
          <a:xfrm>
            <a:off x="9621326" y="2575817"/>
            <a:ext cx="1505693" cy="2120468"/>
            <a:chOff x="9621326" y="2575817"/>
            <a:chExt cx="1505693" cy="2120468"/>
          </a:xfrm>
        </p:grpSpPr>
        <p:sp>
          <p:nvSpPr>
            <p:cNvPr id="10" name="圆角矩形 7"/>
            <p:cNvSpPr/>
            <p:nvPr/>
          </p:nvSpPr>
          <p:spPr>
            <a:xfrm>
              <a:off x="9621326" y="3392996"/>
              <a:ext cx="1409700" cy="7363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矩形 14"/>
            <p:cNvSpPr/>
            <p:nvPr/>
          </p:nvSpPr>
          <p:spPr>
            <a:xfrm>
              <a:off x="9693024" y="4049954"/>
              <a:ext cx="1433995" cy="646331"/>
            </a:xfrm>
            <a:prstGeom prst="rect">
              <a:avLst/>
            </a:prstGeom>
          </p:spPr>
          <p:txBody>
            <a:bodyPr wrap="square">
              <a:normAutofit/>
            </a:bodyPr>
            <a:lstStyle/>
            <a:p>
              <a:pPr algn="ctr">
                <a:lnSpc>
                  <a:spcPct val="120000"/>
                </a:lnSpc>
              </a:pPr>
              <a: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t>请替换文字内容复制你的内容到此</a:t>
              </a:r>
              <a:b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rPr>
                <a:t>（请选择只保留文本）</a:t>
              </a:r>
              <a:endParaRPr lang="zh-CN" altLang="en-US" sz="10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任意多边形 61"/>
            <p:cNvSpPr/>
            <p:nvPr/>
          </p:nvSpPr>
          <p:spPr>
            <a:xfrm>
              <a:off x="10196064" y="2575817"/>
              <a:ext cx="427913" cy="432048"/>
            </a:xfrm>
            <a:custGeom>
              <a:avLst/>
              <a:gdLst>
                <a:gd name="connsiteX0" fmla="*/ 270286 w 328613"/>
                <a:gd name="connsiteY0" fmla="*/ 234950 h 331788"/>
                <a:gd name="connsiteX1" fmla="*/ 288209 w 328613"/>
                <a:gd name="connsiteY1" fmla="*/ 234950 h 331788"/>
                <a:gd name="connsiteX2" fmla="*/ 298451 w 328613"/>
                <a:gd name="connsiteY2" fmla="*/ 246716 h 331788"/>
                <a:gd name="connsiteX3" fmla="*/ 288209 w 328613"/>
                <a:gd name="connsiteY3" fmla="*/ 257175 h 331788"/>
                <a:gd name="connsiteX4" fmla="*/ 270286 w 328613"/>
                <a:gd name="connsiteY4" fmla="*/ 257175 h 331788"/>
                <a:gd name="connsiteX5" fmla="*/ 258763 w 328613"/>
                <a:gd name="connsiteY5" fmla="*/ 246716 h 331788"/>
                <a:gd name="connsiteX6" fmla="*/ 270286 w 328613"/>
                <a:gd name="connsiteY6" fmla="*/ 234950 h 331788"/>
                <a:gd name="connsiteX7" fmla="*/ 45167 w 328613"/>
                <a:gd name="connsiteY7" fmla="*/ 234950 h 331788"/>
                <a:gd name="connsiteX8" fmla="*/ 63090 w 328613"/>
                <a:gd name="connsiteY8" fmla="*/ 234950 h 331788"/>
                <a:gd name="connsiteX9" fmla="*/ 74613 w 328613"/>
                <a:gd name="connsiteY9" fmla="*/ 246716 h 331788"/>
                <a:gd name="connsiteX10" fmla="*/ 63090 w 328613"/>
                <a:gd name="connsiteY10" fmla="*/ 257175 h 331788"/>
                <a:gd name="connsiteX11" fmla="*/ 45167 w 328613"/>
                <a:gd name="connsiteY11" fmla="*/ 257175 h 331788"/>
                <a:gd name="connsiteX12" fmla="*/ 34925 w 328613"/>
                <a:gd name="connsiteY12" fmla="*/ 246716 h 331788"/>
                <a:gd name="connsiteX13" fmla="*/ 45167 w 328613"/>
                <a:gd name="connsiteY13" fmla="*/ 234950 h 331788"/>
                <a:gd name="connsiteX14" fmla="*/ 184561 w 328613"/>
                <a:gd name="connsiteY14" fmla="*/ 217488 h 331788"/>
                <a:gd name="connsiteX15" fmla="*/ 202484 w 328613"/>
                <a:gd name="connsiteY15" fmla="*/ 217488 h 331788"/>
                <a:gd name="connsiteX16" fmla="*/ 212726 w 328613"/>
                <a:gd name="connsiteY16" fmla="*/ 229254 h 331788"/>
                <a:gd name="connsiteX17" fmla="*/ 202484 w 328613"/>
                <a:gd name="connsiteY17" fmla="*/ 239713 h 331788"/>
                <a:gd name="connsiteX18" fmla="*/ 184561 w 328613"/>
                <a:gd name="connsiteY18" fmla="*/ 239713 h 331788"/>
                <a:gd name="connsiteX19" fmla="*/ 173038 w 328613"/>
                <a:gd name="connsiteY19" fmla="*/ 229254 h 331788"/>
                <a:gd name="connsiteX20" fmla="*/ 184561 w 328613"/>
                <a:gd name="connsiteY20" fmla="*/ 217488 h 331788"/>
                <a:gd name="connsiteX21" fmla="*/ 130585 w 328613"/>
                <a:gd name="connsiteY21" fmla="*/ 217488 h 331788"/>
                <a:gd name="connsiteX22" fmla="*/ 148509 w 328613"/>
                <a:gd name="connsiteY22" fmla="*/ 217488 h 331788"/>
                <a:gd name="connsiteX23" fmla="*/ 158751 w 328613"/>
                <a:gd name="connsiteY23" fmla="*/ 229254 h 331788"/>
                <a:gd name="connsiteX24" fmla="*/ 148509 w 328613"/>
                <a:gd name="connsiteY24" fmla="*/ 239713 h 331788"/>
                <a:gd name="connsiteX25" fmla="*/ 130585 w 328613"/>
                <a:gd name="connsiteY25" fmla="*/ 239713 h 331788"/>
                <a:gd name="connsiteX26" fmla="*/ 119063 w 328613"/>
                <a:gd name="connsiteY26" fmla="*/ 229254 h 331788"/>
                <a:gd name="connsiteX27" fmla="*/ 130585 w 328613"/>
                <a:gd name="connsiteY27" fmla="*/ 217488 h 331788"/>
                <a:gd name="connsiteX28" fmla="*/ 270286 w 328613"/>
                <a:gd name="connsiteY28" fmla="*/ 200025 h 331788"/>
                <a:gd name="connsiteX29" fmla="*/ 288209 w 328613"/>
                <a:gd name="connsiteY29" fmla="*/ 200025 h 331788"/>
                <a:gd name="connsiteX30" fmla="*/ 298451 w 328613"/>
                <a:gd name="connsiteY30" fmla="*/ 210951 h 331788"/>
                <a:gd name="connsiteX31" fmla="*/ 288209 w 328613"/>
                <a:gd name="connsiteY31" fmla="*/ 220663 h 331788"/>
                <a:gd name="connsiteX32" fmla="*/ 270286 w 328613"/>
                <a:gd name="connsiteY32" fmla="*/ 220663 h 331788"/>
                <a:gd name="connsiteX33" fmla="*/ 258763 w 328613"/>
                <a:gd name="connsiteY33" fmla="*/ 210951 h 331788"/>
                <a:gd name="connsiteX34" fmla="*/ 270286 w 328613"/>
                <a:gd name="connsiteY34" fmla="*/ 200025 h 331788"/>
                <a:gd name="connsiteX35" fmla="*/ 45167 w 328613"/>
                <a:gd name="connsiteY35" fmla="*/ 200025 h 331788"/>
                <a:gd name="connsiteX36" fmla="*/ 63090 w 328613"/>
                <a:gd name="connsiteY36" fmla="*/ 200025 h 331788"/>
                <a:gd name="connsiteX37" fmla="*/ 74613 w 328613"/>
                <a:gd name="connsiteY37" fmla="*/ 210951 h 331788"/>
                <a:gd name="connsiteX38" fmla="*/ 63090 w 328613"/>
                <a:gd name="connsiteY38" fmla="*/ 220663 h 331788"/>
                <a:gd name="connsiteX39" fmla="*/ 45167 w 328613"/>
                <a:gd name="connsiteY39" fmla="*/ 220663 h 331788"/>
                <a:gd name="connsiteX40" fmla="*/ 34925 w 328613"/>
                <a:gd name="connsiteY40" fmla="*/ 210951 h 331788"/>
                <a:gd name="connsiteX41" fmla="*/ 45167 w 328613"/>
                <a:gd name="connsiteY41" fmla="*/ 200025 h 331788"/>
                <a:gd name="connsiteX42" fmla="*/ 184561 w 328613"/>
                <a:gd name="connsiteY42" fmla="*/ 180975 h 331788"/>
                <a:gd name="connsiteX43" fmla="*/ 202484 w 328613"/>
                <a:gd name="connsiteY43" fmla="*/ 180975 h 331788"/>
                <a:gd name="connsiteX44" fmla="*/ 212726 w 328613"/>
                <a:gd name="connsiteY44" fmla="*/ 192741 h 331788"/>
                <a:gd name="connsiteX45" fmla="*/ 202484 w 328613"/>
                <a:gd name="connsiteY45" fmla="*/ 203200 h 331788"/>
                <a:gd name="connsiteX46" fmla="*/ 184561 w 328613"/>
                <a:gd name="connsiteY46" fmla="*/ 203200 h 331788"/>
                <a:gd name="connsiteX47" fmla="*/ 173038 w 328613"/>
                <a:gd name="connsiteY47" fmla="*/ 192741 h 331788"/>
                <a:gd name="connsiteX48" fmla="*/ 184561 w 328613"/>
                <a:gd name="connsiteY48" fmla="*/ 180975 h 331788"/>
                <a:gd name="connsiteX49" fmla="*/ 130585 w 328613"/>
                <a:gd name="connsiteY49" fmla="*/ 180975 h 331788"/>
                <a:gd name="connsiteX50" fmla="*/ 148509 w 328613"/>
                <a:gd name="connsiteY50" fmla="*/ 180975 h 331788"/>
                <a:gd name="connsiteX51" fmla="*/ 158751 w 328613"/>
                <a:gd name="connsiteY51" fmla="*/ 192741 h 331788"/>
                <a:gd name="connsiteX52" fmla="*/ 148509 w 328613"/>
                <a:gd name="connsiteY52" fmla="*/ 203200 h 331788"/>
                <a:gd name="connsiteX53" fmla="*/ 130585 w 328613"/>
                <a:gd name="connsiteY53" fmla="*/ 203200 h 331788"/>
                <a:gd name="connsiteX54" fmla="*/ 119063 w 328613"/>
                <a:gd name="connsiteY54" fmla="*/ 192741 h 331788"/>
                <a:gd name="connsiteX55" fmla="*/ 130585 w 328613"/>
                <a:gd name="connsiteY55" fmla="*/ 180975 h 331788"/>
                <a:gd name="connsiteX56" fmla="*/ 270286 w 328613"/>
                <a:gd name="connsiteY56" fmla="*/ 163513 h 331788"/>
                <a:gd name="connsiteX57" fmla="*/ 288209 w 328613"/>
                <a:gd name="connsiteY57" fmla="*/ 163513 h 331788"/>
                <a:gd name="connsiteX58" fmla="*/ 298451 w 328613"/>
                <a:gd name="connsiteY58" fmla="*/ 175279 h 331788"/>
                <a:gd name="connsiteX59" fmla="*/ 288209 w 328613"/>
                <a:gd name="connsiteY59" fmla="*/ 185738 h 331788"/>
                <a:gd name="connsiteX60" fmla="*/ 270286 w 328613"/>
                <a:gd name="connsiteY60" fmla="*/ 185738 h 331788"/>
                <a:gd name="connsiteX61" fmla="*/ 258763 w 328613"/>
                <a:gd name="connsiteY61" fmla="*/ 175279 h 331788"/>
                <a:gd name="connsiteX62" fmla="*/ 270286 w 328613"/>
                <a:gd name="connsiteY62" fmla="*/ 163513 h 331788"/>
                <a:gd name="connsiteX63" fmla="*/ 45167 w 328613"/>
                <a:gd name="connsiteY63" fmla="*/ 163513 h 331788"/>
                <a:gd name="connsiteX64" fmla="*/ 63090 w 328613"/>
                <a:gd name="connsiteY64" fmla="*/ 163513 h 331788"/>
                <a:gd name="connsiteX65" fmla="*/ 74613 w 328613"/>
                <a:gd name="connsiteY65" fmla="*/ 175279 h 331788"/>
                <a:gd name="connsiteX66" fmla="*/ 63090 w 328613"/>
                <a:gd name="connsiteY66" fmla="*/ 185738 h 331788"/>
                <a:gd name="connsiteX67" fmla="*/ 45167 w 328613"/>
                <a:gd name="connsiteY67" fmla="*/ 185738 h 331788"/>
                <a:gd name="connsiteX68" fmla="*/ 34925 w 328613"/>
                <a:gd name="connsiteY68" fmla="*/ 175279 h 331788"/>
                <a:gd name="connsiteX69" fmla="*/ 45167 w 328613"/>
                <a:gd name="connsiteY69" fmla="*/ 163513 h 331788"/>
                <a:gd name="connsiteX70" fmla="*/ 249238 w 328613"/>
                <a:gd name="connsiteY70" fmla="*/ 149225 h 331788"/>
                <a:gd name="connsiteX71" fmla="*/ 249238 w 328613"/>
                <a:gd name="connsiteY71" fmla="*/ 309563 h 331788"/>
                <a:gd name="connsiteX72" fmla="*/ 306388 w 328613"/>
                <a:gd name="connsiteY72" fmla="*/ 309563 h 331788"/>
                <a:gd name="connsiteX73" fmla="*/ 306388 w 328613"/>
                <a:gd name="connsiteY73" fmla="*/ 149225 h 331788"/>
                <a:gd name="connsiteX74" fmla="*/ 22225 w 328613"/>
                <a:gd name="connsiteY74" fmla="*/ 149225 h 331788"/>
                <a:gd name="connsiteX75" fmla="*/ 22225 w 328613"/>
                <a:gd name="connsiteY75" fmla="*/ 309563 h 331788"/>
                <a:gd name="connsiteX76" fmla="*/ 80963 w 328613"/>
                <a:gd name="connsiteY76" fmla="*/ 309563 h 331788"/>
                <a:gd name="connsiteX77" fmla="*/ 80963 w 328613"/>
                <a:gd name="connsiteY77" fmla="*/ 149225 h 331788"/>
                <a:gd name="connsiteX78" fmla="*/ 184561 w 328613"/>
                <a:gd name="connsiteY78" fmla="*/ 144463 h 331788"/>
                <a:gd name="connsiteX79" fmla="*/ 202484 w 328613"/>
                <a:gd name="connsiteY79" fmla="*/ 144463 h 331788"/>
                <a:gd name="connsiteX80" fmla="*/ 212726 w 328613"/>
                <a:gd name="connsiteY80" fmla="*/ 156229 h 331788"/>
                <a:gd name="connsiteX81" fmla="*/ 202484 w 328613"/>
                <a:gd name="connsiteY81" fmla="*/ 166688 h 331788"/>
                <a:gd name="connsiteX82" fmla="*/ 184561 w 328613"/>
                <a:gd name="connsiteY82" fmla="*/ 166688 h 331788"/>
                <a:gd name="connsiteX83" fmla="*/ 173038 w 328613"/>
                <a:gd name="connsiteY83" fmla="*/ 156229 h 331788"/>
                <a:gd name="connsiteX84" fmla="*/ 184561 w 328613"/>
                <a:gd name="connsiteY84" fmla="*/ 144463 h 331788"/>
                <a:gd name="connsiteX85" fmla="*/ 130585 w 328613"/>
                <a:gd name="connsiteY85" fmla="*/ 144463 h 331788"/>
                <a:gd name="connsiteX86" fmla="*/ 148509 w 328613"/>
                <a:gd name="connsiteY86" fmla="*/ 144463 h 331788"/>
                <a:gd name="connsiteX87" fmla="*/ 158751 w 328613"/>
                <a:gd name="connsiteY87" fmla="*/ 156229 h 331788"/>
                <a:gd name="connsiteX88" fmla="*/ 148509 w 328613"/>
                <a:gd name="connsiteY88" fmla="*/ 166688 h 331788"/>
                <a:gd name="connsiteX89" fmla="*/ 130585 w 328613"/>
                <a:gd name="connsiteY89" fmla="*/ 166688 h 331788"/>
                <a:gd name="connsiteX90" fmla="*/ 119063 w 328613"/>
                <a:gd name="connsiteY90" fmla="*/ 156229 h 331788"/>
                <a:gd name="connsiteX91" fmla="*/ 130585 w 328613"/>
                <a:gd name="connsiteY91" fmla="*/ 144463 h 331788"/>
                <a:gd name="connsiteX92" fmla="*/ 165100 w 328613"/>
                <a:gd name="connsiteY92" fmla="*/ 95250 h 331788"/>
                <a:gd name="connsiteX93" fmla="*/ 103188 w 328613"/>
                <a:gd name="connsiteY93" fmla="*/ 127000 h 331788"/>
                <a:gd name="connsiteX94" fmla="*/ 103188 w 328613"/>
                <a:gd name="connsiteY94" fmla="*/ 309563 h 331788"/>
                <a:gd name="connsiteX95" fmla="*/ 227013 w 328613"/>
                <a:gd name="connsiteY95" fmla="*/ 309563 h 331788"/>
                <a:gd name="connsiteX96" fmla="*/ 227013 w 328613"/>
                <a:gd name="connsiteY96" fmla="*/ 127000 h 331788"/>
                <a:gd name="connsiteX97" fmla="*/ 176213 w 328613"/>
                <a:gd name="connsiteY97" fmla="*/ 23813 h 331788"/>
                <a:gd name="connsiteX98" fmla="*/ 176213 w 328613"/>
                <a:gd name="connsiteY98" fmla="*/ 34926 h 331788"/>
                <a:gd name="connsiteX99" fmla="*/ 200026 w 328613"/>
                <a:gd name="connsiteY99" fmla="*/ 30163 h 331788"/>
                <a:gd name="connsiteX100" fmla="*/ 168852 w 328613"/>
                <a:gd name="connsiteY100" fmla="*/ 0 h 331788"/>
                <a:gd name="connsiteX101" fmla="*/ 223405 w 328613"/>
                <a:gd name="connsiteY101" fmla="*/ 18145 h 331788"/>
                <a:gd name="connsiteX102" fmla="*/ 231198 w 328613"/>
                <a:gd name="connsiteY102" fmla="*/ 29809 h 331788"/>
                <a:gd name="connsiteX103" fmla="*/ 223405 w 328613"/>
                <a:gd name="connsiteY103" fmla="*/ 40177 h 331788"/>
                <a:gd name="connsiteX104" fmla="*/ 176646 w 328613"/>
                <a:gd name="connsiteY104" fmla="*/ 55730 h 331788"/>
                <a:gd name="connsiteX105" fmla="*/ 176646 w 328613"/>
                <a:gd name="connsiteY105" fmla="*/ 76467 h 331788"/>
                <a:gd name="connsiteX106" fmla="*/ 242888 w 328613"/>
                <a:gd name="connsiteY106" fmla="*/ 110164 h 331788"/>
                <a:gd name="connsiteX107" fmla="*/ 249382 w 328613"/>
                <a:gd name="connsiteY107" fmla="*/ 120532 h 331788"/>
                <a:gd name="connsiteX108" fmla="*/ 249382 w 328613"/>
                <a:gd name="connsiteY108" fmla="*/ 127013 h 331788"/>
                <a:gd name="connsiteX109" fmla="*/ 316923 w 328613"/>
                <a:gd name="connsiteY109" fmla="*/ 127013 h 331788"/>
                <a:gd name="connsiteX110" fmla="*/ 328613 w 328613"/>
                <a:gd name="connsiteY110" fmla="*/ 138677 h 331788"/>
                <a:gd name="connsiteX111" fmla="*/ 328613 w 328613"/>
                <a:gd name="connsiteY111" fmla="*/ 320124 h 331788"/>
                <a:gd name="connsiteX112" fmla="*/ 316923 w 328613"/>
                <a:gd name="connsiteY112" fmla="*/ 331788 h 331788"/>
                <a:gd name="connsiteX113" fmla="*/ 11690 w 328613"/>
                <a:gd name="connsiteY113" fmla="*/ 331788 h 331788"/>
                <a:gd name="connsiteX114" fmla="*/ 0 w 328613"/>
                <a:gd name="connsiteY114" fmla="*/ 320124 h 331788"/>
                <a:gd name="connsiteX115" fmla="*/ 0 w 328613"/>
                <a:gd name="connsiteY115" fmla="*/ 138677 h 331788"/>
                <a:gd name="connsiteX116" fmla="*/ 11690 w 328613"/>
                <a:gd name="connsiteY116" fmla="*/ 127013 h 331788"/>
                <a:gd name="connsiteX117" fmla="*/ 80529 w 328613"/>
                <a:gd name="connsiteY117" fmla="*/ 127013 h 331788"/>
                <a:gd name="connsiteX118" fmla="*/ 80529 w 328613"/>
                <a:gd name="connsiteY118" fmla="*/ 120532 h 331788"/>
                <a:gd name="connsiteX119" fmla="*/ 87024 w 328613"/>
                <a:gd name="connsiteY119" fmla="*/ 110164 h 331788"/>
                <a:gd name="connsiteX120" fmla="*/ 154565 w 328613"/>
                <a:gd name="connsiteY120" fmla="*/ 76467 h 331788"/>
                <a:gd name="connsiteX121" fmla="*/ 154565 w 328613"/>
                <a:gd name="connsiteY121" fmla="*/ 11664 h 331788"/>
                <a:gd name="connsiteX122" fmla="*/ 158461 w 328613"/>
                <a:gd name="connsiteY122" fmla="*/ 2592 h 331788"/>
                <a:gd name="connsiteX123" fmla="*/ 168852 w 328613"/>
                <a:gd name="connsiteY123"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28613" h="331788">
                  <a:moveTo>
                    <a:pt x="270286" y="234950"/>
                  </a:moveTo>
                  <a:cubicBezTo>
                    <a:pt x="270286" y="234950"/>
                    <a:pt x="270286" y="234950"/>
                    <a:pt x="288209" y="234950"/>
                  </a:cubicBezTo>
                  <a:cubicBezTo>
                    <a:pt x="293330" y="234950"/>
                    <a:pt x="298451" y="240179"/>
                    <a:pt x="298451" y="246716"/>
                  </a:cubicBezTo>
                  <a:cubicBezTo>
                    <a:pt x="298451" y="253253"/>
                    <a:pt x="293330" y="257175"/>
                    <a:pt x="288209" y="257175"/>
                  </a:cubicBezTo>
                  <a:cubicBezTo>
                    <a:pt x="288209" y="257175"/>
                    <a:pt x="288209" y="257175"/>
                    <a:pt x="270286" y="257175"/>
                  </a:cubicBezTo>
                  <a:cubicBezTo>
                    <a:pt x="263884" y="257175"/>
                    <a:pt x="258763" y="253253"/>
                    <a:pt x="258763" y="246716"/>
                  </a:cubicBezTo>
                  <a:cubicBezTo>
                    <a:pt x="258763" y="240179"/>
                    <a:pt x="263884" y="234950"/>
                    <a:pt x="270286" y="234950"/>
                  </a:cubicBezTo>
                  <a:close/>
                  <a:moveTo>
                    <a:pt x="45167" y="234950"/>
                  </a:moveTo>
                  <a:cubicBezTo>
                    <a:pt x="45167" y="234950"/>
                    <a:pt x="45167" y="234950"/>
                    <a:pt x="63090" y="234950"/>
                  </a:cubicBezTo>
                  <a:cubicBezTo>
                    <a:pt x="69492" y="234950"/>
                    <a:pt x="74613" y="240179"/>
                    <a:pt x="74613" y="246716"/>
                  </a:cubicBezTo>
                  <a:cubicBezTo>
                    <a:pt x="74613" y="253253"/>
                    <a:pt x="69492" y="257175"/>
                    <a:pt x="63090" y="257175"/>
                  </a:cubicBezTo>
                  <a:cubicBezTo>
                    <a:pt x="63090" y="257175"/>
                    <a:pt x="63090" y="257175"/>
                    <a:pt x="45167" y="257175"/>
                  </a:cubicBezTo>
                  <a:cubicBezTo>
                    <a:pt x="38766" y="257175"/>
                    <a:pt x="34925" y="253253"/>
                    <a:pt x="34925" y="246716"/>
                  </a:cubicBezTo>
                  <a:cubicBezTo>
                    <a:pt x="34925" y="240179"/>
                    <a:pt x="38766" y="234950"/>
                    <a:pt x="45167" y="234950"/>
                  </a:cubicBezTo>
                  <a:close/>
                  <a:moveTo>
                    <a:pt x="184561" y="217488"/>
                  </a:moveTo>
                  <a:cubicBezTo>
                    <a:pt x="184561" y="217488"/>
                    <a:pt x="184561" y="217488"/>
                    <a:pt x="202484" y="217488"/>
                  </a:cubicBezTo>
                  <a:cubicBezTo>
                    <a:pt x="208885" y="217488"/>
                    <a:pt x="212726" y="222717"/>
                    <a:pt x="212726" y="229254"/>
                  </a:cubicBezTo>
                  <a:cubicBezTo>
                    <a:pt x="212726" y="235791"/>
                    <a:pt x="208885" y="239713"/>
                    <a:pt x="202484" y="239713"/>
                  </a:cubicBezTo>
                  <a:cubicBezTo>
                    <a:pt x="202484" y="239713"/>
                    <a:pt x="202484" y="239713"/>
                    <a:pt x="184561" y="239713"/>
                  </a:cubicBezTo>
                  <a:cubicBezTo>
                    <a:pt x="178159" y="239713"/>
                    <a:pt x="173038" y="235791"/>
                    <a:pt x="173038" y="229254"/>
                  </a:cubicBezTo>
                  <a:cubicBezTo>
                    <a:pt x="173038" y="222717"/>
                    <a:pt x="178159" y="217488"/>
                    <a:pt x="184561" y="217488"/>
                  </a:cubicBezTo>
                  <a:close/>
                  <a:moveTo>
                    <a:pt x="130585" y="217488"/>
                  </a:moveTo>
                  <a:cubicBezTo>
                    <a:pt x="130585" y="217488"/>
                    <a:pt x="130585" y="217488"/>
                    <a:pt x="148509" y="217488"/>
                  </a:cubicBezTo>
                  <a:cubicBezTo>
                    <a:pt x="154910" y="217488"/>
                    <a:pt x="158751" y="222717"/>
                    <a:pt x="158751" y="229254"/>
                  </a:cubicBezTo>
                  <a:cubicBezTo>
                    <a:pt x="158751" y="235791"/>
                    <a:pt x="154910" y="239713"/>
                    <a:pt x="148509" y="239713"/>
                  </a:cubicBezTo>
                  <a:cubicBezTo>
                    <a:pt x="148509" y="239713"/>
                    <a:pt x="148509" y="239713"/>
                    <a:pt x="130585" y="239713"/>
                  </a:cubicBezTo>
                  <a:cubicBezTo>
                    <a:pt x="124184" y="239713"/>
                    <a:pt x="119063" y="235791"/>
                    <a:pt x="119063" y="229254"/>
                  </a:cubicBezTo>
                  <a:cubicBezTo>
                    <a:pt x="119063" y="222717"/>
                    <a:pt x="124184" y="217488"/>
                    <a:pt x="130585" y="217488"/>
                  </a:cubicBezTo>
                  <a:close/>
                  <a:moveTo>
                    <a:pt x="270286" y="200025"/>
                  </a:moveTo>
                  <a:cubicBezTo>
                    <a:pt x="270286" y="200025"/>
                    <a:pt x="270286" y="200025"/>
                    <a:pt x="288209" y="200025"/>
                  </a:cubicBezTo>
                  <a:cubicBezTo>
                    <a:pt x="293330" y="200025"/>
                    <a:pt x="298451" y="204881"/>
                    <a:pt x="298451" y="210951"/>
                  </a:cubicBezTo>
                  <a:cubicBezTo>
                    <a:pt x="298451" y="217021"/>
                    <a:pt x="293330" y="220663"/>
                    <a:pt x="288209" y="220663"/>
                  </a:cubicBezTo>
                  <a:cubicBezTo>
                    <a:pt x="288209" y="220663"/>
                    <a:pt x="288209" y="220663"/>
                    <a:pt x="270286" y="220663"/>
                  </a:cubicBezTo>
                  <a:cubicBezTo>
                    <a:pt x="263884" y="220663"/>
                    <a:pt x="258763" y="217021"/>
                    <a:pt x="258763" y="210951"/>
                  </a:cubicBezTo>
                  <a:cubicBezTo>
                    <a:pt x="258763" y="204881"/>
                    <a:pt x="263884" y="200025"/>
                    <a:pt x="270286" y="200025"/>
                  </a:cubicBezTo>
                  <a:close/>
                  <a:moveTo>
                    <a:pt x="45167" y="200025"/>
                  </a:moveTo>
                  <a:cubicBezTo>
                    <a:pt x="45167" y="200025"/>
                    <a:pt x="45167" y="200025"/>
                    <a:pt x="63090" y="200025"/>
                  </a:cubicBezTo>
                  <a:cubicBezTo>
                    <a:pt x="69492" y="200025"/>
                    <a:pt x="74613" y="204881"/>
                    <a:pt x="74613" y="210951"/>
                  </a:cubicBezTo>
                  <a:cubicBezTo>
                    <a:pt x="74613" y="217021"/>
                    <a:pt x="69492" y="220663"/>
                    <a:pt x="63090" y="220663"/>
                  </a:cubicBezTo>
                  <a:cubicBezTo>
                    <a:pt x="63090" y="220663"/>
                    <a:pt x="63090" y="220663"/>
                    <a:pt x="45167" y="220663"/>
                  </a:cubicBezTo>
                  <a:cubicBezTo>
                    <a:pt x="38766" y="220663"/>
                    <a:pt x="34925" y="217021"/>
                    <a:pt x="34925" y="210951"/>
                  </a:cubicBezTo>
                  <a:cubicBezTo>
                    <a:pt x="34925" y="204881"/>
                    <a:pt x="38766" y="200025"/>
                    <a:pt x="45167" y="200025"/>
                  </a:cubicBezTo>
                  <a:close/>
                  <a:moveTo>
                    <a:pt x="184561" y="180975"/>
                  </a:moveTo>
                  <a:cubicBezTo>
                    <a:pt x="184561" y="180975"/>
                    <a:pt x="184561" y="180975"/>
                    <a:pt x="202484" y="180975"/>
                  </a:cubicBezTo>
                  <a:cubicBezTo>
                    <a:pt x="208885" y="180975"/>
                    <a:pt x="212726" y="186204"/>
                    <a:pt x="212726" y="192741"/>
                  </a:cubicBezTo>
                  <a:cubicBezTo>
                    <a:pt x="212726" y="199278"/>
                    <a:pt x="208885" y="203200"/>
                    <a:pt x="202484" y="203200"/>
                  </a:cubicBezTo>
                  <a:cubicBezTo>
                    <a:pt x="202484" y="203200"/>
                    <a:pt x="202484" y="203200"/>
                    <a:pt x="184561" y="203200"/>
                  </a:cubicBezTo>
                  <a:cubicBezTo>
                    <a:pt x="178159" y="203200"/>
                    <a:pt x="173038" y="199278"/>
                    <a:pt x="173038" y="192741"/>
                  </a:cubicBezTo>
                  <a:cubicBezTo>
                    <a:pt x="173038" y="186204"/>
                    <a:pt x="178159" y="180975"/>
                    <a:pt x="184561" y="180975"/>
                  </a:cubicBezTo>
                  <a:close/>
                  <a:moveTo>
                    <a:pt x="130585" y="180975"/>
                  </a:moveTo>
                  <a:cubicBezTo>
                    <a:pt x="130585" y="180975"/>
                    <a:pt x="130585" y="180975"/>
                    <a:pt x="148509" y="180975"/>
                  </a:cubicBezTo>
                  <a:cubicBezTo>
                    <a:pt x="154910" y="180975"/>
                    <a:pt x="158751" y="186204"/>
                    <a:pt x="158751" y="192741"/>
                  </a:cubicBezTo>
                  <a:cubicBezTo>
                    <a:pt x="158751" y="199278"/>
                    <a:pt x="154910" y="203200"/>
                    <a:pt x="148509" y="203200"/>
                  </a:cubicBezTo>
                  <a:cubicBezTo>
                    <a:pt x="148509" y="203200"/>
                    <a:pt x="148509" y="203200"/>
                    <a:pt x="130585" y="203200"/>
                  </a:cubicBezTo>
                  <a:cubicBezTo>
                    <a:pt x="124184" y="203200"/>
                    <a:pt x="119063" y="199278"/>
                    <a:pt x="119063" y="192741"/>
                  </a:cubicBezTo>
                  <a:cubicBezTo>
                    <a:pt x="119063" y="186204"/>
                    <a:pt x="124184" y="180975"/>
                    <a:pt x="130585" y="180975"/>
                  </a:cubicBezTo>
                  <a:close/>
                  <a:moveTo>
                    <a:pt x="270286" y="163513"/>
                  </a:moveTo>
                  <a:cubicBezTo>
                    <a:pt x="270286" y="163513"/>
                    <a:pt x="270286" y="163513"/>
                    <a:pt x="288209" y="163513"/>
                  </a:cubicBezTo>
                  <a:cubicBezTo>
                    <a:pt x="293330" y="163513"/>
                    <a:pt x="298451" y="168742"/>
                    <a:pt x="298451" y="175279"/>
                  </a:cubicBezTo>
                  <a:cubicBezTo>
                    <a:pt x="298451" y="180509"/>
                    <a:pt x="293330" y="185738"/>
                    <a:pt x="288209" y="185738"/>
                  </a:cubicBezTo>
                  <a:cubicBezTo>
                    <a:pt x="288209" y="185738"/>
                    <a:pt x="288209" y="185738"/>
                    <a:pt x="270286" y="185738"/>
                  </a:cubicBezTo>
                  <a:cubicBezTo>
                    <a:pt x="263884" y="185738"/>
                    <a:pt x="258763" y="180509"/>
                    <a:pt x="258763" y="175279"/>
                  </a:cubicBezTo>
                  <a:cubicBezTo>
                    <a:pt x="258763" y="168742"/>
                    <a:pt x="263884" y="163513"/>
                    <a:pt x="270286" y="163513"/>
                  </a:cubicBezTo>
                  <a:close/>
                  <a:moveTo>
                    <a:pt x="45167" y="163513"/>
                  </a:moveTo>
                  <a:cubicBezTo>
                    <a:pt x="45167" y="163513"/>
                    <a:pt x="45167" y="163513"/>
                    <a:pt x="63090" y="163513"/>
                  </a:cubicBezTo>
                  <a:cubicBezTo>
                    <a:pt x="69492" y="163513"/>
                    <a:pt x="74613" y="168742"/>
                    <a:pt x="74613" y="175279"/>
                  </a:cubicBezTo>
                  <a:cubicBezTo>
                    <a:pt x="74613" y="180509"/>
                    <a:pt x="69492" y="185738"/>
                    <a:pt x="63090" y="185738"/>
                  </a:cubicBezTo>
                  <a:cubicBezTo>
                    <a:pt x="63090" y="185738"/>
                    <a:pt x="63090" y="185738"/>
                    <a:pt x="45167" y="185738"/>
                  </a:cubicBezTo>
                  <a:cubicBezTo>
                    <a:pt x="38766" y="185738"/>
                    <a:pt x="34925" y="180509"/>
                    <a:pt x="34925" y="175279"/>
                  </a:cubicBezTo>
                  <a:cubicBezTo>
                    <a:pt x="34925" y="168742"/>
                    <a:pt x="38766" y="163513"/>
                    <a:pt x="45167" y="163513"/>
                  </a:cubicBezTo>
                  <a:close/>
                  <a:moveTo>
                    <a:pt x="249238" y="149225"/>
                  </a:moveTo>
                  <a:lnTo>
                    <a:pt x="249238" y="309563"/>
                  </a:lnTo>
                  <a:lnTo>
                    <a:pt x="306388" y="309563"/>
                  </a:lnTo>
                  <a:lnTo>
                    <a:pt x="306388" y="149225"/>
                  </a:lnTo>
                  <a:close/>
                  <a:moveTo>
                    <a:pt x="22225" y="149225"/>
                  </a:moveTo>
                  <a:lnTo>
                    <a:pt x="22225" y="309563"/>
                  </a:lnTo>
                  <a:lnTo>
                    <a:pt x="80963" y="309563"/>
                  </a:lnTo>
                  <a:lnTo>
                    <a:pt x="80963" y="149225"/>
                  </a:lnTo>
                  <a:close/>
                  <a:moveTo>
                    <a:pt x="184561" y="144463"/>
                  </a:moveTo>
                  <a:cubicBezTo>
                    <a:pt x="184561" y="144463"/>
                    <a:pt x="184561" y="144463"/>
                    <a:pt x="202484" y="144463"/>
                  </a:cubicBezTo>
                  <a:cubicBezTo>
                    <a:pt x="208885" y="144463"/>
                    <a:pt x="212726" y="149692"/>
                    <a:pt x="212726" y="156229"/>
                  </a:cubicBezTo>
                  <a:cubicBezTo>
                    <a:pt x="212726" y="161459"/>
                    <a:pt x="208885" y="166688"/>
                    <a:pt x="202484" y="166688"/>
                  </a:cubicBezTo>
                  <a:cubicBezTo>
                    <a:pt x="202484" y="166688"/>
                    <a:pt x="202484" y="166688"/>
                    <a:pt x="184561" y="166688"/>
                  </a:cubicBezTo>
                  <a:cubicBezTo>
                    <a:pt x="178159" y="166688"/>
                    <a:pt x="173038" y="161459"/>
                    <a:pt x="173038" y="156229"/>
                  </a:cubicBezTo>
                  <a:cubicBezTo>
                    <a:pt x="173038" y="149692"/>
                    <a:pt x="178159" y="144463"/>
                    <a:pt x="184561" y="144463"/>
                  </a:cubicBezTo>
                  <a:close/>
                  <a:moveTo>
                    <a:pt x="130585" y="144463"/>
                  </a:moveTo>
                  <a:cubicBezTo>
                    <a:pt x="130585" y="144463"/>
                    <a:pt x="130585" y="144463"/>
                    <a:pt x="148509" y="144463"/>
                  </a:cubicBezTo>
                  <a:cubicBezTo>
                    <a:pt x="154910" y="144463"/>
                    <a:pt x="158751" y="149692"/>
                    <a:pt x="158751" y="156229"/>
                  </a:cubicBezTo>
                  <a:cubicBezTo>
                    <a:pt x="158751" y="161459"/>
                    <a:pt x="154910" y="166688"/>
                    <a:pt x="148509" y="166688"/>
                  </a:cubicBezTo>
                  <a:cubicBezTo>
                    <a:pt x="148509" y="166688"/>
                    <a:pt x="148509" y="166688"/>
                    <a:pt x="130585" y="166688"/>
                  </a:cubicBezTo>
                  <a:cubicBezTo>
                    <a:pt x="124184" y="166688"/>
                    <a:pt x="119063" y="161459"/>
                    <a:pt x="119063" y="156229"/>
                  </a:cubicBezTo>
                  <a:cubicBezTo>
                    <a:pt x="119063" y="149692"/>
                    <a:pt x="124184" y="144463"/>
                    <a:pt x="130585" y="144463"/>
                  </a:cubicBezTo>
                  <a:close/>
                  <a:moveTo>
                    <a:pt x="165100" y="95250"/>
                  </a:moveTo>
                  <a:lnTo>
                    <a:pt x="103188" y="127000"/>
                  </a:lnTo>
                  <a:lnTo>
                    <a:pt x="103188" y="309563"/>
                  </a:lnTo>
                  <a:lnTo>
                    <a:pt x="227013" y="309563"/>
                  </a:lnTo>
                  <a:lnTo>
                    <a:pt x="227013" y="127000"/>
                  </a:lnTo>
                  <a:close/>
                  <a:moveTo>
                    <a:pt x="176213" y="23813"/>
                  </a:moveTo>
                  <a:lnTo>
                    <a:pt x="176213" y="34926"/>
                  </a:lnTo>
                  <a:lnTo>
                    <a:pt x="200026" y="30163"/>
                  </a:lnTo>
                  <a:close/>
                  <a:moveTo>
                    <a:pt x="168852" y="0"/>
                  </a:moveTo>
                  <a:cubicBezTo>
                    <a:pt x="168852" y="0"/>
                    <a:pt x="168852" y="0"/>
                    <a:pt x="223405" y="18145"/>
                  </a:cubicBezTo>
                  <a:cubicBezTo>
                    <a:pt x="227302" y="20737"/>
                    <a:pt x="231198" y="24625"/>
                    <a:pt x="231198" y="29809"/>
                  </a:cubicBezTo>
                  <a:cubicBezTo>
                    <a:pt x="231198" y="33697"/>
                    <a:pt x="227302" y="37585"/>
                    <a:pt x="223405" y="40177"/>
                  </a:cubicBezTo>
                  <a:cubicBezTo>
                    <a:pt x="223405" y="40177"/>
                    <a:pt x="223405" y="40177"/>
                    <a:pt x="176646" y="55730"/>
                  </a:cubicBezTo>
                  <a:cubicBezTo>
                    <a:pt x="176646" y="55730"/>
                    <a:pt x="176646" y="55730"/>
                    <a:pt x="176646" y="76467"/>
                  </a:cubicBezTo>
                  <a:cubicBezTo>
                    <a:pt x="176646" y="76467"/>
                    <a:pt x="176646" y="76467"/>
                    <a:pt x="242888" y="110164"/>
                  </a:cubicBezTo>
                  <a:cubicBezTo>
                    <a:pt x="246785" y="112756"/>
                    <a:pt x="249382" y="115348"/>
                    <a:pt x="249382" y="120532"/>
                  </a:cubicBezTo>
                  <a:cubicBezTo>
                    <a:pt x="249382" y="120532"/>
                    <a:pt x="249382" y="120532"/>
                    <a:pt x="249382" y="127013"/>
                  </a:cubicBezTo>
                  <a:cubicBezTo>
                    <a:pt x="249382" y="127013"/>
                    <a:pt x="249382" y="127013"/>
                    <a:pt x="316923" y="127013"/>
                  </a:cubicBezTo>
                  <a:cubicBezTo>
                    <a:pt x="323418" y="127013"/>
                    <a:pt x="328613" y="132197"/>
                    <a:pt x="328613" y="138677"/>
                  </a:cubicBezTo>
                  <a:cubicBezTo>
                    <a:pt x="328613" y="138677"/>
                    <a:pt x="328613" y="138677"/>
                    <a:pt x="328613" y="320124"/>
                  </a:cubicBezTo>
                  <a:cubicBezTo>
                    <a:pt x="328613" y="326604"/>
                    <a:pt x="323418" y="331788"/>
                    <a:pt x="316923" y="331788"/>
                  </a:cubicBezTo>
                  <a:lnTo>
                    <a:pt x="11690" y="331788"/>
                  </a:lnTo>
                  <a:cubicBezTo>
                    <a:pt x="5195" y="331788"/>
                    <a:pt x="0" y="326604"/>
                    <a:pt x="0" y="320124"/>
                  </a:cubicBezTo>
                  <a:cubicBezTo>
                    <a:pt x="0" y="320124"/>
                    <a:pt x="0" y="320124"/>
                    <a:pt x="0" y="138677"/>
                  </a:cubicBezTo>
                  <a:cubicBezTo>
                    <a:pt x="0" y="132197"/>
                    <a:pt x="5195" y="127013"/>
                    <a:pt x="11690" y="127013"/>
                  </a:cubicBezTo>
                  <a:cubicBezTo>
                    <a:pt x="11690" y="127013"/>
                    <a:pt x="11690" y="127013"/>
                    <a:pt x="80529" y="127013"/>
                  </a:cubicBezTo>
                  <a:cubicBezTo>
                    <a:pt x="80529" y="127013"/>
                    <a:pt x="80529" y="127013"/>
                    <a:pt x="80529" y="120532"/>
                  </a:cubicBezTo>
                  <a:cubicBezTo>
                    <a:pt x="80529" y="115348"/>
                    <a:pt x="83127" y="112756"/>
                    <a:pt x="87024" y="110164"/>
                  </a:cubicBezTo>
                  <a:cubicBezTo>
                    <a:pt x="87024" y="110164"/>
                    <a:pt x="87024" y="110164"/>
                    <a:pt x="154565" y="76467"/>
                  </a:cubicBezTo>
                  <a:cubicBezTo>
                    <a:pt x="154565" y="76467"/>
                    <a:pt x="154565" y="76467"/>
                    <a:pt x="154565" y="11664"/>
                  </a:cubicBezTo>
                  <a:cubicBezTo>
                    <a:pt x="154565" y="7776"/>
                    <a:pt x="155864" y="3888"/>
                    <a:pt x="158461" y="2592"/>
                  </a:cubicBezTo>
                  <a:cubicBezTo>
                    <a:pt x="161059" y="0"/>
                    <a:pt x="164956" y="0"/>
                    <a:pt x="16885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矩形 25"/>
            <p:cNvSpPr/>
            <p:nvPr/>
          </p:nvSpPr>
          <p:spPr>
            <a:xfrm>
              <a:off x="9693024" y="3657539"/>
              <a:ext cx="1433995" cy="307777"/>
            </a:xfrm>
            <a:prstGeom prst="rect">
              <a:avLst/>
            </a:prstGeom>
          </p:spPr>
          <p:txBody>
            <a:bodyPr wrap="none">
              <a:normAutofit/>
            </a:bodyPr>
            <a:lstStyle/>
            <a:p>
              <a:pPr algn="ctr"/>
              <a:r>
                <a:rPr lang="zh-CN" altLang="en-US" sz="1400" b="1" dirty="0">
                  <a:latin typeface="微软雅黑" panose="020B0503020204020204" pitchFamily="34" charset="-122"/>
                  <a:ea typeface="微软雅黑" panose="020B0503020204020204" pitchFamily="34" charset="-122"/>
                  <a:sym typeface="Source Han Serif SC" panose="02020400000000000000" pitchFamily="18" charset="-122"/>
                </a:rPr>
                <a:t>输入标题文本</a:t>
              </a:r>
              <a:endParaRPr lang="zh-CN" altLang="en-US" sz="1400"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2" name="组合 31"/>
          <p:cNvGrpSpPr/>
          <p:nvPr/>
        </p:nvGrpSpPr>
        <p:grpSpPr>
          <a:xfrm>
            <a:off x="358843" y="258614"/>
            <a:ext cx="3296425" cy="825902"/>
            <a:chOff x="2720780" y="2399708"/>
            <a:chExt cx="3297188" cy="826093"/>
          </a:xfrm>
        </p:grpSpPr>
        <p:grpSp>
          <p:nvGrpSpPr>
            <p:cNvPr id="33" name="组合 32"/>
            <p:cNvGrpSpPr/>
            <p:nvPr/>
          </p:nvGrpSpPr>
          <p:grpSpPr>
            <a:xfrm>
              <a:off x="2993665" y="2399708"/>
              <a:ext cx="3024303" cy="826093"/>
              <a:chOff x="2169160" y="2573867"/>
              <a:chExt cx="3024303" cy="826093"/>
            </a:xfrm>
          </p:grpSpPr>
          <p:sp>
            <p:nvSpPr>
              <p:cNvPr id="35" name="文本框 34"/>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文本框 35"/>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37" name="直接连接符 36"/>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4" name="矩形 33"/>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0-#ppt_w/2"/>
                                          </p:val>
                                        </p:tav>
                                        <p:tav tm="100000">
                                          <p:val>
                                            <p:strVal val="#ppt_x"/>
                                          </p:val>
                                        </p:tav>
                                      </p:tavLst>
                                    </p:anim>
                                    <p:anim calcmode="lin" valueType="num">
                                      <p:cBhvr additive="base">
                                        <p:cTn id="3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812574" y="2049674"/>
            <a:ext cx="3358912" cy="3196062"/>
            <a:chOff x="2057067" y="2527739"/>
            <a:chExt cx="2732377" cy="2599902"/>
          </a:xfrm>
        </p:grpSpPr>
        <p:sp>
          <p:nvSpPr>
            <p:cNvPr id="11" name="Shape 2190"/>
            <p:cNvSpPr/>
            <p:nvPr/>
          </p:nvSpPr>
          <p:spPr>
            <a:xfrm rot="5400000">
              <a:off x="2060982" y="2550678"/>
              <a:ext cx="2577600" cy="2576326"/>
            </a:xfrm>
            <a:prstGeom prst="ellipse">
              <a:avLst/>
            </a:prstGeom>
            <a:solidFill>
              <a:schemeClr val="accent1"/>
            </a:solidFill>
            <a:ln w="12700" cap="flat">
              <a:noFill/>
              <a:miter lim="400000"/>
            </a:ln>
            <a:effectLst/>
          </p:spPr>
          <p:txBody>
            <a:bodyPr wrap="square" lIns="50800" tIns="50800" rIns="50800" bIns="508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Shape 2191"/>
            <p:cNvSpPr/>
            <p:nvPr/>
          </p:nvSpPr>
          <p:spPr>
            <a:xfrm>
              <a:off x="2991629" y="3104364"/>
              <a:ext cx="682312" cy="85725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 name="Shape 2195"/>
            <p:cNvSpPr/>
            <p:nvPr/>
          </p:nvSpPr>
          <p:spPr>
            <a:xfrm>
              <a:off x="2082467" y="2536520"/>
              <a:ext cx="440906" cy="4409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solidFill>
                <a:srgbClr val="F9FDFD"/>
              </a:solidFill>
              <a:miter lim="400000"/>
            </a:ln>
            <a:effectLst/>
          </p:spPr>
          <p:txBody>
            <a:bodyPr wrap="square" lIns="50800" tIns="50800" rIns="50800" bIns="508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Shape 2196"/>
            <p:cNvSpPr/>
            <p:nvPr/>
          </p:nvSpPr>
          <p:spPr>
            <a:xfrm>
              <a:off x="2210005" y="2660188"/>
              <a:ext cx="185830" cy="193571"/>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Shape 2202"/>
            <p:cNvSpPr/>
            <p:nvPr/>
          </p:nvSpPr>
          <p:spPr>
            <a:xfrm>
              <a:off x="4183926" y="2527739"/>
              <a:ext cx="440906" cy="4409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solidFill>
                <a:srgbClr val="F9FDFD"/>
              </a:solidFill>
              <a:miter lim="400000"/>
            </a:ln>
            <a:effectLst/>
          </p:spPr>
          <p:txBody>
            <a:bodyPr wrap="square" lIns="50800" tIns="50800" rIns="50800" bIns="508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Shape 2203"/>
            <p:cNvSpPr/>
            <p:nvPr/>
          </p:nvSpPr>
          <p:spPr>
            <a:xfrm>
              <a:off x="4292026" y="2694723"/>
              <a:ext cx="207144" cy="124300"/>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Shape 2205"/>
            <p:cNvSpPr/>
            <p:nvPr/>
          </p:nvSpPr>
          <p:spPr>
            <a:xfrm>
              <a:off x="4348538" y="3547929"/>
              <a:ext cx="440906" cy="4409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solidFill>
                <a:srgbClr val="F9FDFD"/>
              </a:solidFill>
              <a:miter lim="400000"/>
            </a:ln>
            <a:effectLst/>
          </p:spPr>
          <p:txBody>
            <a:bodyPr wrap="square" lIns="50800" tIns="50800" rIns="50800" bIns="508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Shape 2206"/>
            <p:cNvSpPr/>
            <p:nvPr/>
          </p:nvSpPr>
          <p:spPr>
            <a:xfrm>
              <a:off x="4465682" y="3700221"/>
              <a:ext cx="189056" cy="153883"/>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Shape 2208"/>
            <p:cNvSpPr/>
            <p:nvPr/>
          </p:nvSpPr>
          <p:spPr>
            <a:xfrm>
              <a:off x="4200546" y="4663650"/>
              <a:ext cx="440906" cy="4409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solidFill>
                <a:srgbClr val="F9FDFD"/>
              </a:solidFill>
              <a:miter lim="400000"/>
            </a:ln>
            <a:effectLst/>
          </p:spPr>
          <p:txBody>
            <a:bodyPr wrap="square" lIns="50800" tIns="50800" rIns="50800" bIns="508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Shape 2209"/>
            <p:cNvSpPr/>
            <p:nvPr/>
          </p:nvSpPr>
          <p:spPr>
            <a:xfrm>
              <a:off x="4338931" y="4810816"/>
              <a:ext cx="164135" cy="164137"/>
            </a:xfrm>
            <a:custGeom>
              <a:avLst/>
              <a:gdLst/>
              <a:ahLst/>
              <a:cxnLst>
                <a:cxn ang="0">
                  <a:pos x="wd2" y="hd2"/>
                </a:cxn>
                <a:cxn ang="5400000">
                  <a:pos x="wd2" y="hd2"/>
                </a:cxn>
                <a:cxn ang="10800000">
                  <a:pos x="wd2" y="hd2"/>
                </a:cxn>
                <a:cxn ang="16200000">
                  <a:pos x="wd2" y="hd2"/>
                </a:cxn>
              </a:cxnLst>
              <a:rect l="0" t="0" r="r" b="b"/>
              <a:pathLst>
                <a:path w="19314" h="19315" extrusionOk="0">
                  <a:moveTo>
                    <a:pt x="11140" y="11141"/>
                  </a:moveTo>
                  <a:cubicBezTo>
                    <a:pt x="9229" y="13052"/>
                    <a:pt x="7015" y="14879"/>
                    <a:pt x="6140" y="14004"/>
                  </a:cubicBezTo>
                  <a:cubicBezTo>
                    <a:pt x="4888" y="12751"/>
                    <a:pt x="4115" y="11660"/>
                    <a:pt x="1355" y="13880"/>
                  </a:cubicBezTo>
                  <a:cubicBezTo>
                    <a:pt x="-1407" y="16100"/>
                    <a:pt x="714" y="17579"/>
                    <a:pt x="1927" y="18793"/>
                  </a:cubicBezTo>
                  <a:cubicBezTo>
                    <a:pt x="3327" y="20193"/>
                    <a:pt x="8547" y="18867"/>
                    <a:pt x="13707" y="13708"/>
                  </a:cubicBezTo>
                  <a:cubicBezTo>
                    <a:pt x="18866" y="8548"/>
                    <a:pt x="20193" y="3327"/>
                    <a:pt x="18792" y="1927"/>
                  </a:cubicBezTo>
                  <a:cubicBezTo>
                    <a:pt x="17578" y="713"/>
                    <a:pt x="16098" y="-1407"/>
                    <a:pt x="13880" y="1355"/>
                  </a:cubicBezTo>
                  <a:cubicBezTo>
                    <a:pt x="11661" y="4115"/>
                    <a:pt x="12751" y="4888"/>
                    <a:pt x="14004" y="6141"/>
                  </a:cubicBezTo>
                  <a:cubicBezTo>
                    <a:pt x="14879" y="7015"/>
                    <a:pt x="13052" y="9228"/>
                    <a:pt x="11140" y="11141"/>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Shape 2211"/>
            <p:cNvSpPr/>
            <p:nvPr/>
          </p:nvSpPr>
          <p:spPr>
            <a:xfrm>
              <a:off x="2057067" y="4672431"/>
              <a:ext cx="440906" cy="4409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solidFill>
                <a:srgbClr val="F9FDFD"/>
              </a:solidFill>
              <a:miter lim="400000"/>
            </a:ln>
            <a:effectLst/>
          </p:spPr>
          <p:txBody>
            <a:bodyPr wrap="square" lIns="50800" tIns="50800" rIns="50800" bIns="508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Shape 2212"/>
            <p:cNvSpPr/>
            <p:nvPr/>
          </p:nvSpPr>
          <p:spPr>
            <a:xfrm>
              <a:off x="2193854" y="4789976"/>
              <a:ext cx="167332" cy="188254"/>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文本框 24"/>
            <p:cNvSpPr txBox="1"/>
            <p:nvPr/>
          </p:nvSpPr>
          <p:spPr>
            <a:xfrm rot="16200000">
              <a:off x="3132849" y="3667517"/>
              <a:ext cx="375551" cy="1089282"/>
            </a:xfrm>
            <a:prstGeom prst="rect">
              <a:avLst/>
            </a:prstGeom>
            <a:noFill/>
          </p:spPr>
          <p:txBody>
            <a:bodyPr vert="eaVert"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Text here</a:t>
              </a:r>
              <a:endParaRPr lang="zh-CN" altLang="en-US"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aphicFrame>
        <p:nvGraphicFramePr>
          <p:cNvPr id="27" name="Chart 39"/>
          <p:cNvGraphicFramePr/>
          <p:nvPr/>
        </p:nvGraphicFramePr>
        <p:xfrm>
          <a:off x="6193438" y="1697675"/>
          <a:ext cx="1702824" cy="1337598"/>
        </p:xfrm>
        <a:graphic>
          <a:graphicData uri="http://schemas.openxmlformats.org/drawingml/2006/chart">
            <c:chart xmlns:c="http://schemas.openxmlformats.org/drawingml/2006/chart" xmlns:r="http://schemas.openxmlformats.org/officeDocument/2006/relationships" r:id="rId1"/>
          </a:graphicData>
        </a:graphic>
      </p:graphicFrame>
      <p:sp>
        <p:nvSpPr>
          <p:cNvPr id="28" name="Content Placeholder 2"/>
          <p:cNvSpPr txBox="1"/>
          <p:nvPr/>
        </p:nvSpPr>
        <p:spPr>
          <a:xfrm>
            <a:off x="6705460" y="2067430"/>
            <a:ext cx="684653" cy="25483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8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20%</a:t>
            </a:r>
            <a:endParaRPr lang="en-US" sz="18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aphicFrame>
        <p:nvGraphicFramePr>
          <p:cNvPr id="33" name="Chart 39"/>
          <p:cNvGraphicFramePr/>
          <p:nvPr/>
        </p:nvGraphicFramePr>
        <p:xfrm>
          <a:off x="6193438" y="3767775"/>
          <a:ext cx="1702824" cy="1337598"/>
        </p:xfrm>
        <a:graphic>
          <a:graphicData uri="http://schemas.openxmlformats.org/drawingml/2006/chart">
            <c:chart xmlns:c="http://schemas.openxmlformats.org/drawingml/2006/chart" xmlns:r="http://schemas.openxmlformats.org/officeDocument/2006/relationships" r:id="rId2"/>
          </a:graphicData>
        </a:graphic>
      </p:graphicFrame>
      <p:sp>
        <p:nvSpPr>
          <p:cNvPr id="34" name="Content Placeholder 2"/>
          <p:cNvSpPr txBox="1"/>
          <p:nvPr/>
        </p:nvSpPr>
        <p:spPr>
          <a:xfrm>
            <a:off x="6705460" y="4137530"/>
            <a:ext cx="684653" cy="25483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8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10%</a:t>
            </a:r>
            <a:endParaRPr lang="en-US" sz="18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aphicFrame>
        <p:nvGraphicFramePr>
          <p:cNvPr id="36" name="Chart 39"/>
          <p:cNvGraphicFramePr/>
          <p:nvPr/>
        </p:nvGraphicFramePr>
        <p:xfrm>
          <a:off x="8352438" y="3717997"/>
          <a:ext cx="1702824" cy="1337598"/>
        </p:xfrm>
        <a:graphic>
          <a:graphicData uri="http://schemas.openxmlformats.org/drawingml/2006/chart">
            <c:chart xmlns:c="http://schemas.openxmlformats.org/drawingml/2006/chart" xmlns:r="http://schemas.openxmlformats.org/officeDocument/2006/relationships" r:id="rId3"/>
          </a:graphicData>
        </a:graphic>
      </p:graphicFrame>
      <p:sp>
        <p:nvSpPr>
          <p:cNvPr id="37" name="Content Placeholder 2"/>
          <p:cNvSpPr txBox="1"/>
          <p:nvPr/>
        </p:nvSpPr>
        <p:spPr>
          <a:xfrm>
            <a:off x="8864460" y="4087752"/>
            <a:ext cx="684653" cy="25483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8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50%</a:t>
            </a:r>
            <a:endParaRPr lang="en-US" sz="18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aphicFrame>
        <p:nvGraphicFramePr>
          <p:cNvPr id="42" name="Chart 39"/>
          <p:cNvGraphicFramePr/>
          <p:nvPr/>
        </p:nvGraphicFramePr>
        <p:xfrm>
          <a:off x="8356229" y="1697675"/>
          <a:ext cx="1702824" cy="1337598"/>
        </p:xfrm>
        <a:graphic>
          <a:graphicData uri="http://schemas.openxmlformats.org/drawingml/2006/chart">
            <c:chart xmlns:c="http://schemas.openxmlformats.org/drawingml/2006/chart" xmlns:r="http://schemas.openxmlformats.org/officeDocument/2006/relationships" r:id="rId4"/>
          </a:graphicData>
        </a:graphic>
      </p:graphicFrame>
      <p:sp>
        <p:nvSpPr>
          <p:cNvPr id="43" name="Content Placeholder 2"/>
          <p:cNvSpPr txBox="1"/>
          <p:nvPr/>
        </p:nvSpPr>
        <p:spPr>
          <a:xfrm>
            <a:off x="8868251" y="2067430"/>
            <a:ext cx="684653" cy="25483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8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20%</a:t>
            </a:r>
            <a:endParaRPr lang="en-US" sz="18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4" name="文本框 43"/>
          <p:cNvSpPr txBox="1"/>
          <p:nvPr/>
        </p:nvSpPr>
        <p:spPr>
          <a:xfrm>
            <a:off x="6573198" y="3201991"/>
            <a:ext cx="2008689"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5" name="文本框 44"/>
          <p:cNvSpPr txBox="1"/>
          <p:nvPr/>
        </p:nvSpPr>
        <p:spPr>
          <a:xfrm>
            <a:off x="6573197" y="2956145"/>
            <a:ext cx="106581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6" name="文本框 45"/>
          <p:cNvSpPr txBox="1"/>
          <p:nvPr/>
        </p:nvSpPr>
        <p:spPr>
          <a:xfrm>
            <a:off x="8735988" y="3201991"/>
            <a:ext cx="2008689"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7" name="文本框 46"/>
          <p:cNvSpPr txBox="1"/>
          <p:nvPr/>
        </p:nvSpPr>
        <p:spPr>
          <a:xfrm>
            <a:off x="8735987" y="2956145"/>
            <a:ext cx="106581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8" name="文本框 47"/>
          <p:cNvSpPr txBox="1"/>
          <p:nvPr/>
        </p:nvSpPr>
        <p:spPr>
          <a:xfrm>
            <a:off x="6573198" y="5245420"/>
            <a:ext cx="2008689"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9" name="文本框 48"/>
          <p:cNvSpPr txBox="1"/>
          <p:nvPr/>
        </p:nvSpPr>
        <p:spPr>
          <a:xfrm>
            <a:off x="6573197" y="4999574"/>
            <a:ext cx="106581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0" name="文本框 49"/>
          <p:cNvSpPr txBox="1"/>
          <p:nvPr/>
        </p:nvSpPr>
        <p:spPr>
          <a:xfrm>
            <a:off x="8735988" y="5245420"/>
            <a:ext cx="2008689"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1" name="文本框 50"/>
          <p:cNvSpPr txBox="1"/>
          <p:nvPr/>
        </p:nvSpPr>
        <p:spPr>
          <a:xfrm>
            <a:off x="8735987" y="4999574"/>
            <a:ext cx="1065814"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9" name="组合 38"/>
          <p:cNvGrpSpPr/>
          <p:nvPr/>
        </p:nvGrpSpPr>
        <p:grpSpPr>
          <a:xfrm>
            <a:off x="358843" y="258614"/>
            <a:ext cx="3296425" cy="825902"/>
            <a:chOff x="2720780" y="2399708"/>
            <a:chExt cx="3297188" cy="826093"/>
          </a:xfrm>
        </p:grpSpPr>
        <p:grpSp>
          <p:nvGrpSpPr>
            <p:cNvPr id="40" name="组合 39"/>
            <p:cNvGrpSpPr/>
            <p:nvPr/>
          </p:nvGrpSpPr>
          <p:grpSpPr>
            <a:xfrm>
              <a:off x="2993665" y="2399708"/>
              <a:ext cx="3024303" cy="826093"/>
              <a:chOff x="2169160" y="2573867"/>
              <a:chExt cx="3024303" cy="826093"/>
            </a:xfrm>
          </p:grpSpPr>
          <p:sp>
            <p:nvSpPr>
              <p:cNvPr id="52" name="文本框 51"/>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3" name="文本框 52"/>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54" name="直接连接符 53"/>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1" name="矩形 40"/>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1000" fill="hold"/>
                                        <p:tgtEl>
                                          <p:spTgt spid="44"/>
                                        </p:tgtEl>
                                        <p:attrNameLst>
                                          <p:attrName>ppt_w</p:attrName>
                                        </p:attrNameLst>
                                      </p:cBhvr>
                                      <p:tavLst>
                                        <p:tav tm="0">
                                          <p:val>
                                            <p:strVal val="#ppt_w*0.70"/>
                                          </p:val>
                                        </p:tav>
                                        <p:tav tm="100000">
                                          <p:val>
                                            <p:strVal val="#ppt_w"/>
                                          </p:val>
                                        </p:tav>
                                      </p:tavLst>
                                    </p:anim>
                                    <p:anim calcmode="lin" valueType="num">
                                      <p:cBhvr>
                                        <p:cTn id="12" dur="1000" fill="hold"/>
                                        <p:tgtEl>
                                          <p:spTgt spid="44"/>
                                        </p:tgtEl>
                                        <p:attrNameLst>
                                          <p:attrName>ppt_h</p:attrName>
                                        </p:attrNameLst>
                                      </p:cBhvr>
                                      <p:tavLst>
                                        <p:tav tm="0">
                                          <p:val>
                                            <p:strVal val="#ppt_h"/>
                                          </p:val>
                                        </p:tav>
                                        <p:tav tm="100000">
                                          <p:val>
                                            <p:strVal val="#ppt_h"/>
                                          </p:val>
                                        </p:tav>
                                      </p:tavLst>
                                    </p:anim>
                                    <p:animEffect transition="in" filter="fade">
                                      <p:cBhvr>
                                        <p:cTn id="13" dur="1000"/>
                                        <p:tgtEl>
                                          <p:spTgt spid="44"/>
                                        </p:tgtEl>
                                      </p:cBhvr>
                                    </p:animEffect>
                                  </p:childTnLst>
                                </p:cTn>
                              </p:par>
                            </p:childTnLst>
                          </p:cTn>
                        </p:par>
                        <p:par>
                          <p:cTn id="14" fill="hold">
                            <p:stCondLst>
                              <p:cond delay="1500"/>
                            </p:stCondLst>
                            <p:childTnLst>
                              <p:par>
                                <p:cTn id="15" presetID="55"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strVal val="#ppt_w*0.70"/>
                                          </p:val>
                                        </p:tav>
                                        <p:tav tm="100000">
                                          <p:val>
                                            <p:strVal val="#ppt_w"/>
                                          </p:val>
                                        </p:tav>
                                      </p:tavLst>
                                    </p:anim>
                                    <p:anim calcmode="lin" valueType="num">
                                      <p:cBhvr>
                                        <p:cTn id="18" dur="1000" fill="hold"/>
                                        <p:tgtEl>
                                          <p:spTgt spid="45"/>
                                        </p:tgtEl>
                                        <p:attrNameLst>
                                          <p:attrName>ppt_h</p:attrName>
                                        </p:attrNameLst>
                                      </p:cBhvr>
                                      <p:tavLst>
                                        <p:tav tm="0">
                                          <p:val>
                                            <p:strVal val="#ppt_h"/>
                                          </p:val>
                                        </p:tav>
                                        <p:tav tm="100000">
                                          <p:val>
                                            <p:strVal val="#ppt_h"/>
                                          </p:val>
                                        </p:tav>
                                      </p:tavLst>
                                    </p:anim>
                                    <p:animEffect transition="in" filter="fade">
                                      <p:cBhvr>
                                        <p:cTn id="19" dur="1000"/>
                                        <p:tgtEl>
                                          <p:spTgt spid="45"/>
                                        </p:tgtEl>
                                      </p:cBhvr>
                                    </p:animEffect>
                                  </p:childTnLst>
                                </p:cTn>
                              </p:par>
                            </p:childTnLst>
                          </p:cTn>
                        </p:par>
                        <p:par>
                          <p:cTn id="20" fill="hold">
                            <p:stCondLst>
                              <p:cond delay="2500"/>
                            </p:stCondLst>
                            <p:childTnLst>
                              <p:par>
                                <p:cTn id="21" presetID="55"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1000" fill="hold"/>
                                        <p:tgtEl>
                                          <p:spTgt spid="46"/>
                                        </p:tgtEl>
                                        <p:attrNameLst>
                                          <p:attrName>ppt_w</p:attrName>
                                        </p:attrNameLst>
                                      </p:cBhvr>
                                      <p:tavLst>
                                        <p:tav tm="0">
                                          <p:val>
                                            <p:strVal val="#ppt_w*0.70"/>
                                          </p:val>
                                        </p:tav>
                                        <p:tav tm="100000">
                                          <p:val>
                                            <p:strVal val="#ppt_w"/>
                                          </p:val>
                                        </p:tav>
                                      </p:tavLst>
                                    </p:anim>
                                    <p:anim calcmode="lin" valueType="num">
                                      <p:cBhvr>
                                        <p:cTn id="24" dur="1000" fill="hold"/>
                                        <p:tgtEl>
                                          <p:spTgt spid="46"/>
                                        </p:tgtEl>
                                        <p:attrNameLst>
                                          <p:attrName>ppt_h</p:attrName>
                                        </p:attrNameLst>
                                      </p:cBhvr>
                                      <p:tavLst>
                                        <p:tav tm="0">
                                          <p:val>
                                            <p:strVal val="#ppt_h"/>
                                          </p:val>
                                        </p:tav>
                                        <p:tav tm="100000">
                                          <p:val>
                                            <p:strVal val="#ppt_h"/>
                                          </p:val>
                                        </p:tav>
                                      </p:tavLst>
                                    </p:anim>
                                    <p:animEffect transition="in" filter="fade">
                                      <p:cBhvr>
                                        <p:cTn id="25" dur="1000"/>
                                        <p:tgtEl>
                                          <p:spTgt spid="46"/>
                                        </p:tgtEl>
                                      </p:cBhvr>
                                    </p:animEffect>
                                  </p:childTnLst>
                                </p:cTn>
                              </p:par>
                            </p:childTnLst>
                          </p:cTn>
                        </p:par>
                        <p:par>
                          <p:cTn id="26" fill="hold">
                            <p:stCondLst>
                              <p:cond delay="3500"/>
                            </p:stCondLst>
                            <p:childTnLst>
                              <p:par>
                                <p:cTn id="27" presetID="55"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1000" fill="hold"/>
                                        <p:tgtEl>
                                          <p:spTgt spid="47"/>
                                        </p:tgtEl>
                                        <p:attrNameLst>
                                          <p:attrName>ppt_w</p:attrName>
                                        </p:attrNameLst>
                                      </p:cBhvr>
                                      <p:tavLst>
                                        <p:tav tm="0">
                                          <p:val>
                                            <p:strVal val="#ppt_w*0.70"/>
                                          </p:val>
                                        </p:tav>
                                        <p:tav tm="100000">
                                          <p:val>
                                            <p:strVal val="#ppt_w"/>
                                          </p:val>
                                        </p:tav>
                                      </p:tavLst>
                                    </p:anim>
                                    <p:anim calcmode="lin" valueType="num">
                                      <p:cBhvr>
                                        <p:cTn id="30" dur="1000" fill="hold"/>
                                        <p:tgtEl>
                                          <p:spTgt spid="47"/>
                                        </p:tgtEl>
                                        <p:attrNameLst>
                                          <p:attrName>ppt_h</p:attrName>
                                        </p:attrNameLst>
                                      </p:cBhvr>
                                      <p:tavLst>
                                        <p:tav tm="0">
                                          <p:val>
                                            <p:strVal val="#ppt_h"/>
                                          </p:val>
                                        </p:tav>
                                        <p:tav tm="100000">
                                          <p:val>
                                            <p:strVal val="#ppt_h"/>
                                          </p:val>
                                        </p:tav>
                                      </p:tavLst>
                                    </p:anim>
                                    <p:animEffect transition="in" filter="fade">
                                      <p:cBhvr>
                                        <p:cTn id="31" dur="1000"/>
                                        <p:tgtEl>
                                          <p:spTgt spid="47"/>
                                        </p:tgtEl>
                                      </p:cBhvr>
                                    </p:animEffect>
                                  </p:childTnLst>
                                </p:cTn>
                              </p:par>
                            </p:childTnLst>
                          </p:cTn>
                        </p:par>
                        <p:par>
                          <p:cTn id="32" fill="hold">
                            <p:stCondLst>
                              <p:cond delay="4500"/>
                            </p:stCondLst>
                            <p:childTnLst>
                              <p:par>
                                <p:cTn id="33" presetID="55" presetClass="entr" presetSubtype="0"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1000" fill="hold"/>
                                        <p:tgtEl>
                                          <p:spTgt spid="48"/>
                                        </p:tgtEl>
                                        <p:attrNameLst>
                                          <p:attrName>ppt_w</p:attrName>
                                        </p:attrNameLst>
                                      </p:cBhvr>
                                      <p:tavLst>
                                        <p:tav tm="0">
                                          <p:val>
                                            <p:strVal val="#ppt_w*0.70"/>
                                          </p:val>
                                        </p:tav>
                                        <p:tav tm="100000">
                                          <p:val>
                                            <p:strVal val="#ppt_w"/>
                                          </p:val>
                                        </p:tav>
                                      </p:tavLst>
                                    </p:anim>
                                    <p:anim calcmode="lin" valueType="num">
                                      <p:cBhvr>
                                        <p:cTn id="36" dur="1000" fill="hold"/>
                                        <p:tgtEl>
                                          <p:spTgt spid="48"/>
                                        </p:tgtEl>
                                        <p:attrNameLst>
                                          <p:attrName>ppt_h</p:attrName>
                                        </p:attrNameLst>
                                      </p:cBhvr>
                                      <p:tavLst>
                                        <p:tav tm="0">
                                          <p:val>
                                            <p:strVal val="#ppt_h"/>
                                          </p:val>
                                        </p:tav>
                                        <p:tav tm="100000">
                                          <p:val>
                                            <p:strVal val="#ppt_h"/>
                                          </p:val>
                                        </p:tav>
                                      </p:tavLst>
                                    </p:anim>
                                    <p:animEffect transition="in" filter="fade">
                                      <p:cBhvr>
                                        <p:cTn id="37" dur="1000"/>
                                        <p:tgtEl>
                                          <p:spTgt spid="48"/>
                                        </p:tgtEl>
                                      </p:cBhvr>
                                    </p:animEffect>
                                  </p:childTnLst>
                                </p:cTn>
                              </p:par>
                            </p:childTnLst>
                          </p:cTn>
                        </p:par>
                        <p:par>
                          <p:cTn id="38" fill="hold">
                            <p:stCondLst>
                              <p:cond delay="5500"/>
                            </p:stCondLst>
                            <p:childTnLst>
                              <p:par>
                                <p:cTn id="39" presetID="55" presetClass="entr" presetSubtype="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1000" fill="hold"/>
                                        <p:tgtEl>
                                          <p:spTgt spid="49"/>
                                        </p:tgtEl>
                                        <p:attrNameLst>
                                          <p:attrName>ppt_w</p:attrName>
                                        </p:attrNameLst>
                                      </p:cBhvr>
                                      <p:tavLst>
                                        <p:tav tm="0">
                                          <p:val>
                                            <p:strVal val="#ppt_w*0.70"/>
                                          </p:val>
                                        </p:tav>
                                        <p:tav tm="100000">
                                          <p:val>
                                            <p:strVal val="#ppt_w"/>
                                          </p:val>
                                        </p:tav>
                                      </p:tavLst>
                                    </p:anim>
                                    <p:anim calcmode="lin" valueType="num">
                                      <p:cBhvr>
                                        <p:cTn id="42" dur="1000" fill="hold"/>
                                        <p:tgtEl>
                                          <p:spTgt spid="49"/>
                                        </p:tgtEl>
                                        <p:attrNameLst>
                                          <p:attrName>ppt_h</p:attrName>
                                        </p:attrNameLst>
                                      </p:cBhvr>
                                      <p:tavLst>
                                        <p:tav tm="0">
                                          <p:val>
                                            <p:strVal val="#ppt_h"/>
                                          </p:val>
                                        </p:tav>
                                        <p:tav tm="100000">
                                          <p:val>
                                            <p:strVal val="#ppt_h"/>
                                          </p:val>
                                        </p:tav>
                                      </p:tavLst>
                                    </p:anim>
                                    <p:animEffect transition="in" filter="fade">
                                      <p:cBhvr>
                                        <p:cTn id="43" dur="1000"/>
                                        <p:tgtEl>
                                          <p:spTgt spid="49"/>
                                        </p:tgtEl>
                                      </p:cBhvr>
                                    </p:animEffect>
                                  </p:childTnLst>
                                </p:cTn>
                              </p:par>
                            </p:childTnLst>
                          </p:cTn>
                        </p:par>
                        <p:par>
                          <p:cTn id="44" fill="hold">
                            <p:stCondLst>
                              <p:cond delay="6500"/>
                            </p:stCondLst>
                            <p:childTnLst>
                              <p:par>
                                <p:cTn id="45" presetID="55" presetClass="entr" presetSubtype="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1000" fill="hold"/>
                                        <p:tgtEl>
                                          <p:spTgt spid="50"/>
                                        </p:tgtEl>
                                        <p:attrNameLst>
                                          <p:attrName>ppt_w</p:attrName>
                                        </p:attrNameLst>
                                      </p:cBhvr>
                                      <p:tavLst>
                                        <p:tav tm="0">
                                          <p:val>
                                            <p:strVal val="#ppt_w*0.70"/>
                                          </p:val>
                                        </p:tav>
                                        <p:tav tm="100000">
                                          <p:val>
                                            <p:strVal val="#ppt_w"/>
                                          </p:val>
                                        </p:tav>
                                      </p:tavLst>
                                    </p:anim>
                                    <p:anim calcmode="lin" valueType="num">
                                      <p:cBhvr>
                                        <p:cTn id="48" dur="1000" fill="hold"/>
                                        <p:tgtEl>
                                          <p:spTgt spid="50"/>
                                        </p:tgtEl>
                                        <p:attrNameLst>
                                          <p:attrName>ppt_h</p:attrName>
                                        </p:attrNameLst>
                                      </p:cBhvr>
                                      <p:tavLst>
                                        <p:tav tm="0">
                                          <p:val>
                                            <p:strVal val="#ppt_h"/>
                                          </p:val>
                                        </p:tav>
                                        <p:tav tm="100000">
                                          <p:val>
                                            <p:strVal val="#ppt_h"/>
                                          </p:val>
                                        </p:tav>
                                      </p:tavLst>
                                    </p:anim>
                                    <p:animEffect transition="in" filter="fade">
                                      <p:cBhvr>
                                        <p:cTn id="49" dur="1000"/>
                                        <p:tgtEl>
                                          <p:spTgt spid="50"/>
                                        </p:tgtEl>
                                      </p:cBhvr>
                                    </p:animEffect>
                                  </p:childTnLst>
                                </p:cTn>
                              </p:par>
                            </p:childTnLst>
                          </p:cTn>
                        </p:par>
                        <p:par>
                          <p:cTn id="50" fill="hold">
                            <p:stCondLst>
                              <p:cond delay="7500"/>
                            </p:stCondLst>
                            <p:childTnLst>
                              <p:par>
                                <p:cTn id="51" presetID="55" presetClass="entr" presetSubtype="0"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p:cTn id="53" dur="1000" fill="hold"/>
                                        <p:tgtEl>
                                          <p:spTgt spid="51"/>
                                        </p:tgtEl>
                                        <p:attrNameLst>
                                          <p:attrName>ppt_w</p:attrName>
                                        </p:attrNameLst>
                                      </p:cBhvr>
                                      <p:tavLst>
                                        <p:tav tm="0">
                                          <p:val>
                                            <p:strVal val="#ppt_w*0.70"/>
                                          </p:val>
                                        </p:tav>
                                        <p:tav tm="100000">
                                          <p:val>
                                            <p:strVal val="#ppt_w"/>
                                          </p:val>
                                        </p:tav>
                                      </p:tavLst>
                                    </p:anim>
                                    <p:anim calcmode="lin" valueType="num">
                                      <p:cBhvr>
                                        <p:cTn id="54" dur="1000" fill="hold"/>
                                        <p:tgtEl>
                                          <p:spTgt spid="51"/>
                                        </p:tgtEl>
                                        <p:attrNameLst>
                                          <p:attrName>ppt_h</p:attrName>
                                        </p:attrNameLst>
                                      </p:cBhvr>
                                      <p:tavLst>
                                        <p:tav tm="0">
                                          <p:val>
                                            <p:strVal val="#ppt_h"/>
                                          </p:val>
                                        </p:tav>
                                        <p:tav tm="100000">
                                          <p:val>
                                            <p:strVal val="#ppt_h"/>
                                          </p:val>
                                        </p:tav>
                                      </p:tavLst>
                                    </p:anim>
                                    <p:animEffect transition="in" filter="fade">
                                      <p:cBhvr>
                                        <p:cTn id="55" dur="1000"/>
                                        <p:tgtEl>
                                          <p:spTgt spid="51"/>
                                        </p:tgtEl>
                                      </p:cBhvr>
                                    </p:animEffect>
                                  </p:childTnLst>
                                </p:cTn>
                              </p:par>
                            </p:childTnLst>
                          </p:cTn>
                        </p:par>
                        <p:par>
                          <p:cTn id="56" fill="hold">
                            <p:stCondLst>
                              <p:cond delay="8500"/>
                            </p:stCondLst>
                            <p:childTnLst>
                              <p:par>
                                <p:cTn id="57" presetID="2" presetClass="entr" presetSubtype="8" fill="hold" nodeType="after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500" fill="hold"/>
                                        <p:tgtEl>
                                          <p:spTgt spid="39"/>
                                        </p:tgtEl>
                                        <p:attrNameLst>
                                          <p:attrName>ppt_x</p:attrName>
                                        </p:attrNameLst>
                                      </p:cBhvr>
                                      <p:tavLst>
                                        <p:tav tm="0">
                                          <p:val>
                                            <p:strVal val="0-#ppt_w/2"/>
                                          </p:val>
                                        </p:tav>
                                        <p:tav tm="100000">
                                          <p:val>
                                            <p:strVal val="#ppt_x"/>
                                          </p:val>
                                        </p:tav>
                                      </p:tavLst>
                                    </p:anim>
                                    <p:anim calcmode="lin" valueType="num">
                                      <p:cBhvr additive="base">
                                        <p:cTn id="60"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68"/>
          <p:cNvSpPr/>
          <p:nvPr/>
        </p:nvSpPr>
        <p:spPr>
          <a:xfrm>
            <a:off x="0" y="-1"/>
            <a:ext cx="12192000" cy="6858001"/>
          </a:xfrm>
          <a:prstGeom prst="rect">
            <a:avLst/>
          </a:prstGeom>
          <a:gradFill>
            <a:gsLst>
              <a:gs pos="2000">
                <a:srgbClr val="539D72"/>
              </a:gs>
              <a:gs pos="100000">
                <a:srgbClr val="EAAE4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Freeform 113"/>
          <p:cNvSpPr>
            <a:spLocks noChangeArrowheads="1"/>
          </p:cNvSpPr>
          <p:nvPr/>
        </p:nvSpPr>
        <p:spPr bwMode="auto">
          <a:xfrm>
            <a:off x="1883242" y="3851616"/>
            <a:ext cx="327824" cy="529204"/>
          </a:xfrm>
          <a:custGeom>
            <a:avLst/>
            <a:gdLst>
              <a:gd name="T0" fmla="*/ 55786 w 249"/>
              <a:gd name="T1" fmla="*/ 0 h 400"/>
              <a:gd name="T2" fmla="*/ 55786 w 249"/>
              <a:gd name="T3" fmla="*/ 0 h 400"/>
              <a:gd name="T4" fmla="*/ 0 w 249"/>
              <a:gd name="T5" fmla="*/ 56059 h 400"/>
              <a:gd name="T6" fmla="*/ 55786 w 249"/>
              <a:gd name="T7" fmla="*/ 178940 h 400"/>
              <a:gd name="T8" fmla="*/ 110679 w 249"/>
              <a:gd name="T9" fmla="*/ 56059 h 400"/>
              <a:gd name="T10" fmla="*/ 55786 w 249"/>
              <a:gd name="T11" fmla="*/ 0 h 400"/>
              <a:gd name="T12" fmla="*/ 55786 w 249"/>
              <a:gd name="T13" fmla="*/ 87900 h 400"/>
              <a:gd name="T14" fmla="*/ 55786 w 249"/>
              <a:gd name="T15" fmla="*/ 87900 h 400"/>
              <a:gd name="T16" fmla="*/ 23653 w 249"/>
              <a:gd name="T17" fmla="*/ 56059 h 400"/>
              <a:gd name="T18" fmla="*/ 55786 w 249"/>
              <a:gd name="T19" fmla="*/ 24217 h 400"/>
              <a:gd name="T20" fmla="*/ 87026 w 249"/>
              <a:gd name="T21" fmla="*/ 56059 h 400"/>
              <a:gd name="T22" fmla="*/ 55786 w 249"/>
              <a:gd name="T23" fmla="*/ 87900 h 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9" h="400">
                <a:moveTo>
                  <a:pt x="125" y="0"/>
                </a:moveTo>
                <a:lnTo>
                  <a:pt x="125" y="0"/>
                </a:lnTo>
                <a:cubicBezTo>
                  <a:pt x="53" y="0"/>
                  <a:pt x="0" y="54"/>
                  <a:pt x="0" y="125"/>
                </a:cubicBezTo>
                <a:cubicBezTo>
                  <a:pt x="0" y="240"/>
                  <a:pt x="125" y="399"/>
                  <a:pt x="125" y="399"/>
                </a:cubicBezTo>
                <a:cubicBezTo>
                  <a:pt x="125" y="399"/>
                  <a:pt x="248" y="240"/>
                  <a:pt x="248" y="125"/>
                </a:cubicBezTo>
                <a:cubicBezTo>
                  <a:pt x="248" y="54"/>
                  <a:pt x="195" y="0"/>
                  <a:pt x="125" y="0"/>
                </a:cubicBezTo>
                <a:close/>
                <a:moveTo>
                  <a:pt x="125" y="196"/>
                </a:moveTo>
                <a:lnTo>
                  <a:pt x="125" y="196"/>
                </a:lnTo>
                <a:cubicBezTo>
                  <a:pt x="88" y="196"/>
                  <a:pt x="53" y="160"/>
                  <a:pt x="53" y="125"/>
                </a:cubicBezTo>
                <a:cubicBezTo>
                  <a:pt x="53" y="89"/>
                  <a:pt x="88" y="54"/>
                  <a:pt x="125" y="54"/>
                </a:cubicBezTo>
                <a:cubicBezTo>
                  <a:pt x="159" y="54"/>
                  <a:pt x="195" y="89"/>
                  <a:pt x="195" y="125"/>
                </a:cubicBezTo>
                <a:cubicBezTo>
                  <a:pt x="195" y="160"/>
                  <a:pt x="159" y="196"/>
                  <a:pt x="125" y="196"/>
                </a:cubicBezTo>
                <a:close/>
              </a:path>
            </a:pathLst>
          </a:custGeom>
          <a:solidFill>
            <a:schemeClr val="bg1"/>
          </a:solidFill>
          <a:ln>
            <a:noFill/>
          </a:ln>
          <a:effectLst>
            <a:outerShdw blurRad="419100" dist="647700" dir="5400000" sx="85000" sy="85000" algn="t" rotWithShape="0">
              <a:prstClr val="black">
                <a:alpha val="31000"/>
              </a:prstClr>
            </a:outerShdw>
          </a:effectLst>
        </p:spPr>
        <p:txBody>
          <a:bodyPr wrap="none" lIns="21431" tIns="10716" rIns="21431" bIns="10716" anchor="ctr"/>
          <a:lstStyle/>
          <a:p>
            <a:endParaRPr lang="en-US" sz="1125" dirty="0">
              <a:latin typeface="微软雅黑" panose="020B0503020204020204" pitchFamily="34" charset="-122"/>
              <a:ea typeface="微软雅黑" panose="020B0503020204020204" pitchFamily="34" charset="-122"/>
              <a:sym typeface="Source Han Serif SC" panose="02020400000000000000" pitchFamily="18" charset="-122"/>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040042" cy="7290356"/>
          </a:xfrm>
          <a:prstGeom prst="rect">
            <a:avLst/>
          </a:prstGeom>
        </p:spPr>
      </p:pic>
      <p:pic>
        <p:nvPicPr>
          <p:cNvPr id="8" name="图片占位符 7"/>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6159" r="6159"/>
          <a:stretch>
            <a:fillRect/>
          </a:stretch>
        </p:blipFill>
        <p:spPr>
          <a:gradFill flip="none" rotWithShape="1">
            <a:gsLst>
              <a:gs pos="2000">
                <a:schemeClr val="accent1">
                  <a:alpha val="65000"/>
                </a:schemeClr>
              </a:gs>
              <a:gs pos="100000">
                <a:schemeClr val="accent5"/>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pic>
      <p:sp>
        <p:nvSpPr>
          <p:cNvPr id="41" name="文本框 40"/>
          <p:cNvSpPr txBox="1"/>
          <p:nvPr/>
        </p:nvSpPr>
        <p:spPr>
          <a:xfrm>
            <a:off x="7479296" y="2160141"/>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沟通技巧</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9" name="矩形 48"/>
          <p:cNvSpPr/>
          <p:nvPr/>
        </p:nvSpPr>
        <p:spPr>
          <a:xfrm>
            <a:off x="7459397" y="2654473"/>
            <a:ext cx="1455570" cy="789127"/>
          </a:xfrm>
          <a:prstGeom prst="rect">
            <a:avLst/>
          </a:prstGeom>
        </p:spPr>
        <p:txBody>
          <a:bodyPr wrap="square">
            <a:spAutoFit/>
          </a:bodyPr>
          <a:lstStyle/>
          <a:p>
            <a:pPr marL="0" marR="0" lvl="0" indent="0" algn="just"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 在此粘贴</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0" name="文本框 49"/>
          <p:cNvSpPr txBox="1"/>
          <p:nvPr/>
        </p:nvSpPr>
        <p:spPr>
          <a:xfrm>
            <a:off x="9779714" y="2160141"/>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b="1"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耐心指导</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1" name="矩形 50"/>
          <p:cNvSpPr/>
          <p:nvPr/>
        </p:nvSpPr>
        <p:spPr>
          <a:xfrm>
            <a:off x="9759815" y="2654473"/>
            <a:ext cx="1455570" cy="789127"/>
          </a:xfrm>
          <a:prstGeom prst="rect">
            <a:avLst/>
          </a:prstGeom>
        </p:spPr>
        <p:txBody>
          <a:bodyPr wrap="square">
            <a:spAutoFit/>
          </a:bodyPr>
          <a:lstStyle/>
          <a:p>
            <a:pPr marL="0" marR="0" lvl="0" indent="0" algn="just"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 在此粘贴</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2" name="文本框 51"/>
          <p:cNvSpPr txBox="1"/>
          <p:nvPr/>
        </p:nvSpPr>
        <p:spPr>
          <a:xfrm>
            <a:off x="7418363" y="5100635"/>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沟通目的</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3" name="矩形 52"/>
          <p:cNvSpPr/>
          <p:nvPr/>
        </p:nvSpPr>
        <p:spPr>
          <a:xfrm>
            <a:off x="7398464" y="5594967"/>
            <a:ext cx="1455570" cy="789127"/>
          </a:xfrm>
          <a:prstGeom prst="rect">
            <a:avLst/>
          </a:prstGeom>
        </p:spPr>
        <p:txBody>
          <a:bodyPr wrap="square">
            <a:spAutoFit/>
          </a:bodyPr>
          <a:lstStyle/>
          <a:p>
            <a:pPr marL="0" marR="0" lvl="0" indent="0" algn="just"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 在此粘贴</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4" name="文本框 53"/>
          <p:cNvSpPr txBox="1"/>
          <p:nvPr/>
        </p:nvSpPr>
        <p:spPr>
          <a:xfrm>
            <a:off x="9718780" y="5100635"/>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沟通结果</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5" name="矩形 54"/>
          <p:cNvSpPr/>
          <p:nvPr/>
        </p:nvSpPr>
        <p:spPr>
          <a:xfrm>
            <a:off x="9698881" y="5594967"/>
            <a:ext cx="1455570" cy="789127"/>
          </a:xfrm>
          <a:prstGeom prst="rect">
            <a:avLst/>
          </a:prstGeom>
        </p:spPr>
        <p:txBody>
          <a:bodyPr wrap="square">
            <a:spAutoFit/>
          </a:bodyPr>
          <a:lstStyle/>
          <a:p>
            <a:pPr marL="0" marR="0" lvl="0" indent="0" algn="just"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 在此粘贴</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56" name="组合 55"/>
          <p:cNvGrpSpPr/>
          <p:nvPr/>
        </p:nvGrpSpPr>
        <p:grpSpPr>
          <a:xfrm>
            <a:off x="7706832" y="1063366"/>
            <a:ext cx="960699" cy="960699"/>
            <a:chOff x="2109966" y="2688810"/>
            <a:chExt cx="960699" cy="960699"/>
          </a:xfrm>
        </p:grpSpPr>
        <p:sp>
          <p:nvSpPr>
            <p:cNvPr id="57" name="矩形 56"/>
            <p:cNvSpPr/>
            <p:nvPr/>
          </p:nvSpPr>
          <p:spPr>
            <a:xfrm>
              <a:off x="2109966" y="2688810"/>
              <a:ext cx="960699" cy="960699"/>
            </a:xfrm>
            <a:prstGeom prst="rect">
              <a:avLst/>
            </a:prstGeom>
            <a:solidFill>
              <a:srgbClr val="539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8" name="文本框 57"/>
            <p:cNvSpPr txBox="1"/>
            <p:nvPr/>
          </p:nvSpPr>
          <p:spPr>
            <a:xfrm>
              <a:off x="2283390" y="2762739"/>
              <a:ext cx="54534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1</a:t>
              </a:r>
              <a:endParaRPr kumimoji="0" lang="zh-CN" altLang="en-US" sz="4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9" name="组合 58"/>
          <p:cNvGrpSpPr/>
          <p:nvPr/>
        </p:nvGrpSpPr>
        <p:grpSpPr>
          <a:xfrm>
            <a:off x="10007250" y="1063366"/>
            <a:ext cx="960699" cy="1021540"/>
            <a:chOff x="2109966" y="2688810"/>
            <a:chExt cx="960699" cy="1021540"/>
          </a:xfrm>
        </p:grpSpPr>
        <p:sp>
          <p:nvSpPr>
            <p:cNvPr id="60" name="矩形 59"/>
            <p:cNvSpPr/>
            <p:nvPr/>
          </p:nvSpPr>
          <p:spPr>
            <a:xfrm>
              <a:off x="2109966" y="2688810"/>
              <a:ext cx="960699" cy="960699"/>
            </a:xfrm>
            <a:prstGeom prst="rect">
              <a:avLst/>
            </a:prstGeom>
            <a:solidFill>
              <a:srgbClr val="EAAE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1" name="文本框 60"/>
            <p:cNvSpPr txBox="1"/>
            <p:nvPr/>
          </p:nvSpPr>
          <p:spPr>
            <a:xfrm>
              <a:off x="2316842" y="2879353"/>
              <a:ext cx="54534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2</a:t>
              </a:r>
              <a:endParaRPr kumimoji="0" lang="zh-CN" altLang="en-US" sz="4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2" name="组合 61"/>
          <p:cNvGrpSpPr/>
          <p:nvPr/>
        </p:nvGrpSpPr>
        <p:grpSpPr>
          <a:xfrm>
            <a:off x="7547136" y="4003860"/>
            <a:ext cx="960699" cy="960699"/>
            <a:chOff x="2109966" y="2688810"/>
            <a:chExt cx="960699" cy="960699"/>
          </a:xfrm>
        </p:grpSpPr>
        <p:sp>
          <p:nvSpPr>
            <p:cNvPr id="63" name="矩形 62"/>
            <p:cNvSpPr/>
            <p:nvPr/>
          </p:nvSpPr>
          <p:spPr>
            <a:xfrm>
              <a:off x="2109966" y="2688810"/>
              <a:ext cx="960699" cy="960699"/>
            </a:xfrm>
            <a:prstGeom prst="rect">
              <a:avLst/>
            </a:prstGeom>
            <a:solidFill>
              <a:srgbClr val="EAAE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4" name="文本框 63"/>
            <p:cNvSpPr txBox="1"/>
            <p:nvPr/>
          </p:nvSpPr>
          <p:spPr>
            <a:xfrm>
              <a:off x="2285676" y="2788734"/>
              <a:ext cx="54534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3</a:t>
              </a:r>
              <a:endParaRPr kumimoji="0" lang="zh-CN" altLang="en-US" sz="4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5" name="组合 64"/>
          <p:cNvGrpSpPr/>
          <p:nvPr/>
        </p:nvGrpSpPr>
        <p:grpSpPr>
          <a:xfrm>
            <a:off x="9946316" y="4003860"/>
            <a:ext cx="960699" cy="960699"/>
            <a:chOff x="2109966" y="2688810"/>
            <a:chExt cx="960699" cy="960699"/>
          </a:xfrm>
        </p:grpSpPr>
        <p:sp>
          <p:nvSpPr>
            <p:cNvPr id="66" name="矩形 65"/>
            <p:cNvSpPr/>
            <p:nvPr/>
          </p:nvSpPr>
          <p:spPr>
            <a:xfrm>
              <a:off x="2109966" y="2688810"/>
              <a:ext cx="960699" cy="960699"/>
            </a:xfrm>
            <a:prstGeom prst="rect">
              <a:avLst/>
            </a:prstGeom>
            <a:solidFill>
              <a:srgbClr val="539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7" name="文本框 66"/>
            <p:cNvSpPr txBox="1"/>
            <p:nvPr/>
          </p:nvSpPr>
          <p:spPr>
            <a:xfrm>
              <a:off x="2279697" y="2788735"/>
              <a:ext cx="54534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4</a:t>
              </a:r>
              <a:endParaRPr kumimoji="0" lang="zh-CN" altLang="en-US" sz="4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68" name="TextBox 75"/>
          <p:cNvSpPr txBox="1"/>
          <p:nvPr/>
        </p:nvSpPr>
        <p:spPr>
          <a:xfrm>
            <a:off x="4952322" y="3390231"/>
            <a:ext cx="1776448" cy="923330"/>
          </a:xfrm>
          <a:prstGeom prst="rect">
            <a:avLst/>
          </a:prstGeom>
          <a:noFill/>
        </p:spPr>
        <p:txBody>
          <a:bodyPr wrap="non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目 录</a:t>
            </a:r>
            <a:endParaRPr lang="zh-CN" altLang="en-US" sz="5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 name="TextBox 4"/>
          <p:cNvSpPr txBox="1"/>
          <p:nvPr/>
        </p:nvSpPr>
        <p:spPr>
          <a:xfrm>
            <a:off x="0" y="5"/>
            <a:ext cx="604867" cy="1332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35">
                <a:solidFill>
                  <a:schemeClr val="tx1">
                    <a:alpha val="0"/>
                  </a:schemeClr>
                </a:solidFill>
                <a:latin typeface="微软雅黑" panose="020B0503020204020204" pitchFamily="34" charset="-122"/>
                <a:ea typeface="微软雅黑" panose="020B0503020204020204" pitchFamily="34" charset="-122"/>
              </a:rPr>
              <a:t>行业</a:t>
            </a:r>
            <a:r>
              <a:rPr lang="en-US" altLang="zh-CN" sz="135">
                <a:solidFill>
                  <a:schemeClr val="tx1">
                    <a:alpha val="0"/>
                  </a:schemeClr>
                </a:solidFill>
                <a:latin typeface="微软雅黑" panose="020B0503020204020204" pitchFamily="34" charset="-122"/>
                <a:ea typeface="微软雅黑" panose="020B0503020204020204" pitchFamily="34" charset="-122"/>
              </a:rPr>
              <a:t>PPT</a:t>
            </a:r>
            <a:r>
              <a:rPr lang="zh-CN" altLang="en-US" sz="135">
                <a:solidFill>
                  <a:schemeClr val="tx1">
                    <a:alpha val="0"/>
                  </a:schemeClr>
                </a:solidFill>
                <a:latin typeface="微软雅黑" panose="020B0503020204020204" pitchFamily="34" charset="-122"/>
                <a:ea typeface="微软雅黑" panose="020B0503020204020204" pitchFamily="34" charset="-122"/>
              </a:rPr>
              <a:t>模板</a:t>
            </a:r>
            <a:r>
              <a:rPr lang="en-US" altLang="zh-CN" sz="135">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35">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randombar(horizontal)">
                                      <p:cBhvr>
                                        <p:cTn id="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90583" y="292181"/>
            <a:ext cx="11704320" cy="6273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4" name="TextBox 2"/>
          <p:cNvSpPr txBox="1"/>
          <p:nvPr>
            <p:custDataLst>
              <p:tags r:id="rId1"/>
            </p:custDataLst>
          </p:nvPr>
        </p:nvSpPr>
        <p:spPr>
          <a:xfrm>
            <a:off x="7443463" y="2161189"/>
            <a:ext cx="2709548" cy="369332"/>
          </a:xfrm>
          <a:prstGeom prst="rect">
            <a:avLst/>
          </a:prstGeom>
          <a:noFill/>
        </p:spPr>
        <p:txBody>
          <a:bodyPr wrap="square">
            <a:spAutoFit/>
          </a:bodyPr>
          <a:lstStyle/>
          <a:p>
            <a:pPr>
              <a:defRPr/>
            </a:pPr>
            <a:r>
              <a:rPr lang="zh-CN" altLang="en-US"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输入标题</a:t>
            </a:r>
            <a:endParaRPr lang="zh-CN" altLang="en-US"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5" name="TextBox 3"/>
          <p:cNvSpPr txBox="1"/>
          <p:nvPr>
            <p:custDataLst>
              <p:tags r:id="rId2"/>
            </p:custDataLst>
          </p:nvPr>
        </p:nvSpPr>
        <p:spPr>
          <a:xfrm>
            <a:off x="7443463" y="2482762"/>
            <a:ext cx="2858929" cy="742319"/>
          </a:xfrm>
          <a:prstGeom prst="rect">
            <a:avLst/>
          </a:prstGeom>
          <a:noFill/>
        </p:spPr>
        <p:txBody>
          <a:bodyPr wrap="square">
            <a:spAutoFit/>
          </a:bodyPr>
          <a:lstStyle/>
          <a:p>
            <a:pPr>
              <a:lnSpc>
                <a:spcPct val="120000"/>
              </a:lnSpc>
              <a:spcBef>
                <a:spcPts val="300"/>
              </a:spcBef>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请输入您的信息请输入您的信息请输入您的信息请输入您的信息请输入您的信息请输入您的信息</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7" name="TextBox 2"/>
          <p:cNvSpPr txBox="1"/>
          <p:nvPr>
            <p:custDataLst>
              <p:tags r:id="rId3"/>
            </p:custDataLst>
          </p:nvPr>
        </p:nvSpPr>
        <p:spPr>
          <a:xfrm flipH="1">
            <a:off x="2052886" y="2161189"/>
            <a:ext cx="2709548" cy="369332"/>
          </a:xfrm>
          <a:prstGeom prst="rect">
            <a:avLst/>
          </a:prstGeom>
          <a:noFill/>
        </p:spPr>
        <p:txBody>
          <a:bodyPr wrap="square">
            <a:spAutoFit/>
          </a:bodyPr>
          <a:lstStyle/>
          <a:p>
            <a:pPr algn="r">
              <a:defRPr/>
            </a:pPr>
            <a:r>
              <a:rPr lang="zh-CN" altLang="en-US"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输入标题</a:t>
            </a:r>
            <a:endParaRPr lang="zh-CN" altLang="en-US"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8" name="TextBox 3"/>
          <p:cNvSpPr txBox="1"/>
          <p:nvPr>
            <p:custDataLst>
              <p:tags r:id="rId4"/>
            </p:custDataLst>
          </p:nvPr>
        </p:nvSpPr>
        <p:spPr>
          <a:xfrm flipH="1">
            <a:off x="1923824" y="2482762"/>
            <a:ext cx="2858929" cy="742319"/>
          </a:xfrm>
          <a:prstGeom prst="rect">
            <a:avLst/>
          </a:prstGeom>
          <a:noFill/>
        </p:spPr>
        <p:txBody>
          <a:bodyPr wrap="square">
            <a:spAutoFit/>
          </a:bodyPr>
          <a:lstStyle/>
          <a:p>
            <a:pPr algn="r">
              <a:lnSpc>
                <a:spcPct val="120000"/>
              </a:lnSpc>
              <a:spcBef>
                <a:spcPts val="300"/>
              </a:spcBef>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请输入您的信息请输入您的信息请输入您的信息请输入您的信息请输入您的信息请输入您的信息</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0" name="TextBox 2"/>
          <p:cNvSpPr txBox="1"/>
          <p:nvPr>
            <p:custDataLst>
              <p:tags r:id="rId5"/>
            </p:custDataLst>
          </p:nvPr>
        </p:nvSpPr>
        <p:spPr>
          <a:xfrm>
            <a:off x="7443463" y="4113138"/>
            <a:ext cx="2709548" cy="369332"/>
          </a:xfrm>
          <a:prstGeom prst="rect">
            <a:avLst/>
          </a:prstGeom>
          <a:noFill/>
        </p:spPr>
        <p:txBody>
          <a:bodyPr wrap="square">
            <a:spAutoFit/>
          </a:bodyPr>
          <a:lstStyle/>
          <a:p>
            <a:pPr>
              <a:defRPr/>
            </a:pPr>
            <a:r>
              <a:rPr lang="zh-CN" altLang="en-US"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输入标题</a:t>
            </a:r>
            <a:endParaRPr lang="zh-CN" altLang="en-US"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1" name="TextBox 3"/>
          <p:cNvSpPr txBox="1"/>
          <p:nvPr>
            <p:custDataLst>
              <p:tags r:id="rId6"/>
            </p:custDataLst>
          </p:nvPr>
        </p:nvSpPr>
        <p:spPr>
          <a:xfrm>
            <a:off x="7443463" y="4434711"/>
            <a:ext cx="2858929" cy="742319"/>
          </a:xfrm>
          <a:prstGeom prst="rect">
            <a:avLst/>
          </a:prstGeom>
          <a:noFill/>
        </p:spPr>
        <p:txBody>
          <a:bodyPr wrap="square">
            <a:spAutoFit/>
          </a:bodyPr>
          <a:lstStyle/>
          <a:p>
            <a:pPr>
              <a:lnSpc>
                <a:spcPct val="120000"/>
              </a:lnSpc>
              <a:spcBef>
                <a:spcPts val="300"/>
              </a:spcBef>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请输入您的信息请输入您的信息请输入您的信息请输入您的信息请输入您的信息请输入您的信息</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3" name="TextBox 2"/>
          <p:cNvSpPr txBox="1"/>
          <p:nvPr>
            <p:custDataLst>
              <p:tags r:id="rId7"/>
            </p:custDataLst>
          </p:nvPr>
        </p:nvSpPr>
        <p:spPr>
          <a:xfrm flipH="1">
            <a:off x="2052886" y="4113138"/>
            <a:ext cx="2709548" cy="369332"/>
          </a:xfrm>
          <a:prstGeom prst="rect">
            <a:avLst/>
          </a:prstGeom>
          <a:noFill/>
        </p:spPr>
        <p:txBody>
          <a:bodyPr wrap="square">
            <a:spAutoFit/>
          </a:bodyPr>
          <a:lstStyle/>
          <a:p>
            <a:pPr algn="r">
              <a:defRPr/>
            </a:pPr>
            <a:r>
              <a:rPr lang="zh-CN" altLang="en-US"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输入标题</a:t>
            </a:r>
            <a:endParaRPr lang="zh-CN" altLang="en-US"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4" name="TextBox 3"/>
          <p:cNvSpPr txBox="1"/>
          <p:nvPr>
            <p:custDataLst>
              <p:tags r:id="rId8"/>
            </p:custDataLst>
          </p:nvPr>
        </p:nvSpPr>
        <p:spPr>
          <a:xfrm flipH="1">
            <a:off x="1923824" y="4434711"/>
            <a:ext cx="2858929" cy="742319"/>
          </a:xfrm>
          <a:prstGeom prst="rect">
            <a:avLst/>
          </a:prstGeom>
          <a:noFill/>
        </p:spPr>
        <p:txBody>
          <a:bodyPr wrap="square">
            <a:spAutoFit/>
          </a:bodyPr>
          <a:lstStyle/>
          <a:p>
            <a:pPr algn="r">
              <a:lnSpc>
                <a:spcPct val="120000"/>
              </a:lnSpc>
              <a:spcBef>
                <a:spcPts val="300"/>
              </a:spcBef>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请输入您的信息请输入您的信息请输入您的信息请输入您的信息请输入您的信息请输入您的信息</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2" name="molecule_67942"/>
          <p:cNvSpPr>
            <a:spLocks noChangeAspect="1"/>
          </p:cNvSpPr>
          <p:nvPr/>
        </p:nvSpPr>
        <p:spPr bwMode="auto">
          <a:xfrm>
            <a:off x="5804208" y="3124729"/>
            <a:ext cx="609685" cy="608543"/>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accent2"/>
          </a:solidFill>
          <a:ln>
            <a:noFill/>
          </a:ln>
        </p:spPr>
        <p:txBody>
          <a:bodyPr/>
          <a:lstStyle/>
          <a:p>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99" name="组合 98"/>
          <p:cNvGrpSpPr/>
          <p:nvPr/>
        </p:nvGrpSpPr>
        <p:grpSpPr>
          <a:xfrm>
            <a:off x="5098425" y="2431426"/>
            <a:ext cx="1995154" cy="1995148"/>
            <a:chOff x="4990643" y="2323644"/>
            <a:chExt cx="2210718" cy="2210712"/>
          </a:xfrm>
          <a:solidFill>
            <a:schemeClr val="accent1"/>
          </a:solidFill>
        </p:grpSpPr>
        <p:grpSp>
          <p:nvGrpSpPr>
            <p:cNvPr id="81" name="组合 80"/>
            <p:cNvGrpSpPr/>
            <p:nvPr/>
          </p:nvGrpSpPr>
          <p:grpSpPr>
            <a:xfrm rot="10800000">
              <a:off x="6036990" y="2323644"/>
              <a:ext cx="118019" cy="2210712"/>
              <a:chOff x="6036991" y="2323645"/>
              <a:chExt cx="118019" cy="2210712"/>
            </a:xfrm>
            <a:grpFill/>
          </p:grpSpPr>
          <p:sp>
            <p:nvSpPr>
              <p:cNvPr id="82" name="椭圆 81"/>
              <p:cNvSpPr/>
              <p:nvPr/>
            </p:nvSpPr>
            <p:spPr>
              <a:xfrm>
                <a:off x="6036991" y="2323645"/>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3" name="椭圆 82"/>
              <p:cNvSpPr/>
              <p:nvPr/>
            </p:nvSpPr>
            <p:spPr>
              <a:xfrm>
                <a:off x="6036991" y="4416338"/>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84" name="组合 83"/>
            <p:cNvGrpSpPr/>
            <p:nvPr/>
          </p:nvGrpSpPr>
          <p:grpSpPr>
            <a:xfrm rot="12600000">
              <a:off x="6036990" y="2323644"/>
              <a:ext cx="118020" cy="2210711"/>
              <a:chOff x="6036991" y="2323645"/>
              <a:chExt cx="118020" cy="2210711"/>
            </a:xfrm>
            <a:grpFill/>
          </p:grpSpPr>
          <p:sp>
            <p:nvSpPr>
              <p:cNvPr id="85" name="椭圆 84"/>
              <p:cNvSpPr/>
              <p:nvPr/>
            </p:nvSpPr>
            <p:spPr>
              <a:xfrm>
                <a:off x="6036991" y="2323645"/>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6" name="椭圆 85"/>
              <p:cNvSpPr/>
              <p:nvPr/>
            </p:nvSpPr>
            <p:spPr>
              <a:xfrm>
                <a:off x="6036992" y="4416337"/>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87" name="组合 86"/>
            <p:cNvGrpSpPr/>
            <p:nvPr/>
          </p:nvGrpSpPr>
          <p:grpSpPr>
            <a:xfrm rot="14400000">
              <a:off x="6036990" y="2323647"/>
              <a:ext cx="118019" cy="2210710"/>
              <a:chOff x="6036991" y="2323646"/>
              <a:chExt cx="118019" cy="2210710"/>
            </a:xfrm>
            <a:grpFill/>
          </p:grpSpPr>
          <p:sp>
            <p:nvSpPr>
              <p:cNvPr id="88" name="椭圆 87"/>
              <p:cNvSpPr/>
              <p:nvPr/>
            </p:nvSpPr>
            <p:spPr>
              <a:xfrm>
                <a:off x="6036991" y="2323646"/>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9" name="椭圆 88"/>
              <p:cNvSpPr/>
              <p:nvPr/>
            </p:nvSpPr>
            <p:spPr>
              <a:xfrm>
                <a:off x="6036991" y="4416337"/>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90" name="组合 89"/>
            <p:cNvGrpSpPr/>
            <p:nvPr/>
          </p:nvGrpSpPr>
          <p:grpSpPr>
            <a:xfrm rot="16200000">
              <a:off x="6036995" y="2323648"/>
              <a:ext cx="118020" cy="2210712"/>
              <a:chOff x="6036991" y="2323645"/>
              <a:chExt cx="118020" cy="2210712"/>
            </a:xfrm>
            <a:grpFill/>
          </p:grpSpPr>
          <p:sp>
            <p:nvSpPr>
              <p:cNvPr id="91" name="椭圆 90"/>
              <p:cNvSpPr/>
              <p:nvPr/>
            </p:nvSpPr>
            <p:spPr>
              <a:xfrm>
                <a:off x="6036991" y="2323645"/>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2" name="椭圆 91"/>
              <p:cNvSpPr/>
              <p:nvPr/>
            </p:nvSpPr>
            <p:spPr>
              <a:xfrm>
                <a:off x="6036992" y="4416338"/>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93" name="组合 92"/>
            <p:cNvGrpSpPr/>
            <p:nvPr/>
          </p:nvGrpSpPr>
          <p:grpSpPr>
            <a:xfrm rot="18000000">
              <a:off x="6036990" y="2323645"/>
              <a:ext cx="118020" cy="2210713"/>
              <a:chOff x="6036992" y="2323645"/>
              <a:chExt cx="118020" cy="2210713"/>
            </a:xfrm>
            <a:grpFill/>
          </p:grpSpPr>
          <p:sp>
            <p:nvSpPr>
              <p:cNvPr id="94" name="椭圆 93"/>
              <p:cNvSpPr/>
              <p:nvPr/>
            </p:nvSpPr>
            <p:spPr>
              <a:xfrm>
                <a:off x="6036992" y="2323645"/>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5" name="椭圆 94"/>
              <p:cNvSpPr/>
              <p:nvPr/>
            </p:nvSpPr>
            <p:spPr>
              <a:xfrm>
                <a:off x="6036993" y="4416339"/>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96" name="组合 95"/>
            <p:cNvGrpSpPr/>
            <p:nvPr/>
          </p:nvGrpSpPr>
          <p:grpSpPr>
            <a:xfrm rot="19800000">
              <a:off x="6036989" y="2323645"/>
              <a:ext cx="118020" cy="2210711"/>
              <a:chOff x="6036989" y="2323644"/>
              <a:chExt cx="118020" cy="2210711"/>
            </a:xfrm>
            <a:grpFill/>
          </p:grpSpPr>
          <p:sp>
            <p:nvSpPr>
              <p:cNvPr id="97" name="椭圆 96"/>
              <p:cNvSpPr/>
              <p:nvPr/>
            </p:nvSpPr>
            <p:spPr>
              <a:xfrm>
                <a:off x="6036990" y="2323644"/>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8" name="椭圆 97"/>
              <p:cNvSpPr/>
              <p:nvPr/>
            </p:nvSpPr>
            <p:spPr>
              <a:xfrm>
                <a:off x="6036989" y="4416336"/>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100" name="组合 99"/>
          <p:cNvGrpSpPr/>
          <p:nvPr/>
        </p:nvGrpSpPr>
        <p:grpSpPr>
          <a:xfrm rot="900000">
            <a:off x="5098425" y="2431426"/>
            <a:ext cx="1995154" cy="1995148"/>
            <a:chOff x="4990643" y="2323644"/>
            <a:chExt cx="2210718" cy="2210712"/>
          </a:xfrm>
          <a:solidFill>
            <a:schemeClr val="accent1"/>
          </a:solidFill>
        </p:grpSpPr>
        <p:grpSp>
          <p:nvGrpSpPr>
            <p:cNvPr id="101" name="组合 100"/>
            <p:cNvGrpSpPr/>
            <p:nvPr/>
          </p:nvGrpSpPr>
          <p:grpSpPr>
            <a:xfrm rot="10800000">
              <a:off x="6036990" y="2323644"/>
              <a:ext cx="118019" cy="2210712"/>
              <a:chOff x="6036991" y="2323645"/>
              <a:chExt cx="118019" cy="2210712"/>
            </a:xfrm>
            <a:grpFill/>
          </p:grpSpPr>
          <p:sp>
            <p:nvSpPr>
              <p:cNvPr id="117" name="椭圆 116"/>
              <p:cNvSpPr/>
              <p:nvPr/>
            </p:nvSpPr>
            <p:spPr>
              <a:xfrm>
                <a:off x="6036991" y="2323645"/>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8" name="椭圆 117"/>
              <p:cNvSpPr/>
              <p:nvPr/>
            </p:nvSpPr>
            <p:spPr>
              <a:xfrm>
                <a:off x="6036991" y="4416338"/>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02" name="组合 101"/>
            <p:cNvGrpSpPr/>
            <p:nvPr/>
          </p:nvGrpSpPr>
          <p:grpSpPr>
            <a:xfrm rot="12600000">
              <a:off x="6036990" y="2323644"/>
              <a:ext cx="118020" cy="2210711"/>
              <a:chOff x="6036991" y="2323645"/>
              <a:chExt cx="118020" cy="2210711"/>
            </a:xfrm>
            <a:grpFill/>
          </p:grpSpPr>
          <p:sp>
            <p:nvSpPr>
              <p:cNvPr id="115" name="椭圆 114"/>
              <p:cNvSpPr/>
              <p:nvPr/>
            </p:nvSpPr>
            <p:spPr>
              <a:xfrm>
                <a:off x="6036991" y="2323645"/>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6" name="椭圆 115"/>
              <p:cNvSpPr/>
              <p:nvPr/>
            </p:nvSpPr>
            <p:spPr>
              <a:xfrm>
                <a:off x="6036992" y="4416337"/>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03" name="组合 102"/>
            <p:cNvGrpSpPr/>
            <p:nvPr/>
          </p:nvGrpSpPr>
          <p:grpSpPr>
            <a:xfrm rot="14400000">
              <a:off x="6036990" y="2323647"/>
              <a:ext cx="118019" cy="2210710"/>
              <a:chOff x="6036991" y="2323646"/>
              <a:chExt cx="118019" cy="2210710"/>
            </a:xfrm>
            <a:grpFill/>
          </p:grpSpPr>
          <p:sp>
            <p:nvSpPr>
              <p:cNvPr id="113" name="椭圆 112"/>
              <p:cNvSpPr/>
              <p:nvPr/>
            </p:nvSpPr>
            <p:spPr>
              <a:xfrm>
                <a:off x="6036991" y="2323646"/>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4" name="椭圆 113"/>
              <p:cNvSpPr/>
              <p:nvPr/>
            </p:nvSpPr>
            <p:spPr>
              <a:xfrm>
                <a:off x="6036991" y="4416337"/>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04" name="组合 103"/>
            <p:cNvGrpSpPr/>
            <p:nvPr/>
          </p:nvGrpSpPr>
          <p:grpSpPr>
            <a:xfrm rot="16200000">
              <a:off x="6036995" y="2323648"/>
              <a:ext cx="118020" cy="2210712"/>
              <a:chOff x="6036991" y="2323645"/>
              <a:chExt cx="118020" cy="2210712"/>
            </a:xfrm>
            <a:grpFill/>
          </p:grpSpPr>
          <p:sp>
            <p:nvSpPr>
              <p:cNvPr id="111" name="椭圆 110"/>
              <p:cNvSpPr/>
              <p:nvPr/>
            </p:nvSpPr>
            <p:spPr>
              <a:xfrm>
                <a:off x="6036991" y="2323645"/>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2" name="椭圆 111"/>
              <p:cNvSpPr/>
              <p:nvPr/>
            </p:nvSpPr>
            <p:spPr>
              <a:xfrm>
                <a:off x="6036992" y="4416338"/>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05" name="组合 104"/>
            <p:cNvGrpSpPr/>
            <p:nvPr/>
          </p:nvGrpSpPr>
          <p:grpSpPr>
            <a:xfrm rot="18000000">
              <a:off x="6036990" y="2323645"/>
              <a:ext cx="118020" cy="2210713"/>
              <a:chOff x="6036992" y="2323645"/>
              <a:chExt cx="118020" cy="2210713"/>
            </a:xfrm>
            <a:grpFill/>
          </p:grpSpPr>
          <p:sp>
            <p:nvSpPr>
              <p:cNvPr id="109" name="椭圆 108"/>
              <p:cNvSpPr/>
              <p:nvPr/>
            </p:nvSpPr>
            <p:spPr>
              <a:xfrm>
                <a:off x="6036992" y="2323645"/>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0" name="椭圆 109"/>
              <p:cNvSpPr/>
              <p:nvPr/>
            </p:nvSpPr>
            <p:spPr>
              <a:xfrm>
                <a:off x="6036993" y="4416339"/>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06" name="组合 105"/>
            <p:cNvGrpSpPr/>
            <p:nvPr/>
          </p:nvGrpSpPr>
          <p:grpSpPr>
            <a:xfrm rot="19800000">
              <a:off x="6036989" y="2323645"/>
              <a:ext cx="118020" cy="2210711"/>
              <a:chOff x="6036989" y="2323644"/>
              <a:chExt cx="118020" cy="2210711"/>
            </a:xfrm>
            <a:grpFill/>
          </p:grpSpPr>
          <p:sp>
            <p:nvSpPr>
              <p:cNvPr id="107" name="椭圆 106"/>
              <p:cNvSpPr/>
              <p:nvPr/>
            </p:nvSpPr>
            <p:spPr>
              <a:xfrm>
                <a:off x="6036990" y="2323644"/>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8" name="椭圆 107"/>
              <p:cNvSpPr/>
              <p:nvPr/>
            </p:nvSpPr>
            <p:spPr>
              <a:xfrm>
                <a:off x="6036989" y="4416336"/>
                <a:ext cx="118019" cy="1180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65" name="组合 64"/>
          <p:cNvGrpSpPr/>
          <p:nvPr/>
        </p:nvGrpSpPr>
        <p:grpSpPr>
          <a:xfrm>
            <a:off x="358843" y="258614"/>
            <a:ext cx="3296425" cy="825902"/>
            <a:chOff x="2720780" y="2399708"/>
            <a:chExt cx="3297188" cy="826093"/>
          </a:xfrm>
        </p:grpSpPr>
        <p:grpSp>
          <p:nvGrpSpPr>
            <p:cNvPr id="66" name="组合 65"/>
            <p:cNvGrpSpPr/>
            <p:nvPr/>
          </p:nvGrpSpPr>
          <p:grpSpPr>
            <a:xfrm>
              <a:off x="2993665" y="2399708"/>
              <a:ext cx="3024303" cy="826093"/>
              <a:chOff x="2169160" y="2573867"/>
              <a:chExt cx="3024303" cy="826093"/>
            </a:xfrm>
          </p:grpSpPr>
          <p:sp>
            <p:nvSpPr>
              <p:cNvPr id="68" name="文本框 67"/>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9" name="文本框 68"/>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70" name="直接连接符 69"/>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7" name="矩形 66"/>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1"/>
            <a:ext cx="12192000" cy="6858001"/>
          </a:xfrm>
          <a:prstGeom prst="rect">
            <a:avLst/>
          </a:prstGeom>
          <a:gradFill>
            <a:gsLst>
              <a:gs pos="2000">
                <a:srgbClr val="539D72"/>
              </a:gs>
              <a:gs pos="100000">
                <a:srgbClr val="EAAE4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 name="Freeform: Shape 3"/>
          <p:cNvSpPr/>
          <p:nvPr/>
        </p:nvSpPr>
        <p:spPr>
          <a:xfrm>
            <a:off x="6398081" y="2050249"/>
            <a:ext cx="4467276" cy="4142823"/>
          </a:xfrm>
          <a:custGeom>
            <a:avLst/>
            <a:gdLst>
              <a:gd name="connsiteX0" fmla="*/ 79129 w 3432791"/>
              <a:gd name="connsiteY0" fmla="*/ 1110091 h 2564852"/>
              <a:gd name="connsiteX1" fmla="*/ 2540389 w 3432791"/>
              <a:gd name="connsiteY1" fmla="*/ 50911 h 2564852"/>
              <a:gd name="connsiteX2" fmla="*/ 3431929 w 3432791"/>
              <a:gd name="connsiteY2" fmla="*/ 1395841 h 2564852"/>
              <a:gd name="connsiteX3" fmla="*/ 2688979 w 3432791"/>
              <a:gd name="connsiteY3" fmla="*/ 2557891 h 2564852"/>
              <a:gd name="connsiteX4" fmla="*/ 1305949 w 3432791"/>
              <a:gd name="connsiteY4" fmla="*/ 1822561 h 2564852"/>
              <a:gd name="connsiteX5" fmla="*/ 380119 w 3432791"/>
              <a:gd name="connsiteY5" fmla="*/ 2188321 h 2564852"/>
              <a:gd name="connsiteX6" fmla="*/ 79129 w 3432791"/>
              <a:gd name="connsiteY6" fmla="*/ 1110091 h 256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flip="none" rotWithShape="1">
            <a:gsLst>
              <a:gs pos="2000">
                <a:srgbClr val="539D72">
                  <a:alpha val="65000"/>
                </a:srgbClr>
              </a:gs>
              <a:gs pos="100000">
                <a:srgbClr val="EAAE4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Text Placeholder 2"/>
          <p:cNvSpPr txBox="1"/>
          <p:nvPr/>
        </p:nvSpPr>
        <p:spPr>
          <a:xfrm>
            <a:off x="1397613" y="2459588"/>
            <a:ext cx="4829016" cy="1030861"/>
          </a:xfrm>
          <a:prstGeom prst="rect">
            <a:avLst/>
          </a:prstGeom>
        </p:spPr>
        <p:txBody>
          <a:bodyPr/>
          <a:lstStyle>
            <a:lvl1pPr marL="0" indent="0" algn="ctr" defTabSz="1460500" rtl="0" eaLnBrk="1" latinLnBrk="0" hangingPunct="1">
              <a:lnSpc>
                <a:spcPct val="90000"/>
              </a:lnSpc>
              <a:spcBef>
                <a:spcPts val="1600"/>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375" indent="-365125" algn="l" defTabSz="1460500" rtl="0" eaLnBrk="1" latinLnBrk="0" hangingPunct="1">
              <a:lnSpc>
                <a:spcPct val="90000"/>
              </a:lnSpc>
              <a:spcBef>
                <a:spcPts val="800"/>
              </a:spcBef>
              <a:buFont typeface="Arial" panose="020B0604020202020204" pitchFamily="34" charset="0"/>
              <a:buChar char="•"/>
              <a:defRPr sz="3835" kern="1200">
                <a:solidFill>
                  <a:schemeClr val="tx1"/>
                </a:solidFill>
                <a:latin typeface="+mn-lt"/>
                <a:ea typeface="+mn-ea"/>
                <a:cs typeface="+mn-cs"/>
              </a:defRPr>
            </a:lvl2pPr>
            <a:lvl3pPr marL="1826260" indent="-365125" algn="l" defTabSz="1460500" rtl="0" eaLnBrk="1" latinLnBrk="0" hangingPunct="1">
              <a:lnSpc>
                <a:spcPct val="90000"/>
              </a:lnSpc>
              <a:spcBef>
                <a:spcPts val="800"/>
              </a:spcBef>
              <a:buFont typeface="Arial" panose="020B0604020202020204" pitchFamily="34" charset="0"/>
              <a:buChar char="•"/>
              <a:defRPr sz="3195" kern="1200">
                <a:solidFill>
                  <a:schemeClr val="tx1"/>
                </a:solidFill>
                <a:latin typeface="+mn-lt"/>
                <a:ea typeface="+mn-ea"/>
                <a:cs typeface="+mn-cs"/>
              </a:defRPr>
            </a:lvl3pPr>
            <a:lvl4pPr marL="25565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4pPr>
            <a:lvl5pPr marL="32867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5pPr>
            <a:lvl6pPr marL="40170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6pPr>
            <a:lvl7pPr marL="47472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7pPr>
            <a:lvl8pPr marL="547814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8pPr>
            <a:lvl9pPr marL="620839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9pPr>
          </a:lstStyle>
          <a:p>
            <a:pPr algn="l"/>
            <a:r>
              <a:rPr lang="en-US" sz="7190" b="1" dirty="0">
                <a:solidFill>
                  <a:schemeClr val="bg1"/>
                </a:solidFill>
                <a:effectLst>
                  <a:outerShdw blurRad="1270000" dist="914400" dir="8100000" algn="tr" rotWithShape="0">
                    <a:prstClr val="black">
                      <a:alpha val="40000"/>
                    </a:prstClr>
                  </a:outerShdw>
                </a:effectLst>
                <a:latin typeface="微软雅黑" panose="020B0503020204020204" pitchFamily="34" charset="-122"/>
                <a:ea typeface="微软雅黑" panose="020B0503020204020204" pitchFamily="34" charset="-122"/>
                <a:sym typeface="Source Han Serif SC" panose="02020400000000000000" pitchFamily="18" charset="-122"/>
              </a:rPr>
              <a:t>Part four</a:t>
            </a:r>
            <a:endParaRPr lang="id-ID" sz="7190" b="1" dirty="0">
              <a:solidFill>
                <a:schemeClr val="bg1"/>
              </a:solidFill>
              <a:effectLst>
                <a:outerShdw blurRad="1270000" dist="914400" dir="8100000" algn="tr" rotWithShape="0">
                  <a:prstClr val="black">
                    <a:alpha val="40000"/>
                  </a:prstClr>
                </a:outerShdw>
              </a:effectLst>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TextBox 11"/>
          <p:cNvSpPr txBox="1"/>
          <p:nvPr/>
        </p:nvSpPr>
        <p:spPr>
          <a:xfrm>
            <a:off x="1498809" y="1536258"/>
            <a:ext cx="5517537" cy="923330"/>
          </a:xfrm>
          <a:prstGeom prst="rect">
            <a:avLst/>
          </a:prstGeom>
          <a:noFill/>
        </p:spPr>
        <p:txBody>
          <a:bodyPr wrap="square" rtlCol="0">
            <a:spAutoFit/>
          </a:bodyPr>
          <a:lstStyle/>
          <a:p>
            <a:r>
              <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沟通结果</a:t>
            </a:r>
            <a:endPar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Rectangle 12"/>
          <p:cNvSpPr/>
          <p:nvPr/>
        </p:nvSpPr>
        <p:spPr>
          <a:xfrm>
            <a:off x="1368178" y="4043711"/>
            <a:ext cx="3946772" cy="1554143"/>
          </a:xfrm>
          <a:prstGeom prst="rect">
            <a:avLst/>
          </a:prstGeom>
        </p:spPr>
        <p:txBody>
          <a:bodyPr wrap="square">
            <a:spAutoFit/>
          </a:bodyPr>
          <a:lstStyle/>
          <a:p>
            <a:pPr>
              <a:lnSpc>
                <a:spcPct val="120000"/>
              </a:lnSpc>
            </a:pPr>
            <a:r>
              <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rPr>
              <a:t>A wonderful serenity has taken possession of my entire soul, like these sweet mornings of spring which I enjoy with my whole heart. I am alone, and feel the charm of existence in this spot, which was created for the bliss of souls like mine. I am so happy, my dear friend, so absorbed in the exquisite sense of mere tranquil existence, that I neglect my talents. I should be incapable of drawing a single stroke at the present moment; and yet I feel that I never was a greater artist than.</a:t>
            </a:r>
            <a:endPar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endParaRPr>
          </a:p>
        </p:txBody>
      </p:sp>
      <p:sp>
        <p:nvSpPr>
          <p:cNvPr id="14" name="TextBox 13"/>
          <p:cNvSpPr txBox="1"/>
          <p:nvPr/>
        </p:nvSpPr>
        <p:spPr>
          <a:xfrm>
            <a:off x="1498809" y="3579739"/>
            <a:ext cx="2069320" cy="265457"/>
          </a:xfrm>
          <a:prstGeom prst="rect">
            <a:avLst/>
          </a:prstGeom>
          <a:solidFill>
            <a:schemeClr val="bg1"/>
          </a:solidFill>
        </p:spPr>
        <p:txBody>
          <a:bodyPr wrap="square" rtlCol="0">
            <a:spAutoFit/>
          </a:bodyPr>
          <a:lstStyle/>
          <a:p>
            <a:r>
              <a:rPr lang="en-US" sz="1125"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Get Your Style</a:t>
            </a:r>
            <a:endParaRPr lang="id-ID" sz="1125"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endParaRPr>
          </a:p>
        </p:txBody>
      </p:sp>
      <p:pic>
        <p:nvPicPr>
          <p:cNvPr id="7" name="图片占位符 6"/>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708" b="708"/>
          <a:stretch>
            <a:fillRect/>
          </a:stretch>
        </p:blipFill>
        <p:spPr>
          <a:xfrm>
            <a:off x="6104441" y="2368160"/>
            <a:ext cx="5038863" cy="3511512"/>
          </a:xfrm>
        </p:spPr>
      </p:pic>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11" grpId="0"/>
      <p:bldP spid="12" grpId="0"/>
      <p:bldP spid="13" grpId="0"/>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8843" y="258614"/>
            <a:ext cx="3296425" cy="825902"/>
            <a:chOff x="2720780" y="2399708"/>
            <a:chExt cx="3297188" cy="826093"/>
          </a:xfrm>
        </p:grpSpPr>
        <p:grpSp>
          <p:nvGrpSpPr>
            <p:cNvPr id="4" name="组合 3"/>
            <p:cNvGrpSpPr/>
            <p:nvPr/>
          </p:nvGrpSpPr>
          <p:grpSpPr>
            <a:xfrm>
              <a:off x="2993665" y="2399708"/>
              <a:ext cx="3024303" cy="826093"/>
              <a:chOff x="2169160" y="2573867"/>
              <a:chExt cx="3024303" cy="826093"/>
            </a:xfrm>
          </p:grpSpPr>
          <p:sp>
            <p:nvSpPr>
              <p:cNvPr id="7" name="文本框 6"/>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文本框 7"/>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 name="直接连接符 8"/>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0" name="组合 9"/>
          <p:cNvGrpSpPr/>
          <p:nvPr/>
        </p:nvGrpSpPr>
        <p:grpSpPr>
          <a:xfrm>
            <a:off x="1270830" y="2360905"/>
            <a:ext cx="5223935" cy="3702358"/>
            <a:chOff x="716035" y="2233527"/>
            <a:chExt cx="5756517" cy="4079816"/>
          </a:xfrm>
        </p:grpSpPr>
        <p:grpSp>
          <p:nvGrpSpPr>
            <p:cNvPr id="11" name="Group 23"/>
            <p:cNvGrpSpPr/>
            <p:nvPr/>
          </p:nvGrpSpPr>
          <p:grpSpPr>
            <a:xfrm>
              <a:off x="759985" y="3732911"/>
              <a:ext cx="5710982" cy="2580432"/>
              <a:chOff x="457200" y="2610462"/>
              <a:chExt cx="4299091" cy="1942488"/>
            </a:xfrm>
          </p:grpSpPr>
          <p:sp>
            <p:nvSpPr>
              <p:cNvPr id="16" name="Rectangle 21"/>
              <p:cNvSpPr/>
              <p:nvPr/>
            </p:nvSpPr>
            <p:spPr>
              <a:xfrm>
                <a:off x="457200" y="2610462"/>
                <a:ext cx="3962400" cy="1942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Right Triangle 22"/>
              <p:cNvSpPr/>
              <p:nvPr/>
            </p:nvSpPr>
            <p:spPr>
              <a:xfrm flipV="1">
                <a:off x="4082909" y="2610462"/>
                <a:ext cx="673382" cy="67338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2" name="Text Box 10"/>
            <p:cNvSpPr txBox="1">
              <a:spLocks noChangeArrowheads="1"/>
            </p:cNvSpPr>
            <p:nvPr/>
          </p:nvSpPr>
          <p:spPr bwMode="auto">
            <a:xfrm>
              <a:off x="962436" y="3985161"/>
              <a:ext cx="2211139" cy="2017503"/>
            </a:xfrm>
            <a:prstGeom prst="rect">
              <a:avLst/>
            </a:prstGeom>
            <a:noFill/>
            <a:ln w="9525">
              <a:noFill/>
              <a:miter lim="800000"/>
            </a:ln>
          </p:spPr>
          <p:txBody>
            <a:bodyPr wrap="square" lIns="45709" tIns="22855" rIns="45709" bIns="22855">
              <a:spAutoFit/>
            </a:bodyPr>
            <a:lstStyle/>
            <a:p>
              <a:pPr defTabSz="1087755">
                <a:lnSpc>
                  <a:spcPct val="200000"/>
                </a:lnSpc>
              </a:pPr>
              <a:r>
                <a:rPr lang="en-US" sz="1600" b="1"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Top Down</a:t>
              </a:r>
              <a:endParaRPr lang="en-US" sz="1600" b="1"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endParaRPr>
            </a:p>
            <a:p>
              <a:pPr defTabSz="1087755"/>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Nullam</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eu</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tempor</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purus</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Nunc a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leo</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magna, sit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amet</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consequat</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risus</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Nunc a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leo</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magna.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Nullam</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eu</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tempor</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purus</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Nunc a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leo</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magna, sit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amet</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consequat</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risus</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endPar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endParaRPr>
            </a:p>
          </p:txBody>
        </p:sp>
        <p:sp>
          <p:nvSpPr>
            <p:cNvPr id="13" name="Text Box 10"/>
            <p:cNvSpPr txBox="1">
              <a:spLocks noChangeArrowheads="1"/>
            </p:cNvSpPr>
            <p:nvPr/>
          </p:nvSpPr>
          <p:spPr bwMode="auto">
            <a:xfrm>
              <a:off x="3594294" y="3985161"/>
              <a:ext cx="2211139" cy="2017503"/>
            </a:xfrm>
            <a:prstGeom prst="rect">
              <a:avLst/>
            </a:prstGeom>
            <a:noFill/>
            <a:ln w="9525">
              <a:noFill/>
              <a:miter lim="800000"/>
            </a:ln>
          </p:spPr>
          <p:txBody>
            <a:bodyPr wrap="square" lIns="45709" tIns="22855" rIns="45709" bIns="22855">
              <a:spAutoFit/>
            </a:bodyPr>
            <a:lstStyle/>
            <a:p>
              <a:pPr defTabSz="1087755">
                <a:lnSpc>
                  <a:spcPct val="200000"/>
                </a:lnSpc>
              </a:pPr>
              <a:r>
                <a:rPr lang="en-US" sz="1600" b="1"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Bottom Line</a:t>
              </a:r>
              <a:endParaRPr lang="en-US" sz="1600" b="1"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endParaRPr>
            </a:p>
            <a:p>
              <a:pPr defTabSz="1087755"/>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Nullam</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eu</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tempor</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purus</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Nunc a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leo</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magna, sit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amet</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consequat</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risus</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Nunc a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leo</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magna.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Nullam</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eu</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tempor</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purus</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Nunc a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leo</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magna, sit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amet</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consequat</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r>
                <a:rPr lang="en-US" sz="1200" dirty="0" err="1">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risus</a:t>
              </a:r>
              <a:r>
                <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rPr>
                <a:t>. </a:t>
              </a:r>
              <a:endParaRPr lang="en-US" sz="1200" dirty="0">
                <a:solidFill>
                  <a:schemeClr val="bg1"/>
                </a:solidFill>
                <a:latin typeface="微软雅黑" panose="020B0503020204020204" pitchFamily="34" charset="-122"/>
                <a:ea typeface="微软雅黑" panose="020B0503020204020204" pitchFamily="34" charset="-122"/>
                <a:cs typeface="Open Sans" pitchFamily="34" charset="0"/>
                <a:sym typeface="Source Han Serif SC" panose="02020400000000000000" pitchFamily="18" charset="-122"/>
              </a:endParaRPr>
            </a:p>
          </p:txBody>
        </p:sp>
        <p:cxnSp>
          <p:nvCxnSpPr>
            <p:cNvPr id="14" name="Straight Connector 25"/>
            <p:cNvCxnSpPr/>
            <p:nvPr/>
          </p:nvCxnSpPr>
          <p:spPr>
            <a:xfrm flipH="1">
              <a:off x="3391843" y="4108943"/>
              <a:ext cx="0" cy="18801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Box 10"/>
            <p:cNvSpPr txBox="1">
              <a:spLocks noChangeArrowheads="1"/>
            </p:cNvSpPr>
            <p:nvPr/>
          </p:nvSpPr>
          <p:spPr bwMode="auto">
            <a:xfrm>
              <a:off x="716035" y="2233527"/>
              <a:ext cx="5756517" cy="1373258"/>
            </a:xfrm>
            <a:prstGeom prst="rect">
              <a:avLst/>
            </a:prstGeom>
            <a:noFill/>
            <a:ln w="9525">
              <a:noFill/>
              <a:miter lim="800000"/>
            </a:ln>
          </p:spPr>
          <p:txBody>
            <a:bodyPr wrap="square" lIns="45709" tIns="22855" rIns="45709" bIns="22855">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rPr>
                <a:t>点击此处更换文本点击添加</a:t>
              </a:r>
              <a:endParaRPr lang="en-US" altLang="zh-CN" b="1"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rPr>
                <a:t>点击此处更换文本点击添加点击此处更换文本点击添加点击此处更换文本点击添加点击此处更换文本点击添加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rPr>
                <a:t>点击此处更换文本点击添加点击此处更换文本点击添加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endParaRPr>
            </a:p>
            <a:p>
              <a:endParaRPr lang="en-US" altLang="zh-CN" b="1" dirty="0">
                <a:solidFill>
                  <a:schemeClr val="bg1">
                    <a:lumMod val="50000"/>
                  </a:schemeClr>
                </a:solidFill>
                <a:latin typeface="微软雅黑" panose="020B0503020204020204" pitchFamily="34" charset="-122"/>
                <a:ea typeface="微软雅黑" panose="020B0503020204020204" pitchFamily="34" charset="-122"/>
                <a:cs typeface="Lato Regular"/>
                <a:sym typeface="Source Han Serif SC" panose="02020400000000000000" pitchFamily="18" charset="-122"/>
              </a:endParaRPr>
            </a:p>
          </p:txBody>
        </p:sp>
      </p:grpSp>
      <p:grpSp>
        <p:nvGrpSpPr>
          <p:cNvPr id="18" name="组合 17"/>
          <p:cNvGrpSpPr/>
          <p:nvPr/>
        </p:nvGrpSpPr>
        <p:grpSpPr>
          <a:xfrm>
            <a:off x="6961883" y="1974552"/>
            <a:ext cx="4324983" cy="4337410"/>
            <a:chOff x="9047294" y="2420132"/>
            <a:chExt cx="3920868" cy="3932135"/>
          </a:xfrm>
          <a:solidFill>
            <a:srgbClr val="2B7AA1"/>
          </a:solidFill>
        </p:grpSpPr>
        <p:sp>
          <p:nvSpPr>
            <p:cNvPr id="19" name="Oval 7"/>
            <p:cNvSpPr>
              <a:spLocks noChangeArrowheads="1"/>
            </p:cNvSpPr>
            <p:nvPr/>
          </p:nvSpPr>
          <p:spPr bwMode="auto">
            <a:xfrm>
              <a:off x="9047294" y="2420132"/>
              <a:ext cx="3920868" cy="3932135"/>
            </a:xfrm>
            <a:prstGeom prst="ellipse">
              <a:avLst/>
            </a:prstGeom>
            <a:noFill/>
            <a:ln w="9525" cap="flat">
              <a:solidFill>
                <a:schemeClr val="bg1">
                  <a:lumMod val="65000"/>
                </a:schemeClr>
              </a:solidFill>
              <a:prstDash val="sysDash"/>
              <a:miter lim="800000"/>
            </a:ln>
          </p:spPr>
          <p:txBody>
            <a:bodyPr vert="horz" wrap="square" lIns="91335" tIns="45668" rIns="91335" bIns="45668" numCol="1" anchor="t" anchorCtr="0" compatLnSpc="1"/>
            <a:lstStyle/>
            <a:p>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Freeform 34"/>
            <p:cNvSpPr/>
            <p:nvPr/>
          </p:nvSpPr>
          <p:spPr bwMode="auto">
            <a:xfrm>
              <a:off x="9521570" y="293141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chemeClr val="accent1"/>
            </a:solidFill>
            <a:ln w="4" cap="flat">
              <a:noFill/>
              <a:prstDash val="solid"/>
              <a:miter lim="800000"/>
            </a:ln>
          </p:spPr>
          <p:txBody>
            <a:bodyPr vert="horz" wrap="square" lIns="91335" tIns="45668" rIns="91335" bIns="45668" numCol="1" anchor="t" anchorCtr="0" compatLnSpc="1"/>
            <a:lstStyle/>
            <a:p>
              <a:endParaRPr lang="zh-CN" altLang="en-US"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Freeform 35"/>
            <p:cNvSpPr/>
            <p:nvPr/>
          </p:nvSpPr>
          <p:spPr bwMode="auto">
            <a:xfrm>
              <a:off x="9521570" y="4469169"/>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chemeClr val="accent1"/>
            </a:solidFill>
            <a:ln w="4" cap="flat">
              <a:noFill/>
              <a:prstDash val="solid"/>
              <a:miter lim="800000"/>
            </a:ln>
          </p:spPr>
          <p:txBody>
            <a:bodyPr vert="horz" wrap="square" lIns="91335" tIns="45668" rIns="91335" bIns="45668" numCol="1" anchor="t" anchorCtr="0" compatLnSpc="1"/>
            <a:lstStyle/>
            <a:p>
              <a:endParaRPr lang="zh-CN" altLang="en-US"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Freeform 37"/>
            <p:cNvSpPr/>
            <p:nvPr/>
          </p:nvSpPr>
          <p:spPr bwMode="auto">
            <a:xfrm>
              <a:off x="11110936" y="2931414"/>
              <a:ext cx="1382957"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chemeClr val="accent1"/>
            </a:solidFill>
            <a:ln w="4" cap="flat">
              <a:noFill/>
              <a:prstDash val="solid"/>
              <a:miter lim="800000"/>
            </a:ln>
          </p:spPr>
          <p:txBody>
            <a:bodyPr vert="horz" wrap="square" lIns="91335" tIns="45668" rIns="91335" bIns="45668" numCol="1" anchor="t" anchorCtr="0" compatLnSpc="1"/>
            <a:lstStyle/>
            <a:p>
              <a:endParaRPr lang="zh-CN" altLang="en-US"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Freeform 39"/>
            <p:cNvSpPr/>
            <p:nvPr/>
          </p:nvSpPr>
          <p:spPr bwMode="auto">
            <a:xfrm>
              <a:off x="11110936" y="4469169"/>
              <a:ext cx="1382957"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chemeClr val="accent1"/>
            </a:solidFill>
            <a:ln w="4" cap="flat">
              <a:noFill/>
              <a:prstDash val="solid"/>
              <a:miter lim="800000"/>
            </a:ln>
          </p:spPr>
          <p:txBody>
            <a:bodyPr vert="horz" wrap="square" lIns="91335" tIns="45668" rIns="91335" bIns="45668" numCol="1" anchor="t" anchorCtr="0" compatLnSpc="1"/>
            <a:lstStyle/>
            <a:p>
              <a:endParaRPr lang="zh-CN" altLang="en-US"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4" name="组合 23"/>
            <p:cNvGrpSpPr/>
            <p:nvPr/>
          </p:nvGrpSpPr>
          <p:grpSpPr>
            <a:xfrm>
              <a:off x="10264647" y="3726102"/>
              <a:ext cx="617239" cy="536670"/>
              <a:chOff x="5481877" y="3723806"/>
              <a:chExt cx="617239" cy="536669"/>
            </a:xfrm>
            <a:grpFill/>
          </p:grpSpPr>
          <p:sp>
            <p:nvSpPr>
              <p:cNvPr id="34" name="Oval 32"/>
              <p:cNvSpPr>
                <a:spLocks noChangeArrowheads="1"/>
              </p:cNvSpPr>
              <p:nvPr/>
            </p:nvSpPr>
            <p:spPr bwMode="auto">
              <a:xfrm>
                <a:off x="5481877" y="3723806"/>
                <a:ext cx="536669" cy="536669"/>
              </a:xfrm>
              <a:prstGeom prst="ellipse">
                <a:avLst/>
              </a:prstGeom>
              <a:grpFill/>
              <a:ln w="9525">
                <a:noFill/>
                <a:round/>
              </a:ln>
            </p:spPr>
            <p:txBody>
              <a:bodyPr vert="horz" wrap="square" lIns="91419" tIns="45709" rIns="91419" bIns="45709" numCol="1" anchor="t" anchorCtr="0" compatLnSpc="1"/>
              <a:lstStyle/>
              <a:p>
                <a:endParaRPr lang="zh-CN" altLang="en-US"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5" name="Oval 33"/>
              <p:cNvSpPr>
                <a:spLocks noChangeArrowheads="1"/>
              </p:cNvSpPr>
              <p:nvPr/>
            </p:nvSpPr>
            <p:spPr bwMode="auto">
              <a:xfrm>
                <a:off x="5481877" y="3723806"/>
                <a:ext cx="536669" cy="536669"/>
              </a:xfrm>
              <a:prstGeom prst="ellipse">
                <a:avLst/>
              </a:prstGeom>
              <a:solidFill>
                <a:schemeClr val="accent1"/>
              </a:solidFill>
              <a:ln w="4" cap="flat">
                <a:noFill/>
                <a:prstDash val="solid"/>
                <a:miter lim="800000"/>
              </a:ln>
            </p:spPr>
            <p:txBody>
              <a:bodyPr vert="horz" wrap="square" lIns="91419" tIns="45709" rIns="91419" bIns="45709" numCol="1" anchor="t" anchorCtr="0" compatLnSpc="1"/>
              <a:lstStyle/>
              <a:p>
                <a:endParaRPr lang="zh-CN" altLang="en-US"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TextBox 20"/>
              <p:cNvSpPr txBox="1"/>
              <p:nvPr/>
            </p:nvSpPr>
            <p:spPr>
              <a:xfrm>
                <a:off x="5516319" y="3774001"/>
                <a:ext cx="582797" cy="432379"/>
              </a:xfrm>
              <a:prstGeom prst="rect">
                <a:avLst/>
              </a:prstGeom>
              <a:noFill/>
            </p:spPr>
            <p:txBody>
              <a:bodyPr wrap="square" rtlCol="0">
                <a:spAutoFit/>
              </a:bodyPr>
              <a:lstStyle/>
              <a:p>
                <a:r>
                  <a:rPr lang="en-US" altLang="zh-CN" sz="2500" spc="-15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01</a:t>
                </a:r>
                <a:endParaRPr lang="zh-CN" altLang="en-US" sz="2500" spc="-15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5" name="组合 24"/>
            <p:cNvGrpSpPr/>
            <p:nvPr/>
          </p:nvGrpSpPr>
          <p:grpSpPr>
            <a:xfrm>
              <a:off x="11193502" y="3726102"/>
              <a:ext cx="608913" cy="536670"/>
              <a:chOff x="6410728" y="3723806"/>
              <a:chExt cx="608913" cy="536669"/>
            </a:xfrm>
            <a:grpFill/>
          </p:grpSpPr>
          <p:sp>
            <p:nvSpPr>
              <p:cNvPr id="32" name="Oval 38"/>
              <p:cNvSpPr>
                <a:spLocks noChangeArrowheads="1"/>
              </p:cNvSpPr>
              <p:nvPr/>
            </p:nvSpPr>
            <p:spPr bwMode="auto">
              <a:xfrm>
                <a:off x="6410728" y="3723806"/>
                <a:ext cx="536669" cy="536669"/>
              </a:xfrm>
              <a:prstGeom prst="ellipse">
                <a:avLst/>
              </a:prstGeom>
              <a:solidFill>
                <a:schemeClr val="accent1"/>
              </a:solidFill>
              <a:ln w="4" cap="flat">
                <a:noFill/>
                <a:prstDash val="solid"/>
                <a:miter lim="800000"/>
              </a:ln>
            </p:spPr>
            <p:txBody>
              <a:bodyPr vert="horz" wrap="square" lIns="91419" tIns="45709" rIns="91419" bIns="45709" numCol="1" anchor="t" anchorCtr="0" compatLnSpc="1"/>
              <a:lstStyle/>
              <a:p>
                <a:endParaRPr lang="zh-CN" altLang="en-US"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TextBox 23"/>
              <p:cNvSpPr txBox="1"/>
              <p:nvPr/>
            </p:nvSpPr>
            <p:spPr>
              <a:xfrm>
                <a:off x="6436843" y="3774006"/>
                <a:ext cx="582798" cy="432379"/>
              </a:xfrm>
              <a:prstGeom prst="rect">
                <a:avLst/>
              </a:prstGeom>
              <a:noFill/>
            </p:spPr>
            <p:txBody>
              <a:bodyPr wrap="square" rtlCol="0">
                <a:spAutoFit/>
              </a:bodyPr>
              <a:lstStyle/>
              <a:p>
                <a:r>
                  <a:rPr lang="en-US" altLang="zh-CN" sz="2500" spc="-15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02</a:t>
                </a:r>
                <a:endParaRPr lang="zh-CN" altLang="en-US" sz="2500" spc="-15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6" name="组合 25"/>
            <p:cNvGrpSpPr/>
            <p:nvPr/>
          </p:nvGrpSpPr>
          <p:grpSpPr>
            <a:xfrm>
              <a:off x="11193502" y="4510459"/>
              <a:ext cx="608913" cy="536669"/>
              <a:chOff x="6410728" y="4508169"/>
              <a:chExt cx="608913" cy="536669"/>
            </a:xfrm>
            <a:grpFill/>
          </p:grpSpPr>
          <p:sp>
            <p:nvSpPr>
              <p:cNvPr id="30" name="Oval 40"/>
              <p:cNvSpPr>
                <a:spLocks noChangeArrowheads="1"/>
              </p:cNvSpPr>
              <p:nvPr/>
            </p:nvSpPr>
            <p:spPr bwMode="auto">
              <a:xfrm>
                <a:off x="6410728" y="4508169"/>
                <a:ext cx="536669" cy="536669"/>
              </a:xfrm>
              <a:prstGeom prst="ellipse">
                <a:avLst/>
              </a:prstGeom>
              <a:solidFill>
                <a:schemeClr val="accent1"/>
              </a:solidFill>
              <a:ln w="4" cap="flat">
                <a:noFill/>
                <a:prstDash val="solid"/>
                <a:miter lim="800000"/>
              </a:ln>
            </p:spPr>
            <p:txBody>
              <a:bodyPr vert="horz" wrap="square" lIns="91419" tIns="45709" rIns="91419" bIns="45709" numCol="1" anchor="t" anchorCtr="0" compatLnSpc="1"/>
              <a:lstStyle/>
              <a:p>
                <a:endParaRPr lang="zh-CN" altLang="en-US"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TextBox 26"/>
              <p:cNvSpPr txBox="1"/>
              <p:nvPr/>
            </p:nvSpPr>
            <p:spPr>
              <a:xfrm>
                <a:off x="6436843" y="4545670"/>
                <a:ext cx="582798" cy="432379"/>
              </a:xfrm>
              <a:prstGeom prst="rect">
                <a:avLst/>
              </a:prstGeom>
              <a:noFill/>
            </p:spPr>
            <p:txBody>
              <a:bodyPr wrap="square" rtlCol="0">
                <a:spAutoFit/>
              </a:bodyPr>
              <a:lstStyle/>
              <a:p>
                <a:r>
                  <a:rPr lang="en-US" altLang="zh-CN" sz="2500" spc="-15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03</a:t>
                </a:r>
                <a:endParaRPr lang="zh-CN" altLang="en-US" sz="2500" spc="-15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7" name="组合 26"/>
            <p:cNvGrpSpPr/>
            <p:nvPr/>
          </p:nvGrpSpPr>
          <p:grpSpPr>
            <a:xfrm>
              <a:off x="10264651" y="4510459"/>
              <a:ext cx="607823" cy="536669"/>
              <a:chOff x="5481877" y="4508169"/>
              <a:chExt cx="607824" cy="536669"/>
            </a:xfrm>
            <a:grpFill/>
          </p:grpSpPr>
          <p:sp>
            <p:nvSpPr>
              <p:cNvPr id="28" name="Oval 36"/>
              <p:cNvSpPr>
                <a:spLocks noChangeArrowheads="1"/>
              </p:cNvSpPr>
              <p:nvPr/>
            </p:nvSpPr>
            <p:spPr bwMode="auto">
              <a:xfrm>
                <a:off x="5481877" y="4508169"/>
                <a:ext cx="536669" cy="536669"/>
              </a:xfrm>
              <a:prstGeom prst="ellipse">
                <a:avLst/>
              </a:prstGeom>
              <a:solidFill>
                <a:schemeClr val="accent1"/>
              </a:solidFill>
              <a:ln w="4" cap="flat">
                <a:noFill/>
                <a:prstDash val="solid"/>
                <a:miter lim="800000"/>
              </a:ln>
            </p:spPr>
            <p:txBody>
              <a:bodyPr vert="horz" wrap="square" lIns="91419" tIns="45709" rIns="91419" bIns="45709" numCol="1" anchor="t" anchorCtr="0" compatLnSpc="1"/>
              <a:lstStyle/>
              <a:p>
                <a:endParaRPr lang="zh-CN" altLang="en-US"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TextBox 29"/>
              <p:cNvSpPr txBox="1"/>
              <p:nvPr/>
            </p:nvSpPr>
            <p:spPr>
              <a:xfrm>
                <a:off x="5506902" y="4545670"/>
                <a:ext cx="582799" cy="432379"/>
              </a:xfrm>
              <a:prstGeom prst="rect">
                <a:avLst/>
              </a:prstGeom>
              <a:noFill/>
            </p:spPr>
            <p:txBody>
              <a:bodyPr wrap="square" rtlCol="0">
                <a:spAutoFit/>
              </a:bodyPr>
              <a:lstStyle/>
              <a:p>
                <a:r>
                  <a:rPr lang="en-US" altLang="zh-CN" sz="2500" spc="-15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04</a:t>
                </a:r>
                <a:endParaRPr lang="zh-CN" altLang="en-US" sz="2500" spc="-15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14"/>
          <p:cNvGrpSpPr/>
          <p:nvPr/>
        </p:nvGrpSpPr>
        <p:grpSpPr>
          <a:xfrm>
            <a:off x="6113490" y="2088415"/>
            <a:ext cx="5239257" cy="1173080"/>
            <a:chOff x="0" y="0"/>
            <a:chExt cx="3811400" cy="852034"/>
          </a:xfrm>
        </p:grpSpPr>
        <p:sp>
          <p:nvSpPr>
            <p:cNvPr id="11" name="矩形 15"/>
            <p:cNvSpPr>
              <a:spLocks noChangeArrowheads="1"/>
            </p:cNvSpPr>
            <p:nvPr/>
          </p:nvSpPr>
          <p:spPr bwMode="auto">
            <a:xfrm>
              <a:off x="95245" y="72172"/>
              <a:ext cx="358757" cy="229911"/>
            </a:xfrm>
            <a:prstGeom prst="rect">
              <a:avLst/>
            </a:prstGeom>
            <a:solidFill>
              <a:schemeClr val="accent2"/>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TextBox 16"/>
            <p:cNvSpPr>
              <a:spLocks noChangeArrowheads="1"/>
            </p:cNvSpPr>
            <p:nvPr/>
          </p:nvSpPr>
          <p:spPr bwMode="auto">
            <a:xfrm>
              <a:off x="0" y="343308"/>
              <a:ext cx="3811400" cy="508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矩形 17"/>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输入相关标题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4" name="组合 18"/>
          <p:cNvGrpSpPr/>
          <p:nvPr/>
        </p:nvGrpSpPr>
        <p:grpSpPr>
          <a:xfrm>
            <a:off x="6113488" y="3448345"/>
            <a:ext cx="5239261" cy="1201509"/>
            <a:chOff x="0" y="0"/>
            <a:chExt cx="3811399" cy="874084"/>
          </a:xfrm>
        </p:grpSpPr>
        <p:sp>
          <p:nvSpPr>
            <p:cNvPr id="15" name="矩形 19"/>
            <p:cNvSpPr>
              <a:spLocks noChangeArrowheads="1"/>
            </p:cNvSpPr>
            <p:nvPr/>
          </p:nvSpPr>
          <p:spPr bwMode="auto">
            <a:xfrm>
              <a:off x="95245" y="92989"/>
              <a:ext cx="358757" cy="230264"/>
            </a:xfrm>
            <a:prstGeom prst="rect">
              <a:avLst/>
            </a:prstGeom>
            <a:solidFill>
              <a:schemeClr val="accent1"/>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TextBox 20"/>
            <p:cNvSpPr>
              <a:spLocks noChangeArrowheads="1"/>
            </p:cNvSpPr>
            <p:nvPr/>
          </p:nvSpPr>
          <p:spPr bwMode="auto">
            <a:xfrm>
              <a:off x="0" y="364541"/>
              <a:ext cx="3811399" cy="50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矩形 21"/>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输入相关标题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8" name="组合 22"/>
          <p:cNvGrpSpPr/>
          <p:nvPr/>
        </p:nvGrpSpPr>
        <p:grpSpPr>
          <a:xfrm>
            <a:off x="6113488" y="4857387"/>
            <a:ext cx="5239261" cy="1155310"/>
            <a:chOff x="0" y="0"/>
            <a:chExt cx="3811398" cy="840104"/>
          </a:xfrm>
        </p:grpSpPr>
        <p:sp>
          <p:nvSpPr>
            <p:cNvPr id="19" name="矩形 23"/>
            <p:cNvSpPr>
              <a:spLocks noChangeArrowheads="1"/>
            </p:cNvSpPr>
            <p:nvPr/>
          </p:nvSpPr>
          <p:spPr bwMode="auto">
            <a:xfrm>
              <a:off x="95245" y="59234"/>
              <a:ext cx="358757" cy="230264"/>
            </a:xfrm>
            <a:prstGeom prst="rect">
              <a:avLst/>
            </a:prstGeom>
            <a:solidFill>
              <a:schemeClr val="accent2"/>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TextBox 24"/>
            <p:cNvSpPr>
              <a:spLocks noChangeArrowheads="1"/>
            </p:cNvSpPr>
            <p:nvPr/>
          </p:nvSpPr>
          <p:spPr bwMode="auto">
            <a:xfrm>
              <a:off x="0" y="330786"/>
              <a:ext cx="3811398" cy="509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这里输入简单的文字概述这里输入简单文字概述简单的文字概述这里输入简单的文字概述这里输入简单</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矩形 25"/>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2" name="组合 21"/>
          <p:cNvGrpSpPr/>
          <p:nvPr/>
        </p:nvGrpSpPr>
        <p:grpSpPr>
          <a:xfrm>
            <a:off x="1264455" y="2406631"/>
            <a:ext cx="4146698" cy="3444641"/>
            <a:chOff x="1860988" y="2721639"/>
            <a:chExt cx="3522267" cy="2925931"/>
          </a:xfrm>
          <a:solidFill>
            <a:srgbClr val="0B6464"/>
          </a:solidFill>
        </p:grpSpPr>
        <p:grpSp>
          <p:nvGrpSpPr>
            <p:cNvPr id="23" name="Group 1"/>
            <p:cNvGrpSpPr/>
            <p:nvPr/>
          </p:nvGrpSpPr>
          <p:grpSpPr>
            <a:xfrm>
              <a:off x="1860988" y="2721639"/>
              <a:ext cx="3522267" cy="2925931"/>
              <a:chOff x="-1" y="0"/>
              <a:chExt cx="8093558" cy="6723014"/>
            </a:xfrm>
            <a:grpFill/>
          </p:grpSpPr>
          <p:grpSp>
            <p:nvGrpSpPr>
              <p:cNvPr id="26" name="Group 3"/>
              <p:cNvGrpSpPr/>
              <p:nvPr/>
            </p:nvGrpSpPr>
            <p:grpSpPr>
              <a:xfrm>
                <a:off x="-1" y="0"/>
                <a:ext cx="8093558" cy="6723014"/>
                <a:chOff x="-1" y="0"/>
                <a:chExt cx="8093558" cy="6723014"/>
              </a:xfrm>
              <a:grpFill/>
            </p:grpSpPr>
            <p:sp>
              <p:nvSpPr>
                <p:cNvPr id="35" name="Rectangle 4"/>
                <p:cNvSpPr/>
                <p:nvPr/>
              </p:nvSpPr>
              <p:spPr bwMode="auto">
                <a:xfrm>
                  <a:off x="-1" y="6139562"/>
                  <a:ext cx="2539684" cy="507917"/>
                </a:xfrm>
                <a:prstGeom prst="rect">
                  <a:avLst/>
                </a:prstGeom>
                <a:no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210">
                    <a:lnSpc>
                      <a:spcPct val="110000"/>
                    </a:lnSpc>
                    <a:spcBef>
                      <a:spcPts val="2110"/>
                    </a:spcBef>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加入标题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Rectangle 5"/>
                <p:cNvSpPr/>
                <p:nvPr/>
              </p:nvSpPr>
              <p:spPr bwMode="auto">
                <a:xfrm>
                  <a:off x="4798511" y="6064028"/>
                  <a:ext cx="3295046" cy="658986"/>
                </a:xfrm>
                <a:prstGeom prst="rect">
                  <a:avLst/>
                </a:prstGeom>
                <a:no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210">
                    <a:lnSpc>
                      <a:spcPct val="110000"/>
                    </a:lnSpc>
                    <a:spcBef>
                      <a:spcPts val="2110"/>
                    </a:spcBef>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加入标题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7" name="Rectangle 6"/>
                <p:cNvSpPr/>
                <p:nvPr/>
              </p:nvSpPr>
              <p:spPr bwMode="auto">
                <a:xfrm>
                  <a:off x="2587302" y="0"/>
                  <a:ext cx="2541270" cy="507917"/>
                </a:xfrm>
                <a:prstGeom prst="rect">
                  <a:avLst/>
                </a:prstGeom>
                <a:no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210">
                    <a:lnSpc>
                      <a:spcPct val="110000"/>
                    </a:lnSpc>
                    <a:spcBef>
                      <a:spcPts val="2110"/>
                    </a:spcBef>
                    <a:defRPr/>
                  </a:pPr>
                  <a:r>
                    <a:rPr lang="zh-CN" altLang="en-US"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加入标题</a:t>
                  </a:r>
                  <a:endParaRPr lang="en-US"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7" name="Group 7"/>
              <p:cNvGrpSpPr/>
              <p:nvPr/>
            </p:nvGrpSpPr>
            <p:grpSpPr>
              <a:xfrm>
                <a:off x="-1" y="651821"/>
                <a:ext cx="7715876" cy="5166711"/>
                <a:chOff x="-1" y="0"/>
                <a:chExt cx="7715876" cy="5166710"/>
              </a:xfrm>
              <a:grpFill/>
            </p:grpSpPr>
            <p:sp>
              <p:nvSpPr>
                <p:cNvPr id="28" name="AutoShape 8"/>
                <p:cNvSpPr/>
                <p:nvPr/>
              </p:nvSpPr>
              <p:spPr bwMode="auto">
                <a:xfrm rot="10800000" flipH="1">
                  <a:off x="-1" y="4747968"/>
                  <a:ext cx="3809526" cy="419031"/>
                </a:xfrm>
                <a:custGeom>
                  <a:avLst/>
                  <a:gdLst>
                    <a:gd name="T0" fmla="*/ 1904763 w 21600"/>
                    <a:gd name="T1" fmla="*/ 209516 h 21600"/>
                    <a:gd name="T2" fmla="*/ 1904763 w 21600"/>
                    <a:gd name="T3" fmla="*/ 209516 h 21600"/>
                    <a:gd name="T4" fmla="*/ 1904763 w 21600"/>
                    <a:gd name="T5" fmla="*/ 209516 h 21600"/>
                    <a:gd name="T6" fmla="*/ 1904763 w 21600"/>
                    <a:gd name="T7" fmla="*/ 20951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0" y="21600"/>
                      </a:lnTo>
                      <a:lnTo>
                        <a:pt x="0" y="0"/>
                      </a:lnTo>
                      <a:lnTo>
                        <a:pt x="21600" y="0"/>
                      </a:lnTo>
                      <a:cubicBezTo>
                        <a:pt x="21600" y="0"/>
                        <a:pt x="21600" y="21600"/>
                        <a:pt x="21600" y="21600"/>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AutoShape 9"/>
                <p:cNvSpPr/>
                <p:nvPr/>
              </p:nvSpPr>
              <p:spPr bwMode="auto">
                <a:xfrm>
                  <a:off x="2012698" y="4103548"/>
                  <a:ext cx="1846032" cy="1063450"/>
                </a:xfrm>
                <a:custGeom>
                  <a:avLst/>
                  <a:gdLst>
                    <a:gd name="T0" fmla="*/ 923016 w 21600"/>
                    <a:gd name="T1" fmla="*/ 531725 h 21600"/>
                    <a:gd name="T2" fmla="*/ 923016 w 21600"/>
                    <a:gd name="T3" fmla="*/ 531725 h 21600"/>
                    <a:gd name="T4" fmla="*/ 923016 w 21600"/>
                    <a:gd name="T5" fmla="*/ 531725 h 21600"/>
                    <a:gd name="T6" fmla="*/ 923016 w 21600"/>
                    <a:gd name="T7" fmla="*/ 5317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648" y="0"/>
                      </a:moveTo>
                      <a:lnTo>
                        <a:pt x="3411" y="5394"/>
                      </a:lnTo>
                      <a:lnTo>
                        <a:pt x="0" y="5854"/>
                      </a:lnTo>
                      <a:cubicBezTo>
                        <a:pt x="71" y="5979"/>
                        <a:pt x="137" y="6108"/>
                        <a:pt x="209" y="6232"/>
                      </a:cubicBezTo>
                      <a:cubicBezTo>
                        <a:pt x="6116" y="16480"/>
                        <a:pt x="13859" y="21600"/>
                        <a:pt x="21600" y="21600"/>
                      </a:cubicBezTo>
                      <a:lnTo>
                        <a:pt x="21600" y="12981"/>
                      </a:lnTo>
                      <a:cubicBezTo>
                        <a:pt x="15130" y="12981"/>
                        <a:pt x="8659" y="8702"/>
                        <a:pt x="3722" y="137"/>
                      </a:cubicBezTo>
                      <a:cubicBezTo>
                        <a:pt x="3696" y="92"/>
                        <a:pt x="3674" y="45"/>
                        <a:pt x="3648" y="0"/>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es-ES"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0" name="AutoShape 10"/>
                <p:cNvSpPr/>
                <p:nvPr/>
              </p:nvSpPr>
              <p:spPr bwMode="auto">
                <a:xfrm>
                  <a:off x="2049206" y="534"/>
                  <a:ext cx="3653970" cy="1063450"/>
                </a:xfrm>
                <a:custGeom>
                  <a:avLst/>
                  <a:gdLst>
                    <a:gd name="T0" fmla="*/ 1826985 w 21600"/>
                    <a:gd name="T1" fmla="*/ 531725 h 21600"/>
                    <a:gd name="T2" fmla="*/ 1826985 w 21600"/>
                    <a:gd name="T3" fmla="*/ 531725 h 21600"/>
                    <a:gd name="T4" fmla="*/ 1826985 w 21600"/>
                    <a:gd name="T5" fmla="*/ 531725 h 21600"/>
                    <a:gd name="T6" fmla="*/ 1826985 w 21600"/>
                    <a:gd name="T7" fmla="*/ 5317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692" y="0"/>
                      </a:moveTo>
                      <a:cubicBezTo>
                        <a:pt x="6830" y="0"/>
                        <a:pt x="2969" y="5004"/>
                        <a:pt x="0" y="15005"/>
                      </a:cubicBezTo>
                      <a:lnTo>
                        <a:pt x="134" y="20923"/>
                      </a:lnTo>
                      <a:lnTo>
                        <a:pt x="1704" y="21342"/>
                      </a:lnTo>
                      <a:cubicBezTo>
                        <a:pt x="4192" y="12865"/>
                        <a:pt x="7441" y="8619"/>
                        <a:pt x="10692" y="8619"/>
                      </a:cubicBezTo>
                      <a:cubicBezTo>
                        <a:pt x="13959" y="8619"/>
                        <a:pt x="17227" y="12899"/>
                        <a:pt x="19720" y="21463"/>
                      </a:cubicBezTo>
                      <a:cubicBezTo>
                        <a:pt x="19733" y="21508"/>
                        <a:pt x="19745" y="21555"/>
                        <a:pt x="19758" y="21600"/>
                      </a:cubicBezTo>
                      <a:lnTo>
                        <a:pt x="19877" y="16206"/>
                      </a:lnTo>
                      <a:lnTo>
                        <a:pt x="21600" y="15746"/>
                      </a:lnTo>
                      <a:cubicBezTo>
                        <a:pt x="21564" y="15621"/>
                        <a:pt x="21531" y="15492"/>
                        <a:pt x="21494" y="15368"/>
                      </a:cubicBezTo>
                      <a:cubicBezTo>
                        <a:pt x="18512" y="5120"/>
                        <a:pt x="14601" y="0"/>
                        <a:pt x="10692" y="0"/>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AutoShape 11"/>
                <p:cNvSpPr/>
                <p:nvPr/>
              </p:nvSpPr>
              <p:spPr bwMode="auto">
                <a:xfrm rot="-5400000">
                  <a:off x="-20564" y="2033767"/>
                  <a:ext cx="3653825" cy="1063493"/>
                </a:xfrm>
                <a:custGeom>
                  <a:avLst/>
                  <a:gdLst>
                    <a:gd name="T0" fmla="*/ 1826913 w 21600"/>
                    <a:gd name="T1" fmla="*/ 531747 h 21600"/>
                    <a:gd name="T2" fmla="*/ 1826913 w 21600"/>
                    <a:gd name="T3" fmla="*/ 531747 h 21600"/>
                    <a:gd name="T4" fmla="*/ 1826913 w 21600"/>
                    <a:gd name="T5" fmla="*/ 531747 h 21600"/>
                    <a:gd name="T6" fmla="*/ 1826913 w 21600"/>
                    <a:gd name="T7" fmla="*/ 5317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692" y="0"/>
                      </a:moveTo>
                      <a:cubicBezTo>
                        <a:pt x="6830" y="0"/>
                        <a:pt x="2969" y="5004"/>
                        <a:pt x="0" y="15005"/>
                      </a:cubicBezTo>
                      <a:lnTo>
                        <a:pt x="134" y="20923"/>
                      </a:lnTo>
                      <a:lnTo>
                        <a:pt x="1704" y="21342"/>
                      </a:lnTo>
                      <a:cubicBezTo>
                        <a:pt x="4192" y="12865"/>
                        <a:pt x="7441" y="8619"/>
                        <a:pt x="10692" y="8619"/>
                      </a:cubicBezTo>
                      <a:cubicBezTo>
                        <a:pt x="13959" y="8619"/>
                        <a:pt x="17227" y="12899"/>
                        <a:pt x="19720" y="21463"/>
                      </a:cubicBezTo>
                      <a:cubicBezTo>
                        <a:pt x="19733" y="21508"/>
                        <a:pt x="19745" y="21555"/>
                        <a:pt x="19758" y="21600"/>
                      </a:cubicBezTo>
                      <a:lnTo>
                        <a:pt x="19877" y="16206"/>
                      </a:lnTo>
                      <a:lnTo>
                        <a:pt x="21600" y="15746"/>
                      </a:lnTo>
                      <a:cubicBezTo>
                        <a:pt x="21564" y="15621"/>
                        <a:pt x="21531" y="15492"/>
                        <a:pt x="21494" y="15368"/>
                      </a:cubicBezTo>
                      <a:cubicBezTo>
                        <a:pt x="18512" y="5120"/>
                        <a:pt x="14601" y="0"/>
                        <a:pt x="10692" y="0"/>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2" name="AutoShape 12"/>
                <p:cNvSpPr/>
                <p:nvPr/>
              </p:nvSpPr>
              <p:spPr bwMode="auto">
                <a:xfrm rot="5400000">
                  <a:off x="4082613" y="2070273"/>
                  <a:ext cx="3653825" cy="1063493"/>
                </a:xfrm>
                <a:custGeom>
                  <a:avLst/>
                  <a:gdLst>
                    <a:gd name="T0" fmla="*/ 1826913 w 21600"/>
                    <a:gd name="T1" fmla="*/ 531747 h 21600"/>
                    <a:gd name="T2" fmla="*/ 1826913 w 21600"/>
                    <a:gd name="T3" fmla="*/ 531747 h 21600"/>
                    <a:gd name="T4" fmla="*/ 1826913 w 21600"/>
                    <a:gd name="T5" fmla="*/ 531747 h 21600"/>
                    <a:gd name="T6" fmla="*/ 1826913 w 21600"/>
                    <a:gd name="T7" fmla="*/ 5317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692" y="0"/>
                      </a:moveTo>
                      <a:cubicBezTo>
                        <a:pt x="6830" y="0"/>
                        <a:pt x="2969" y="5004"/>
                        <a:pt x="0" y="15005"/>
                      </a:cubicBezTo>
                      <a:lnTo>
                        <a:pt x="134" y="20923"/>
                      </a:lnTo>
                      <a:lnTo>
                        <a:pt x="1704" y="21342"/>
                      </a:lnTo>
                      <a:cubicBezTo>
                        <a:pt x="4192" y="12865"/>
                        <a:pt x="7441" y="8619"/>
                        <a:pt x="10692" y="8619"/>
                      </a:cubicBezTo>
                      <a:cubicBezTo>
                        <a:pt x="13959" y="8619"/>
                        <a:pt x="17227" y="12899"/>
                        <a:pt x="19720" y="21463"/>
                      </a:cubicBezTo>
                      <a:cubicBezTo>
                        <a:pt x="19733" y="21508"/>
                        <a:pt x="19745" y="21555"/>
                        <a:pt x="19758" y="21600"/>
                      </a:cubicBezTo>
                      <a:lnTo>
                        <a:pt x="19877" y="16206"/>
                      </a:lnTo>
                      <a:lnTo>
                        <a:pt x="21600" y="15746"/>
                      </a:lnTo>
                      <a:cubicBezTo>
                        <a:pt x="21564" y="15621"/>
                        <a:pt x="21531" y="15492"/>
                        <a:pt x="21494" y="15368"/>
                      </a:cubicBezTo>
                      <a:cubicBezTo>
                        <a:pt x="18512" y="5120"/>
                        <a:pt x="14601" y="0"/>
                        <a:pt x="10692" y="0"/>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AutoShape 13"/>
                <p:cNvSpPr/>
                <p:nvPr/>
              </p:nvSpPr>
              <p:spPr bwMode="auto">
                <a:xfrm>
                  <a:off x="3858730" y="4116246"/>
                  <a:ext cx="1807938" cy="1050753"/>
                </a:xfrm>
                <a:custGeom>
                  <a:avLst/>
                  <a:gdLst>
                    <a:gd name="T0" fmla="*/ 903969 w 21600"/>
                    <a:gd name="T1" fmla="*/ 525377 h 21600"/>
                    <a:gd name="T2" fmla="*/ 903969 w 21600"/>
                    <a:gd name="T3" fmla="*/ 525377 h 21600"/>
                    <a:gd name="T4" fmla="*/ 903969 w 21600"/>
                    <a:gd name="T5" fmla="*/ 525377 h 21600"/>
                    <a:gd name="T6" fmla="*/ 903969 w 21600"/>
                    <a:gd name="T7" fmla="*/ 5253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158" y="0"/>
                      </a:moveTo>
                      <a:cubicBezTo>
                        <a:pt x="13132" y="8580"/>
                        <a:pt x="6567" y="12877"/>
                        <a:pt x="0" y="12877"/>
                      </a:cubicBezTo>
                      <a:lnTo>
                        <a:pt x="0" y="21600"/>
                      </a:lnTo>
                      <a:cubicBezTo>
                        <a:pt x="7802" y="21600"/>
                        <a:pt x="15603" y="16535"/>
                        <a:pt x="21600" y="6414"/>
                      </a:cubicBezTo>
                      <a:lnTo>
                        <a:pt x="21330" y="424"/>
                      </a:lnTo>
                      <a:lnTo>
                        <a:pt x="18158" y="0"/>
                      </a:ln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4" name="AutoShape 14"/>
                <p:cNvSpPr/>
                <p:nvPr/>
              </p:nvSpPr>
              <p:spPr bwMode="auto">
                <a:xfrm rot="10800000" flipH="1">
                  <a:off x="3828572" y="4747968"/>
                  <a:ext cx="3887303" cy="419031"/>
                </a:xfrm>
                <a:custGeom>
                  <a:avLst/>
                  <a:gdLst>
                    <a:gd name="T0" fmla="*/ 1943652 w 21600"/>
                    <a:gd name="T1" fmla="*/ 209516 h 21600"/>
                    <a:gd name="T2" fmla="*/ 1943652 w 21600"/>
                    <a:gd name="T3" fmla="*/ 209516 h 21600"/>
                    <a:gd name="T4" fmla="*/ 1943652 w 21600"/>
                    <a:gd name="T5" fmla="*/ 209516 h 21600"/>
                    <a:gd name="T6" fmla="*/ 1943652 w 21600"/>
                    <a:gd name="T7" fmla="*/ 20951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0" y="21600"/>
                      </a:lnTo>
                      <a:lnTo>
                        <a:pt x="0" y="0"/>
                      </a:lnTo>
                      <a:lnTo>
                        <a:pt x="21600" y="0"/>
                      </a:lnTo>
                      <a:cubicBezTo>
                        <a:pt x="21600" y="0"/>
                        <a:pt x="21600" y="21600"/>
                        <a:pt x="21600" y="21600"/>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sp>
          <p:nvSpPr>
            <p:cNvPr id="24" name="Freeform 33"/>
            <p:cNvSpPr>
              <a:spLocks noEditPoints="1"/>
            </p:cNvSpPr>
            <p:nvPr/>
          </p:nvSpPr>
          <p:spPr bwMode="auto">
            <a:xfrm>
              <a:off x="3308932" y="3863362"/>
              <a:ext cx="461324" cy="299237"/>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accent1"/>
            </a:solidFill>
            <a:ln>
              <a:noFill/>
            </a:ln>
          </p:spPr>
          <p:txBody>
            <a:bodyPr vert="horz" wrap="square" lIns="91419" tIns="45709" rIns="91419" bIns="45709" numCol="1" anchor="t" anchorCtr="0" compatLnSpc="1"/>
            <a:lstStyle/>
            <a:p>
              <a:endParaRPr lang="zh-CN" altLang="en-US" sz="1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Rectangle 6"/>
            <p:cNvSpPr/>
            <p:nvPr/>
          </p:nvSpPr>
          <p:spPr bwMode="auto">
            <a:xfrm>
              <a:off x="2994909" y="4232165"/>
              <a:ext cx="1105945" cy="221051"/>
            </a:xfrm>
            <a:prstGeom prst="rect">
              <a:avLst/>
            </a:prstGeom>
            <a:no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210">
                <a:lnSpc>
                  <a:spcPct val="110000"/>
                </a:lnSpc>
                <a:spcBef>
                  <a:spcPts val="2110"/>
                </a:spcBef>
                <a:defRPr/>
              </a:pPr>
              <a:r>
                <a:rPr lang="zh-CN" altLang="en-US"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加入标题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8" name="组合 37"/>
          <p:cNvGrpSpPr/>
          <p:nvPr/>
        </p:nvGrpSpPr>
        <p:grpSpPr>
          <a:xfrm>
            <a:off x="358843" y="258614"/>
            <a:ext cx="3296425" cy="825902"/>
            <a:chOff x="2720780" y="2399708"/>
            <a:chExt cx="3297188" cy="826093"/>
          </a:xfrm>
        </p:grpSpPr>
        <p:grpSp>
          <p:nvGrpSpPr>
            <p:cNvPr id="39" name="组合 38"/>
            <p:cNvGrpSpPr/>
            <p:nvPr/>
          </p:nvGrpSpPr>
          <p:grpSpPr>
            <a:xfrm>
              <a:off x="2993665" y="2399708"/>
              <a:ext cx="3024303" cy="826093"/>
              <a:chOff x="2169160" y="2573867"/>
              <a:chExt cx="3024303" cy="826093"/>
            </a:xfrm>
          </p:grpSpPr>
          <p:sp>
            <p:nvSpPr>
              <p:cNvPr id="41" name="文本框 40"/>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2" name="文本框 41"/>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43" name="直接连接符 42"/>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filter="">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7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filter="">
                                      <p:cBhvr>
                                        <p:cTn id="13" dur="750"/>
                                        <p:tgtEl>
                                          <p:spTgt spid="14"/>
                                        </p:tgtEl>
                                      </p:cBhvr>
                                    </p:animEffect>
                                    <p:anim calcmode="lin" valueType="num">
                                      <p:cBhvr>
                                        <p:cTn id="14" dur="750" fill="hold"/>
                                        <p:tgtEl>
                                          <p:spTgt spid="14"/>
                                        </p:tgtEl>
                                        <p:attrNameLst>
                                          <p:attrName>ppt_x</p:attrName>
                                        </p:attrNameLst>
                                      </p:cBhvr>
                                      <p:tavLst>
                                        <p:tav tm="0">
                                          <p:val>
                                            <p:strVal val="#ppt_x"/>
                                          </p:val>
                                        </p:tav>
                                        <p:tav tm="100000">
                                          <p:val>
                                            <p:strVal val="#ppt_x"/>
                                          </p:val>
                                        </p:tav>
                                      </p:tavLst>
                                    </p:anim>
                                    <p:anim calcmode="lin" valueType="num">
                                      <p:cBhvr>
                                        <p:cTn id="15" dur="75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filter="">
                                      <p:cBhvr>
                                        <p:cTn id="19" dur="750"/>
                                        <p:tgtEl>
                                          <p:spTgt spid="18"/>
                                        </p:tgtEl>
                                      </p:cBhvr>
                                    </p:animEffect>
                                    <p:anim calcmode="lin" valueType="num">
                                      <p:cBhvr>
                                        <p:cTn id="20" dur="750" fill="hold"/>
                                        <p:tgtEl>
                                          <p:spTgt spid="18"/>
                                        </p:tgtEl>
                                        <p:attrNameLst>
                                          <p:attrName>ppt_x</p:attrName>
                                        </p:attrNameLst>
                                      </p:cBhvr>
                                      <p:tavLst>
                                        <p:tav tm="0">
                                          <p:val>
                                            <p:strVal val="#ppt_x"/>
                                          </p:val>
                                        </p:tav>
                                        <p:tav tm="100000">
                                          <p:val>
                                            <p:strVal val="#ppt_x"/>
                                          </p:val>
                                        </p:tav>
                                      </p:tavLst>
                                    </p:anim>
                                    <p:anim calcmode="lin" valueType="num">
                                      <p:cBhvr>
                                        <p:cTn id="21" dur="75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 presetClass="entr" presetSubtype="8"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0-#ppt_w/2"/>
                                          </p:val>
                                        </p:tav>
                                        <p:tav tm="100000">
                                          <p:val>
                                            <p:strVal val="#ppt_x"/>
                                          </p:val>
                                        </p:tav>
                                      </p:tavLst>
                                    </p:anim>
                                    <p:anim calcmode="lin" valueType="num">
                                      <p:cBhvr additive="base">
                                        <p:cTn id="32"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4599239" y="2188373"/>
            <a:ext cx="2946912" cy="2844634"/>
            <a:chOff x="4599239" y="2188373"/>
            <a:chExt cx="2946912" cy="2844634"/>
          </a:xfrm>
          <a:solidFill>
            <a:schemeClr val="accent1"/>
          </a:solidFill>
          <a:effectLst/>
        </p:grpSpPr>
        <p:sp>
          <p:nvSpPr>
            <p:cNvPr id="41" name="任意多边形 40"/>
            <p:cNvSpPr/>
            <p:nvPr/>
          </p:nvSpPr>
          <p:spPr>
            <a:xfrm rot="13500000">
              <a:off x="5906036" y="2586194"/>
              <a:ext cx="1817916" cy="1462314"/>
            </a:xfrm>
            <a:custGeom>
              <a:avLst/>
              <a:gdLst>
                <a:gd name="connsiteX0" fmla="*/ 0 w 1817916"/>
                <a:gd name="connsiteY0" fmla="*/ 0 h 1462314"/>
                <a:gd name="connsiteX1" fmla="*/ 500744 w 1817916"/>
                <a:gd name="connsiteY1" fmla="*/ 0 h 1462314"/>
                <a:gd name="connsiteX2" fmla="*/ 500744 w 1817916"/>
                <a:gd name="connsiteY2" fmla="*/ 722086 h 1462314"/>
                <a:gd name="connsiteX3" fmla="*/ 1106715 w 1817916"/>
                <a:gd name="connsiteY3" fmla="*/ 722086 h 1462314"/>
                <a:gd name="connsiteX4" fmla="*/ 1106715 w 1817916"/>
                <a:gd name="connsiteY4" fmla="*/ 475343 h 1462314"/>
                <a:gd name="connsiteX5" fmla="*/ 1817916 w 1817916"/>
                <a:gd name="connsiteY5" fmla="*/ 968829 h 1462314"/>
                <a:gd name="connsiteX6" fmla="*/ 1106715 w 1817916"/>
                <a:gd name="connsiteY6" fmla="*/ 1462314 h 1462314"/>
                <a:gd name="connsiteX7" fmla="*/ 1106715 w 1817916"/>
                <a:gd name="connsiteY7" fmla="*/ 1215571 h 1462314"/>
                <a:gd name="connsiteX8" fmla="*/ 254001 w 1817916"/>
                <a:gd name="connsiteY8" fmla="*/ 1215571 h 1462314"/>
                <a:gd name="connsiteX9" fmla="*/ 250371 w 1817916"/>
                <a:gd name="connsiteY9" fmla="*/ 1219201 h 1462314"/>
                <a:gd name="connsiteX10" fmla="*/ 0 w 1817916"/>
                <a:gd name="connsiteY10" fmla="*/ 968830 h 146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7916" h="1462314">
                  <a:moveTo>
                    <a:pt x="0" y="0"/>
                  </a:moveTo>
                  <a:lnTo>
                    <a:pt x="500744" y="0"/>
                  </a:lnTo>
                  <a:lnTo>
                    <a:pt x="500744" y="722086"/>
                  </a:lnTo>
                  <a:lnTo>
                    <a:pt x="1106715" y="722086"/>
                  </a:lnTo>
                  <a:lnTo>
                    <a:pt x="1106715" y="475343"/>
                  </a:lnTo>
                  <a:lnTo>
                    <a:pt x="1817916" y="968829"/>
                  </a:lnTo>
                  <a:lnTo>
                    <a:pt x="1106715" y="1462314"/>
                  </a:lnTo>
                  <a:lnTo>
                    <a:pt x="1106715" y="1215571"/>
                  </a:lnTo>
                  <a:lnTo>
                    <a:pt x="254001" y="1215571"/>
                  </a:lnTo>
                  <a:lnTo>
                    <a:pt x="250371" y="1219201"/>
                  </a:lnTo>
                  <a:lnTo>
                    <a:pt x="0" y="96883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2" name="任意多边形 41"/>
            <p:cNvSpPr/>
            <p:nvPr/>
          </p:nvSpPr>
          <p:spPr>
            <a:xfrm rot="2700000">
              <a:off x="4421438" y="3158640"/>
              <a:ext cx="1817916" cy="1462314"/>
            </a:xfrm>
            <a:custGeom>
              <a:avLst/>
              <a:gdLst>
                <a:gd name="connsiteX0" fmla="*/ 0 w 1817916"/>
                <a:gd name="connsiteY0" fmla="*/ 0 h 1462314"/>
                <a:gd name="connsiteX1" fmla="*/ 500744 w 1817916"/>
                <a:gd name="connsiteY1" fmla="*/ 0 h 1462314"/>
                <a:gd name="connsiteX2" fmla="*/ 500744 w 1817916"/>
                <a:gd name="connsiteY2" fmla="*/ 722086 h 1462314"/>
                <a:gd name="connsiteX3" fmla="*/ 1106715 w 1817916"/>
                <a:gd name="connsiteY3" fmla="*/ 722086 h 1462314"/>
                <a:gd name="connsiteX4" fmla="*/ 1106715 w 1817916"/>
                <a:gd name="connsiteY4" fmla="*/ 475343 h 1462314"/>
                <a:gd name="connsiteX5" fmla="*/ 1817916 w 1817916"/>
                <a:gd name="connsiteY5" fmla="*/ 968829 h 1462314"/>
                <a:gd name="connsiteX6" fmla="*/ 1106715 w 1817916"/>
                <a:gd name="connsiteY6" fmla="*/ 1462314 h 1462314"/>
                <a:gd name="connsiteX7" fmla="*/ 1106715 w 1817916"/>
                <a:gd name="connsiteY7" fmla="*/ 1215571 h 1462314"/>
                <a:gd name="connsiteX8" fmla="*/ 254001 w 1817916"/>
                <a:gd name="connsiteY8" fmla="*/ 1215571 h 1462314"/>
                <a:gd name="connsiteX9" fmla="*/ 250371 w 1817916"/>
                <a:gd name="connsiteY9" fmla="*/ 1219201 h 1462314"/>
                <a:gd name="connsiteX10" fmla="*/ 0 w 1817916"/>
                <a:gd name="connsiteY10" fmla="*/ 968830 h 146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7916" h="1462314">
                  <a:moveTo>
                    <a:pt x="0" y="0"/>
                  </a:moveTo>
                  <a:lnTo>
                    <a:pt x="500744" y="0"/>
                  </a:lnTo>
                  <a:lnTo>
                    <a:pt x="500744" y="722086"/>
                  </a:lnTo>
                  <a:lnTo>
                    <a:pt x="1106715" y="722086"/>
                  </a:lnTo>
                  <a:lnTo>
                    <a:pt x="1106715" y="475343"/>
                  </a:lnTo>
                  <a:lnTo>
                    <a:pt x="1817916" y="968829"/>
                  </a:lnTo>
                  <a:lnTo>
                    <a:pt x="1106715" y="1462314"/>
                  </a:lnTo>
                  <a:lnTo>
                    <a:pt x="1106715" y="1215571"/>
                  </a:lnTo>
                  <a:lnTo>
                    <a:pt x="254001" y="1215571"/>
                  </a:lnTo>
                  <a:lnTo>
                    <a:pt x="250371" y="1219201"/>
                  </a:lnTo>
                  <a:lnTo>
                    <a:pt x="0" y="96883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3" name="任意多边形 42"/>
            <p:cNvSpPr/>
            <p:nvPr/>
          </p:nvSpPr>
          <p:spPr>
            <a:xfrm rot="8100000">
              <a:off x="4796584" y="2188373"/>
              <a:ext cx="1817916" cy="1244972"/>
            </a:xfrm>
            <a:custGeom>
              <a:avLst/>
              <a:gdLst>
                <a:gd name="connsiteX0" fmla="*/ 0 w 1817916"/>
                <a:gd name="connsiteY0" fmla="*/ 751488 h 1244972"/>
                <a:gd name="connsiteX1" fmla="*/ 0 w 1817916"/>
                <a:gd name="connsiteY1" fmla="*/ 15685 h 1244972"/>
                <a:gd name="connsiteX2" fmla="*/ 244930 w 1817916"/>
                <a:gd name="connsiteY2" fmla="*/ 368673 h 1244972"/>
                <a:gd name="connsiteX3" fmla="*/ 500744 w 1817916"/>
                <a:gd name="connsiteY3" fmla="*/ 0 h 1244972"/>
                <a:gd name="connsiteX4" fmla="*/ 500744 w 1817916"/>
                <a:gd name="connsiteY4" fmla="*/ 504744 h 1244972"/>
                <a:gd name="connsiteX5" fmla="*/ 1106715 w 1817916"/>
                <a:gd name="connsiteY5" fmla="*/ 504744 h 1244972"/>
                <a:gd name="connsiteX6" fmla="*/ 1106715 w 1817916"/>
                <a:gd name="connsiteY6" fmla="*/ 258001 h 1244972"/>
                <a:gd name="connsiteX7" fmla="*/ 1817916 w 1817916"/>
                <a:gd name="connsiteY7" fmla="*/ 751487 h 1244972"/>
                <a:gd name="connsiteX8" fmla="*/ 1106715 w 1817916"/>
                <a:gd name="connsiteY8" fmla="*/ 1244972 h 1244972"/>
                <a:gd name="connsiteX9" fmla="*/ 1106715 w 1817916"/>
                <a:gd name="connsiteY9" fmla="*/ 998229 h 1244972"/>
                <a:gd name="connsiteX10" fmla="*/ 254001 w 1817916"/>
                <a:gd name="connsiteY10" fmla="*/ 998229 h 1244972"/>
                <a:gd name="connsiteX11" fmla="*/ 250371 w 1817916"/>
                <a:gd name="connsiteY11" fmla="*/ 1001859 h 124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7916" h="1244972">
                  <a:moveTo>
                    <a:pt x="0" y="751488"/>
                  </a:moveTo>
                  <a:lnTo>
                    <a:pt x="0" y="15685"/>
                  </a:lnTo>
                  <a:lnTo>
                    <a:pt x="244930" y="368673"/>
                  </a:lnTo>
                  <a:lnTo>
                    <a:pt x="500744" y="0"/>
                  </a:lnTo>
                  <a:lnTo>
                    <a:pt x="500744" y="504744"/>
                  </a:lnTo>
                  <a:lnTo>
                    <a:pt x="1106715" y="504744"/>
                  </a:lnTo>
                  <a:lnTo>
                    <a:pt x="1106715" y="258001"/>
                  </a:lnTo>
                  <a:lnTo>
                    <a:pt x="1817916" y="751487"/>
                  </a:lnTo>
                  <a:lnTo>
                    <a:pt x="1106715" y="1244972"/>
                  </a:lnTo>
                  <a:lnTo>
                    <a:pt x="1106715" y="998229"/>
                  </a:lnTo>
                  <a:lnTo>
                    <a:pt x="254001" y="998229"/>
                  </a:lnTo>
                  <a:lnTo>
                    <a:pt x="250371" y="100185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4" name="任意多边形 43"/>
            <p:cNvSpPr/>
            <p:nvPr/>
          </p:nvSpPr>
          <p:spPr>
            <a:xfrm rot="18900000">
              <a:off x="5545120" y="3788035"/>
              <a:ext cx="1817916" cy="1244972"/>
            </a:xfrm>
            <a:custGeom>
              <a:avLst/>
              <a:gdLst>
                <a:gd name="connsiteX0" fmla="*/ 1817916 w 1817916"/>
                <a:gd name="connsiteY0" fmla="*/ 751487 h 1244972"/>
                <a:gd name="connsiteX1" fmla="*/ 1106715 w 1817916"/>
                <a:gd name="connsiteY1" fmla="*/ 1244972 h 1244972"/>
                <a:gd name="connsiteX2" fmla="*/ 1106715 w 1817916"/>
                <a:gd name="connsiteY2" fmla="*/ 998229 h 1244972"/>
                <a:gd name="connsiteX3" fmla="*/ 254001 w 1817916"/>
                <a:gd name="connsiteY3" fmla="*/ 998229 h 1244972"/>
                <a:gd name="connsiteX4" fmla="*/ 250371 w 1817916"/>
                <a:gd name="connsiteY4" fmla="*/ 1001859 h 1244972"/>
                <a:gd name="connsiteX5" fmla="*/ 0 w 1817916"/>
                <a:gd name="connsiteY5" fmla="*/ 751488 h 1244972"/>
                <a:gd name="connsiteX6" fmla="*/ 0 w 1817916"/>
                <a:gd name="connsiteY6" fmla="*/ 15685 h 1244972"/>
                <a:gd name="connsiteX7" fmla="*/ 244930 w 1817916"/>
                <a:gd name="connsiteY7" fmla="*/ 368673 h 1244972"/>
                <a:gd name="connsiteX8" fmla="*/ 500744 w 1817916"/>
                <a:gd name="connsiteY8" fmla="*/ 0 h 1244972"/>
                <a:gd name="connsiteX9" fmla="*/ 500744 w 1817916"/>
                <a:gd name="connsiteY9" fmla="*/ 504744 h 1244972"/>
                <a:gd name="connsiteX10" fmla="*/ 1106715 w 1817916"/>
                <a:gd name="connsiteY10" fmla="*/ 504744 h 1244972"/>
                <a:gd name="connsiteX11" fmla="*/ 1106715 w 1817916"/>
                <a:gd name="connsiteY11" fmla="*/ 258001 h 124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7916" h="1244972">
                  <a:moveTo>
                    <a:pt x="1817916" y="751487"/>
                  </a:moveTo>
                  <a:lnTo>
                    <a:pt x="1106715" y="1244972"/>
                  </a:lnTo>
                  <a:lnTo>
                    <a:pt x="1106715" y="998229"/>
                  </a:lnTo>
                  <a:lnTo>
                    <a:pt x="254001" y="998229"/>
                  </a:lnTo>
                  <a:lnTo>
                    <a:pt x="250371" y="1001859"/>
                  </a:lnTo>
                  <a:lnTo>
                    <a:pt x="0" y="751488"/>
                  </a:lnTo>
                  <a:lnTo>
                    <a:pt x="0" y="15685"/>
                  </a:lnTo>
                  <a:lnTo>
                    <a:pt x="244930" y="368673"/>
                  </a:lnTo>
                  <a:lnTo>
                    <a:pt x="500744" y="0"/>
                  </a:lnTo>
                  <a:lnTo>
                    <a:pt x="500744" y="504744"/>
                  </a:lnTo>
                  <a:lnTo>
                    <a:pt x="1106715" y="504744"/>
                  </a:lnTo>
                  <a:lnTo>
                    <a:pt x="1106715" y="258001"/>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57" name="文本框 56"/>
          <p:cNvSpPr txBox="1"/>
          <p:nvPr/>
        </p:nvSpPr>
        <p:spPr>
          <a:xfrm>
            <a:off x="1457855" y="2368331"/>
            <a:ext cx="271294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8" name="文本框 57"/>
          <p:cNvSpPr txBox="1"/>
          <p:nvPr/>
        </p:nvSpPr>
        <p:spPr>
          <a:xfrm>
            <a:off x="2924469" y="2092000"/>
            <a:ext cx="124632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9" name="文本框 58"/>
          <p:cNvSpPr txBox="1"/>
          <p:nvPr/>
        </p:nvSpPr>
        <p:spPr>
          <a:xfrm>
            <a:off x="1457855" y="4632088"/>
            <a:ext cx="271294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0" name="文本框 59"/>
          <p:cNvSpPr txBox="1"/>
          <p:nvPr/>
        </p:nvSpPr>
        <p:spPr>
          <a:xfrm>
            <a:off x="2924469" y="4355757"/>
            <a:ext cx="124632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 name="文本框 1"/>
          <p:cNvSpPr txBox="1"/>
          <p:nvPr/>
        </p:nvSpPr>
        <p:spPr>
          <a:xfrm>
            <a:off x="8444760" y="2224821"/>
            <a:ext cx="271294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 name="文本框 2"/>
          <p:cNvSpPr txBox="1"/>
          <p:nvPr/>
        </p:nvSpPr>
        <p:spPr>
          <a:xfrm>
            <a:off x="9911374" y="1948490"/>
            <a:ext cx="124632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文本框 7"/>
          <p:cNvSpPr txBox="1"/>
          <p:nvPr/>
        </p:nvSpPr>
        <p:spPr>
          <a:xfrm>
            <a:off x="8444760" y="4488578"/>
            <a:ext cx="271294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文本框 8"/>
          <p:cNvSpPr txBox="1"/>
          <p:nvPr/>
        </p:nvSpPr>
        <p:spPr>
          <a:xfrm>
            <a:off x="9911374" y="4212247"/>
            <a:ext cx="1246326" cy="338554"/>
          </a:xfrm>
          <a:prstGeom prst="rect">
            <a:avLst/>
          </a:prstGeom>
          <a:noFill/>
        </p:spPr>
        <p:txBody>
          <a:bodyPr wrap="square" rtlCol="0">
            <a:spAutoFit/>
          </a:body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rPr>
              <a:t>编辑标题</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15" name="组合 14"/>
          <p:cNvGrpSpPr/>
          <p:nvPr/>
        </p:nvGrpSpPr>
        <p:grpSpPr>
          <a:xfrm>
            <a:off x="358843" y="258614"/>
            <a:ext cx="3296425" cy="825902"/>
            <a:chOff x="2720780" y="2399708"/>
            <a:chExt cx="3297188" cy="826093"/>
          </a:xfrm>
        </p:grpSpPr>
        <p:grpSp>
          <p:nvGrpSpPr>
            <p:cNvPr id="16" name="组合 15"/>
            <p:cNvGrpSpPr/>
            <p:nvPr/>
          </p:nvGrpSpPr>
          <p:grpSpPr>
            <a:xfrm>
              <a:off x="2993665" y="2399708"/>
              <a:ext cx="3024303" cy="826093"/>
              <a:chOff x="2169160" y="2573867"/>
              <a:chExt cx="3024303" cy="826093"/>
            </a:xfrm>
          </p:grpSpPr>
          <p:sp>
            <p:nvSpPr>
              <p:cNvPr id="18" name="文本框 17"/>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文本框 18"/>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20" name="直接连接符 19"/>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strips(downLeft)">
                                      <p:cBhvr>
                                        <p:cTn id="11" dur="500"/>
                                        <p:tgtEl>
                                          <p:spTgt spid="57"/>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strips(downLeft)">
                                      <p:cBhvr>
                                        <p:cTn id="15" dur="500"/>
                                        <p:tgtEl>
                                          <p:spTgt spid="58"/>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strips(downLeft)">
                                      <p:cBhvr>
                                        <p:cTn id="19" dur="500"/>
                                        <p:tgtEl>
                                          <p:spTgt spid="59"/>
                                        </p:tgtEl>
                                      </p:cBhvr>
                                    </p:animEffect>
                                  </p:childTnLst>
                                </p:cTn>
                              </p:par>
                            </p:childTnLst>
                          </p:cTn>
                        </p:par>
                        <p:par>
                          <p:cTn id="20" fill="hold">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strips(downLeft)">
                                      <p:cBhvr>
                                        <p:cTn id="23" dur="500"/>
                                        <p:tgtEl>
                                          <p:spTgt spid="60"/>
                                        </p:tgtEl>
                                      </p:cBhvr>
                                    </p:animEffect>
                                  </p:childTnLst>
                                </p:cTn>
                              </p:par>
                            </p:childTnLst>
                          </p:cTn>
                        </p:par>
                        <p:par>
                          <p:cTn id="24" fill="hold">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strips(downLeft)">
                                      <p:cBhvr>
                                        <p:cTn id="27" dur="500"/>
                                        <p:tgtEl>
                                          <p:spTgt spid="2"/>
                                        </p:tgtEl>
                                      </p:cBhvr>
                                    </p:animEffect>
                                  </p:childTnLst>
                                </p:cTn>
                              </p:par>
                            </p:childTnLst>
                          </p:cTn>
                        </p:par>
                        <p:par>
                          <p:cTn id="28" fill="hold">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strips(downLeft)">
                                      <p:cBhvr>
                                        <p:cTn id="31" dur="500"/>
                                        <p:tgtEl>
                                          <p:spTgt spid="3"/>
                                        </p:tgtEl>
                                      </p:cBhvr>
                                    </p:animEffect>
                                  </p:childTnLst>
                                </p:cTn>
                              </p:par>
                            </p:childTnLst>
                          </p:cTn>
                        </p:par>
                        <p:par>
                          <p:cTn id="32" fill="hold">
                            <p:stCondLst>
                              <p:cond delay="3500"/>
                            </p:stCondLst>
                            <p:childTnLst>
                              <p:par>
                                <p:cTn id="33" presetID="18" presetClass="entr" presetSubtype="12"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trips(downLeft)">
                                      <p:cBhvr>
                                        <p:cTn id="35" dur="500"/>
                                        <p:tgtEl>
                                          <p:spTgt spid="8"/>
                                        </p:tgtEl>
                                      </p:cBhvr>
                                    </p:animEffect>
                                  </p:childTnLst>
                                </p:cTn>
                              </p:par>
                            </p:childTnLst>
                          </p:cTn>
                        </p:par>
                        <p:par>
                          <p:cTn id="36" fill="hold">
                            <p:stCondLst>
                              <p:cond delay="4000"/>
                            </p:stCondLst>
                            <p:childTnLst>
                              <p:par>
                                <p:cTn id="37" presetID="18" presetClass="entr" presetSubtype="12"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strips(downLeft)">
                                      <p:cBhvr>
                                        <p:cTn id="39" dur="500"/>
                                        <p:tgtEl>
                                          <p:spTgt spid="9"/>
                                        </p:tgtEl>
                                      </p:cBhvr>
                                    </p:animEffect>
                                  </p:childTnLst>
                                </p:cTn>
                              </p:par>
                            </p:childTnLst>
                          </p:cTn>
                        </p:par>
                        <p:par>
                          <p:cTn id="40" fill="hold">
                            <p:stCondLst>
                              <p:cond delay="4500"/>
                            </p:stCondLst>
                            <p:childTnLst>
                              <p:par>
                                <p:cTn id="41" presetID="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2" grpId="0"/>
      <p:bldP spid="3"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1"/>
            <a:ext cx="12192000" cy="6858001"/>
          </a:xfrm>
          <a:prstGeom prst="rect">
            <a:avLst/>
          </a:prstGeom>
          <a:solidFill>
            <a:srgbClr val="539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Text Placeholder 2"/>
          <p:cNvSpPr txBox="1"/>
          <p:nvPr/>
        </p:nvSpPr>
        <p:spPr>
          <a:xfrm>
            <a:off x="927557" y="2022352"/>
            <a:ext cx="7673440" cy="1092391"/>
          </a:xfrm>
          <a:prstGeom prst="rect">
            <a:avLst/>
          </a:prstGeom>
        </p:spPr>
        <p:txBody>
          <a:bodyPr/>
          <a:lstStyle>
            <a:defPPr>
              <a:defRPr lang="zh-CN"/>
            </a:defPPr>
            <a:lvl1pPr indent="0" defTabSz="1460500">
              <a:lnSpc>
                <a:spcPct val="90000"/>
              </a:lnSpc>
              <a:spcBef>
                <a:spcPts val="1600"/>
              </a:spcBef>
              <a:buFont typeface="Arial" panose="020B0604020202020204" pitchFamily="34" charset="0"/>
              <a:buNone/>
              <a:defRPr sz="7190">
                <a:solidFill>
                  <a:schemeClr val="bg1"/>
                </a:solidFill>
                <a:latin typeface="华文新魏" panose="02010800040101010101" charset="-122"/>
                <a:ea typeface="华文新魏" panose="02010800040101010101" charset="-122"/>
              </a:defRPr>
            </a:lvl1pPr>
            <a:lvl2pPr marL="1095375" indent="-365125" defTabSz="1460500">
              <a:lnSpc>
                <a:spcPct val="90000"/>
              </a:lnSpc>
              <a:spcBef>
                <a:spcPts val="800"/>
              </a:spcBef>
              <a:buFont typeface="Arial" panose="020B0604020202020204" pitchFamily="34" charset="0"/>
              <a:buChar char="•"/>
              <a:defRPr sz="3835"/>
            </a:lvl2pPr>
            <a:lvl3pPr marL="1826260" indent="-365125" defTabSz="1460500">
              <a:lnSpc>
                <a:spcPct val="90000"/>
              </a:lnSpc>
              <a:spcBef>
                <a:spcPts val="800"/>
              </a:spcBef>
              <a:buFont typeface="Arial" panose="020B0604020202020204" pitchFamily="34" charset="0"/>
              <a:buChar char="•"/>
              <a:defRPr sz="3195"/>
            </a:lvl3pPr>
            <a:lvl4pPr marL="2556510" indent="-365125" defTabSz="1460500">
              <a:lnSpc>
                <a:spcPct val="90000"/>
              </a:lnSpc>
              <a:spcBef>
                <a:spcPts val="800"/>
              </a:spcBef>
              <a:buFont typeface="Arial" panose="020B0604020202020204" pitchFamily="34" charset="0"/>
              <a:buChar char="•"/>
              <a:defRPr sz="2875"/>
            </a:lvl4pPr>
            <a:lvl5pPr marL="3286760" indent="-365125" defTabSz="1460500">
              <a:lnSpc>
                <a:spcPct val="90000"/>
              </a:lnSpc>
              <a:spcBef>
                <a:spcPts val="800"/>
              </a:spcBef>
              <a:buFont typeface="Arial" panose="020B0604020202020204" pitchFamily="34" charset="0"/>
              <a:buChar char="•"/>
              <a:defRPr sz="2875"/>
            </a:lvl5pPr>
            <a:lvl6pPr marL="4017010" indent="-365125" defTabSz="1460500">
              <a:lnSpc>
                <a:spcPct val="90000"/>
              </a:lnSpc>
              <a:spcBef>
                <a:spcPts val="800"/>
              </a:spcBef>
              <a:buFont typeface="Arial" panose="020B0604020202020204" pitchFamily="34" charset="0"/>
              <a:buChar char="•"/>
              <a:defRPr sz="2875"/>
            </a:lvl6pPr>
            <a:lvl7pPr marL="4747260" indent="-365125" defTabSz="1460500">
              <a:lnSpc>
                <a:spcPct val="90000"/>
              </a:lnSpc>
              <a:spcBef>
                <a:spcPts val="800"/>
              </a:spcBef>
              <a:buFont typeface="Arial" panose="020B0604020202020204" pitchFamily="34" charset="0"/>
              <a:buChar char="•"/>
              <a:defRPr sz="2875"/>
            </a:lvl7pPr>
            <a:lvl8pPr marL="5478145" indent="-365125" defTabSz="1460500">
              <a:lnSpc>
                <a:spcPct val="90000"/>
              </a:lnSpc>
              <a:spcBef>
                <a:spcPts val="800"/>
              </a:spcBef>
              <a:buFont typeface="Arial" panose="020B0604020202020204" pitchFamily="34" charset="0"/>
              <a:buChar char="•"/>
              <a:defRPr sz="2875"/>
            </a:lvl8pPr>
            <a:lvl9pPr marL="6208395" indent="-365125" defTabSz="1460500">
              <a:lnSpc>
                <a:spcPct val="90000"/>
              </a:lnSpc>
              <a:spcBef>
                <a:spcPts val="800"/>
              </a:spcBef>
              <a:buFont typeface="Arial" panose="020B0604020202020204" pitchFamily="34" charset="0"/>
              <a:buChar char="•"/>
              <a:defRPr sz="2875"/>
            </a:lvl9pPr>
          </a:lstStyle>
          <a:p>
            <a:r>
              <a:rPr lang="zh-CN" altLang="en-US" dirty="0">
                <a:sym typeface="Source Han Serif SC" panose="02020400000000000000" pitchFamily="18" charset="-122"/>
              </a:rPr>
              <a:t>谢谢大家</a:t>
            </a:r>
            <a:endParaRPr lang="en-US" altLang="zh-CN" dirty="0">
              <a:sym typeface="Source Han Serif SC" panose="02020400000000000000" pitchFamily="18" charset="-122"/>
            </a:endParaRPr>
          </a:p>
        </p:txBody>
      </p:sp>
      <p:sp>
        <p:nvSpPr>
          <p:cNvPr id="10" name="Rectangle 9"/>
          <p:cNvSpPr/>
          <p:nvPr/>
        </p:nvSpPr>
        <p:spPr>
          <a:xfrm>
            <a:off x="1108610" y="3661197"/>
            <a:ext cx="3241025" cy="1277016"/>
          </a:xfrm>
          <a:prstGeom prst="rect">
            <a:avLst/>
          </a:prstGeom>
        </p:spPr>
        <p:txBody>
          <a:bodyPr wrap="square">
            <a:spAutoFit/>
          </a:bodyPr>
          <a:lstStyle/>
          <a:p>
            <a:pPr>
              <a:lnSpc>
                <a:spcPct val="200000"/>
              </a:lnSpc>
            </a:pPr>
            <a:r>
              <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rPr>
              <a:t>I am alone, and feel the charm of existence in this spot, which was created for the bliss of souls like mine. I am so happy, my dear friend, so absorbed in the exquisite sense of mere tranquil existence.</a:t>
            </a:r>
            <a:endPar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endParaRPr>
          </a:p>
        </p:txBody>
      </p:sp>
      <p:sp>
        <p:nvSpPr>
          <p:cNvPr id="11" name="TextBox 10"/>
          <p:cNvSpPr txBox="1"/>
          <p:nvPr/>
        </p:nvSpPr>
        <p:spPr>
          <a:xfrm>
            <a:off x="1108609" y="3194302"/>
            <a:ext cx="3653891" cy="306705"/>
          </a:xfrm>
          <a:prstGeom prst="rect">
            <a:avLst/>
          </a:prstGeom>
          <a:solidFill>
            <a:schemeClr val="bg1"/>
          </a:solidFill>
        </p:spPr>
        <p:txBody>
          <a:bodyPr wrap="square" rtlCol="0">
            <a:spAutoFit/>
          </a:bodyPr>
          <a:lstStyle/>
          <a:p>
            <a:r>
              <a:rPr lang="zh-CN" altLang="en-US"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宣讲人：</a:t>
            </a:r>
            <a:r>
              <a:rPr lang="en-US"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XXX</a:t>
            </a:r>
            <a:r>
              <a:rPr lang="en-US" altLang="zh-CN"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  </a:t>
            </a:r>
            <a:r>
              <a:rPr lang="zh-CN" altLang="en-US"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时间：</a:t>
            </a:r>
            <a:r>
              <a:rPr lang="en-US" altLang="zh-CN"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XXX.X.X</a:t>
            </a:r>
            <a:endParaRPr lang="id-ID" sz="1400"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endParaRPr>
          </a:p>
        </p:txBody>
      </p:sp>
      <p:pic>
        <p:nvPicPr>
          <p:cNvPr id="16" name="图片占位符 15"/>
          <p:cNvPicPr>
            <a:picLocks noGrp="1" noChangeAspect="1"/>
          </p:cNvPicPr>
          <p:nvPr>
            <p:ph type="pic" sz="quarter" idx="12"/>
          </p:nvPr>
        </p:nvPicPr>
        <p:blipFill>
          <a:blip r:embed="rId1" cstate="print">
            <a:extLst>
              <a:ext uri="{28A0092B-C50C-407E-A947-70E740481C1C}">
                <a14:useLocalDpi xmlns:a14="http://schemas.microsoft.com/office/drawing/2010/main" val="0"/>
              </a:ext>
            </a:extLst>
          </a:blip>
          <a:srcRect l="22327" r="22327"/>
          <a:stretch>
            <a:fillRect/>
          </a:stretch>
        </p:blipFill>
        <p:spPr/>
      </p:pic>
      <p:sp>
        <p:nvSpPr>
          <p:cNvPr id="28" name="Freeform: Shape 27"/>
          <p:cNvSpPr/>
          <p:nvPr/>
        </p:nvSpPr>
        <p:spPr>
          <a:xfrm rot="5400000">
            <a:off x="6075094" y="741094"/>
            <a:ext cx="6858001" cy="5375811"/>
          </a:xfrm>
          <a:custGeom>
            <a:avLst/>
            <a:gdLst>
              <a:gd name="connsiteX0" fmla="*/ 0 w 10972801"/>
              <a:gd name="connsiteY0" fmla="*/ 4815711 h 8601298"/>
              <a:gd name="connsiteX1" fmla="*/ 0 w 10972801"/>
              <a:gd name="connsiteY1" fmla="*/ 0 h 8601298"/>
              <a:gd name="connsiteX2" fmla="*/ 10972801 w 10972801"/>
              <a:gd name="connsiteY2" fmla="*/ 0 h 8601298"/>
              <a:gd name="connsiteX3" fmla="*/ 10972801 w 10972801"/>
              <a:gd name="connsiteY3" fmla="*/ 2847724 h 8601298"/>
              <a:gd name="connsiteX4" fmla="*/ 10972800 w 10972801"/>
              <a:gd name="connsiteY4" fmla="*/ 4573901 h 8601298"/>
              <a:gd name="connsiteX5" fmla="*/ 10972800 w 10972801"/>
              <a:gd name="connsiteY5" fmla="*/ 4815711 h 8601298"/>
              <a:gd name="connsiteX6" fmla="*/ 10972800 w 10972801"/>
              <a:gd name="connsiteY6" fmla="*/ 4840425 h 8601298"/>
              <a:gd name="connsiteX7" fmla="*/ 10972800 w 10972801"/>
              <a:gd name="connsiteY7" fmla="*/ 5106949 h 8601298"/>
              <a:gd name="connsiteX8" fmla="*/ 10972800 w 10972801"/>
              <a:gd name="connsiteY8" fmla="*/ 7834445 h 8601298"/>
              <a:gd name="connsiteX9" fmla="*/ 10951010 w 10972801"/>
              <a:gd name="connsiteY9" fmla="*/ 7871108 h 8601298"/>
              <a:gd name="connsiteX10" fmla="*/ 10342960 w 10972801"/>
              <a:gd name="connsiteY10" fmla="*/ 7606559 h 8601298"/>
              <a:gd name="connsiteX11" fmla="*/ 10122946 w 10972801"/>
              <a:gd name="connsiteY11" fmla="*/ 7073695 h 8601298"/>
              <a:gd name="connsiteX12" fmla="*/ 9697116 w 10972801"/>
              <a:gd name="connsiteY12" fmla="*/ 7268305 h 8601298"/>
              <a:gd name="connsiteX13" fmla="*/ 9391936 w 10972801"/>
              <a:gd name="connsiteY13" fmla="*/ 8482309 h 8601298"/>
              <a:gd name="connsiteX14" fmla="*/ 8987394 w 10972801"/>
              <a:gd name="connsiteY14" fmla="*/ 8245996 h 8601298"/>
              <a:gd name="connsiteX15" fmla="*/ 8888034 w 10972801"/>
              <a:gd name="connsiteY15" fmla="*/ 6767877 h 8601298"/>
              <a:gd name="connsiteX16" fmla="*/ 8448008 w 10972801"/>
              <a:gd name="connsiteY16" fmla="*/ 6614967 h 8601298"/>
              <a:gd name="connsiteX17" fmla="*/ 8167669 w 10972801"/>
              <a:gd name="connsiteY17" fmla="*/ 7861407 h 8601298"/>
              <a:gd name="connsiteX18" fmla="*/ 7734740 w 10972801"/>
              <a:gd name="connsiteY18" fmla="*/ 7958713 h 8601298"/>
              <a:gd name="connsiteX19" fmla="*/ 7557309 w 10972801"/>
              <a:gd name="connsiteY19" fmla="*/ 7411948 h 8601298"/>
              <a:gd name="connsiteX20" fmla="*/ 6872429 w 10972801"/>
              <a:gd name="connsiteY20" fmla="*/ 7421215 h 8601298"/>
              <a:gd name="connsiteX21" fmla="*/ 6822749 w 10972801"/>
              <a:gd name="connsiteY21" fmla="*/ 8185759 h 8601298"/>
              <a:gd name="connsiteX22" fmla="*/ 6421758 w 10972801"/>
              <a:gd name="connsiteY22" fmla="*/ 8417439 h 8601298"/>
              <a:gd name="connsiteX23" fmla="*/ 6063348 w 10972801"/>
              <a:gd name="connsiteY23" fmla="*/ 6452791 h 8601298"/>
              <a:gd name="connsiteX24" fmla="*/ 5605579 w 10972801"/>
              <a:gd name="connsiteY24" fmla="*/ 6438891 h 8601298"/>
              <a:gd name="connsiteX25" fmla="*/ 5424601 w 10972801"/>
              <a:gd name="connsiteY25" fmla="*/ 7810437 h 8601298"/>
              <a:gd name="connsiteX26" fmla="*/ 4963283 w 10972801"/>
              <a:gd name="connsiteY26" fmla="*/ 7967979 h 8601298"/>
              <a:gd name="connsiteX27" fmla="*/ 4782304 w 10972801"/>
              <a:gd name="connsiteY27" fmla="*/ 7421215 h 8601298"/>
              <a:gd name="connsiteX28" fmla="*/ 4097426 w 10972801"/>
              <a:gd name="connsiteY28" fmla="*/ 7416582 h 8601298"/>
              <a:gd name="connsiteX29" fmla="*/ 3930641 w 10972801"/>
              <a:gd name="connsiteY29" fmla="*/ 8018949 h 8601298"/>
              <a:gd name="connsiteX30" fmla="*/ 3479969 w 10972801"/>
              <a:gd name="connsiteY30" fmla="*/ 7940178 h 8601298"/>
              <a:gd name="connsiteX31" fmla="*/ 3213823 w 10972801"/>
              <a:gd name="connsiteY31" fmla="*/ 6716907 h 8601298"/>
              <a:gd name="connsiteX32" fmla="*/ 2699277 w 10972801"/>
              <a:gd name="connsiteY32" fmla="*/ 7133931 h 8601298"/>
              <a:gd name="connsiteX33" fmla="*/ 2670888 w 10972801"/>
              <a:gd name="connsiteY33" fmla="*/ 8213560 h 8601298"/>
              <a:gd name="connsiteX34" fmla="*/ 2049883 w 10972801"/>
              <a:gd name="connsiteY34" fmla="*/ 8361836 h 8601298"/>
              <a:gd name="connsiteX35" fmla="*/ 2007299 w 10972801"/>
              <a:gd name="connsiteY35" fmla="*/ 7727033 h 8601298"/>
              <a:gd name="connsiteX36" fmla="*/ 1897294 w 10972801"/>
              <a:gd name="connsiteY36" fmla="*/ 7138565 h 8601298"/>
              <a:gd name="connsiteX37" fmla="*/ 1315322 w 10972801"/>
              <a:gd name="connsiteY37" fmla="*/ 7606559 h 8601298"/>
              <a:gd name="connsiteX38" fmla="*/ 701414 w 10972801"/>
              <a:gd name="connsiteY38" fmla="*/ 7967979 h 8601298"/>
              <a:gd name="connsiteX39" fmla="*/ 616247 w 10972801"/>
              <a:gd name="connsiteY39" fmla="*/ 7411948 h 8601298"/>
              <a:gd name="connsiteX40" fmla="*/ 566568 w 10972801"/>
              <a:gd name="connsiteY40" fmla="*/ 6846649 h 8601298"/>
              <a:gd name="connsiteX41" fmla="*/ 8730 w 10972801"/>
              <a:gd name="connsiteY41" fmla="*/ 6794005 h 8601298"/>
              <a:gd name="connsiteX42" fmla="*/ 1 w 10972801"/>
              <a:gd name="connsiteY42" fmla="*/ 6810385 h 8601298"/>
              <a:gd name="connsiteX43" fmla="*/ 1 w 10972801"/>
              <a:gd name="connsiteY43" fmla="*/ 5106949 h 8601298"/>
              <a:gd name="connsiteX44" fmla="*/ 1 w 10972801"/>
              <a:gd name="connsiteY44" fmla="*/ 4840425 h 8601298"/>
              <a:gd name="connsiteX45" fmla="*/ 0 w 10972801"/>
              <a:gd name="connsiteY45" fmla="*/ 4840425 h 8601298"/>
              <a:gd name="connsiteX46" fmla="*/ 0 w 10972801"/>
              <a:gd name="connsiteY46" fmla="*/ 4815711 h 8601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972801" h="8601298">
                <a:moveTo>
                  <a:pt x="0" y="4815711"/>
                </a:moveTo>
                <a:lnTo>
                  <a:pt x="0" y="0"/>
                </a:lnTo>
                <a:lnTo>
                  <a:pt x="10972801" y="0"/>
                </a:lnTo>
                <a:lnTo>
                  <a:pt x="10972801" y="2847724"/>
                </a:lnTo>
                <a:lnTo>
                  <a:pt x="10972800" y="4573901"/>
                </a:lnTo>
                <a:lnTo>
                  <a:pt x="10972800" y="4815711"/>
                </a:lnTo>
                <a:lnTo>
                  <a:pt x="10972800" y="4840425"/>
                </a:lnTo>
                <a:lnTo>
                  <a:pt x="10972800" y="5106949"/>
                </a:lnTo>
                <a:lnTo>
                  <a:pt x="10972800" y="7834445"/>
                </a:lnTo>
                <a:lnTo>
                  <a:pt x="10951010" y="7871108"/>
                </a:lnTo>
                <a:cubicBezTo>
                  <a:pt x="10759420" y="8144781"/>
                  <a:pt x="10389536" y="8056597"/>
                  <a:pt x="10342960" y="7606559"/>
                </a:cubicBezTo>
                <a:cubicBezTo>
                  <a:pt x="10318118" y="7323910"/>
                  <a:pt x="10303924" y="7161733"/>
                  <a:pt x="10122946" y="7073695"/>
                </a:cubicBezTo>
                <a:cubicBezTo>
                  <a:pt x="9920676" y="6981023"/>
                  <a:pt x="9753892" y="7115397"/>
                  <a:pt x="9697116" y="7268305"/>
                </a:cubicBezTo>
                <a:cubicBezTo>
                  <a:pt x="9523234" y="7713133"/>
                  <a:pt x="9810670" y="8347935"/>
                  <a:pt x="9391936" y="8482309"/>
                </a:cubicBezTo>
                <a:cubicBezTo>
                  <a:pt x="9210956" y="8537913"/>
                  <a:pt x="9044172" y="8394271"/>
                  <a:pt x="8987394" y="8245996"/>
                </a:cubicBezTo>
                <a:cubicBezTo>
                  <a:pt x="8873838" y="7926277"/>
                  <a:pt x="9051270" y="7041260"/>
                  <a:pt x="8888034" y="6767877"/>
                </a:cubicBezTo>
                <a:cubicBezTo>
                  <a:pt x="8806416" y="6628868"/>
                  <a:pt x="8636084" y="6503763"/>
                  <a:pt x="8448008" y="6614967"/>
                </a:cubicBezTo>
                <a:cubicBezTo>
                  <a:pt x="8093148" y="6828113"/>
                  <a:pt x="8384133" y="7527787"/>
                  <a:pt x="8167669" y="7861407"/>
                </a:cubicBezTo>
                <a:cubicBezTo>
                  <a:pt x="8075405" y="8005048"/>
                  <a:pt x="7897975" y="8083819"/>
                  <a:pt x="7734740" y="7958713"/>
                </a:cubicBezTo>
                <a:cubicBezTo>
                  <a:pt x="7571504" y="7833605"/>
                  <a:pt x="7596344" y="7694597"/>
                  <a:pt x="7557309" y="7411948"/>
                </a:cubicBezTo>
                <a:cubicBezTo>
                  <a:pt x="7486338" y="6851282"/>
                  <a:pt x="6918562" y="6967121"/>
                  <a:pt x="6872429" y="7421215"/>
                </a:cubicBezTo>
                <a:cubicBezTo>
                  <a:pt x="6847589" y="7666797"/>
                  <a:pt x="6911465" y="7967979"/>
                  <a:pt x="6822749" y="8185759"/>
                </a:cubicBezTo>
                <a:cubicBezTo>
                  <a:pt x="6765971" y="8329401"/>
                  <a:pt x="6620479" y="8486943"/>
                  <a:pt x="6421758" y="8417439"/>
                </a:cubicBezTo>
                <a:cubicBezTo>
                  <a:pt x="5910759" y="8241363"/>
                  <a:pt x="6382723" y="6823481"/>
                  <a:pt x="6063348" y="6452791"/>
                </a:cubicBezTo>
                <a:cubicBezTo>
                  <a:pt x="5942696" y="6318417"/>
                  <a:pt x="5740426" y="6290617"/>
                  <a:pt x="5605579" y="6438891"/>
                </a:cubicBezTo>
                <a:cubicBezTo>
                  <a:pt x="5332338" y="6735442"/>
                  <a:pt x="5598483" y="7407313"/>
                  <a:pt x="5424601" y="7810437"/>
                </a:cubicBezTo>
                <a:cubicBezTo>
                  <a:pt x="5350080" y="7986514"/>
                  <a:pt x="5162004" y="8093086"/>
                  <a:pt x="4963283" y="7967979"/>
                </a:cubicBezTo>
                <a:cubicBezTo>
                  <a:pt x="4814242" y="7875307"/>
                  <a:pt x="4807144" y="7689963"/>
                  <a:pt x="4782304" y="7421215"/>
                </a:cubicBezTo>
                <a:cubicBezTo>
                  <a:pt x="4729075" y="6916153"/>
                  <a:pt x="4157752" y="6888350"/>
                  <a:pt x="4097426" y="7416582"/>
                </a:cubicBezTo>
                <a:cubicBezTo>
                  <a:pt x="4061939" y="7722399"/>
                  <a:pt x="4097426" y="7875307"/>
                  <a:pt x="3930641" y="8018949"/>
                </a:cubicBezTo>
                <a:cubicBezTo>
                  <a:pt x="3778051" y="8144057"/>
                  <a:pt x="3589975" y="8106988"/>
                  <a:pt x="3479969" y="7940178"/>
                </a:cubicBezTo>
                <a:cubicBezTo>
                  <a:pt x="3263505" y="7615826"/>
                  <a:pt x="3565135" y="6911519"/>
                  <a:pt x="3213823" y="6716907"/>
                </a:cubicBezTo>
                <a:cubicBezTo>
                  <a:pt x="2937033" y="6517663"/>
                  <a:pt x="2717020" y="6809581"/>
                  <a:pt x="2699277" y="7133931"/>
                </a:cubicBezTo>
                <a:cubicBezTo>
                  <a:pt x="2685082" y="7374879"/>
                  <a:pt x="2752506" y="8065285"/>
                  <a:pt x="2670888" y="8213560"/>
                </a:cubicBezTo>
                <a:cubicBezTo>
                  <a:pt x="2653146" y="8676921"/>
                  <a:pt x="2191827" y="8723257"/>
                  <a:pt x="2049883" y="8361836"/>
                </a:cubicBezTo>
                <a:cubicBezTo>
                  <a:pt x="1989556" y="8213560"/>
                  <a:pt x="2007299" y="7907743"/>
                  <a:pt x="2007299" y="7727033"/>
                </a:cubicBezTo>
                <a:cubicBezTo>
                  <a:pt x="2007299" y="7337811"/>
                  <a:pt x="2017945" y="7407313"/>
                  <a:pt x="1897294" y="7138565"/>
                </a:cubicBezTo>
                <a:cubicBezTo>
                  <a:pt x="1535336" y="6939321"/>
                  <a:pt x="1340163" y="7082961"/>
                  <a:pt x="1315322" y="7606559"/>
                </a:cubicBezTo>
                <a:cubicBezTo>
                  <a:pt x="1294031" y="8134789"/>
                  <a:pt x="985302" y="8190393"/>
                  <a:pt x="701414" y="7967979"/>
                </a:cubicBezTo>
                <a:cubicBezTo>
                  <a:pt x="612700" y="7727033"/>
                  <a:pt x="612700" y="7736299"/>
                  <a:pt x="616247" y="7411948"/>
                </a:cubicBezTo>
                <a:cubicBezTo>
                  <a:pt x="616247" y="7226603"/>
                  <a:pt x="641088" y="7004190"/>
                  <a:pt x="566568" y="6846649"/>
                </a:cubicBezTo>
                <a:cubicBezTo>
                  <a:pt x="439261" y="6575003"/>
                  <a:pt x="159808" y="6548143"/>
                  <a:pt x="8730" y="6794005"/>
                </a:cubicBezTo>
                <a:lnTo>
                  <a:pt x="1" y="6810385"/>
                </a:lnTo>
                <a:lnTo>
                  <a:pt x="1" y="5106949"/>
                </a:lnTo>
                <a:lnTo>
                  <a:pt x="1" y="4840425"/>
                </a:lnTo>
                <a:lnTo>
                  <a:pt x="0" y="4840425"/>
                </a:lnTo>
                <a:lnTo>
                  <a:pt x="0" y="4815711"/>
                </a:lnTo>
                <a:close/>
              </a:path>
            </a:pathLst>
          </a:custGeom>
          <a:gradFill flip="none" rotWithShape="1">
            <a:gsLst>
              <a:gs pos="2000">
                <a:srgbClr val="EAAE41">
                  <a:alpha val="65000"/>
                </a:srgbClr>
              </a:gs>
              <a:gs pos="100000">
                <a:srgbClr val="539D72"/>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rgbClr val="DB4C3C"/>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pic>
        <p:nvPicPr>
          <p:cNvPr id="6" name="图片占位符 5"/>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758" b="758"/>
          <a:stretch>
            <a:fillRect/>
          </a:stretch>
        </p:blipFill>
        <p:spPr>
          <a:xfrm>
            <a:off x="5285599" y="1875048"/>
            <a:ext cx="5404590" cy="3760839"/>
          </a:xfrm>
        </p:spPr>
      </p:pic>
      <p:sp>
        <p:nvSpPr>
          <p:cNvPr id="2" name="文本框 1"/>
          <p:cNvSpPr txBox="1"/>
          <p:nvPr/>
        </p:nvSpPr>
        <p:spPr>
          <a:xfrm>
            <a:off x="8381087" y="6520934"/>
            <a:ext cx="3651885" cy="337185"/>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r>
              <a:rPr lang="zh-CN" altLang="en-US" sz="1600" strike="noStrike" noProof="1" dirty="0">
                <a:ln w="10160">
                  <a:solidFill>
                    <a:schemeClr val="accent5"/>
                  </a:solidFill>
                  <a:prstDash val="solid"/>
                </a:ln>
                <a:solidFill>
                  <a:schemeClr val="bg1"/>
                </a:solidFill>
                <a:effectLst/>
                <a:latin typeface="+mn-lt"/>
                <a:ea typeface="+mn-ea"/>
                <a:cs typeface="+mn-cs"/>
                <a:sym typeface="+mn-ea"/>
              </a:rPr>
              <a:t>更多资源，请访问</a:t>
            </a:r>
            <a:r>
              <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3"/>
              </a:rPr>
              <a:t>http://www.92ppt.net</a:t>
            </a:r>
            <a:endPar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3"/>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wipe/>
      </p:transition>
    </mc:Choice>
    <mc:Fallback>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0-#ppt_w/2"/>
                                          </p:val>
                                        </p:tav>
                                        <p:tav tm="100000">
                                          <p:val>
                                            <p:strVal val="#ppt_x"/>
                                          </p:val>
                                        </p:tav>
                                      </p:tavLst>
                                    </p:anim>
                                    <p:anim calcmode="lin" valueType="num">
                                      <p:cBhvr additive="base">
                                        <p:cTn id="16"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1"/>
            <a:ext cx="12192000" cy="6858001"/>
          </a:xfrm>
          <a:prstGeom prst="rect">
            <a:avLst/>
          </a:prstGeom>
          <a:gradFill>
            <a:gsLst>
              <a:gs pos="2000">
                <a:srgbClr val="539D72"/>
              </a:gs>
              <a:gs pos="100000">
                <a:srgbClr val="EAAE4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 name="Freeform: Shape 3"/>
          <p:cNvSpPr/>
          <p:nvPr/>
        </p:nvSpPr>
        <p:spPr>
          <a:xfrm>
            <a:off x="6398081" y="2050249"/>
            <a:ext cx="4467276" cy="4142823"/>
          </a:xfrm>
          <a:custGeom>
            <a:avLst/>
            <a:gdLst>
              <a:gd name="connsiteX0" fmla="*/ 79129 w 3432791"/>
              <a:gd name="connsiteY0" fmla="*/ 1110091 h 2564852"/>
              <a:gd name="connsiteX1" fmla="*/ 2540389 w 3432791"/>
              <a:gd name="connsiteY1" fmla="*/ 50911 h 2564852"/>
              <a:gd name="connsiteX2" fmla="*/ 3431929 w 3432791"/>
              <a:gd name="connsiteY2" fmla="*/ 1395841 h 2564852"/>
              <a:gd name="connsiteX3" fmla="*/ 2688979 w 3432791"/>
              <a:gd name="connsiteY3" fmla="*/ 2557891 h 2564852"/>
              <a:gd name="connsiteX4" fmla="*/ 1305949 w 3432791"/>
              <a:gd name="connsiteY4" fmla="*/ 1822561 h 2564852"/>
              <a:gd name="connsiteX5" fmla="*/ 380119 w 3432791"/>
              <a:gd name="connsiteY5" fmla="*/ 2188321 h 2564852"/>
              <a:gd name="connsiteX6" fmla="*/ 79129 w 3432791"/>
              <a:gd name="connsiteY6" fmla="*/ 1110091 h 256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flip="none" rotWithShape="1">
            <a:gsLst>
              <a:gs pos="2000">
                <a:srgbClr val="539D72">
                  <a:alpha val="65000"/>
                </a:srgbClr>
              </a:gs>
              <a:gs pos="100000">
                <a:srgbClr val="EAAE4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Text Placeholder 2"/>
          <p:cNvSpPr txBox="1"/>
          <p:nvPr/>
        </p:nvSpPr>
        <p:spPr>
          <a:xfrm>
            <a:off x="1397613" y="2459588"/>
            <a:ext cx="4339777" cy="1030861"/>
          </a:xfrm>
          <a:prstGeom prst="rect">
            <a:avLst/>
          </a:prstGeom>
        </p:spPr>
        <p:txBody>
          <a:bodyPr/>
          <a:lstStyle>
            <a:lvl1pPr marL="0" indent="0" algn="ctr" defTabSz="1460500" rtl="0" eaLnBrk="1" latinLnBrk="0" hangingPunct="1">
              <a:lnSpc>
                <a:spcPct val="90000"/>
              </a:lnSpc>
              <a:spcBef>
                <a:spcPts val="1600"/>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375" indent="-365125" algn="l" defTabSz="1460500" rtl="0" eaLnBrk="1" latinLnBrk="0" hangingPunct="1">
              <a:lnSpc>
                <a:spcPct val="90000"/>
              </a:lnSpc>
              <a:spcBef>
                <a:spcPts val="800"/>
              </a:spcBef>
              <a:buFont typeface="Arial" panose="020B0604020202020204" pitchFamily="34" charset="0"/>
              <a:buChar char="•"/>
              <a:defRPr sz="3835" kern="1200">
                <a:solidFill>
                  <a:schemeClr val="tx1"/>
                </a:solidFill>
                <a:latin typeface="+mn-lt"/>
                <a:ea typeface="+mn-ea"/>
                <a:cs typeface="+mn-cs"/>
              </a:defRPr>
            </a:lvl2pPr>
            <a:lvl3pPr marL="1826260" indent="-365125" algn="l" defTabSz="1460500" rtl="0" eaLnBrk="1" latinLnBrk="0" hangingPunct="1">
              <a:lnSpc>
                <a:spcPct val="90000"/>
              </a:lnSpc>
              <a:spcBef>
                <a:spcPts val="800"/>
              </a:spcBef>
              <a:buFont typeface="Arial" panose="020B0604020202020204" pitchFamily="34" charset="0"/>
              <a:buChar char="•"/>
              <a:defRPr sz="3195" kern="1200">
                <a:solidFill>
                  <a:schemeClr val="tx1"/>
                </a:solidFill>
                <a:latin typeface="+mn-lt"/>
                <a:ea typeface="+mn-ea"/>
                <a:cs typeface="+mn-cs"/>
              </a:defRPr>
            </a:lvl3pPr>
            <a:lvl4pPr marL="25565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4pPr>
            <a:lvl5pPr marL="32867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5pPr>
            <a:lvl6pPr marL="40170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6pPr>
            <a:lvl7pPr marL="47472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7pPr>
            <a:lvl8pPr marL="547814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8pPr>
            <a:lvl9pPr marL="620839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9pPr>
          </a:lstStyle>
          <a:p>
            <a:pPr algn="l"/>
            <a:r>
              <a:rPr lang="en-US" sz="7190" b="1" dirty="0">
                <a:solidFill>
                  <a:schemeClr val="bg1"/>
                </a:solidFill>
                <a:effectLst>
                  <a:outerShdw blurRad="1270000" dist="914400" dir="8100000" algn="tr" rotWithShape="0">
                    <a:prstClr val="black">
                      <a:alpha val="40000"/>
                    </a:prstClr>
                  </a:outerShdw>
                </a:effectLst>
                <a:latin typeface="微软雅黑" panose="020B0503020204020204" pitchFamily="34" charset="-122"/>
                <a:ea typeface="微软雅黑" panose="020B0503020204020204" pitchFamily="34" charset="-122"/>
                <a:sym typeface="Source Han Serif SC" panose="02020400000000000000" pitchFamily="18" charset="-122"/>
              </a:rPr>
              <a:t>Part one</a:t>
            </a:r>
            <a:endParaRPr lang="id-ID" sz="7190" b="1" dirty="0">
              <a:solidFill>
                <a:schemeClr val="bg1"/>
              </a:solidFill>
              <a:effectLst>
                <a:outerShdw blurRad="1270000" dist="914400" dir="8100000" algn="tr" rotWithShape="0">
                  <a:prstClr val="black">
                    <a:alpha val="40000"/>
                  </a:prstClr>
                </a:outerShdw>
              </a:effectLst>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TextBox 11"/>
          <p:cNvSpPr txBox="1"/>
          <p:nvPr/>
        </p:nvSpPr>
        <p:spPr>
          <a:xfrm>
            <a:off x="1498809" y="1536258"/>
            <a:ext cx="5517537" cy="923330"/>
          </a:xfrm>
          <a:prstGeom prst="rect">
            <a:avLst/>
          </a:prstGeom>
          <a:noFill/>
        </p:spPr>
        <p:txBody>
          <a:bodyPr wrap="square" rtlCol="0">
            <a:spAutoFit/>
          </a:bodyPr>
          <a:lstStyle/>
          <a:p>
            <a:r>
              <a:rPr lang="zh-CN" altLang="en-US" sz="5400" b="1"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沟通技巧</a:t>
            </a:r>
            <a:endPar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Rectangle 12"/>
          <p:cNvSpPr/>
          <p:nvPr/>
        </p:nvSpPr>
        <p:spPr>
          <a:xfrm>
            <a:off x="1368178" y="4043711"/>
            <a:ext cx="3946772" cy="1554143"/>
          </a:xfrm>
          <a:prstGeom prst="rect">
            <a:avLst/>
          </a:prstGeom>
        </p:spPr>
        <p:txBody>
          <a:bodyPr wrap="square">
            <a:spAutoFit/>
          </a:bodyPr>
          <a:lstStyle/>
          <a:p>
            <a:pPr>
              <a:lnSpc>
                <a:spcPct val="120000"/>
              </a:lnSpc>
            </a:pPr>
            <a:r>
              <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rPr>
              <a:t>A wonderful serenity has taken possession of my entire soul, like these sweet mornings of spring which I enjoy with my whole heart. I am alone, and feel the charm of existence in this spot, which was created for the bliss of souls like mine. I am so happy, my dear friend, so absorbed in the exquisite sense of mere tranquil existence, that I neglect my talents. I should be incapable of drawing a single stroke at the present moment; and yet I feel that I never was a greater artist than.</a:t>
            </a:r>
            <a:endPar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endParaRPr>
          </a:p>
        </p:txBody>
      </p:sp>
      <p:sp>
        <p:nvSpPr>
          <p:cNvPr id="14" name="TextBox 13"/>
          <p:cNvSpPr txBox="1"/>
          <p:nvPr/>
        </p:nvSpPr>
        <p:spPr>
          <a:xfrm>
            <a:off x="1498809" y="3579739"/>
            <a:ext cx="2069320" cy="265457"/>
          </a:xfrm>
          <a:prstGeom prst="rect">
            <a:avLst/>
          </a:prstGeom>
          <a:solidFill>
            <a:schemeClr val="bg1"/>
          </a:solidFill>
        </p:spPr>
        <p:txBody>
          <a:bodyPr wrap="square" rtlCol="0">
            <a:spAutoFit/>
          </a:bodyPr>
          <a:lstStyle/>
          <a:p>
            <a:r>
              <a:rPr lang="en-US" sz="1125"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Get Your Style</a:t>
            </a:r>
            <a:endParaRPr lang="id-ID" sz="1125"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endParaRPr>
          </a:p>
        </p:txBody>
      </p:sp>
      <p:pic>
        <p:nvPicPr>
          <p:cNvPr id="7" name="图片占位符 6"/>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708" b="708"/>
          <a:stretch>
            <a:fillRect/>
          </a:stretch>
        </p:blipFill>
        <p:spPr>
          <a:xfrm>
            <a:off x="6104441" y="2368160"/>
            <a:ext cx="5038863" cy="3511512"/>
          </a:xfrm>
        </p:spPr>
      </p:pic>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11" grpId="0"/>
      <p:bldP spid="12" grpId="0"/>
      <p:bldP spid="13" grpId="0"/>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a:off x="994136" y="3164544"/>
            <a:ext cx="3667035" cy="2456995"/>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240000" rtlCol="0" anchor="ctr"/>
          <a:lstStyle/>
          <a:p>
            <a:pPr algn="ctr" defTabSz="1219200">
              <a:defRPr/>
            </a:pPr>
            <a:r>
              <a:rPr lang="zh-CN" altLang="en-US" sz="3200" b="1"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rPr>
              <a:t>标题</a:t>
            </a:r>
            <a:endParaRPr lang="en-US" sz="3200" b="1"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5" name="组合 4"/>
          <p:cNvGrpSpPr/>
          <p:nvPr/>
        </p:nvGrpSpPr>
        <p:grpSpPr>
          <a:xfrm>
            <a:off x="2565176" y="4111450"/>
            <a:ext cx="570427" cy="641729"/>
            <a:chOff x="1923882" y="3083587"/>
            <a:chExt cx="427820" cy="481297"/>
          </a:xfrm>
        </p:grpSpPr>
        <p:sp>
          <p:nvSpPr>
            <p:cNvPr id="6" name="椭圆 2"/>
            <p:cNvSpPr/>
            <p:nvPr/>
          </p:nvSpPr>
          <p:spPr>
            <a:xfrm>
              <a:off x="1923882"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defTabSz="1219200">
                <a:defRPr/>
              </a:pPr>
              <a:endParaRPr lang="en-US" sz="2400"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cxnSp>
          <p:nvCxnSpPr>
            <p:cNvPr id="7" name="直接连接符 6"/>
            <p:cNvCxnSpPr/>
            <p:nvPr/>
          </p:nvCxnSpPr>
          <p:spPr>
            <a:xfrm flipH="1">
              <a:off x="2137793"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8" name="TextBox 37"/>
          <p:cNvSpPr txBox="1"/>
          <p:nvPr/>
        </p:nvSpPr>
        <p:spPr>
          <a:xfrm flipH="1">
            <a:off x="2447595" y="3787257"/>
            <a:ext cx="848917" cy="630365"/>
          </a:xfrm>
          <a:prstGeom prst="rect">
            <a:avLst/>
          </a:prstGeom>
          <a:noFill/>
        </p:spPr>
        <p:txBody>
          <a:bodyPr wrap="square" rtlCol="0">
            <a:spAutoFit/>
          </a:bodyPr>
          <a:lstStyle>
            <a:defPPr>
              <a:defRPr lang="en-US"/>
            </a:defPPr>
            <a:lvl1pPr marR="0" lvl="0" indent="0" algn="ctr" fontAlgn="auto">
              <a:lnSpc>
                <a:spcPct val="80000"/>
              </a:lnSpc>
              <a:spcBef>
                <a:spcPct val="0"/>
              </a:spcBef>
              <a:spcAft>
                <a:spcPct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defTabSz="1219200">
              <a:defRPr/>
            </a:pPr>
            <a:r>
              <a:rPr lang="en-US" altLang="zh-CN" sz="4265" dirty="0">
                <a:solidFill>
                  <a:schemeClr val="accent1"/>
                </a:solidFill>
                <a:effectLst/>
                <a:latin typeface="微软雅黑" panose="020B0503020204020204" pitchFamily="34" charset="-122"/>
                <a:cs typeface="+mn-ea"/>
                <a:sym typeface="Source Han Serif SC" panose="02020400000000000000" pitchFamily="18" charset="-122"/>
              </a:rPr>
              <a:t>A</a:t>
            </a:r>
            <a:endParaRPr lang="zh-CN" altLang="en-US" sz="4265" dirty="0">
              <a:solidFill>
                <a:schemeClr val="accent1"/>
              </a:solidFill>
              <a:effectLst/>
              <a:latin typeface="微软雅黑" panose="020B0503020204020204" pitchFamily="34" charset="-122"/>
              <a:cs typeface="+mn-ea"/>
              <a:sym typeface="Source Han Serif SC" panose="02020400000000000000" pitchFamily="18" charset="-122"/>
            </a:endParaRPr>
          </a:p>
        </p:txBody>
      </p:sp>
      <p:grpSp>
        <p:nvGrpSpPr>
          <p:cNvPr id="9" name="组合 8"/>
          <p:cNvGrpSpPr/>
          <p:nvPr/>
        </p:nvGrpSpPr>
        <p:grpSpPr>
          <a:xfrm>
            <a:off x="4818644" y="2760633"/>
            <a:ext cx="570427" cy="654375"/>
            <a:chOff x="3613983" y="2070474"/>
            <a:chExt cx="427820" cy="490781"/>
          </a:xfrm>
        </p:grpSpPr>
        <p:sp>
          <p:nvSpPr>
            <p:cNvPr id="10" name="椭圆 2"/>
            <p:cNvSpPr/>
            <p:nvPr/>
          </p:nvSpPr>
          <p:spPr>
            <a:xfrm flipV="1">
              <a:off x="3613983"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defTabSz="1219200">
                <a:defRPr/>
              </a:pPr>
              <a:endParaRPr lang="en-US" sz="2400"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cxnSp>
          <p:nvCxnSpPr>
            <p:cNvPr id="11" name="直接连接符 10"/>
            <p:cNvCxnSpPr/>
            <p:nvPr/>
          </p:nvCxnSpPr>
          <p:spPr>
            <a:xfrm flipH="1" flipV="1">
              <a:off x="3827894" y="2070474"/>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12" name="TextBox 43"/>
          <p:cNvSpPr txBox="1"/>
          <p:nvPr/>
        </p:nvSpPr>
        <p:spPr>
          <a:xfrm flipH="1">
            <a:off x="4699446" y="3233933"/>
            <a:ext cx="848917" cy="630365"/>
          </a:xfrm>
          <a:prstGeom prst="rect">
            <a:avLst/>
          </a:prstGeom>
          <a:noFill/>
        </p:spPr>
        <p:txBody>
          <a:bodyPr wrap="square" rtlCol="0">
            <a:spAutoFit/>
          </a:bodyPr>
          <a:lstStyle>
            <a:defPPr>
              <a:defRPr lang="en-US"/>
            </a:defPPr>
            <a:lvl1pPr marR="0" lvl="0" indent="0" algn="ctr" fontAlgn="auto">
              <a:lnSpc>
                <a:spcPct val="80000"/>
              </a:lnSpc>
              <a:spcBef>
                <a:spcPct val="0"/>
              </a:spcBef>
              <a:spcAft>
                <a:spcPct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defTabSz="1219200">
              <a:defRPr/>
            </a:pPr>
            <a:r>
              <a:rPr lang="en-US" altLang="zh-CN" sz="4265" dirty="0">
                <a:solidFill>
                  <a:schemeClr val="accent2"/>
                </a:solidFill>
                <a:effectLst/>
                <a:latin typeface="微软雅黑" panose="020B0503020204020204" pitchFamily="34" charset="-122"/>
                <a:cs typeface="+mn-ea"/>
                <a:sym typeface="Source Han Serif SC" panose="02020400000000000000" pitchFamily="18" charset="-122"/>
              </a:rPr>
              <a:t>B</a:t>
            </a:r>
            <a:endParaRPr lang="zh-CN" altLang="en-US" sz="4265" dirty="0">
              <a:solidFill>
                <a:schemeClr val="accent2"/>
              </a:solidFill>
              <a:effectLst/>
              <a:latin typeface="微软雅黑" panose="020B0503020204020204" pitchFamily="34" charset="-122"/>
              <a:cs typeface="+mn-ea"/>
              <a:sym typeface="Source Han Serif SC" panose="02020400000000000000" pitchFamily="18" charset="-122"/>
            </a:endParaRPr>
          </a:p>
        </p:txBody>
      </p:sp>
      <p:grpSp>
        <p:nvGrpSpPr>
          <p:cNvPr id="13" name="组合 12"/>
          <p:cNvGrpSpPr/>
          <p:nvPr/>
        </p:nvGrpSpPr>
        <p:grpSpPr>
          <a:xfrm>
            <a:off x="7070133" y="4111450"/>
            <a:ext cx="570427" cy="641729"/>
            <a:chOff x="5302600" y="3083587"/>
            <a:chExt cx="427820" cy="481297"/>
          </a:xfrm>
        </p:grpSpPr>
        <p:sp>
          <p:nvSpPr>
            <p:cNvPr id="14" name="椭圆 2"/>
            <p:cNvSpPr/>
            <p:nvPr/>
          </p:nvSpPr>
          <p:spPr>
            <a:xfrm>
              <a:off x="5302600" y="3083587"/>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defTabSz="1219200">
                <a:defRPr/>
              </a:pPr>
              <a:endParaRPr lang="en-US" sz="2400"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cxnSp>
          <p:nvCxnSpPr>
            <p:cNvPr id="15" name="直接连接符 14"/>
            <p:cNvCxnSpPr/>
            <p:nvPr/>
          </p:nvCxnSpPr>
          <p:spPr>
            <a:xfrm flipH="1">
              <a:off x="5516510" y="3244019"/>
              <a:ext cx="0" cy="320865"/>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16" name="TextBox 49"/>
          <p:cNvSpPr txBox="1"/>
          <p:nvPr/>
        </p:nvSpPr>
        <p:spPr>
          <a:xfrm flipH="1">
            <a:off x="6937667" y="3740724"/>
            <a:ext cx="848917" cy="630365"/>
          </a:xfrm>
          <a:prstGeom prst="rect">
            <a:avLst/>
          </a:prstGeom>
          <a:noFill/>
          <a:ln>
            <a:noFill/>
          </a:ln>
        </p:spPr>
        <p:txBody>
          <a:bodyPr wrap="square" rtlCol="0">
            <a:spAutoFit/>
          </a:bodyPr>
          <a:lstStyle>
            <a:defPPr>
              <a:defRPr lang="en-US"/>
            </a:defPPr>
            <a:lvl1pPr marR="0" lvl="0" indent="0" algn="ctr" fontAlgn="auto">
              <a:lnSpc>
                <a:spcPct val="80000"/>
              </a:lnSpc>
              <a:spcBef>
                <a:spcPct val="0"/>
              </a:spcBef>
              <a:spcAft>
                <a:spcPct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defTabSz="1219200">
              <a:defRPr/>
            </a:pPr>
            <a:r>
              <a:rPr lang="en-US" altLang="zh-CN" sz="4265" dirty="0">
                <a:solidFill>
                  <a:schemeClr val="accent1"/>
                </a:solidFill>
                <a:effectLst/>
                <a:latin typeface="微软雅黑" panose="020B0503020204020204" pitchFamily="34" charset="-122"/>
                <a:cs typeface="+mn-ea"/>
                <a:sym typeface="Source Han Serif SC" panose="02020400000000000000" pitchFamily="18" charset="-122"/>
              </a:rPr>
              <a:t>C</a:t>
            </a:r>
            <a:endParaRPr lang="zh-CN" altLang="en-US" sz="4265" dirty="0">
              <a:solidFill>
                <a:schemeClr val="accent1"/>
              </a:solidFill>
              <a:effectLst/>
              <a:latin typeface="微软雅黑" panose="020B0503020204020204" pitchFamily="34" charset="-122"/>
              <a:cs typeface="+mn-ea"/>
              <a:sym typeface="Source Han Serif SC" panose="02020400000000000000" pitchFamily="18" charset="-122"/>
            </a:endParaRPr>
          </a:p>
        </p:txBody>
      </p:sp>
      <p:grpSp>
        <p:nvGrpSpPr>
          <p:cNvPr id="17" name="组合 16"/>
          <p:cNvGrpSpPr/>
          <p:nvPr/>
        </p:nvGrpSpPr>
        <p:grpSpPr>
          <a:xfrm>
            <a:off x="9323601" y="2760635"/>
            <a:ext cx="570427" cy="654372"/>
            <a:chOff x="6992701" y="2070476"/>
            <a:chExt cx="427820" cy="490779"/>
          </a:xfrm>
        </p:grpSpPr>
        <p:sp>
          <p:nvSpPr>
            <p:cNvPr id="18" name="椭圆 2"/>
            <p:cNvSpPr/>
            <p:nvPr/>
          </p:nvSpPr>
          <p:spPr>
            <a:xfrm flipV="1">
              <a:off x="6992701" y="2400822"/>
              <a:ext cx="427820" cy="160433"/>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1" fmla="*/ 648072 w 648072"/>
                <a:gd name="connsiteY0-2" fmla="*/ 0 h 324036"/>
                <a:gd name="connsiteX1-3" fmla="*/ 324036 w 648072"/>
                <a:gd name="connsiteY1-4" fmla="*/ 324036 h 324036"/>
                <a:gd name="connsiteX2-5" fmla="*/ 0 w 648072"/>
                <a:gd name="connsiteY2-6" fmla="*/ 0 h 324036"/>
              </a:gdLst>
              <a:ahLst/>
              <a:cxnLst>
                <a:cxn ang="0">
                  <a:pos x="connsiteX0-1" y="connsiteY0-2"/>
                </a:cxn>
                <a:cxn ang="0">
                  <a:pos x="connsiteX1-3" y="connsiteY1-4"/>
                </a:cxn>
                <a:cxn ang="0">
                  <a:pos x="connsiteX2-5" y="connsiteY2-6"/>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chemeClr val="bg1">
                  <a:lumMod val="85000"/>
                </a:schemeClr>
              </a:solidFill>
              <a:prstDash val="solid"/>
            </a:ln>
            <a:effectLst/>
          </p:spPr>
          <p:txBody>
            <a:bodyPr rtlCol="0" anchor="ctr"/>
            <a:lstStyle/>
            <a:p>
              <a:pPr algn="ctr" defTabSz="1219200">
                <a:defRPr/>
              </a:pPr>
              <a:endParaRPr lang="en-US" sz="2400"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cxnSp>
          <p:nvCxnSpPr>
            <p:cNvPr id="19" name="直接连接符 18"/>
            <p:cNvCxnSpPr/>
            <p:nvPr/>
          </p:nvCxnSpPr>
          <p:spPr>
            <a:xfrm flipV="1">
              <a:off x="7206614" y="2070476"/>
              <a:ext cx="1" cy="320866"/>
            </a:xfrm>
            <a:prstGeom prst="line">
              <a:avLst/>
            </a:prstGeom>
            <a:noFill/>
            <a:ln w="25400" cap="flat" cmpd="sng" algn="ctr">
              <a:solidFill>
                <a:schemeClr val="bg1">
                  <a:lumMod val="85000"/>
                </a:schemeClr>
              </a:solidFill>
              <a:prstDash val="sysDash"/>
              <a:headEnd type="none" w="med" len="med"/>
              <a:tailEnd type="oval" w="med" len="med"/>
            </a:ln>
            <a:effectLst/>
          </p:spPr>
        </p:cxnSp>
      </p:grpSp>
      <p:sp>
        <p:nvSpPr>
          <p:cNvPr id="20" name="TextBox 55"/>
          <p:cNvSpPr txBox="1"/>
          <p:nvPr/>
        </p:nvSpPr>
        <p:spPr>
          <a:xfrm flipH="1">
            <a:off x="9185830" y="3233933"/>
            <a:ext cx="848917" cy="630365"/>
          </a:xfrm>
          <a:prstGeom prst="rect">
            <a:avLst/>
          </a:prstGeom>
          <a:noFill/>
        </p:spPr>
        <p:txBody>
          <a:bodyPr wrap="square" rtlCol="0">
            <a:spAutoFit/>
          </a:bodyPr>
          <a:lstStyle>
            <a:defPPr>
              <a:defRPr lang="en-US"/>
            </a:defPPr>
            <a:lvl1pPr marR="0" lvl="0" indent="0" algn="ctr" fontAlgn="auto">
              <a:lnSpc>
                <a:spcPct val="80000"/>
              </a:lnSpc>
              <a:spcBef>
                <a:spcPct val="0"/>
              </a:spcBef>
              <a:spcAft>
                <a:spcPct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defTabSz="1219200">
              <a:defRPr/>
            </a:pPr>
            <a:r>
              <a:rPr lang="en-US" altLang="zh-CN" sz="4265" dirty="0">
                <a:solidFill>
                  <a:schemeClr val="accent2"/>
                </a:solidFill>
                <a:effectLst/>
                <a:latin typeface="微软雅黑" panose="020B0503020204020204" pitchFamily="34" charset="-122"/>
                <a:cs typeface="+mn-ea"/>
                <a:sym typeface="Source Han Serif SC" panose="02020400000000000000" pitchFamily="18" charset="-122"/>
              </a:rPr>
              <a:t>D</a:t>
            </a:r>
            <a:endParaRPr lang="zh-CN" altLang="en-US" sz="4265" dirty="0">
              <a:solidFill>
                <a:schemeClr val="accent2"/>
              </a:solidFill>
              <a:effectLst/>
              <a:latin typeface="微软雅黑" panose="020B0503020204020204" pitchFamily="34" charset="-122"/>
              <a:cs typeface="+mn-ea"/>
              <a:sym typeface="Source Han Serif SC" panose="02020400000000000000" pitchFamily="18" charset="-122"/>
            </a:endParaRPr>
          </a:p>
        </p:txBody>
      </p:sp>
      <p:sp>
        <p:nvSpPr>
          <p:cNvPr id="21" name="TextBox 56"/>
          <p:cNvSpPr txBox="1"/>
          <p:nvPr/>
        </p:nvSpPr>
        <p:spPr>
          <a:xfrm>
            <a:off x="1265170" y="4801303"/>
            <a:ext cx="3178097" cy="607695"/>
          </a:xfrm>
          <a:prstGeom prst="rect">
            <a:avLst/>
          </a:prstGeom>
          <a:noFill/>
        </p:spPr>
        <p:txBody>
          <a:bodyPr wrap="square" rtlCol="0">
            <a:spAutoFit/>
          </a:bodyPr>
          <a:lstStyle/>
          <a:p>
            <a:pPr defTabSz="866140">
              <a:lnSpc>
                <a:spcPct val="120000"/>
              </a:lnSpc>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输入替换内容</a:t>
            </a:r>
            <a:r>
              <a:rPr lang="en-US" altLang="zh-CN" sz="1400" dirty="0" err="1">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输入替换内容</a:t>
            </a:r>
            <a:r>
              <a:rPr lang="en-US" altLang="zh-CN" sz="1400" dirty="0" err="1">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endPar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2" name="TextBox 57"/>
          <p:cNvSpPr txBox="1"/>
          <p:nvPr/>
        </p:nvSpPr>
        <p:spPr>
          <a:xfrm>
            <a:off x="3528293" y="1892830"/>
            <a:ext cx="3178097" cy="607695"/>
          </a:xfrm>
          <a:prstGeom prst="rect">
            <a:avLst/>
          </a:prstGeom>
          <a:noFill/>
        </p:spPr>
        <p:txBody>
          <a:bodyPr wrap="square" rtlCol="0">
            <a:spAutoFit/>
          </a:bodyPr>
          <a:lstStyle/>
          <a:p>
            <a:pPr defTabSz="866140">
              <a:lnSpc>
                <a:spcPct val="120000"/>
              </a:lnSpc>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输入替换内容</a:t>
            </a:r>
            <a:r>
              <a:rPr lang="en-US" altLang="zh-CN" sz="1400" dirty="0" err="1">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输入替换内容</a:t>
            </a:r>
            <a:r>
              <a:rPr lang="en-US" altLang="zh-CN" sz="1400" dirty="0" err="1">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endPar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3" name="TextBox 58"/>
          <p:cNvSpPr txBox="1"/>
          <p:nvPr/>
        </p:nvSpPr>
        <p:spPr>
          <a:xfrm>
            <a:off x="5766033" y="4801303"/>
            <a:ext cx="3178097" cy="607695"/>
          </a:xfrm>
          <a:prstGeom prst="rect">
            <a:avLst/>
          </a:prstGeom>
          <a:noFill/>
        </p:spPr>
        <p:txBody>
          <a:bodyPr wrap="square" rtlCol="0">
            <a:spAutoFit/>
          </a:bodyPr>
          <a:lstStyle/>
          <a:p>
            <a:pPr defTabSz="866140">
              <a:lnSpc>
                <a:spcPct val="120000"/>
              </a:lnSpc>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输入替换内容</a:t>
            </a:r>
            <a:r>
              <a:rPr lang="en-US" altLang="zh-CN" sz="1400" dirty="0" err="1">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输入替换内容</a:t>
            </a:r>
            <a:r>
              <a:rPr lang="en-US" altLang="zh-CN" sz="1400" dirty="0" err="1">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endPar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4" name="TextBox 59"/>
          <p:cNvSpPr txBox="1"/>
          <p:nvPr/>
        </p:nvSpPr>
        <p:spPr>
          <a:xfrm>
            <a:off x="8019772" y="1892830"/>
            <a:ext cx="3178097" cy="607695"/>
          </a:xfrm>
          <a:prstGeom prst="rect">
            <a:avLst/>
          </a:prstGeom>
          <a:noFill/>
        </p:spPr>
        <p:txBody>
          <a:bodyPr wrap="square" rtlCol="0">
            <a:spAutoFit/>
          </a:bodyPr>
          <a:lstStyle/>
          <a:p>
            <a:pPr defTabSz="866140">
              <a:lnSpc>
                <a:spcPct val="120000"/>
              </a:lnSpc>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输入替换内容</a:t>
            </a:r>
            <a:r>
              <a:rPr lang="en-US" altLang="zh-CN" sz="1400" dirty="0" err="1">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r>
              <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输入替换内容</a:t>
            </a:r>
            <a:r>
              <a:rPr lang="en-US" altLang="zh-CN" sz="1400" dirty="0" err="1">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点击输入标题</a:t>
            </a:r>
            <a:endParaRPr lang="zh-CN" altLang="en-US" sz="1400" dirty="0">
              <a:solidFill>
                <a:schemeClr val="tx1">
                  <a:lumMod val="75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5" name="椭圆 3"/>
          <p:cNvSpPr/>
          <p:nvPr/>
        </p:nvSpPr>
        <p:spPr>
          <a:xfrm>
            <a:off x="3705170" y="3603274"/>
            <a:ext cx="2754385" cy="761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7">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2"/>
          </a:solidFill>
          <a:ln w="25400" cap="flat" cmpd="sng" algn="ctr">
            <a:noFill/>
            <a:prstDash val="solid"/>
          </a:ln>
          <a:effectLst/>
        </p:spPr>
        <p:txBody>
          <a:bodyPr lIns="0" tIns="240000" rIns="0" bIns="0" rtlCol="0" anchor="ctr"/>
          <a:lstStyle/>
          <a:p>
            <a:pPr algn="ctr" defTabSz="1219200">
              <a:defRPr/>
            </a:pPr>
            <a:r>
              <a:rPr lang="zh-CN" altLang="en-US" sz="3200" b="1"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rPr>
              <a:t>标题</a:t>
            </a:r>
            <a:endParaRPr lang="zh-CN" altLang="en-US" sz="3200" b="1"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6" name="空心弧 25"/>
          <p:cNvSpPr/>
          <p:nvPr/>
        </p:nvSpPr>
        <p:spPr>
          <a:xfrm>
            <a:off x="5508277" y="3164544"/>
            <a:ext cx="3667035" cy="2456995"/>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lIns="0" tIns="0" rIns="0" bIns="240000" rtlCol="0" anchor="ctr"/>
          <a:lstStyle/>
          <a:p>
            <a:pPr algn="ctr" defTabSz="1219200">
              <a:defRPr/>
            </a:pPr>
            <a:r>
              <a:rPr lang="zh-CN" altLang="en-US" sz="3200" b="1"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rPr>
              <a:t>标题</a:t>
            </a:r>
            <a:endParaRPr lang="en-US" sz="3200" b="1"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7" name="椭圆 3"/>
          <p:cNvSpPr/>
          <p:nvPr/>
        </p:nvSpPr>
        <p:spPr>
          <a:xfrm>
            <a:off x="8231626" y="3612510"/>
            <a:ext cx="2754385" cy="761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1" fmla="*/ 1856544 w 2302409"/>
              <a:gd name="connsiteY0-2" fmla="*/ 1264 h 923709"/>
              <a:gd name="connsiteX1-3" fmla="*/ 2302409 w 2302409"/>
              <a:gd name="connsiteY1-4" fmla="*/ 371601 h 923709"/>
              <a:gd name="connsiteX2-5" fmla="*/ 1154885 w 2302409"/>
              <a:gd name="connsiteY2-6" fmla="*/ 923675 h 923709"/>
              <a:gd name="connsiteX3-7" fmla="*/ 0 w 2302409"/>
              <a:gd name="connsiteY3-8" fmla="*/ 387169 h 923709"/>
              <a:gd name="connsiteX4-9" fmla="*/ 459006 w 2302409"/>
              <a:gd name="connsiteY4-10" fmla="*/ 0 h 923709"/>
              <a:gd name="connsiteX5-11" fmla="*/ 1150684 w 2302409"/>
              <a:gd name="connsiteY5-12" fmla="*/ 302402 h 923709"/>
              <a:gd name="connsiteX6-13" fmla="*/ 1856544 w 2302409"/>
              <a:gd name="connsiteY6-14" fmla="*/ 1264 h 923709"/>
              <a:gd name="connsiteX0-15" fmla="*/ 1828835 w 2274700"/>
              <a:gd name="connsiteY0-16" fmla="*/ 1264 h 923747"/>
              <a:gd name="connsiteX1-17" fmla="*/ 2274700 w 2274700"/>
              <a:gd name="connsiteY1-18" fmla="*/ 371601 h 923747"/>
              <a:gd name="connsiteX2-19" fmla="*/ 1127176 w 2274700"/>
              <a:gd name="connsiteY2-20" fmla="*/ 923675 h 923747"/>
              <a:gd name="connsiteX3-21" fmla="*/ 0 w 2274700"/>
              <a:gd name="connsiteY3-22" fmla="*/ 397509 h 923747"/>
              <a:gd name="connsiteX4-23" fmla="*/ 431297 w 2274700"/>
              <a:gd name="connsiteY4-24" fmla="*/ 0 h 923747"/>
              <a:gd name="connsiteX5-25" fmla="*/ 1122975 w 2274700"/>
              <a:gd name="connsiteY5-26" fmla="*/ 302402 h 923747"/>
              <a:gd name="connsiteX6-27" fmla="*/ 1828835 w 2274700"/>
              <a:gd name="connsiteY6-28" fmla="*/ 1264 h 923747"/>
              <a:gd name="connsiteX0-29" fmla="*/ 1828835 w 2237755"/>
              <a:gd name="connsiteY0-30" fmla="*/ 1264 h 923747"/>
              <a:gd name="connsiteX1-31" fmla="*/ 2237755 w 2237755"/>
              <a:gd name="connsiteY1-32" fmla="*/ 371601 h 923747"/>
              <a:gd name="connsiteX2-33" fmla="*/ 1127176 w 2237755"/>
              <a:gd name="connsiteY2-34" fmla="*/ 923675 h 923747"/>
              <a:gd name="connsiteX3-35" fmla="*/ 0 w 2237755"/>
              <a:gd name="connsiteY3-36" fmla="*/ 397509 h 923747"/>
              <a:gd name="connsiteX4-37" fmla="*/ 431297 w 2237755"/>
              <a:gd name="connsiteY4-38" fmla="*/ 0 h 923747"/>
              <a:gd name="connsiteX5-39" fmla="*/ 1122975 w 2237755"/>
              <a:gd name="connsiteY5-40" fmla="*/ 302402 h 923747"/>
              <a:gd name="connsiteX6-41" fmla="*/ 1828835 w 2237755"/>
              <a:gd name="connsiteY6-42" fmla="*/ 1264 h 923747"/>
              <a:gd name="connsiteX0-43" fmla="*/ 1828835 w 2237755"/>
              <a:gd name="connsiteY0-44" fmla="*/ 1264 h 923678"/>
              <a:gd name="connsiteX1-45" fmla="*/ 2237755 w 2237755"/>
              <a:gd name="connsiteY1-46" fmla="*/ 392279 h 923678"/>
              <a:gd name="connsiteX2-47" fmla="*/ 1127176 w 2237755"/>
              <a:gd name="connsiteY2-48" fmla="*/ 923675 h 923678"/>
              <a:gd name="connsiteX3-49" fmla="*/ 0 w 2237755"/>
              <a:gd name="connsiteY3-50" fmla="*/ 397509 h 923678"/>
              <a:gd name="connsiteX4-51" fmla="*/ 431297 w 2237755"/>
              <a:gd name="connsiteY4-52" fmla="*/ 0 h 923678"/>
              <a:gd name="connsiteX5-53" fmla="*/ 1122975 w 2237755"/>
              <a:gd name="connsiteY5-54" fmla="*/ 302402 h 923678"/>
              <a:gd name="connsiteX6-55" fmla="*/ 1828835 w 2237755"/>
              <a:gd name="connsiteY6-56" fmla="*/ 1264 h 9236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37755" h="923677">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2"/>
          </a:solidFill>
          <a:ln w="25400" cap="flat" cmpd="sng" algn="ctr">
            <a:noFill/>
            <a:prstDash val="solid"/>
          </a:ln>
          <a:effectLst/>
        </p:spPr>
        <p:txBody>
          <a:bodyPr lIns="0" tIns="240000" rIns="0" bIns="0" rtlCol="0" anchor="ctr"/>
          <a:lstStyle/>
          <a:p>
            <a:pPr algn="ctr" defTabSz="1219200">
              <a:defRPr/>
            </a:pPr>
            <a:r>
              <a:rPr lang="zh-CN" altLang="en-US" sz="3200" b="1"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rPr>
              <a:t>标题</a:t>
            </a:r>
            <a:endParaRPr lang="zh-CN" altLang="en-US" sz="3200" b="1" kern="0" dirty="0">
              <a:solidFill>
                <a:sysClr val="window" lastClr="FFFFFF"/>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8" name="矩形 27"/>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29" name="组合 28"/>
          <p:cNvGrpSpPr/>
          <p:nvPr/>
        </p:nvGrpSpPr>
        <p:grpSpPr>
          <a:xfrm>
            <a:off x="358843" y="258614"/>
            <a:ext cx="3296425" cy="825902"/>
            <a:chOff x="2720780" y="2399708"/>
            <a:chExt cx="3297188" cy="826093"/>
          </a:xfrm>
        </p:grpSpPr>
        <p:grpSp>
          <p:nvGrpSpPr>
            <p:cNvPr id="30" name="组合 29"/>
            <p:cNvGrpSpPr/>
            <p:nvPr/>
          </p:nvGrpSpPr>
          <p:grpSpPr>
            <a:xfrm>
              <a:off x="2993665" y="2399708"/>
              <a:ext cx="3024303" cy="826093"/>
              <a:chOff x="2169160" y="2573867"/>
              <a:chExt cx="3024303" cy="826093"/>
            </a:xfrm>
          </p:grpSpPr>
          <p:sp>
            <p:nvSpPr>
              <p:cNvPr id="32" name="文本框 31"/>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文本框 32"/>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34" name="直接连接符 33"/>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par>
                          <p:cTn id="37" fill="hold">
                            <p:stCondLst>
                              <p:cond delay="3500"/>
                            </p:stCondLst>
                            <p:childTnLst>
                              <p:par>
                                <p:cTn id="38" presetID="2" presetClass="entr" presetSubtype="1"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par>
                          <p:cTn id="56" fill="hold">
                            <p:stCondLst>
                              <p:cond delay="5500"/>
                            </p:stCondLst>
                            <p:childTnLst>
                              <p:par>
                                <p:cTn id="57" presetID="2" presetClass="entr" presetSubtype="4"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ppt_x"/>
                                          </p:val>
                                        </p:tav>
                                        <p:tav tm="100000">
                                          <p:val>
                                            <p:strVal val="#ppt_x"/>
                                          </p:val>
                                        </p:tav>
                                      </p:tavLst>
                                    </p:anim>
                                    <p:anim calcmode="lin" valueType="num">
                                      <p:cBhvr additive="base">
                                        <p:cTn id="60" dur="500" fill="hold"/>
                                        <p:tgtEl>
                                          <p:spTgt spid="23"/>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par>
                          <p:cTn id="65" fill="hold">
                            <p:stCondLst>
                              <p:cond delay="6500"/>
                            </p:stCondLst>
                            <p:childTnLst>
                              <p:par>
                                <p:cTn id="66" presetID="53" presetClass="entr" presetSubtype="16"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childTnLst>
                          </p:cTn>
                        </p:par>
                        <p:par>
                          <p:cTn id="71" fill="hold">
                            <p:stCondLst>
                              <p:cond delay="7000"/>
                            </p:stCondLst>
                            <p:childTnLst>
                              <p:par>
                                <p:cTn id="72" presetID="22" presetClass="entr" presetSubtype="4"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down)">
                                      <p:cBhvr>
                                        <p:cTn id="74" dur="500"/>
                                        <p:tgtEl>
                                          <p:spTgt spid="17"/>
                                        </p:tgtEl>
                                      </p:cBhvr>
                                    </p:animEffect>
                                  </p:childTnLst>
                                </p:cTn>
                              </p:par>
                            </p:childTnLst>
                          </p:cTn>
                        </p:par>
                        <p:par>
                          <p:cTn id="75" fill="hold">
                            <p:stCondLst>
                              <p:cond delay="7500"/>
                            </p:stCondLst>
                            <p:childTnLst>
                              <p:par>
                                <p:cTn id="76" presetID="2" presetClass="entr" presetSubtype="1"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500" fill="hold"/>
                                        <p:tgtEl>
                                          <p:spTgt spid="24"/>
                                        </p:tgtEl>
                                        <p:attrNameLst>
                                          <p:attrName>ppt_x</p:attrName>
                                        </p:attrNameLst>
                                      </p:cBhvr>
                                      <p:tavLst>
                                        <p:tav tm="0">
                                          <p:val>
                                            <p:strVal val="#ppt_x"/>
                                          </p:val>
                                        </p:tav>
                                        <p:tav tm="100000">
                                          <p:val>
                                            <p:strVal val="#ppt_x"/>
                                          </p:val>
                                        </p:tav>
                                      </p:tavLst>
                                    </p:anim>
                                    <p:anim calcmode="lin" valueType="num">
                                      <p:cBhvr additive="base">
                                        <p:cTn id="79" dur="500" fill="hold"/>
                                        <p:tgtEl>
                                          <p:spTgt spid="24"/>
                                        </p:tgtEl>
                                        <p:attrNameLst>
                                          <p:attrName>ppt_y</p:attrName>
                                        </p:attrNameLst>
                                      </p:cBhvr>
                                      <p:tavLst>
                                        <p:tav tm="0">
                                          <p:val>
                                            <p:strVal val="0-#ppt_h/2"/>
                                          </p:val>
                                        </p:tav>
                                        <p:tav tm="100000">
                                          <p:val>
                                            <p:strVal val="#ppt_y"/>
                                          </p:val>
                                        </p:tav>
                                      </p:tavLst>
                                    </p:anim>
                                  </p:childTnLst>
                                </p:cTn>
                              </p:par>
                            </p:childTnLst>
                          </p:cTn>
                        </p:par>
                        <p:par>
                          <p:cTn id="80" fill="hold">
                            <p:stCondLst>
                              <p:cond delay="8000"/>
                            </p:stCondLst>
                            <p:childTnLst>
                              <p:par>
                                <p:cTn id="81" presetID="2" presetClass="entr" presetSubtype="8" fill="hold" nodeType="after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0-#ppt_w/2"/>
                                          </p:val>
                                        </p:tav>
                                        <p:tav tm="100000">
                                          <p:val>
                                            <p:strVal val="#ppt_x"/>
                                          </p:val>
                                        </p:tav>
                                      </p:tavLst>
                                    </p:anim>
                                    <p:anim calcmode="lin" valueType="num">
                                      <p:cBhvr additive="base">
                                        <p:cTn id="84"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12" grpId="0"/>
      <p:bldP spid="16" grpId="0"/>
      <p:bldP spid="20" grpId="0"/>
      <p:bldP spid="21" grpId="0"/>
      <p:bldP spid="22" grpId="0"/>
      <p:bldP spid="23" grpId="0"/>
      <p:bldP spid="24" grpId="0"/>
      <p:bldP spid="25" grpId="0" animBg="1"/>
      <p:bldP spid="26"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4"/>
          <p:cNvSpPr txBox="1"/>
          <p:nvPr/>
        </p:nvSpPr>
        <p:spPr>
          <a:xfrm>
            <a:off x="7238500" y="1886282"/>
            <a:ext cx="5176928" cy="861575"/>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总体目标顺利完成</a:t>
            </a:r>
            <a:endParaRPr lang="en-US" altLang="zh-CN"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单击此处添加文本单击此处添加文本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 name="TextBox 45"/>
          <p:cNvSpPr txBox="1"/>
          <p:nvPr/>
        </p:nvSpPr>
        <p:spPr>
          <a:xfrm>
            <a:off x="7240401" y="3252826"/>
            <a:ext cx="5176928" cy="861575"/>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团队建设更加完善</a:t>
            </a:r>
            <a:endParaRPr lang="en-US" altLang="zh-CN"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单击此处添加文本单击此处添加文本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 name="TextBox 46"/>
          <p:cNvSpPr txBox="1"/>
          <p:nvPr/>
        </p:nvSpPr>
        <p:spPr>
          <a:xfrm>
            <a:off x="7240401" y="4628419"/>
            <a:ext cx="5176928" cy="861575"/>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工作能力直线上升</a:t>
            </a:r>
            <a:endParaRPr lang="en-US" altLang="zh-CN"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单击此处添加文本单击此处添加文本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8" name="直接连接符 7"/>
          <p:cNvCxnSpPr/>
          <p:nvPr/>
        </p:nvCxnSpPr>
        <p:spPr>
          <a:xfrm>
            <a:off x="7468118" y="2992588"/>
            <a:ext cx="3356220" cy="1"/>
          </a:xfrm>
          <a:prstGeom prst="line">
            <a:avLst/>
          </a:prstGeom>
          <a:noFill/>
          <a:ln w="9525" cap="flat" cmpd="sng" algn="ctr">
            <a:solidFill>
              <a:schemeClr val="tx1">
                <a:lumMod val="50000"/>
                <a:lumOff val="50000"/>
              </a:schemeClr>
            </a:solidFill>
            <a:prstDash val="dash"/>
          </a:ln>
          <a:effectLst/>
        </p:spPr>
      </p:cxnSp>
      <p:cxnSp>
        <p:nvCxnSpPr>
          <p:cNvPr id="9" name="直接连接符 8"/>
          <p:cNvCxnSpPr/>
          <p:nvPr/>
        </p:nvCxnSpPr>
        <p:spPr>
          <a:xfrm>
            <a:off x="7467507" y="4333650"/>
            <a:ext cx="3356838" cy="1"/>
          </a:xfrm>
          <a:prstGeom prst="line">
            <a:avLst/>
          </a:prstGeom>
          <a:noFill/>
          <a:ln w="9525" cap="flat" cmpd="sng" algn="ctr">
            <a:solidFill>
              <a:schemeClr val="tx1">
                <a:lumMod val="50000"/>
                <a:lumOff val="50000"/>
              </a:schemeClr>
            </a:solidFill>
            <a:prstDash val="dash"/>
          </a:ln>
          <a:effectLst/>
        </p:spPr>
      </p:cxnSp>
      <p:grpSp>
        <p:nvGrpSpPr>
          <p:cNvPr id="10" name="组合 9"/>
          <p:cNvGrpSpPr/>
          <p:nvPr/>
        </p:nvGrpSpPr>
        <p:grpSpPr>
          <a:xfrm>
            <a:off x="5996470" y="1810005"/>
            <a:ext cx="1116372" cy="1116372"/>
            <a:chOff x="4955424" y="1457564"/>
            <a:chExt cx="599448" cy="599448"/>
          </a:xfrm>
          <a:solidFill>
            <a:schemeClr val="bg1"/>
          </a:solidFill>
        </p:grpSpPr>
        <p:sp>
          <p:nvSpPr>
            <p:cNvPr id="11" name="椭圆 10"/>
            <p:cNvSpPr/>
            <p:nvPr/>
          </p:nvSpPr>
          <p:spPr>
            <a:xfrm>
              <a:off x="4955424" y="1457564"/>
              <a:ext cx="599448" cy="599448"/>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pFill/>
            <a:ln>
              <a:noFill/>
            </a:ln>
          </p:spPr>
          <p:txBody>
            <a:bodyPr vert="horz" wrap="square" lIns="91419" tIns="45709" rIns="91419" bIns="45709" numCol="1" anchor="t" anchorCtr="0" compatLnSpc="1"/>
            <a:lstStyle/>
            <a:p>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4" name="组合 13"/>
          <p:cNvGrpSpPr/>
          <p:nvPr/>
        </p:nvGrpSpPr>
        <p:grpSpPr>
          <a:xfrm>
            <a:off x="6011897" y="3138615"/>
            <a:ext cx="1116372" cy="1116372"/>
            <a:chOff x="4970854" y="2513407"/>
            <a:chExt cx="599448" cy="599448"/>
          </a:xfrm>
          <a:solidFill>
            <a:schemeClr val="bg1"/>
          </a:solidFill>
        </p:grpSpPr>
        <p:sp>
          <p:nvSpPr>
            <p:cNvPr id="15" name="椭圆 14"/>
            <p:cNvSpPr/>
            <p:nvPr/>
          </p:nvSpPr>
          <p:spPr>
            <a:xfrm>
              <a:off x="4970854" y="2513407"/>
              <a:ext cx="599448" cy="599448"/>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grpFill/>
            <a:ln>
              <a:noFill/>
            </a:ln>
          </p:spPr>
          <p:txBody>
            <a:bodyPr vert="horz" wrap="square" lIns="91419" tIns="45709" rIns="91419" bIns="45709" numCol="1" anchor="t" anchorCtr="0" compatLnSpc="1"/>
            <a:lstStyle/>
            <a:p>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7" name="组合 16"/>
          <p:cNvGrpSpPr/>
          <p:nvPr/>
        </p:nvGrpSpPr>
        <p:grpSpPr>
          <a:xfrm>
            <a:off x="6029648" y="4493269"/>
            <a:ext cx="1116372" cy="1116372"/>
            <a:chOff x="4988609" y="3551062"/>
            <a:chExt cx="599448" cy="599448"/>
          </a:xfrm>
          <a:solidFill>
            <a:schemeClr val="bg1"/>
          </a:solidFill>
        </p:grpSpPr>
        <p:sp>
          <p:nvSpPr>
            <p:cNvPr id="18" name="椭圆 17"/>
            <p:cNvSpPr/>
            <p:nvPr/>
          </p:nvSpPr>
          <p:spPr>
            <a:xfrm>
              <a:off x="4988609" y="3551062"/>
              <a:ext cx="599448" cy="599448"/>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grpFill/>
            <a:ln>
              <a:noFill/>
            </a:ln>
          </p:spPr>
          <p:txBody>
            <a:bodyPr vert="horz" wrap="square" lIns="91419" tIns="45709" rIns="91419" bIns="45709" numCol="1" anchor="t" anchorCtr="0" compatLnSpc="1"/>
            <a:lstStyle/>
            <a:p>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2" name="椭圆 1"/>
          <p:cNvSpPr/>
          <p:nvPr/>
        </p:nvSpPr>
        <p:spPr>
          <a:xfrm>
            <a:off x="1760220" y="1809750"/>
            <a:ext cx="3638550" cy="36385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0" name="组合 19"/>
          <p:cNvGrpSpPr/>
          <p:nvPr/>
        </p:nvGrpSpPr>
        <p:grpSpPr>
          <a:xfrm>
            <a:off x="358843" y="258614"/>
            <a:ext cx="3296425" cy="825902"/>
            <a:chOff x="2720780" y="2399708"/>
            <a:chExt cx="3297188" cy="826093"/>
          </a:xfrm>
        </p:grpSpPr>
        <p:grpSp>
          <p:nvGrpSpPr>
            <p:cNvPr id="21" name="组合 20"/>
            <p:cNvGrpSpPr/>
            <p:nvPr/>
          </p:nvGrpSpPr>
          <p:grpSpPr>
            <a:xfrm>
              <a:off x="2993665" y="2399708"/>
              <a:ext cx="3024303" cy="826093"/>
              <a:chOff x="2169160" y="2573867"/>
              <a:chExt cx="3024303" cy="826093"/>
            </a:xfrm>
          </p:grpSpPr>
          <p:sp>
            <p:nvSpPr>
              <p:cNvPr id="23" name="文本框 22"/>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文本框 23"/>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25" name="直接连接符 24"/>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63" presetClass="path" presetSubtype="0" fill="hold" nodeType="afterEffect">
                                  <p:stCondLst>
                                    <p:cond delay="0"/>
                                  </p:stCondLst>
                                  <p:childTnLst>
                                    <p:animMotion origin="layout" path="M -0.26367 0.15023 L -2.08333E-07 1.11111E-06" pathEditMode="relative" rAng="0" ptsTypes="AA">
                                      <p:cBhvr>
                                        <p:cTn id="18" dur="1000" fill="hold"/>
                                        <p:tgtEl>
                                          <p:spTgt spid="10"/>
                                        </p:tgtEl>
                                        <p:attrNameLst>
                                          <p:attrName>ppt_x</p:attrName>
                                          <p:attrName>ppt_y</p:attrName>
                                        </p:attrNameLst>
                                      </p:cBhvr>
                                      <p:rCtr x="13177" y="-7523"/>
                                    </p:animMotion>
                                  </p:childTnLst>
                                </p:cTn>
                              </p:par>
                            </p:childTnLst>
                          </p:cTn>
                        </p:par>
                        <p:par>
                          <p:cTn id="19" fill="hold">
                            <p:stCondLst>
                              <p:cond delay="2500"/>
                            </p:stCondLst>
                            <p:childTnLst>
                              <p:par>
                                <p:cTn id="20" presetID="63" presetClass="path" presetSubtype="0" fill="hold" nodeType="afterEffect">
                                  <p:stCondLst>
                                    <p:cond delay="0"/>
                                  </p:stCondLst>
                                  <p:childTnLst>
                                    <p:animMotion origin="layout" path="M -0.26536 -0.00116 L -2.08333E-06 1.11111E-06" pathEditMode="relative" rAng="0" ptsTypes="AA">
                                      <p:cBhvr>
                                        <p:cTn id="21" dur="1000" fill="hold"/>
                                        <p:tgtEl>
                                          <p:spTgt spid="14"/>
                                        </p:tgtEl>
                                        <p:attrNameLst>
                                          <p:attrName>ppt_x</p:attrName>
                                          <p:attrName>ppt_y</p:attrName>
                                        </p:attrNameLst>
                                      </p:cBhvr>
                                      <p:rCtr x="13268" y="46"/>
                                    </p:animMotion>
                                  </p:childTnLst>
                                </p:cTn>
                              </p:par>
                            </p:childTnLst>
                          </p:cTn>
                        </p:par>
                        <p:par>
                          <p:cTn id="22" fill="hold">
                            <p:stCondLst>
                              <p:cond delay="3500"/>
                            </p:stCondLst>
                            <p:childTnLst>
                              <p:par>
                                <p:cTn id="23" presetID="63" presetClass="path" presetSubtype="0" fill="hold" nodeType="afterEffect">
                                  <p:stCondLst>
                                    <p:cond delay="0"/>
                                  </p:stCondLst>
                                  <p:childTnLst>
                                    <p:animMotion origin="layout" path="M -0.26731 -0.16064 L -4.375E-06 -4.07407E-06" pathEditMode="relative" rAng="0" ptsTypes="AA">
                                      <p:cBhvr>
                                        <p:cTn id="24" dur="1000" fill="hold"/>
                                        <p:tgtEl>
                                          <p:spTgt spid="17"/>
                                        </p:tgtEl>
                                        <p:attrNameLst>
                                          <p:attrName>ppt_x</p:attrName>
                                          <p:attrName>ppt_y</p:attrName>
                                        </p:attrNameLst>
                                      </p:cBhvr>
                                      <p:rCtr x="13359" y="8032"/>
                                    </p:animMotion>
                                  </p:childTnLst>
                                </p:cTn>
                              </p:par>
                            </p:childTnLst>
                          </p:cTn>
                        </p:par>
                        <p:par>
                          <p:cTn id="25" fill="hold">
                            <p:stCondLst>
                              <p:cond delay="4500"/>
                            </p:stCondLst>
                            <p:childTnLst>
                              <p:par>
                                <p:cTn id="26" presetID="8" presetClass="emph" presetSubtype="0" fill="hold" nodeType="afterEffect">
                                  <p:stCondLst>
                                    <p:cond delay="0"/>
                                  </p:stCondLst>
                                  <p:childTnLst>
                                    <p:animRot by="21600000">
                                      <p:cBhvr>
                                        <p:cTn id="27" dur="1000" fill="hold"/>
                                        <p:tgtEl>
                                          <p:spTgt spid="14"/>
                                        </p:tgtEl>
                                        <p:attrNameLst>
                                          <p:attrName>r</p:attrName>
                                        </p:attrNameLst>
                                      </p:cBhvr>
                                    </p:animRot>
                                  </p:childTnLst>
                                </p:cTn>
                              </p:par>
                            </p:childTnLst>
                          </p:cTn>
                        </p:par>
                        <p:par>
                          <p:cTn id="28" fill="hold">
                            <p:stCondLst>
                              <p:cond delay="5500"/>
                            </p:stCondLst>
                            <p:childTnLst>
                              <p:par>
                                <p:cTn id="29" presetID="8" presetClass="emph" presetSubtype="0" fill="hold" nodeType="afterEffect">
                                  <p:stCondLst>
                                    <p:cond delay="0"/>
                                  </p:stCondLst>
                                  <p:childTnLst>
                                    <p:animRot by="21600000">
                                      <p:cBhvr>
                                        <p:cTn id="30" dur="1000" fill="hold"/>
                                        <p:tgtEl>
                                          <p:spTgt spid="10"/>
                                        </p:tgtEl>
                                        <p:attrNameLst>
                                          <p:attrName>r</p:attrName>
                                        </p:attrNameLst>
                                      </p:cBhvr>
                                    </p:animRot>
                                  </p:childTnLst>
                                </p:cTn>
                              </p:par>
                            </p:childTnLst>
                          </p:cTn>
                        </p:par>
                        <p:par>
                          <p:cTn id="31" fill="hold">
                            <p:stCondLst>
                              <p:cond delay="6500"/>
                            </p:stCondLst>
                            <p:childTnLst>
                              <p:par>
                                <p:cTn id="32" presetID="8" presetClass="emph" presetSubtype="0" fill="hold" nodeType="afterEffect">
                                  <p:stCondLst>
                                    <p:cond delay="0"/>
                                  </p:stCondLst>
                                  <p:childTnLst>
                                    <p:animRot by="21600000">
                                      <p:cBhvr>
                                        <p:cTn id="33" dur="1000" fill="hold"/>
                                        <p:tgtEl>
                                          <p:spTgt spid="17"/>
                                        </p:tgtEl>
                                        <p:attrNameLst>
                                          <p:attrName>r</p:attrName>
                                        </p:attrNameLst>
                                      </p:cBhvr>
                                    </p:animRot>
                                  </p:childTnLst>
                                </p:cTn>
                              </p:par>
                            </p:childTnLst>
                          </p:cTn>
                        </p:par>
                        <p:par>
                          <p:cTn id="34" fill="hold">
                            <p:stCondLst>
                              <p:cond delay="7500"/>
                            </p:stCondLst>
                            <p:childTnLst>
                              <p:par>
                                <p:cTn id="35" presetID="10"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8000"/>
                            </p:stCondLst>
                            <p:childTnLst>
                              <p:par>
                                <p:cTn id="39" presetID="2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8500"/>
                            </p:stCondLst>
                            <p:childTnLst>
                              <p:par>
                                <p:cTn id="43" presetID="10" presetClass="entr" presetSubtype="0" fill="hold" grpId="0" nodeType="afterEffect">
                                  <p:stCondLst>
                                    <p:cond delay="50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childTnLst>
                                </p:cTn>
                              </p:par>
                            </p:childTnLst>
                          </p:cTn>
                        </p:par>
                        <p:par>
                          <p:cTn id="46" fill="hold">
                            <p:stCondLst>
                              <p:cond delay="9500"/>
                            </p:stCondLst>
                            <p:childTnLst>
                              <p:par>
                                <p:cTn id="47" presetID="22" presetClass="entr" presetSubtype="8" fill="hold" nodeType="afterEffect">
                                  <p:stCondLst>
                                    <p:cond delay="50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p:stCondLst>
                              <p:cond delay="10500"/>
                            </p:stCondLst>
                            <p:childTnLst>
                              <p:par>
                                <p:cTn id="51" presetID="10" presetClass="entr" presetSubtype="0" fill="hold" grpId="0" nodeType="afterEffect">
                                  <p:stCondLst>
                                    <p:cond delay="100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par>
                          <p:cTn id="54" fill="hold">
                            <p:stCondLst>
                              <p:cond delay="12000"/>
                            </p:stCondLst>
                            <p:childTnLst>
                              <p:par>
                                <p:cTn id="55" presetID="2" presetClass="entr" presetSubtype="8"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0-#ppt_w/2"/>
                                          </p:val>
                                        </p:tav>
                                        <p:tav tm="100000">
                                          <p:val>
                                            <p:strVal val="#ppt_x"/>
                                          </p:val>
                                        </p:tav>
                                      </p:tavLst>
                                    </p:anim>
                                    <p:anim calcmode="lin" valueType="num">
                                      <p:cBhvr additive="base">
                                        <p:cTn id="5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1819e39d-d9e4-4c14-a6fe-5465fb02ca2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51780" y="1816100"/>
            <a:ext cx="10888439" cy="3900915"/>
            <a:chOff x="673099" y="1530350"/>
            <a:chExt cx="10888439" cy="3900915"/>
          </a:xfrm>
        </p:grpSpPr>
        <p:sp>
          <p:nvSpPr>
            <p:cNvPr id="37" name="işḷiḋè"/>
            <p:cNvSpPr/>
            <p:nvPr/>
          </p:nvSpPr>
          <p:spPr>
            <a:xfrm>
              <a:off x="673099" y="2888635"/>
              <a:ext cx="10845800" cy="7663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小标题</a:t>
              </a:r>
              <a:endParaRPr lang="zh-CN" altLang="en-US" sz="20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38" name="直接连接符 37"/>
            <p:cNvCxnSpPr/>
            <p:nvPr/>
          </p:nvCxnSpPr>
          <p:spPr>
            <a:xfrm flipH="1">
              <a:off x="6082071"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8821807"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3342335"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41" name="iṧ1îḋê"/>
            <p:cNvGrpSpPr/>
            <p:nvPr/>
          </p:nvGrpSpPr>
          <p:grpSpPr>
            <a:xfrm>
              <a:off x="673099" y="3345275"/>
              <a:ext cx="2669231" cy="2064574"/>
              <a:chOff x="673099" y="3238423"/>
              <a:chExt cx="2669231" cy="2064574"/>
            </a:xfrm>
          </p:grpSpPr>
          <p:sp>
            <p:nvSpPr>
              <p:cNvPr id="59" name="ïśļïďê"/>
              <p:cNvSpPr/>
              <p:nvPr/>
            </p:nvSpPr>
            <p:spPr>
              <a:xfrm>
                <a:off x="1469547" y="3238423"/>
                <a:ext cx="1005840" cy="100584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0" name="îšlîḓe"/>
              <p:cNvSpPr/>
              <p:nvPr/>
            </p:nvSpPr>
            <p:spPr>
              <a:xfrm>
                <a:off x="1754185"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lumMod val="60000"/>
                  <a:lumOff val="40000"/>
                </a:schemeClr>
              </a:solidFill>
              <a:ln w="12700">
                <a:solidFill>
                  <a:schemeClr val="bg1"/>
                </a:solidFill>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defRPr>
                </a:pPr>
                <a:endParaRPr sz="15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1" name="íṧliḋê"/>
              <p:cNvSpPr/>
              <p:nvPr/>
            </p:nvSpPr>
            <p:spPr>
              <a:xfrm>
                <a:off x="673099" y="4299301"/>
                <a:ext cx="2669231" cy="400110"/>
              </a:xfrm>
              <a:prstGeom prst="rect">
                <a:avLst/>
              </a:prstGeom>
            </p:spPr>
            <p:txBody>
              <a:bodyPr wrap="square" anchor="ctr">
                <a:spAutoFit/>
              </a:bodyPr>
              <a:lstStyle/>
              <a:p>
                <a:pPr lvl="0" algn="ctr">
                  <a:defRPr/>
                </a:pPr>
                <a:r>
                  <a:rPr lang="zh-CN" altLang="en-US" sz="2000" b="1" kern="0" spc="-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小标题</a:t>
                </a:r>
                <a:endParaRPr lang="en-US" altLang="zh-CN" sz="2000" b="1" kern="0" spc="-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2" name="iŝḻîḓé"/>
              <p:cNvSpPr/>
              <p:nvPr/>
            </p:nvSpPr>
            <p:spPr>
              <a:xfrm>
                <a:off x="861731" y="4754449"/>
                <a:ext cx="2305976" cy="548548"/>
              </a:xfrm>
              <a:prstGeom prst="rect">
                <a:avLst/>
              </a:prstGeom>
            </p:spPr>
            <p:txBody>
              <a:bodyPr wrap="square">
                <a:spAutoFit/>
              </a:bodyPr>
              <a:lstStyle/>
              <a:p>
                <a:pPr algn="ctr" defTabSz="913765">
                  <a:lnSpc>
                    <a:spcPct val="150000"/>
                  </a:lnSpc>
                  <a:buSzPct val="25000"/>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点击添加具体内容说明点击添加具体内容说明</a:t>
                </a:r>
                <a:endParaRPr lang="en-US" altLang="zh-CN" sz="105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2" name="îşḷîḍê"/>
            <p:cNvGrpSpPr/>
            <p:nvPr/>
          </p:nvGrpSpPr>
          <p:grpSpPr>
            <a:xfrm>
              <a:off x="3412835" y="3345275"/>
              <a:ext cx="2669231" cy="2066946"/>
              <a:chOff x="3412835" y="3238423"/>
              <a:chExt cx="2669231" cy="2066946"/>
            </a:xfrm>
          </p:grpSpPr>
          <p:sp>
            <p:nvSpPr>
              <p:cNvPr id="55" name="îŝḻïdè"/>
              <p:cNvSpPr/>
              <p:nvPr/>
            </p:nvSpPr>
            <p:spPr>
              <a:xfrm>
                <a:off x="4209283" y="3238423"/>
                <a:ext cx="1005840" cy="100584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6" name="ïSḻïḓè"/>
              <p:cNvSpPr/>
              <p:nvPr/>
            </p:nvSpPr>
            <p:spPr>
              <a:xfrm>
                <a:off x="4493921"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solidFill>
                  <a:schemeClr val="bg1"/>
                </a:solidFill>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defRPr>
                </a:pPr>
                <a:endParaRPr sz="15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7" name="i$ḷîḍè"/>
              <p:cNvSpPr/>
              <p:nvPr/>
            </p:nvSpPr>
            <p:spPr>
              <a:xfrm>
                <a:off x="3412835" y="4299301"/>
                <a:ext cx="2669231" cy="400110"/>
              </a:xfrm>
              <a:prstGeom prst="rect">
                <a:avLst/>
              </a:prstGeom>
            </p:spPr>
            <p:txBody>
              <a:bodyPr wrap="square" anchor="ctr">
                <a:spAutoFit/>
              </a:bodyPr>
              <a:lstStyle/>
              <a:p>
                <a:pPr lvl="0" algn="ctr">
                  <a:defRPr/>
                </a:pPr>
                <a:r>
                  <a:rPr lang="zh-CN" altLang="en-US" sz="2000" b="1" kern="0" spc="-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小标题</a:t>
                </a:r>
                <a:endParaRPr lang="en-US" altLang="zh-CN" sz="2000" b="1" kern="0" spc="-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8" name="íşļídê"/>
              <p:cNvSpPr/>
              <p:nvPr/>
            </p:nvSpPr>
            <p:spPr>
              <a:xfrm>
                <a:off x="3543299" y="4754449"/>
                <a:ext cx="2364143" cy="550920"/>
              </a:xfrm>
              <a:prstGeom prst="rect">
                <a:avLst/>
              </a:prstGeom>
            </p:spPr>
            <p:txBody>
              <a:bodyPr wrap="square">
                <a:spAutoFit/>
              </a:bodyPr>
              <a:lstStyle/>
              <a:p>
                <a:pPr algn="ctr" defTabSz="913765">
                  <a:lnSpc>
                    <a:spcPct val="150000"/>
                  </a:lnSpc>
                  <a:buSzPct val="25000"/>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点击添加具体内容说明点击添加具体内容说明</a:t>
                </a:r>
                <a:endParaRPr lang="en-US" altLang="zh-CN" sz="105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3" name="ïŝ1îḋê"/>
            <p:cNvGrpSpPr/>
            <p:nvPr/>
          </p:nvGrpSpPr>
          <p:grpSpPr>
            <a:xfrm>
              <a:off x="6152571" y="3345275"/>
              <a:ext cx="2669231" cy="2066946"/>
              <a:chOff x="6152571" y="3238423"/>
              <a:chExt cx="2669231" cy="2066946"/>
            </a:xfrm>
          </p:grpSpPr>
          <p:sp>
            <p:nvSpPr>
              <p:cNvPr id="51" name="îSḷïdè"/>
              <p:cNvSpPr/>
              <p:nvPr/>
            </p:nvSpPr>
            <p:spPr>
              <a:xfrm>
                <a:off x="6949019" y="3238423"/>
                <a:ext cx="1005840" cy="100584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2" name="í$ļiḋè"/>
              <p:cNvSpPr/>
              <p:nvPr/>
            </p:nvSpPr>
            <p:spPr>
              <a:xfrm>
                <a:off x="7233657" y="3542904"/>
                <a:ext cx="436566" cy="39687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1"/>
              </a:solidFill>
              <a:ln w="12700">
                <a:solidFill>
                  <a:schemeClr val="bg1"/>
                </a:solidFill>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defRPr>
                </a:pPr>
                <a:endParaRPr sz="15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3" name="išḷïḓê"/>
              <p:cNvSpPr/>
              <p:nvPr/>
            </p:nvSpPr>
            <p:spPr>
              <a:xfrm>
                <a:off x="6152571" y="4299301"/>
                <a:ext cx="2669231" cy="400110"/>
              </a:xfrm>
              <a:prstGeom prst="rect">
                <a:avLst/>
              </a:prstGeom>
            </p:spPr>
            <p:txBody>
              <a:bodyPr wrap="square" anchor="ctr">
                <a:spAutoFit/>
              </a:bodyPr>
              <a:lstStyle/>
              <a:p>
                <a:pPr lvl="0" algn="ctr">
                  <a:defRPr/>
                </a:pPr>
                <a:r>
                  <a:rPr lang="zh-CN" altLang="en-US" sz="2000" b="1" kern="0" spc="-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小标题</a:t>
                </a:r>
                <a:endParaRPr lang="en-US" altLang="zh-CN" sz="2000" b="1" kern="0" spc="-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4" name="iṥ1iďe"/>
              <p:cNvSpPr/>
              <p:nvPr/>
            </p:nvSpPr>
            <p:spPr>
              <a:xfrm>
                <a:off x="6283035" y="4754449"/>
                <a:ext cx="2364143" cy="550920"/>
              </a:xfrm>
              <a:prstGeom prst="rect">
                <a:avLst/>
              </a:prstGeom>
            </p:spPr>
            <p:txBody>
              <a:bodyPr wrap="square">
                <a:spAutoFit/>
              </a:bodyPr>
              <a:lstStyle/>
              <a:p>
                <a:pPr algn="ctr" defTabSz="913765">
                  <a:lnSpc>
                    <a:spcPct val="150000"/>
                  </a:lnSpc>
                  <a:buSzPct val="25000"/>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点击添加具体内容说明点击添加具体内容说明</a:t>
                </a:r>
                <a:endParaRPr lang="en-US" altLang="zh-CN" sz="105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4" name="iŝḷîďé"/>
            <p:cNvGrpSpPr/>
            <p:nvPr/>
          </p:nvGrpSpPr>
          <p:grpSpPr>
            <a:xfrm>
              <a:off x="8892307" y="3345275"/>
              <a:ext cx="2669231" cy="2066946"/>
              <a:chOff x="8892307" y="3238423"/>
              <a:chExt cx="2669231" cy="2066946"/>
            </a:xfrm>
          </p:grpSpPr>
          <p:sp>
            <p:nvSpPr>
              <p:cNvPr id="47" name="iṩlîdê"/>
              <p:cNvSpPr/>
              <p:nvPr/>
            </p:nvSpPr>
            <p:spPr>
              <a:xfrm>
                <a:off x="9688755" y="3238423"/>
                <a:ext cx="1005840" cy="100584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8" name="ï$ļide"/>
              <p:cNvSpPr/>
              <p:nvPr/>
            </p:nvSpPr>
            <p:spPr>
              <a:xfrm>
                <a:off x="9973393"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60000"/>
                  <a:lumOff val="40000"/>
                </a:schemeClr>
              </a:solidFill>
              <a:ln w="12700">
                <a:solidFill>
                  <a:schemeClr val="bg1"/>
                </a:solidFill>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defRPr>
                </a:pPr>
                <a:endParaRPr sz="1500" dirty="0">
                  <a:solidFill>
                    <a:schemeClr val="tx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9" name="îšḻíḍè"/>
              <p:cNvSpPr/>
              <p:nvPr/>
            </p:nvSpPr>
            <p:spPr>
              <a:xfrm>
                <a:off x="8892307" y="4299301"/>
                <a:ext cx="2669231" cy="400110"/>
              </a:xfrm>
              <a:prstGeom prst="rect">
                <a:avLst/>
              </a:prstGeom>
            </p:spPr>
            <p:txBody>
              <a:bodyPr wrap="square" anchor="ctr">
                <a:spAutoFit/>
              </a:bodyPr>
              <a:lstStyle/>
              <a:p>
                <a:pPr lvl="0" algn="ctr">
                  <a:defRPr/>
                </a:pPr>
                <a:r>
                  <a:rPr lang="zh-CN" altLang="en-US" sz="2000" b="1" kern="0" spc="-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小标题</a:t>
                </a:r>
                <a:endParaRPr lang="en-US" altLang="zh-CN" sz="2000" b="1" kern="0" spc="-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0" name="ïSḻíḓé"/>
              <p:cNvSpPr/>
              <p:nvPr/>
            </p:nvSpPr>
            <p:spPr>
              <a:xfrm>
                <a:off x="9017401" y="4754449"/>
                <a:ext cx="2330046" cy="550920"/>
              </a:xfrm>
              <a:prstGeom prst="rect">
                <a:avLst/>
              </a:prstGeom>
            </p:spPr>
            <p:txBody>
              <a:bodyPr wrap="square">
                <a:spAutoFit/>
              </a:bodyPr>
              <a:lstStyle/>
              <a:p>
                <a:pPr algn="ctr" defTabSz="913765">
                  <a:lnSpc>
                    <a:spcPct val="150000"/>
                  </a:lnSpc>
                  <a:buSzPct val="25000"/>
                  <a:defRPr/>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点击添加具体内容说明点击添加具体内容说明</a:t>
                </a:r>
                <a:endParaRPr lang="en-US" altLang="zh-CN" sz="105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45" name="îṥ1ïḋé"/>
            <p:cNvSpPr txBox="1"/>
            <p:nvPr/>
          </p:nvSpPr>
          <p:spPr>
            <a:xfrm>
              <a:off x="673099" y="1530350"/>
              <a:ext cx="10845800" cy="581926"/>
            </a:xfrm>
            <a:prstGeom prst="rect">
              <a:avLst/>
            </a:prstGeom>
            <a:noFill/>
            <a:ln>
              <a:noFill/>
            </a:ln>
          </p:spPr>
          <p:txBody>
            <a:bodyPr wrap="square" lIns="91440" tIns="45720" rIns="91440" bIns="45720" anchor="ctr" anchorCtr="0">
              <a:normAutofit/>
            </a:bodyPr>
            <a:lstStyle/>
            <a:p>
              <a:pPr marL="0" marR="0" lvl="0" indent="0" algn="ctr" defTabSz="913765" rtl="0" eaLnBrk="1" fontAlgn="auto" latinLnBrk="0" hangingPunct="1">
                <a:lnSpc>
                  <a:spcPct val="100000"/>
                </a:lnSpc>
                <a:spcBef>
                  <a:spcPct val="0"/>
                </a:spcBef>
                <a:spcAft>
                  <a:spcPct val="0"/>
                </a:spcAft>
                <a:buClrTx/>
                <a:buSzPct val="25000"/>
                <a:buFontTx/>
                <a:buNone/>
                <a:defRPr/>
              </a:pPr>
              <a:r>
                <a:rPr lang="zh-CN" altLang="en-US" b="1" noProof="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点击添加小标题文本内容</a:t>
              </a:r>
              <a:endParaRPr kumimoji="0" lang="en-US" b="1"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6" name="ïṣlîďé"/>
            <p:cNvSpPr txBox="1"/>
            <p:nvPr/>
          </p:nvSpPr>
          <p:spPr>
            <a:xfrm>
              <a:off x="673101" y="2093226"/>
              <a:ext cx="10845796" cy="594483"/>
            </a:xfrm>
            <a:prstGeom prst="rect">
              <a:avLst/>
            </a:prstGeom>
            <a:noFill/>
            <a:ln>
              <a:noFill/>
            </a:ln>
          </p:spPr>
          <p:txBody>
            <a:bodyPr wrap="square" lIns="91440" tIns="45720" rIns="91440" bIns="45720" anchor="t" anchorCtr="0">
              <a:normAutofit/>
            </a:bodyPr>
            <a:lstStyle/>
            <a:p>
              <a:pPr algn="ctr" defTabSz="913765">
                <a:lnSpc>
                  <a:spcPct val="150000"/>
                </a:lnSpc>
                <a:buSzPct val="25000"/>
                <a:defRPr/>
              </a:pPr>
              <a:r>
                <a:rPr kumimoji="0" lang="zh-CN" altLang="en-US" sz="1000" b="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点击添加具体</a:t>
              </a: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内容说明点击添加具体内容说明点击添加具体内容说明点击添加具体内容说明</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algn="ctr" defTabSz="913765">
                <a:lnSpc>
                  <a:spcPct val="150000"/>
                </a:lnSpc>
                <a:buSzPct val="25000"/>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点击添加具体内容说明点击添加具体内容说明点击添加具体内容说明</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9" name="组合 28"/>
          <p:cNvGrpSpPr/>
          <p:nvPr/>
        </p:nvGrpSpPr>
        <p:grpSpPr>
          <a:xfrm>
            <a:off x="358843" y="258614"/>
            <a:ext cx="3296425" cy="825902"/>
            <a:chOff x="2720780" y="2399708"/>
            <a:chExt cx="3297188" cy="826093"/>
          </a:xfrm>
        </p:grpSpPr>
        <p:grpSp>
          <p:nvGrpSpPr>
            <p:cNvPr id="30" name="组合 29"/>
            <p:cNvGrpSpPr/>
            <p:nvPr/>
          </p:nvGrpSpPr>
          <p:grpSpPr>
            <a:xfrm>
              <a:off x="2993665" y="2399708"/>
              <a:ext cx="3024303" cy="826093"/>
              <a:chOff x="2169160" y="2573867"/>
              <a:chExt cx="3024303" cy="826093"/>
            </a:xfrm>
          </p:grpSpPr>
          <p:sp>
            <p:nvSpPr>
              <p:cNvPr id="32" name="文本框 31"/>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文本框 32"/>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34" name="直接连接符 33"/>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863015" y="2134247"/>
            <a:ext cx="10554869" cy="3640278"/>
            <a:chOff x="854222" y="1719913"/>
            <a:chExt cx="7619123" cy="2627766"/>
          </a:xfrm>
        </p:grpSpPr>
        <p:grpSp>
          <p:nvGrpSpPr>
            <p:cNvPr id="12" name="组合 11"/>
            <p:cNvGrpSpPr/>
            <p:nvPr/>
          </p:nvGrpSpPr>
          <p:grpSpPr>
            <a:xfrm>
              <a:off x="6098564" y="1796031"/>
              <a:ext cx="2373606" cy="618414"/>
              <a:chOff x="6098564" y="2211710"/>
              <a:chExt cx="2373606" cy="618414"/>
            </a:xfrm>
          </p:grpSpPr>
          <p:sp>
            <p:nvSpPr>
              <p:cNvPr id="42" name="Freeform 48"/>
              <p:cNvSpPr>
                <a:spLocks noEditPoints="1"/>
              </p:cNvSpPr>
              <p:nvPr/>
            </p:nvSpPr>
            <p:spPr bwMode="auto">
              <a:xfrm>
                <a:off x="7848177" y="2211710"/>
                <a:ext cx="623993" cy="512091"/>
              </a:xfrm>
              <a:custGeom>
                <a:avLst/>
                <a:gdLst>
                  <a:gd name="T0" fmla="*/ 33 w 139"/>
                  <a:gd name="T1" fmla="*/ 79 h 114"/>
                  <a:gd name="T2" fmla="*/ 49 w 139"/>
                  <a:gd name="T3" fmla="*/ 87 h 114"/>
                  <a:gd name="T4" fmla="*/ 0 w 139"/>
                  <a:gd name="T5" fmla="*/ 105 h 114"/>
                  <a:gd name="T6" fmla="*/ 18 w 139"/>
                  <a:gd name="T7" fmla="*/ 85 h 114"/>
                  <a:gd name="T8" fmla="*/ 14 w 139"/>
                  <a:gd name="T9" fmla="*/ 72 h 114"/>
                  <a:gd name="T10" fmla="*/ 13 w 139"/>
                  <a:gd name="T11" fmla="*/ 45 h 114"/>
                  <a:gd name="T12" fmla="*/ 44 w 139"/>
                  <a:gd name="T13" fmla="*/ 72 h 114"/>
                  <a:gd name="T14" fmla="*/ 87 w 139"/>
                  <a:gd name="T15" fmla="*/ 40 h 114"/>
                  <a:gd name="T16" fmla="*/ 98 w 139"/>
                  <a:gd name="T17" fmla="*/ 39 h 114"/>
                  <a:gd name="T18" fmla="*/ 96 w 139"/>
                  <a:gd name="T19" fmla="*/ 28 h 114"/>
                  <a:gd name="T20" fmla="*/ 93 w 139"/>
                  <a:gd name="T21" fmla="*/ 21 h 114"/>
                  <a:gd name="T22" fmla="*/ 94 w 139"/>
                  <a:gd name="T23" fmla="*/ 20 h 114"/>
                  <a:gd name="T24" fmla="*/ 97 w 139"/>
                  <a:gd name="T25" fmla="*/ 5 h 114"/>
                  <a:gd name="T26" fmla="*/ 123 w 139"/>
                  <a:gd name="T27" fmla="*/ 19 h 114"/>
                  <a:gd name="T28" fmla="*/ 124 w 139"/>
                  <a:gd name="T29" fmla="*/ 20 h 114"/>
                  <a:gd name="T30" fmla="*/ 123 w 139"/>
                  <a:gd name="T31" fmla="*/ 25 h 114"/>
                  <a:gd name="T32" fmla="*/ 118 w 139"/>
                  <a:gd name="T33" fmla="*/ 34 h 114"/>
                  <a:gd name="T34" fmla="*/ 124 w 139"/>
                  <a:gd name="T35" fmla="*/ 40 h 114"/>
                  <a:gd name="T36" fmla="*/ 139 w 139"/>
                  <a:gd name="T37" fmla="*/ 66 h 114"/>
                  <a:gd name="T38" fmla="*/ 87 w 139"/>
                  <a:gd name="T39" fmla="*/ 40 h 114"/>
                  <a:gd name="T40" fmla="*/ 106 w 139"/>
                  <a:gd name="T41" fmla="*/ 44 h 114"/>
                  <a:gd name="T42" fmla="*/ 104 w 139"/>
                  <a:gd name="T43" fmla="*/ 62 h 114"/>
                  <a:gd name="T44" fmla="*/ 109 w 139"/>
                  <a:gd name="T45" fmla="*/ 66 h 114"/>
                  <a:gd name="T46" fmla="*/ 110 w 139"/>
                  <a:gd name="T47" fmla="*/ 66 h 114"/>
                  <a:gd name="T48" fmla="*/ 115 w 139"/>
                  <a:gd name="T49" fmla="*/ 62 h 114"/>
                  <a:gd name="T50" fmla="*/ 113 w 139"/>
                  <a:gd name="T51" fmla="*/ 44 h 114"/>
                  <a:gd name="T52" fmla="*/ 110 w 139"/>
                  <a:gd name="T53" fmla="*/ 41 h 114"/>
                  <a:gd name="T54" fmla="*/ 68 w 139"/>
                  <a:gd name="T55" fmla="*/ 114 h 114"/>
                  <a:gd name="T56" fmla="*/ 88 w 139"/>
                  <a:gd name="T57" fmla="*/ 83 h 114"/>
                  <a:gd name="T58" fmla="*/ 110 w 139"/>
                  <a:gd name="T59" fmla="*/ 85 h 114"/>
                  <a:gd name="T60" fmla="*/ 117 w 139"/>
                  <a:gd name="T61" fmla="*/ 80 h 114"/>
                  <a:gd name="T62" fmla="*/ 73 w 139"/>
                  <a:gd name="T63" fmla="*/ 106 h 114"/>
                  <a:gd name="T64" fmla="*/ 72 w 139"/>
                  <a:gd name="T65" fmla="*/ 1 h 114"/>
                  <a:gd name="T66" fmla="*/ 28 w 139"/>
                  <a:gd name="T67" fmla="*/ 19 h 114"/>
                  <a:gd name="T68" fmla="*/ 27 w 139"/>
                  <a:gd name="T69" fmla="*/ 37 h 114"/>
                  <a:gd name="T70" fmla="*/ 58 w 139"/>
                  <a:gd name="T71" fmla="*/ 23 h 114"/>
                  <a:gd name="T72" fmla="*/ 83 w 139"/>
                  <a:gd name="T73" fmla="*/ 2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14">
                    <a:moveTo>
                      <a:pt x="39" y="72"/>
                    </a:moveTo>
                    <a:cubicBezTo>
                      <a:pt x="37" y="75"/>
                      <a:pt x="35" y="77"/>
                      <a:pt x="33" y="79"/>
                    </a:cubicBezTo>
                    <a:cubicBezTo>
                      <a:pt x="33" y="82"/>
                      <a:pt x="34" y="83"/>
                      <a:pt x="35" y="85"/>
                    </a:cubicBezTo>
                    <a:cubicBezTo>
                      <a:pt x="36" y="85"/>
                      <a:pt x="48" y="85"/>
                      <a:pt x="49" y="87"/>
                    </a:cubicBezTo>
                    <a:cubicBezTo>
                      <a:pt x="53" y="92"/>
                      <a:pt x="53" y="101"/>
                      <a:pt x="52" y="105"/>
                    </a:cubicBezTo>
                    <a:cubicBezTo>
                      <a:pt x="40" y="111"/>
                      <a:pt x="13" y="111"/>
                      <a:pt x="0" y="105"/>
                    </a:cubicBezTo>
                    <a:cubicBezTo>
                      <a:pt x="0" y="101"/>
                      <a:pt x="0" y="92"/>
                      <a:pt x="4" y="87"/>
                    </a:cubicBezTo>
                    <a:cubicBezTo>
                      <a:pt x="5" y="85"/>
                      <a:pt x="16" y="85"/>
                      <a:pt x="18" y="85"/>
                    </a:cubicBezTo>
                    <a:cubicBezTo>
                      <a:pt x="19" y="83"/>
                      <a:pt x="19" y="81"/>
                      <a:pt x="19" y="79"/>
                    </a:cubicBezTo>
                    <a:cubicBezTo>
                      <a:pt x="17" y="77"/>
                      <a:pt x="15" y="75"/>
                      <a:pt x="14" y="72"/>
                    </a:cubicBezTo>
                    <a:cubicBezTo>
                      <a:pt x="12" y="72"/>
                      <a:pt x="9" y="72"/>
                      <a:pt x="8" y="72"/>
                    </a:cubicBezTo>
                    <a:cubicBezTo>
                      <a:pt x="7" y="62"/>
                      <a:pt x="9" y="48"/>
                      <a:pt x="13" y="45"/>
                    </a:cubicBezTo>
                    <a:cubicBezTo>
                      <a:pt x="19" y="40"/>
                      <a:pt x="33" y="40"/>
                      <a:pt x="39" y="44"/>
                    </a:cubicBezTo>
                    <a:cubicBezTo>
                      <a:pt x="43" y="47"/>
                      <a:pt x="46" y="63"/>
                      <a:pt x="44" y="72"/>
                    </a:cubicBezTo>
                    <a:cubicBezTo>
                      <a:pt x="44" y="72"/>
                      <a:pt x="39" y="72"/>
                      <a:pt x="39" y="72"/>
                    </a:cubicBezTo>
                    <a:close/>
                    <a:moveTo>
                      <a:pt x="87" y="40"/>
                    </a:moveTo>
                    <a:cubicBezTo>
                      <a:pt x="89" y="40"/>
                      <a:pt x="92" y="40"/>
                      <a:pt x="94" y="40"/>
                    </a:cubicBezTo>
                    <a:cubicBezTo>
                      <a:pt x="96" y="41"/>
                      <a:pt x="97" y="40"/>
                      <a:pt x="98" y="39"/>
                    </a:cubicBezTo>
                    <a:cubicBezTo>
                      <a:pt x="99" y="38"/>
                      <a:pt x="99" y="36"/>
                      <a:pt x="100" y="34"/>
                    </a:cubicBezTo>
                    <a:cubicBezTo>
                      <a:pt x="98" y="32"/>
                      <a:pt x="97" y="30"/>
                      <a:pt x="96" y="28"/>
                    </a:cubicBezTo>
                    <a:cubicBezTo>
                      <a:pt x="95" y="27"/>
                      <a:pt x="94" y="26"/>
                      <a:pt x="94" y="25"/>
                    </a:cubicBezTo>
                    <a:cubicBezTo>
                      <a:pt x="94" y="24"/>
                      <a:pt x="93" y="22"/>
                      <a:pt x="93" y="21"/>
                    </a:cubicBezTo>
                    <a:cubicBezTo>
                      <a:pt x="93" y="20"/>
                      <a:pt x="93" y="20"/>
                      <a:pt x="93" y="20"/>
                    </a:cubicBezTo>
                    <a:cubicBezTo>
                      <a:pt x="94" y="20"/>
                      <a:pt x="94" y="20"/>
                      <a:pt x="94" y="20"/>
                    </a:cubicBezTo>
                    <a:cubicBezTo>
                      <a:pt x="94" y="20"/>
                      <a:pt x="94" y="19"/>
                      <a:pt x="94" y="19"/>
                    </a:cubicBezTo>
                    <a:cubicBezTo>
                      <a:pt x="93" y="11"/>
                      <a:pt x="94" y="8"/>
                      <a:pt x="97" y="5"/>
                    </a:cubicBezTo>
                    <a:cubicBezTo>
                      <a:pt x="103" y="0"/>
                      <a:pt x="113" y="0"/>
                      <a:pt x="119" y="4"/>
                    </a:cubicBezTo>
                    <a:cubicBezTo>
                      <a:pt x="123" y="7"/>
                      <a:pt x="124" y="12"/>
                      <a:pt x="123" y="19"/>
                    </a:cubicBezTo>
                    <a:cubicBezTo>
                      <a:pt x="123" y="19"/>
                      <a:pt x="123" y="19"/>
                      <a:pt x="123" y="20"/>
                    </a:cubicBezTo>
                    <a:cubicBezTo>
                      <a:pt x="124" y="20"/>
                      <a:pt x="124" y="20"/>
                      <a:pt x="124" y="20"/>
                    </a:cubicBezTo>
                    <a:cubicBezTo>
                      <a:pt x="124" y="21"/>
                      <a:pt x="124" y="21"/>
                      <a:pt x="124" y="21"/>
                    </a:cubicBezTo>
                    <a:cubicBezTo>
                      <a:pt x="124" y="22"/>
                      <a:pt x="124" y="24"/>
                      <a:pt x="123" y="25"/>
                    </a:cubicBezTo>
                    <a:cubicBezTo>
                      <a:pt x="123" y="26"/>
                      <a:pt x="122" y="27"/>
                      <a:pt x="121" y="28"/>
                    </a:cubicBezTo>
                    <a:cubicBezTo>
                      <a:pt x="121" y="30"/>
                      <a:pt x="119" y="32"/>
                      <a:pt x="118" y="34"/>
                    </a:cubicBezTo>
                    <a:cubicBezTo>
                      <a:pt x="118" y="36"/>
                      <a:pt x="119" y="38"/>
                      <a:pt x="120" y="40"/>
                    </a:cubicBezTo>
                    <a:cubicBezTo>
                      <a:pt x="121" y="40"/>
                      <a:pt x="123" y="40"/>
                      <a:pt x="124" y="40"/>
                    </a:cubicBezTo>
                    <a:cubicBezTo>
                      <a:pt x="126" y="40"/>
                      <a:pt x="128" y="40"/>
                      <a:pt x="130" y="40"/>
                    </a:cubicBezTo>
                    <a:cubicBezTo>
                      <a:pt x="136" y="45"/>
                      <a:pt x="139" y="58"/>
                      <a:pt x="139" y="66"/>
                    </a:cubicBezTo>
                    <a:cubicBezTo>
                      <a:pt x="129" y="72"/>
                      <a:pt x="85" y="73"/>
                      <a:pt x="79" y="66"/>
                    </a:cubicBezTo>
                    <a:cubicBezTo>
                      <a:pt x="79" y="59"/>
                      <a:pt x="80" y="47"/>
                      <a:pt x="87" y="40"/>
                    </a:cubicBezTo>
                    <a:close/>
                    <a:moveTo>
                      <a:pt x="108" y="41"/>
                    </a:moveTo>
                    <a:cubicBezTo>
                      <a:pt x="106" y="44"/>
                      <a:pt x="106" y="44"/>
                      <a:pt x="106" y="44"/>
                    </a:cubicBezTo>
                    <a:cubicBezTo>
                      <a:pt x="108" y="45"/>
                      <a:pt x="108" y="45"/>
                      <a:pt x="108" y="45"/>
                    </a:cubicBezTo>
                    <a:cubicBezTo>
                      <a:pt x="104" y="62"/>
                      <a:pt x="104" y="62"/>
                      <a:pt x="104" y="62"/>
                    </a:cubicBezTo>
                    <a:cubicBezTo>
                      <a:pt x="109" y="66"/>
                      <a:pt x="109" y="66"/>
                      <a:pt x="109" y="66"/>
                    </a:cubicBezTo>
                    <a:cubicBezTo>
                      <a:pt x="109" y="66"/>
                      <a:pt x="109" y="66"/>
                      <a:pt x="109" y="66"/>
                    </a:cubicBezTo>
                    <a:cubicBezTo>
                      <a:pt x="110" y="66"/>
                      <a:pt x="110" y="66"/>
                      <a:pt x="110" y="66"/>
                    </a:cubicBezTo>
                    <a:cubicBezTo>
                      <a:pt x="110" y="66"/>
                      <a:pt x="110" y="66"/>
                      <a:pt x="110" y="66"/>
                    </a:cubicBezTo>
                    <a:cubicBezTo>
                      <a:pt x="110" y="66"/>
                      <a:pt x="110" y="66"/>
                      <a:pt x="110" y="66"/>
                    </a:cubicBezTo>
                    <a:cubicBezTo>
                      <a:pt x="115" y="62"/>
                      <a:pt x="115" y="62"/>
                      <a:pt x="115" y="62"/>
                    </a:cubicBezTo>
                    <a:cubicBezTo>
                      <a:pt x="111" y="45"/>
                      <a:pt x="111" y="45"/>
                      <a:pt x="111" y="45"/>
                    </a:cubicBezTo>
                    <a:cubicBezTo>
                      <a:pt x="113" y="44"/>
                      <a:pt x="113" y="44"/>
                      <a:pt x="113" y="44"/>
                    </a:cubicBezTo>
                    <a:cubicBezTo>
                      <a:pt x="111" y="41"/>
                      <a:pt x="111" y="41"/>
                      <a:pt x="111" y="41"/>
                    </a:cubicBezTo>
                    <a:cubicBezTo>
                      <a:pt x="110" y="41"/>
                      <a:pt x="110" y="41"/>
                      <a:pt x="110" y="41"/>
                    </a:cubicBezTo>
                    <a:cubicBezTo>
                      <a:pt x="108" y="41"/>
                      <a:pt x="108" y="41"/>
                      <a:pt x="108" y="41"/>
                    </a:cubicBezTo>
                    <a:close/>
                    <a:moveTo>
                      <a:pt x="68" y="114"/>
                    </a:moveTo>
                    <a:cubicBezTo>
                      <a:pt x="57" y="86"/>
                      <a:pt x="57" y="86"/>
                      <a:pt x="57" y="86"/>
                    </a:cubicBezTo>
                    <a:cubicBezTo>
                      <a:pt x="88" y="83"/>
                      <a:pt x="88" y="83"/>
                      <a:pt x="88" y="83"/>
                    </a:cubicBezTo>
                    <a:cubicBezTo>
                      <a:pt x="82" y="92"/>
                      <a:pt x="82" y="92"/>
                      <a:pt x="82" y="92"/>
                    </a:cubicBezTo>
                    <a:cubicBezTo>
                      <a:pt x="92" y="97"/>
                      <a:pt x="103" y="94"/>
                      <a:pt x="110" y="85"/>
                    </a:cubicBezTo>
                    <a:cubicBezTo>
                      <a:pt x="111" y="83"/>
                      <a:pt x="112" y="81"/>
                      <a:pt x="112" y="78"/>
                    </a:cubicBezTo>
                    <a:cubicBezTo>
                      <a:pt x="117" y="80"/>
                      <a:pt x="117" y="80"/>
                      <a:pt x="117" y="80"/>
                    </a:cubicBezTo>
                    <a:cubicBezTo>
                      <a:pt x="117" y="85"/>
                      <a:pt x="115" y="91"/>
                      <a:pt x="112" y="96"/>
                    </a:cubicBezTo>
                    <a:cubicBezTo>
                      <a:pt x="103" y="109"/>
                      <a:pt x="86" y="113"/>
                      <a:pt x="73" y="106"/>
                    </a:cubicBezTo>
                    <a:cubicBezTo>
                      <a:pt x="68" y="114"/>
                      <a:pt x="68" y="114"/>
                      <a:pt x="68" y="114"/>
                    </a:cubicBezTo>
                    <a:close/>
                    <a:moveTo>
                      <a:pt x="72" y="1"/>
                    </a:moveTo>
                    <a:cubicBezTo>
                      <a:pt x="67" y="9"/>
                      <a:pt x="67" y="9"/>
                      <a:pt x="67" y="9"/>
                    </a:cubicBezTo>
                    <a:cubicBezTo>
                      <a:pt x="53" y="2"/>
                      <a:pt x="36" y="6"/>
                      <a:pt x="28" y="19"/>
                    </a:cubicBezTo>
                    <a:cubicBezTo>
                      <a:pt x="24" y="24"/>
                      <a:pt x="23" y="30"/>
                      <a:pt x="23" y="35"/>
                    </a:cubicBezTo>
                    <a:cubicBezTo>
                      <a:pt x="27" y="37"/>
                      <a:pt x="27" y="37"/>
                      <a:pt x="27" y="37"/>
                    </a:cubicBezTo>
                    <a:cubicBezTo>
                      <a:pt x="28" y="34"/>
                      <a:pt x="29" y="32"/>
                      <a:pt x="30" y="30"/>
                    </a:cubicBezTo>
                    <a:cubicBezTo>
                      <a:pt x="36" y="21"/>
                      <a:pt x="48" y="18"/>
                      <a:pt x="58" y="23"/>
                    </a:cubicBezTo>
                    <a:cubicBezTo>
                      <a:pt x="51" y="32"/>
                      <a:pt x="51" y="32"/>
                      <a:pt x="51" y="32"/>
                    </a:cubicBezTo>
                    <a:cubicBezTo>
                      <a:pt x="83" y="29"/>
                      <a:pt x="83" y="29"/>
                      <a:pt x="83" y="29"/>
                    </a:cubicBezTo>
                    <a:lnTo>
                      <a:pt x="72" y="1"/>
                    </a:lnTo>
                    <a:close/>
                  </a:path>
                </a:pathLst>
              </a:custGeom>
              <a:solidFill>
                <a:schemeClr val="accent1"/>
              </a:solidFill>
              <a:ln>
                <a:noFill/>
              </a:ln>
              <a:effectLst>
                <a:reflection blurRad="6350" stA="52000" endA="300" endPos="35000" dir="5400000" sy="-100000" algn="bl" rotWithShape="0"/>
              </a:effectLst>
            </p:spPr>
            <p:txBody>
              <a:bodyPr vert="horz" wrap="square" lIns="91419" tIns="45709" rIns="91419" bIns="45709" numCol="1" anchor="t" anchorCtr="0" compatLnSpc="1"/>
              <a:lstStyle/>
              <a:p>
                <a:endParaRPr lang="zh-CN" altLang="en-US" sz="28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3" name="组合 42"/>
              <p:cNvGrpSpPr/>
              <p:nvPr/>
            </p:nvGrpSpPr>
            <p:grpSpPr>
              <a:xfrm>
                <a:off x="6098564" y="2223310"/>
                <a:ext cx="1594056" cy="606814"/>
                <a:chOff x="6098564" y="2223310"/>
                <a:chExt cx="1594056" cy="606814"/>
              </a:xfrm>
            </p:grpSpPr>
            <p:sp>
              <p:nvSpPr>
                <p:cNvPr id="44" name="文本框 1167"/>
                <p:cNvSpPr txBox="1"/>
                <p:nvPr/>
              </p:nvSpPr>
              <p:spPr>
                <a:xfrm>
                  <a:off x="6533226" y="2223310"/>
                  <a:ext cx="1159394" cy="288756"/>
                </a:xfrm>
                <a:prstGeom prst="rect">
                  <a:avLst/>
                </a:prstGeom>
                <a:noFill/>
              </p:spPr>
              <p:txBody>
                <a:bodyPr wrap="square" rtlCol="0">
                  <a:spAutoFit/>
                </a:bodyPr>
                <a:lstStyle/>
                <a:p>
                  <a:pPr algn="r"/>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请输入标题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5" name="文本框 60"/>
                <p:cNvSpPr txBox="1"/>
                <p:nvPr/>
              </p:nvSpPr>
              <p:spPr>
                <a:xfrm>
                  <a:off x="6098564" y="2496944"/>
                  <a:ext cx="1594056" cy="333180"/>
                </a:xfrm>
                <a:prstGeom prst="rect">
                  <a:avLst/>
                </a:prstGeom>
                <a:noFill/>
              </p:spPr>
              <p:txBody>
                <a:bodyPr wrap="square" rtlCol="0">
                  <a:spAutoFit/>
                </a:bodyPr>
                <a:lstStyle/>
                <a:p>
                  <a:pPr algn="r">
                    <a:spcBef>
                      <a:spcPct val="0"/>
                    </a:spcBef>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此处添加具体文字阐述，添加简短说明文字。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13" name="组合 12"/>
            <p:cNvGrpSpPr/>
            <p:nvPr/>
          </p:nvGrpSpPr>
          <p:grpSpPr>
            <a:xfrm>
              <a:off x="3413636" y="1719913"/>
              <a:ext cx="2435756" cy="792000"/>
              <a:chOff x="6197235" y="2051523"/>
              <a:chExt cx="2435756" cy="1079946"/>
            </a:xfrm>
          </p:grpSpPr>
          <p:sp>
            <p:nvSpPr>
              <p:cNvPr id="38" name="矩形 37"/>
              <p:cNvSpPr/>
              <p:nvPr/>
            </p:nvSpPr>
            <p:spPr>
              <a:xfrm>
                <a:off x="6197235" y="2051523"/>
                <a:ext cx="2435756" cy="1079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9" name="组合 38"/>
              <p:cNvGrpSpPr/>
              <p:nvPr/>
            </p:nvGrpSpPr>
            <p:grpSpPr>
              <a:xfrm>
                <a:off x="6750305" y="2241605"/>
                <a:ext cx="1431006" cy="736697"/>
                <a:chOff x="6798794" y="847374"/>
                <a:chExt cx="1431006" cy="736697"/>
              </a:xfrm>
            </p:grpSpPr>
            <p:sp>
              <p:nvSpPr>
                <p:cNvPr id="40" name="TextBox 24"/>
                <p:cNvSpPr txBox="1"/>
                <p:nvPr/>
              </p:nvSpPr>
              <p:spPr>
                <a:xfrm>
                  <a:off x="6798794" y="847374"/>
                  <a:ext cx="1317910" cy="575463"/>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zh-CN" altLang="en-US" sz="32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1" name="Rectangle 13" descr="FD1DDF730CE4456e89755B07FE1653D0# #Rectangle 13"/>
                <p:cNvSpPr>
                  <a:spLocks noChangeArrowheads="1"/>
                </p:cNvSpPr>
                <p:nvPr/>
              </p:nvSpPr>
              <p:spPr bwMode="auto">
                <a:xfrm>
                  <a:off x="6835000" y="1326627"/>
                  <a:ext cx="1394800" cy="25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9pPr>
                </a:lstStyle>
                <a:p>
                  <a:pPr algn="just" eaLnBrk="1" hangingPunct="1">
                    <a:spcBef>
                      <a:spcPct val="0"/>
                    </a:spcBef>
                    <a:buNone/>
                    <a:defRPr/>
                  </a:pPr>
                  <a:r>
                    <a:rPr lang="zh-CN" altLang="en-US" sz="11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此处添加简短文字说明。</a:t>
                  </a:r>
                  <a:endParaRPr lang="en-US" altLang="zh-CN" sz="11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14" name="组合 13"/>
            <p:cNvGrpSpPr/>
            <p:nvPr/>
          </p:nvGrpSpPr>
          <p:grpSpPr>
            <a:xfrm>
              <a:off x="3413636" y="2637796"/>
              <a:ext cx="2435756" cy="792000"/>
              <a:chOff x="3413636" y="2866496"/>
              <a:chExt cx="2435756" cy="792000"/>
            </a:xfrm>
          </p:grpSpPr>
          <p:sp>
            <p:nvSpPr>
              <p:cNvPr id="34" name="矩形 33"/>
              <p:cNvSpPr/>
              <p:nvPr/>
            </p:nvSpPr>
            <p:spPr>
              <a:xfrm>
                <a:off x="3413636" y="2866496"/>
                <a:ext cx="2435756" cy="79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5" name="组合 34"/>
              <p:cNvGrpSpPr/>
              <p:nvPr/>
            </p:nvGrpSpPr>
            <p:grpSpPr>
              <a:xfrm>
                <a:off x="3966706" y="3003798"/>
                <a:ext cx="1431006" cy="542368"/>
                <a:chOff x="6678135" y="844512"/>
                <a:chExt cx="1431006" cy="739556"/>
              </a:xfrm>
            </p:grpSpPr>
            <p:sp>
              <p:nvSpPr>
                <p:cNvPr id="36" name="TextBox 29"/>
                <p:cNvSpPr txBox="1"/>
                <p:nvPr/>
              </p:nvSpPr>
              <p:spPr>
                <a:xfrm>
                  <a:off x="6678135" y="844512"/>
                  <a:ext cx="1317910" cy="575464"/>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zh-CN" altLang="en-US" sz="32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7" name="Rectangle 13" descr="FD1DDF730CE4456e89755B07FE1653D0# #Rectangle 13"/>
                <p:cNvSpPr>
                  <a:spLocks noChangeArrowheads="1"/>
                </p:cNvSpPr>
                <p:nvPr/>
              </p:nvSpPr>
              <p:spPr bwMode="auto">
                <a:xfrm>
                  <a:off x="6714341" y="1326624"/>
                  <a:ext cx="1394800" cy="25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9pPr>
                </a:lstStyle>
                <a:p>
                  <a:pPr algn="just" eaLnBrk="1" hangingPunct="1">
                    <a:spcBef>
                      <a:spcPct val="0"/>
                    </a:spcBef>
                    <a:buNone/>
                    <a:defRPr/>
                  </a:pPr>
                  <a:r>
                    <a:rPr lang="zh-CN" altLang="en-US" sz="11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此处添加简短文字说明。</a:t>
                  </a:r>
                  <a:endParaRPr lang="en-US" altLang="zh-CN" sz="11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15" name="组合 14"/>
            <p:cNvGrpSpPr/>
            <p:nvPr/>
          </p:nvGrpSpPr>
          <p:grpSpPr>
            <a:xfrm>
              <a:off x="3413636" y="3555679"/>
              <a:ext cx="2435756" cy="792000"/>
              <a:chOff x="3413636" y="3804699"/>
              <a:chExt cx="2435756" cy="792000"/>
            </a:xfrm>
          </p:grpSpPr>
          <p:sp>
            <p:nvSpPr>
              <p:cNvPr id="30" name="矩形 29"/>
              <p:cNvSpPr/>
              <p:nvPr/>
            </p:nvSpPr>
            <p:spPr>
              <a:xfrm>
                <a:off x="3413636" y="3804699"/>
                <a:ext cx="2435756" cy="7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1" name="组合 30"/>
              <p:cNvGrpSpPr/>
              <p:nvPr/>
            </p:nvGrpSpPr>
            <p:grpSpPr>
              <a:xfrm>
                <a:off x="3966706" y="3939902"/>
                <a:ext cx="1431006" cy="544467"/>
                <a:chOff x="6798794" y="841650"/>
                <a:chExt cx="1431006" cy="742418"/>
              </a:xfrm>
            </p:grpSpPr>
            <p:sp>
              <p:nvSpPr>
                <p:cNvPr id="32" name="TextBox 34"/>
                <p:cNvSpPr txBox="1"/>
                <p:nvPr/>
              </p:nvSpPr>
              <p:spPr>
                <a:xfrm>
                  <a:off x="6798794" y="841650"/>
                  <a:ext cx="1317910" cy="575463"/>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zh-CN" altLang="en-US" sz="32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Rectangle 13" descr="FD1DDF730CE4456e89755B07FE1653D0# #Rectangle 13"/>
                <p:cNvSpPr>
                  <a:spLocks noChangeArrowheads="1"/>
                </p:cNvSpPr>
                <p:nvPr/>
              </p:nvSpPr>
              <p:spPr bwMode="auto">
                <a:xfrm>
                  <a:off x="6835000" y="1326624"/>
                  <a:ext cx="1394800" cy="257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9pPr>
                </a:lstStyle>
                <a:p>
                  <a:pPr algn="just" eaLnBrk="1" hangingPunct="1">
                    <a:spcBef>
                      <a:spcPct val="0"/>
                    </a:spcBef>
                    <a:buNone/>
                    <a:defRPr/>
                  </a:pPr>
                  <a:r>
                    <a:rPr lang="zh-CN" altLang="en-US" sz="11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此处添加简短文字说明。</a:t>
                  </a:r>
                  <a:endParaRPr lang="en-US" altLang="zh-CN" sz="11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cxnSp>
          <p:nvCxnSpPr>
            <p:cNvPr id="16" name="直接连接符 15"/>
            <p:cNvCxnSpPr/>
            <p:nvPr/>
          </p:nvCxnSpPr>
          <p:spPr>
            <a:xfrm flipH="1">
              <a:off x="5868144" y="1719913"/>
              <a:ext cx="1800200" cy="0"/>
            </a:xfrm>
            <a:prstGeom prst="line">
              <a:avLst/>
            </a:prstGeom>
            <a:ln w="63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54222" y="2740830"/>
              <a:ext cx="2215662" cy="606814"/>
              <a:chOff x="854222" y="3176829"/>
              <a:chExt cx="2215662" cy="606814"/>
            </a:xfrm>
          </p:grpSpPr>
          <p:sp>
            <p:nvSpPr>
              <p:cNvPr id="27" name="Freeform 24"/>
              <p:cNvSpPr>
                <a:spLocks noEditPoints="1"/>
              </p:cNvSpPr>
              <p:nvPr/>
            </p:nvSpPr>
            <p:spPr bwMode="auto">
              <a:xfrm flipH="1">
                <a:off x="854222" y="3219822"/>
                <a:ext cx="452536" cy="481954"/>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2"/>
              </a:solidFill>
              <a:ln w="9525">
                <a:noFill/>
                <a:round/>
              </a:ln>
              <a:effectLst>
                <a:reflection blurRad="6350" stA="52000" endA="300" endPos="35000" dir="5400000" sy="-100000" algn="bl" rotWithShape="0"/>
              </a:effectLst>
            </p:spPr>
            <p:txBody>
              <a:bodyPr vert="horz" wrap="square" lIns="121892" tIns="60946" rIns="121892" bIns="60946" numCol="1" anchor="t" anchorCtr="0" compatLnSpc="1"/>
              <a:lstStyle/>
              <a:p>
                <a:endParaRPr lang="zh-CN" altLang="en-US" sz="3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8" name="文本框 1167"/>
              <p:cNvSpPr txBox="1"/>
              <p:nvPr/>
            </p:nvSpPr>
            <p:spPr>
              <a:xfrm>
                <a:off x="1475828" y="3176829"/>
                <a:ext cx="1159394" cy="288756"/>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请输入标题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文本框 60"/>
              <p:cNvSpPr txBox="1"/>
              <p:nvPr/>
            </p:nvSpPr>
            <p:spPr>
              <a:xfrm>
                <a:off x="1475828" y="3450463"/>
                <a:ext cx="1594056" cy="333180"/>
              </a:xfrm>
              <a:prstGeom prst="rect">
                <a:avLst/>
              </a:prstGeom>
              <a:noFill/>
            </p:spPr>
            <p:txBody>
              <a:bodyPr wrap="square" rtlCol="0">
                <a:spAutoFit/>
              </a:bodyPr>
              <a:lstStyle/>
              <a:p>
                <a:pPr algn="just">
                  <a:spcBef>
                    <a:spcPct val="0"/>
                  </a:spcBef>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此处添加具体文字阐述，添加简短说明文字。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9" name="组合 18"/>
            <p:cNvGrpSpPr/>
            <p:nvPr/>
          </p:nvGrpSpPr>
          <p:grpSpPr>
            <a:xfrm>
              <a:off x="6098564" y="3643397"/>
              <a:ext cx="2374781" cy="606814"/>
              <a:chOff x="6098564" y="4099716"/>
              <a:chExt cx="2374781" cy="606814"/>
            </a:xfrm>
          </p:grpSpPr>
          <p:sp>
            <p:nvSpPr>
              <p:cNvPr id="22" name="Freeform 73"/>
              <p:cNvSpPr>
                <a:spLocks noEditPoints="1"/>
              </p:cNvSpPr>
              <p:nvPr/>
            </p:nvSpPr>
            <p:spPr bwMode="auto">
              <a:xfrm>
                <a:off x="7847001" y="4148852"/>
                <a:ext cx="626344" cy="511130"/>
              </a:xfrm>
              <a:custGeom>
                <a:avLst/>
                <a:gdLst>
                  <a:gd name="T0" fmla="*/ 11 w 126"/>
                  <a:gd name="T1" fmla="*/ 0 h 103"/>
                  <a:gd name="T2" fmla="*/ 118 w 126"/>
                  <a:gd name="T3" fmla="*/ 6 h 103"/>
                  <a:gd name="T4" fmla="*/ 22 w 126"/>
                  <a:gd name="T5" fmla="*/ 64 h 103"/>
                  <a:gd name="T6" fmla="*/ 91 w 126"/>
                  <a:gd name="T7" fmla="*/ 29 h 103"/>
                  <a:gd name="T8" fmla="*/ 95 w 126"/>
                  <a:gd name="T9" fmla="*/ 37 h 103"/>
                  <a:gd name="T10" fmla="*/ 90 w 126"/>
                  <a:gd name="T11" fmla="*/ 27 h 103"/>
                  <a:gd name="T12" fmla="*/ 89 w 126"/>
                  <a:gd name="T13" fmla="*/ 38 h 103"/>
                  <a:gd name="T14" fmla="*/ 86 w 126"/>
                  <a:gd name="T15" fmla="*/ 40 h 103"/>
                  <a:gd name="T16" fmla="*/ 86 w 126"/>
                  <a:gd name="T17" fmla="*/ 31 h 103"/>
                  <a:gd name="T18" fmla="*/ 81 w 126"/>
                  <a:gd name="T19" fmla="*/ 25 h 103"/>
                  <a:gd name="T20" fmla="*/ 78 w 126"/>
                  <a:gd name="T21" fmla="*/ 29 h 103"/>
                  <a:gd name="T22" fmla="*/ 92 w 126"/>
                  <a:gd name="T23" fmla="*/ 45 h 103"/>
                  <a:gd name="T24" fmla="*/ 89 w 126"/>
                  <a:gd name="T25" fmla="*/ 36 h 103"/>
                  <a:gd name="T26" fmla="*/ 91 w 126"/>
                  <a:gd name="T27" fmla="*/ 25 h 103"/>
                  <a:gd name="T28" fmla="*/ 97 w 126"/>
                  <a:gd name="T29" fmla="*/ 37 h 103"/>
                  <a:gd name="T30" fmla="*/ 93 w 126"/>
                  <a:gd name="T31" fmla="*/ 23 h 103"/>
                  <a:gd name="T32" fmla="*/ 46 w 126"/>
                  <a:gd name="T33" fmla="*/ 19 h 103"/>
                  <a:gd name="T34" fmla="*/ 49 w 126"/>
                  <a:gd name="T35" fmla="*/ 18 h 103"/>
                  <a:gd name="T36" fmla="*/ 70 w 126"/>
                  <a:gd name="T37" fmla="*/ 19 h 103"/>
                  <a:gd name="T38" fmla="*/ 65 w 126"/>
                  <a:gd name="T39" fmla="*/ 32 h 103"/>
                  <a:gd name="T40" fmla="*/ 63 w 126"/>
                  <a:gd name="T41" fmla="*/ 34 h 103"/>
                  <a:gd name="T42" fmla="*/ 53 w 126"/>
                  <a:gd name="T43" fmla="*/ 34 h 103"/>
                  <a:gd name="T44" fmla="*/ 59 w 126"/>
                  <a:gd name="T45" fmla="*/ 38 h 103"/>
                  <a:gd name="T46" fmla="*/ 62 w 126"/>
                  <a:gd name="T47" fmla="*/ 39 h 103"/>
                  <a:gd name="T48" fmla="*/ 73 w 126"/>
                  <a:gd name="T49" fmla="*/ 30 h 103"/>
                  <a:gd name="T50" fmla="*/ 51 w 126"/>
                  <a:gd name="T51" fmla="*/ 14 h 103"/>
                  <a:gd name="T52" fmla="*/ 68 w 126"/>
                  <a:gd name="T53" fmla="*/ 27 h 103"/>
                  <a:gd name="T54" fmla="*/ 68 w 126"/>
                  <a:gd name="T55" fmla="*/ 25 h 103"/>
                  <a:gd name="T56" fmla="*/ 54 w 126"/>
                  <a:gd name="T57" fmla="*/ 21 h 103"/>
                  <a:gd name="T58" fmla="*/ 35 w 126"/>
                  <a:gd name="T59" fmla="*/ 40 h 103"/>
                  <a:gd name="T60" fmla="*/ 52 w 126"/>
                  <a:gd name="T61" fmla="*/ 39 h 103"/>
                  <a:gd name="T62" fmla="*/ 51 w 126"/>
                  <a:gd name="T63" fmla="*/ 33 h 103"/>
                  <a:gd name="T64" fmla="*/ 51 w 126"/>
                  <a:gd name="T65" fmla="*/ 30 h 103"/>
                  <a:gd name="T66" fmla="*/ 38 w 126"/>
                  <a:gd name="T67" fmla="*/ 30 h 103"/>
                  <a:gd name="T68" fmla="*/ 39 w 126"/>
                  <a:gd name="T69" fmla="*/ 34 h 103"/>
                  <a:gd name="T70" fmla="*/ 35 w 126"/>
                  <a:gd name="T71" fmla="*/ 40 h 103"/>
                  <a:gd name="T72" fmla="*/ 22 w 126"/>
                  <a:gd name="T73" fmla="*/ 56 h 103"/>
                  <a:gd name="T74" fmla="*/ 126 w 126"/>
                  <a:gd name="T75" fmla="*/ 99 h 103"/>
                  <a:gd name="T76" fmla="*/ 0 w 126"/>
                  <a:gd name="T77" fmla="*/ 87 h 103"/>
                  <a:gd name="T78" fmla="*/ 118 w 126"/>
                  <a:gd name="T79" fmla="*/ 67 h 103"/>
                  <a:gd name="T80" fmla="*/ 54 w 126"/>
                  <a:gd name="T81" fmla="*/ 72 h 103"/>
                  <a:gd name="T82" fmla="*/ 52 w 126"/>
                  <a:gd name="T83" fmla="*/ 85 h 103"/>
                  <a:gd name="T84" fmla="*/ 24 w 126"/>
                  <a:gd name="T85" fmla="*/ 85 h 103"/>
                  <a:gd name="T86" fmla="*/ 58 w 126"/>
                  <a:gd name="T87" fmla="*/ 82 h 103"/>
                  <a:gd name="T88" fmla="*/ 58 w 126"/>
                  <a:gd name="T89" fmla="*/ 82 h 103"/>
                  <a:gd name="T90" fmla="*/ 85 w 126"/>
                  <a:gd name="T91" fmla="*/ 82 h 103"/>
                  <a:gd name="T92" fmla="*/ 102 w 126"/>
                  <a:gd name="T93" fmla="*/ 85 h 103"/>
                  <a:gd name="T94" fmla="*/ 38 w 126"/>
                  <a:gd name="T95" fmla="*/ 79 h 103"/>
                  <a:gd name="T96" fmla="*/ 28 w 126"/>
                  <a:gd name="T97" fmla="*/ 76 h 103"/>
                  <a:gd name="T98" fmla="*/ 28 w 126"/>
                  <a:gd name="T99" fmla="*/ 76 h 103"/>
                  <a:gd name="T100" fmla="*/ 65 w 126"/>
                  <a:gd name="T101" fmla="*/ 76 h 103"/>
                  <a:gd name="T102" fmla="*/ 81 w 126"/>
                  <a:gd name="T103" fmla="*/ 79 h 103"/>
                  <a:gd name="T104" fmla="*/ 87 w 126"/>
                  <a:gd name="T105" fmla="*/ 79 h 103"/>
                  <a:gd name="T106" fmla="*/ 30 w 126"/>
                  <a:gd name="T107" fmla="*/ 72 h 103"/>
                  <a:gd name="T108" fmla="*/ 30 w 126"/>
                  <a:gd name="T109" fmla="*/ 72 h 103"/>
                  <a:gd name="T110" fmla="*/ 69 w 126"/>
                  <a:gd name="T111" fmla="*/ 72 h 103"/>
                  <a:gd name="T112" fmla="*/ 85 w 126"/>
                  <a:gd name="T113" fmla="*/ 74 h 103"/>
                  <a:gd name="T114" fmla="*/ 90 w 126"/>
                  <a:gd name="T115" fmla="*/ 74 h 103"/>
                  <a:gd name="T116" fmla="*/ 10 w 126"/>
                  <a:gd name="T117" fmla="*/ 91 h 103"/>
                  <a:gd name="T118" fmla="*/ 10 w 126"/>
                  <a:gd name="T119" fmla="*/ 91 h 103"/>
                  <a:gd name="T120" fmla="*/ 116 w 126"/>
                  <a:gd name="T121" fmla="*/ 91 h 103"/>
                  <a:gd name="T122" fmla="*/ 49 w 126"/>
                  <a:gd name="T123" fmla="*/ 96 h 103"/>
                  <a:gd name="T124" fmla="*/ 25 w 126"/>
                  <a:gd name="T125" fmla="*/ 9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 h="103">
                    <a:moveTo>
                      <a:pt x="11" y="64"/>
                    </a:moveTo>
                    <a:cubicBezTo>
                      <a:pt x="11" y="56"/>
                      <a:pt x="11" y="56"/>
                      <a:pt x="11" y="56"/>
                    </a:cubicBezTo>
                    <a:cubicBezTo>
                      <a:pt x="11" y="6"/>
                      <a:pt x="11" y="6"/>
                      <a:pt x="11" y="6"/>
                    </a:cubicBezTo>
                    <a:cubicBezTo>
                      <a:pt x="11" y="0"/>
                      <a:pt x="11" y="0"/>
                      <a:pt x="11" y="0"/>
                    </a:cubicBezTo>
                    <a:cubicBezTo>
                      <a:pt x="16" y="0"/>
                      <a:pt x="16" y="0"/>
                      <a:pt x="16" y="0"/>
                    </a:cubicBezTo>
                    <a:cubicBezTo>
                      <a:pt x="112" y="0"/>
                      <a:pt x="112" y="0"/>
                      <a:pt x="112" y="0"/>
                    </a:cubicBezTo>
                    <a:cubicBezTo>
                      <a:pt x="118" y="0"/>
                      <a:pt x="118" y="0"/>
                      <a:pt x="118" y="0"/>
                    </a:cubicBezTo>
                    <a:cubicBezTo>
                      <a:pt x="118" y="6"/>
                      <a:pt x="118" y="6"/>
                      <a:pt x="118" y="6"/>
                    </a:cubicBezTo>
                    <a:cubicBezTo>
                      <a:pt x="118" y="56"/>
                      <a:pt x="118" y="56"/>
                      <a:pt x="118" y="56"/>
                    </a:cubicBezTo>
                    <a:cubicBezTo>
                      <a:pt x="118" y="64"/>
                      <a:pt x="118" y="64"/>
                      <a:pt x="118" y="64"/>
                    </a:cubicBezTo>
                    <a:cubicBezTo>
                      <a:pt x="106" y="64"/>
                      <a:pt x="106" y="64"/>
                      <a:pt x="106" y="64"/>
                    </a:cubicBezTo>
                    <a:cubicBezTo>
                      <a:pt x="22" y="64"/>
                      <a:pt x="22" y="64"/>
                      <a:pt x="22" y="64"/>
                    </a:cubicBezTo>
                    <a:cubicBezTo>
                      <a:pt x="11" y="64"/>
                      <a:pt x="11" y="64"/>
                      <a:pt x="11" y="64"/>
                    </a:cubicBezTo>
                    <a:close/>
                    <a:moveTo>
                      <a:pt x="90" y="27"/>
                    </a:moveTo>
                    <a:cubicBezTo>
                      <a:pt x="90" y="29"/>
                      <a:pt x="90" y="29"/>
                      <a:pt x="90" y="29"/>
                    </a:cubicBezTo>
                    <a:cubicBezTo>
                      <a:pt x="90" y="29"/>
                      <a:pt x="90" y="29"/>
                      <a:pt x="91" y="29"/>
                    </a:cubicBezTo>
                    <a:cubicBezTo>
                      <a:pt x="92" y="30"/>
                      <a:pt x="93" y="31"/>
                      <a:pt x="93" y="32"/>
                    </a:cubicBezTo>
                    <a:cubicBezTo>
                      <a:pt x="94" y="33"/>
                      <a:pt x="94" y="34"/>
                      <a:pt x="93" y="35"/>
                    </a:cubicBezTo>
                    <a:cubicBezTo>
                      <a:pt x="93" y="36"/>
                      <a:pt x="93" y="36"/>
                      <a:pt x="93" y="36"/>
                    </a:cubicBezTo>
                    <a:cubicBezTo>
                      <a:pt x="95" y="37"/>
                      <a:pt x="95" y="37"/>
                      <a:pt x="95" y="37"/>
                    </a:cubicBezTo>
                    <a:cubicBezTo>
                      <a:pt x="95" y="36"/>
                      <a:pt x="95" y="36"/>
                      <a:pt x="95" y="36"/>
                    </a:cubicBezTo>
                    <a:cubicBezTo>
                      <a:pt x="96" y="34"/>
                      <a:pt x="96" y="32"/>
                      <a:pt x="95" y="31"/>
                    </a:cubicBezTo>
                    <a:cubicBezTo>
                      <a:pt x="95" y="30"/>
                      <a:pt x="93" y="28"/>
                      <a:pt x="91" y="27"/>
                    </a:cubicBezTo>
                    <a:cubicBezTo>
                      <a:pt x="91" y="27"/>
                      <a:pt x="91" y="27"/>
                      <a:pt x="90" y="27"/>
                    </a:cubicBezTo>
                    <a:close/>
                    <a:moveTo>
                      <a:pt x="92" y="45"/>
                    </a:moveTo>
                    <a:cubicBezTo>
                      <a:pt x="94" y="45"/>
                      <a:pt x="94" y="45"/>
                      <a:pt x="94" y="45"/>
                    </a:cubicBezTo>
                    <a:cubicBezTo>
                      <a:pt x="93" y="42"/>
                      <a:pt x="90" y="38"/>
                      <a:pt x="90" y="38"/>
                    </a:cubicBezTo>
                    <a:cubicBezTo>
                      <a:pt x="89" y="38"/>
                      <a:pt x="89" y="38"/>
                      <a:pt x="89" y="38"/>
                    </a:cubicBezTo>
                    <a:cubicBezTo>
                      <a:pt x="88" y="39"/>
                      <a:pt x="88" y="39"/>
                      <a:pt x="88" y="39"/>
                    </a:cubicBezTo>
                    <a:cubicBezTo>
                      <a:pt x="88" y="39"/>
                      <a:pt x="88" y="39"/>
                      <a:pt x="88" y="39"/>
                    </a:cubicBezTo>
                    <a:cubicBezTo>
                      <a:pt x="87" y="39"/>
                      <a:pt x="87" y="39"/>
                      <a:pt x="87" y="39"/>
                    </a:cubicBezTo>
                    <a:cubicBezTo>
                      <a:pt x="86" y="40"/>
                      <a:pt x="86" y="40"/>
                      <a:pt x="86" y="40"/>
                    </a:cubicBezTo>
                    <a:cubicBezTo>
                      <a:pt x="84" y="37"/>
                      <a:pt x="84" y="36"/>
                      <a:pt x="82" y="33"/>
                    </a:cubicBezTo>
                    <a:cubicBezTo>
                      <a:pt x="84" y="32"/>
                      <a:pt x="84" y="32"/>
                      <a:pt x="84" y="32"/>
                    </a:cubicBezTo>
                    <a:cubicBezTo>
                      <a:pt x="85" y="31"/>
                      <a:pt x="85" y="31"/>
                      <a:pt x="85" y="31"/>
                    </a:cubicBezTo>
                    <a:cubicBezTo>
                      <a:pt x="86" y="31"/>
                      <a:pt x="86" y="31"/>
                      <a:pt x="86" y="31"/>
                    </a:cubicBezTo>
                    <a:cubicBezTo>
                      <a:pt x="86" y="30"/>
                      <a:pt x="84" y="25"/>
                      <a:pt x="83" y="24"/>
                    </a:cubicBezTo>
                    <a:cubicBezTo>
                      <a:pt x="82" y="24"/>
                      <a:pt x="82" y="24"/>
                      <a:pt x="82" y="24"/>
                    </a:cubicBezTo>
                    <a:cubicBezTo>
                      <a:pt x="81" y="25"/>
                      <a:pt x="81" y="25"/>
                      <a:pt x="81" y="25"/>
                    </a:cubicBezTo>
                    <a:cubicBezTo>
                      <a:pt x="81" y="25"/>
                      <a:pt x="81" y="25"/>
                      <a:pt x="81" y="25"/>
                    </a:cubicBezTo>
                    <a:cubicBezTo>
                      <a:pt x="80" y="25"/>
                      <a:pt x="80" y="25"/>
                      <a:pt x="80" y="25"/>
                    </a:cubicBezTo>
                    <a:cubicBezTo>
                      <a:pt x="78" y="26"/>
                      <a:pt x="78" y="27"/>
                      <a:pt x="78" y="29"/>
                    </a:cubicBezTo>
                    <a:cubicBezTo>
                      <a:pt x="78" y="29"/>
                      <a:pt x="78" y="29"/>
                      <a:pt x="78" y="29"/>
                    </a:cubicBezTo>
                    <a:cubicBezTo>
                      <a:pt x="78" y="29"/>
                      <a:pt x="78" y="29"/>
                      <a:pt x="78" y="29"/>
                    </a:cubicBezTo>
                    <a:cubicBezTo>
                      <a:pt x="79" y="36"/>
                      <a:pt x="82" y="41"/>
                      <a:pt x="86" y="46"/>
                    </a:cubicBezTo>
                    <a:cubicBezTo>
                      <a:pt x="87" y="47"/>
                      <a:pt x="89" y="47"/>
                      <a:pt x="91" y="46"/>
                    </a:cubicBezTo>
                    <a:cubicBezTo>
                      <a:pt x="91" y="46"/>
                      <a:pt x="91" y="46"/>
                      <a:pt x="91" y="46"/>
                    </a:cubicBezTo>
                    <a:cubicBezTo>
                      <a:pt x="92" y="45"/>
                      <a:pt x="92" y="45"/>
                      <a:pt x="92" y="45"/>
                    </a:cubicBezTo>
                    <a:cubicBezTo>
                      <a:pt x="92" y="45"/>
                      <a:pt x="92" y="45"/>
                      <a:pt x="92" y="45"/>
                    </a:cubicBezTo>
                    <a:close/>
                    <a:moveTo>
                      <a:pt x="90" y="32"/>
                    </a:moveTo>
                    <a:cubicBezTo>
                      <a:pt x="89" y="32"/>
                      <a:pt x="88" y="32"/>
                      <a:pt x="88" y="33"/>
                    </a:cubicBezTo>
                    <a:cubicBezTo>
                      <a:pt x="87" y="34"/>
                      <a:pt x="88" y="35"/>
                      <a:pt x="89" y="36"/>
                    </a:cubicBezTo>
                    <a:cubicBezTo>
                      <a:pt x="90" y="36"/>
                      <a:pt x="91" y="35"/>
                      <a:pt x="91" y="34"/>
                    </a:cubicBezTo>
                    <a:cubicBezTo>
                      <a:pt x="91" y="33"/>
                      <a:pt x="91" y="32"/>
                      <a:pt x="90" y="32"/>
                    </a:cubicBezTo>
                    <a:close/>
                    <a:moveTo>
                      <a:pt x="92" y="23"/>
                    </a:moveTo>
                    <a:cubicBezTo>
                      <a:pt x="91" y="25"/>
                      <a:pt x="91" y="25"/>
                      <a:pt x="91" y="25"/>
                    </a:cubicBezTo>
                    <a:cubicBezTo>
                      <a:pt x="91" y="25"/>
                      <a:pt x="92" y="25"/>
                      <a:pt x="92" y="25"/>
                    </a:cubicBezTo>
                    <a:cubicBezTo>
                      <a:pt x="94" y="26"/>
                      <a:pt x="96" y="27"/>
                      <a:pt x="97" y="29"/>
                    </a:cubicBezTo>
                    <a:cubicBezTo>
                      <a:pt x="98" y="31"/>
                      <a:pt x="98" y="33"/>
                      <a:pt x="98" y="36"/>
                    </a:cubicBezTo>
                    <a:cubicBezTo>
                      <a:pt x="98" y="36"/>
                      <a:pt x="97" y="37"/>
                      <a:pt x="97" y="37"/>
                    </a:cubicBezTo>
                    <a:cubicBezTo>
                      <a:pt x="99" y="38"/>
                      <a:pt x="99" y="38"/>
                      <a:pt x="99" y="38"/>
                    </a:cubicBezTo>
                    <a:cubicBezTo>
                      <a:pt x="99" y="37"/>
                      <a:pt x="100" y="37"/>
                      <a:pt x="100" y="36"/>
                    </a:cubicBezTo>
                    <a:cubicBezTo>
                      <a:pt x="100" y="33"/>
                      <a:pt x="100" y="30"/>
                      <a:pt x="99" y="28"/>
                    </a:cubicBezTo>
                    <a:cubicBezTo>
                      <a:pt x="97" y="26"/>
                      <a:pt x="95" y="24"/>
                      <a:pt x="93" y="23"/>
                    </a:cubicBezTo>
                    <a:cubicBezTo>
                      <a:pt x="92" y="23"/>
                      <a:pt x="92" y="23"/>
                      <a:pt x="92" y="23"/>
                    </a:cubicBezTo>
                    <a:close/>
                    <a:moveTo>
                      <a:pt x="51" y="14"/>
                    </a:moveTo>
                    <a:cubicBezTo>
                      <a:pt x="49" y="14"/>
                      <a:pt x="48" y="15"/>
                      <a:pt x="47" y="16"/>
                    </a:cubicBezTo>
                    <a:cubicBezTo>
                      <a:pt x="46" y="17"/>
                      <a:pt x="46" y="18"/>
                      <a:pt x="46" y="19"/>
                    </a:cubicBezTo>
                    <a:cubicBezTo>
                      <a:pt x="46" y="20"/>
                      <a:pt x="46" y="20"/>
                      <a:pt x="46" y="20"/>
                    </a:cubicBezTo>
                    <a:cubicBezTo>
                      <a:pt x="47" y="20"/>
                      <a:pt x="48" y="20"/>
                      <a:pt x="48" y="20"/>
                    </a:cubicBezTo>
                    <a:cubicBezTo>
                      <a:pt x="48" y="19"/>
                      <a:pt x="48" y="19"/>
                      <a:pt x="48" y="19"/>
                    </a:cubicBezTo>
                    <a:cubicBezTo>
                      <a:pt x="48" y="19"/>
                      <a:pt x="49" y="18"/>
                      <a:pt x="49" y="18"/>
                    </a:cubicBezTo>
                    <a:cubicBezTo>
                      <a:pt x="49" y="17"/>
                      <a:pt x="50" y="17"/>
                      <a:pt x="51" y="17"/>
                    </a:cubicBezTo>
                    <a:cubicBezTo>
                      <a:pt x="68" y="17"/>
                      <a:pt x="68" y="17"/>
                      <a:pt x="68" y="17"/>
                    </a:cubicBezTo>
                    <a:cubicBezTo>
                      <a:pt x="69" y="17"/>
                      <a:pt x="69" y="17"/>
                      <a:pt x="70" y="18"/>
                    </a:cubicBezTo>
                    <a:cubicBezTo>
                      <a:pt x="70" y="18"/>
                      <a:pt x="70" y="19"/>
                      <a:pt x="70" y="19"/>
                    </a:cubicBezTo>
                    <a:cubicBezTo>
                      <a:pt x="70" y="30"/>
                      <a:pt x="70" y="30"/>
                      <a:pt x="70" y="30"/>
                    </a:cubicBezTo>
                    <a:cubicBezTo>
                      <a:pt x="70" y="31"/>
                      <a:pt x="70" y="31"/>
                      <a:pt x="70" y="32"/>
                    </a:cubicBezTo>
                    <a:cubicBezTo>
                      <a:pt x="69" y="32"/>
                      <a:pt x="69" y="32"/>
                      <a:pt x="68" y="32"/>
                    </a:cubicBezTo>
                    <a:cubicBezTo>
                      <a:pt x="65" y="32"/>
                      <a:pt x="65" y="32"/>
                      <a:pt x="65" y="32"/>
                    </a:cubicBezTo>
                    <a:cubicBezTo>
                      <a:pt x="64" y="32"/>
                      <a:pt x="64" y="32"/>
                      <a:pt x="64" y="32"/>
                    </a:cubicBezTo>
                    <a:cubicBezTo>
                      <a:pt x="64" y="33"/>
                      <a:pt x="64" y="33"/>
                      <a:pt x="64" y="33"/>
                    </a:cubicBezTo>
                    <a:cubicBezTo>
                      <a:pt x="62" y="34"/>
                      <a:pt x="62" y="34"/>
                      <a:pt x="62" y="34"/>
                    </a:cubicBezTo>
                    <a:cubicBezTo>
                      <a:pt x="63" y="34"/>
                      <a:pt x="63" y="34"/>
                      <a:pt x="63" y="34"/>
                    </a:cubicBezTo>
                    <a:cubicBezTo>
                      <a:pt x="63" y="32"/>
                      <a:pt x="63" y="32"/>
                      <a:pt x="63" y="32"/>
                    </a:cubicBezTo>
                    <a:cubicBezTo>
                      <a:pt x="61" y="32"/>
                      <a:pt x="61" y="32"/>
                      <a:pt x="61" y="32"/>
                    </a:cubicBezTo>
                    <a:cubicBezTo>
                      <a:pt x="54" y="32"/>
                      <a:pt x="54" y="32"/>
                      <a:pt x="54" y="32"/>
                    </a:cubicBezTo>
                    <a:cubicBezTo>
                      <a:pt x="54" y="33"/>
                      <a:pt x="53" y="33"/>
                      <a:pt x="53" y="34"/>
                    </a:cubicBezTo>
                    <a:cubicBezTo>
                      <a:pt x="53" y="34"/>
                      <a:pt x="53" y="34"/>
                      <a:pt x="52" y="35"/>
                    </a:cubicBezTo>
                    <a:cubicBezTo>
                      <a:pt x="60" y="35"/>
                      <a:pt x="60" y="35"/>
                      <a:pt x="60" y="35"/>
                    </a:cubicBezTo>
                    <a:cubicBezTo>
                      <a:pt x="59" y="37"/>
                      <a:pt x="59" y="37"/>
                      <a:pt x="59" y="37"/>
                    </a:cubicBezTo>
                    <a:cubicBezTo>
                      <a:pt x="59" y="38"/>
                      <a:pt x="59" y="38"/>
                      <a:pt x="59" y="38"/>
                    </a:cubicBezTo>
                    <a:cubicBezTo>
                      <a:pt x="60" y="38"/>
                      <a:pt x="60" y="38"/>
                      <a:pt x="60" y="38"/>
                    </a:cubicBezTo>
                    <a:cubicBezTo>
                      <a:pt x="61" y="39"/>
                      <a:pt x="61" y="39"/>
                      <a:pt x="61" y="39"/>
                    </a:cubicBezTo>
                    <a:cubicBezTo>
                      <a:pt x="62" y="39"/>
                      <a:pt x="62" y="39"/>
                      <a:pt x="62" y="39"/>
                    </a:cubicBezTo>
                    <a:cubicBezTo>
                      <a:pt x="62" y="39"/>
                      <a:pt x="62" y="39"/>
                      <a:pt x="62" y="39"/>
                    </a:cubicBezTo>
                    <a:cubicBezTo>
                      <a:pt x="65" y="35"/>
                      <a:pt x="65" y="35"/>
                      <a:pt x="65" y="35"/>
                    </a:cubicBezTo>
                    <a:cubicBezTo>
                      <a:pt x="68" y="35"/>
                      <a:pt x="68" y="35"/>
                      <a:pt x="68" y="35"/>
                    </a:cubicBezTo>
                    <a:cubicBezTo>
                      <a:pt x="70" y="35"/>
                      <a:pt x="71" y="34"/>
                      <a:pt x="72" y="33"/>
                    </a:cubicBezTo>
                    <a:cubicBezTo>
                      <a:pt x="73" y="33"/>
                      <a:pt x="73" y="31"/>
                      <a:pt x="73" y="30"/>
                    </a:cubicBezTo>
                    <a:cubicBezTo>
                      <a:pt x="73" y="19"/>
                      <a:pt x="73" y="19"/>
                      <a:pt x="73" y="19"/>
                    </a:cubicBezTo>
                    <a:cubicBezTo>
                      <a:pt x="73" y="18"/>
                      <a:pt x="73" y="17"/>
                      <a:pt x="72" y="16"/>
                    </a:cubicBezTo>
                    <a:cubicBezTo>
                      <a:pt x="71" y="15"/>
                      <a:pt x="70" y="14"/>
                      <a:pt x="68" y="14"/>
                    </a:cubicBezTo>
                    <a:cubicBezTo>
                      <a:pt x="51" y="14"/>
                      <a:pt x="51" y="14"/>
                      <a:pt x="51" y="14"/>
                    </a:cubicBezTo>
                    <a:close/>
                    <a:moveTo>
                      <a:pt x="55" y="27"/>
                    </a:moveTo>
                    <a:cubicBezTo>
                      <a:pt x="55" y="29"/>
                      <a:pt x="55" y="29"/>
                      <a:pt x="55" y="29"/>
                    </a:cubicBezTo>
                    <a:cubicBezTo>
                      <a:pt x="68" y="29"/>
                      <a:pt x="68" y="29"/>
                      <a:pt x="68" y="29"/>
                    </a:cubicBezTo>
                    <a:cubicBezTo>
                      <a:pt x="68" y="27"/>
                      <a:pt x="68" y="27"/>
                      <a:pt x="68" y="27"/>
                    </a:cubicBezTo>
                    <a:cubicBezTo>
                      <a:pt x="55" y="27"/>
                      <a:pt x="55" y="27"/>
                      <a:pt x="55" y="27"/>
                    </a:cubicBezTo>
                    <a:close/>
                    <a:moveTo>
                      <a:pt x="55" y="23"/>
                    </a:moveTo>
                    <a:cubicBezTo>
                      <a:pt x="55" y="25"/>
                      <a:pt x="55" y="25"/>
                      <a:pt x="55" y="25"/>
                    </a:cubicBezTo>
                    <a:cubicBezTo>
                      <a:pt x="68" y="25"/>
                      <a:pt x="68" y="25"/>
                      <a:pt x="68" y="25"/>
                    </a:cubicBezTo>
                    <a:cubicBezTo>
                      <a:pt x="68" y="23"/>
                      <a:pt x="68" y="23"/>
                      <a:pt x="68" y="23"/>
                    </a:cubicBezTo>
                    <a:cubicBezTo>
                      <a:pt x="55" y="23"/>
                      <a:pt x="55" y="23"/>
                      <a:pt x="55" y="23"/>
                    </a:cubicBezTo>
                    <a:close/>
                    <a:moveTo>
                      <a:pt x="54" y="20"/>
                    </a:moveTo>
                    <a:cubicBezTo>
                      <a:pt x="54" y="21"/>
                      <a:pt x="54" y="21"/>
                      <a:pt x="54" y="21"/>
                    </a:cubicBezTo>
                    <a:cubicBezTo>
                      <a:pt x="68" y="21"/>
                      <a:pt x="68" y="21"/>
                      <a:pt x="68" y="21"/>
                    </a:cubicBezTo>
                    <a:cubicBezTo>
                      <a:pt x="68" y="20"/>
                      <a:pt x="68" y="20"/>
                      <a:pt x="68" y="20"/>
                    </a:cubicBezTo>
                    <a:cubicBezTo>
                      <a:pt x="54" y="20"/>
                      <a:pt x="54" y="20"/>
                      <a:pt x="54" y="20"/>
                    </a:cubicBezTo>
                    <a:close/>
                    <a:moveTo>
                      <a:pt x="35" y="40"/>
                    </a:moveTo>
                    <a:cubicBezTo>
                      <a:pt x="32" y="42"/>
                      <a:pt x="31" y="48"/>
                      <a:pt x="31" y="51"/>
                    </a:cubicBezTo>
                    <a:cubicBezTo>
                      <a:pt x="34" y="54"/>
                      <a:pt x="54" y="54"/>
                      <a:pt x="58" y="51"/>
                    </a:cubicBezTo>
                    <a:cubicBezTo>
                      <a:pt x="59" y="47"/>
                      <a:pt x="57" y="42"/>
                      <a:pt x="54" y="39"/>
                    </a:cubicBezTo>
                    <a:cubicBezTo>
                      <a:pt x="53" y="39"/>
                      <a:pt x="53" y="39"/>
                      <a:pt x="52" y="39"/>
                    </a:cubicBezTo>
                    <a:cubicBezTo>
                      <a:pt x="51" y="39"/>
                      <a:pt x="50" y="39"/>
                      <a:pt x="50" y="39"/>
                    </a:cubicBezTo>
                    <a:cubicBezTo>
                      <a:pt x="49" y="39"/>
                      <a:pt x="49" y="38"/>
                      <a:pt x="49" y="37"/>
                    </a:cubicBezTo>
                    <a:cubicBezTo>
                      <a:pt x="49" y="36"/>
                      <a:pt x="50" y="35"/>
                      <a:pt x="50" y="34"/>
                    </a:cubicBezTo>
                    <a:cubicBezTo>
                      <a:pt x="51" y="34"/>
                      <a:pt x="51" y="33"/>
                      <a:pt x="51" y="33"/>
                    </a:cubicBezTo>
                    <a:cubicBezTo>
                      <a:pt x="51" y="32"/>
                      <a:pt x="52" y="31"/>
                      <a:pt x="52" y="31"/>
                    </a:cubicBezTo>
                    <a:cubicBezTo>
                      <a:pt x="52" y="30"/>
                      <a:pt x="52" y="30"/>
                      <a:pt x="52" y="30"/>
                    </a:cubicBezTo>
                    <a:cubicBezTo>
                      <a:pt x="51" y="30"/>
                      <a:pt x="51" y="30"/>
                      <a:pt x="51" y="30"/>
                    </a:cubicBezTo>
                    <a:cubicBezTo>
                      <a:pt x="51" y="30"/>
                      <a:pt x="51" y="30"/>
                      <a:pt x="51" y="30"/>
                    </a:cubicBezTo>
                    <a:cubicBezTo>
                      <a:pt x="51" y="27"/>
                      <a:pt x="51" y="25"/>
                      <a:pt x="49" y="23"/>
                    </a:cubicBezTo>
                    <a:cubicBezTo>
                      <a:pt x="47" y="21"/>
                      <a:pt x="42" y="22"/>
                      <a:pt x="40" y="24"/>
                    </a:cubicBezTo>
                    <a:cubicBezTo>
                      <a:pt x="38" y="25"/>
                      <a:pt x="38" y="26"/>
                      <a:pt x="38" y="30"/>
                    </a:cubicBezTo>
                    <a:cubicBezTo>
                      <a:pt x="38" y="30"/>
                      <a:pt x="38" y="30"/>
                      <a:pt x="38" y="30"/>
                    </a:cubicBezTo>
                    <a:cubicBezTo>
                      <a:pt x="38" y="30"/>
                      <a:pt x="38" y="30"/>
                      <a:pt x="38" y="30"/>
                    </a:cubicBezTo>
                    <a:cubicBezTo>
                      <a:pt x="38" y="31"/>
                      <a:pt x="38" y="31"/>
                      <a:pt x="38" y="31"/>
                    </a:cubicBezTo>
                    <a:cubicBezTo>
                      <a:pt x="38" y="31"/>
                      <a:pt x="38" y="32"/>
                      <a:pt x="38" y="33"/>
                    </a:cubicBezTo>
                    <a:cubicBezTo>
                      <a:pt x="38" y="33"/>
                      <a:pt x="39" y="34"/>
                      <a:pt x="39" y="34"/>
                    </a:cubicBezTo>
                    <a:cubicBezTo>
                      <a:pt x="39" y="35"/>
                      <a:pt x="40" y="36"/>
                      <a:pt x="41" y="37"/>
                    </a:cubicBezTo>
                    <a:cubicBezTo>
                      <a:pt x="41" y="38"/>
                      <a:pt x="40" y="38"/>
                      <a:pt x="40" y="39"/>
                    </a:cubicBezTo>
                    <a:cubicBezTo>
                      <a:pt x="39" y="39"/>
                      <a:pt x="39" y="40"/>
                      <a:pt x="38" y="40"/>
                    </a:cubicBezTo>
                    <a:cubicBezTo>
                      <a:pt x="37" y="40"/>
                      <a:pt x="36" y="40"/>
                      <a:pt x="35" y="40"/>
                    </a:cubicBezTo>
                    <a:close/>
                    <a:moveTo>
                      <a:pt x="106" y="56"/>
                    </a:moveTo>
                    <a:cubicBezTo>
                      <a:pt x="106" y="10"/>
                      <a:pt x="106" y="10"/>
                      <a:pt x="106" y="10"/>
                    </a:cubicBezTo>
                    <a:cubicBezTo>
                      <a:pt x="22" y="10"/>
                      <a:pt x="22" y="10"/>
                      <a:pt x="22" y="10"/>
                    </a:cubicBezTo>
                    <a:cubicBezTo>
                      <a:pt x="22" y="56"/>
                      <a:pt x="22" y="56"/>
                      <a:pt x="22" y="56"/>
                    </a:cubicBezTo>
                    <a:cubicBezTo>
                      <a:pt x="106" y="56"/>
                      <a:pt x="106" y="56"/>
                      <a:pt x="106" y="56"/>
                    </a:cubicBezTo>
                    <a:close/>
                    <a:moveTo>
                      <a:pt x="118" y="67"/>
                    </a:moveTo>
                    <a:cubicBezTo>
                      <a:pt x="126" y="87"/>
                      <a:pt x="126" y="87"/>
                      <a:pt x="126" y="87"/>
                    </a:cubicBezTo>
                    <a:cubicBezTo>
                      <a:pt x="126" y="99"/>
                      <a:pt x="126" y="99"/>
                      <a:pt x="126" y="99"/>
                    </a:cubicBezTo>
                    <a:cubicBezTo>
                      <a:pt x="121" y="103"/>
                      <a:pt x="121" y="103"/>
                      <a:pt x="121" y="103"/>
                    </a:cubicBezTo>
                    <a:cubicBezTo>
                      <a:pt x="6" y="103"/>
                      <a:pt x="6" y="103"/>
                      <a:pt x="6" y="103"/>
                    </a:cubicBezTo>
                    <a:cubicBezTo>
                      <a:pt x="0" y="99"/>
                      <a:pt x="0" y="99"/>
                      <a:pt x="0" y="99"/>
                    </a:cubicBezTo>
                    <a:cubicBezTo>
                      <a:pt x="0" y="87"/>
                      <a:pt x="0" y="87"/>
                      <a:pt x="0" y="87"/>
                    </a:cubicBezTo>
                    <a:cubicBezTo>
                      <a:pt x="11" y="67"/>
                      <a:pt x="11" y="67"/>
                      <a:pt x="11" y="67"/>
                    </a:cubicBezTo>
                    <a:cubicBezTo>
                      <a:pt x="22" y="67"/>
                      <a:pt x="22" y="67"/>
                      <a:pt x="22" y="67"/>
                    </a:cubicBezTo>
                    <a:cubicBezTo>
                      <a:pt x="106" y="67"/>
                      <a:pt x="106" y="67"/>
                      <a:pt x="106" y="67"/>
                    </a:cubicBezTo>
                    <a:cubicBezTo>
                      <a:pt x="118" y="67"/>
                      <a:pt x="118" y="67"/>
                      <a:pt x="118" y="67"/>
                    </a:cubicBezTo>
                    <a:close/>
                    <a:moveTo>
                      <a:pt x="45" y="72"/>
                    </a:moveTo>
                    <a:cubicBezTo>
                      <a:pt x="44" y="73"/>
                      <a:pt x="44" y="73"/>
                      <a:pt x="44" y="74"/>
                    </a:cubicBezTo>
                    <a:cubicBezTo>
                      <a:pt x="47" y="74"/>
                      <a:pt x="50" y="74"/>
                      <a:pt x="54" y="74"/>
                    </a:cubicBezTo>
                    <a:cubicBezTo>
                      <a:pt x="54" y="73"/>
                      <a:pt x="54" y="73"/>
                      <a:pt x="54" y="72"/>
                    </a:cubicBezTo>
                    <a:cubicBezTo>
                      <a:pt x="51" y="72"/>
                      <a:pt x="48" y="72"/>
                      <a:pt x="45" y="72"/>
                    </a:cubicBezTo>
                    <a:close/>
                    <a:moveTo>
                      <a:pt x="42" y="82"/>
                    </a:moveTo>
                    <a:cubicBezTo>
                      <a:pt x="41" y="83"/>
                      <a:pt x="41" y="84"/>
                      <a:pt x="41" y="85"/>
                    </a:cubicBezTo>
                    <a:cubicBezTo>
                      <a:pt x="45" y="85"/>
                      <a:pt x="48" y="85"/>
                      <a:pt x="52" y="85"/>
                    </a:cubicBezTo>
                    <a:cubicBezTo>
                      <a:pt x="52" y="84"/>
                      <a:pt x="52" y="83"/>
                      <a:pt x="52" y="82"/>
                    </a:cubicBezTo>
                    <a:cubicBezTo>
                      <a:pt x="49" y="82"/>
                      <a:pt x="45" y="82"/>
                      <a:pt x="42" y="82"/>
                    </a:cubicBezTo>
                    <a:close/>
                    <a:moveTo>
                      <a:pt x="25" y="82"/>
                    </a:moveTo>
                    <a:cubicBezTo>
                      <a:pt x="25" y="83"/>
                      <a:pt x="25" y="84"/>
                      <a:pt x="24" y="85"/>
                    </a:cubicBezTo>
                    <a:cubicBezTo>
                      <a:pt x="28" y="85"/>
                      <a:pt x="31" y="85"/>
                      <a:pt x="35" y="85"/>
                    </a:cubicBezTo>
                    <a:cubicBezTo>
                      <a:pt x="35" y="84"/>
                      <a:pt x="36" y="83"/>
                      <a:pt x="36" y="82"/>
                    </a:cubicBezTo>
                    <a:cubicBezTo>
                      <a:pt x="33" y="82"/>
                      <a:pt x="29" y="82"/>
                      <a:pt x="25" y="82"/>
                    </a:cubicBezTo>
                    <a:close/>
                    <a:moveTo>
                      <a:pt x="58" y="82"/>
                    </a:moveTo>
                    <a:cubicBezTo>
                      <a:pt x="58" y="83"/>
                      <a:pt x="58" y="84"/>
                      <a:pt x="58" y="85"/>
                    </a:cubicBezTo>
                    <a:cubicBezTo>
                      <a:pt x="61" y="85"/>
                      <a:pt x="65" y="85"/>
                      <a:pt x="69" y="85"/>
                    </a:cubicBezTo>
                    <a:cubicBezTo>
                      <a:pt x="69" y="84"/>
                      <a:pt x="69" y="83"/>
                      <a:pt x="69" y="82"/>
                    </a:cubicBezTo>
                    <a:cubicBezTo>
                      <a:pt x="65" y="82"/>
                      <a:pt x="62" y="82"/>
                      <a:pt x="58" y="82"/>
                    </a:cubicBezTo>
                    <a:close/>
                    <a:moveTo>
                      <a:pt x="75" y="82"/>
                    </a:moveTo>
                    <a:cubicBezTo>
                      <a:pt x="75" y="83"/>
                      <a:pt x="75" y="84"/>
                      <a:pt x="75" y="85"/>
                    </a:cubicBezTo>
                    <a:cubicBezTo>
                      <a:pt x="78" y="85"/>
                      <a:pt x="82" y="85"/>
                      <a:pt x="86" y="85"/>
                    </a:cubicBezTo>
                    <a:cubicBezTo>
                      <a:pt x="85" y="84"/>
                      <a:pt x="85" y="83"/>
                      <a:pt x="85" y="82"/>
                    </a:cubicBezTo>
                    <a:cubicBezTo>
                      <a:pt x="82" y="82"/>
                      <a:pt x="78" y="82"/>
                      <a:pt x="75" y="82"/>
                    </a:cubicBezTo>
                    <a:close/>
                    <a:moveTo>
                      <a:pt x="91" y="82"/>
                    </a:moveTo>
                    <a:cubicBezTo>
                      <a:pt x="91" y="83"/>
                      <a:pt x="91" y="84"/>
                      <a:pt x="91" y="85"/>
                    </a:cubicBezTo>
                    <a:cubicBezTo>
                      <a:pt x="95" y="85"/>
                      <a:pt x="99" y="85"/>
                      <a:pt x="102" y="85"/>
                    </a:cubicBezTo>
                    <a:cubicBezTo>
                      <a:pt x="102" y="84"/>
                      <a:pt x="102" y="83"/>
                      <a:pt x="102" y="82"/>
                    </a:cubicBezTo>
                    <a:cubicBezTo>
                      <a:pt x="98" y="82"/>
                      <a:pt x="95" y="82"/>
                      <a:pt x="91" y="82"/>
                    </a:cubicBezTo>
                    <a:close/>
                    <a:moveTo>
                      <a:pt x="39" y="76"/>
                    </a:moveTo>
                    <a:cubicBezTo>
                      <a:pt x="39" y="77"/>
                      <a:pt x="39" y="78"/>
                      <a:pt x="38" y="79"/>
                    </a:cubicBezTo>
                    <a:cubicBezTo>
                      <a:pt x="42" y="79"/>
                      <a:pt x="45" y="79"/>
                      <a:pt x="49" y="79"/>
                    </a:cubicBezTo>
                    <a:cubicBezTo>
                      <a:pt x="49" y="78"/>
                      <a:pt x="49" y="77"/>
                      <a:pt x="49" y="76"/>
                    </a:cubicBezTo>
                    <a:cubicBezTo>
                      <a:pt x="46" y="76"/>
                      <a:pt x="43" y="76"/>
                      <a:pt x="39" y="76"/>
                    </a:cubicBezTo>
                    <a:close/>
                    <a:moveTo>
                      <a:pt x="28" y="76"/>
                    </a:moveTo>
                    <a:cubicBezTo>
                      <a:pt x="27" y="77"/>
                      <a:pt x="27" y="78"/>
                      <a:pt x="26" y="79"/>
                    </a:cubicBezTo>
                    <a:cubicBezTo>
                      <a:pt x="29" y="79"/>
                      <a:pt x="31" y="79"/>
                      <a:pt x="33" y="79"/>
                    </a:cubicBezTo>
                    <a:cubicBezTo>
                      <a:pt x="33" y="78"/>
                      <a:pt x="33" y="77"/>
                      <a:pt x="34" y="76"/>
                    </a:cubicBezTo>
                    <a:cubicBezTo>
                      <a:pt x="32" y="76"/>
                      <a:pt x="30" y="76"/>
                      <a:pt x="28" y="76"/>
                    </a:cubicBezTo>
                    <a:close/>
                    <a:moveTo>
                      <a:pt x="55" y="76"/>
                    </a:moveTo>
                    <a:cubicBezTo>
                      <a:pt x="55" y="77"/>
                      <a:pt x="54" y="78"/>
                      <a:pt x="54" y="79"/>
                    </a:cubicBezTo>
                    <a:cubicBezTo>
                      <a:pt x="58" y="79"/>
                      <a:pt x="61" y="79"/>
                      <a:pt x="65" y="79"/>
                    </a:cubicBezTo>
                    <a:cubicBezTo>
                      <a:pt x="65" y="78"/>
                      <a:pt x="65" y="77"/>
                      <a:pt x="65" y="76"/>
                    </a:cubicBezTo>
                    <a:cubicBezTo>
                      <a:pt x="62" y="76"/>
                      <a:pt x="58" y="76"/>
                      <a:pt x="55" y="76"/>
                    </a:cubicBezTo>
                    <a:close/>
                    <a:moveTo>
                      <a:pt x="70" y="76"/>
                    </a:moveTo>
                    <a:cubicBezTo>
                      <a:pt x="70" y="77"/>
                      <a:pt x="70" y="78"/>
                      <a:pt x="70" y="79"/>
                    </a:cubicBezTo>
                    <a:cubicBezTo>
                      <a:pt x="74" y="79"/>
                      <a:pt x="77" y="79"/>
                      <a:pt x="81" y="79"/>
                    </a:cubicBezTo>
                    <a:cubicBezTo>
                      <a:pt x="81" y="78"/>
                      <a:pt x="81" y="77"/>
                      <a:pt x="81" y="76"/>
                    </a:cubicBezTo>
                    <a:cubicBezTo>
                      <a:pt x="77" y="76"/>
                      <a:pt x="74" y="76"/>
                      <a:pt x="70" y="76"/>
                    </a:cubicBezTo>
                    <a:close/>
                    <a:moveTo>
                      <a:pt x="87" y="76"/>
                    </a:moveTo>
                    <a:cubicBezTo>
                      <a:pt x="87" y="77"/>
                      <a:pt x="87" y="78"/>
                      <a:pt x="87" y="79"/>
                    </a:cubicBezTo>
                    <a:cubicBezTo>
                      <a:pt x="92" y="79"/>
                      <a:pt x="96" y="79"/>
                      <a:pt x="101" y="79"/>
                    </a:cubicBezTo>
                    <a:cubicBezTo>
                      <a:pt x="101" y="78"/>
                      <a:pt x="101" y="77"/>
                      <a:pt x="100" y="76"/>
                    </a:cubicBezTo>
                    <a:cubicBezTo>
                      <a:pt x="96" y="76"/>
                      <a:pt x="91" y="76"/>
                      <a:pt x="87" y="76"/>
                    </a:cubicBezTo>
                    <a:close/>
                    <a:moveTo>
                      <a:pt x="30" y="72"/>
                    </a:moveTo>
                    <a:cubicBezTo>
                      <a:pt x="29" y="73"/>
                      <a:pt x="29" y="73"/>
                      <a:pt x="28" y="74"/>
                    </a:cubicBezTo>
                    <a:cubicBezTo>
                      <a:pt x="32" y="74"/>
                      <a:pt x="35" y="74"/>
                      <a:pt x="38" y="74"/>
                    </a:cubicBezTo>
                    <a:cubicBezTo>
                      <a:pt x="39" y="73"/>
                      <a:pt x="39" y="73"/>
                      <a:pt x="39" y="72"/>
                    </a:cubicBezTo>
                    <a:cubicBezTo>
                      <a:pt x="36" y="72"/>
                      <a:pt x="33" y="72"/>
                      <a:pt x="30" y="72"/>
                    </a:cubicBezTo>
                    <a:close/>
                    <a:moveTo>
                      <a:pt x="59" y="72"/>
                    </a:moveTo>
                    <a:cubicBezTo>
                      <a:pt x="59" y="73"/>
                      <a:pt x="59" y="73"/>
                      <a:pt x="59" y="74"/>
                    </a:cubicBezTo>
                    <a:cubicBezTo>
                      <a:pt x="62" y="74"/>
                      <a:pt x="66" y="74"/>
                      <a:pt x="69" y="74"/>
                    </a:cubicBezTo>
                    <a:cubicBezTo>
                      <a:pt x="69" y="73"/>
                      <a:pt x="69" y="73"/>
                      <a:pt x="69" y="72"/>
                    </a:cubicBezTo>
                    <a:cubicBezTo>
                      <a:pt x="66" y="72"/>
                      <a:pt x="63" y="72"/>
                      <a:pt x="59" y="72"/>
                    </a:cubicBezTo>
                    <a:close/>
                    <a:moveTo>
                      <a:pt x="74" y="72"/>
                    </a:moveTo>
                    <a:cubicBezTo>
                      <a:pt x="74" y="73"/>
                      <a:pt x="74" y="73"/>
                      <a:pt x="74" y="74"/>
                    </a:cubicBezTo>
                    <a:cubicBezTo>
                      <a:pt x="78" y="74"/>
                      <a:pt x="81" y="74"/>
                      <a:pt x="85" y="74"/>
                    </a:cubicBezTo>
                    <a:cubicBezTo>
                      <a:pt x="84" y="73"/>
                      <a:pt x="84" y="73"/>
                      <a:pt x="84" y="72"/>
                    </a:cubicBezTo>
                    <a:cubicBezTo>
                      <a:pt x="81" y="72"/>
                      <a:pt x="78" y="72"/>
                      <a:pt x="74" y="72"/>
                    </a:cubicBezTo>
                    <a:close/>
                    <a:moveTo>
                      <a:pt x="89" y="72"/>
                    </a:moveTo>
                    <a:cubicBezTo>
                      <a:pt x="90" y="73"/>
                      <a:pt x="90" y="73"/>
                      <a:pt x="90" y="74"/>
                    </a:cubicBezTo>
                    <a:cubicBezTo>
                      <a:pt x="93" y="74"/>
                      <a:pt x="97" y="74"/>
                      <a:pt x="100" y="74"/>
                    </a:cubicBezTo>
                    <a:cubicBezTo>
                      <a:pt x="100" y="73"/>
                      <a:pt x="99" y="73"/>
                      <a:pt x="99" y="72"/>
                    </a:cubicBezTo>
                    <a:cubicBezTo>
                      <a:pt x="96" y="72"/>
                      <a:pt x="93" y="72"/>
                      <a:pt x="89" y="72"/>
                    </a:cubicBezTo>
                    <a:close/>
                    <a:moveTo>
                      <a:pt x="10" y="91"/>
                    </a:moveTo>
                    <a:cubicBezTo>
                      <a:pt x="10" y="96"/>
                      <a:pt x="10" y="96"/>
                      <a:pt x="10" y="96"/>
                    </a:cubicBezTo>
                    <a:cubicBezTo>
                      <a:pt x="20" y="96"/>
                      <a:pt x="20" y="96"/>
                      <a:pt x="20" y="96"/>
                    </a:cubicBezTo>
                    <a:cubicBezTo>
                      <a:pt x="20" y="91"/>
                      <a:pt x="20" y="91"/>
                      <a:pt x="20" y="91"/>
                    </a:cubicBezTo>
                    <a:cubicBezTo>
                      <a:pt x="10" y="91"/>
                      <a:pt x="10" y="91"/>
                      <a:pt x="10" y="91"/>
                    </a:cubicBezTo>
                    <a:close/>
                    <a:moveTo>
                      <a:pt x="106" y="91"/>
                    </a:moveTo>
                    <a:cubicBezTo>
                      <a:pt x="106" y="96"/>
                      <a:pt x="106" y="96"/>
                      <a:pt x="106" y="96"/>
                    </a:cubicBezTo>
                    <a:cubicBezTo>
                      <a:pt x="116" y="96"/>
                      <a:pt x="116" y="96"/>
                      <a:pt x="116" y="96"/>
                    </a:cubicBezTo>
                    <a:cubicBezTo>
                      <a:pt x="116" y="91"/>
                      <a:pt x="116" y="91"/>
                      <a:pt x="116" y="91"/>
                    </a:cubicBezTo>
                    <a:cubicBezTo>
                      <a:pt x="106" y="91"/>
                      <a:pt x="106" y="91"/>
                      <a:pt x="106" y="91"/>
                    </a:cubicBezTo>
                    <a:close/>
                    <a:moveTo>
                      <a:pt x="39" y="91"/>
                    </a:moveTo>
                    <a:cubicBezTo>
                      <a:pt x="39" y="96"/>
                      <a:pt x="39" y="96"/>
                      <a:pt x="39" y="96"/>
                    </a:cubicBezTo>
                    <a:cubicBezTo>
                      <a:pt x="49" y="96"/>
                      <a:pt x="49" y="96"/>
                      <a:pt x="49" y="96"/>
                    </a:cubicBezTo>
                    <a:cubicBezTo>
                      <a:pt x="49" y="91"/>
                      <a:pt x="49" y="91"/>
                      <a:pt x="49" y="91"/>
                    </a:cubicBezTo>
                    <a:cubicBezTo>
                      <a:pt x="39" y="91"/>
                      <a:pt x="39" y="91"/>
                      <a:pt x="39" y="91"/>
                    </a:cubicBezTo>
                    <a:close/>
                    <a:moveTo>
                      <a:pt x="25" y="91"/>
                    </a:moveTo>
                    <a:cubicBezTo>
                      <a:pt x="25" y="96"/>
                      <a:pt x="25" y="96"/>
                      <a:pt x="25" y="96"/>
                    </a:cubicBezTo>
                    <a:cubicBezTo>
                      <a:pt x="35" y="96"/>
                      <a:pt x="35" y="96"/>
                      <a:pt x="35" y="96"/>
                    </a:cubicBezTo>
                    <a:cubicBezTo>
                      <a:pt x="35" y="91"/>
                      <a:pt x="35" y="91"/>
                      <a:pt x="35" y="91"/>
                    </a:cubicBezTo>
                    <a:lnTo>
                      <a:pt x="25" y="91"/>
                    </a:lnTo>
                    <a:close/>
                  </a:path>
                </a:pathLst>
              </a:custGeom>
              <a:solidFill>
                <a:schemeClr val="accent1"/>
              </a:solidFill>
              <a:ln>
                <a:noFill/>
              </a:ln>
              <a:effectLst>
                <a:reflection blurRad="6350" stA="52000" endA="300" endPos="35000" dir="5400000" sy="-100000" algn="bl" rotWithShape="0"/>
              </a:effectLst>
            </p:spPr>
            <p:txBody>
              <a:bodyPr vert="horz" wrap="square" lIns="91419" tIns="45709" rIns="91419" bIns="45709" numCol="1" anchor="t" anchorCtr="0" compatLnSpc="1"/>
              <a:lstStyle/>
              <a:p>
                <a:endParaRPr lang="zh-CN" altLang="en-US" sz="28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文本框 1167"/>
              <p:cNvSpPr txBox="1"/>
              <p:nvPr/>
            </p:nvSpPr>
            <p:spPr>
              <a:xfrm>
                <a:off x="6533226" y="4099716"/>
                <a:ext cx="1159394" cy="288756"/>
              </a:xfrm>
              <a:prstGeom prst="rect">
                <a:avLst/>
              </a:prstGeom>
              <a:noFill/>
            </p:spPr>
            <p:txBody>
              <a:bodyPr wrap="square" rtlCol="0">
                <a:spAutoFit/>
              </a:bodyPr>
              <a:lstStyle/>
              <a:p>
                <a:pPr algn="r"/>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请输入标题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文本框 60"/>
              <p:cNvSpPr txBox="1"/>
              <p:nvPr/>
            </p:nvSpPr>
            <p:spPr>
              <a:xfrm>
                <a:off x="6098564" y="4373350"/>
                <a:ext cx="1594056" cy="333180"/>
              </a:xfrm>
              <a:prstGeom prst="rect">
                <a:avLst/>
              </a:prstGeom>
              <a:noFill/>
            </p:spPr>
            <p:txBody>
              <a:bodyPr wrap="square" rtlCol="0">
                <a:spAutoFit/>
              </a:bodyPr>
              <a:lstStyle/>
              <a:p>
                <a:pPr algn="r">
                  <a:spcBef>
                    <a:spcPct val="0"/>
                  </a:spcBef>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此处添加具体文字阐述，添加简短说明文字。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cxnSp>
          <p:nvCxnSpPr>
            <p:cNvPr id="20" name="直接连接符 19"/>
            <p:cNvCxnSpPr/>
            <p:nvPr/>
          </p:nvCxnSpPr>
          <p:spPr>
            <a:xfrm>
              <a:off x="1475828" y="2637796"/>
              <a:ext cx="1800200" cy="0"/>
            </a:xfrm>
            <a:prstGeom prst="line">
              <a:avLst/>
            </a:prstGeom>
            <a:ln w="63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5868144" y="3555679"/>
              <a:ext cx="1800200" cy="0"/>
            </a:xfrm>
            <a:prstGeom prst="line">
              <a:avLst/>
            </a:prstGeom>
            <a:ln w="6350">
              <a:solidFill>
                <a:schemeClr val="bg1">
                  <a:lumMod val="65000"/>
                </a:schemeClr>
              </a:solidFill>
              <a:headEnd type="oval" w="sm" len="sm"/>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358843" y="258614"/>
            <a:ext cx="3296425" cy="825902"/>
            <a:chOff x="2720780" y="2399708"/>
            <a:chExt cx="3297188" cy="826093"/>
          </a:xfrm>
        </p:grpSpPr>
        <p:grpSp>
          <p:nvGrpSpPr>
            <p:cNvPr id="47" name="组合 46"/>
            <p:cNvGrpSpPr/>
            <p:nvPr/>
          </p:nvGrpSpPr>
          <p:grpSpPr>
            <a:xfrm>
              <a:off x="2993665" y="2399708"/>
              <a:ext cx="3024303" cy="826093"/>
              <a:chOff x="2169160" y="2573867"/>
              <a:chExt cx="3024303" cy="826093"/>
            </a:xfrm>
          </p:grpSpPr>
          <p:sp>
            <p:nvSpPr>
              <p:cNvPr id="49" name="文本框 48"/>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0" name="文本框 49"/>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51" name="直接连接符 50"/>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8" name="矩形 47"/>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0-#ppt_w/2"/>
                                          </p:val>
                                        </p:tav>
                                        <p:tav tm="100000">
                                          <p:val>
                                            <p:strVal val="#ppt_x"/>
                                          </p:val>
                                        </p:tav>
                                      </p:tavLst>
                                    </p:anim>
                                    <p:anim calcmode="lin" valueType="num">
                                      <p:cBhvr additive="base">
                                        <p:cTn id="14"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54"/>
          <p:cNvCxnSpPr/>
          <p:nvPr/>
        </p:nvCxnSpPr>
        <p:spPr>
          <a:xfrm flipH="1">
            <a:off x="5982711" y="2313129"/>
            <a:ext cx="0" cy="342688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977159" y="2462299"/>
            <a:ext cx="4072672" cy="3128543"/>
            <a:chOff x="1045558" y="2590759"/>
            <a:chExt cx="3690819" cy="2835211"/>
          </a:xfrm>
        </p:grpSpPr>
        <p:sp>
          <p:nvSpPr>
            <p:cNvPr id="13" name="TextBox 16"/>
            <p:cNvSpPr txBox="1"/>
            <p:nvPr/>
          </p:nvSpPr>
          <p:spPr>
            <a:xfrm>
              <a:off x="1045558" y="3601836"/>
              <a:ext cx="3690819" cy="1824134"/>
            </a:xfrm>
            <a:prstGeom prst="rect">
              <a:avLst/>
            </a:prstGeom>
            <a:noFill/>
          </p:spPr>
          <p:txBody>
            <a:bodyPr wrap="square"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TextBox 17"/>
            <p:cNvSpPr txBox="1"/>
            <p:nvPr/>
          </p:nvSpPr>
          <p:spPr>
            <a:xfrm>
              <a:off x="1045558" y="2590759"/>
              <a:ext cx="3690815" cy="474163"/>
            </a:xfrm>
            <a:prstGeom prst="rect">
              <a:avLst/>
            </a:prstGeom>
            <a:solidFill>
              <a:schemeClr val="accent2"/>
            </a:solidFill>
          </p:spPr>
          <p:txBody>
            <a:bodyPr wrap="square" rtlCol="0">
              <a:spAutoFit/>
            </a:bodyPr>
            <a:lstStyle/>
            <a:p>
              <a:pPr algn="ctr"/>
              <a:r>
                <a:rPr lang="zh-CN" altLang="en-US" sz="2800" b="1" spc="3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加入标题描述</a:t>
              </a:r>
              <a:endParaRPr lang="zh-CN" altLang="en-US" sz="2800" b="1" spc="3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5" name="组合 14"/>
          <p:cNvGrpSpPr/>
          <p:nvPr/>
        </p:nvGrpSpPr>
        <p:grpSpPr>
          <a:xfrm rot="10800000">
            <a:off x="1180437" y="2169590"/>
            <a:ext cx="4144056" cy="3985857"/>
            <a:chOff x="3084817" y="1944848"/>
            <a:chExt cx="2318899" cy="3125718"/>
          </a:xfrm>
          <a:solidFill>
            <a:srgbClr val="5DA2B1"/>
          </a:solidFill>
        </p:grpSpPr>
        <p:sp>
          <p:nvSpPr>
            <p:cNvPr id="16" name="Freeform 5"/>
            <p:cNvSpPr/>
            <p:nvPr/>
          </p:nvSpPr>
          <p:spPr bwMode="auto">
            <a:xfrm>
              <a:off x="3084817" y="1944848"/>
              <a:ext cx="2318899" cy="1354800"/>
            </a:xfrm>
            <a:custGeom>
              <a:avLst/>
              <a:gdLst>
                <a:gd name="T0" fmla="*/ 893 w 893"/>
                <a:gd name="T1" fmla="*/ 275 h 569"/>
                <a:gd name="T2" fmla="*/ 455 w 893"/>
                <a:gd name="T3" fmla="*/ 0 h 569"/>
                <a:gd name="T4" fmla="*/ 0 w 893"/>
                <a:gd name="T5" fmla="*/ 275 h 569"/>
                <a:gd name="T6" fmla="*/ 108 w 893"/>
                <a:gd name="T7" fmla="*/ 275 h 569"/>
                <a:gd name="T8" fmla="*/ 108 w 893"/>
                <a:gd name="T9" fmla="*/ 569 h 569"/>
                <a:gd name="T10" fmla="*/ 805 w 893"/>
                <a:gd name="T11" fmla="*/ 569 h 569"/>
                <a:gd name="T12" fmla="*/ 805 w 893"/>
                <a:gd name="T13" fmla="*/ 275 h 569"/>
                <a:gd name="T14" fmla="*/ 893 w 893"/>
                <a:gd name="T15" fmla="*/ 275 h 5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3" h="569">
                  <a:moveTo>
                    <a:pt x="893" y="275"/>
                  </a:moveTo>
                  <a:lnTo>
                    <a:pt x="455" y="0"/>
                  </a:lnTo>
                  <a:lnTo>
                    <a:pt x="0" y="275"/>
                  </a:lnTo>
                  <a:lnTo>
                    <a:pt x="108" y="275"/>
                  </a:lnTo>
                  <a:lnTo>
                    <a:pt x="108" y="569"/>
                  </a:lnTo>
                  <a:lnTo>
                    <a:pt x="805" y="569"/>
                  </a:lnTo>
                  <a:lnTo>
                    <a:pt x="805" y="275"/>
                  </a:lnTo>
                  <a:lnTo>
                    <a:pt x="893" y="275"/>
                  </a:lnTo>
                  <a:close/>
                </a:path>
              </a:pathLst>
            </a:custGeom>
            <a:solidFill>
              <a:schemeClr val="accent1"/>
            </a:solidFill>
            <a:ln>
              <a:noFill/>
            </a:ln>
            <a:effectLst/>
          </p:spPr>
          <p:txBody>
            <a:bodyPr vert="horz" wrap="square" lIns="342900" tIns="411480" rIns="342900" bIns="34290" numCol="1" anchor="t" anchorCtr="0" compatLnSpc="1"/>
            <a:lstStyle/>
            <a:p>
              <a:pPr algn="ctr">
                <a:lnSpc>
                  <a:spcPct val="120000"/>
                </a:lnSpc>
              </a:pPr>
              <a:endParaRPr lang="en-US" sz="21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Freeform 7"/>
            <p:cNvSpPr/>
            <p:nvPr/>
          </p:nvSpPr>
          <p:spPr bwMode="auto">
            <a:xfrm>
              <a:off x="3363834" y="4077519"/>
              <a:ext cx="1811837" cy="993031"/>
            </a:xfrm>
            <a:custGeom>
              <a:avLst/>
              <a:gdLst>
                <a:gd name="T0" fmla="*/ 414 w 697"/>
                <a:gd name="T1" fmla="*/ 73 h 550"/>
                <a:gd name="T2" fmla="*/ 342 w 697"/>
                <a:gd name="T3" fmla="*/ 0 h 550"/>
                <a:gd name="T4" fmla="*/ 273 w 697"/>
                <a:gd name="T5" fmla="*/ 73 h 550"/>
                <a:gd name="T6" fmla="*/ 0 w 697"/>
                <a:gd name="T7" fmla="*/ 73 h 550"/>
                <a:gd name="T8" fmla="*/ 0 w 697"/>
                <a:gd name="T9" fmla="*/ 550 h 550"/>
                <a:gd name="T10" fmla="*/ 697 w 697"/>
                <a:gd name="T11" fmla="*/ 550 h 550"/>
                <a:gd name="T12" fmla="*/ 697 w 697"/>
                <a:gd name="T13" fmla="*/ 73 h 550"/>
                <a:gd name="T14" fmla="*/ 414 w 697"/>
                <a:gd name="T15" fmla="*/ 73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3"/>
                  </a:moveTo>
                  <a:lnTo>
                    <a:pt x="342" y="0"/>
                  </a:lnTo>
                  <a:lnTo>
                    <a:pt x="273" y="73"/>
                  </a:lnTo>
                  <a:lnTo>
                    <a:pt x="0" y="73"/>
                  </a:lnTo>
                  <a:lnTo>
                    <a:pt x="0" y="550"/>
                  </a:lnTo>
                  <a:lnTo>
                    <a:pt x="697" y="550"/>
                  </a:lnTo>
                  <a:lnTo>
                    <a:pt x="697" y="73"/>
                  </a:lnTo>
                  <a:lnTo>
                    <a:pt x="414" y="73"/>
                  </a:lnTo>
                  <a:close/>
                </a:path>
              </a:pathLst>
            </a:custGeom>
            <a:grpFill/>
            <a:ln w="9525">
              <a:noFill/>
              <a:round/>
            </a:ln>
          </p:spPr>
          <p:txBody>
            <a:bodyPr vert="horz" wrap="square" lIns="68580" tIns="34290" rIns="68580" bIns="34290" numCol="1" anchor="t" anchorCtr="0" compatLnSpc="1"/>
            <a:lstStyle/>
            <a:p>
              <a:pPr>
                <a:lnSpc>
                  <a:spcPct val="120000"/>
                </a:lnSpc>
              </a:pPr>
              <a:endParaRPr lang="en-US" sz="135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Freeform 6"/>
            <p:cNvSpPr/>
            <p:nvPr/>
          </p:nvSpPr>
          <p:spPr bwMode="auto">
            <a:xfrm>
              <a:off x="3363835" y="4077535"/>
              <a:ext cx="1811837" cy="993031"/>
            </a:xfrm>
            <a:custGeom>
              <a:avLst/>
              <a:gdLst>
                <a:gd name="T0" fmla="*/ 414 w 697"/>
                <a:gd name="T1" fmla="*/ 74 h 550"/>
                <a:gd name="T2" fmla="*/ 342 w 697"/>
                <a:gd name="T3" fmla="*/ 0 h 550"/>
                <a:gd name="T4" fmla="*/ 273 w 697"/>
                <a:gd name="T5" fmla="*/ 74 h 550"/>
                <a:gd name="T6" fmla="*/ 0 w 697"/>
                <a:gd name="T7" fmla="*/ 74 h 550"/>
                <a:gd name="T8" fmla="*/ 0 w 697"/>
                <a:gd name="T9" fmla="*/ 550 h 550"/>
                <a:gd name="T10" fmla="*/ 697 w 697"/>
                <a:gd name="T11" fmla="*/ 550 h 550"/>
                <a:gd name="T12" fmla="*/ 697 w 697"/>
                <a:gd name="T13" fmla="*/ 74 h 550"/>
                <a:gd name="T14" fmla="*/ 414 w 697"/>
                <a:gd name="T15" fmla="*/ 74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4"/>
                  </a:moveTo>
                  <a:lnTo>
                    <a:pt x="342" y="0"/>
                  </a:lnTo>
                  <a:lnTo>
                    <a:pt x="273" y="74"/>
                  </a:lnTo>
                  <a:lnTo>
                    <a:pt x="0" y="74"/>
                  </a:lnTo>
                  <a:lnTo>
                    <a:pt x="0" y="550"/>
                  </a:lnTo>
                  <a:lnTo>
                    <a:pt x="697" y="550"/>
                  </a:lnTo>
                  <a:lnTo>
                    <a:pt x="697" y="74"/>
                  </a:lnTo>
                  <a:lnTo>
                    <a:pt x="414" y="74"/>
                  </a:lnTo>
                  <a:close/>
                </a:path>
              </a:pathLst>
            </a:custGeom>
            <a:solidFill>
              <a:schemeClr val="accent1"/>
            </a:solidFill>
            <a:ln w="9525">
              <a:noFill/>
              <a:round/>
            </a:ln>
            <a:effectLst/>
          </p:spPr>
          <p:txBody>
            <a:bodyPr vert="horz" wrap="square" lIns="68580" tIns="274320" rIns="68580" bIns="34290" numCol="1" anchor="t" anchorCtr="0" compatLnSpc="1"/>
            <a:lstStyle/>
            <a:p>
              <a:pPr algn="ctr">
                <a:lnSpc>
                  <a:spcPct val="120000"/>
                </a:lnSpc>
              </a:pPr>
              <a:endParaRPr lang="en-US" sz="2100" dirty="0">
                <a:latin typeface="微软雅黑" panose="020B0503020204020204" pitchFamily="34" charset="-122"/>
                <a:ea typeface="微软雅黑" panose="020B0503020204020204" pitchFamily="34" charset="-122"/>
                <a:sym typeface="Source Han Serif SC" panose="02020400000000000000" pitchFamily="18" charset="-122"/>
              </a:endParaRPr>
            </a:p>
            <a:p>
              <a:pPr>
                <a:lnSpc>
                  <a:spcPct val="120000"/>
                </a:lnSpc>
              </a:pPr>
              <a:endParaRPr lang="en-US" sz="9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TextBox 13"/>
            <p:cNvSpPr txBox="1"/>
            <p:nvPr/>
          </p:nvSpPr>
          <p:spPr>
            <a:xfrm rot="10800000">
              <a:off x="3584612" y="2637176"/>
              <a:ext cx="1372819" cy="268210"/>
            </a:xfrm>
            <a:prstGeom prst="rect">
              <a:avLst/>
            </a:prstGeom>
            <a:solidFill>
              <a:schemeClr val="accent1"/>
            </a:solidFill>
            <a:ln>
              <a:noFill/>
            </a:ln>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关键词</a:t>
              </a:r>
              <a:endParaRPr lang="en-US" sz="20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TextBox 13"/>
            <p:cNvSpPr txBox="1"/>
            <p:nvPr/>
          </p:nvSpPr>
          <p:spPr>
            <a:xfrm rot="10800000">
              <a:off x="3584612" y="4553940"/>
              <a:ext cx="1372819" cy="268210"/>
            </a:xfrm>
            <a:prstGeom prst="rect">
              <a:avLst/>
            </a:prstGeom>
            <a:solidFill>
              <a:schemeClr val="accent1"/>
            </a:solidFill>
            <a:ln>
              <a:noFill/>
            </a:ln>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关键词</a:t>
              </a:r>
              <a:endParaRPr lang="en-US" sz="20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Freeform 6"/>
            <p:cNvSpPr/>
            <p:nvPr/>
          </p:nvSpPr>
          <p:spPr bwMode="auto">
            <a:xfrm>
              <a:off x="3363836" y="3191039"/>
              <a:ext cx="1811837" cy="993031"/>
            </a:xfrm>
            <a:custGeom>
              <a:avLst/>
              <a:gdLst>
                <a:gd name="T0" fmla="*/ 414 w 697"/>
                <a:gd name="T1" fmla="*/ 74 h 550"/>
                <a:gd name="T2" fmla="*/ 342 w 697"/>
                <a:gd name="T3" fmla="*/ 0 h 550"/>
                <a:gd name="T4" fmla="*/ 273 w 697"/>
                <a:gd name="T5" fmla="*/ 74 h 550"/>
                <a:gd name="T6" fmla="*/ 0 w 697"/>
                <a:gd name="T7" fmla="*/ 74 h 550"/>
                <a:gd name="T8" fmla="*/ 0 w 697"/>
                <a:gd name="T9" fmla="*/ 550 h 550"/>
                <a:gd name="T10" fmla="*/ 697 w 697"/>
                <a:gd name="T11" fmla="*/ 550 h 550"/>
                <a:gd name="T12" fmla="*/ 697 w 697"/>
                <a:gd name="T13" fmla="*/ 74 h 550"/>
                <a:gd name="T14" fmla="*/ 414 w 697"/>
                <a:gd name="T15" fmla="*/ 74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4"/>
                  </a:moveTo>
                  <a:lnTo>
                    <a:pt x="342" y="0"/>
                  </a:lnTo>
                  <a:lnTo>
                    <a:pt x="273" y="74"/>
                  </a:lnTo>
                  <a:lnTo>
                    <a:pt x="0" y="74"/>
                  </a:lnTo>
                  <a:lnTo>
                    <a:pt x="0" y="550"/>
                  </a:lnTo>
                  <a:lnTo>
                    <a:pt x="697" y="550"/>
                  </a:lnTo>
                  <a:lnTo>
                    <a:pt x="697" y="74"/>
                  </a:lnTo>
                  <a:lnTo>
                    <a:pt x="414" y="74"/>
                  </a:lnTo>
                  <a:close/>
                </a:path>
              </a:pathLst>
            </a:custGeom>
            <a:solidFill>
              <a:schemeClr val="accent2"/>
            </a:solidFill>
            <a:ln>
              <a:noFill/>
            </a:ln>
          </p:spPr>
          <p:txBody>
            <a:bodyPr vert="horz" wrap="square" lIns="68580" tIns="274320" rIns="68580" bIns="34290" numCol="1" anchor="t" anchorCtr="0" compatLnSpc="1"/>
            <a:lstStyle/>
            <a:p>
              <a:pPr algn="ctr">
                <a:lnSpc>
                  <a:spcPct val="120000"/>
                </a:lnSpc>
              </a:pPr>
              <a:endParaRPr lang="en-US" sz="210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13"/>
            <p:cNvSpPr txBox="1"/>
            <p:nvPr/>
          </p:nvSpPr>
          <p:spPr>
            <a:xfrm rot="10800000">
              <a:off x="3584612" y="3678151"/>
              <a:ext cx="1372819" cy="268210"/>
            </a:xfrm>
            <a:prstGeom prst="rect">
              <a:avLst/>
            </a:prstGeom>
            <a:solidFill>
              <a:schemeClr val="accent2"/>
            </a:solidFill>
            <a:ln>
              <a:noFill/>
            </a:ln>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关键词</a:t>
              </a:r>
              <a:endParaRPr lang="en-US" sz="20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7" name="组合 16"/>
          <p:cNvGrpSpPr/>
          <p:nvPr/>
        </p:nvGrpSpPr>
        <p:grpSpPr>
          <a:xfrm>
            <a:off x="358843" y="258614"/>
            <a:ext cx="3296425" cy="825902"/>
            <a:chOff x="2720780" y="2399708"/>
            <a:chExt cx="3297188" cy="826093"/>
          </a:xfrm>
        </p:grpSpPr>
        <p:grpSp>
          <p:nvGrpSpPr>
            <p:cNvPr id="23" name="组合 22"/>
            <p:cNvGrpSpPr/>
            <p:nvPr/>
          </p:nvGrpSpPr>
          <p:grpSpPr>
            <a:xfrm>
              <a:off x="2993665" y="2399708"/>
              <a:ext cx="3024303" cy="826093"/>
              <a:chOff x="2169160" y="2573867"/>
              <a:chExt cx="3024303" cy="826093"/>
            </a:xfrm>
          </p:grpSpPr>
          <p:sp>
            <p:nvSpPr>
              <p:cNvPr id="26" name="文本框 25"/>
              <p:cNvSpPr txBox="1"/>
              <p:nvPr/>
            </p:nvSpPr>
            <p:spPr>
              <a:xfrm>
                <a:off x="2170989" y="2609928"/>
                <a:ext cx="3022474" cy="523220"/>
              </a:xfrm>
              <a:prstGeom prst="rect">
                <a:avLst/>
              </a:prstGeom>
              <a:noFill/>
            </p:spPr>
            <p:txBody>
              <a:bodyPr wrap="square" rtlCol="0">
                <a:spAutoFit/>
              </a:bodyPr>
              <a:lstStyle/>
              <a:p>
                <a:pPr algn="ctr"/>
                <a:r>
                  <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zh-CN" altLang="en-US" sz="2800" b="1" spc="6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7" name="文本框 26"/>
              <p:cNvSpPr txBox="1"/>
              <p:nvPr/>
            </p:nvSpPr>
            <p:spPr>
              <a:xfrm>
                <a:off x="2169160" y="3138605"/>
                <a:ext cx="2899132" cy="215444"/>
              </a:xfrm>
              <a:prstGeom prst="rect">
                <a:avLst/>
              </a:prstGeom>
              <a:noFill/>
            </p:spPr>
            <p:txBody>
              <a:bodyPr wrap="square" rtlCol="0">
                <a:spAutoFit/>
              </a:bodyPr>
              <a:lstStyle/>
              <a:p>
                <a:pPr algn="ctr"/>
                <a:r>
                  <a:rPr lang="en-US" altLang="zh-CN"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background introduction </a:t>
                </a:r>
                <a:endParaRPr lang="zh-CN" altLang="en-US" sz="800" cap="all" spc="3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28" name="直接连接符 27"/>
              <p:cNvCxnSpPr/>
              <p:nvPr/>
            </p:nvCxnSpPr>
            <p:spPr>
              <a:xfrm flipH="1">
                <a:off x="2227877" y="2573867"/>
                <a:ext cx="0" cy="82609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2720780" y="2533650"/>
              <a:ext cx="312814" cy="312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750" fill="hold"/>
                                        <p:tgtEl>
                                          <p:spTgt spid="15"/>
                                        </p:tgtEl>
                                        <p:attrNameLst>
                                          <p:attrName>ppt_x</p:attrName>
                                        </p:attrNameLst>
                                      </p:cBhvr>
                                      <p:tavLst>
                                        <p:tav tm="0">
                                          <p:val>
                                            <p:strVal val="#ppt_x"/>
                                          </p:val>
                                        </p:tav>
                                        <p:tav tm="100000">
                                          <p:val>
                                            <p:strVal val="#ppt_x"/>
                                          </p:val>
                                        </p:tav>
                                      </p:tavLst>
                                    </p:anim>
                                    <p:anim calcmode="lin" valueType="num">
                                      <p:cBhvr additive="base">
                                        <p:cTn id="20" dur="75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 presetClass="entr" presetSubtype="8"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1"/>
            <a:ext cx="12192000" cy="6858001"/>
          </a:xfrm>
          <a:prstGeom prst="rect">
            <a:avLst/>
          </a:prstGeom>
          <a:gradFill>
            <a:gsLst>
              <a:gs pos="2000">
                <a:srgbClr val="539D72"/>
              </a:gs>
              <a:gs pos="100000">
                <a:srgbClr val="EAAE4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 name="Freeform: Shape 3"/>
          <p:cNvSpPr/>
          <p:nvPr/>
        </p:nvSpPr>
        <p:spPr>
          <a:xfrm>
            <a:off x="6398081" y="2050249"/>
            <a:ext cx="4467276" cy="4142823"/>
          </a:xfrm>
          <a:custGeom>
            <a:avLst/>
            <a:gdLst>
              <a:gd name="connsiteX0" fmla="*/ 79129 w 3432791"/>
              <a:gd name="connsiteY0" fmla="*/ 1110091 h 2564852"/>
              <a:gd name="connsiteX1" fmla="*/ 2540389 w 3432791"/>
              <a:gd name="connsiteY1" fmla="*/ 50911 h 2564852"/>
              <a:gd name="connsiteX2" fmla="*/ 3431929 w 3432791"/>
              <a:gd name="connsiteY2" fmla="*/ 1395841 h 2564852"/>
              <a:gd name="connsiteX3" fmla="*/ 2688979 w 3432791"/>
              <a:gd name="connsiteY3" fmla="*/ 2557891 h 2564852"/>
              <a:gd name="connsiteX4" fmla="*/ 1305949 w 3432791"/>
              <a:gd name="connsiteY4" fmla="*/ 1822561 h 2564852"/>
              <a:gd name="connsiteX5" fmla="*/ 380119 w 3432791"/>
              <a:gd name="connsiteY5" fmla="*/ 2188321 h 2564852"/>
              <a:gd name="connsiteX6" fmla="*/ 79129 w 3432791"/>
              <a:gd name="connsiteY6" fmla="*/ 1110091 h 2564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flip="none" rotWithShape="1">
            <a:gsLst>
              <a:gs pos="2000">
                <a:srgbClr val="539D72">
                  <a:alpha val="65000"/>
                </a:srgbClr>
              </a:gs>
              <a:gs pos="100000">
                <a:srgbClr val="EAAE4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Text Placeholder 2"/>
          <p:cNvSpPr txBox="1"/>
          <p:nvPr/>
        </p:nvSpPr>
        <p:spPr>
          <a:xfrm>
            <a:off x="1397613" y="2459588"/>
            <a:ext cx="4339777" cy="1030861"/>
          </a:xfrm>
          <a:prstGeom prst="rect">
            <a:avLst/>
          </a:prstGeom>
        </p:spPr>
        <p:txBody>
          <a:bodyPr/>
          <a:lstStyle>
            <a:lvl1pPr marL="0" indent="0" algn="ctr" defTabSz="1460500" rtl="0" eaLnBrk="1" latinLnBrk="0" hangingPunct="1">
              <a:lnSpc>
                <a:spcPct val="90000"/>
              </a:lnSpc>
              <a:spcBef>
                <a:spcPts val="1600"/>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375" indent="-365125" algn="l" defTabSz="1460500" rtl="0" eaLnBrk="1" latinLnBrk="0" hangingPunct="1">
              <a:lnSpc>
                <a:spcPct val="90000"/>
              </a:lnSpc>
              <a:spcBef>
                <a:spcPts val="800"/>
              </a:spcBef>
              <a:buFont typeface="Arial" panose="020B0604020202020204" pitchFamily="34" charset="0"/>
              <a:buChar char="•"/>
              <a:defRPr sz="3835" kern="1200">
                <a:solidFill>
                  <a:schemeClr val="tx1"/>
                </a:solidFill>
                <a:latin typeface="+mn-lt"/>
                <a:ea typeface="+mn-ea"/>
                <a:cs typeface="+mn-cs"/>
              </a:defRPr>
            </a:lvl2pPr>
            <a:lvl3pPr marL="1826260" indent="-365125" algn="l" defTabSz="1460500" rtl="0" eaLnBrk="1" latinLnBrk="0" hangingPunct="1">
              <a:lnSpc>
                <a:spcPct val="90000"/>
              </a:lnSpc>
              <a:spcBef>
                <a:spcPts val="800"/>
              </a:spcBef>
              <a:buFont typeface="Arial" panose="020B0604020202020204" pitchFamily="34" charset="0"/>
              <a:buChar char="•"/>
              <a:defRPr sz="3195" kern="1200">
                <a:solidFill>
                  <a:schemeClr val="tx1"/>
                </a:solidFill>
                <a:latin typeface="+mn-lt"/>
                <a:ea typeface="+mn-ea"/>
                <a:cs typeface="+mn-cs"/>
              </a:defRPr>
            </a:lvl3pPr>
            <a:lvl4pPr marL="25565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4pPr>
            <a:lvl5pPr marL="32867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5pPr>
            <a:lvl6pPr marL="401701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6pPr>
            <a:lvl7pPr marL="4747260"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7pPr>
            <a:lvl8pPr marL="547814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8pPr>
            <a:lvl9pPr marL="6208395" indent="-365125" algn="l" defTabSz="1460500" rtl="0" eaLnBrk="1" latinLnBrk="0" hangingPunct="1">
              <a:lnSpc>
                <a:spcPct val="90000"/>
              </a:lnSpc>
              <a:spcBef>
                <a:spcPts val="800"/>
              </a:spcBef>
              <a:buFont typeface="Arial" panose="020B0604020202020204" pitchFamily="34" charset="0"/>
              <a:buChar char="•"/>
              <a:defRPr sz="2875" kern="1200">
                <a:solidFill>
                  <a:schemeClr val="tx1"/>
                </a:solidFill>
                <a:latin typeface="+mn-lt"/>
                <a:ea typeface="+mn-ea"/>
                <a:cs typeface="+mn-cs"/>
              </a:defRPr>
            </a:lvl9pPr>
          </a:lstStyle>
          <a:p>
            <a:pPr algn="l"/>
            <a:r>
              <a:rPr lang="en-US" sz="7190" b="1" dirty="0">
                <a:solidFill>
                  <a:schemeClr val="bg1"/>
                </a:solidFill>
                <a:effectLst>
                  <a:outerShdw blurRad="1270000" dist="914400" dir="8100000" algn="tr" rotWithShape="0">
                    <a:prstClr val="black">
                      <a:alpha val="40000"/>
                    </a:prstClr>
                  </a:outerShdw>
                </a:effectLst>
                <a:latin typeface="微软雅黑" panose="020B0503020204020204" pitchFamily="34" charset="-122"/>
                <a:ea typeface="微软雅黑" panose="020B0503020204020204" pitchFamily="34" charset="-122"/>
                <a:sym typeface="Source Han Serif SC" panose="02020400000000000000" pitchFamily="18" charset="-122"/>
              </a:rPr>
              <a:t>Part two</a:t>
            </a:r>
            <a:endParaRPr lang="id-ID" sz="7190" b="1" dirty="0">
              <a:solidFill>
                <a:schemeClr val="bg1"/>
              </a:solidFill>
              <a:effectLst>
                <a:outerShdw blurRad="1270000" dist="914400" dir="8100000" algn="tr" rotWithShape="0">
                  <a:prstClr val="black">
                    <a:alpha val="40000"/>
                  </a:prstClr>
                </a:outerShdw>
              </a:effectLst>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TextBox 11"/>
          <p:cNvSpPr txBox="1"/>
          <p:nvPr/>
        </p:nvSpPr>
        <p:spPr>
          <a:xfrm>
            <a:off x="1498809" y="1536258"/>
            <a:ext cx="5517537" cy="923330"/>
          </a:xfrm>
          <a:prstGeom prst="rect">
            <a:avLst/>
          </a:prstGeom>
          <a:noFill/>
        </p:spPr>
        <p:txBody>
          <a:bodyPr wrap="square" rtlCol="0">
            <a:spAutoFit/>
          </a:bodyPr>
          <a:lstStyle/>
          <a:p>
            <a:r>
              <a:rPr lang="zh-CN" altLang="en-US" sz="5400" b="1" kern="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耐心指导</a:t>
            </a:r>
            <a:endPar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Rectangle 12"/>
          <p:cNvSpPr/>
          <p:nvPr/>
        </p:nvSpPr>
        <p:spPr>
          <a:xfrm>
            <a:off x="1368178" y="4043711"/>
            <a:ext cx="3946772" cy="1554143"/>
          </a:xfrm>
          <a:prstGeom prst="rect">
            <a:avLst/>
          </a:prstGeom>
        </p:spPr>
        <p:txBody>
          <a:bodyPr wrap="square">
            <a:spAutoFit/>
          </a:bodyPr>
          <a:lstStyle/>
          <a:p>
            <a:pPr>
              <a:lnSpc>
                <a:spcPct val="120000"/>
              </a:lnSpc>
            </a:pPr>
            <a:r>
              <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rPr>
              <a:t>A wonderful serenity has taken possession of my entire soul, like these sweet mornings of spring which I enjoy with my whole heart. I am alone, and feel the charm of existence in this spot, which was created for the bliss of souls like mine. I am so happy, my dear friend, so absorbed in the exquisite sense of mere tranquil existence, that I neglect my talents. I should be incapable of drawing a single stroke at the present moment; and yet I feel that I never was a greater artist than.</a:t>
            </a:r>
            <a:endParaRPr lang="en-US" sz="1000" dirty="0">
              <a:solidFill>
                <a:schemeClr val="bg1"/>
              </a:solidFill>
              <a:latin typeface="微软雅黑" panose="020B0503020204020204" pitchFamily="34" charset="-122"/>
              <a:ea typeface="微软雅黑" panose="020B0503020204020204" pitchFamily="34" charset="-122"/>
              <a:cs typeface="Segoe UI Light" panose="020B0502040204020203" pitchFamily="34" charset="0"/>
              <a:sym typeface="Source Han Serif SC" panose="02020400000000000000" pitchFamily="18" charset="-122"/>
            </a:endParaRPr>
          </a:p>
        </p:txBody>
      </p:sp>
      <p:sp>
        <p:nvSpPr>
          <p:cNvPr id="14" name="TextBox 13"/>
          <p:cNvSpPr txBox="1"/>
          <p:nvPr/>
        </p:nvSpPr>
        <p:spPr>
          <a:xfrm>
            <a:off x="1498809" y="3579739"/>
            <a:ext cx="2069320" cy="265457"/>
          </a:xfrm>
          <a:prstGeom prst="rect">
            <a:avLst/>
          </a:prstGeom>
          <a:solidFill>
            <a:schemeClr val="bg1"/>
          </a:solidFill>
        </p:spPr>
        <p:txBody>
          <a:bodyPr wrap="square" rtlCol="0">
            <a:spAutoFit/>
          </a:bodyPr>
          <a:lstStyle/>
          <a:p>
            <a:r>
              <a:rPr lang="en-US" sz="1125"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rPr>
              <a:t>Get Your Style</a:t>
            </a:r>
            <a:endParaRPr lang="id-ID" sz="1125" spc="188" dirty="0">
              <a:solidFill>
                <a:srgbClr val="539D72"/>
              </a:solidFill>
              <a:latin typeface="微软雅黑" panose="020B0503020204020204" pitchFamily="34" charset="-122"/>
              <a:ea typeface="微软雅黑" panose="020B0503020204020204" pitchFamily="34" charset="-122"/>
              <a:cs typeface="Segoe UI" panose="020B0502040204020203" pitchFamily="34" charset="0"/>
              <a:sym typeface="Source Han Serif SC" panose="02020400000000000000" pitchFamily="18" charset="-122"/>
            </a:endParaRPr>
          </a:p>
        </p:txBody>
      </p:sp>
      <p:pic>
        <p:nvPicPr>
          <p:cNvPr id="7" name="图片占位符 6"/>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708" b="708"/>
          <a:stretch>
            <a:fillRect/>
          </a:stretch>
        </p:blipFill>
        <p:spPr>
          <a:xfrm>
            <a:off x="6104441" y="2368160"/>
            <a:ext cx="5038863" cy="3511512"/>
          </a:xfrm>
        </p:spPr>
      </p:pic>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11" grpId="0"/>
      <p:bldP spid="12" grpId="0"/>
      <p:bldP spid="13" grpId="0"/>
      <p:bldP spid="14" grpId="0" animBg="1"/>
    </p:bldLst>
  </p:timing>
</p:sld>
</file>

<file path=ppt/tags/tag1.xml><?xml version="1.0" encoding="utf-8"?>
<p:tagLst xmlns:p="http://schemas.openxmlformats.org/presentationml/2006/main">
  <p:tag name="ISLIDE.DIAGRAM" val="1819e39d-d9e4-4c14-a6fe-5465fb02ca20"/>
</p:tagLst>
</file>

<file path=ppt/tags/tag10.xml><?xml version="1.0" encoding="utf-8"?>
<p:tagLst xmlns:p="http://schemas.openxmlformats.org/presentationml/2006/main">
  <p:tag name="PA" val="v5.2.2"/>
</p:tagLst>
</file>

<file path=ppt/tags/tag11.xml><?xml version="1.0" encoding="utf-8"?>
<p:tagLst xmlns:p="http://schemas.openxmlformats.org/presentationml/2006/main">
  <p:tag name="PA" val="v5.2.2"/>
</p:tagLst>
</file>

<file path=ppt/tags/tag12.xml><?xml version="1.0" encoding="utf-8"?>
<p:tagLst xmlns:p="http://schemas.openxmlformats.org/presentationml/2006/main">
  <p:tag name="PA" val="v5.2.2"/>
</p:tagLst>
</file>

<file path=ppt/tags/tag13.xml><?xml version="1.0" encoding="utf-8"?>
<p:tagLst xmlns:p="http://schemas.openxmlformats.org/presentationml/2006/main">
  <p:tag name="PA" val="v5.2.2"/>
</p:tagLst>
</file>

<file path=ppt/tags/tag14.xml><?xml version="1.0" encoding="utf-8"?>
<p:tagLst xmlns:p="http://schemas.openxmlformats.org/presentationml/2006/main">
  <p:tag name="PA" val="v5.2.2"/>
</p:tagLst>
</file>

<file path=ppt/tags/tag15.xml><?xml version="1.0" encoding="utf-8"?>
<p:tagLst xmlns:p="http://schemas.openxmlformats.org/presentationml/2006/main">
  <p:tag name="PA" val="v5.2.2"/>
</p:tagLst>
</file>

<file path=ppt/tags/tag16.xml><?xml version="1.0" encoding="utf-8"?>
<p:tagLst xmlns:p="http://schemas.openxmlformats.org/presentationml/2006/main">
  <p:tag name="PA" val="v5.2.2"/>
</p:tagLst>
</file>

<file path=ppt/tags/tag17.xml><?xml version="1.0" encoding="utf-8"?>
<p:tagLst xmlns:p="http://schemas.openxmlformats.org/presentationml/2006/main">
  <p:tag name="PA" val="v5.2.2"/>
</p:tagLst>
</file>

<file path=ppt/tags/tag18.xml><?xml version="1.0" encoding="utf-8"?>
<p:tagLst xmlns:p="http://schemas.openxmlformats.org/presentationml/2006/main">
  <p:tag name="PA" val="v5.2.2"/>
</p:tagLst>
</file>

<file path=ppt/tags/tag19.xml><?xml version="1.0" encoding="utf-8"?>
<p:tagLst xmlns:p="http://schemas.openxmlformats.org/presentationml/2006/main">
  <p:tag name="PA" val="v5.2.2"/>
</p:tagLst>
</file>

<file path=ppt/tags/tag2.xml><?xml version="1.0" encoding="utf-8"?>
<p:tagLst xmlns:p="http://schemas.openxmlformats.org/presentationml/2006/main">
  <p:tag name="PA" val="v5.2.2"/>
</p:tagLst>
</file>

<file path=ppt/tags/tag20.xml><?xml version="1.0" encoding="utf-8"?>
<p:tagLst xmlns:p="http://schemas.openxmlformats.org/presentationml/2006/main">
  <p:tag name="PA" val="v5.2.2"/>
</p:tagLst>
</file>

<file path=ppt/tags/tag21.xml><?xml version="1.0" encoding="utf-8"?>
<p:tagLst xmlns:p="http://schemas.openxmlformats.org/presentationml/2006/main">
  <p:tag name="PA" val="v5.2.2"/>
</p:tagLst>
</file>

<file path=ppt/tags/tag22.xml><?xml version="1.0" encoding="utf-8"?>
<p:tagLst xmlns:p="http://schemas.openxmlformats.org/presentationml/2006/main">
  <p:tag name="PA" val="v5.2.2"/>
</p:tagLst>
</file>

<file path=ppt/tags/tag23.xml><?xml version="1.0" encoding="utf-8"?>
<p:tagLst xmlns:p="http://schemas.openxmlformats.org/presentationml/2006/main">
  <p:tag name="PA" val="v5.2.2"/>
</p:tagLst>
</file>

<file path=ppt/tags/tag24.xml><?xml version="1.0" encoding="utf-8"?>
<p:tagLst xmlns:p="http://schemas.openxmlformats.org/presentationml/2006/main">
  <p:tag name="PA" val="v5.2.2"/>
</p:tagLst>
</file>

<file path=ppt/tags/tag25.xml><?xml version="1.0" encoding="utf-8"?>
<p:tagLst xmlns:p="http://schemas.openxmlformats.org/presentationml/2006/main">
  <p:tag name="PA" val="v5.2.2"/>
</p:tagLst>
</file>

<file path=ppt/tags/tag26.xml><?xml version="1.0" encoding="utf-8"?>
<p:tagLst xmlns:p="http://schemas.openxmlformats.org/presentationml/2006/main">
  <p:tag name="PA" val="v5.2.2"/>
</p:tagLst>
</file>

<file path=ppt/tags/tag27.xml><?xml version="1.0" encoding="utf-8"?>
<p:tagLst xmlns:p="http://schemas.openxmlformats.org/presentationml/2006/main">
  <p:tag name="PA" val="v5.2.2"/>
</p:tagLst>
</file>

<file path=ppt/tags/tag28.xml><?xml version="1.0" encoding="utf-8"?>
<p:tagLst xmlns:p="http://schemas.openxmlformats.org/presentationml/2006/main">
  <p:tag name="PA" val="v5.2.2"/>
</p:tagLst>
</file>

<file path=ppt/tags/tag29.xml><?xml version="1.0" encoding="utf-8"?>
<p:tagLst xmlns:p="http://schemas.openxmlformats.org/presentationml/2006/main">
  <p:tag name="PA" val="v5.2.2"/>
</p:tagLst>
</file>

<file path=ppt/tags/tag3.xml><?xml version="1.0" encoding="utf-8"?>
<p:tagLst xmlns:p="http://schemas.openxmlformats.org/presentationml/2006/main">
  <p:tag name="PA" val="v5.2.2"/>
</p:tagLst>
</file>

<file path=ppt/tags/tag30.xml><?xml version="1.0" encoding="utf-8"?>
<p:tagLst xmlns:p="http://schemas.openxmlformats.org/presentationml/2006/main">
  <p:tag name="PA" val="v5.2.2"/>
</p:tagLst>
</file>

<file path=ppt/tags/tag31.xml><?xml version="1.0" encoding="utf-8"?>
<p:tagLst xmlns:p="http://schemas.openxmlformats.org/presentationml/2006/main">
  <p:tag name="PA" val="v5.2.2"/>
</p:tagLst>
</file>

<file path=ppt/tags/tag32.xml><?xml version="1.0" encoding="utf-8"?>
<p:tagLst xmlns:p="http://schemas.openxmlformats.org/presentationml/2006/main">
  <p:tag name="PA" val="v5.2.2"/>
</p:tagLst>
</file>

<file path=ppt/tags/tag33.xml><?xml version="1.0" encoding="utf-8"?>
<p:tagLst xmlns:p="http://schemas.openxmlformats.org/presentationml/2006/main">
  <p:tag name="PA" val="v5.2.2"/>
</p:tagLst>
</file>

<file path=ppt/tags/tag34.xml><?xml version="1.0" encoding="utf-8"?>
<p:tagLst xmlns:p="http://schemas.openxmlformats.org/presentationml/2006/main">
  <p:tag name="PA" val="v5.2.2"/>
</p:tagLst>
</file>

<file path=ppt/tags/tag35.xml><?xml version="1.0" encoding="utf-8"?>
<p:tagLst xmlns:p="http://schemas.openxmlformats.org/presentationml/2006/main">
  <p:tag name="PA" val="v5.2.2"/>
</p:tagLst>
</file>

<file path=ppt/tags/tag36.xml><?xml version="1.0" encoding="utf-8"?>
<p:tagLst xmlns:p="http://schemas.openxmlformats.org/presentationml/2006/main">
  <p:tag name="PA" val="v5.2.2"/>
</p:tagLst>
</file>

<file path=ppt/tags/tag37.xml><?xml version="1.0" encoding="utf-8"?>
<p:tagLst xmlns:p="http://schemas.openxmlformats.org/presentationml/2006/main">
  <p:tag name="PA" val="v5.2.2"/>
</p:tagLst>
</file>

<file path=ppt/tags/tag38.xml><?xml version="1.0" encoding="utf-8"?>
<p:tagLst xmlns:p="http://schemas.openxmlformats.org/presentationml/2006/main">
  <p:tag name="PA" val="v5.2.2"/>
</p:tagLst>
</file>

<file path=ppt/tags/tag39.xml><?xml version="1.0" encoding="utf-8"?>
<p:tagLst xmlns:p="http://schemas.openxmlformats.org/presentationml/2006/main">
  <p:tag name="PA" val="v5.2.2"/>
</p:tagLst>
</file>

<file path=ppt/tags/tag4.xml><?xml version="1.0" encoding="utf-8"?>
<p:tagLst xmlns:p="http://schemas.openxmlformats.org/presentationml/2006/main">
  <p:tag name="PA" val="v5.2.2"/>
</p:tagLst>
</file>

<file path=ppt/tags/tag40.xml><?xml version="1.0" encoding="utf-8"?>
<p:tagLst xmlns:p="http://schemas.openxmlformats.org/presentationml/2006/main">
  <p:tag name="PA" val="v5.2.2"/>
</p:tagLst>
</file>

<file path=ppt/tags/tag41.xml><?xml version="1.0" encoding="utf-8"?>
<p:tagLst xmlns:p="http://schemas.openxmlformats.org/presentationml/2006/main">
  <p:tag name="PA" val="v5.2.2"/>
</p:tagLst>
</file>

<file path=ppt/tags/tag42.xml><?xml version="1.0" encoding="utf-8"?>
<p:tagLst xmlns:p="http://schemas.openxmlformats.org/presentationml/2006/main">
  <p:tag name="PA" val="v5.2.2"/>
</p:tagLst>
</file>

<file path=ppt/tags/tag43.xml><?xml version="1.0" encoding="utf-8"?>
<p:tagLst xmlns:p="http://schemas.openxmlformats.org/presentationml/2006/main">
  <p:tag name="PA" val="v5.2.2"/>
</p:tagLst>
</file>

<file path=ppt/tags/tag44.xml><?xml version="1.0" encoding="utf-8"?>
<p:tagLst xmlns:p="http://schemas.openxmlformats.org/presentationml/2006/main">
  <p:tag name="PA" val="v5.2.2"/>
</p:tagLst>
</file>

<file path=ppt/tags/tag45.xml><?xml version="1.0" encoding="utf-8"?>
<p:tagLst xmlns:p="http://schemas.openxmlformats.org/presentationml/2006/main">
  <p:tag name="PA" val="v5.2.2"/>
</p:tagLst>
</file>

<file path=ppt/tags/tag46.xml><?xml version="1.0" encoding="utf-8"?>
<p:tagLst xmlns:p="http://schemas.openxmlformats.org/presentationml/2006/main">
  <p:tag name="PA" val="v5.2.2"/>
</p:tagLst>
</file>

<file path=ppt/tags/tag47.xml><?xml version="1.0" encoding="utf-8"?>
<p:tagLst xmlns:p="http://schemas.openxmlformats.org/presentationml/2006/main">
  <p:tag name="PA" val="v5.2.2"/>
</p:tagLst>
</file>

<file path=ppt/tags/tag48.xml><?xml version="1.0" encoding="utf-8"?>
<p:tagLst xmlns:p="http://schemas.openxmlformats.org/presentationml/2006/main">
  <p:tag name="PA" val="v5.2.2"/>
</p:tagLst>
</file>

<file path=ppt/tags/tag49.xml><?xml version="1.0" encoding="utf-8"?>
<p:tagLst xmlns:p="http://schemas.openxmlformats.org/presentationml/2006/main">
  <p:tag name="PA" val="v5.2.2"/>
</p:tagLst>
</file>

<file path=ppt/tags/tag5.xml><?xml version="1.0" encoding="utf-8"?>
<p:tagLst xmlns:p="http://schemas.openxmlformats.org/presentationml/2006/main">
  <p:tag name="PA" val="v5.2.2"/>
</p:tagLst>
</file>

<file path=ppt/tags/tag50.xml><?xml version="1.0" encoding="utf-8"?>
<p:tagLst xmlns:p="http://schemas.openxmlformats.org/presentationml/2006/main">
  <p:tag name="PA" val="v5.2.2"/>
</p:tagLst>
</file>

<file path=ppt/tags/tag51.xml><?xml version="1.0" encoding="utf-8"?>
<p:tagLst xmlns:p="http://schemas.openxmlformats.org/presentationml/2006/main">
  <p:tag name="PA" val="v5.2.2"/>
</p:tagLst>
</file>

<file path=ppt/tags/tag52.xml><?xml version="1.0" encoding="utf-8"?>
<p:tagLst xmlns:p="http://schemas.openxmlformats.org/presentationml/2006/main">
  <p:tag name="PA" val="v5.2.2"/>
</p:tagLst>
</file>

<file path=ppt/tags/tag53.xml><?xml version="1.0" encoding="utf-8"?>
<p:tagLst xmlns:p="http://schemas.openxmlformats.org/presentationml/2006/main">
  <p:tag name="PA" val="v5.2.2"/>
</p:tagLst>
</file>

<file path=ppt/tags/tag54.xml><?xml version="1.0" encoding="utf-8"?>
<p:tagLst xmlns:p="http://schemas.openxmlformats.org/presentationml/2006/main">
  <p:tag name="PA" val="v5.2.2"/>
</p:tagLst>
</file>

<file path=ppt/tags/tag55.xml><?xml version="1.0" encoding="utf-8"?>
<p:tagLst xmlns:p="http://schemas.openxmlformats.org/presentationml/2006/main">
  <p:tag name="PA" val="v5.2.2"/>
</p:tagLst>
</file>

<file path=ppt/tags/tag56.xml><?xml version="1.0" encoding="utf-8"?>
<p:tagLst xmlns:p="http://schemas.openxmlformats.org/presentationml/2006/main">
  <p:tag name="PA" val="v5.2.2"/>
</p:tagLst>
</file>

<file path=ppt/tags/tag57.xml><?xml version="1.0" encoding="utf-8"?>
<p:tagLst xmlns:p="http://schemas.openxmlformats.org/presentationml/2006/main">
  <p:tag name="PA" val="v5.2.2"/>
</p:tagLst>
</file>

<file path=ppt/tags/tag58.xml><?xml version="1.0" encoding="utf-8"?>
<p:tagLst xmlns:p="http://schemas.openxmlformats.org/presentationml/2006/main">
  <p:tag name="PA" val="v5.2.2"/>
</p:tagLst>
</file>

<file path=ppt/tags/tag59.xml><?xml version="1.0" encoding="utf-8"?>
<p:tagLst xmlns:p="http://schemas.openxmlformats.org/presentationml/2006/main">
  <p:tag name="PA" val="v5.2.2"/>
</p:tagLst>
</file>

<file path=ppt/tags/tag6.xml><?xml version="1.0" encoding="utf-8"?>
<p:tagLst xmlns:p="http://schemas.openxmlformats.org/presentationml/2006/main">
  <p:tag name="PA" val="v5.2.2"/>
</p:tagLst>
</file>

<file path=ppt/tags/tag60.xml><?xml version="1.0" encoding="utf-8"?>
<p:tagLst xmlns:p="http://schemas.openxmlformats.org/presentationml/2006/main">
  <p:tag name="PA" val="v5.2.2"/>
</p:tagLst>
</file>

<file path=ppt/tags/tag61.xml><?xml version="1.0" encoding="utf-8"?>
<p:tagLst xmlns:p="http://schemas.openxmlformats.org/presentationml/2006/main">
  <p:tag name="PA" val="v5.2.2"/>
</p:tagLst>
</file>

<file path=ppt/tags/tag62.xml><?xml version="1.0" encoding="utf-8"?>
<p:tagLst xmlns:p="http://schemas.openxmlformats.org/presentationml/2006/main">
  <p:tag name="PA" val="v5.2.2"/>
</p:tagLst>
</file>

<file path=ppt/tags/tag63.xml><?xml version="1.0" encoding="utf-8"?>
<p:tagLst xmlns:p="http://schemas.openxmlformats.org/presentationml/2006/main">
  <p:tag name="PA" val="v5.2.2"/>
</p:tagLst>
</file>

<file path=ppt/tags/tag64.xml><?xml version="1.0" encoding="utf-8"?>
<p:tagLst xmlns:p="http://schemas.openxmlformats.org/presentationml/2006/main">
  <p:tag name="PA" val="v5.2.2"/>
</p:tagLst>
</file>

<file path=ppt/tags/tag65.xml><?xml version="1.0" encoding="utf-8"?>
<p:tagLst xmlns:p="http://schemas.openxmlformats.org/presentationml/2006/main">
  <p:tag name="PA" val="v5.2.2"/>
</p:tagLst>
</file>

<file path=ppt/tags/tag66.xml><?xml version="1.0" encoding="utf-8"?>
<p:tagLst xmlns:p="http://schemas.openxmlformats.org/presentationml/2006/main">
  <p:tag name="PA" val="v5.2.2"/>
</p:tagLst>
</file>

<file path=ppt/tags/tag67.xml><?xml version="1.0" encoding="utf-8"?>
<p:tagLst xmlns:p="http://schemas.openxmlformats.org/presentationml/2006/main">
  <p:tag name="PA" val="v5.2.2"/>
</p:tagLst>
</file>

<file path=ppt/tags/tag68.xml><?xml version="1.0" encoding="utf-8"?>
<p:tagLst xmlns:p="http://schemas.openxmlformats.org/presentationml/2006/main">
  <p:tag name="PA" val="v5.2.2"/>
</p:tagLst>
</file>

<file path=ppt/tags/tag69.xml><?xml version="1.0" encoding="utf-8"?>
<p:tagLst xmlns:p="http://schemas.openxmlformats.org/presentationml/2006/main">
  <p:tag name="PA" val="v5.2.2"/>
</p:tagLst>
</file>

<file path=ppt/tags/tag7.xml><?xml version="1.0" encoding="utf-8"?>
<p:tagLst xmlns:p="http://schemas.openxmlformats.org/presentationml/2006/main">
  <p:tag name="PA" val="v5.2.2"/>
</p:tagLst>
</file>

<file path=ppt/tags/tag70.xml><?xml version="1.0" encoding="utf-8"?>
<p:tagLst xmlns:p="http://schemas.openxmlformats.org/presentationml/2006/main">
  <p:tag name="PA" val="v5.2.2"/>
</p:tagLst>
</file>

<file path=ppt/tags/tag71.xml><?xml version="1.0" encoding="utf-8"?>
<p:tagLst xmlns:p="http://schemas.openxmlformats.org/presentationml/2006/main">
  <p:tag name="PA" val="v5.2.2"/>
</p:tagLst>
</file>

<file path=ppt/tags/tag72.xml><?xml version="1.0" encoding="utf-8"?>
<p:tagLst xmlns:p="http://schemas.openxmlformats.org/presentationml/2006/main">
  <p:tag name="PA" val="v5.2.2"/>
</p:tagLst>
</file>

<file path=ppt/tags/tag73.xml><?xml version="1.0" encoding="utf-8"?>
<p:tagLst xmlns:p="http://schemas.openxmlformats.org/presentationml/2006/main">
  <p:tag name="PA" val="v5.2.2"/>
</p:tagLst>
</file>

<file path=ppt/tags/tag74.xml><?xml version="1.0" encoding="utf-8"?>
<p:tagLst xmlns:p="http://schemas.openxmlformats.org/presentationml/2006/main">
  <p:tag name="PA" val="v5.2.2"/>
</p:tagLst>
</file>

<file path=ppt/tags/tag75.xml><?xml version="1.0" encoding="utf-8"?>
<p:tagLst xmlns:p="http://schemas.openxmlformats.org/presentationml/2006/main">
  <p:tag name="PA" val="v5.2.2"/>
</p:tagLst>
</file>

<file path=ppt/tags/tag76.xml><?xml version="1.0" encoding="utf-8"?>
<p:tagLst xmlns:p="http://schemas.openxmlformats.org/presentationml/2006/main">
  <p:tag name="PA" val="v5.2.2"/>
</p:tagLst>
</file>

<file path=ppt/tags/tag77.xml><?xml version="1.0" encoding="utf-8"?>
<p:tagLst xmlns:p="http://schemas.openxmlformats.org/presentationml/2006/main">
  <p:tag name="PA" val="v5.2.2"/>
</p:tagLst>
</file>

<file path=ppt/tags/tag78.xml><?xml version="1.0" encoding="utf-8"?>
<p:tagLst xmlns:p="http://schemas.openxmlformats.org/presentationml/2006/main">
  <p:tag name="PA" val="v4.0.0"/>
</p:tagLst>
</file>

<file path=ppt/tags/tag79.xml><?xml version="1.0" encoding="utf-8"?>
<p:tagLst xmlns:p="http://schemas.openxmlformats.org/presentationml/2006/main">
  <p:tag name="PA" val="v4.0.0"/>
</p:tagLst>
</file>

<file path=ppt/tags/tag8.xml><?xml version="1.0" encoding="utf-8"?>
<p:tagLst xmlns:p="http://schemas.openxmlformats.org/presentationml/2006/main">
  <p:tag name="PA" val="v5.2.2"/>
</p:tagLst>
</file>

<file path=ppt/tags/tag80.xml><?xml version="1.0" encoding="utf-8"?>
<p:tagLst xmlns:p="http://schemas.openxmlformats.org/presentationml/2006/main">
  <p:tag name="PA" val="v4.0.0"/>
</p:tagLst>
</file>

<file path=ppt/tags/tag81.xml><?xml version="1.0" encoding="utf-8"?>
<p:tagLst xmlns:p="http://schemas.openxmlformats.org/presentationml/2006/main">
  <p:tag name="PA" val="v4.0.0"/>
</p:tagLst>
</file>

<file path=ppt/tags/tag82.xml><?xml version="1.0" encoding="utf-8"?>
<p:tagLst xmlns:p="http://schemas.openxmlformats.org/presentationml/2006/main">
  <p:tag name="PA" val="v4.0.0"/>
</p:tagLst>
</file>

<file path=ppt/tags/tag83.xml><?xml version="1.0" encoding="utf-8"?>
<p:tagLst xmlns:p="http://schemas.openxmlformats.org/presentationml/2006/main">
  <p:tag name="PA" val="v4.0.0"/>
</p:tagLst>
</file>

<file path=ppt/tags/tag84.xml><?xml version="1.0" encoding="utf-8"?>
<p:tagLst xmlns:p="http://schemas.openxmlformats.org/presentationml/2006/main">
  <p:tag name="MH" val="20181014135829"/>
  <p:tag name="MH_LIBRARY" val="GRAPHIC"/>
  <p:tag name="MH_ORDER" val="TextBox 2"/>
</p:tagLst>
</file>

<file path=ppt/tags/tag85.xml><?xml version="1.0" encoding="utf-8"?>
<p:tagLst xmlns:p="http://schemas.openxmlformats.org/presentationml/2006/main">
  <p:tag name="MH" val="20181014135829"/>
  <p:tag name="MH_LIBRARY" val="GRAPHIC"/>
  <p:tag name="MH_ORDER" val="TextBox 3"/>
</p:tagLst>
</file>

<file path=ppt/tags/tag86.xml><?xml version="1.0" encoding="utf-8"?>
<p:tagLst xmlns:p="http://schemas.openxmlformats.org/presentationml/2006/main">
  <p:tag name="MH" val="20181014135829"/>
  <p:tag name="MH_LIBRARY" val="GRAPHIC"/>
  <p:tag name="MH_ORDER" val="TextBox 2"/>
</p:tagLst>
</file>

<file path=ppt/tags/tag87.xml><?xml version="1.0" encoding="utf-8"?>
<p:tagLst xmlns:p="http://schemas.openxmlformats.org/presentationml/2006/main">
  <p:tag name="MH" val="20181014135829"/>
  <p:tag name="MH_LIBRARY" val="GRAPHIC"/>
  <p:tag name="MH_ORDER" val="TextBox 3"/>
</p:tagLst>
</file>

<file path=ppt/tags/tag88.xml><?xml version="1.0" encoding="utf-8"?>
<p:tagLst xmlns:p="http://schemas.openxmlformats.org/presentationml/2006/main">
  <p:tag name="MH" val="20181014135829"/>
  <p:tag name="MH_LIBRARY" val="GRAPHIC"/>
  <p:tag name="MH_ORDER" val="TextBox 2"/>
</p:tagLst>
</file>

<file path=ppt/tags/tag89.xml><?xml version="1.0" encoding="utf-8"?>
<p:tagLst xmlns:p="http://schemas.openxmlformats.org/presentationml/2006/main">
  <p:tag name="MH" val="20181014135829"/>
  <p:tag name="MH_LIBRARY" val="GRAPHIC"/>
  <p:tag name="MH_ORDER" val="TextBox 3"/>
</p:tagLst>
</file>

<file path=ppt/tags/tag9.xml><?xml version="1.0" encoding="utf-8"?>
<p:tagLst xmlns:p="http://schemas.openxmlformats.org/presentationml/2006/main">
  <p:tag name="PA" val="v5.2.2"/>
</p:tagLst>
</file>

<file path=ppt/tags/tag90.xml><?xml version="1.0" encoding="utf-8"?>
<p:tagLst xmlns:p="http://schemas.openxmlformats.org/presentationml/2006/main">
  <p:tag name="MH" val="20181014135829"/>
  <p:tag name="MH_LIBRARY" val="GRAPHIC"/>
  <p:tag name="MH_ORDER" val="TextBox 2"/>
</p:tagLst>
</file>

<file path=ppt/tags/tag91.xml><?xml version="1.0" encoding="utf-8"?>
<p:tagLst xmlns:p="http://schemas.openxmlformats.org/presentationml/2006/main">
  <p:tag name="MH" val="20181014135829"/>
  <p:tag name="MH_LIBRARY" val="GRAPHIC"/>
  <p:tag name="MH_ORDER" val="TextBox 3"/>
</p:tagLst>
</file>

<file path=ppt/theme/theme1.xml><?xml version="1.0" encoding="utf-8"?>
<a:theme xmlns:a="http://schemas.openxmlformats.org/drawingml/2006/main" name="www.92ppt.net">
  <a:themeElements>
    <a:clrScheme name="自定义 4143">
      <a:dk1>
        <a:sysClr val="windowText" lastClr="000000"/>
      </a:dk1>
      <a:lt1>
        <a:sysClr val="window" lastClr="FFFFFF"/>
      </a:lt1>
      <a:dk2>
        <a:srgbClr val="44546A"/>
      </a:dk2>
      <a:lt2>
        <a:srgbClr val="E7E6E6"/>
      </a:lt2>
      <a:accent1>
        <a:srgbClr val="539D72"/>
      </a:accent1>
      <a:accent2>
        <a:srgbClr val="EAAE41"/>
      </a:accent2>
      <a:accent3>
        <a:srgbClr val="539D72"/>
      </a:accent3>
      <a:accent4>
        <a:srgbClr val="EAAE41"/>
      </a:accent4>
      <a:accent5>
        <a:srgbClr val="539D72"/>
      </a:accent5>
      <a:accent6>
        <a:srgbClr val="EAAE41"/>
      </a:accent6>
      <a:hlink>
        <a:srgbClr val="539D72"/>
      </a:hlink>
      <a:folHlink>
        <a:srgbClr val="EAAE41"/>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6548</Words>
  <Application>WPS 演示</Application>
  <PresentationFormat>自定义</PresentationFormat>
  <Paragraphs>491</Paragraphs>
  <Slides>25</Slides>
  <Notes>17</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25</vt:i4>
      </vt:variant>
    </vt:vector>
  </HeadingPairs>
  <TitlesOfParts>
    <vt:vector size="47" baseType="lpstr">
      <vt:lpstr>Arial</vt:lpstr>
      <vt:lpstr>宋体</vt:lpstr>
      <vt:lpstr>Wingdings</vt:lpstr>
      <vt:lpstr>微软雅黑</vt:lpstr>
      <vt:lpstr>Wingdings</vt:lpstr>
      <vt:lpstr>Arial</vt:lpstr>
      <vt:lpstr>Source Han Serif SC</vt:lpstr>
      <vt:lpstr>华文新魏</vt:lpstr>
      <vt:lpstr>Segoe UI Light</vt:lpstr>
      <vt:lpstr>Segoe UI</vt:lpstr>
      <vt:lpstr>Arial Rounded MT Bold</vt:lpstr>
      <vt:lpstr>Times New Roman</vt:lpstr>
      <vt:lpstr>Calibri</vt:lpstr>
      <vt:lpstr>Arial Unicode MS</vt:lpstr>
      <vt:lpstr>等线 Light</vt:lpstr>
      <vt:lpstr>等线</vt:lpstr>
      <vt:lpstr>Impact</vt:lpstr>
      <vt:lpstr>Lato Regular</vt:lpstr>
      <vt:lpstr>Open Sans</vt:lpstr>
      <vt:lpstr>Segoe Print</vt:lpstr>
      <vt:lpstr>www.92ppt.net</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心理健康</dc:title>
  <dc:creator>第一PPT</dc:creator>
  <cp:keywords>www.1ppt.com</cp:keywords>
  <dc:description>www.1ppt.com</dc:description>
  <cp:lastModifiedBy>xckkf</cp:lastModifiedBy>
  <cp:revision>50</cp:revision>
  <dcterms:created xsi:type="dcterms:W3CDTF">2019-04-23T12:07:00Z</dcterms:created>
  <dcterms:modified xsi:type="dcterms:W3CDTF">2024-08-10T09:37:43Z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C8A1524982D44943924AD5798CE859BB_12</vt:lpwstr>
  </property>
  <property fmtid="{D5CDD505-2E9C-101B-9397-08002B2CF9AE}" pid="3" name="KSOProductBuildVer">
    <vt:lpwstr>2052-11.8.2.8053</vt:lpwstr>
  </property>
</Properties>
</file>