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9" r:id="rId4"/>
    <p:sldId id="260" r:id="rId6"/>
    <p:sldId id="261" r:id="rId7"/>
    <p:sldId id="268" r:id="rId8"/>
    <p:sldId id="269" r:id="rId9"/>
    <p:sldId id="267" r:id="rId10"/>
    <p:sldId id="262" r:id="rId11"/>
    <p:sldId id="272" r:id="rId12"/>
    <p:sldId id="273" r:id="rId13"/>
    <p:sldId id="274" r:id="rId14"/>
    <p:sldId id="271" r:id="rId15"/>
    <p:sldId id="276" r:id="rId16"/>
    <p:sldId id="263" r:id="rId17"/>
    <p:sldId id="277" r:id="rId18"/>
    <p:sldId id="278" r:id="rId19"/>
    <p:sldId id="280" r:id="rId20"/>
    <p:sldId id="279" r:id="rId21"/>
    <p:sldId id="264" r:id="rId22"/>
    <p:sldId id="281" r:id="rId23"/>
    <p:sldId id="282" r:id="rId24"/>
    <p:sldId id="284" r:id="rId25"/>
    <p:sldId id="283" r:id="rId26"/>
    <p:sldId id="275" r:id="rId27"/>
    <p:sldId id="265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30B7"/>
    <a:srgbClr val="FC6841"/>
    <a:srgbClr val="3F2BB5"/>
    <a:srgbClr val="D72171"/>
    <a:srgbClr val="E64866"/>
    <a:srgbClr val="EE5058"/>
    <a:srgbClr val="F35C49"/>
    <a:srgbClr val="FD6743"/>
    <a:srgbClr val="F87038"/>
    <a:srgbClr val="A56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23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2602E-B1F5-4782-9019-85300BA76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18605" y="63996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" y="-17065"/>
            <a:ext cx="12447639" cy="6875066"/>
            <a:chOff x="1576982" y="-17065"/>
            <a:chExt cx="10812696" cy="691782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6982" y="-1"/>
              <a:ext cx="10615019" cy="6900757"/>
            </a:xfrm>
            <a:custGeom>
              <a:avLst/>
              <a:gdLst>
                <a:gd name="T0" fmla="*/ 0 w 5588"/>
                <a:gd name="T1" fmla="*/ 4 h 3604"/>
                <a:gd name="T2" fmla="*/ 336 w 5588"/>
                <a:gd name="T3" fmla="*/ 472 h 3604"/>
                <a:gd name="T4" fmla="*/ 560 w 5588"/>
                <a:gd name="T5" fmla="*/ 656 h 3604"/>
                <a:gd name="T6" fmla="*/ 1312 w 5588"/>
                <a:gd name="T7" fmla="*/ 984 h 3604"/>
                <a:gd name="T8" fmla="*/ 2008 w 5588"/>
                <a:gd name="T9" fmla="*/ 1080 h 3604"/>
                <a:gd name="T10" fmla="*/ 2488 w 5588"/>
                <a:gd name="T11" fmla="*/ 1144 h 3604"/>
                <a:gd name="T12" fmla="*/ 2904 w 5588"/>
                <a:gd name="T13" fmla="*/ 1272 h 3604"/>
                <a:gd name="T14" fmla="*/ 3168 w 5588"/>
                <a:gd name="T15" fmla="*/ 1456 h 3604"/>
                <a:gd name="T16" fmla="*/ 3400 w 5588"/>
                <a:gd name="T17" fmla="*/ 1864 h 3604"/>
                <a:gd name="T18" fmla="*/ 3624 w 5588"/>
                <a:gd name="T19" fmla="*/ 2240 h 3604"/>
                <a:gd name="T20" fmla="*/ 4072 w 5588"/>
                <a:gd name="T21" fmla="*/ 2808 h 3604"/>
                <a:gd name="T22" fmla="*/ 4912 w 5588"/>
                <a:gd name="T23" fmla="*/ 3400 h 3604"/>
                <a:gd name="T24" fmla="*/ 5588 w 5588"/>
                <a:gd name="T25" fmla="*/ 3604 h 3604"/>
                <a:gd name="T26" fmla="*/ 5588 w 5588"/>
                <a:gd name="T27" fmla="*/ 0 h 3604"/>
                <a:gd name="T28" fmla="*/ 0 w 5588"/>
                <a:gd name="T29" fmla="*/ 4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8" h="3604">
                  <a:moveTo>
                    <a:pt x="0" y="4"/>
                  </a:moveTo>
                  <a:cubicBezTo>
                    <a:pt x="59" y="126"/>
                    <a:pt x="162" y="302"/>
                    <a:pt x="336" y="472"/>
                  </a:cubicBezTo>
                  <a:cubicBezTo>
                    <a:pt x="358" y="493"/>
                    <a:pt x="437" y="570"/>
                    <a:pt x="560" y="656"/>
                  </a:cubicBezTo>
                  <a:cubicBezTo>
                    <a:pt x="620" y="698"/>
                    <a:pt x="883" y="877"/>
                    <a:pt x="1312" y="984"/>
                  </a:cubicBezTo>
                  <a:cubicBezTo>
                    <a:pt x="1484" y="1026"/>
                    <a:pt x="1658" y="1044"/>
                    <a:pt x="2008" y="1080"/>
                  </a:cubicBezTo>
                  <a:cubicBezTo>
                    <a:pt x="2153" y="1094"/>
                    <a:pt x="2288" y="1105"/>
                    <a:pt x="2488" y="1144"/>
                  </a:cubicBezTo>
                  <a:cubicBezTo>
                    <a:pt x="2712" y="1187"/>
                    <a:pt x="2817" y="1228"/>
                    <a:pt x="2904" y="1272"/>
                  </a:cubicBezTo>
                  <a:cubicBezTo>
                    <a:pt x="2976" y="1308"/>
                    <a:pt x="3074" y="1358"/>
                    <a:pt x="3168" y="1456"/>
                  </a:cubicBezTo>
                  <a:cubicBezTo>
                    <a:pt x="3278" y="1569"/>
                    <a:pt x="3294" y="1657"/>
                    <a:pt x="3400" y="1864"/>
                  </a:cubicBezTo>
                  <a:cubicBezTo>
                    <a:pt x="3467" y="1995"/>
                    <a:pt x="3521" y="2080"/>
                    <a:pt x="3624" y="2240"/>
                  </a:cubicBezTo>
                  <a:cubicBezTo>
                    <a:pt x="3688" y="2339"/>
                    <a:pt x="3840" y="2573"/>
                    <a:pt x="4072" y="2808"/>
                  </a:cubicBezTo>
                  <a:cubicBezTo>
                    <a:pt x="4442" y="3181"/>
                    <a:pt x="4820" y="3358"/>
                    <a:pt x="4912" y="3400"/>
                  </a:cubicBezTo>
                  <a:cubicBezTo>
                    <a:pt x="5172" y="3517"/>
                    <a:pt x="5409" y="3574"/>
                    <a:pt x="5588" y="3604"/>
                  </a:cubicBezTo>
                  <a:cubicBezTo>
                    <a:pt x="5588" y="2402"/>
                    <a:pt x="5588" y="1201"/>
                    <a:pt x="5588" y="0"/>
                  </a:cubicBezTo>
                  <a:cubicBezTo>
                    <a:pt x="3725" y="1"/>
                    <a:pt x="1863" y="2"/>
                    <a:pt x="0" y="4"/>
                  </a:cubicBezTo>
                  <a:close/>
                </a:path>
              </a:pathLst>
            </a:custGeom>
            <a:solidFill>
              <a:srgbClr val="F5F3FB"/>
            </a:solidFill>
            <a:ln w="111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420396" y="-17065"/>
              <a:ext cx="8771605" cy="6917822"/>
            </a:xfrm>
            <a:custGeom>
              <a:avLst/>
              <a:gdLst>
                <a:gd name="T0" fmla="*/ 0 w 4556"/>
                <a:gd name="T1" fmla="*/ 0 h 3600"/>
                <a:gd name="T2" fmla="*/ 210 w 4556"/>
                <a:gd name="T3" fmla="*/ 373 h 3600"/>
                <a:gd name="T4" fmla="*/ 456 w 4556"/>
                <a:gd name="T5" fmla="*/ 541 h 3600"/>
                <a:gd name="T6" fmla="*/ 834 w 4556"/>
                <a:gd name="T7" fmla="*/ 655 h 3600"/>
                <a:gd name="T8" fmla="*/ 1302 w 4556"/>
                <a:gd name="T9" fmla="*/ 721 h 3600"/>
                <a:gd name="T10" fmla="*/ 1704 w 4556"/>
                <a:gd name="T11" fmla="*/ 781 h 3600"/>
                <a:gd name="T12" fmla="*/ 2160 w 4556"/>
                <a:gd name="T13" fmla="*/ 1009 h 3600"/>
                <a:gd name="T14" fmla="*/ 2496 w 4556"/>
                <a:gd name="T15" fmla="*/ 1411 h 3600"/>
                <a:gd name="T16" fmla="*/ 2646 w 4556"/>
                <a:gd name="T17" fmla="*/ 1765 h 3600"/>
                <a:gd name="T18" fmla="*/ 2910 w 4556"/>
                <a:gd name="T19" fmla="*/ 2371 h 3600"/>
                <a:gd name="T20" fmla="*/ 3174 w 4556"/>
                <a:gd name="T21" fmla="*/ 2809 h 3600"/>
                <a:gd name="T22" fmla="*/ 3588 w 4556"/>
                <a:gd name="T23" fmla="*/ 3199 h 3600"/>
                <a:gd name="T24" fmla="*/ 4206 w 4556"/>
                <a:gd name="T25" fmla="*/ 3505 h 3600"/>
                <a:gd name="T26" fmla="*/ 4556 w 4556"/>
                <a:gd name="T27" fmla="*/ 3600 h 3600"/>
                <a:gd name="T28" fmla="*/ 4556 w 4556"/>
                <a:gd name="T29" fmla="*/ 0 h 3600"/>
                <a:gd name="T30" fmla="*/ 0 w 4556"/>
                <a:gd name="T31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56" h="3600">
                  <a:moveTo>
                    <a:pt x="0" y="0"/>
                  </a:moveTo>
                  <a:cubicBezTo>
                    <a:pt x="25" y="96"/>
                    <a:pt x="81" y="244"/>
                    <a:pt x="210" y="373"/>
                  </a:cubicBezTo>
                  <a:cubicBezTo>
                    <a:pt x="300" y="462"/>
                    <a:pt x="390" y="508"/>
                    <a:pt x="456" y="541"/>
                  </a:cubicBezTo>
                  <a:cubicBezTo>
                    <a:pt x="493" y="559"/>
                    <a:pt x="592" y="606"/>
                    <a:pt x="834" y="655"/>
                  </a:cubicBezTo>
                  <a:cubicBezTo>
                    <a:pt x="955" y="679"/>
                    <a:pt x="998" y="681"/>
                    <a:pt x="1302" y="721"/>
                  </a:cubicBezTo>
                  <a:cubicBezTo>
                    <a:pt x="1537" y="751"/>
                    <a:pt x="1655" y="767"/>
                    <a:pt x="1704" y="781"/>
                  </a:cubicBezTo>
                  <a:cubicBezTo>
                    <a:pt x="1956" y="852"/>
                    <a:pt x="2122" y="979"/>
                    <a:pt x="2160" y="1009"/>
                  </a:cubicBezTo>
                  <a:cubicBezTo>
                    <a:pt x="2348" y="1157"/>
                    <a:pt x="2444" y="1321"/>
                    <a:pt x="2496" y="1411"/>
                  </a:cubicBezTo>
                  <a:cubicBezTo>
                    <a:pt x="2542" y="1491"/>
                    <a:pt x="2542" y="1507"/>
                    <a:pt x="2646" y="1765"/>
                  </a:cubicBezTo>
                  <a:cubicBezTo>
                    <a:pt x="2763" y="2054"/>
                    <a:pt x="2822" y="2199"/>
                    <a:pt x="2910" y="2371"/>
                  </a:cubicBezTo>
                  <a:cubicBezTo>
                    <a:pt x="3001" y="2549"/>
                    <a:pt x="3061" y="2666"/>
                    <a:pt x="3174" y="2809"/>
                  </a:cubicBezTo>
                  <a:cubicBezTo>
                    <a:pt x="3217" y="2863"/>
                    <a:pt x="3357" y="3034"/>
                    <a:pt x="3588" y="3199"/>
                  </a:cubicBezTo>
                  <a:cubicBezTo>
                    <a:pt x="3834" y="3374"/>
                    <a:pt x="4057" y="3453"/>
                    <a:pt x="4206" y="3505"/>
                  </a:cubicBezTo>
                  <a:cubicBezTo>
                    <a:pt x="4346" y="3553"/>
                    <a:pt x="4468" y="3582"/>
                    <a:pt x="4556" y="3600"/>
                  </a:cubicBezTo>
                  <a:cubicBezTo>
                    <a:pt x="4556" y="2400"/>
                    <a:pt x="4556" y="1200"/>
                    <a:pt x="4556" y="0"/>
                  </a:cubicBezTo>
                  <a:cubicBezTo>
                    <a:pt x="3037" y="0"/>
                    <a:pt x="1519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3323B1"/>
                </a:gs>
                <a:gs pos="38000">
                  <a:srgbClr val="613EC2"/>
                </a:gs>
                <a:gs pos="18000">
                  <a:srgbClr val="4F35B9"/>
                </a:gs>
                <a:gs pos="67000">
                  <a:srgbClr val="9456D4"/>
                </a:gs>
                <a:gs pos="100000">
                  <a:srgbClr val="A561DC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806198" y="346256"/>
              <a:ext cx="4583480" cy="4019267"/>
            </a:xfrm>
            <a:custGeom>
              <a:avLst/>
              <a:gdLst>
                <a:gd name="T0" fmla="*/ 0 w 2412"/>
                <a:gd name="T1" fmla="*/ 0 h 2120"/>
                <a:gd name="T2" fmla="*/ 520 w 2412"/>
                <a:gd name="T3" fmla="*/ 48 h 2120"/>
                <a:gd name="T4" fmla="*/ 1436 w 2412"/>
                <a:gd name="T5" fmla="*/ 284 h 2120"/>
                <a:gd name="T6" fmla="*/ 1968 w 2412"/>
                <a:gd name="T7" fmla="*/ 668 h 2120"/>
                <a:gd name="T8" fmla="*/ 2224 w 2412"/>
                <a:gd name="T9" fmla="*/ 1044 h 2120"/>
                <a:gd name="T10" fmla="*/ 2412 w 2412"/>
                <a:gd name="T11" fmla="*/ 1608 h 2120"/>
                <a:gd name="T12" fmla="*/ 1340 w 2412"/>
                <a:gd name="T13" fmla="*/ 2120 h 2120"/>
                <a:gd name="T14" fmla="*/ 1028 w 2412"/>
                <a:gd name="T15" fmla="*/ 1104 h 2120"/>
                <a:gd name="T16" fmla="*/ 0 w 2412"/>
                <a:gd name="T17" fmla="*/ 0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2" h="2120">
                  <a:moveTo>
                    <a:pt x="0" y="0"/>
                  </a:moveTo>
                  <a:cubicBezTo>
                    <a:pt x="124" y="5"/>
                    <a:pt x="304" y="17"/>
                    <a:pt x="520" y="48"/>
                  </a:cubicBezTo>
                  <a:cubicBezTo>
                    <a:pt x="873" y="98"/>
                    <a:pt x="1134" y="135"/>
                    <a:pt x="1436" y="284"/>
                  </a:cubicBezTo>
                  <a:cubicBezTo>
                    <a:pt x="1561" y="345"/>
                    <a:pt x="1770" y="450"/>
                    <a:pt x="1968" y="668"/>
                  </a:cubicBezTo>
                  <a:cubicBezTo>
                    <a:pt x="2108" y="821"/>
                    <a:pt x="2184" y="966"/>
                    <a:pt x="2224" y="1044"/>
                  </a:cubicBezTo>
                  <a:cubicBezTo>
                    <a:pt x="2339" y="1265"/>
                    <a:pt x="2389" y="1468"/>
                    <a:pt x="2412" y="1608"/>
                  </a:cubicBezTo>
                  <a:cubicBezTo>
                    <a:pt x="2055" y="1778"/>
                    <a:pt x="1698" y="1949"/>
                    <a:pt x="1340" y="2120"/>
                  </a:cubicBezTo>
                  <a:cubicBezTo>
                    <a:pt x="1312" y="1872"/>
                    <a:pt x="1238" y="1502"/>
                    <a:pt x="1028" y="1104"/>
                  </a:cubicBezTo>
                  <a:cubicBezTo>
                    <a:pt x="705" y="490"/>
                    <a:pt x="239" y="1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43C4">
                    <a:alpha val="10000"/>
                  </a:srgbClr>
                </a:gs>
                <a:gs pos="38000">
                  <a:srgbClr val="7E4BCA">
                    <a:alpha val="58000"/>
                  </a:srgbClr>
                </a:gs>
                <a:gs pos="18000">
                  <a:srgbClr val="7747C7">
                    <a:alpha val="73000"/>
                  </a:srgbClr>
                </a:gs>
                <a:gs pos="60000">
                  <a:srgbClr val="824FCD"/>
                </a:gs>
                <a:gs pos="81000">
                  <a:srgbClr val="824FCD">
                    <a:alpha val="0"/>
                  </a:srgbClr>
                </a:gs>
              </a:gsLst>
              <a:lin ang="2700000" scaled="1"/>
              <a:tileRect/>
            </a:gra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988398" y="5148266"/>
            <a:ext cx="1594484" cy="4851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92ppt.net</a:t>
            </a:r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4713" y="3097630"/>
            <a:ext cx="5724644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简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约时尚工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作汇报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195" y="4183243"/>
            <a:ext cx="667271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There are moments in life when you miss someone so much that you just want to pick them from your dreams and hug them for real!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4713" y="2149196"/>
            <a:ext cx="140775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20XX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split orient="vert"/>
      </p:transition>
    </mc:Choice>
    <mc:Fallback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5d839b4-bb22-422b-9edd-0f468d6065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40805" y="1945516"/>
            <a:ext cx="9110390" cy="4067841"/>
            <a:chOff x="863604" y="1340768"/>
            <a:chExt cx="10464792" cy="4672589"/>
          </a:xfrm>
        </p:grpSpPr>
        <p:grpSp>
          <p:nvGrpSpPr>
            <p:cNvPr id="4" name="i$ḷîḓè"/>
            <p:cNvGrpSpPr/>
            <p:nvPr/>
          </p:nvGrpSpPr>
          <p:grpSpPr>
            <a:xfrm>
              <a:off x="3531747" y="2420888"/>
              <a:ext cx="2328136" cy="2428822"/>
              <a:chOff x="3436263" y="2420888"/>
              <a:chExt cx="2328136" cy="2428822"/>
            </a:xfrm>
          </p:grpSpPr>
          <p:sp>
            <p:nvSpPr>
              <p:cNvPr id="44" name="iṣlîḑê"/>
              <p:cNvSpPr/>
              <p:nvPr/>
            </p:nvSpPr>
            <p:spPr bwMode="auto">
              <a:xfrm>
                <a:off x="3436263" y="2420888"/>
                <a:ext cx="2328136" cy="2428822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iṧļíďe"/>
              <p:cNvSpPr/>
              <p:nvPr/>
            </p:nvSpPr>
            <p:spPr bwMode="auto">
              <a:xfrm>
                <a:off x="3588321" y="2581166"/>
                <a:ext cx="2024020" cy="2088747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iśļiḑé"/>
              <p:cNvSpPr/>
              <p:nvPr/>
            </p:nvSpPr>
            <p:spPr bwMode="auto">
              <a:xfrm>
                <a:off x="3831819" y="2540070"/>
                <a:ext cx="1537021" cy="46131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0000" tIns="46800" rIns="90000" bIns="46800" anchor="ctr" anchorCtr="1" compatLnSpc="1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7" name="iṡḷîḋé"/>
              <p:cNvGrpSpPr/>
              <p:nvPr/>
            </p:nvGrpSpPr>
            <p:grpSpPr>
              <a:xfrm>
                <a:off x="3748367" y="3298874"/>
                <a:ext cx="1703928" cy="741782"/>
                <a:chOff x="2575587" y="2439022"/>
                <a:chExt cx="2108063" cy="917717"/>
              </a:xfrm>
            </p:grpSpPr>
            <p:sp>
              <p:nvSpPr>
                <p:cNvPr id="48" name="îsļïḓè"/>
                <p:cNvSpPr txBox="1"/>
                <p:nvPr/>
              </p:nvSpPr>
              <p:spPr bwMode="auto">
                <a:xfrm>
                  <a:off x="2575587" y="2943859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fontScale="85000" lnSpcReduction="2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îṧlîḍé"/>
                <p:cNvSpPr/>
                <p:nvPr/>
              </p:nvSpPr>
              <p:spPr bwMode="auto">
                <a:xfrm>
                  <a:off x="3409224" y="2439022"/>
                  <a:ext cx="461080" cy="339517"/>
                </a:xfrm>
                <a:custGeom>
                  <a:avLst/>
                  <a:gdLst>
                    <a:gd name="T0" fmla="*/ 3344 w 5590"/>
                    <a:gd name="T1" fmla="*/ 549 h 4122"/>
                    <a:gd name="T2" fmla="*/ 2246 w 5590"/>
                    <a:gd name="T3" fmla="*/ 549 h 4122"/>
                    <a:gd name="T4" fmla="*/ 2795 w 5590"/>
                    <a:gd name="T5" fmla="*/ 240 h 4122"/>
                    <a:gd name="T6" fmla="*/ 2795 w 5590"/>
                    <a:gd name="T7" fmla="*/ 859 h 4122"/>
                    <a:gd name="T8" fmla="*/ 2795 w 5590"/>
                    <a:gd name="T9" fmla="*/ 240 h 4122"/>
                    <a:gd name="T10" fmla="*/ 5470 w 5590"/>
                    <a:gd name="T11" fmla="*/ 4122 h 4122"/>
                    <a:gd name="T12" fmla="*/ 0 w 5590"/>
                    <a:gd name="T13" fmla="*/ 4002 h 4122"/>
                    <a:gd name="T14" fmla="*/ 5470 w 5590"/>
                    <a:gd name="T15" fmla="*/ 3882 h 4122"/>
                    <a:gd name="T16" fmla="*/ 917 w 5590"/>
                    <a:gd name="T17" fmla="*/ 1194 h 4122"/>
                    <a:gd name="T18" fmla="*/ 1144 w 5590"/>
                    <a:gd name="T19" fmla="*/ 1115 h 4122"/>
                    <a:gd name="T20" fmla="*/ 4344 w 5590"/>
                    <a:gd name="T21" fmla="*/ 1411 h 4122"/>
                    <a:gd name="T22" fmla="*/ 4599 w 5590"/>
                    <a:gd name="T23" fmla="*/ 1041 h 4122"/>
                    <a:gd name="T24" fmla="*/ 4544 w 5590"/>
                    <a:gd name="T25" fmla="*/ 1568 h 4122"/>
                    <a:gd name="T26" fmla="*/ 4487 w 5590"/>
                    <a:gd name="T27" fmla="*/ 1637 h 4122"/>
                    <a:gd name="T28" fmla="*/ 4429 w 5590"/>
                    <a:gd name="T29" fmla="*/ 1651 h 4122"/>
                    <a:gd name="T30" fmla="*/ 1165 w 5590"/>
                    <a:gd name="T31" fmla="*/ 1651 h 4122"/>
                    <a:gd name="T32" fmla="*/ 1106 w 5590"/>
                    <a:gd name="T33" fmla="*/ 1638 h 4122"/>
                    <a:gd name="T34" fmla="*/ 1054 w 5590"/>
                    <a:gd name="T35" fmla="*/ 1585 h 4122"/>
                    <a:gd name="T36" fmla="*/ 917 w 5590"/>
                    <a:gd name="T37" fmla="*/ 1194 h 4122"/>
                    <a:gd name="T38" fmla="*/ 1539 w 5590"/>
                    <a:gd name="T39" fmla="*/ 3355 h 4122"/>
                    <a:gd name="T40" fmla="*/ 2675 w 5590"/>
                    <a:gd name="T41" fmla="*/ 1947 h 4122"/>
                    <a:gd name="T42" fmla="*/ 2915 w 5590"/>
                    <a:gd name="T43" fmla="*/ 1947 h 4122"/>
                    <a:gd name="T44" fmla="*/ 4051 w 5590"/>
                    <a:gd name="T45" fmla="*/ 3355 h 4122"/>
                    <a:gd name="T46" fmla="*/ 3301 w 5590"/>
                    <a:gd name="T47" fmla="*/ 3198 h 4122"/>
                    <a:gd name="T48" fmla="*/ 3301 w 5590"/>
                    <a:gd name="T49" fmla="*/ 2958 h 4122"/>
                    <a:gd name="T50" fmla="*/ 4104 w 5590"/>
                    <a:gd name="T51" fmla="*/ 2960 h 4122"/>
                    <a:gd name="T52" fmla="*/ 4187 w 5590"/>
                    <a:gd name="T53" fmla="*/ 3019 h 4122"/>
                    <a:gd name="T54" fmla="*/ 4332 w 5590"/>
                    <a:gd name="T55" fmla="*/ 3433 h 4122"/>
                    <a:gd name="T56" fmla="*/ 4338 w 5590"/>
                    <a:gd name="T57" fmla="*/ 3497 h 4122"/>
                    <a:gd name="T58" fmla="*/ 4279 w 5590"/>
                    <a:gd name="T59" fmla="*/ 3580 h 4122"/>
                    <a:gd name="T60" fmla="*/ 4217 w 5590"/>
                    <a:gd name="T61" fmla="*/ 3595 h 4122"/>
                    <a:gd name="T62" fmla="*/ 2793 w 5590"/>
                    <a:gd name="T63" fmla="*/ 3595 h 4122"/>
                    <a:gd name="T64" fmla="*/ 1370 w 5590"/>
                    <a:gd name="T65" fmla="*/ 3595 h 4122"/>
                    <a:gd name="T66" fmla="*/ 1250 w 5590"/>
                    <a:gd name="T67" fmla="*/ 3475 h 4122"/>
                    <a:gd name="T68" fmla="*/ 1393 w 5590"/>
                    <a:gd name="T69" fmla="*/ 3041 h 4122"/>
                    <a:gd name="T70" fmla="*/ 1438 w 5590"/>
                    <a:gd name="T71" fmla="*/ 2980 h 4122"/>
                    <a:gd name="T72" fmla="*/ 1510 w 5590"/>
                    <a:gd name="T73" fmla="*/ 2958 h 4122"/>
                    <a:gd name="T74" fmla="*/ 2409 w 5590"/>
                    <a:gd name="T75" fmla="*/ 3078 h 4122"/>
                    <a:gd name="T76" fmla="*/ 1593 w 5590"/>
                    <a:gd name="T77" fmla="*/ 3198 h 4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90" h="4122">
                      <a:moveTo>
                        <a:pt x="2795" y="1099"/>
                      </a:moveTo>
                      <a:cubicBezTo>
                        <a:pt x="3098" y="1099"/>
                        <a:pt x="3344" y="852"/>
                        <a:pt x="3344" y="549"/>
                      </a:cubicBezTo>
                      <a:cubicBezTo>
                        <a:pt x="3344" y="246"/>
                        <a:pt x="3098" y="0"/>
                        <a:pt x="2795" y="0"/>
                      </a:cubicBezTo>
                      <a:cubicBezTo>
                        <a:pt x="2492" y="0"/>
                        <a:pt x="2246" y="246"/>
                        <a:pt x="2246" y="549"/>
                      </a:cubicBezTo>
                      <a:cubicBezTo>
                        <a:pt x="2246" y="852"/>
                        <a:pt x="2492" y="1099"/>
                        <a:pt x="2795" y="1099"/>
                      </a:cubicBezTo>
                      <a:close/>
                      <a:moveTo>
                        <a:pt x="2795" y="240"/>
                      </a:moveTo>
                      <a:cubicBezTo>
                        <a:pt x="2966" y="240"/>
                        <a:pt x="3104" y="379"/>
                        <a:pt x="3104" y="549"/>
                      </a:cubicBezTo>
                      <a:cubicBezTo>
                        <a:pt x="3104" y="720"/>
                        <a:pt x="2966" y="859"/>
                        <a:pt x="2795" y="859"/>
                      </a:cubicBezTo>
                      <a:cubicBezTo>
                        <a:pt x="2624" y="859"/>
                        <a:pt x="2486" y="720"/>
                        <a:pt x="2486" y="549"/>
                      </a:cubicBezTo>
                      <a:cubicBezTo>
                        <a:pt x="2486" y="379"/>
                        <a:pt x="2625" y="240"/>
                        <a:pt x="2795" y="240"/>
                      </a:cubicBezTo>
                      <a:close/>
                      <a:moveTo>
                        <a:pt x="5590" y="4002"/>
                      </a:moveTo>
                      <a:cubicBezTo>
                        <a:pt x="5590" y="4068"/>
                        <a:pt x="5536" y="4122"/>
                        <a:pt x="5470" y="4122"/>
                      </a:cubicBezTo>
                      <a:lnTo>
                        <a:pt x="120" y="4122"/>
                      </a:lnTo>
                      <a:cubicBezTo>
                        <a:pt x="54" y="4122"/>
                        <a:pt x="0" y="4068"/>
                        <a:pt x="0" y="4002"/>
                      </a:cubicBezTo>
                      <a:cubicBezTo>
                        <a:pt x="0" y="3936"/>
                        <a:pt x="54" y="3882"/>
                        <a:pt x="120" y="3882"/>
                      </a:cubicBezTo>
                      <a:lnTo>
                        <a:pt x="5470" y="3882"/>
                      </a:lnTo>
                      <a:cubicBezTo>
                        <a:pt x="5536" y="3882"/>
                        <a:pt x="5590" y="3936"/>
                        <a:pt x="5590" y="4002"/>
                      </a:cubicBezTo>
                      <a:close/>
                      <a:moveTo>
                        <a:pt x="917" y="1194"/>
                      </a:moveTo>
                      <a:cubicBezTo>
                        <a:pt x="896" y="1131"/>
                        <a:pt x="929" y="1063"/>
                        <a:pt x="992" y="1041"/>
                      </a:cubicBezTo>
                      <a:cubicBezTo>
                        <a:pt x="1054" y="1020"/>
                        <a:pt x="1123" y="1053"/>
                        <a:pt x="1144" y="1115"/>
                      </a:cubicBezTo>
                      <a:lnTo>
                        <a:pt x="1246" y="1411"/>
                      </a:lnTo>
                      <a:lnTo>
                        <a:pt x="4344" y="1411"/>
                      </a:lnTo>
                      <a:lnTo>
                        <a:pt x="4446" y="1115"/>
                      </a:lnTo>
                      <a:cubicBezTo>
                        <a:pt x="4468" y="1053"/>
                        <a:pt x="4536" y="1020"/>
                        <a:pt x="4599" y="1041"/>
                      </a:cubicBezTo>
                      <a:cubicBezTo>
                        <a:pt x="4661" y="1063"/>
                        <a:pt x="4694" y="1131"/>
                        <a:pt x="4673" y="1194"/>
                      </a:cubicBezTo>
                      <a:lnTo>
                        <a:pt x="4544" y="1568"/>
                      </a:lnTo>
                      <a:cubicBezTo>
                        <a:pt x="4542" y="1574"/>
                        <a:pt x="4539" y="1580"/>
                        <a:pt x="4536" y="1586"/>
                      </a:cubicBezTo>
                      <a:cubicBezTo>
                        <a:pt x="4525" y="1608"/>
                        <a:pt x="4508" y="1625"/>
                        <a:pt x="4487" y="1637"/>
                      </a:cubicBezTo>
                      <a:cubicBezTo>
                        <a:pt x="4480" y="1640"/>
                        <a:pt x="4473" y="1644"/>
                        <a:pt x="4465" y="1646"/>
                      </a:cubicBezTo>
                      <a:cubicBezTo>
                        <a:pt x="4454" y="1650"/>
                        <a:pt x="4442" y="1651"/>
                        <a:pt x="4429" y="1651"/>
                      </a:cubicBezTo>
                      <a:cubicBezTo>
                        <a:pt x="4428" y="1651"/>
                        <a:pt x="4427" y="1651"/>
                        <a:pt x="4426" y="1651"/>
                      </a:cubicBezTo>
                      <a:lnTo>
                        <a:pt x="1165" y="1651"/>
                      </a:lnTo>
                      <a:cubicBezTo>
                        <a:pt x="1150" y="1652"/>
                        <a:pt x="1136" y="1650"/>
                        <a:pt x="1123" y="1645"/>
                      </a:cubicBezTo>
                      <a:cubicBezTo>
                        <a:pt x="1117" y="1643"/>
                        <a:pt x="1112" y="1641"/>
                        <a:pt x="1106" y="1638"/>
                      </a:cubicBezTo>
                      <a:cubicBezTo>
                        <a:pt x="1106" y="1638"/>
                        <a:pt x="1106" y="1638"/>
                        <a:pt x="1106" y="1638"/>
                      </a:cubicBezTo>
                      <a:cubicBezTo>
                        <a:pt x="1084" y="1627"/>
                        <a:pt x="1065" y="1609"/>
                        <a:pt x="1054" y="1585"/>
                      </a:cubicBezTo>
                      <a:cubicBezTo>
                        <a:pt x="1051" y="1580"/>
                        <a:pt x="1048" y="1574"/>
                        <a:pt x="1047" y="1568"/>
                      </a:cubicBezTo>
                      <a:lnTo>
                        <a:pt x="917" y="1194"/>
                      </a:lnTo>
                      <a:close/>
                      <a:moveTo>
                        <a:pt x="1593" y="3198"/>
                      </a:moveTo>
                      <a:lnTo>
                        <a:pt x="1539" y="3355"/>
                      </a:lnTo>
                      <a:lnTo>
                        <a:pt x="2675" y="3355"/>
                      </a:lnTo>
                      <a:lnTo>
                        <a:pt x="2675" y="1947"/>
                      </a:lnTo>
                      <a:cubicBezTo>
                        <a:pt x="2675" y="1881"/>
                        <a:pt x="2729" y="1827"/>
                        <a:pt x="2795" y="1827"/>
                      </a:cubicBezTo>
                      <a:cubicBezTo>
                        <a:pt x="2861" y="1827"/>
                        <a:pt x="2915" y="1881"/>
                        <a:pt x="2915" y="1947"/>
                      </a:cubicBezTo>
                      <a:lnTo>
                        <a:pt x="2915" y="3355"/>
                      </a:lnTo>
                      <a:lnTo>
                        <a:pt x="4051" y="3355"/>
                      </a:lnTo>
                      <a:lnTo>
                        <a:pt x="3997" y="3198"/>
                      </a:lnTo>
                      <a:lnTo>
                        <a:pt x="3301" y="3198"/>
                      </a:lnTo>
                      <a:cubicBezTo>
                        <a:pt x="3235" y="3198"/>
                        <a:pt x="3181" y="3144"/>
                        <a:pt x="3181" y="3078"/>
                      </a:cubicBezTo>
                      <a:cubicBezTo>
                        <a:pt x="3181" y="3011"/>
                        <a:pt x="3235" y="2958"/>
                        <a:pt x="3301" y="2958"/>
                      </a:cubicBezTo>
                      <a:lnTo>
                        <a:pt x="4080" y="2958"/>
                      </a:lnTo>
                      <a:cubicBezTo>
                        <a:pt x="4088" y="2957"/>
                        <a:pt x="4096" y="2958"/>
                        <a:pt x="4104" y="2960"/>
                      </a:cubicBezTo>
                      <a:cubicBezTo>
                        <a:pt x="4122" y="2963"/>
                        <a:pt x="4138" y="2970"/>
                        <a:pt x="4151" y="2979"/>
                      </a:cubicBezTo>
                      <a:cubicBezTo>
                        <a:pt x="4166" y="2989"/>
                        <a:pt x="4178" y="3003"/>
                        <a:pt x="4187" y="3019"/>
                      </a:cubicBezTo>
                      <a:cubicBezTo>
                        <a:pt x="4191" y="3026"/>
                        <a:pt x="4194" y="3033"/>
                        <a:pt x="4197" y="3041"/>
                      </a:cubicBezTo>
                      <a:lnTo>
                        <a:pt x="4332" y="3433"/>
                      </a:lnTo>
                      <a:cubicBezTo>
                        <a:pt x="4335" y="3440"/>
                        <a:pt x="4337" y="3448"/>
                        <a:pt x="4338" y="3455"/>
                      </a:cubicBezTo>
                      <a:cubicBezTo>
                        <a:pt x="4340" y="3469"/>
                        <a:pt x="4340" y="3483"/>
                        <a:pt x="4338" y="3497"/>
                      </a:cubicBezTo>
                      <a:cubicBezTo>
                        <a:pt x="4335" y="3514"/>
                        <a:pt x="4327" y="3531"/>
                        <a:pt x="4317" y="3545"/>
                      </a:cubicBezTo>
                      <a:cubicBezTo>
                        <a:pt x="4307" y="3559"/>
                        <a:pt x="4294" y="3571"/>
                        <a:pt x="4279" y="3580"/>
                      </a:cubicBezTo>
                      <a:cubicBezTo>
                        <a:pt x="4267" y="3586"/>
                        <a:pt x="4253" y="3591"/>
                        <a:pt x="4239" y="3594"/>
                      </a:cubicBezTo>
                      <a:cubicBezTo>
                        <a:pt x="4232" y="3595"/>
                        <a:pt x="4224" y="3595"/>
                        <a:pt x="4217" y="3595"/>
                      </a:cubicBezTo>
                      <a:lnTo>
                        <a:pt x="2798" y="3595"/>
                      </a:lnTo>
                      <a:cubicBezTo>
                        <a:pt x="2796" y="3595"/>
                        <a:pt x="2794" y="3595"/>
                        <a:pt x="2793" y="3595"/>
                      </a:cubicBezTo>
                      <a:lnTo>
                        <a:pt x="1373" y="3595"/>
                      </a:lnTo>
                      <a:cubicBezTo>
                        <a:pt x="1372" y="3595"/>
                        <a:pt x="1371" y="3595"/>
                        <a:pt x="1370" y="3595"/>
                      </a:cubicBezTo>
                      <a:cubicBezTo>
                        <a:pt x="1365" y="3595"/>
                        <a:pt x="1359" y="3595"/>
                        <a:pt x="1354" y="3594"/>
                      </a:cubicBezTo>
                      <a:cubicBezTo>
                        <a:pt x="1295" y="3586"/>
                        <a:pt x="1250" y="3536"/>
                        <a:pt x="1250" y="3475"/>
                      </a:cubicBezTo>
                      <a:cubicBezTo>
                        <a:pt x="1250" y="3460"/>
                        <a:pt x="1253" y="3445"/>
                        <a:pt x="1258" y="3432"/>
                      </a:cubicBezTo>
                      <a:lnTo>
                        <a:pt x="1393" y="3041"/>
                      </a:lnTo>
                      <a:cubicBezTo>
                        <a:pt x="1396" y="3033"/>
                        <a:pt x="1399" y="3026"/>
                        <a:pt x="1403" y="3019"/>
                      </a:cubicBezTo>
                      <a:cubicBezTo>
                        <a:pt x="1412" y="3003"/>
                        <a:pt x="1424" y="2990"/>
                        <a:pt x="1438" y="2980"/>
                      </a:cubicBezTo>
                      <a:cubicBezTo>
                        <a:pt x="1452" y="2970"/>
                        <a:pt x="1468" y="2963"/>
                        <a:pt x="1486" y="2960"/>
                      </a:cubicBezTo>
                      <a:cubicBezTo>
                        <a:pt x="1494" y="2958"/>
                        <a:pt x="1502" y="2957"/>
                        <a:pt x="1510" y="2958"/>
                      </a:cubicBezTo>
                      <a:lnTo>
                        <a:pt x="2289" y="2958"/>
                      </a:lnTo>
                      <a:cubicBezTo>
                        <a:pt x="2355" y="2958"/>
                        <a:pt x="2409" y="3011"/>
                        <a:pt x="2409" y="3078"/>
                      </a:cubicBezTo>
                      <a:cubicBezTo>
                        <a:pt x="2409" y="3144"/>
                        <a:pt x="2355" y="3198"/>
                        <a:pt x="2289" y="3198"/>
                      </a:cubicBezTo>
                      <a:lnTo>
                        <a:pt x="1593" y="319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íṥľïḑé"/>
            <p:cNvGrpSpPr/>
            <p:nvPr/>
          </p:nvGrpSpPr>
          <p:grpSpPr>
            <a:xfrm>
              <a:off x="6332116" y="2420888"/>
              <a:ext cx="2328136" cy="2428822"/>
              <a:chOff x="6181333" y="2420888"/>
              <a:chExt cx="2328136" cy="2428822"/>
            </a:xfrm>
          </p:grpSpPr>
          <p:sp>
            <p:nvSpPr>
              <p:cNvPr id="38" name="íS1ïḓe"/>
              <p:cNvSpPr/>
              <p:nvPr/>
            </p:nvSpPr>
            <p:spPr bwMode="auto">
              <a:xfrm>
                <a:off x="6181333" y="2420888"/>
                <a:ext cx="2328136" cy="2428822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íslíḑê"/>
              <p:cNvSpPr/>
              <p:nvPr/>
            </p:nvSpPr>
            <p:spPr bwMode="auto">
              <a:xfrm>
                <a:off x="6333391" y="2581166"/>
                <a:ext cx="2024020" cy="2088747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iŝḷiḑe"/>
              <p:cNvSpPr/>
              <p:nvPr/>
            </p:nvSpPr>
            <p:spPr bwMode="auto">
              <a:xfrm>
                <a:off x="6576889" y="2540070"/>
                <a:ext cx="1537021" cy="46131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vert="horz" wrap="none" lIns="90000" tIns="46800" rIns="90000" bIns="46800" anchor="ctr" anchorCtr="1" compatLnSpc="1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1" name="íṥľíḓê"/>
              <p:cNvGrpSpPr/>
              <p:nvPr/>
            </p:nvGrpSpPr>
            <p:grpSpPr>
              <a:xfrm>
                <a:off x="6493437" y="3249987"/>
                <a:ext cx="1703928" cy="790667"/>
                <a:chOff x="2575587" y="2378543"/>
                <a:chExt cx="2108063" cy="978197"/>
              </a:xfrm>
            </p:grpSpPr>
            <p:sp>
              <p:nvSpPr>
                <p:cNvPr id="42" name="îşľïdê"/>
                <p:cNvSpPr txBox="1"/>
                <p:nvPr/>
              </p:nvSpPr>
              <p:spPr bwMode="auto">
                <a:xfrm>
                  <a:off x="2575587" y="2943860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fontScale="85000" lnSpcReduction="2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íṡḻïdê"/>
                <p:cNvSpPr/>
                <p:nvPr/>
              </p:nvSpPr>
              <p:spPr bwMode="auto">
                <a:xfrm>
                  <a:off x="3409224" y="2378543"/>
                  <a:ext cx="461080" cy="46047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rgbClr val="4730B7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iŝliḍè"/>
            <p:cNvGrpSpPr/>
            <p:nvPr/>
          </p:nvGrpSpPr>
          <p:grpSpPr>
            <a:xfrm>
              <a:off x="863604" y="1340768"/>
              <a:ext cx="2195910" cy="4672589"/>
              <a:chOff x="762350" y="1340768"/>
              <a:chExt cx="2195910" cy="4672589"/>
            </a:xfrm>
          </p:grpSpPr>
          <p:grpSp>
            <p:nvGrpSpPr>
              <p:cNvPr id="23" name="ïśḷïďé"/>
              <p:cNvGrpSpPr/>
              <p:nvPr/>
            </p:nvGrpSpPr>
            <p:grpSpPr>
              <a:xfrm>
                <a:off x="762350" y="1340768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6" name="îṣľïďê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ïṡļîďè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ïṣlîḋê"/>
              <p:cNvGrpSpPr/>
              <p:nvPr/>
            </p:nvGrpSpPr>
            <p:grpSpPr>
              <a:xfrm>
                <a:off x="762350" y="2595452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4" name="íṡļîḑe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ṩliďè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ïSlîḋè"/>
              <p:cNvGrpSpPr/>
              <p:nvPr/>
            </p:nvGrpSpPr>
            <p:grpSpPr>
              <a:xfrm>
                <a:off x="762350" y="3850136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2" name="iṩḻíḍè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iṩ1íḓê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iṩ1ïḓè"/>
              <p:cNvGrpSpPr/>
              <p:nvPr/>
            </p:nvGrpSpPr>
            <p:grpSpPr>
              <a:xfrm>
                <a:off x="762350" y="5104819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0" name="îśḷïde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s1iḍé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762350" y="2420888"/>
                <a:ext cx="2088232" cy="0"/>
              </a:xfrm>
              <a:prstGeom prst="line">
                <a:avLst/>
              </a:prstGeom>
              <a:ln w="3175" cap="rnd">
                <a:solidFill>
                  <a:srgbClr val="FC684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762350" y="3664472"/>
                <a:ext cx="2088232" cy="0"/>
              </a:xfrm>
              <a:prstGeom prst="line">
                <a:avLst/>
              </a:prstGeom>
              <a:ln w="3175" cap="rnd">
                <a:solidFill>
                  <a:srgbClr val="FC684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762350" y="4889768"/>
                <a:ext cx="2088232" cy="0"/>
              </a:xfrm>
              <a:prstGeom prst="line">
                <a:avLst/>
              </a:prstGeom>
              <a:ln w="3175" cap="rnd">
                <a:solidFill>
                  <a:srgbClr val="FC684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ïşľïḑe"/>
            <p:cNvGrpSpPr/>
            <p:nvPr/>
          </p:nvGrpSpPr>
          <p:grpSpPr>
            <a:xfrm>
              <a:off x="9132486" y="1340768"/>
              <a:ext cx="2195910" cy="4672589"/>
              <a:chOff x="9031232" y="1340768"/>
              <a:chExt cx="2195910" cy="4672589"/>
            </a:xfrm>
          </p:grpSpPr>
          <p:grpSp>
            <p:nvGrpSpPr>
              <p:cNvPr id="8" name="išḻíḓê"/>
              <p:cNvGrpSpPr/>
              <p:nvPr/>
            </p:nvGrpSpPr>
            <p:grpSpPr>
              <a:xfrm>
                <a:off x="9031232" y="1340768"/>
                <a:ext cx="2195910" cy="908538"/>
                <a:chOff x="1268227" y="1619185"/>
                <a:chExt cx="2195910" cy="908538"/>
              </a:xfrm>
            </p:grpSpPr>
            <p:sp>
              <p:nvSpPr>
                <p:cNvPr id="21" name="iṧḷîḋé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śļïḓé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ïṩļïďê"/>
              <p:cNvGrpSpPr/>
              <p:nvPr/>
            </p:nvGrpSpPr>
            <p:grpSpPr>
              <a:xfrm>
                <a:off x="9031232" y="2595452"/>
                <a:ext cx="2195910" cy="908538"/>
                <a:chOff x="1268227" y="1619185"/>
                <a:chExt cx="2195910" cy="908538"/>
              </a:xfrm>
            </p:grpSpPr>
            <p:sp>
              <p:nvSpPr>
                <p:cNvPr id="19" name="ïŝḻíḍè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iSļîdè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íŝlîḋé"/>
              <p:cNvGrpSpPr/>
              <p:nvPr/>
            </p:nvGrpSpPr>
            <p:grpSpPr>
              <a:xfrm>
                <a:off x="9031232" y="3850136"/>
                <a:ext cx="2195910" cy="908538"/>
                <a:chOff x="1268227" y="1619185"/>
                <a:chExt cx="2195910" cy="908538"/>
              </a:xfrm>
            </p:grpSpPr>
            <p:sp>
              <p:nvSpPr>
                <p:cNvPr id="17" name="íŝliḓê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ís1íḋé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îṥľïde"/>
              <p:cNvGrpSpPr/>
              <p:nvPr/>
            </p:nvGrpSpPr>
            <p:grpSpPr>
              <a:xfrm>
                <a:off x="9031232" y="5104819"/>
                <a:ext cx="2195910" cy="908538"/>
                <a:chOff x="1268227" y="1619185"/>
                <a:chExt cx="2195910" cy="908538"/>
              </a:xfrm>
            </p:grpSpPr>
            <p:sp>
              <p:nvSpPr>
                <p:cNvPr id="15" name="îṩlîďé"/>
                <p:cNvSpPr/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en-US" altLang="zh-CN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 （建议使用主题字体）</a:t>
                  </a:r>
                  <a:endPara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íṣľiďè"/>
                <p:cNvSpPr txBox="1"/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fontScale="92500" lnSpcReduction="2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2" name="直接连接符 11"/>
              <p:cNvCxnSpPr/>
              <p:nvPr/>
            </p:nvCxnSpPr>
            <p:spPr>
              <a:xfrm>
                <a:off x="9138910" y="2420888"/>
                <a:ext cx="2088232" cy="0"/>
              </a:xfrm>
              <a:prstGeom prst="line">
                <a:avLst/>
              </a:prstGeom>
              <a:ln w="3175" cap="rnd">
                <a:solidFill>
                  <a:srgbClr val="4730B7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138910" y="3664472"/>
                <a:ext cx="2088232" cy="0"/>
              </a:xfrm>
              <a:prstGeom prst="line">
                <a:avLst/>
              </a:prstGeom>
              <a:ln w="3175" cap="rnd">
                <a:solidFill>
                  <a:srgbClr val="4730B7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9138910" y="4889768"/>
                <a:ext cx="2088232" cy="0"/>
              </a:xfrm>
              <a:prstGeom prst="line">
                <a:avLst/>
              </a:prstGeom>
              <a:ln w="3175" cap="rnd">
                <a:solidFill>
                  <a:srgbClr val="4730B7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51" name="文本框 50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同心圆 52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2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601550c-4504-4bff-8b72-999eff5a4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85969" y="1865558"/>
            <a:ext cx="9020063" cy="4251080"/>
            <a:chOff x="799186" y="1123950"/>
            <a:chExt cx="10593629" cy="4992688"/>
          </a:xfrm>
        </p:grpSpPr>
        <p:sp>
          <p:nvSpPr>
            <p:cNvPr id="4" name="i$líḋê"/>
            <p:cNvSpPr/>
            <p:nvPr/>
          </p:nvSpPr>
          <p:spPr>
            <a:xfrm>
              <a:off x="2795015" y="1556792"/>
              <a:ext cx="1584176" cy="4559846"/>
            </a:xfrm>
            <a:prstGeom prst="parallelogram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ŝḷide"/>
            <p:cNvSpPr/>
            <p:nvPr/>
          </p:nvSpPr>
          <p:spPr>
            <a:xfrm>
              <a:off x="799186" y="1123950"/>
              <a:ext cx="3168352" cy="4992688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ṧḷíḓé"/>
            <p:cNvSpPr/>
            <p:nvPr/>
          </p:nvSpPr>
          <p:spPr>
            <a:xfrm>
              <a:off x="4124216" y="1700808"/>
              <a:ext cx="1080120" cy="34167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关键词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7" name="ïşľîḓê"/>
            <p:cNvGrpSpPr/>
            <p:nvPr/>
          </p:nvGrpSpPr>
          <p:grpSpPr>
            <a:xfrm>
              <a:off x="4095652" y="4288366"/>
              <a:ext cx="2578029" cy="1046002"/>
              <a:chOff x="8662573" y="1518902"/>
              <a:chExt cx="2578029" cy="1046002"/>
            </a:xfrm>
          </p:grpSpPr>
          <p:sp>
            <p:nvSpPr>
              <p:cNvPr id="34" name="íṩľíď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ctr"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ïṩḷi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850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íṡlídê"/>
            <p:cNvGrpSpPr/>
            <p:nvPr/>
          </p:nvGrpSpPr>
          <p:grpSpPr>
            <a:xfrm>
              <a:off x="6455219" y="4288366"/>
              <a:ext cx="2578029" cy="1046002"/>
              <a:chOff x="8662573" y="1518902"/>
              <a:chExt cx="2578029" cy="1046002"/>
            </a:xfrm>
          </p:grpSpPr>
          <p:sp>
            <p:nvSpPr>
              <p:cNvPr id="32" name="isliď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ctr"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iṥlîḓ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850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í$ľïḓê"/>
            <p:cNvGrpSpPr/>
            <p:nvPr/>
          </p:nvGrpSpPr>
          <p:grpSpPr>
            <a:xfrm>
              <a:off x="8814786" y="4288366"/>
              <a:ext cx="2578029" cy="1046002"/>
              <a:chOff x="8662573" y="1518902"/>
              <a:chExt cx="2578029" cy="1046002"/>
            </a:xfrm>
          </p:grpSpPr>
          <p:sp>
            <p:nvSpPr>
              <p:cNvPr id="30" name="isḻid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ctr"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ïṡ1ïḍ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85000" lnSpcReduction="20000"/>
              </a:bodyPr>
              <a:lstStyle/>
              <a:p>
                <a:pPr lvl="0" algn="ctr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0" name="肘形连接符 9"/>
            <p:cNvCxnSpPr>
              <a:stCxn id="6" idx="3"/>
              <a:endCxn id="27" idx="0"/>
            </p:cNvCxnSpPr>
            <p:nvPr/>
          </p:nvCxnSpPr>
          <p:spPr>
            <a:xfrm>
              <a:off x="5204336" y="1871647"/>
              <a:ext cx="180330" cy="898128"/>
            </a:xfrm>
            <a:prstGeom prst="bentConnector2">
              <a:avLst/>
            </a:prstGeom>
            <a:ln w="9525"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Sľíde"/>
            <p:cNvGrpSpPr/>
            <p:nvPr/>
          </p:nvGrpSpPr>
          <p:grpSpPr>
            <a:xfrm>
              <a:off x="5095741" y="2769775"/>
              <a:ext cx="577851" cy="640347"/>
              <a:chOff x="5168515" y="2790440"/>
              <a:chExt cx="577851" cy="640347"/>
            </a:xfrm>
          </p:grpSpPr>
          <p:grpSp>
            <p:nvGrpSpPr>
              <p:cNvPr id="26" name="îśľïďè"/>
              <p:cNvGrpSpPr/>
              <p:nvPr/>
            </p:nvGrpSpPr>
            <p:grpSpPr>
              <a:xfrm>
                <a:off x="5168515" y="2852936"/>
                <a:ext cx="577851" cy="577851"/>
                <a:chOff x="0" y="0"/>
                <a:chExt cx="1155700" cy="1155700"/>
              </a:xfrm>
            </p:grpSpPr>
            <p:sp>
              <p:nvSpPr>
                <p:cNvPr id="28" name="iṧlïḑê"/>
                <p:cNvSpPr/>
                <p:nvPr/>
              </p:nvSpPr>
              <p:spPr>
                <a:xfrm>
                  <a:off x="0" y="0"/>
                  <a:ext cx="1155700" cy="1155700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íṩľïde"/>
                <p:cNvSpPr/>
                <p:nvPr/>
              </p:nvSpPr>
              <p:spPr>
                <a:xfrm>
                  <a:off x="210400" y="252831"/>
                  <a:ext cx="772314" cy="6275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4" y="0"/>
                      </a:moveTo>
                      <a:cubicBezTo>
                        <a:pt x="912" y="0"/>
                        <a:pt x="0" y="1122"/>
                        <a:pt x="0" y="2491"/>
                      </a:cubicBezTo>
                      <a:lnTo>
                        <a:pt x="0" y="11634"/>
                      </a:lnTo>
                      <a:cubicBezTo>
                        <a:pt x="0" y="13008"/>
                        <a:pt x="912" y="14134"/>
                        <a:pt x="2024" y="14134"/>
                      </a:cubicBezTo>
                      <a:lnTo>
                        <a:pt x="2024" y="16617"/>
                      </a:lnTo>
                      <a:cubicBezTo>
                        <a:pt x="2024" y="17994"/>
                        <a:pt x="2935" y="19109"/>
                        <a:pt x="4049" y="19109"/>
                      </a:cubicBezTo>
                      <a:lnTo>
                        <a:pt x="4822" y="19109"/>
                      </a:lnTo>
                      <a:cubicBezTo>
                        <a:pt x="5125" y="20540"/>
                        <a:pt x="6166" y="21600"/>
                        <a:pt x="7423" y="21600"/>
                      </a:cubicBezTo>
                      <a:cubicBezTo>
                        <a:pt x="8673" y="21600"/>
                        <a:pt x="9726" y="20540"/>
                        <a:pt x="10030" y="19109"/>
                      </a:cubicBezTo>
                      <a:lnTo>
                        <a:pt x="13594" y="19109"/>
                      </a:lnTo>
                      <a:cubicBezTo>
                        <a:pt x="13897" y="20540"/>
                        <a:pt x="14942" y="21600"/>
                        <a:pt x="16202" y="21600"/>
                      </a:cubicBezTo>
                      <a:cubicBezTo>
                        <a:pt x="17449" y="21600"/>
                        <a:pt x="18498" y="20540"/>
                        <a:pt x="18803" y="19109"/>
                      </a:cubicBezTo>
                      <a:lnTo>
                        <a:pt x="19576" y="19109"/>
                      </a:lnTo>
                      <a:cubicBezTo>
                        <a:pt x="20692" y="19109"/>
                        <a:pt x="21600" y="17994"/>
                        <a:pt x="21600" y="16617"/>
                      </a:cubicBezTo>
                      <a:lnTo>
                        <a:pt x="21600" y="11634"/>
                      </a:lnTo>
                      <a:cubicBezTo>
                        <a:pt x="21600" y="11142"/>
                        <a:pt x="21482" y="10663"/>
                        <a:pt x="21259" y="10248"/>
                      </a:cubicBezTo>
                      <a:lnTo>
                        <a:pt x="18554" y="5265"/>
                      </a:lnTo>
                      <a:cubicBezTo>
                        <a:pt x="18182" y="4566"/>
                        <a:pt x="17557" y="4160"/>
                        <a:pt x="16876" y="4160"/>
                      </a:cubicBezTo>
                      <a:lnTo>
                        <a:pt x="14177" y="4160"/>
                      </a:lnTo>
                      <a:lnTo>
                        <a:pt x="14177" y="2491"/>
                      </a:lnTo>
                      <a:cubicBezTo>
                        <a:pt x="14177" y="1122"/>
                        <a:pt x="13265" y="0"/>
                        <a:pt x="12146" y="0"/>
                      </a:cubicBezTo>
                      <a:lnTo>
                        <a:pt x="2024" y="0"/>
                      </a:lnTo>
                      <a:close/>
                      <a:moveTo>
                        <a:pt x="2024" y="1669"/>
                      </a:moveTo>
                      <a:lnTo>
                        <a:pt x="12146" y="1669"/>
                      </a:lnTo>
                      <a:cubicBezTo>
                        <a:pt x="12524" y="1669"/>
                        <a:pt x="12821" y="2034"/>
                        <a:pt x="12821" y="2491"/>
                      </a:cubicBezTo>
                      <a:lnTo>
                        <a:pt x="12821" y="11634"/>
                      </a:lnTo>
                      <a:cubicBezTo>
                        <a:pt x="12821" y="12090"/>
                        <a:pt x="12524" y="12465"/>
                        <a:pt x="12146" y="12465"/>
                      </a:cubicBezTo>
                      <a:cubicBezTo>
                        <a:pt x="12146" y="12465"/>
                        <a:pt x="2024" y="12465"/>
                        <a:pt x="2024" y="12465"/>
                      </a:cubicBezTo>
                      <a:cubicBezTo>
                        <a:pt x="1649" y="12465"/>
                        <a:pt x="1350" y="12090"/>
                        <a:pt x="1350" y="11634"/>
                      </a:cubicBezTo>
                      <a:lnTo>
                        <a:pt x="1350" y="2491"/>
                      </a:lnTo>
                      <a:cubicBezTo>
                        <a:pt x="1350" y="2034"/>
                        <a:pt x="1649" y="1669"/>
                        <a:pt x="2024" y="1669"/>
                      </a:cubicBezTo>
                      <a:close/>
                      <a:moveTo>
                        <a:pt x="14177" y="5821"/>
                      </a:moveTo>
                      <a:lnTo>
                        <a:pt x="16876" y="5821"/>
                      </a:lnTo>
                      <a:cubicBezTo>
                        <a:pt x="17102" y="5821"/>
                        <a:pt x="17311" y="5958"/>
                        <a:pt x="17440" y="6184"/>
                      </a:cubicBezTo>
                      <a:lnTo>
                        <a:pt x="20132" y="11175"/>
                      </a:lnTo>
                      <a:cubicBezTo>
                        <a:pt x="20206" y="11307"/>
                        <a:pt x="20250" y="11475"/>
                        <a:pt x="20250" y="11634"/>
                      </a:cubicBezTo>
                      <a:cubicBezTo>
                        <a:pt x="20250" y="11634"/>
                        <a:pt x="20250" y="16617"/>
                        <a:pt x="20250" y="16617"/>
                      </a:cubicBezTo>
                      <a:cubicBezTo>
                        <a:pt x="20250" y="17074"/>
                        <a:pt x="19946" y="17448"/>
                        <a:pt x="19576" y="17448"/>
                      </a:cubicBezTo>
                      <a:lnTo>
                        <a:pt x="18803" y="17448"/>
                      </a:lnTo>
                      <a:cubicBezTo>
                        <a:pt x="18498" y="16016"/>
                        <a:pt x="17455" y="14956"/>
                        <a:pt x="16202" y="14956"/>
                      </a:cubicBezTo>
                      <a:cubicBezTo>
                        <a:pt x="14942" y="14956"/>
                        <a:pt x="13897" y="16016"/>
                        <a:pt x="13594" y="17448"/>
                      </a:cubicBezTo>
                      <a:lnTo>
                        <a:pt x="10030" y="17448"/>
                      </a:lnTo>
                      <a:cubicBezTo>
                        <a:pt x="9729" y="16016"/>
                        <a:pt x="8678" y="14956"/>
                        <a:pt x="7423" y="14956"/>
                      </a:cubicBezTo>
                      <a:cubicBezTo>
                        <a:pt x="6166" y="14956"/>
                        <a:pt x="5125" y="16016"/>
                        <a:pt x="4822" y="17448"/>
                      </a:cubicBezTo>
                      <a:lnTo>
                        <a:pt x="4049" y="17448"/>
                      </a:lnTo>
                      <a:cubicBezTo>
                        <a:pt x="3676" y="17448"/>
                        <a:pt x="3374" y="17074"/>
                        <a:pt x="3374" y="16617"/>
                      </a:cubicBezTo>
                      <a:lnTo>
                        <a:pt x="3374" y="14134"/>
                      </a:lnTo>
                      <a:lnTo>
                        <a:pt x="12146" y="14134"/>
                      </a:lnTo>
                      <a:cubicBezTo>
                        <a:pt x="13265" y="14134"/>
                        <a:pt x="14177" y="13008"/>
                        <a:pt x="14177" y="11634"/>
                      </a:cubicBezTo>
                      <a:lnTo>
                        <a:pt x="14177" y="5821"/>
                      </a:lnTo>
                      <a:close/>
                      <a:moveTo>
                        <a:pt x="15553" y="6450"/>
                      </a:moveTo>
                      <a:cubicBezTo>
                        <a:pt x="15182" y="6450"/>
                        <a:pt x="14885" y="6824"/>
                        <a:pt x="14885" y="7281"/>
                      </a:cubicBezTo>
                      <a:lnTo>
                        <a:pt x="14885" y="12263"/>
                      </a:lnTo>
                      <a:cubicBezTo>
                        <a:pt x="14885" y="12721"/>
                        <a:pt x="15182" y="13102"/>
                        <a:pt x="15553" y="13102"/>
                      </a:cubicBezTo>
                      <a:lnTo>
                        <a:pt x="18259" y="13102"/>
                      </a:lnTo>
                      <a:cubicBezTo>
                        <a:pt x="18629" y="13102"/>
                        <a:pt x="18934" y="12721"/>
                        <a:pt x="18934" y="12263"/>
                      </a:cubicBezTo>
                      <a:lnTo>
                        <a:pt x="18934" y="11022"/>
                      </a:lnTo>
                      <a:cubicBezTo>
                        <a:pt x="18934" y="10857"/>
                        <a:pt x="18888" y="10694"/>
                        <a:pt x="18816" y="10554"/>
                      </a:cubicBezTo>
                      <a:cubicBezTo>
                        <a:pt x="18816" y="10554"/>
                        <a:pt x="16798" y="6829"/>
                        <a:pt x="16798" y="6829"/>
                      </a:cubicBezTo>
                      <a:cubicBezTo>
                        <a:pt x="16673" y="6592"/>
                        <a:pt x="16460" y="6450"/>
                        <a:pt x="16234" y="6450"/>
                      </a:cubicBezTo>
                      <a:lnTo>
                        <a:pt x="15553" y="6450"/>
                      </a:lnTo>
                      <a:close/>
                      <a:moveTo>
                        <a:pt x="15553" y="7281"/>
                      </a:moveTo>
                      <a:lnTo>
                        <a:pt x="16234" y="7281"/>
                      </a:lnTo>
                      <a:lnTo>
                        <a:pt x="18259" y="11022"/>
                      </a:lnTo>
                      <a:cubicBezTo>
                        <a:pt x="18259" y="11022"/>
                        <a:pt x="18259" y="12263"/>
                        <a:pt x="18259" y="12263"/>
                      </a:cubicBezTo>
                      <a:lnTo>
                        <a:pt x="15553" y="12263"/>
                      </a:lnTo>
                      <a:lnTo>
                        <a:pt x="15553" y="7281"/>
                      </a:lnTo>
                      <a:close/>
                      <a:moveTo>
                        <a:pt x="7423" y="16617"/>
                      </a:moveTo>
                      <a:cubicBezTo>
                        <a:pt x="8167" y="16617"/>
                        <a:pt x="8772" y="17365"/>
                        <a:pt x="8772" y="18278"/>
                      </a:cubicBezTo>
                      <a:cubicBezTo>
                        <a:pt x="8772" y="19191"/>
                        <a:pt x="8167" y="19939"/>
                        <a:pt x="7423" y="19939"/>
                      </a:cubicBezTo>
                      <a:cubicBezTo>
                        <a:pt x="6677" y="19939"/>
                        <a:pt x="6073" y="19191"/>
                        <a:pt x="6073" y="18278"/>
                      </a:cubicBezTo>
                      <a:cubicBezTo>
                        <a:pt x="6073" y="17365"/>
                        <a:pt x="6677" y="16617"/>
                        <a:pt x="7423" y="16617"/>
                      </a:cubicBezTo>
                      <a:close/>
                      <a:moveTo>
                        <a:pt x="16202" y="16617"/>
                      </a:moveTo>
                      <a:cubicBezTo>
                        <a:pt x="16943" y="16617"/>
                        <a:pt x="17551" y="17365"/>
                        <a:pt x="17551" y="18278"/>
                      </a:cubicBezTo>
                      <a:cubicBezTo>
                        <a:pt x="17551" y="19191"/>
                        <a:pt x="16943" y="19939"/>
                        <a:pt x="16202" y="19939"/>
                      </a:cubicBezTo>
                      <a:cubicBezTo>
                        <a:pt x="15454" y="19939"/>
                        <a:pt x="14852" y="19191"/>
                        <a:pt x="14852" y="18278"/>
                      </a:cubicBezTo>
                      <a:cubicBezTo>
                        <a:pt x="14852" y="17365"/>
                        <a:pt x="15454" y="16617"/>
                        <a:pt x="16202" y="16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ïṥḻidè"/>
              <p:cNvSpPr/>
              <p:nvPr/>
            </p:nvSpPr>
            <p:spPr>
              <a:xfrm>
                <a:off x="5394944" y="2790440"/>
                <a:ext cx="124992" cy="124992"/>
              </a:xfrm>
              <a:prstGeom prst="ellips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2" name="肘形连接符 11"/>
            <p:cNvCxnSpPr>
              <a:stCxn id="6" idx="3"/>
              <a:endCxn id="23" idx="0"/>
            </p:cNvCxnSpPr>
            <p:nvPr/>
          </p:nvCxnSpPr>
          <p:spPr>
            <a:xfrm>
              <a:off x="5204336" y="1871647"/>
              <a:ext cx="2539897" cy="898128"/>
            </a:xfrm>
            <a:prstGeom prst="bentConnector2">
              <a:avLst/>
            </a:prstGeom>
            <a:ln w="9525"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şļïḓe"/>
            <p:cNvGrpSpPr/>
            <p:nvPr/>
          </p:nvGrpSpPr>
          <p:grpSpPr>
            <a:xfrm>
              <a:off x="7455308" y="2769775"/>
              <a:ext cx="577851" cy="640347"/>
              <a:chOff x="7326982" y="2790440"/>
              <a:chExt cx="577851" cy="640347"/>
            </a:xfrm>
          </p:grpSpPr>
          <p:grpSp>
            <p:nvGrpSpPr>
              <p:cNvPr id="22" name="îṧļiďê"/>
              <p:cNvGrpSpPr/>
              <p:nvPr/>
            </p:nvGrpSpPr>
            <p:grpSpPr>
              <a:xfrm>
                <a:off x="7326982" y="2852936"/>
                <a:ext cx="577851" cy="577851"/>
                <a:chOff x="0" y="0"/>
                <a:chExt cx="1155700" cy="1155700"/>
              </a:xfrm>
            </p:grpSpPr>
            <p:sp>
              <p:nvSpPr>
                <p:cNvPr id="24" name="íŝḷiḋê"/>
                <p:cNvSpPr/>
                <p:nvPr/>
              </p:nvSpPr>
              <p:spPr>
                <a:xfrm>
                  <a:off x="0" y="0"/>
                  <a:ext cx="1155700" cy="1155700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ŝľïḋê"/>
                <p:cNvSpPr/>
                <p:nvPr/>
              </p:nvSpPr>
              <p:spPr>
                <a:xfrm>
                  <a:off x="183806" y="275576"/>
                  <a:ext cx="825501" cy="5736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600" extrusionOk="0">
                      <a:moveTo>
                        <a:pt x="4416" y="0"/>
                      </a:moveTo>
                      <a:cubicBezTo>
                        <a:pt x="4300" y="0"/>
                        <a:pt x="4188" y="70"/>
                        <a:pt x="4106" y="189"/>
                      </a:cubicBezTo>
                      <a:cubicBezTo>
                        <a:pt x="4023" y="307"/>
                        <a:pt x="3975" y="468"/>
                        <a:pt x="3975" y="636"/>
                      </a:cubicBezTo>
                      <a:lnTo>
                        <a:pt x="3975" y="3704"/>
                      </a:lnTo>
                      <a:cubicBezTo>
                        <a:pt x="3975" y="3874"/>
                        <a:pt x="4022" y="4041"/>
                        <a:pt x="4106" y="4161"/>
                      </a:cubicBezTo>
                      <a:cubicBezTo>
                        <a:pt x="4189" y="4281"/>
                        <a:pt x="4298" y="4340"/>
                        <a:pt x="4416" y="4340"/>
                      </a:cubicBezTo>
                      <a:lnTo>
                        <a:pt x="6549" y="4340"/>
                      </a:lnTo>
                      <a:cubicBezTo>
                        <a:pt x="6666" y="4340"/>
                        <a:pt x="6776" y="4281"/>
                        <a:pt x="6859" y="4161"/>
                      </a:cubicBezTo>
                      <a:cubicBezTo>
                        <a:pt x="6942" y="4041"/>
                        <a:pt x="6990" y="3874"/>
                        <a:pt x="6990" y="3704"/>
                      </a:cubicBezTo>
                      <a:lnTo>
                        <a:pt x="6990" y="636"/>
                      </a:lnTo>
                      <a:cubicBezTo>
                        <a:pt x="6990" y="466"/>
                        <a:pt x="6942" y="309"/>
                        <a:pt x="6859" y="189"/>
                      </a:cubicBezTo>
                      <a:cubicBezTo>
                        <a:pt x="6776" y="69"/>
                        <a:pt x="6666" y="0"/>
                        <a:pt x="6549" y="0"/>
                      </a:cubicBezTo>
                      <a:lnTo>
                        <a:pt x="4416" y="0"/>
                      </a:lnTo>
                      <a:close/>
                      <a:moveTo>
                        <a:pt x="4858" y="1271"/>
                      </a:moveTo>
                      <a:lnTo>
                        <a:pt x="6107" y="1271"/>
                      </a:lnTo>
                      <a:lnTo>
                        <a:pt x="6107" y="3069"/>
                      </a:lnTo>
                      <a:lnTo>
                        <a:pt x="4858" y="3069"/>
                      </a:lnTo>
                      <a:cubicBezTo>
                        <a:pt x="4858" y="3069"/>
                        <a:pt x="4858" y="1271"/>
                        <a:pt x="4858" y="1271"/>
                      </a:cubicBezTo>
                      <a:close/>
                      <a:moveTo>
                        <a:pt x="3174" y="5402"/>
                      </a:moveTo>
                      <a:cubicBezTo>
                        <a:pt x="2762" y="5402"/>
                        <a:pt x="2429" y="5892"/>
                        <a:pt x="2429" y="6485"/>
                      </a:cubicBezTo>
                      <a:lnTo>
                        <a:pt x="2429" y="9554"/>
                      </a:lnTo>
                      <a:cubicBezTo>
                        <a:pt x="2429" y="9721"/>
                        <a:pt x="2478" y="9882"/>
                        <a:pt x="2560" y="10001"/>
                      </a:cubicBezTo>
                      <a:cubicBezTo>
                        <a:pt x="2643" y="10119"/>
                        <a:pt x="2754" y="10189"/>
                        <a:pt x="2871" y="10189"/>
                      </a:cubicBezTo>
                      <a:lnTo>
                        <a:pt x="11165" y="10189"/>
                      </a:lnTo>
                      <a:cubicBezTo>
                        <a:pt x="11318" y="10189"/>
                        <a:pt x="11464" y="10069"/>
                        <a:pt x="11545" y="9881"/>
                      </a:cubicBezTo>
                      <a:cubicBezTo>
                        <a:pt x="11625" y="9694"/>
                        <a:pt x="11628" y="9464"/>
                        <a:pt x="11559" y="9266"/>
                      </a:cubicBezTo>
                      <a:lnTo>
                        <a:pt x="10427" y="5998"/>
                      </a:lnTo>
                      <a:cubicBezTo>
                        <a:pt x="10300" y="5635"/>
                        <a:pt x="10040" y="5402"/>
                        <a:pt x="9757" y="5402"/>
                      </a:cubicBezTo>
                      <a:lnTo>
                        <a:pt x="3174" y="5402"/>
                      </a:lnTo>
                      <a:close/>
                      <a:moveTo>
                        <a:pt x="3312" y="6674"/>
                      </a:moveTo>
                      <a:lnTo>
                        <a:pt x="9675" y="6674"/>
                      </a:lnTo>
                      <a:lnTo>
                        <a:pt x="10454" y="8918"/>
                      </a:lnTo>
                      <a:lnTo>
                        <a:pt x="3312" y="8918"/>
                      </a:lnTo>
                      <a:cubicBezTo>
                        <a:pt x="3312" y="8918"/>
                        <a:pt x="3312" y="6674"/>
                        <a:pt x="3312" y="6674"/>
                      </a:cubicBezTo>
                      <a:close/>
                      <a:moveTo>
                        <a:pt x="745" y="11123"/>
                      </a:moveTo>
                      <a:cubicBezTo>
                        <a:pt x="320" y="11126"/>
                        <a:pt x="0" y="11619"/>
                        <a:pt x="0" y="12195"/>
                      </a:cubicBezTo>
                      <a:cubicBezTo>
                        <a:pt x="0" y="12312"/>
                        <a:pt x="16" y="12433"/>
                        <a:pt x="41" y="12543"/>
                      </a:cubicBezTo>
                      <a:lnTo>
                        <a:pt x="1691" y="19673"/>
                      </a:lnTo>
                      <a:cubicBezTo>
                        <a:pt x="1958" y="20828"/>
                        <a:pt x="2708" y="21600"/>
                        <a:pt x="3554" y="21600"/>
                      </a:cubicBezTo>
                      <a:lnTo>
                        <a:pt x="14236" y="21600"/>
                      </a:lnTo>
                      <a:cubicBezTo>
                        <a:pt x="16616" y="21600"/>
                        <a:pt x="18807" y="19743"/>
                        <a:pt x="19957" y="16744"/>
                      </a:cubicBezTo>
                      <a:lnTo>
                        <a:pt x="21461" y="12821"/>
                      </a:lnTo>
                      <a:cubicBezTo>
                        <a:pt x="21553" y="12636"/>
                        <a:pt x="21600" y="12416"/>
                        <a:pt x="21599" y="12205"/>
                      </a:cubicBezTo>
                      <a:cubicBezTo>
                        <a:pt x="21598" y="11655"/>
                        <a:pt x="21294" y="11127"/>
                        <a:pt x="20854" y="11123"/>
                      </a:cubicBezTo>
                      <a:lnTo>
                        <a:pt x="745" y="11123"/>
                      </a:lnTo>
                      <a:close/>
                      <a:moveTo>
                        <a:pt x="883" y="12394"/>
                      </a:moveTo>
                      <a:lnTo>
                        <a:pt x="20557" y="12394"/>
                      </a:lnTo>
                      <a:cubicBezTo>
                        <a:pt x="20557" y="12394"/>
                        <a:pt x="19129" y="16128"/>
                        <a:pt x="19129" y="16128"/>
                      </a:cubicBezTo>
                      <a:cubicBezTo>
                        <a:pt x="18134" y="18722"/>
                        <a:pt x="16239" y="20329"/>
                        <a:pt x="14181" y="20329"/>
                      </a:cubicBezTo>
                      <a:lnTo>
                        <a:pt x="3499" y="20329"/>
                      </a:lnTo>
                      <a:cubicBezTo>
                        <a:pt x="3033" y="20329"/>
                        <a:pt x="2617" y="19902"/>
                        <a:pt x="2470" y="19266"/>
                      </a:cubicBezTo>
                      <a:lnTo>
                        <a:pt x="883" y="12394"/>
                      </a:lnTo>
                      <a:close/>
                      <a:moveTo>
                        <a:pt x="5272" y="14301"/>
                      </a:moveTo>
                      <a:cubicBezTo>
                        <a:pt x="4798" y="14301"/>
                        <a:pt x="4416" y="14859"/>
                        <a:pt x="4416" y="15542"/>
                      </a:cubicBezTo>
                      <a:cubicBezTo>
                        <a:pt x="4416" y="16225"/>
                        <a:pt x="4798" y="16774"/>
                        <a:pt x="5272" y="16774"/>
                      </a:cubicBezTo>
                      <a:cubicBezTo>
                        <a:pt x="5747" y="16774"/>
                        <a:pt x="6135" y="16225"/>
                        <a:pt x="6135" y="15542"/>
                      </a:cubicBezTo>
                      <a:cubicBezTo>
                        <a:pt x="6135" y="14859"/>
                        <a:pt x="5747" y="14301"/>
                        <a:pt x="5272" y="14301"/>
                      </a:cubicBezTo>
                      <a:close/>
                      <a:moveTo>
                        <a:pt x="8170" y="14301"/>
                      </a:moveTo>
                      <a:cubicBezTo>
                        <a:pt x="7695" y="14301"/>
                        <a:pt x="7308" y="14859"/>
                        <a:pt x="7308" y="15542"/>
                      </a:cubicBezTo>
                      <a:cubicBezTo>
                        <a:pt x="7308" y="16225"/>
                        <a:pt x="7695" y="16774"/>
                        <a:pt x="8170" y="16774"/>
                      </a:cubicBezTo>
                      <a:cubicBezTo>
                        <a:pt x="8645" y="16774"/>
                        <a:pt x="9026" y="16225"/>
                        <a:pt x="9026" y="15542"/>
                      </a:cubicBezTo>
                      <a:cubicBezTo>
                        <a:pt x="9026" y="14859"/>
                        <a:pt x="8645" y="14301"/>
                        <a:pt x="8170" y="14301"/>
                      </a:cubicBezTo>
                      <a:close/>
                      <a:moveTo>
                        <a:pt x="11062" y="14301"/>
                      </a:moveTo>
                      <a:cubicBezTo>
                        <a:pt x="10587" y="14301"/>
                        <a:pt x="10199" y="14859"/>
                        <a:pt x="10199" y="15542"/>
                      </a:cubicBezTo>
                      <a:cubicBezTo>
                        <a:pt x="10199" y="16225"/>
                        <a:pt x="10587" y="16774"/>
                        <a:pt x="11062" y="16774"/>
                      </a:cubicBezTo>
                      <a:cubicBezTo>
                        <a:pt x="11537" y="16774"/>
                        <a:pt x="11917" y="16225"/>
                        <a:pt x="11917" y="15542"/>
                      </a:cubicBezTo>
                      <a:cubicBezTo>
                        <a:pt x="11917" y="14859"/>
                        <a:pt x="11537" y="14301"/>
                        <a:pt x="11062" y="143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ïsļîde"/>
              <p:cNvSpPr/>
              <p:nvPr/>
            </p:nvSpPr>
            <p:spPr>
              <a:xfrm>
                <a:off x="7553411" y="2790440"/>
                <a:ext cx="124992" cy="12499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肘形连接符 13"/>
            <p:cNvCxnSpPr>
              <a:stCxn id="6" idx="3"/>
              <a:endCxn id="19" idx="0"/>
            </p:cNvCxnSpPr>
            <p:nvPr/>
          </p:nvCxnSpPr>
          <p:spPr>
            <a:xfrm>
              <a:off x="5204336" y="1871647"/>
              <a:ext cx="4899464" cy="898128"/>
            </a:xfrm>
            <a:prstGeom prst="bentConnector2">
              <a:avLst/>
            </a:prstGeom>
            <a:ln w="9525"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ṩ1iḑe"/>
            <p:cNvGrpSpPr/>
            <p:nvPr/>
          </p:nvGrpSpPr>
          <p:grpSpPr>
            <a:xfrm>
              <a:off x="9814875" y="2769775"/>
              <a:ext cx="577851" cy="661012"/>
              <a:chOff x="9479482" y="2769775"/>
              <a:chExt cx="577851" cy="661012"/>
            </a:xfrm>
          </p:grpSpPr>
          <p:grpSp>
            <p:nvGrpSpPr>
              <p:cNvPr id="18" name="i$1íḑè"/>
              <p:cNvGrpSpPr/>
              <p:nvPr/>
            </p:nvGrpSpPr>
            <p:grpSpPr>
              <a:xfrm>
                <a:off x="9479482" y="2852936"/>
                <a:ext cx="577851" cy="577851"/>
                <a:chOff x="0" y="0"/>
                <a:chExt cx="1155700" cy="1155700"/>
              </a:xfrm>
            </p:grpSpPr>
            <p:sp>
              <p:nvSpPr>
                <p:cNvPr id="20" name="í$ḻíḍè"/>
                <p:cNvSpPr/>
                <p:nvPr/>
              </p:nvSpPr>
              <p:spPr>
                <a:xfrm>
                  <a:off x="0" y="0"/>
                  <a:ext cx="1155700" cy="1155700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FC684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$1ïḋé"/>
                <p:cNvSpPr/>
                <p:nvPr/>
              </p:nvSpPr>
              <p:spPr>
                <a:xfrm>
                  <a:off x="262400" y="165671"/>
                  <a:ext cx="668314" cy="8477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03" y="6729"/>
                      </a:moveTo>
                      <a:cubicBezTo>
                        <a:pt x="17891" y="6790"/>
                        <a:pt x="17842" y="6883"/>
                        <a:pt x="17842" y="6994"/>
                      </a:cubicBezTo>
                      <a:cubicBezTo>
                        <a:pt x="17842" y="7080"/>
                        <a:pt x="17901" y="7139"/>
                        <a:pt x="18015" y="7191"/>
                      </a:cubicBezTo>
                      <a:cubicBezTo>
                        <a:pt x="18122" y="7230"/>
                        <a:pt x="18344" y="7284"/>
                        <a:pt x="18697" y="7352"/>
                      </a:cubicBezTo>
                      <a:cubicBezTo>
                        <a:pt x="19207" y="7434"/>
                        <a:pt x="19552" y="7540"/>
                        <a:pt x="19715" y="7661"/>
                      </a:cubicBezTo>
                      <a:cubicBezTo>
                        <a:pt x="19899" y="7775"/>
                        <a:pt x="19976" y="7963"/>
                        <a:pt x="19976" y="8220"/>
                      </a:cubicBezTo>
                      <a:cubicBezTo>
                        <a:pt x="19976" y="8479"/>
                        <a:pt x="19851" y="8684"/>
                        <a:pt x="19591" y="8842"/>
                      </a:cubicBezTo>
                      <a:cubicBezTo>
                        <a:pt x="19332" y="8993"/>
                        <a:pt x="18985" y="9069"/>
                        <a:pt x="18546" y="9069"/>
                      </a:cubicBezTo>
                      <a:cubicBezTo>
                        <a:pt x="18091" y="9069"/>
                        <a:pt x="17748" y="8987"/>
                        <a:pt x="17505" y="8826"/>
                      </a:cubicBezTo>
                      <a:cubicBezTo>
                        <a:pt x="17256" y="8660"/>
                        <a:pt x="17122" y="8433"/>
                        <a:pt x="17105" y="8130"/>
                      </a:cubicBezTo>
                      <a:lnTo>
                        <a:pt x="17814" y="8130"/>
                      </a:lnTo>
                      <a:cubicBezTo>
                        <a:pt x="17814" y="8283"/>
                        <a:pt x="17879" y="8395"/>
                        <a:pt x="18015" y="8471"/>
                      </a:cubicBezTo>
                      <a:cubicBezTo>
                        <a:pt x="18132" y="8553"/>
                        <a:pt x="18312" y="8592"/>
                        <a:pt x="18546" y="8592"/>
                      </a:cubicBezTo>
                      <a:cubicBezTo>
                        <a:pt x="18773" y="8592"/>
                        <a:pt x="18957" y="8562"/>
                        <a:pt x="19091" y="8501"/>
                      </a:cubicBezTo>
                      <a:cubicBezTo>
                        <a:pt x="19217" y="8442"/>
                        <a:pt x="19283" y="8356"/>
                        <a:pt x="19283" y="8253"/>
                      </a:cubicBezTo>
                      <a:cubicBezTo>
                        <a:pt x="19283" y="8152"/>
                        <a:pt x="19234" y="8078"/>
                        <a:pt x="19148" y="8024"/>
                      </a:cubicBezTo>
                      <a:cubicBezTo>
                        <a:pt x="19054" y="7973"/>
                        <a:pt x="18860" y="7926"/>
                        <a:pt x="18555" y="7874"/>
                      </a:cubicBezTo>
                      <a:cubicBezTo>
                        <a:pt x="18003" y="7775"/>
                        <a:pt x="17623" y="7669"/>
                        <a:pt x="17440" y="7554"/>
                      </a:cubicBezTo>
                      <a:cubicBezTo>
                        <a:pt x="17256" y="7442"/>
                        <a:pt x="17161" y="7268"/>
                        <a:pt x="17161" y="7024"/>
                      </a:cubicBezTo>
                      <a:cubicBezTo>
                        <a:pt x="17161" y="6759"/>
                        <a:pt x="17278" y="6550"/>
                        <a:pt x="17527" y="6388"/>
                      </a:cubicBezTo>
                      <a:cubicBezTo>
                        <a:pt x="17776" y="6230"/>
                        <a:pt x="18103" y="6154"/>
                        <a:pt x="18524" y="6154"/>
                      </a:cubicBezTo>
                      <a:cubicBezTo>
                        <a:pt x="18919" y="6154"/>
                        <a:pt x="19234" y="6230"/>
                        <a:pt x="19487" y="6397"/>
                      </a:cubicBezTo>
                      <a:cubicBezTo>
                        <a:pt x="19737" y="6563"/>
                        <a:pt x="19868" y="6785"/>
                        <a:pt x="19899" y="7063"/>
                      </a:cubicBezTo>
                      <a:lnTo>
                        <a:pt x="19179" y="7063"/>
                      </a:lnTo>
                      <a:cubicBezTo>
                        <a:pt x="19169" y="6926"/>
                        <a:pt x="19091" y="6820"/>
                        <a:pt x="18967" y="6747"/>
                      </a:cubicBezTo>
                      <a:cubicBezTo>
                        <a:pt x="18832" y="6670"/>
                        <a:pt x="18648" y="6631"/>
                        <a:pt x="18437" y="6631"/>
                      </a:cubicBezTo>
                      <a:cubicBezTo>
                        <a:pt x="18257" y="6631"/>
                        <a:pt x="18103" y="6661"/>
                        <a:pt x="18003" y="6729"/>
                      </a:cubicBezTo>
                      <a:cubicBezTo>
                        <a:pt x="18003" y="6729"/>
                        <a:pt x="18003" y="6729"/>
                        <a:pt x="18003" y="6729"/>
                      </a:cubicBezTo>
                      <a:close/>
                      <a:moveTo>
                        <a:pt x="15761" y="7344"/>
                      </a:moveTo>
                      <a:cubicBezTo>
                        <a:pt x="15665" y="7405"/>
                        <a:pt x="15528" y="7434"/>
                        <a:pt x="15338" y="7434"/>
                      </a:cubicBezTo>
                      <a:lnTo>
                        <a:pt x="14490" y="7434"/>
                      </a:lnTo>
                      <a:lnTo>
                        <a:pt x="14490" y="6707"/>
                      </a:lnTo>
                      <a:lnTo>
                        <a:pt x="15366" y="6707"/>
                      </a:lnTo>
                      <a:cubicBezTo>
                        <a:pt x="15549" y="6707"/>
                        <a:pt x="15675" y="6738"/>
                        <a:pt x="15768" y="6798"/>
                      </a:cubicBezTo>
                      <a:cubicBezTo>
                        <a:pt x="15865" y="6857"/>
                        <a:pt x="15902" y="6950"/>
                        <a:pt x="15902" y="7070"/>
                      </a:cubicBezTo>
                      <a:cubicBezTo>
                        <a:pt x="15902" y="7191"/>
                        <a:pt x="15855" y="7284"/>
                        <a:pt x="15761" y="7344"/>
                      </a:cubicBezTo>
                      <a:cubicBezTo>
                        <a:pt x="15761" y="7344"/>
                        <a:pt x="15761" y="7344"/>
                        <a:pt x="15761" y="7344"/>
                      </a:cubicBezTo>
                      <a:close/>
                      <a:moveTo>
                        <a:pt x="16633" y="6994"/>
                      </a:moveTo>
                      <a:cubicBezTo>
                        <a:pt x="16633" y="6769"/>
                        <a:pt x="16526" y="6579"/>
                        <a:pt x="16326" y="6435"/>
                      </a:cubicBezTo>
                      <a:cubicBezTo>
                        <a:pt x="16124" y="6299"/>
                        <a:pt x="15855" y="6230"/>
                        <a:pt x="15518" y="6230"/>
                      </a:cubicBezTo>
                      <a:lnTo>
                        <a:pt x="13751" y="6230"/>
                      </a:lnTo>
                      <a:lnTo>
                        <a:pt x="13751" y="8993"/>
                      </a:lnTo>
                      <a:lnTo>
                        <a:pt x="14490" y="8993"/>
                      </a:lnTo>
                      <a:lnTo>
                        <a:pt x="14490" y="7904"/>
                      </a:lnTo>
                      <a:lnTo>
                        <a:pt x="15210" y="7904"/>
                      </a:lnTo>
                      <a:cubicBezTo>
                        <a:pt x="15432" y="7904"/>
                        <a:pt x="15577" y="7926"/>
                        <a:pt x="15665" y="7980"/>
                      </a:cubicBezTo>
                      <a:cubicBezTo>
                        <a:pt x="15761" y="8032"/>
                        <a:pt x="15800" y="8122"/>
                        <a:pt x="15800" y="8245"/>
                      </a:cubicBezTo>
                      <a:lnTo>
                        <a:pt x="15806" y="8494"/>
                      </a:lnTo>
                      <a:cubicBezTo>
                        <a:pt x="15806" y="8609"/>
                        <a:pt x="15815" y="8706"/>
                        <a:pt x="15837" y="8805"/>
                      </a:cubicBezTo>
                      <a:cubicBezTo>
                        <a:pt x="15855" y="8895"/>
                        <a:pt x="15865" y="8963"/>
                        <a:pt x="15886" y="8987"/>
                      </a:cubicBezTo>
                      <a:lnTo>
                        <a:pt x="16692" y="8987"/>
                      </a:lnTo>
                      <a:lnTo>
                        <a:pt x="16692" y="8919"/>
                      </a:lnTo>
                      <a:cubicBezTo>
                        <a:pt x="16633" y="8895"/>
                        <a:pt x="16585" y="8864"/>
                        <a:pt x="16575" y="8826"/>
                      </a:cubicBezTo>
                      <a:cubicBezTo>
                        <a:pt x="16547" y="8788"/>
                        <a:pt x="16538" y="8720"/>
                        <a:pt x="16526" y="8638"/>
                      </a:cubicBezTo>
                      <a:lnTo>
                        <a:pt x="16519" y="8184"/>
                      </a:lnTo>
                      <a:cubicBezTo>
                        <a:pt x="16508" y="7963"/>
                        <a:pt x="16401" y="7805"/>
                        <a:pt x="16202" y="7707"/>
                      </a:cubicBezTo>
                      <a:cubicBezTo>
                        <a:pt x="16174" y="7691"/>
                        <a:pt x="16135" y="7685"/>
                        <a:pt x="16086" y="7661"/>
                      </a:cubicBezTo>
                      <a:cubicBezTo>
                        <a:pt x="16163" y="7639"/>
                        <a:pt x="16230" y="7609"/>
                        <a:pt x="16298" y="7579"/>
                      </a:cubicBezTo>
                      <a:cubicBezTo>
                        <a:pt x="16519" y="7456"/>
                        <a:pt x="16633" y="7260"/>
                        <a:pt x="16633" y="6994"/>
                      </a:cubicBezTo>
                      <a:cubicBezTo>
                        <a:pt x="16633" y="6994"/>
                        <a:pt x="16633" y="6994"/>
                        <a:pt x="16633" y="6994"/>
                      </a:cubicBezTo>
                      <a:close/>
                      <a:moveTo>
                        <a:pt x="12311" y="8993"/>
                      </a:moveTo>
                      <a:lnTo>
                        <a:pt x="12311" y="7737"/>
                      </a:lnTo>
                      <a:lnTo>
                        <a:pt x="10936" y="7737"/>
                      </a:lnTo>
                      <a:lnTo>
                        <a:pt x="10936" y="8993"/>
                      </a:lnTo>
                      <a:lnTo>
                        <a:pt x="10200" y="8993"/>
                      </a:lnTo>
                      <a:lnTo>
                        <a:pt x="10200" y="6230"/>
                      </a:lnTo>
                      <a:lnTo>
                        <a:pt x="10936" y="6230"/>
                      </a:lnTo>
                      <a:lnTo>
                        <a:pt x="10936" y="7268"/>
                      </a:lnTo>
                      <a:lnTo>
                        <a:pt x="12311" y="7268"/>
                      </a:lnTo>
                      <a:lnTo>
                        <a:pt x="12311" y="6230"/>
                      </a:lnTo>
                      <a:lnTo>
                        <a:pt x="13033" y="6230"/>
                      </a:lnTo>
                      <a:lnTo>
                        <a:pt x="13033" y="8993"/>
                      </a:lnTo>
                      <a:cubicBezTo>
                        <a:pt x="13033" y="8993"/>
                        <a:pt x="12311" y="8993"/>
                        <a:pt x="12311" y="8993"/>
                      </a:cubicBezTo>
                      <a:close/>
                      <a:moveTo>
                        <a:pt x="16086" y="3348"/>
                      </a:moveTo>
                      <a:lnTo>
                        <a:pt x="16135" y="3271"/>
                      </a:lnTo>
                      <a:lnTo>
                        <a:pt x="17787" y="1111"/>
                      </a:lnTo>
                      <a:lnTo>
                        <a:pt x="17787" y="3348"/>
                      </a:lnTo>
                      <a:cubicBezTo>
                        <a:pt x="17787" y="3348"/>
                        <a:pt x="16086" y="3348"/>
                        <a:pt x="16086" y="3348"/>
                      </a:cubicBezTo>
                      <a:close/>
                      <a:moveTo>
                        <a:pt x="17787" y="5367"/>
                      </a:moveTo>
                      <a:lnTo>
                        <a:pt x="19104" y="5367"/>
                      </a:lnTo>
                      <a:lnTo>
                        <a:pt x="19104" y="4180"/>
                      </a:lnTo>
                      <a:lnTo>
                        <a:pt x="19868" y="4180"/>
                      </a:lnTo>
                      <a:lnTo>
                        <a:pt x="19868" y="3348"/>
                      </a:lnTo>
                      <a:lnTo>
                        <a:pt x="19104" y="3348"/>
                      </a:lnTo>
                      <a:lnTo>
                        <a:pt x="19104" y="0"/>
                      </a:lnTo>
                      <a:lnTo>
                        <a:pt x="17613" y="0"/>
                      </a:lnTo>
                      <a:lnTo>
                        <a:pt x="15106" y="3271"/>
                      </a:lnTo>
                      <a:lnTo>
                        <a:pt x="15106" y="4180"/>
                      </a:lnTo>
                      <a:lnTo>
                        <a:pt x="17787" y="4180"/>
                      </a:lnTo>
                      <a:cubicBezTo>
                        <a:pt x="17787" y="4180"/>
                        <a:pt x="17787" y="5367"/>
                        <a:pt x="17787" y="5367"/>
                      </a:cubicBezTo>
                      <a:close/>
                      <a:moveTo>
                        <a:pt x="14415" y="5367"/>
                      </a:moveTo>
                      <a:lnTo>
                        <a:pt x="9776" y="5367"/>
                      </a:lnTo>
                      <a:lnTo>
                        <a:pt x="9776" y="5360"/>
                      </a:lnTo>
                      <a:cubicBezTo>
                        <a:pt x="9776" y="4876"/>
                        <a:pt x="9929" y="4451"/>
                        <a:pt x="10247" y="4095"/>
                      </a:cubicBezTo>
                      <a:cubicBezTo>
                        <a:pt x="10563" y="3746"/>
                        <a:pt x="11159" y="3340"/>
                        <a:pt x="12024" y="2853"/>
                      </a:cubicBezTo>
                      <a:cubicBezTo>
                        <a:pt x="12410" y="2643"/>
                        <a:pt x="12676" y="2443"/>
                        <a:pt x="12841" y="2271"/>
                      </a:cubicBezTo>
                      <a:cubicBezTo>
                        <a:pt x="13003" y="2089"/>
                        <a:pt x="13081" y="1892"/>
                        <a:pt x="13081" y="1674"/>
                      </a:cubicBezTo>
                      <a:cubicBezTo>
                        <a:pt x="13081" y="1440"/>
                        <a:pt x="12995" y="1243"/>
                        <a:pt x="12820" y="1106"/>
                      </a:cubicBezTo>
                      <a:cubicBezTo>
                        <a:pt x="12648" y="954"/>
                        <a:pt x="12416" y="885"/>
                        <a:pt x="12121" y="885"/>
                      </a:cubicBezTo>
                      <a:cubicBezTo>
                        <a:pt x="11824" y="885"/>
                        <a:pt x="11581" y="976"/>
                        <a:pt x="11419" y="1158"/>
                      </a:cubicBezTo>
                      <a:cubicBezTo>
                        <a:pt x="11235" y="1342"/>
                        <a:pt x="11159" y="1590"/>
                        <a:pt x="11169" y="1892"/>
                      </a:cubicBezTo>
                      <a:lnTo>
                        <a:pt x="9863" y="1892"/>
                      </a:lnTo>
                      <a:cubicBezTo>
                        <a:pt x="9842" y="1317"/>
                        <a:pt x="10038" y="855"/>
                        <a:pt x="10449" y="514"/>
                      </a:cubicBezTo>
                      <a:cubicBezTo>
                        <a:pt x="10851" y="175"/>
                        <a:pt x="11419" y="0"/>
                        <a:pt x="12139" y="0"/>
                      </a:cubicBezTo>
                      <a:cubicBezTo>
                        <a:pt x="12801" y="0"/>
                        <a:pt x="13348" y="159"/>
                        <a:pt x="13779" y="470"/>
                      </a:cubicBezTo>
                      <a:cubicBezTo>
                        <a:pt x="14194" y="786"/>
                        <a:pt x="14415" y="1188"/>
                        <a:pt x="14415" y="1679"/>
                      </a:cubicBezTo>
                      <a:cubicBezTo>
                        <a:pt x="14415" y="2089"/>
                        <a:pt x="14290" y="2430"/>
                        <a:pt x="14051" y="2695"/>
                      </a:cubicBezTo>
                      <a:cubicBezTo>
                        <a:pt x="13810" y="2960"/>
                        <a:pt x="13358" y="3263"/>
                        <a:pt x="12697" y="3595"/>
                      </a:cubicBezTo>
                      <a:cubicBezTo>
                        <a:pt x="12080" y="3907"/>
                        <a:pt x="11668" y="4180"/>
                        <a:pt x="11438" y="4429"/>
                      </a:cubicBezTo>
                      <a:lnTo>
                        <a:pt x="11438" y="4437"/>
                      </a:lnTo>
                      <a:lnTo>
                        <a:pt x="14415" y="4437"/>
                      </a:lnTo>
                      <a:cubicBezTo>
                        <a:pt x="14415" y="4437"/>
                        <a:pt x="14415" y="5367"/>
                        <a:pt x="14415" y="5367"/>
                      </a:cubicBezTo>
                      <a:close/>
                      <a:moveTo>
                        <a:pt x="11045" y="20298"/>
                      </a:moveTo>
                      <a:cubicBezTo>
                        <a:pt x="11045" y="21008"/>
                        <a:pt x="10314" y="21600"/>
                        <a:pt x="9403" y="21600"/>
                      </a:cubicBezTo>
                      <a:cubicBezTo>
                        <a:pt x="8489" y="21600"/>
                        <a:pt x="7750" y="21008"/>
                        <a:pt x="7750" y="20298"/>
                      </a:cubicBezTo>
                      <a:cubicBezTo>
                        <a:pt x="7750" y="19577"/>
                        <a:pt x="8489" y="18995"/>
                        <a:pt x="9403" y="18995"/>
                      </a:cubicBezTo>
                      <a:cubicBezTo>
                        <a:pt x="10314" y="18995"/>
                        <a:pt x="11045" y="19577"/>
                        <a:pt x="11045" y="20298"/>
                      </a:cubicBezTo>
                      <a:cubicBezTo>
                        <a:pt x="11045" y="20298"/>
                        <a:pt x="11045" y="20298"/>
                        <a:pt x="11045" y="20298"/>
                      </a:cubicBezTo>
                      <a:close/>
                      <a:moveTo>
                        <a:pt x="5175" y="20298"/>
                      </a:moveTo>
                      <a:cubicBezTo>
                        <a:pt x="5175" y="21008"/>
                        <a:pt x="4448" y="21600"/>
                        <a:pt x="3541" y="21600"/>
                      </a:cubicBezTo>
                      <a:cubicBezTo>
                        <a:pt x="2625" y="21600"/>
                        <a:pt x="1882" y="21008"/>
                        <a:pt x="1882" y="20298"/>
                      </a:cubicBezTo>
                      <a:cubicBezTo>
                        <a:pt x="1882" y="19577"/>
                        <a:pt x="2625" y="18995"/>
                        <a:pt x="3541" y="18995"/>
                      </a:cubicBezTo>
                      <a:cubicBezTo>
                        <a:pt x="4448" y="18995"/>
                        <a:pt x="5175" y="19577"/>
                        <a:pt x="5175" y="20298"/>
                      </a:cubicBezTo>
                      <a:cubicBezTo>
                        <a:pt x="5175" y="20298"/>
                        <a:pt x="5175" y="20298"/>
                        <a:pt x="5175" y="20298"/>
                      </a:cubicBezTo>
                      <a:close/>
                      <a:moveTo>
                        <a:pt x="21600" y="12006"/>
                      </a:moveTo>
                      <a:cubicBezTo>
                        <a:pt x="21600" y="12259"/>
                        <a:pt x="21339" y="12460"/>
                        <a:pt x="21021" y="12460"/>
                      </a:cubicBezTo>
                      <a:lnTo>
                        <a:pt x="16990" y="12460"/>
                      </a:lnTo>
                      <a:lnTo>
                        <a:pt x="13714" y="18359"/>
                      </a:lnTo>
                      <a:cubicBezTo>
                        <a:pt x="13627" y="18526"/>
                        <a:pt x="13417" y="18624"/>
                        <a:pt x="13184" y="18624"/>
                      </a:cubicBezTo>
                      <a:lnTo>
                        <a:pt x="847" y="18624"/>
                      </a:lnTo>
                      <a:cubicBezTo>
                        <a:pt x="523" y="18624"/>
                        <a:pt x="264" y="18428"/>
                        <a:pt x="264" y="18177"/>
                      </a:cubicBezTo>
                      <a:cubicBezTo>
                        <a:pt x="264" y="17928"/>
                        <a:pt x="523" y="17723"/>
                        <a:pt x="847" y="17723"/>
                      </a:cubicBezTo>
                      <a:lnTo>
                        <a:pt x="12810" y="17723"/>
                      </a:lnTo>
                      <a:lnTo>
                        <a:pt x="16086" y="11824"/>
                      </a:lnTo>
                      <a:cubicBezTo>
                        <a:pt x="16174" y="11657"/>
                        <a:pt x="16384" y="11554"/>
                        <a:pt x="16613" y="11554"/>
                      </a:cubicBezTo>
                      <a:lnTo>
                        <a:pt x="21021" y="11554"/>
                      </a:lnTo>
                      <a:cubicBezTo>
                        <a:pt x="21339" y="11554"/>
                        <a:pt x="21600" y="11758"/>
                        <a:pt x="21600" y="12006"/>
                      </a:cubicBezTo>
                      <a:cubicBezTo>
                        <a:pt x="21600" y="12006"/>
                        <a:pt x="21600" y="12006"/>
                        <a:pt x="21600" y="12006"/>
                      </a:cubicBezTo>
                      <a:close/>
                      <a:moveTo>
                        <a:pt x="3650" y="4466"/>
                      </a:moveTo>
                      <a:cubicBezTo>
                        <a:pt x="5034" y="4466"/>
                        <a:pt x="6147" y="5345"/>
                        <a:pt x="6147" y="6435"/>
                      </a:cubicBezTo>
                      <a:lnTo>
                        <a:pt x="6147" y="9675"/>
                      </a:lnTo>
                      <a:lnTo>
                        <a:pt x="1158" y="9675"/>
                      </a:lnTo>
                      <a:lnTo>
                        <a:pt x="1158" y="6435"/>
                      </a:lnTo>
                      <a:cubicBezTo>
                        <a:pt x="1158" y="5345"/>
                        <a:pt x="2273" y="4466"/>
                        <a:pt x="3650" y="4466"/>
                      </a:cubicBezTo>
                      <a:cubicBezTo>
                        <a:pt x="3650" y="4466"/>
                        <a:pt x="3650" y="4466"/>
                        <a:pt x="3650" y="4466"/>
                      </a:cubicBezTo>
                      <a:close/>
                      <a:moveTo>
                        <a:pt x="10936" y="11113"/>
                      </a:moveTo>
                      <a:lnTo>
                        <a:pt x="5982" y="15080"/>
                      </a:lnTo>
                      <a:cubicBezTo>
                        <a:pt x="4963" y="13984"/>
                        <a:pt x="5059" y="12430"/>
                        <a:pt x="6310" y="11431"/>
                      </a:cubicBezTo>
                      <a:cubicBezTo>
                        <a:pt x="6992" y="10888"/>
                        <a:pt x="7903" y="10585"/>
                        <a:pt x="8872" y="10585"/>
                      </a:cubicBezTo>
                      <a:cubicBezTo>
                        <a:pt x="9620" y="10590"/>
                        <a:pt x="10341" y="10772"/>
                        <a:pt x="10936" y="11113"/>
                      </a:cubicBezTo>
                      <a:cubicBezTo>
                        <a:pt x="10936" y="11113"/>
                        <a:pt x="10936" y="11113"/>
                        <a:pt x="10936" y="11113"/>
                      </a:cubicBezTo>
                      <a:close/>
                      <a:moveTo>
                        <a:pt x="11438" y="15405"/>
                      </a:moveTo>
                      <a:cubicBezTo>
                        <a:pt x="10228" y="16366"/>
                        <a:pt x="8201" y="16481"/>
                        <a:pt x="6809" y="15716"/>
                      </a:cubicBezTo>
                      <a:lnTo>
                        <a:pt x="11765" y="11750"/>
                      </a:lnTo>
                      <a:cubicBezTo>
                        <a:pt x="12784" y="12856"/>
                        <a:pt x="12685" y="14398"/>
                        <a:pt x="11438" y="15405"/>
                      </a:cubicBezTo>
                      <a:cubicBezTo>
                        <a:pt x="11438" y="15405"/>
                        <a:pt x="11438" y="15405"/>
                        <a:pt x="11438" y="15405"/>
                      </a:cubicBezTo>
                      <a:close/>
                      <a:moveTo>
                        <a:pt x="1158" y="14082"/>
                      </a:moveTo>
                      <a:lnTo>
                        <a:pt x="1158" y="10585"/>
                      </a:lnTo>
                      <a:lnTo>
                        <a:pt x="5811" y="10585"/>
                      </a:lnTo>
                      <a:cubicBezTo>
                        <a:pt x="5704" y="10652"/>
                        <a:pt x="5590" y="10720"/>
                        <a:pt x="5493" y="10794"/>
                      </a:cubicBezTo>
                      <a:cubicBezTo>
                        <a:pt x="3821" y="12135"/>
                        <a:pt x="3713" y="14218"/>
                        <a:pt x="5109" y="15670"/>
                      </a:cubicBezTo>
                      <a:cubicBezTo>
                        <a:pt x="4686" y="15913"/>
                        <a:pt x="4187" y="16050"/>
                        <a:pt x="3650" y="16050"/>
                      </a:cubicBezTo>
                      <a:cubicBezTo>
                        <a:pt x="2273" y="16050"/>
                        <a:pt x="1158" y="15170"/>
                        <a:pt x="1158" y="14082"/>
                      </a:cubicBezTo>
                      <a:cubicBezTo>
                        <a:pt x="1158" y="14082"/>
                        <a:pt x="1158" y="14082"/>
                        <a:pt x="1158" y="14082"/>
                      </a:cubicBezTo>
                      <a:close/>
                      <a:moveTo>
                        <a:pt x="3650" y="16958"/>
                      </a:moveTo>
                      <a:cubicBezTo>
                        <a:pt x="4485" y="16958"/>
                        <a:pt x="5271" y="16732"/>
                        <a:pt x="5916" y="16323"/>
                      </a:cubicBezTo>
                      <a:cubicBezTo>
                        <a:pt x="6761" y="16852"/>
                        <a:pt x="7778" y="17155"/>
                        <a:pt x="8872" y="17155"/>
                      </a:cubicBezTo>
                      <a:cubicBezTo>
                        <a:pt x="10151" y="17155"/>
                        <a:pt x="11360" y="16761"/>
                        <a:pt x="12252" y="16041"/>
                      </a:cubicBezTo>
                      <a:cubicBezTo>
                        <a:pt x="14088" y="14573"/>
                        <a:pt x="14067" y="12195"/>
                        <a:pt x="12204" y="10750"/>
                      </a:cubicBezTo>
                      <a:cubicBezTo>
                        <a:pt x="11304" y="10059"/>
                        <a:pt x="10123" y="9675"/>
                        <a:pt x="8872" y="9675"/>
                      </a:cubicBezTo>
                      <a:cubicBezTo>
                        <a:pt x="8326" y="9675"/>
                        <a:pt x="7799" y="9764"/>
                        <a:pt x="7297" y="9902"/>
                      </a:cubicBezTo>
                      <a:lnTo>
                        <a:pt x="7297" y="6435"/>
                      </a:lnTo>
                      <a:cubicBezTo>
                        <a:pt x="7297" y="4846"/>
                        <a:pt x="5667" y="3557"/>
                        <a:pt x="3650" y="3557"/>
                      </a:cubicBezTo>
                      <a:cubicBezTo>
                        <a:pt x="1639" y="3557"/>
                        <a:pt x="0" y="4846"/>
                        <a:pt x="0" y="6435"/>
                      </a:cubicBezTo>
                      <a:lnTo>
                        <a:pt x="0" y="14082"/>
                      </a:lnTo>
                      <a:cubicBezTo>
                        <a:pt x="0" y="15670"/>
                        <a:pt x="1639" y="16958"/>
                        <a:pt x="3650" y="16958"/>
                      </a:cubicBezTo>
                      <a:cubicBezTo>
                        <a:pt x="3650" y="16958"/>
                        <a:pt x="3650" y="16958"/>
                        <a:pt x="3650" y="169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ïšlïḑê"/>
              <p:cNvSpPr/>
              <p:nvPr/>
            </p:nvSpPr>
            <p:spPr>
              <a:xfrm>
                <a:off x="9705911" y="2769775"/>
                <a:ext cx="124992" cy="124992"/>
              </a:xfrm>
              <a:prstGeom prst="ellipse">
                <a:avLst/>
              </a:prstGeom>
              <a:solidFill>
                <a:srgbClr val="FC6841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6600056" y="4005064"/>
              <a:ext cx="0" cy="1588906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925812" y="4005064"/>
              <a:ext cx="0" cy="1588906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7" name="文本框 36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同心圆 38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doors dir="vert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195525" y="3140425"/>
            <a:ext cx="2190390" cy="1181516"/>
            <a:chOff x="4195525" y="3140425"/>
            <a:chExt cx="2190390" cy="1181516"/>
          </a:xfrm>
        </p:grpSpPr>
        <p:sp>
          <p:nvSpPr>
            <p:cNvPr id="4" name="ï$ľiḓè"/>
            <p:cNvSpPr/>
            <p:nvPr/>
          </p:nvSpPr>
          <p:spPr>
            <a:xfrm>
              <a:off x="4195525" y="3406030"/>
              <a:ext cx="2190390" cy="915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55" extrusionOk="0">
                  <a:moveTo>
                    <a:pt x="0" y="17755"/>
                  </a:moveTo>
                  <a:cubicBezTo>
                    <a:pt x="4555" y="1088"/>
                    <a:pt x="11755" y="-3845"/>
                    <a:pt x="21600" y="2956"/>
                  </a:cubicBezTo>
                </a:path>
              </a:pathLst>
            </a:custGeom>
            <a:ln w="12700" cap="flat" cmpd="sng" algn="ctr">
              <a:solidFill>
                <a:srgbClr val="FC684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$liďè"/>
            <p:cNvSpPr/>
            <p:nvPr/>
          </p:nvSpPr>
          <p:spPr>
            <a:xfrm rot="21284061">
              <a:off x="5010358" y="3140425"/>
              <a:ext cx="571946" cy="571946"/>
            </a:xfrm>
            <a:prstGeom prst="ellipse">
              <a:avLst/>
            </a:prstGeom>
            <a:solidFill>
              <a:srgbClr val="4730B7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ḷîḋé"/>
            <p:cNvSpPr/>
            <p:nvPr/>
          </p:nvSpPr>
          <p:spPr>
            <a:xfrm rot="21284061">
              <a:off x="5148301" y="3259838"/>
              <a:ext cx="292256" cy="291867"/>
            </a:xfrm>
            <a:custGeom>
              <a:avLst/>
              <a:gdLst>
                <a:gd name="T0" fmla="*/ 196 w 361"/>
                <a:gd name="T1" fmla="*/ 116 h 361"/>
                <a:gd name="T2" fmla="*/ 190 w 361"/>
                <a:gd name="T3" fmla="*/ 124 h 361"/>
                <a:gd name="T4" fmla="*/ 148 w 361"/>
                <a:gd name="T5" fmla="*/ 166 h 361"/>
                <a:gd name="T6" fmla="*/ 107 w 361"/>
                <a:gd name="T7" fmla="*/ 124 h 361"/>
                <a:gd name="T8" fmla="*/ 107 w 361"/>
                <a:gd name="T9" fmla="*/ 124 h 361"/>
                <a:gd name="T10" fmla="*/ 100 w 361"/>
                <a:gd name="T11" fmla="*/ 116 h 361"/>
                <a:gd name="T12" fmla="*/ 104 w 361"/>
                <a:gd name="T13" fmla="*/ 106 h 361"/>
                <a:gd name="T14" fmla="*/ 105 w 361"/>
                <a:gd name="T15" fmla="*/ 106 h 361"/>
                <a:gd name="T16" fmla="*/ 149 w 361"/>
                <a:gd name="T17" fmla="*/ 52 h 361"/>
                <a:gd name="T18" fmla="*/ 192 w 361"/>
                <a:gd name="T19" fmla="*/ 106 h 361"/>
                <a:gd name="T20" fmla="*/ 192 w 361"/>
                <a:gd name="T21" fmla="*/ 106 h 361"/>
                <a:gd name="T22" fmla="*/ 196 w 361"/>
                <a:gd name="T23" fmla="*/ 116 h 361"/>
                <a:gd name="T24" fmla="*/ 361 w 361"/>
                <a:gd name="T25" fmla="*/ 339 h 361"/>
                <a:gd name="T26" fmla="*/ 339 w 361"/>
                <a:gd name="T27" fmla="*/ 361 h 361"/>
                <a:gd name="T28" fmla="*/ 253 w 361"/>
                <a:gd name="T29" fmla="*/ 275 h 361"/>
                <a:gd name="T30" fmla="*/ 256 w 361"/>
                <a:gd name="T31" fmla="*/ 272 h 361"/>
                <a:gd name="T32" fmla="*/ 231 w 361"/>
                <a:gd name="T33" fmla="*/ 248 h 361"/>
                <a:gd name="T34" fmla="*/ 52 w 361"/>
                <a:gd name="T35" fmla="*/ 240 h 361"/>
                <a:gd name="T36" fmla="*/ 52 w 361"/>
                <a:gd name="T37" fmla="*/ 52 h 361"/>
                <a:gd name="T38" fmla="*/ 240 w 361"/>
                <a:gd name="T39" fmla="*/ 52 h 361"/>
                <a:gd name="T40" fmla="*/ 248 w 361"/>
                <a:gd name="T41" fmla="*/ 232 h 361"/>
                <a:gd name="T42" fmla="*/ 272 w 361"/>
                <a:gd name="T43" fmla="*/ 256 h 361"/>
                <a:gd name="T44" fmla="*/ 275 w 361"/>
                <a:gd name="T45" fmla="*/ 253 h 361"/>
                <a:gd name="T46" fmla="*/ 361 w 361"/>
                <a:gd name="T47" fmla="*/ 339 h 361"/>
                <a:gd name="T48" fmla="*/ 239 w 361"/>
                <a:gd name="T49" fmla="*/ 204 h 361"/>
                <a:gd name="T50" fmla="*/ 224 w 361"/>
                <a:gd name="T51" fmla="*/ 69 h 361"/>
                <a:gd name="T52" fmla="*/ 69 w 361"/>
                <a:gd name="T53" fmla="*/ 69 h 361"/>
                <a:gd name="T54" fmla="*/ 56 w 361"/>
                <a:gd name="T55" fmla="*/ 207 h 361"/>
                <a:gd name="T56" fmla="*/ 116 w 361"/>
                <a:gd name="T57" fmla="*/ 173 h 361"/>
                <a:gd name="T58" fmla="*/ 138 w 361"/>
                <a:gd name="T59" fmla="*/ 215 h 361"/>
                <a:gd name="T60" fmla="*/ 141 w 361"/>
                <a:gd name="T61" fmla="*/ 187 h 361"/>
                <a:gd name="T62" fmla="*/ 136 w 361"/>
                <a:gd name="T63" fmla="*/ 183 h 361"/>
                <a:gd name="T64" fmla="*/ 148 w 361"/>
                <a:gd name="T65" fmla="*/ 183 h 361"/>
                <a:gd name="T66" fmla="*/ 161 w 361"/>
                <a:gd name="T67" fmla="*/ 183 h 361"/>
                <a:gd name="T68" fmla="*/ 155 w 361"/>
                <a:gd name="T69" fmla="*/ 187 h 361"/>
                <a:gd name="T70" fmla="*/ 159 w 361"/>
                <a:gd name="T71" fmla="*/ 215 h 361"/>
                <a:gd name="T72" fmla="*/ 181 w 361"/>
                <a:gd name="T73" fmla="*/ 172 h 361"/>
                <a:gd name="T74" fmla="*/ 239 w 361"/>
                <a:gd name="T75" fmla="*/ 20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1" h="361">
                  <a:moveTo>
                    <a:pt x="196" y="116"/>
                  </a:moveTo>
                  <a:cubicBezTo>
                    <a:pt x="196" y="121"/>
                    <a:pt x="193" y="124"/>
                    <a:pt x="190" y="124"/>
                  </a:cubicBezTo>
                  <a:cubicBezTo>
                    <a:pt x="183" y="147"/>
                    <a:pt x="164" y="165"/>
                    <a:pt x="148" y="166"/>
                  </a:cubicBezTo>
                  <a:cubicBezTo>
                    <a:pt x="131" y="165"/>
                    <a:pt x="114" y="148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4" y="125"/>
                    <a:pt x="101" y="121"/>
                    <a:pt x="100" y="116"/>
                  </a:cubicBezTo>
                  <a:cubicBezTo>
                    <a:pt x="99" y="111"/>
                    <a:pt x="101" y="106"/>
                    <a:pt x="104" y="106"/>
                  </a:cubicBezTo>
                  <a:cubicBezTo>
                    <a:pt x="104" y="106"/>
                    <a:pt x="104" y="106"/>
                    <a:pt x="105" y="106"/>
                  </a:cubicBezTo>
                  <a:cubicBezTo>
                    <a:pt x="103" y="69"/>
                    <a:pt x="125" y="52"/>
                    <a:pt x="149" y="52"/>
                  </a:cubicBezTo>
                  <a:cubicBezTo>
                    <a:pt x="172" y="53"/>
                    <a:pt x="191" y="66"/>
                    <a:pt x="192" y="106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5" y="106"/>
                    <a:pt x="197" y="111"/>
                    <a:pt x="196" y="116"/>
                  </a:cubicBezTo>
                  <a:close/>
                  <a:moveTo>
                    <a:pt x="361" y="339"/>
                  </a:moveTo>
                  <a:lnTo>
                    <a:pt x="339" y="361"/>
                  </a:lnTo>
                  <a:lnTo>
                    <a:pt x="253" y="275"/>
                  </a:lnTo>
                  <a:lnTo>
                    <a:pt x="256" y="272"/>
                  </a:lnTo>
                  <a:lnTo>
                    <a:pt x="231" y="248"/>
                  </a:lnTo>
                  <a:cubicBezTo>
                    <a:pt x="179" y="292"/>
                    <a:pt x="101" y="289"/>
                    <a:pt x="52" y="240"/>
                  </a:cubicBezTo>
                  <a:cubicBezTo>
                    <a:pt x="0" y="188"/>
                    <a:pt x="0" y="104"/>
                    <a:pt x="52" y="52"/>
                  </a:cubicBezTo>
                  <a:cubicBezTo>
                    <a:pt x="104" y="0"/>
                    <a:pt x="188" y="0"/>
                    <a:pt x="240" y="52"/>
                  </a:cubicBezTo>
                  <a:cubicBezTo>
                    <a:pt x="289" y="101"/>
                    <a:pt x="292" y="179"/>
                    <a:pt x="248" y="232"/>
                  </a:cubicBezTo>
                  <a:lnTo>
                    <a:pt x="272" y="256"/>
                  </a:lnTo>
                  <a:lnTo>
                    <a:pt x="275" y="253"/>
                  </a:lnTo>
                  <a:lnTo>
                    <a:pt x="361" y="339"/>
                  </a:lnTo>
                  <a:close/>
                  <a:moveTo>
                    <a:pt x="239" y="204"/>
                  </a:moveTo>
                  <a:cubicBezTo>
                    <a:pt x="265" y="162"/>
                    <a:pt x="260" y="105"/>
                    <a:pt x="224" y="69"/>
                  </a:cubicBezTo>
                  <a:cubicBezTo>
                    <a:pt x="181" y="26"/>
                    <a:pt x="111" y="26"/>
                    <a:pt x="69" y="69"/>
                  </a:cubicBezTo>
                  <a:cubicBezTo>
                    <a:pt x="31" y="106"/>
                    <a:pt x="27" y="165"/>
                    <a:pt x="56" y="207"/>
                  </a:cubicBezTo>
                  <a:cubicBezTo>
                    <a:pt x="65" y="186"/>
                    <a:pt x="87" y="176"/>
                    <a:pt x="116" y="173"/>
                  </a:cubicBezTo>
                  <a:lnTo>
                    <a:pt x="138" y="215"/>
                  </a:lnTo>
                  <a:lnTo>
                    <a:pt x="141" y="187"/>
                  </a:lnTo>
                  <a:lnTo>
                    <a:pt x="136" y="183"/>
                  </a:lnTo>
                  <a:lnTo>
                    <a:pt x="148" y="183"/>
                  </a:lnTo>
                  <a:lnTo>
                    <a:pt x="161" y="183"/>
                  </a:lnTo>
                  <a:lnTo>
                    <a:pt x="155" y="187"/>
                  </a:lnTo>
                  <a:lnTo>
                    <a:pt x="159" y="215"/>
                  </a:lnTo>
                  <a:lnTo>
                    <a:pt x="181" y="172"/>
                  </a:lnTo>
                  <a:cubicBezTo>
                    <a:pt x="207" y="176"/>
                    <a:pt x="229" y="185"/>
                    <a:pt x="239" y="20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950485" y="3611536"/>
            <a:ext cx="2080309" cy="1108626"/>
            <a:chOff x="1950485" y="3611536"/>
            <a:chExt cx="2080309" cy="1108626"/>
          </a:xfrm>
        </p:grpSpPr>
        <p:sp>
          <p:nvSpPr>
            <p:cNvPr id="7" name="îŝḷîḋè"/>
            <p:cNvSpPr/>
            <p:nvPr/>
          </p:nvSpPr>
          <p:spPr>
            <a:xfrm>
              <a:off x="1950485" y="3791498"/>
              <a:ext cx="2080309" cy="928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8" extrusionOk="0">
                  <a:moveTo>
                    <a:pt x="0" y="17478"/>
                  </a:moveTo>
                  <a:cubicBezTo>
                    <a:pt x="6934" y="476"/>
                    <a:pt x="14134" y="-4122"/>
                    <a:pt x="21600" y="3685"/>
                  </a:cubicBezTo>
                </a:path>
              </a:pathLst>
            </a:custGeom>
            <a:ln w="12700" cap="flat" cmpd="sng" algn="ctr">
              <a:solidFill>
                <a:srgbClr val="FC684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şliḋè"/>
            <p:cNvSpPr/>
            <p:nvPr/>
          </p:nvSpPr>
          <p:spPr>
            <a:xfrm rot="21284061">
              <a:off x="2737218" y="3611536"/>
              <a:ext cx="482769" cy="482768"/>
            </a:xfrm>
            <a:prstGeom prst="ellipse">
              <a:avLst/>
            </a:prstGeom>
            <a:solidFill>
              <a:srgbClr val="FC684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s1íḍe"/>
            <p:cNvSpPr/>
            <p:nvPr/>
          </p:nvSpPr>
          <p:spPr>
            <a:xfrm rot="21284061">
              <a:off x="2853656" y="3713429"/>
              <a:ext cx="246687" cy="244157"/>
            </a:xfrm>
            <a:custGeom>
              <a:avLst/>
              <a:gdLst>
                <a:gd name="T0" fmla="*/ 3351 w 6219"/>
                <a:gd name="T1" fmla="*/ 2180 h 6165"/>
                <a:gd name="T2" fmla="*/ 2535 w 6219"/>
                <a:gd name="T3" fmla="*/ 2996 h 6165"/>
                <a:gd name="T4" fmla="*/ 1719 w 6219"/>
                <a:gd name="T5" fmla="*/ 2180 h 6165"/>
                <a:gd name="T6" fmla="*/ 2535 w 6219"/>
                <a:gd name="T7" fmla="*/ 1364 h 6165"/>
                <a:gd name="T8" fmla="*/ 3351 w 6219"/>
                <a:gd name="T9" fmla="*/ 2180 h 6165"/>
                <a:gd name="T10" fmla="*/ 6006 w 6219"/>
                <a:gd name="T11" fmla="*/ 6006 h 6165"/>
                <a:gd name="T12" fmla="*/ 5621 w 6219"/>
                <a:gd name="T13" fmla="*/ 6165 h 6165"/>
                <a:gd name="T14" fmla="*/ 5237 w 6219"/>
                <a:gd name="T15" fmla="*/ 6006 h 6165"/>
                <a:gd name="T16" fmla="*/ 3840 w 6219"/>
                <a:gd name="T17" fmla="*/ 4605 h 6165"/>
                <a:gd name="T18" fmla="*/ 2498 w 6219"/>
                <a:gd name="T19" fmla="*/ 4997 h 6165"/>
                <a:gd name="T20" fmla="*/ 0 w 6219"/>
                <a:gd name="T21" fmla="*/ 2498 h 6165"/>
                <a:gd name="T22" fmla="*/ 2498 w 6219"/>
                <a:gd name="T23" fmla="*/ 0 h 6165"/>
                <a:gd name="T24" fmla="*/ 4997 w 6219"/>
                <a:gd name="T25" fmla="*/ 2498 h 6165"/>
                <a:gd name="T26" fmla="*/ 4605 w 6219"/>
                <a:gd name="T27" fmla="*/ 3840 h 6165"/>
                <a:gd name="T28" fmla="*/ 6006 w 6219"/>
                <a:gd name="T29" fmla="*/ 5237 h 6165"/>
                <a:gd name="T30" fmla="*/ 6006 w 6219"/>
                <a:gd name="T31" fmla="*/ 6006 h 6165"/>
                <a:gd name="T32" fmla="*/ 4476 w 6219"/>
                <a:gd name="T33" fmla="*/ 2498 h 6165"/>
                <a:gd name="T34" fmla="*/ 2498 w 6219"/>
                <a:gd name="T35" fmla="*/ 521 h 6165"/>
                <a:gd name="T36" fmla="*/ 521 w 6219"/>
                <a:gd name="T37" fmla="*/ 2498 h 6165"/>
                <a:gd name="T38" fmla="*/ 1275 w 6219"/>
                <a:gd name="T39" fmla="*/ 4052 h 6165"/>
                <a:gd name="T40" fmla="*/ 2173 w 6219"/>
                <a:gd name="T41" fmla="*/ 3268 h 6165"/>
                <a:gd name="T42" fmla="*/ 2898 w 6219"/>
                <a:gd name="T43" fmla="*/ 3268 h 6165"/>
                <a:gd name="T44" fmla="*/ 3787 w 6219"/>
                <a:gd name="T45" fmla="*/ 3998 h 6165"/>
                <a:gd name="T46" fmla="*/ 4476 w 6219"/>
                <a:gd name="T47" fmla="*/ 2498 h 6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19" h="6165">
                  <a:moveTo>
                    <a:pt x="3351" y="2180"/>
                  </a:moveTo>
                  <a:cubicBezTo>
                    <a:pt x="3351" y="2630"/>
                    <a:pt x="2986" y="2996"/>
                    <a:pt x="2535" y="2996"/>
                  </a:cubicBezTo>
                  <a:cubicBezTo>
                    <a:pt x="2085" y="2996"/>
                    <a:pt x="1719" y="2630"/>
                    <a:pt x="1719" y="2180"/>
                  </a:cubicBezTo>
                  <a:cubicBezTo>
                    <a:pt x="1719" y="1729"/>
                    <a:pt x="2085" y="1364"/>
                    <a:pt x="2535" y="1364"/>
                  </a:cubicBezTo>
                  <a:cubicBezTo>
                    <a:pt x="2986" y="1364"/>
                    <a:pt x="3351" y="1729"/>
                    <a:pt x="3351" y="2180"/>
                  </a:cubicBezTo>
                  <a:close/>
                  <a:moveTo>
                    <a:pt x="6006" y="6006"/>
                  </a:moveTo>
                  <a:cubicBezTo>
                    <a:pt x="5900" y="6112"/>
                    <a:pt x="5761" y="6165"/>
                    <a:pt x="5621" y="6165"/>
                  </a:cubicBezTo>
                  <a:cubicBezTo>
                    <a:pt x="5482" y="6165"/>
                    <a:pt x="5343" y="6112"/>
                    <a:pt x="5237" y="6006"/>
                  </a:cubicBezTo>
                  <a:cubicBezTo>
                    <a:pt x="5237" y="6006"/>
                    <a:pt x="3851" y="4619"/>
                    <a:pt x="3840" y="4605"/>
                  </a:cubicBezTo>
                  <a:cubicBezTo>
                    <a:pt x="3453" y="4853"/>
                    <a:pt x="2992" y="4997"/>
                    <a:pt x="2498" y="4997"/>
                  </a:cubicBezTo>
                  <a:cubicBezTo>
                    <a:pt x="1119" y="4997"/>
                    <a:pt x="0" y="3878"/>
                    <a:pt x="0" y="2498"/>
                  </a:cubicBezTo>
                  <a:cubicBezTo>
                    <a:pt x="0" y="1119"/>
                    <a:pt x="1119" y="0"/>
                    <a:pt x="2498" y="0"/>
                  </a:cubicBezTo>
                  <a:cubicBezTo>
                    <a:pt x="3878" y="0"/>
                    <a:pt x="4997" y="1119"/>
                    <a:pt x="4997" y="2498"/>
                  </a:cubicBezTo>
                  <a:cubicBezTo>
                    <a:pt x="4997" y="2992"/>
                    <a:pt x="4853" y="3453"/>
                    <a:pt x="4605" y="3840"/>
                  </a:cubicBezTo>
                  <a:cubicBezTo>
                    <a:pt x="4619" y="3851"/>
                    <a:pt x="6006" y="5237"/>
                    <a:pt x="6006" y="5237"/>
                  </a:cubicBezTo>
                  <a:cubicBezTo>
                    <a:pt x="6219" y="5449"/>
                    <a:pt x="6219" y="5794"/>
                    <a:pt x="6006" y="6006"/>
                  </a:cubicBezTo>
                  <a:close/>
                  <a:moveTo>
                    <a:pt x="4476" y="2498"/>
                  </a:moveTo>
                  <a:cubicBezTo>
                    <a:pt x="4476" y="1406"/>
                    <a:pt x="3591" y="521"/>
                    <a:pt x="2498" y="521"/>
                  </a:cubicBezTo>
                  <a:cubicBezTo>
                    <a:pt x="1406" y="521"/>
                    <a:pt x="521" y="1406"/>
                    <a:pt x="521" y="2498"/>
                  </a:cubicBezTo>
                  <a:cubicBezTo>
                    <a:pt x="521" y="3129"/>
                    <a:pt x="816" y="3690"/>
                    <a:pt x="1275" y="4052"/>
                  </a:cubicBezTo>
                  <a:cubicBezTo>
                    <a:pt x="1335" y="3609"/>
                    <a:pt x="1714" y="3268"/>
                    <a:pt x="2173" y="3268"/>
                  </a:cubicBezTo>
                  <a:lnTo>
                    <a:pt x="2898" y="3268"/>
                  </a:lnTo>
                  <a:cubicBezTo>
                    <a:pt x="3338" y="3268"/>
                    <a:pt x="3705" y="3582"/>
                    <a:pt x="3787" y="3998"/>
                  </a:cubicBezTo>
                  <a:cubicBezTo>
                    <a:pt x="4209" y="3635"/>
                    <a:pt x="4476" y="3098"/>
                    <a:pt x="4476" y="249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31159" y="2625030"/>
            <a:ext cx="2736114" cy="1362437"/>
            <a:chOff x="6567970" y="2702601"/>
            <a:chExt cx="2736114" cy="1362437"/>
          </a:xfrm>
        </p:grpSpPr>
        <p:sp>
          <p:nvSpPr>
            <p:cNvPr id="20" name="îṥlíḍê"/>
            <p:cNvSpPr/>
            <p:nvPr/>
          </p:nvSpPr>
          <p:spPr>
            <a:xfrm>
              <a:off x="6567970" y="2916903"/>
              <a:ext cx="2736114" cy="1148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90" extrusionOk="0">
                  <a:moveTo>
                    <a:pt x="0" y="17890"/>
                  </a:moveTo>
                  <a:cubicBezTo>
                    <a:pt x="4906" y="1368"/>
                    <a:pt x="12106" y="-3710"/>
                    <a:pt x="21600" y="2657"/>
                  </a:cubicBezTo>
                </a:path>
              </a:pathLst>
            </a:custGeom>
            <a:ln w="12700" cap="flat" cmpd="sng" algn="ctr">
              <a:solidFill>
                <a:srgbClr val="FC6841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ṩḻîďè"/>
            <p:cNvSpPr/>
            <p:nvPr/>
          </p:nvSpPr>
          <p:spPr>
            <a:xfrm rot="21284061">
              <a:off x="7344425" y="2702601"/>
              <a:ext cx="742270" cy="742270"/>
            </a:xfrm>
            <a:prstGeom prst="ellipse">
              <a:avLst/>
            </a:prstGeom>
            <a:solidFill>
              <a:srgbClr val="FC684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ṥľîdê"/>
            <p:cNvSpPr/>
            <p:nvPr/>
          </p:nvSpPr>
          <p:spPr>
            <a:xfrm rot="21284061">
              <a:off x="7533151" y="2857321"/>
              <a:ext cx="359883" cy="379288"/>
            </a:xfrm>
            <a:custGeom>
              <a:avLst/>
              <a:gdLst>
                <a:gd name="T0" fmla="*/ 996 w 2186"/>
                <a:gd name="T1" fmla="*/ 2133 h 2308"/>
                <a:gd name="T2" fmla="*/ 996 w 2186"/>
                <a:gd name="T3" fmla="*/ 2133 h 2308"/>
                <a:gd name="T4" fmla="*/ 996 w 2186"/>
                <a:gd name="T5" fmla="*/ 2133 h 2308"/>
                <a:gd name="T6" fmla="*/ 996 w 2186"/>
                <a:gd name="T7" fmla="*/ 2133 h 2308"/>
                <a:gd name="T8" fmla="*/ 1694 w 2186"/>
                <a:gd name="T9" fmla="*/ 1994 h 2308"/>
                <a:gd name="T10" fmla="*/ 1300 w 2186"/>
                <a:gd name="T11" fmla="*/ 1767 h 2308"/>
                <a:gd name="T12" fmla="*/ 1255 w 2186"/>
                <a:gd name="T13" fmla="*/ 1423 h 2308"/>
                <a:gd name="T14" fmla="*/ 1413 w 2186"/>
                <a:gd name="T15" fmla="*/ 1186 h 2308"/>
                <a:gd name="T16" fmla="*/ 1242 w 2186"/>
                <a:gd name="T17" fmla="*/ 1126 h 2308"/>
                <a:gd name="T18" fmla="*/ 1547 w 2186"/>
                <a:gd name="T19" fmla="*/ 550 h 2308"/>
                <a:gd name="T20" fmla="*/ 996 w 2186"/>
                <a:gd name="T21" fmla="*/ 0 h 2308"/>
                <a:gd name="T22" fmla="*/ 446 w 2186"/>
                <a:gd name="T23" fmla="*/ 550 h 2308"/>
                <a:gd name="T24" fmla="*/ 751 w 2186"/>
                <a:gd name="T25" fmla="*/ 1126 h 2308"/>
                <a:gd name="T26" fmla="*/ 0 w 2186"/>
                <a:gd name="T27" fmla="*/ 1887 h 2308"/>
                <a:gd name="T28" fmla="*/ 996 w 2186"/>
                <a:gd name="T29" fmla="*/ 2133 h 2308"/>
                <a:gd name="T30" fmla="*/ 717 w 2186"/>
                <a:gd name="T31" fmla="*/ 1853 h 2308"/>
                <a:gd name="T32" fmla="*/ 952 w 2186"/>
                <a:gd name="T33" fmla="*/ 1285 h 2308"/>
                <a:gd name="T34" fmla="*/ 950 w 2186"/>
                <a:gd name="T35" fmla="*/ 1285 h 2308"/>
                <a:gd name="T36" fmla="*/ 858 w 2186"/>
                <a:gd name="T37" fmla="*/ 1181 h 2308"/>
                <a:gd name="T38" fmla="*/ 996 w 2186"/>
                <a:gd name="T39" fmla="*/ 1206 h 2308"/>
                <a:gd name="T40" fmla="*/ 1134 w 2186"/>
                <a:gd name="T41" fmla="*/ 1181 h 2308"/>
                <a:gd name="T42" fmla="*/ 1043 w 2186"/>
                <a:gd name="T43" fmla="*/ 1285 h 2308"/>
                <a:gd name="T44" fmla="*/ 1040 w 2186"/>
                <a:gd name="T45" fmla="*/ 1285 h 2308"/>
                <a:gd name="T46" fmla="*/ 1275 w 2186"/>
                <a:gd name="T47" fmla="*/ 1853 h 2308"/>
                <a:gd name="T48" fmla="*/ 996 w 2186"/>
                <a:gd name="T49" fmla="*/ 2132 h 2308"/>
                <a:gd name="T50" fmla="*/ 1813 w 2186"/>
                <a:gd name="T51" fmla="*/ 2035 h 2308"/>
                <a:gd name="T52" fmla="*/ 1783 w 2186"/>
                <a:gd name="T53" fmla="*/ 1984 h 2308"/>
                <a:gd name="T54" fmla="*/ 1694 w 2186"/>
                <a:gd name="T55" fmla="*/ 1994 h 2308"/>
                <a:gd name="T56" fmla="*/ 1487 w 2186"/>
                <a:gd name="T57" fmla="*/ 1183 h 2308"/>
                <a:gd name="T58" fmla="*/ 2050 w 2186"/>
                <a:gd name="T59" fmla="*/ 1334 h 2308"/>
                <a:gd name="T60" fmla="*/ 1899 w 2186"/>
                <a:gd name="T61" fmla="*/ 1897 h 2308"/>
                <a:gd name="T62" fmla="*/ 1336 w 2186"/>
                <a:gd name="T63" fmla="*/ 1746 h 2308"/>
                <a:gd name="T64" fmla="*/ 1487 w 2186"/>
                <a:gd name="T65" fmla="*/ 1183 h 2308"/>
                <a:gd name="T66" fmla="*/ 1521 w 2186"/>
                <a:gd name="T67" fmla="*/ 1242 h 2308"/>
                <a:gd name="T68" fmla="*/ 1395 w 2186"/>
                <a:gd name="T69" fmla="*/ 1712 h 2308"/>
                <a:gd name="T70" fmla="*/ 1865 w 2186"/>
                <a:gd name="T71" fmla="*/ 1838 h 2308"/>
                <a:gd name="T72" fmla="*/ 1991 w 2186"/>
                <a:gd name="T73" fmla="*/ 1368 h 2308"/>
                <a:gd name="T74" fmla="*/ 1521 w 2186"/>
                <a:gd name="T75" fmla="*/ 1242 h 2308"/>
                <a:gd name="T76" fmla="*/ 2003 w 2186"/>
                <a:gd name="T77" fmla="*/ 1872 h 2308"/>
                <a:gd name="T78" fmla="*/ 1826 w 2186"/>
                <a:gd name="T79" fmla="*/ 1974 h 2308"/>
                <a:gd name="T80" fmla="*/ 1962 w 2186"/>
                <a:gd name="T81" fmla="*/ 2210 h 2308"/>
                <a:gd name="T82" fmla="*/ 2139 w 2186"/>
                <a:gd name="T83" fmla="*/ 2108 h 2308"/>
                <a:gd name="T84" fmla="*/ 2003 w 2186"/>
                <a:gd name="T85" fmla="*/ 1872 h 2308"/>
                <a:gd name="T86" fmla="*/ 2158 w 2186"/>
                <a:gd name="T87" fmla="*/ 2140 h 2308"/>
                <a:gd name="T88" fmla="*/ 1981 w 2186"/>
                <a:gd name="T89" fmla="*/ 2243 h 2308"/>
                <a:gd name="T90" fmla="*/ 2121 w 2186"/>
                <a:gd name="T91" fmla="*/ 2280 h 2308"/>
                <a:gd name="T92" fmla="*/ 2158 w 2186"/>
                <a:gd name="T93" fmla="*/ 214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6" h="2308">
                  <a:moveTo>
                    <a:pt x="996" y="2133"/>
                  </a:moveTo>
                  <a:lnTo>
                    <a:pt x="996" y="2133"/>
                  </a:lnTo>
                  <a:lnTo>
                    <a:pt x="996" y="2133"/>
                  </a:lnTo>
                  <a:lnTo>
                    <a:pt x="996" y="2133"/>
                  </a:lnTo>
                  <a:close/>
                  <a:moveTo>
                    <a:pt x="1694" y="1994"/>
                  </a:moveTo>
                  <a:cubicBezTo>
                    <a:pt x="1532" y="1994"/>
                    <a:pt x="1381" y="1907"/>
                    <a:pt x="1300" y="1767"/>
                  </a:cubicBezTo>
                  <a:cubicBezTo>
                    <a:pt x="1240" y="1662"/>
                    <a:pt x="1224" y="1540"/>
                    <a:pt x="1255" y="1423"/>
                  </a:cubicBezTo>
                  <a:cubicBezTo>
                    <a:pt x="1281" y="1327"/>
                    <a:pt x="1337" y="1246"/>
                    <a:pt x="1413" y="1186"/>
                  </a:cubicBezTo>
                  <a:cubicBezTo>
                    <a:pt x="1358" y="1161"/>
                    <a:pt x="1301" y="1141"/>
                    <a:pt x="1242" y="1126"/>
                  </a:cubicBezTo>
                  <a:cubicBezTo>
                    <a:pt x="1422" y="1005"/>
                    <a:pt x="1547" y="766"/>
                    <a:pt x="1547" y="550"/>
                  </a:cubicBezTo>
                  <a:cubicBezTo>
                    <a:pt x="1547" y="246"/>
                    <a:pt x="1300" y="0"/>
                    <a:pt x="996" y="0"/>
                  </a:cubicBezTo>
                  <a:cubicBezTo>
                    <a:pt x="693" y="0"/>
                    <a:pt x="446" y="246"/>
                    <a:pt x="446" y="550"/>
                  </a:cubicBezTo>
                  <a:cubicBezTo>
                    <a:pt x="446" y="766"/>
                    <a:pt x="570" y="1005"/>
                    <a:pt x="751" y="1126"/>
                  </a:cubicBezTo>
                  <a:cubicBezTo>
                    <a:pt x="319" y="1235"/>
                    <a:pt x="0" y="1610"/>
                    <a:pt x="0" y="1887"/>
                  </a:cubicBezTo>
                  <a:cubicBezTo>
                    <a:pt x="0" y="2051"/>
                    <a:pt x="498" y="2133"/>
                    <a:pt x="996" y="2133"/>
                  </a:cubicBezTo>
                  <a:lnTo>
                    <a:pt x="717" y="1853"/>
                  </a:lnTo>
                  <a:lnTo>
                    <a:pt x="952" y="1285"/>
                  </a:lnTo>
                  <a:lnTo>
                    <a:pt x="950" y="1285"/>
                  </a:lnTo>
                  <a:lnTo>
                    <a:pt x="858" y="1181"/>
                  </a:lnTo>
                  <a:cubicBezTo>
                    <a:pt x="903" y="1197"/>
                    <a:pt x="949" y="1206"/>
                    <a:pt x="996" y="1206"/>
                  </a:cubicBezTo>
                  <a:cubicBezTo>
                    <a:pt x="1044" y="1206"/>
                    <a:pt x="1090" y="1197"/>
                    <a:pt x="1134" y="1181"/>
                  </a:cubicBezTo>
                  <a:lnTo>
                    <a:pt x="1043" y="1285"/>
                  </a:lnTo>
                  <a:lnTo>
                    <a:pt x="1040" y="1285"/>
                  </a:lnTo>
                  <a:lnTo>
                    <a:pt x="1275" y="1853"/>
                  </a:lnTo>
                  <a:lnTo>
                    <a:pt x="996" y="2132"/>
                  </a:lnTo>
                  <a:cubicBezTo>
                    <a:pt x="1310" y="2132"/>
                    <a:pt x="1624" y="2100"/>
                    <a:pt x="1813" y="2035"/>
                  </a:cubicBezTo>
                  <a:lnTo>
                    <a:pt x="1783" y="1984"/>
                  </a:lnTo>
                  <a:cubicBezTo>
                    <a:pt x="1754" y="1990"/>
                    <a:pt x="1724" y="1994"/>
                    <a:pt x="1694" y="1994"/>
                  </a:cubicBezTo>
                  <a:close/>
                  <a:moveTo>
                    <a:pt x="1487" y="1183"/>
                  </a:moveTo>
                  <a:cubicBezTo>
                    <a:pt x="1684" y="1070"/>
                    <a:pt x="1937" y="1137"/>
                    <a:pt x="2050" y="1334"/>
                  </a:cubicBezTo>
                  <a:cubicBezTo>
                    <a:pt x="2164" y="1531"/>
                    <a:pt x="2096" y="1784"/>
                    <a:pt x="1899" y="1897"/>
                  </a:cubicBezTo>
                  <a:cubicBezTo>
                    <a:pt x="1703" y="2011"/>
                    <a:pt x="1450" y="1943"/>
                    <a:pt x="1336" y="1746"/>
                  </a:cubicBezTo>
                  <a:cubicBezTo>
                    <a:pt x="1223" y="1550"/>
                    <a:pt x="1290" y="1297"/>
                    <a:pt x="1487" y="1183"/>
                  </a:cubicBezTo>
                  <a:close/>
                  <a:moveTo>
                    <a:pt x="1521" y="1242"/>
                  </a:moveTo>
                  <a:cubicBezTo>
                    <a:pt x="1357" y="1337"/>
                    <a:pt x="1300" y="1548"/>
                    <a:pt x="1395" y="1712"/>
                  </a:cubicBezTo>
                  <a:cubicBezTo>
                    <a:pt x="1490" y="1876"/>
                    <a:pt x="1701" y="1933"/>
                    <a:pt x="1865" y="1838"/>
                  </a:cubicBezTo>
                  <a:cubicBezTo>
                    <a:pt x="2029" y="1743"/>
                    <a:pt x="2086" y="1533"/>
                    <a:pt x="1991" y="1368"/>
                  </a:cubicBezTo>
                  <a:cubicBezTo>
                    <a:pt x="1896" y="1204"/>
                    <a:pt x="1686" y="1148"/>
                    <a:pt x="1521" y="1242"/>
                  </a:cubicBezTo>
                  <a:close/>
                  <a:moveTo>
                    <a:pt x="2003" y="1872"/>
                  </a:moveTo>
                  <a:lnTo>
                    <a:pt x="1826" y="1974"/>
                  </a:lnTo>
                  <a:lnTo>
                    <a:pt x="1962" y="2210"/>
                  </a:lnTo>
                  <a:lnTo>
                    <a:pt x="2139" y="2108"/>
                  </a:lnTo>
                  <a:lnTo>
                    <a:pt x="2003" y="1872"/>
                  </a:lnTo>
                  <a:close/>
                  <a:moveTo>
                    <a:pt x="2158" y="2140"/>
                  </a:moveTo>
                  <a:lnTo>
                    <a:pt x="1981" y="2243"/>
                  </a:lnTo>
                  <a:cubicBezTo>
                    <a:pt x="2009" y="2292"/>
                    <a:pt x="2072" y="2308"/>
                    <a:pt x="2121" y="2280"/>
                  </a:cubicBezTo>
                  <a:cubicBezTo>
                    <a:pt x="2169" y="2252"/>
                    <a:pt x="2186" y="2189"/>
                    <a:pt x="2158" y="214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69067" y="3337876"/>
            <a:ext cx="9053866" cy="2538064"/>
            <a:chOff x="1569067" y="3337876"/>
            <a:chExt cx="9053866" cy="2538064"/>
          </a:xfrm>
        </p:grpSpPr>
        <p:grpSp>
          <p:nvGrpSpPr>
            <p:cNvPr id="44" name="组合 43"/>
            <p:cNvGrpSpPr/>
            <p:nvPr/>
          </p:nvGrpSpPr>
          <p:grpSpPr>
            <a:xfrm>
              <a:off x="1569067" y="4559310"/>
              <a:ext cx="1288613" cy="1288613"/>
              <a:chOff x="1569067" y="4559310"/>
              <a:chExt cx="1288613" cy="1288613"/>
            </a:xfrm>
          </p:grpSpPr>
          <p:sp>
            <p:nvSpPr>
              <p:cNvPr id="17" name="iṥ1îḍè"/>
              <p:cNvSpPr/>
              <p:nvPr/>
            </p:nvSpPr>
            <p:spPr>
              <a:xfrm>
                <a:off x="1569067" y="4559310"/>
                <a:ext cx="1288613" cy="1288613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ïṩḷîḓe"/>
              <p:cNvSpPr/>
              <p:nvPr/>
            </p:nvSpPr>
            <p:spPr>
              <a:xfrm>
                <a:off x="1776098" y="5028358"/>
                <a:ext cx="874549" cy="279052"/>
              </a:xfrm>
              <a:prstGeom prst="rect">
                <a:avLst/>
              </a:prstGeom>
              <a:ln w="25400"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šļíḓe"/>
              <p:cNvSpPr/>
              <p:nvPr/>
            </p:nvSpPr>
            <p:spPr>
              <a:xfrm>
                <a:off x="1903848" y="4681833"/>
                <a:ext cx="619049" cy="618235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$ļiḋè"/>
              <p:cNvSpPr txBox="1"/>
              <p:nvPr/>
            </p:nvSpPr>
            <p:spPr>
              <a:xfrm>
                <a:off x="1799973" y="5252105"/>
                <a:ext cx="826798" cy="47173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353460" y="4190545"/>
              <a:ext cx="1668333" cy="1668333"/>
              <a:chOff x="3353460" y="4190545"/>
              <a:chExt cx="1668333" cy="1668333"/>
            </a:xfrm>
          </p:grpSpPr>
          <p:sp>
            <p:nvSpPr>
              <p:cNvPr id="24" name="iṣ1îḑê"/>
              <p:cNvSpPr/>
              <p:nvPr/>
            </p:nvSpPr>
            <p:spPr>
              <a:xfrm>
                <a:off x="3353460" y="4190545"/>
                <a:ext cx="1668333" cy="1668333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íSḻîḍê"/>
              <p:cNvSpPr/>
              <p:nvPr/>
            </p:nvSpPr>
            <p:spPr>
              <a:xfrm>
                <a:off x="3508700" y="4849454"/>
                <a:ext cx="1357857" cy="279052"/>
              </a:xfrm>
              <a:prstGeom prst="rect">
                <a:avLst/>
              </a:prstGeom>
              <a:ln w="25400"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ŝ1iḓè"/>
              <p:cNvSpPr/>
              <p:nvPr/>
            </p:nvSpPr>
            <p:spPr>
              <a:xfrm>
                <a:off x="3878385" y="4605684"/>
                <a:ext cx="619049" cy="422427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ṥḻiďe"/>
              <p:cNvSpPr txBox="1"/>
              <p:nvPr/>
            </p:nvSpPr>
            <p:spPr>
              <a:xfrm>
                <a:off x="3782126" y="5019516"/>
                <a:ext cx="826798" cy="47173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507883" y="3831669"/>
              <a:ext cx="2044270" cy="2044271"/>
              <a:chOff x="5507883" y="3831669"/>
              <a:chExt cx="2044270" cy="2044271"/>
            </a:xfrm>
          </p:grpSpPr>
          <p:sp>
            <p:nvSpPr>
              <p:cNvPr id="13" name="î$1iďé"/>
              <p:cNvSpPr/>
              <p:nvPr/>
            </p:nvSpPr>
            <p:spPr>
              <a:xfrm rot="21284061">
                <a:off x="5507883" y="3831669"/>
                <a:ext cx="2044270" cy="2044271"/>
              </a:xfrm>
              <a:prstGeom prst="ellipse">
                <a:avLst/>
              </a:prstGeom>
              <a:solidFill>
                <a:srgbClr val="53585E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iṧḻïḍê"/>
              <p:cNvSpPr/>
              <p:nvPr/>
            </p:nvSpPr>
            <p:spPr>
              <a:xfrm>
                <a:off x="5507883" y="3831669"/>
                <a:ext cx="2044270" cy="2044271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íšḷîḓê"/>
              <p:cNvSpPr/>
              <p:nvPr/>
            </p:nvSpPr>
            <p:spPr>
              <a:xfrm>
                <a:off x="5654187" y="4580981"/>
                <a:ext cx="1751663" cy="525035"/>
              </a:xfrm>
              <a:prstGeom prst="rect">
                <a:avLst/>
              </a:prstGeom>
              <a:ln w="25400"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íŝḷiḋè" title="ihoQeRZTQY3qTU4"/>
              <p:cNvSpPr/>
              <p:nvPr/>
            </p:nvSpPr>
            <p:spPr>
              <a:xfrm>
                <a:off x="6105215" y="4279364"/>
                <a:ext cx="849607" cy="597023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Sľíḋé"/>
              <p:cNvSpPr txBox="1"/>
              <p:nvPr/>
            </p:nvSpPr>
            <p:spPr>
              <a:xfrm>
                <a:off x="6154571" y="4876387"/>
                <a:ext cx="826798" cy="47173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8114302" y="3337876"/>
              <a:ext cx="2508631" cy="2508631"/>
              <a:chOff x="8114302" y="3337876"/>
              <a:chExt cx="2508631" cy="2508631"/>
            </a:xfrm>
          </p:grpSpPr>
          <p:sp>
            <p:nvSpPr>
              <p:cNvPr id="10" name="ïṩ1ïďé"/>
              <p:cNvSpPr/>
              <p:nvPr/>
            </p:nvSpPr>
            <p:spPr>
              <a:xfrm>
                <a:off x="8114302" y="3337876"/>
                <a:ext cx="2508631" cy="2508631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íŝlîḓé"/>
              <p:cNvSpPr/>
              <p:nvPr/>
            </p:nvSpPr>
            <p:spPr>
              <a:xfrm>
                <a:off x="8919211" y="3694732"/>
                <a:ext cx="898816" cy="897459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îšļíḍè"/>
              <p:cNvSpPr/>
              <p:nvPr/>
            </p:nvSpPr>
            <p:spPr>
              <a:xfrm>
                <a:off x="8689690" y="4841434"/>
                <a:ext cx="1357856" cy="458461"/>
              </a:xfrm>
              <a:prstGeom prst="rect">
                <a:avLst/>
              </a:prstGeom>
              <a:ln w="25400"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ṡľíḍê"/>
              <p:cNvSpPr txBox="1"/>
              <p:nvPr/>
            </p:nvSpPr>
            <p:spPr>
              <a:xfrm>
                <a:off x="8955218" y="4640518"/>
                <a:ext cx="826798" cy="47173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íslîďé"/>
          <p:cNvGrpSpPr/>
          <p:nvPr/>
        </p:nvGrpSpPr>
        <p:grpSpPr>
          <a:xfrm>
            <a:off x="2118257" y="2727980"/>
            <a:ext cx="1985536" cy="821498"/>
            <a:chOff x="1268227" y="1619185"/>
            <a:chExt cx="2195910" cy="908538"/>
          </a:xfrm>
        </p:grpSpPr>
        <p:sp>
          <p:nvSpPr>
            <p:cNvPr id="38" name="îṧ1iḍè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  <a:b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（建议使用主题字体）</a:t>
              </a:r>
              <a:endPara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iśḷiḍê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íŝļîde"/>
          <p:cNvGrpSpPr/>
          <p:nvPr/>
        </p:nvGrpSpPr>
        <p:grpSpPr>
          <a:xfrm>
            <a:off x="4500484" y="2195915"/>
            <a:ext cx="1985536" cy="821498"/>
            <a:chOff x="1268227" y="1619185"/>
            <a:chExt cx="2195910" cy="908538"/>
          </a:xfrm>
        </p:grpSpPr>
        <p:sp>
          <p:nvSpPr>
            <p:cNvPr id="36" name="íSľïḋe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  <a:b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（建议使用主题字体）</a:t>
              </a:r>
              <a:endPara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ïs1îďè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íS1íḍe"/>
          <p:cNvGrpSpPr/>
          <p:nvPr/>
        </p:nvGrpSpPr>
        <p:grpSpPr>
          <a:xfrm>
            <a:off x="6954822" y="1798254"/>
            <a:ext cx="1985536" cy="821498"/>
            <a:chOff x="1268227" y="1619185"/>
            <a:chExt cx="2195910" cy="908538"/>
          </a:xfrm>
        </p:grpSpPr>
        <p:sp>
          <p:nvSpPr>
            <p:cNvPr id="34" name="íšľíḍè"/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此部分内容作为文字排版占位显示</a:t>
              </a:r>
              <a:br>
                <a:rPr kumimoji="0" lang="en-US" altLang="zh-CN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 （建议使用主题字体）</a:t>
              </a:r>
              <a:endPara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ïšḷïḍè"/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标题文本预设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41" name="文本框 40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同心圆 42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prism isInverted="1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rot="5400000">
            <a:off x="4705296" y="-2343201"/>
            <a:ext cx="8763001" cy="9639405"/>
          </a:xfrm>
          <a:custGeom>
            <a:avLst/>
            <a:gdLst>
              <a:gd name="T0" fmla="*/ 0 w 5588"/>
              <a:gd name="T1" fmla="*/ 4 h 3604"/>
              <a:gd name="T2" fmla="*/ 336 w 5588"/>
              <a:gd name="T3" fmla="*/ 472 h 3604"/>
              <a:gd name="T4" fmla="*/ 560 w 5588"/>
              <a:gd name="T5" fmla="*/ 656 h 3604"/>
              <a:gd name="T6" fmla="*/ 1312 w 5588"/>
              <a:gd name="T7" fmla="*/ 984 h 3604"/>
              <a:gd name="T8" fmla="*/ 2008 w 5588"/>
              <a:gd name="T9" fmla="*/ 1080 h 3604"/>
              <a:gd name="T10" fmla="*/ 2488 w 5588"/>
              <a:gd name="T11" fmla="*/ 1144 h 3604"/>
              <a:gd name="T12" fmla="*/ 2904 w 5588"/>
              <a:gd name="T13" fmla="*/ 1272 h 3604"/>
              <a:gd name="T14" fmla="*/ 3168 w 5588"/>
              <a:gd name="T15" fmla="*/ 1456 h 3604"/>
              <a:gd name="T16" fmla="*/ 3400 w 5588"/>
              <a:gd name="T17" fmla="*/ 1864 h 3604"/>
              <a:gd name="T18" fmla="*/ 3624 w 5588"/>
              <a:gd name="T19" fmla="*/ 2240 h 3604"/>
              <a:gd name="T20" fmla="*/ 4072 w 5588"/>
              <a:gd name="T21" fmla="*/ 2808 h 3604"/>
              <a:gd name="T22" fmla="*/ 4912 w 5588"/>
              <a:gd name="T23" fmla="*/ 3400 h 3604"/>
              <a:gd name="T24" fmla="*/ 5588 w 5588"/>
              <a:gd name="T25" fmla="*/ 3604 h 3604"/>
              <a:gd name="T26" fmla="*/ 5588 w 5588"/>
              <a:gd name="T27" fmla="*/ 0 h 3604"/>
              <a:gd name="T28" fmla="*/ 0 w 5588"/>
              <a:gd name="T29" fmla="*/ 4 h 3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88" h="3604">
                <a:moveTo>
                  <a:pt x="0" y="4"/>
                </a:moveTo>
                <a:cubicBezTo>
                  <a:pt x="59" y="126"/>
                  <a:pt x="162" y="302"/>
                  <a:pt x="336" y="472"/>
                </a:cubicBezTo>
                <a:cubicBezTo>
                  <a:pt x="358" y="493"/>
                  <a:pt x="437" y="570"/>
                  <a:pt x="560" y="656"/>
                </a:cubicBezTo>
                <a:cubicBezTo>
                  <a:pt x="620" y="698"/>
                  <a:pt x="883" y="877"/>
                  <a:pt x="1312" y="984"/>
                </a:cubicBezTo>
                <a:cubicBezTo>
                  <a:pt x="1484" y="1026"/>
                  <a:pt x="1658" y="1044"/>
                  <a:pt x="2008" y="1080"/>
                </a:cubicBezTo>
                <a:cubicBezTo>
                  <a:pt x="2153" y="1094"/>
                  <a:pt x="2288" y="1105"/>
                  <a:pt x="2488" y="1144"/>
                </a:cubicBezTo>
                <a:cubicBezTo>
                  <a:pt x="2712" y="1187"/>
                  <a:pt x="2817" y="1228"/>
                  <a:pt x="2904" y="1272"/>
                </a:cubicBezTo>
                <a:cubicBezTo>
                  <a:pt x="2976" y="1308"/>
                  <a:pt x="3074" y="1358"/>
                  <a:pt x="3168" y="1456"/>
                </a:cubicBezTo>
                <a:cubicBezTo>
                  <a:pt x="3278" y="1569"/>
                  <a:pt x="3294" y="1657"/>
                  <a:pt x="3400" y="1864"/>
                </a:cubicBezTo>
                <a:cubicBezTo>
                  <a:pt x="3467" y="1995"/>
                  <a:pt x="3521" y="2080"/>
                  <a:pt x="3624" y="2240"/>
                </a:cubicBezTo>
                <a:cubicBezTo>
                  <a:pt x="3688" y="2339"/>
                  <a:pt x="3840" y="2573"/>
                  <a:pt x="4072" y="2808"/>
                </a:cubicBezTo>
                <a:cubicBezTo>
                  <a:pt x="4442" y="3181"/>
                  <a:pt x="4820" y="3358"/>
                  <a:pt x="4912" y="3400"/>
                </a:cubicBezTo>
                <a:cubicBezTo>
                  <a:pt x="5172" y="3517"/>
                  <a:pt x="5409" y="3574"/>
                  <a:pt x="5588" y="3604"/>
                </a:cubicBezTo>
                <a:cubicBezTo>
                  <a:pt x="5588" y="2402"/>
                  <a:pt x="5588" y="1201"/>
                  <a:pt x="5588" y="0"/>
                </a:cubicBezTo>
                <a:cubicBezTo>
                  <a:pt x="3725" y="1"/>
                  <a:pt x="1863" y="2"/>
                  <a:pt x="0" y="4"/>
                </a:cubicBezTo>
                <a:close/>
              </a:path>
            </a:pathLst>
          </a:custGeom>
          <a:solidFill>
            <a:srgbClr val="F5F3FB"/>
          </a:solidFill>
          <a:ln w="1111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9"/>
          <p:cNvSpPr/>
          <p:nvPr/>
        </p:nvSpPr>
        <p:spPr bwMode="auto">
          <a:xfrm rot="5400000">
            <a:off x="5325469" y="-8532"/>
            <a:ext cx="6857997" cy="6875066"/>
          </a:xfrm>
          <a:custGeom>
            <a:avLst/>
            <a:gdLst>
              <a:gd name="T0" fmla="*/ 0 w 4556"/>
              <a:gd name="T1" fmla="*/ 0 h 3600"/>
              <a:gd name="T2" fmla="*/ 210 w 4556"/>
              <a:gd name="T3" fmla="*/ 373 h 3600"/>
              <a:gd name="T4" fmla="*/ 456 w 4556"/>
              <a:gd name="T5" fmla="*/ 541 h 3600"/>
              <a:gd name="T6" fmla="*/ 834 w 4556"/>
              <a:gd name="T7" fmla="*/ 655 h 3600"/>
              <a:gd name="T8" fmla="*/ 1302 w 4556"/>
              <a:gd name="T9" fmla="*/ 721 h 3600"/>
              <a:gd name="T10" fmla="*/ 1704 w 4556"/>
              <a:gd name="T11" fmla="*/ 781 h 3600"/>
              <a:gd name="T12" fmla="*/ 2160 w 4556"/>
              <a:gd name="T13" fmla="*/ 1009 h 3600"/>
              <a:gd name="T14" fmla="*/ 2496 w 4556"/>
              <a:gd name="T15" fmla="*/ 1411 h 3600"/>
              <a:gd name="T16" fmla="*/ 2646 w 4556"/>
              <a:gd name="T17" fmla="*/ 1765 h 3600"/>
              <a:gd name="T18" fmla="*/ 2910 w 4556"/>
              <a:gd name="T19" fmla="*/ 2371 h 3600"/>
              <a:gd name="T20" fmla="*/ 3174 w 4556"/>
              <a:gd name="T21" fmla="*/ 2809 h 3600"/>
              <a:gd name="T22" fmla="*/ 3588 w 4556"/>
              <a:gd name="T23" fmla="*/ 3199 h 3600"/>
              <a:gd name="T24" fmla="*/ 4206 w 4556"/>
              <a:gd name="T25" fmla="*/ 3505 h 3600"/>
              <a:gd name="T26" fmla="*/ 4556 w 4556"/>
              <a:gd name="T27" fmla="*/ 3600 h 3600"/>
              <a:gd name="T28" fmla="*/ 4556 w 4556"/>
              <a:gd name="T29" fmla="*/ 0 h 3600"/>
              <a:gd name="T30" fmla="*/ 0 w 4556"/>
              <a:gd name="T31" fmla="*/ 0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56" h="3600">
                <a:moveTo>
                  <a:pt x="0" y="0"/>
                </a:moveTo>
                <a:cubicBezTo>
                  <a:pt x="25" y="96"/>
                  <a:pt x="81" y="244"/>
                  <a:pt x="210" y="373"/>
                </a:cubicBezTo>
                <a:cubicBezTo>
                  <a:pt x="300" y="462"/>
                  <a:pt x="390" y="508"/>
                  <a:pt x="456" y="541"/>
                </a:cubicBezTo>
                <a:cubicBezTo>
                  <a:pt x="493" y="559"/>
                  <a:pt x="592" y="606"/>
                  <a:pt x="834" y="655"/>
                </a:cubicBezTo>
                <a:cubicBezTo>
                  <a:pt x="955" y="679"/>
                  <a:pt x="998" y="681"/>
                  <a:pt x="1302" y="721"/>
                </a:cubicBezTo>
                <a:cubicBezTo>
                  <a:pt x="1537" y="751"/>
                  <a:pt x="1655" y="767"/>
                  <a:pt x="1704" y="781"/>
                </a:cubicBezTo>
                <a:cubicBezTo>
                  <a:pt x="1956" y="852"/>
                  <a:pt x="2122" y="979"/>
                  <a:pt x="2160" y="1009"/>
                </a:cubicBezTo>
                <a:cubicBezTo>
                  <a:pt x="2348" y="1157"/>
                  <a:pt x="2444" y="1321"/>
                  <a:pt x="2496" y="1411"/>
                </a:cubicBezTo>
                <a:cubicBezTo>
                  <a:pt x="2542" y="1491"/>
                  <a:pt x="2542" y="1507"/>
                  <a:pt x="2646" y="1765"/>
                </a:cubicBezTo>
                <a:cubicBezTo>
                  <a:pt x="2763" y="2054"/>
                  <a:pt x="2822" y="2199"/>
                  <a:pt x="2910" y="2371"/>
                </a:cubicBezTo>
                <a:cubicBezTo>
                  <a:pt x="3001" y="2549"/>
                  <a:pt x="3061" y="2666"/>
                  <a:pt x="3174" y="2809"/>
                </a:cubicBezTo>
                <a:cubicBezTo>
                  <a:pt x="3217" y="2863"/>
                  <a:pt x="3357" y="3034"/>
                  <a:pt x="3588" y="3199"/>
                </a:cubicBezTo>
                <a:cubicBezTo>
                  <a:pt x="3834" y="3374"/>
                  <a:pt x="4057" y="3453"/>
                  <a:pt x="4206" y="3505"/>
                </a:cubicBezTo>
                <a:cubicBezTo>
                  <a:pt x="4346" y="3553"/>
                  <a:pt x="4468" y="3582"/>
                  <a:pt x="4556" y="3600"/>
                </a:cubicBezTo>
                <a:cubicBezTo>
                  <a:pt x="4556" y="2400"/>
                  <a:pt x="4556" y="1200"/>
                  <a:pt x="4556" y="0"/>
                </a:cubicBezTo>
                <a:cubicBezTo>
                  <a:pt x="3037" y="0"/>
                  <a:pt x="1519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1588" y="2304427"/>
            <a:ext cx="6311012" cy="2219268"/>
            <a:chOff x="4871338" y="2519186"/>
            <a:chExt cx="6311012" cy="2219268"/>
          </a:xfrm>
        </p:grpSpPr>
        <p:sp>
          <p:nvSpPr>
            <p:cNvPr id="5" name="矩形 4"/>
            <p:cNvSpPr/>
            <p:nvPr/>
          </p:nvSpPr>
          <p:spPr>
            <a:xfrm>
              <a:off x="48713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工作存在不足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8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21983" y="4168170"/>
              <a:ext cx="5860367" cy="57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同心圆 11"/>
          <p:cNvSpPr/>
          <p:nvPr/>
        </p:nvSpPr>
        <p:spPr>
          <a:xfrm>
            <a:off x="-1702911" y="-1074920"/>
            <a:ext cx="3748963" cy="3748963"/>
          </a:xfrm>
          <a:prstGeom prst="donut">
            <a:avLst/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500">
        <p14:prism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d2e93f-04fc-4f5f-af52-9abc185a4b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3557" y="2086262"/>
            <a:ext cx="9684886" cy="3969821"/>
            <a:chOff x="767409" y="1719554"/>
            <a:chExt cx="10579517" cy="4336529"/>
          </a:xfrm>
        </p:grpSpPr>
        <p:sp>
          <p:nvSpPr>
            <p:cNvPr id="4" name="îšḷîḓé"/>
            <p:cNvSpPr/>
            <p:nvPr/>
          </p:nvSpPr>
          <p:spPr>
            <a:xfrm rot="10800000">
              <a:off x="767409" y="2578690"/>
              <a:ext cx="3140761" cy="2437050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ïṧḷídé"/>
            <p:cNvSpPr/>
            <p:nvPr/>
          </p:nvSpPr>
          <p:spPr>
            <a:xfrm rot="10800000">
              <a:off x="3773072" y="2578689"/>
              <a:ext cx="1213905" cy="941921"/>
            </a:xfrm>
            <a:prstGeom prst="triangle">
              <a:avLst/>
            </a:prstGeom>
            <a:solidFill>
              <a:srgbClr val="473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iṥļïḍe"/>
            <p:cNvSpPr/>
            <p:nvPr/>
          </p:nvSpPr>
          <p:spPr>
            <a:xfrm rot="10800000">
              <a:off x="4851879" y="2578691"/>
              <a:ext cx="2543299" cy="1973449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ïś1îḋè"/>
            <p:cNvSpPr/>
            <p:nvPr/>
          </p:nvSpPr>
          <p:spPr>
            <a:xfrm rot="10800000">
              <a:off x="7256779" y="2578691"/>
              <a:ext cx="1546849" cy="1200266"/>
            </a:xfrm>
            <a:prstGeom prst="triangle">
              <a:avLst/>
            </a:prstGeom>
            <a:solidFill>
              <a:srgbClr val="473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2336809" y="2576680"/>
              <a:ext cx="0" cy="188522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4374533" y="2576680"/>
              <a:ext cx="0" cy="469329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114159" y="2576681"/>
              <a:ext cx="0" cy="161717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019127" y="2576683"/>
              <a:ext cx="0" cy="8512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šḷidè"/>
            <p:cNvSpPr/>
            <p:nvPr/>
          </p:nvSpPr>
          <p:spPr>
            <a:xfrm rot="10800000">
              <a:off x="8803627" y="2578690"/>
              <a:ext cx="2543299" cy="1570389"/>
            </a:xfrm>
            <a:prstGeom prst="triangle">
              <a:avLst>
                <a:gd name="adj" fmla="val 498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iśḷiďê"/>
            <p:cNvGrpSpPr/>
            <p:nvPr/>
          </p:nvGrpSpPr>
          <p:grpSpPr>
            <a:xfrm>
              <a:off x="3667244" y="1719554"/>
              <a:ext cx="1467752" cy="769665"/>
              <a:chOff x="3667244" y="1719554"/>
              <a:chExt cx="1467752" cy="769665"/>
            </a:xfrm>
          </p:grpSpPr>
          <p:sp>
            <p:nvSpPr>
              <p:cNvPr id="42" name="íṩľîḋé"/>
              <p:cNvSpPr txBox="1"/>
              <p:nvPr/>
            </p:nvSpPr>
            <p:spPr>
              <a:xfrm>
                <a:off x="3667244" y="2200283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îṥľîḓe"/>
              <p:cNvSpPr>
                <a:spLocks noChangeAspect="1"/>
              </p:cNvSpPr>
              <p:nvPr/>
            </p:nvSpPr>
            <p:spPr bwMode="auto">
              <a:xfrm>
                <a:off x="4169446" y="1719554"/>
                <a:ext cx="410174" cy="409920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ïşľîḍé"/>
            <p:cNvGrpSpPr/>
            <p:nvPr/>
          </p:nvGrpSpPr>
          <p:grpSpPr>
            <a:xfrm>
              <a:off x="1603913" y="1761996"/>
              <a:ext cx="1467752" cy="684889"/>
              <a:chOff x="1603913" y="1761996"/>
              <a:chExt cx="1467752" cy="684889"/>
            </a:xfrm>
          </p:grpSpPr>
          <p:sp>
            <p:nvSpPr>
              <p:cNvPr id="40" name="ïşļïḍé"/>
              <p:cNvSpPr txBox="1"/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îṡļïḑe"/>
              <p:cNvSpPr>
                <a:spLocks noChangeAspect="1"/>
              </p:cNvSpPr>
              <p:nvPr/>
            </p:nvSpPr>
            <p:spPr bwMode="auto">
              <a:xfrm>
                <a:off x="2131722" y="1761996"/>
                <a:ext cx="410174" cy="32503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ṡļïḓé"/>
            <p:cNvGrpSpPr/>
            <p:nvPr/>
          </p:nvGrpSpPr>
          <p:grpSpPr>
            <a:xfrm>
              <a:off x="7296327" y="1719625"/>
              <a:ext cx="1467752" cy="769523"/>
              <a:chOff x="3667244" y="1719696"/>
              <a:chExt cx="1467752" cy="769523"/>
            </a:xfrm>
          </p:grpSpPr>
          <p:sp>
            <p:nvSpPr>
              <p:cNvPr id="38" name="iSļîďê"/>
              <p:cNvSpPr txBox="1"/>
              <p:nvPr/>
            </p:nvSpPr>
            <p:spPr>
              <a:xfrm>
                <a:off x="3667244" y="2200283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ṣḷídé"/>
              <p:cNvSpPr>
                <a:spLocks noChangeAspect="1"/>
              </p:cNvSpPr>
              <p:nvPr/>
            </p:nvSpPr>
            <p:spPr bwMode="auto">
              <a:xfrm>
                <a:off x="4169446" y="1719696"/>
                <a:ext cx="410174" cy="409635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íşliḋè"/>
            <p:cNvGrpSpPr/>
            <p:nvPr/>
          </p:nvGrpSpPr>
          <p:grpSpPr>
            <a:xfrm>
              <a:off x="5389652" y="1769256"/>
              <a:ext cx="1467752" cy="670369"/>
              <a:chOff x="1603913" y="1776516"/>
              <a:chExt cx="1467752" cy="670369"/>
            </a:xfrm>
          </p:grpSpPr>
          <p:sp>
            <p:nvSpPr>
              <p:cNvPr id="36" name="iṩliḍê"/>
              <p:cNvSpPr txBox="1"/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ïsľïḓè"/>
              <p:cNvSpPr>
                <a:spLocks noChangeAspect="1"/>
              </p:cNvSpPr>
              <p:nvPr/>
            </p:nvSpPr>
            <p:spPr bwMode="auto">
              <a:xfrm>
                <a:off x="2131722" y="1776516"/>
                <a:ext cx="410174" cy="29599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iṣlîḍè"/>
            <p:cNvGrpSpPr/>
            <p:nvPr/>
          </p:nvGrpSpPr>
          <p:grpSpPr>
            <a:xfrm>
              <a:off x="9341400" y="1754018"/>
              <a:ext cx="1467752" cy="700846"/>
              <a:chOff x="1603913" y="1746039"/>
              <a:chExt cx="1467752" cy="700846"/>
            </a:xfrm>
          </p:grpSpPr>
          <p:sp>
            <p:nvSpPr>
              <p:cNvPr id="34" name="ïṧľíḑé"/>
              <p:cNvSpPr txBox="1"/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ïṩḷíḍe"/>
              <p:cNvSpPr>
                <a:spLocks noChangeAspect="1"/>
              </p:cNvSpPr>
              <p:nvPr/>
            </p:nvSpPr>
            <p:spPr bwMode="auto">
              <a:xfrm>
                <a:off x="2131722" y="1746039"/>
                <a:ext cx="410174" cy="356950"/>
              </a:xfrm>
              <a:custGeom>
                <a:avLst/>
                <a:gdLst>
                  <a:gd name="T0" fmla="*/ 5905 w 5905"/>
                  <a:gd name="T1" fmla="*/ 2081 h 5146"/>
                  <a:gd name="T2" fmla="*/ 1743 w 5905"/>
                  <a:gd name="T3" fmla="*/ 2008 h 5146"/>
                  <a:gd name="T4" fmla="*/ 801 w 5905"/>
                  <a:gd name="T5" fmla="*/ 1764 h 5146"/>
                  <a:gd name="T6" fmla="*/ 78 w 5905"/>
                  <a:gd name="T7" fmla="*/ 1738 h 5146"/>
                  <a:gd name="T8" fmla="*/ 22 w 5905"/>
                  <a:gd name="T9" fmla="*/ 1859 h 5146"/>
                  <a:gd name="T10" fmla="*/ 22 w 5905"/>
                  <a:gd name="T11" fmla="*/ 2303 h 5146"/>
                  <a:gd name="T12" fmla="*/ 78 w 5905"/>
                  <a:gd name="T13" fmla="*/ 2424 h 5146"/>
                  <a:gd name="T14" fmla="*/ 801 w 5905"/>
                  <a:gd name="T15" fmla="*/ 2398 h 5146"/>
                  <a:gd name="T16" fmla="*/ 1743 w 5905"/>
                  <a:gd name="T17" fmla="*/ 2154 h 5146"/>
                  <a:gd name="T18" fmla="*/ 1805 w 5905"/>
                  <a:gd name="T19" fmla="*/ 5061 h 5146"/>
                  <a:gd name="T20" fmla="*/ 1877 w 5905"/>
                  <a:gd name="T21" fmla="*/ 5146 h 5146"/>
                  <a:gd name="T22" fmla="*/ 5825 w 5905"/>
                  <a:gd name="T23" fmla="*/ 5120 h 5146"/>
                  <a:gd name="T24" fmla="*/ 5545 w 5905"/>
                  <a:gd name="T25" fmla="*/ 3250 h 5146"/>
                  <a:gd name="T26" fmla="*/ 814 w 5905"/>
                  <a:gd name="T27" fmla="*/ 2008 h 5146"/>
                  <a:gd name="T28" fmla="*/ 236 w 5905"/>
                  <a:gd name="T29" fmla="*/ 1885 h 5146"/>
                  <a:gd name="T30" fmla="*/ 711 w 5905"/>
                  <a:gd name="T31" fmla="*/ 2277 h 5146"/>
                  <a:gd name="T32" fmla="*/ 340 w 5905"/>
                  <a:gd name="T33" fmla="*/ 2154 h 5146"/>
                  <a:gd name="T34" fmla="*/ 711 w 5905"/>
                  <a:gd name="T35" fmla="*/ 2277 h 5146"/>
                  <a:gd name="T36" fmla="*/ 3823 w 5905"/>
                  <a:gd name="T37" fmla="*/ 3609 h 5146"/>
                  <a:gd name="T38" fmla="*/ 3823 w 5905"/>
                  <a:gd name="T39" fmla="*/ 553 h 5146"/>
                  <a:gd name="T40" fmla="*/ 1890 w 5905"/>
                  <a:gd name="T41" fmla="*/ 2008 h 5146"/>
                  <a:gd name="T42" fmla="*/ 5758 w 5905"/>
                  <a:gd name="T43" fmla="*/ 2081 h 5146"/>
                  <a:gd name="T44" fmla="*/ 1890 w 5905"/>
                  <a:gd name="T45" fmla="*/ 2154 h 5146"/>
                  <a:gd name="T46" fmla="*/ 2852 w 5905"/>
                  <a:gd name="T47" fmla="*/ 2154 h 5146"/>
                  <a:gd name="T48" fmla="*/ 4798 w 5905"/>
                  <a:gd name="T49" fmla="*/ 2081 h 5146"/>
                  <a:gd name="T50" fmla="*/ 2852 w 5905"/>
                  <a:gd name="T51" fmla="*/ 2008 h 5146"/>
                  <a:gd name="T52" fmla="*/ 3823 w 5905"/>
                  <a:gd name="T53" fmla="*/ 700 h 5146"/>
                  <a:gd name="T54" fmla="*/ 3823 w 5905"/>
                  <a:gd name="T55" fmla="*/ 3462 h 5146"/>
                  <a:gd name="T56" fmla="*/ 2852 w 5905"/>
                  <a:gd name="T57" fmla="*/ 2154 h 5146"/>
                  <a:gd name="T58" fmla="*/ 3823 w 5905"/>
                  <a:gd name="T59" fmla="*/ 2503 h 5146"/>
                  <a:gd name="T60" fmla="*/ 3823 w 5905"/>
                  <a:gd name="T61" fmla="*/ 1659 h 5146"/>
                  <a:gd name="T62" fmla="*/ 2999 w 5905"/>
                  <a:gd name="T63" fmla="*/ 2008 h 5146"/>
                  <a:gd name="T64" fmla="*/ 4652 w 5905"/>
                  <a:gd name="T65" fmla="*/ 2081 h 5146"/>
                  <a:gd name="T66" fmla="*/ 2999 w 5905"/>
                  <a:gd name="T67" fmla="*/ 2154 h 5146"/>
                  <a:gd name="T68" fmla="*/ 3823 w 5905"/>
                  <a:gd name="T69" fmla="*/ 2008 h 5146"/>
                  <a:gd name="T70" fmla="*/ 3823 w 5905"/>
                  <a:gd name="T71" fmla="*/ 1806 h 5146"/>
                  <a:gd name="T72" fmla="*/ 3823 w 5905"/>
                  <a:gd name="T73" fmla="*/ 2356 h 5146"/>
                  <a:gd name="T74" fmla="*/ 3823 w 5905"/>
                  <a:gd name="T75" fmla="*/ 2154 h 5146"/>
                  <a:gd name="T76" fmla="*/ 3823 w 5905"/>
                  <a:gd name="T77" fmla="*/ 2008 h 5146"/>
                  <a:gd name="T78" fmla="*/ 2224 w 5905"/>
                  <a:gd name="T79" fmla="*/ 3412 h 5146"/>
                  <a:gd name="T80" fmla="*/ 5423 w 5905"/>
                  <a:gd name="T81" fmla="*/ 3412 h 5146"/>
                  <a:gd name="T82" fmla="*/ 1964 w 5905"/>
                  <a:gd name="T83" fmla="*/ 4999 h 5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905" h="5146">
                    <a:moveTo>
                      <a:pt x="5545" y="3250"/>
                    </a:moveTo>
                    <a:cubicBezTo>
                      <a:pt x="5772" y="2916"/>
                      <a:pt x="5905" y="2514"/>
                      <a:pt x="5905" y="2081"/>
                    </a:cubicBezTo>
                    <a:cubicBezTo>
                      <a:pt x="5905" y="933"/>
                      <a:pt x="4971" y="0"/>
                      <a:pt x="3823" y="0"/>
                    </a:cubicBezTo>
                    <a:cubicBezTo>
                      <a:pt x="2700" y="0"/>
                      <a:pt x="1782" y="894"/>
                      <a:pt x="1743" y="2008"/>
                    </a:cubicBezTo>
                    <a:lnTo>
                      <a:pt x="1006" y="2008"/>
                    </a:lnTo>
                    <a:lnTo>
                      <a:pt x="801" y="1764"/>
                    </a:lnTo>
                    <a:cubicBezTo>
                      <a:pt x="787" y="1748"/>
                      <a:pt x="767" y="1738"/>
                      <a:pt x="745" y="1738"/>
                    </a:cubicBezTo>
                    <a:lnTo>
                      <a:pt x="78" y="1738"/>
                    </a:lnTo>
                    <a:cubicBezTo>
                      <a:pt x="50" y="1738"/>
                      <a:pt x="24" y="1755"/>
                      <a:pt x="12" y="1781"/>
                    </a:cubicBezTo>
                    <a:cubicBezTo>
                      <a:pt x="0" y="1806"/>
                      <a:pt x="4" y="1837"/>
                      <a:pt x="22" y="1859"/>
                    </a:cubicBezTo>
                    <a:lnTo>
                      <a:pt x="210" y="2081"/>
                    </a:lnTo>
                    <a:lnTo>
                      <a:pt x="22" y="2303"/>
                    </a:lnTo>
                    <a:cubicBezTo>
                      <a:pt x="4" y="2325"/>
                      <a:pt x="0" y="2355"/>
                      <a:pt x="12" y="2381"/>
                    </a:cubicBezTo>
                    <a:cubicBezTo>
                      <a:pt x="24" y="2407"/>
                      <a:pt x="50" y="2424"/>
                      <a:pt x="78" y="2424"/>
                    </a:cubicBezTo>
                    <a:lnTo>
                      <a:pt x="745" y="2424"/>
                    </a:lnTo>
                    <a:cubicBezTo>
                      <a:pt x="767" y="2424"/>
                      <a:pt x="787" y="2414"/>
                      <a:pt x="801" y="2398"/>
                    </a:cubicBezTo>
                    <a:lnTo>
                      <a:pt x="1006" y="2154"/>
                    </a:lnTo>
                    <a:lnTo>
                      <a:pt x="1743" y="2154"/>
                    </a:lnTo>
                    <a:cubicBezTo>
                      <a:pt x="1758" y="2559"/>
                      <a:pt x="1888" y="2935"/>
                      <a:pt x="2102" y="3250"/>
                    </a:cubicBezTo>
                    <a:lnTo>
                      <a:pt x="1805" y="5061"/>
                    </a:lnTo>
                    <a:cubicBezTo>
                      <a:pt x="1801" y="5082"/>
                      <a:pt x="1807" y="5104"/>
                      <a:pt x="1821" y="5120"/>
                    </a:cubicBezTo>
                    <a:cubicBezTo>
                      <a:pt x="1835" y="5137"/>
                      <a:pt x="1856" y="5146"/>
                      <a:pt x="1877" y="5146"/>
                    </a:cubicBezTo>
                    <a:lnTo>
                      <a:pt x="5769" y="5146"/>
                    </a:lnTo>
                    <a:cubicBezTo>
                      <a:pt x="5791" y="5146"/>
                      <a:pt x="5811" y="5137"/>
                      <a:pt x="5825" y="5120"/>
                    </a:cubicBezTo>
                    <a:cubicBezTo>
                      <a:pt x="5839" y="5104"/>
                      <a:pt x="5845" y="5082"/>
                      <a:pt x="5842" y="5061"/>
                    </a:cubicBezTo>
                    <a:lnTo>
                      <a:pt x="5545" y="3250"/>
                    </a:lnTo>
                    <a:close/>
                    <a:moveTo>
                      <a:pt x="711" y="1885"/>
                    </a:moveTo>
                    <a:lnTo>
                      <a:pt x="814" y="2008"/>
                    </a:lnTo>
                    <a:lnTo>
                      <a:pt x="340" y="2008"/>
                    </a:lnTo>
                    <a:lnTo>
                      <a:pt x="236" y="1885"/>
                    </a:lnTo>
                    <a:lnTo>
                      <a:pt x="711" y="1885"/>
                    </a:lnTo>
                    <a:close/>
                    <a:moveTo>
                      <a:pt x="711" y="2277"/>
                    </a:moveTo>
                    <a:lnTo>
                      <a:pt x="236" y="2277"/>
                    </a:lnTo>
                    <a:lnTo>
                      <a:pt x="340" y="2154"/>
                    </a:lnTo>
                    <a:lnTo>
                      <a:pt x="814" y="2154"/>
                    </a:lnTo>
                    <a:lnTo>
                      <a:pt x="711" y="2277"/>
                    </a:lnTo>
                    <a:close/>
                    <a:moveTo>
                      <a:pt x="2297" y="2154"/>
                    </a:moveTo>
                    <a:cubicBezTo>
                      <a:pt x="2335" y="2963"/>
                      <a:pt x="3005" y="3609"/>
                      <a:pt x="3823" y="3609"/>
                    </a:cubicBezTo>
                    <a:cubicBezTo>
                      <a:pt x="4666" y="3609"/>
                      <a:pt x="5351" y="2924"/>
                      <a:pt x="5351" y="2081"/>
                    </a:cubicBezTo>
                    <a:cubicBezTo>
                      <a:pt x="5351" y="1238"/>
                      <a:pt x="4666" y="553"/>
                      <a:pt x="3823" y="553"/>
                    </a:cubicBezTo>
                    <a:cubicBezTo>
                      <a:pt x="3005" y="553"/>
                      <a:pt x="2335" y="1199"/>
                      <a:pt x="2297" y="2008"/>
                    </a:cubicBezTo>
                    <a:lnTo>
                      <a:pt x="1890" y="2008"/>
                    </a:lnTo>
                    <a:cubicBezTo>
                      <a:pt x="1929" y="975"/>
                      <a:pt x="2781" y="146"/>
                      <a:pt x="3823" y="146"/>
                    </a:cubicBezTo>
                    <a:cubicBezTo>
                      <a:pt x="4890" y="146"/>
                      <a:pt x="5758" y="1014"/>
                      <a:pt x="5758" y="2081"/>
                    </a:cubicBezTo>
                    <a:cubicBezTo>
                      <a:pt x="5758" y="3148"/>
                      <a:pt x="4890" y="4016"/>
                      <a:pt x="3823" y="4016"/>
                    </a:cubicBezTo>
                    <a:cubicBezTo>
                      <a:pt x="2781" y="4016"/>
                      <a:pt x="1929" y="3187"/>
                      <a:pt x="1890" y="2154"/>
                    </a:cubicBezTo>
                    <a:lnTo>
                      <a:pt x="2297" y="2154"/>
                    </a:lnTo>
                    <a:close/>
                    <a:moveTo>
                      <a:pt x="2852" y="2154"/>
                    </a:moveTo>
                    <a:cubicBezTo>
                      <a:pt x="2889" y="2658"/>
                      <a:pt x="3311" y="3056"/>
                      <a:pt x="3823" y="3056"/>
                    </a:cubicBezTo>
                    <a:cubicBezTo>
                      <a:pt x="4361" y="3056"/>
                      <a:pt x="4798" y="2619"/>
                      <a:pt x="4798" y="2081"/>
                    </a:cubicBezTo>
                    <a:cubicBezTo>
                      <a:pt x="4798" y="1543"/>
                      <a:pt x="4361" y="1106"/>
                      <a:pt x="3823" y="1106"/>
                    </a:cubicBezTo>
                    <a:cubicBezTo>
                      <a:pt x="3311" y="1106"/>
                      <a:pt x="2889" y="1504"/>
                      <a:pt x="2852" y="2008"/>
                    </a:cubicBezTo>
                    <a:lnTo>
                      <a:pt x="2444" y="2008"/>
                    </a:lnTo>
                    <a:cubicBezTo>
                      <a:pt x="2482" y="1280"/>
                      <a:pt x="3086" y="700"/>
                      <a:pt x="3823" y="700"/>
                    </a:cubicBezTo>
                    <a:cubicBezTo>
                      <a:pt x="4585" y="700"/>
                      <a:pt x="5205" y="1319"/>
                      <a:pt x="5205" y="2081"/>
                    </a:cubicBezTo>
                    <a:cubicBezTo>
                      <a:pt x="5205" y="2843"/>
                      <a:pt x="4585" y="3462"/>
                      <a:pt x="3823" y="3462"/>
                    </a:cubicBezTo>
                    <a:cubicBezTo>
                      <a:pt x="3086" y="3462"/>
                      <a:pt x="2482" y="2882"/>
                      <a:pt x="2444" y="2154"/>
                    </a:cubicBezTo>
                    <a:lnTo>
                      <a:pt x="2852" y="2154"/>
                    </a:lnTo>
                    <a:close/>
                    <a:moveTo>
                      <a:pt x="3408" y="2154"/>
                    </a:moveTo>
                    <a:cubicBezTo>
                      <a:pt x="3443" y="2352"/>
                      <a:pt x="3616" y="2503"/>
                      <a:pt x="3823" y="2503"/>
                    </a:cubicBezTo>
                    <a:cubicBezTo>
                      <a:pt x="4056" y="2503"/>
                      <a:pt x="4245" y="2313"/>
                      <a:pt x="4245" y="2081"/>
                    </a:cubicBezTo>
                    <a:cubicBezTo>
                      <a:pt x="4245" y="1849"/>
                      <a:pt x="4056" y="1659"/>
                      <a:pt x="3823" y="1659"/>
                    </a:cubicBezTo>
                    <a:cubicBezTo>
                      <a:pt x="3616" y="1659"/>
                      <a:pt x="3443" y="1810"/>
                      <a:pt x="3408" y="2008"/>
                    </a:cubicBezTo>
                    <a:lnTo>
                      <a:pt x="2999" y="2008"/>
                    </a:lnTo>
                    <a:cubicBezTo>
                      <a:pt x="3036" y="1585"/>
                      <a:pt x="3391" y="1253"/>
                      <a:pt x="3823" y="1253"/>
                    </a:cubicBezTo>
                    <a:cubicBezTo>
                      <a:pt x="4280" y="1253"/>
                      <a:pt x="4652" y="1624"/>
                      <a:pt x="4652" y="2081"/>
                    </a:cubicBezTo>
                    <a:cubicBezTo>
                      <a:pt x="4652" y="2538"/>
                      <a:pt x="4280" y="2909"/>
                      <a:pt x="3823" y="2909"/>
                    </a:cubicBezTo>
                    <a:cubicBezTo>
                      <a:pt x="3391" y="2909"/>
                      <a:pt x="3036" y="2577"/>
                      <a:pt x="2999" y="2154"/>
                    </a:cubicBezTo>
                    <a:lnTo>
                      <a:pt x="3408" y="2154"/>
                    </a:lnTo>
                    <a:close/>
                    <a:moveTo>
                      <a:pt x="3823" y="2008"/>
                    </a:moveTo>
                    <a:lnTo>
                      <a:pt x="3559" y="2008"/>
                    </a:lnTo>
                    <a:cubicBezTo>
                      <a:pt x="3591" y="1892"/>
                      <a:pt x="3697" y="1806"/>
                      <a:pt x="3823" y="1806"/>
                    </a:cubicBezTo>
                    <a:cubicBezTo>
                      <a:pt x="3975" y="1806"/>
                      <a:pt x="4098" y="1929"/>
                      <a:pt x="4098" y="2081"/>
                    </a:cubicBezTo>
                    <a:cubicBezTo>
                      <a:pt x="4098" y="2233"/>
                      <a:pt x="3975" y="2356"/>
                      <a:pt x="3823" y="2356"/>
                    </a:cubicBezTo>
                    <a:cubicBezTo>
                      <a:pt x="3697" y="2356"/>
                      <a:pt x="3591" y="2270"/>
                      <a:pt x="3559" y="2154"/>
                    </a:cubicBezTo>
                    <a:lnTo>
                      <a:pt x="3823" y="2154"/>
                    </a:lnTo>
                    <a:cubicBezTo>
                      <a:pt x="3864" y="2154"/>
                      <a:pt x="3897" y="2122"/>
                      <a:pt x="3897" y="2081"/>
                    </a:cubicBezTo>
                    <a:cubicBezTo>
                      <a:pt x="3897" y="2040"/>
                      <a:pt x="3864" y="2008"/>
                      <a:pt x="3823" y="2008"/>
                    </a:cubicBezTo>
                    <a:close/>
                    <a:moveTo>
                      <a:pt x="1964" y="4999"/>
                    </a:moveTo>
                    <a:lnTo>
                      <a:pt x="2224" y="3412"/>
                    </a:lnTo>
                    <a:cubicBezTo>
                      <a:pt x="2606" y="3870"/>
                      <a:pt x="3181" y="4162"/>
                      <a:pt x="3823" y="4162"/>
                    </a:cubicBezTo>
                    <a:cubicBezTo>
                      <a:pt x="4465" y="4162"/>
                      <a:pt x="5040" y="3870"/>
                      <a:pt x="5423" y="3412"/>
                    </a:cubicBezTo>
                    <a:lnTo>
                      <a:pt x="5683" y="4999"/>
                    </a:lnTo>
                    <a:lnTo>
                      <a:pt x="1964" y="499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ïşľíde"/>
            <p:cNvGrpSpPr/>
            <p:nvPr/>
          </p:nvGrpSpPr>
          <p:grpSpPr>
            <a:xfrm>
              <a:off x="1281593" y="5147545"/>
              <a:ext cx="2110432" cy="908538"/>
              <a:chOff x="6255080" y="5040792"/>
              <a:chExt cx="2110432" cy="908538"/>
            </a:xfrm>
          </p:grpSpPr>
          <p:sp>
            <p:nvSpPr>
              <p:cNvPr id="32" name="ïSļíde"/>
              <p:cNvSpPr/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íṡḷïďê"/>
              <p:cNvSpPr txBox="1"/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îś1ïḑe"/>
            <p:cNvGrpSpPr/>
            <p:nvPr/>
          </p:nvGrpSpPr>
          <p:grpSpPr>
            <a:xfrm>
              <a:off x="3330298" y="3609169"/>
              <a:ext cx="2110432" cy="908538"/>
              <a:chOff x="6255080" y="5040792"/>
              <a:chExt cx="2110432" cy="908538"/>
            </a:xfrm>
          </p:grpSpPr>
          <p:sp>
            <p:nvSpPr>
              <p:cNvPr id="30" name="iṣḻîdè"/>
              <p:cNvSpPr/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îsliḓe"/>
              <p:cNvSpPr txBox="1"/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sḻïďe"/>
            <p:cNvGrpSpPr/>
            <p:nvPr/>
          </p:nvGrpSpPr>
          <p:grpSpPr>
            <a:xfrm>
              <a:off x="5058943" y="4737189"/>
              <a:ext cx="2110432" cy="908538"/>
              <a:chOff x="6255080" y="5040792"/>
              <a:chExt cx="2110432" cy="908538"/>
            </a:xfrm>
          </p:grpSpPr>
          <p:sp>
            <p:nvSpPr>
              <p:cNvPr id="28" name="íṡ1iḑé"/>
              <p:cNvSpPr/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ïš1idè"/>
              <p:cNvSpPr txBox="1"/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îS1îdê"/>
            <p:cNvGrpSpPr/>
            <p:nvPr/>
          </p:nvGrpSpPr>
          <p:grpSpPr>
            <a:xfrm>
              <a:off x="6980471" y="3833200"/>
              <a:ext cx="2110432" cy="908538"/>
              <a:chOff x="6255080" y="5040792"/>
              <a:chExt cx="2110432" cy="908538"/>
            </a:xfrm>
          </p:grpSpPr>
          <p:sp>
            <p:nvSpPr>
              <p:cNvPr id="26" name="íṡ1íḑè"/>
              <p:cNvSpPr/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îşḻídê"/>
              <p:cNvSpPr txBox="1"/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íS1ídè"/>
            <p:cNvGrpSpPr/>
            <p:nvPr/>
          </p:nvGrpSpPr>
          <p:grpSpPr>
            <a:xfrm>
              <a:off x="9019080" y="4293080"/>
              <a:ext cx="2110432" cy="908538"/>
              <a:chOff x="6255080" y="5040792"/>
              <a:chExt cx="2110432" cy="908538"/>
            </a:xfrm>
          </p:grpSpPr>
          <p:sp>
            <p:nvSpPr>
              <p:cNvPr id="24" name="ï$ľíḑè"/>
              <p:cNvSpPr/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ïŝľíďé"/>
              <p:cNvSpPr txBox="1"/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10075276" y="2576684"/>
              <a:ext cx="0" cy="120227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45" name="文本框 44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同心圆 46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14:gallery dir="l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43f97ef-553e-4a3c-afa9-a63b2da977a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5799" y="1913205"/>
            <a:ext cx="9940402" cy="4191567"/>
            <a:chOff x="804390" y="1642149"/>
            <a:chExt cx="10583220" cy="4462624"/>
          </a:xfrm>
        </p:grpSpPr>
        <p:sp>
          <p:nvSpPr>
            <p:cNvPr id="4" name="ï$ļiḑè"/>
            <p:cNvSpPr/>
            <p:nvPr/>
          </p:nvSpPr>
          <p:spPr>
            <a:xfrm>
              <a:off x="3865780" y="3212976"/>
              <a:ext cx="4460440" cy="2342150"/>
            </a:xfrm>
            <a:prstGeom prst="trapezoid">
              <a:avLst>
                <a:gd name="adj" fmla="val 6325"/>
              </a:avLst>
            </a:prstGeom>
            <a:noFill/>
            <a:ln w="19050">
              <a:solidFill>
                <a:srgbClr val="4730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šlíḋè"/>
            <p:cNvSpPr/>
            <p:nvPr/>
          </p:nvSpPr>
          <p:spPr>
            <a:xfrm>
              <a:off x="4439816" y="1904967"/>
              <a:ext cx="3312368" cy="419980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îś1ïḑê"/>
            <p:cNvGrpSpPr/>
            <p:nvPr/>
          </p:nvGrpSpPr>
          <p:grpSpPr>
            <a:xfrm>
              <a:off x="3750400" y="2983101"/>
              <a:ext cx="537460" cy="537460"/>
              <a:chOff x="5675954" y="2249137"/>
              <a:chExt cx="648072" cy="648072"/>
            </a:xfrm>
          </p:grpSpPr>
          <p:sp>
            <p:nvSpPr>
              <p:cNvPr id="29" name="îṡľiḑe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śļidè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ṣḷîḓè"/>
            <p:cNvGrpSpPr/>
            <p:nvPr/>
          </p:nvGrpSpPr>
          <p:grpSpPr>
            <a:xfrm>
              <a:off x="7904141" y="2983101"/>
              <a:ext cx="537460" cy="537460"/>
              <a:chOff x="4792557" y="2249137"/>
              <a:chExt cx="648072" cy="648072"/>
            </a:xfrm>
          </p:grpSpPr>
          <p:sp>
            <p:nvSpPr>
              <p:cNvPr id="27" name="íṡḻíde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slïḋè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ś1idè"/>
            <p:cNvGrpSpPr/>
            <p:nvPr/>
          </p:nvGrpSpPr>
          <p:grpSpPr>
            <a:xfrm>
              <a:off x="3615614" y="4807358"/>
              <a:ext cx="537460" cy="537460"/>
              <a:chOff x="6559351" y="2249137"/>
              <a:chExt cx="648072" cy="648072"/>
            </a:xfrm>
          </p:grpSpPr>
          <p:sp>
            <p:nvSpPr>
              <p:cNvPr id="25" name="îṡļíḑe"/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śḷîďé"/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ṧḻíḑè"/>
            <p:cNvGrpSpPr/>
            <p:nvPr/>
          </p:nvGrpSpPr>
          <p:grpSpPr>
            <a:xfrm>
              <a:off x="804390" y="2728830"/>
              <a:ext cx="2578029" cy="1046002"/>
              <a:chOff x="8662573" y="1518902"/>
              <a:chExt cx="2578029" cy="1046002"/>
            </a:xfrm>
          </p:grpSpPr>
          <p:sp>
            <p:nvSpPr>
              <p:cNvPr id="23" name="î$ľïď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r"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îŝ1iḓ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92500" lnSpcReduction="10000"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íṡ1iḍê"/>
            <p:cNvGrpSpPr/>
            <p:nvPr/>
          </p:nvGrpSpPr>
          <p:grpSpPr>
            <a:xfrm>
              <a:off x="804390" y="4625968"/>
              <a:ext cx="2578029" cy="1046002"/>
              <a:chOff x="8662573" y="1518902"/>
              <a:chExt cx="2578029" cy="1046002"/>
            </a:xfrm>
          </p:grpSpPr>
          <p:sp>
            <p:nvSpPr>
              <p:cNvPr id="21" name="íšḷid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algn="r"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išliḑ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92500" lnSpcReduction="10000"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šļíḑé"/>
            <p:cNvGrpSpPr/>
            <p:nvPr/>
          </p:nvGrpSpPr>
          <p:grpSpPr>
            <a:xfrm>
              <a:off x="8809581" y="2728830"/>
              <a:ext cx="2578029" cy="1046002"/>
              <a:chOff x="8662573" y="1518902"/>
              <a:chExt cx="2578029" cy="1046002"/>
            </a:xfrm>
          </p:grpSpPr>
          <p:sp>
            <p:nvSpPr>
              <p:cNvPr id="19" name="îSḷîd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îṣľiď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92500"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ṥlíďe"/>
            <p:cNvGrpSpPr/>
            <p:nvPr/>
          </p:nvGrpSpPr>
          <p:grpSpPr>
            <a:xfrm>
              <a:off x="8038927" y="4807358"/>
              <a:ext cx="537460" cy="537460"/>
              <a:chOff x="3909160" y="2249137"/>
              <a:chExt cx="648072" cy="648072"/>
            </a:xfrm>
          </p:grpSpPr>
          <p:sp>
            <p:nvSpPr>
              <p:cNvPr id="17" name="îṡlídè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śļíďé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ṧḷíḓê"/>
            <p:cNvGrpSpPr/>
            <p:nvPr/>
          </p:nvGrpSpPr>
          <p:grpSpPr>
            <a:xfrm>
              <a:off x="8809581" y="4625968"/>
              <a:ext cx="2578029" cy="1046002"/>
              <a:chOff x="8662573" y="1518902"/>
              <a:chExt cx="2578029" cy="1046002"/>
            </a:xfrm>
          </p:grpSpPr>
          <p:sp>
            <p:nvSpPr>
              <p:cNvPr id="15" name="íṧ1ïḑ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defTabSz="914400">
                  <a:spcBef>
                    <a:spcPct val="0"/>
                  </a:spcBef>
                  <a:defRPr/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îṥļí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0000" tIns="46800" rIns="90000" bIns="46800" anchor="b">
                <a:normAutofit fontScale="92500"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isļíḓe"/>
            <p:cNvSpPr/>
            <p:nvPr/>
          </p:nvSpPr>
          <p:spPr>
            <a:xfrm>
              <a:off x="5555940" y="1642149"/>
              <a:ext cx="1080120" cy="34167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关键词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2" name="文本框 31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同心圆 33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flip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46425de-0fcc-4239-a5bd-7c58b9e5f1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55123" y="1800722"/>
            <a:ext cx="9481755" cy="4236617"/>
            <a:chOff x="829863" y="1331332"/>
            <a:chExt cx="10532275" cy="4706008"/>
          </a:xfrm>
        </p:grpSpPr>
        <p:sp>
          <p:nvSpPr>
            <p:cNvPr id="4" name="ïśľïḓè"/>
            <p:cNvSpPr/>
            <p:nvPr/>
          </p:nvSpPr>
          <p:spPr>
            <a:xfrm rot="2700000">
              <a:off x="4827176" y="2808776"/>
              <a:ext cx="2712098" cy="2219007"/>
            </a:xfrm>
            <a:prstGeom prst="rect">
              <a:avLst/>
            </a:prstGeom>
            <a:grpFill/>
            <a:ln w="9525">
              <a:solidFill>
                <a:srgbClr val="4730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îṣ1iḑè"/>
            <p:cNvSpPr/>
            <p:nvPr/>
          </p:nvSpPr>
          <p:spPr>
            <a:xfrm>
              <a:off x="3935760" y="1700808"/>
              <a:ext cx="6349017" cy="4223860"/>
            </a:xfrm>
            <a:custGeom>
              <a:avLst/>
              <a:gdLst>
                <a:gd name="connsiteX0" fmla="*/ 5310554 w 8440615"/>
                <a:gd name="connsiteY0" fmla="*/ 2579077 h 5615354"/>
                <a:gd name="connsiteX1" fmla="*/ 2731477 w 8440615"/>
                <a:gd name="connsiteY1" fmla="*/ 0 h 5615354"/>
                <a:gd name="connsiteX2" fmla="*/ 0 w 8440615"/>
                <a:gd name="connsiteY2" fmla="*/ 2731477 h 5615354"/>
                <a:gd name="connsiteX3" fmla="*/ 2883877 w 8440615"/>
                <a:gd name="connsiteY3" fmla="*/ 5615354 h 5615354"/>
                <a:gd name="connsiteX4" fmla="*/ 8440615 w 8440615"/>
                <a:gd name="connsiteY4" fmla="*/ 58616 h 5615354"/>
                <a:gd name="connsiteX0-1" fmla="*/ 5310554 w 8440615"/>
                <a:gd name="connsiteY0-2" fmla="*/ 2579077 h 5615354"/>
                <a:gd name="connsiteX1-3" fmla="*/ 4190920 w 8440615"/>
                <a:gd name="connsiteY1-4" fmla="*/ 1436871 h 5615354"/>
                <a:gd name="connsiteX2-5" fmla="*/ 2731477 w 8440615"/>
                <a:gd name="connsiteY2-6" fmla="*/ 0 h 5615354"/>
                <a:gd name="connsiteX3-7" fmla="*/ 0 w 8440615"/>
                <a:gd name="connsiteY3-8" fmla="*/ 2731477 h 5615354"/>
                <a:gd name="connsiteX4-9" fmla="*/ 2883877 w 8440615"/>
                <a:gd name="connsiteY4-10" fmla="*/ 5615354 h 5615354"/>
                <a:gd name="connsiteX5" fmla="*/ 8440615 w 8440615"/>
                <a:gd name="connsiteY5" fmla="*/ 58616 h 5615354"/>
                <a:gd name="connsiteX0-11" fmla="*/ 4190920 w 8440615"/>
                <a:gd name="connsiteY0-12" fmla="*/ 1436871 h 5615354"/>
                <a:gd name="connsiteX1-13" fmla="*/ 2731477 w 8440615"/>
                <a:gd name="connsiteY1-14" fmla="*/ 0 h 5615354"/>
                <a:gd name="connsiteX2-15" fmla="*/ 0 w 8440615"/>
                <a:gd name="connsiteY2-16" fmla="*/ 2731477 h 5615354"/>
                <a:gd name="connsiteX3-17" fmla="*/ 2883877 w 8440615"/>
                <a:gd name="connsiteY3-18" fmla="*/ 5615354 h 5615354"/>
                <a:gd name="connsiteX4-19" fmla="*/ 8440615 w 8440615"/>
                <a:gd name="connsiteY4-20" fmla="*/ 58616 h 56153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440615" h="5615354">
                  <a:moveTo>
                    <a:pt x="4190920" y="1436871"/>
                  </a:moveTo>
                  <a:lnTo>
                    <a:pt x="2731477" y="0"/>
                  </a:lnTo>
                  <a:lnTo>
                    <a:pt x="0" y="2731477"/>
                  </a:lnTo>
                  <a:lnTo>
                    <a:pt x="2883877" y="5615354"/>
                  </a:lnTo>
                  <a:lnTo>
                    <a:pt x="8440615" y="58616"/>
                  </a:lnTo>
                </a:path>
              </a:pathLst>
            </a:custGeom>
            <a:noFill/>
            <a:ln w="76200" cap="rnd">
              <a:solidFill>
                <a:srgbClr val="4730B7"/>
              </a:solidFill>
              <a:round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íṩ1ïḓe"/>
            <p:cNvGrpSpPr/>
            <p:nvPr/>
          </p:nvGrpSpPr>
          <p:grpSpPr>
            <a:xfrm>
              <a:off x="5207469" y="3470633"/>
              <a:ext cx="2578029" cy="1046002"/>
              <a:chOff x="8662573" y="1518902"/>
              <a:chExt cx="2578029" cy="1046002"/>
            </a:xfrm>
          </p:grpSpPr>
          <p:sp>
            <p:nvSpPr>
              <p:cNvPr id="28" name="iśľîḋ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iṧḻîd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îślîḋê"/>
            <p:cNvGrpSpPr/>
            <p:nvPr/>
          </p:nvGrpSpPr>
          <p:grpSpPr>
            <a:xfrm>
              <a:off x="829863" y="4991338"/>
              <a:ext cx="2578029" cy="1046002"/>
              <a:chOff x="8662573" y="1518902"/>
              <a:chExt cx="2578029" cy="1046002"/>
            </a:xfrm>
          </p:grpSpPr>
          <p:sp>
            <p:nvSpPr>
              <p:cNvPr id="26" name="îšḷîḍ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îṣlïḋ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í$ļïḑè"/>
            <p:cNvGrpSpPr/>
            <p:nvPr/>
          </p:nvGrpSpPr>
          <p:grpSpPr>
            <a:xfrm>
              <a:off x="8784109" y="4991338"/>
              <a:ext cx="2578029" cy="1046002"/>
              <a:chOff x="8662573" y="1518902"/>
              <a:chExt cx="2578029" cy="1046002"/>
            </a:xfrm>
          </p:grpSpPr>
          <p:sp>
            <p:nvSpPr>
              <p:cNvPr id="24" name="išḻíď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îṥḻíḍ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Sḻïḋê"/>
            <p:cNvGrpSpPr/>
            <p:nvPr/>
          </p:nvGrpSpPr>
          <p:grpSpPr>
            <a:xfrm>
              <a:off x="829863" y="1331332"/>
              <a:ext cx="2578029" cy="1046002"/>
              <a:chOff x="8662573" y="1518902"/>
              <a:chExt cx="2578029" cy="1046002"/>
            </a:xfrm>
          </p:grpSpPr>
          <p:sp>
            <p:nvSpPr>
              <p:cNvPr id="22" name="iş1íď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íSli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algn="r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iṩḻiḓé"/>
            <p:cNvGrpSpPr/>
            <p:nvPr/>
          </p:nvGrpSpPr>
          <p:grpSpPr>
            <a:xfrm>
              <a:off x="6744072" y="2440619"/>
              <a:ext cx="504720" cy="504720"/>
              <a:chOff x="5675954" y="2249137"/>
              <a:chExt cx="648072" cy="648072"/>
            </a:xfrm>
          </p:grpSpPr>
          <p:sp>
            <p:nvSpPr>
              <p:cNvPr id="20" name="íşlîḋê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i$1ïḍè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iŝ1íḓe"/>
            <p:cNvGrpSpPr/>
            <p:nvPr/>
          </p:nvGrpSpPr>
          <p:grpSpPr>
            <a:xfrm>
              <a:off x="4689638" y="2493946"/>
              <a:ext cx="504720" cy="504720"/>
              <a:chOff x="4792557" y="2249137"/>
              <a:chExt cx="648072" cy="648072"/>
            </a:xfrm>
          </p:grpSpPr>
          <p:sp>
            <p:nvSpPr>
              <p:cNvPr id="18" name="iŝḻïdè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ísľiḓé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iṩlíḑé"/>
            <p:cNvGrpSpPr/>
            <p:nvPr/>
          </p:nvGrpSpPr>
          <p:grpSpPr>
            <a:xfrm>
              <a:off x="4825367" y="4670396"/>
              <a:ext cx="504720" cy="504720"/>
              <a:chOff x="3909160" y="2249137"/>
              <a:chExt cx="648072" cy="648072"/>
            </a:xfrm>
          </p:grpSpPr>
          <p:sp>
            <p:nvSpPr>
              <p:cNvPr id="16" name="íṡļiḑe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íSļiďê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şḻíḑe"/>
            <p:cNvGrpSpPr/>
            <p:nvPr/>
          </p:nvGrpSpPr>
          <p:grpSpPr>
            <a:xfrm>
              <a:off x="8121546" y="3378770"/>
              <a:ext cx="504720" cy="504720"/>
              <a:chOff x="6559351" y="2249137"/>
              <a:chExt cx="648072" cy="648072"/>
            </a:xfrm>
          </p:grpSpPr>
          <p:sp>
            <p:nvSpPr>
              <p:cNvPr id="14" name="îslïḋè"/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sľîḋe"/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1" name="文本框 30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同心圆 32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switch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4acc5bc-3f95-4570-b50d-9b1e812127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3772" y="1858849"/>
            <a:ext cx="9384457" cy="3658230"/>
            <a:chOff x="983432" y="1484784"/>
            <a:chExt cx="10091426" cy="3933819"/>
          </a:xfrm>
        </p:grpSpPr>
        <p:sp>
          <p:nvSpPr>
            <p:cNvPr id="4" name="ïşḻíďê"/>
            <p:cNvSpPr/>
            <p:nvPr/>
          </p:nvSpPr>
          <p:spPr>
            <a:xfrm rot="3600000">
              <a:off x="5481291" y="2413780"/>
              <a:ext cx="2515242" cy="1259390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solidFill>
              <a:srgbClr val="4730B7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iśļîḑe"/>
            <p:cNvSpPr/>
            <p:nvPr/>
          </p:nvSpPr>
          <p:spPr>
            <a:xfrm rot="3600000" flipH="1" flipV="1">
              <a:off x="4195467" y="3156151"/>
              <a:ext cx="2515242" cy="1259390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solidFill>
              <a:schemeClr val="accent1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íṡļîďè"/>
            <p:cNvGrpSpPr/>
            <p:nvPr/>
          </p:nvGrpSpPr>
          <p:grpSpPr>
            <a:xfrm>
              <a:off x="983432" y="1484784"/>
              <a:ext cx="2746610" cy="970279"/>
              <a:chOff x="5159896" y="3071603"/>
              <a:chExt cx="2746610" cy="970279"/>
            </a:xfrm>
          </p:grpSpPr>
          <p:sp>
            <p:nvSpPr>
              <p:cNvPr id="27" name="îṣ1ïďê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îsļíḍé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isḻïḋê"/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íŝ1iďe"/>
            <p:cNvGrpSpPr/>
            <p:nvPr/>
          </p:nvGrpSpPr>
          <p:grpSpPr>
            <a:xfrm>
              <a:off x="983432" y="4448324"/>
              <a:ext cx="2746610" cy="970279"/>
              <a:chOff x="8688288" y="3071603"/>
              <a:chExt cx="2746610" cy="970279"/>
            </a:xfrm>
          </p:grpSpPr>
          <p:sp>
            <p:nvSpPr>
              <p:cNvPr id="24" name="íşḷiḋè"/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ïṡḻîḋè"/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işḻiḓe"/>
              <p:cNvSpPr/>
              <p:nvPr/>
            </p:nvSpPr>
            <p:spPr bwMode="auto">
              <a:xfrm>
                <a:off x="8688288" y="3228526"/>
                <a:ext cx="461080" cy="332731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śliḓé"/>
            <p:cNvGrpSpPr/>
            <p:nvPr/>
          </p:nvGrpSpPr>
          <p:grpSpPr>
            <a:xfrm>
              <a:off x="983432" y="2966554"/>
              <a:ext cx="2746610" cy="970279"/>
              <a:chOff x="8688288" y="3071603"/>
              <a:chExt cx="2746610" cy="970279"/>
            </a:xfrm>
          </p:grpSpPr>
          <p:sp>
            <p:nvSpPr>
              <p:cNvPr id="21" name="ïśḷïḓé"/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íṥļíḍé"/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ïśḻïḋé"/>
              <p:cNvSpPr/>
              <p:nvPr/>
            </p:nvSpPr>
            <p:spPr bwMode="auto">
              <a:xfrm>
                <a:off x="8688288" y="3164655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ṧļîḍê"/>
            <p:cNvGrpSpPr/>
            <p:nvPr/>
          </p:nvGrpSpPr>
          <p:grpSpPr>
            <a:xfrm>
              <a:off x="8328248" y="1484784"/>
              <a:ext cx="2746610" cy="970279"/>
              <a:chOff x="5159896" y="3071603"/>
              <a:chExt cx="2746610" cy="970279"/>
            </a:xfrm>
          </p:grpSpPr>
          <p:sp>
            <p:nvSpPr>
              <p:cNvPr id="18" name="íṩľîďé"/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ïšḻíḍè"/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îšľîďe"/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îṥḻîďè"/>
            <p:cNvGrpSpPr/>
            <p:nvPr/>
          </p:nvGrpSpPr>
          <p:grpSpPr>
            <a:xfrm>
              <a:off x="8328248" y="4448324"/>
              <a:ext cx="2746610" cy="970279"/>
              <a:chOff x="8688288" y="3071603"/>
              <a:chExt cx="2746610" cy="970279"/>
            </a:xfrm>
          </p:grpSpPr>
          <p:sp>
            <p:nvSpPr>
              <p:cNvPr id="15" name="iṥliďê"/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ṥ1iḓê"/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í$ḷíḑè"/>
              <p:cNvSpPr/>
              <p:nvPr/>
            </p:nvSpPr>
            <p:spPr bwMode="auto">
              <a:xfrm>
                <a:off x="8688288" y="3228526"/>
                <a:ext cx="461080" cy="332731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îṡľidè"/>
            <p:cNvGrpSpPr/>
            <p:nvPr/>
          </p:nvGrpSpPr>
          <p:grpSpPr>
            <a:xfrm>
              <a:off x="8328248" y="2966554"/>
              <a:ext cx="2746610" cy="970279"/>
              <a:chOff x="8688288" y="3071603"/>
              <a:chExt cx="2746610" cy="970279"/>
            </a:xfrm>
          </p:grpSpPr>
          <p:sp>
            <p:nvSpPr>
              <p:cNvPr id="12" name="ïślíďê"/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îSlíḓè"/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íśľïḓé"/>
              <p:cNvSpPr/>
              <p:nvPr/>
            </p:nvSpPr>
            <p:spPr bwMode="auto">
              <a:xfrm>
                <a:off x="8688288" y="3164655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4730B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1" name="文本框 30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同心圆 32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doors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flipH="1" flipV="1">
            <a:off x="-647701" y="-381000"/>
            <a:ext cx="7785276" cy="7239000"/>
          </a:xfrm>
          <a:custGeom>
            <a:avLst/>
            <a:gdLst>
              <a:gd name="T0" fmla="*/ 0 w 5588"/>
              <a:gd name="T1" fmla="*/ 4 h 3604"/>
              <a:gd name="T2" fmla="*/ 336 w 5588"/>
              <a:gd name="T3" fmla="*/ 472 h 3604"/>
              <a:gd name="T4" fmla="*/ 560 w 5588"/>
              <a:gd name="T5" fmla="*/ 656 h 3604"/>
              <a:gd name="T6" fmla="*/ 1312 w 5588"/>
              <a:gd name="T7" fmla="*/ 984 h 3604"/>
              <a:gd name="T8" fmla="*/ 2008 w 5588"/>
              <a:gd name="T9" fmla="*/ 1080 h 3604"/>
              <a:gd name="T10" fmla="*/ 2488 w 5588"/>
              <a:gd name="T11" fmla="*/ 1144 h 3604"/>
              <a:gd name="T12" fmla="*/ 2904 w 5588"/>
              <a:gd name="T13" fmla="*/ 1272 h 3604"/>
              <a:gd name="T14" fmla="*/ 3168 w 5588"/>
              <a:gd name="T15" fmla="*/ 1456 h 3604"/>
              <a:gd name="T16" fmla="*/ 3400 w 5588"/>
              <a:gd name="T17" fmla="*/ 1864 h 3604"/>
              <a:gd name="T18" fmla="*/ 3624 w 5588"/>
              <a:gd name="T19" fmla="*/ 2240 h 3604"/>
              <a:gd name="T20" fmla="*/ 4072 w 5588"/>
              <a:gd name="T21" fmla="*/ 2808 h 3604"/>
              <a:gd name="T22" fmla="*/ 4912 w 5588"/>
              <a:gd name="T23" fmla="*/ 3400 h 3604"/>
              <a:gd name="T24" fmla="*/ 5588 w 5588"/>
              <a:gd name="T25" fmla="*/ 3604 h 3604"/>
              <a:gd name="T26" fmla="*/ 5588 w 5588"/>
              <a:gd name="T27" fmla="*/ 0 h 3604"/>
              <a:gd name="T28" fmla="*/ 0 w 5588"/>
              <a:gd name="T29" fmla="*/ 4 h 3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88" h="3604">
                <a:moveTo>
                  <a:pt x="0" y="4"/>
                </a:moveTo>
                <a:cubicBezTo>
                  <a:pt x="59" y="126"/>
                  <a:pt x="162" y="302"/>
                  <a:pt x="336" y="472"/>
                </a:cubicBezTo>
                <a:cubicBezTo>
                  <a:pt x="358" y="493"/>
                  <a:pt x="437" y="570"/>
                  <a:pt x="560" y="656"/>
                </a:cubicBezTo>
                <a:cubicBezTo>
                  <a:pt x="620" y="698"/>
                  <a:pt x="883" y="877"/>
                  <a:pt x="1312" y="984"/>
                </a:cubicBezTo>
                <a:cubicBezTo>
                  <a:pt x="1484" y="1026"/>
                  <a:pt x="1658" y="1044"/>
                  <a:pt x="2008" y="1080"/>
                </a:cubicBezTo>
                <a:cubicBezTo>
                  <a:pt x="2153" y="1094"/>
                  <a:pt x="2288" y="1105"/>
                  <a:pt x="2488" y="1144"/>
                </a:cubicBezTo>
                <a:cubicBezTo>
                  <a:pt x="2712" y="1187"/>
                  <a:pt x="2817" y="1228"/>
                  <a:pt x="2904" y="1272"/>
                </a:cubicBezTo>
                <a:cubicBezTo>
                  <a:pt x="2976" y="1308"/>
                  <a:pt x="3074" y="1358"/>
                  <a:pt x="3168" y="1456"/>
                </a:cubicBezTo>
                <a:cubicBezTo>
                  <a:pt x="3278" y="1569"/>
                  <a:pt x="3294" y="1657"/>
                  <a:pt x="3400" y="1864"/>
                </a:cubicBezTo>
                <a:cubicBezTo>
                  <a:pt x="3467" y="1995"/>
                  <a:pt x="3521" y="2080"/>
                  <a:pt x="3624" y="2240"/>
                </a:cubicBezTo>
                <a:cubicBezTo>
                  <a:pt x="3688" y="2339"/>
                  <a:pt x="3840" y="2573"/>
                  <a:pt x="4072" y="2808"/>
                </a:cubicBezTo>
                <a:cubicBezTo>
                  <a:pt x="4442" y="3181"/>
                  <a:pt x="4820" y="3358"/>
                  <a:pt x="4912" y="3400"/>
                </a:cubicBezTo>
                <a:cubicBezTo>
                  <a:pt x="5172" y="3517"/>
                  <a:pt x="5409" y="3574"/>
                  <a:pt x="5588" y="3604"/>
                </a:cubicBezTo>
                <a:cubicBezTo>
                  <a:pt x="5588" y="2402"/>
                  <a:pt x="5588" y="1201"/>
                  <a:pt x="5588" y="0"/>
                </a:cubicBezTo>
                <a:cubicBezTo>
                  <a:pt x="3725" y="1"/>
                  <a:pt x="1863" y="2"/>
                  <a:pt x="0" y="4"/>
                </a:cubicBezTo>
                <a:close/>
              </a:path>
            </a:pathLst>
          </a:custGeom>
          <a:solidFill>
            <a:srgbClr val="F5F3FB"/>
          </a:solidFill>
          <a:ln w="1111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9"/>
          <p:cNvSpPr/>
          <p:nvPr/>
        </p:nvSpPr>
        <p:spPr bwMode="auto">
          <a:xfrm rot="10800000">
            <a:off x="0" y="61628"/>
            <a:ext cx="6857997" cy="6875066"/>
          </a:xfrm>
          <a:custGeom>
            <a:avLst/>
            <a:gdLst>
              <a:gd name="T0" fmla="*/ 0 w 4556"/>
              <a:gd name="T1" fmla="*/ 0 h 3600"/>
              <a:gd name="T2" fmla="*/ 210 w 4556"/>
              <a:gd name="T3" fmla="*/ 373 h 3600"/>
              <a:gd name="T4" fmla="*/ 456 w 4556"/>
              <a:gd name="T5" fmla="*/ 541 h 3600"/>
              <a:gd name="T6" fmla="*/ 834 w 4556"/>
              <a:gd name="T7" fmla="*/ 655 h 3600"/>
              <a:gd name="T8" fmla="*/ 1302 w 4556"/>
              <a:gd name="T9" fmla="*/ 721 h 3600"/>
              <a:gd name="T10" fmla="*/ 1704 w 4556"/>
              <a:gd name="T11" fmla="*/ 781 h 3600"/>
              <a:gd name="T12" fmla="*/ 2160 w 4556"/>
              <a:gd name="T13" fmla="*/ 1009 h 3600"/>
              <a:gd name="T14" fmla="*/ 2496 w 4556"/>
              <a:gd name="T15" fmla="*/ 1411 h 3600"/>
              <a:gd name="T16" fmla="*/ 2646 w 4556"/>
              <a:gd name="T17" fmla="*/ 1765 h 3600"/>
              <a:gd name="T18" fmla="*/ 2910 w 4556"/>
              <a:gd name="T19" fmla="*/ 2371 h 3600"/>
              <a:gd name="T20" fmla="*/ 3174 w 4556"/>
              <a:gd name="T21" fmla="*/ 2809 h 3600"/>
              <a:gd name="T22" fmla="*/ 3588 w 4556"/>
              <a:gd name="T23" fmla="*/ 3199 h 3600"/>
              <a:gd name="T24" fmla="*/ 4206 w 4556"/>
              <a:gd name="T25" fmla="*/ 3505 h 3600"/>
              <a:gd name="T26" fmla="*/ 4556 w 4556"/>
              <a:gd name="T27" fmla="*/ 3600 h 3600"/>
              <a:gd name="T28" fmla="*/ 4556 w 4556"/>
              <a:gd name="T29" fmla="*/ 0 h 3600"/>
              <a:gd name="T30" fmla="*/ 0 w 4556"/>
              <a:gd name="T31" fmla="*/ 0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56" h="3600">
                <a:moveTo>
                  <a:pt x="0" y="0"/>
                </a:moveTo>
                <a:cubicBezTo>
                  <a:pt x="25" y="96"/>
                  <a:pt x="81" y="244"/>
                  <a:pt x="210" y="373"/>
                </a:cubicBezTo>
                <a:cubicBezTo>
                  <a:pt x="300" y="462"/>
                  <a:pt x="390" y="508"/>
                  <a:pt x="456" y="541"/>
                </a:cubicBezTo>
                <a:cubicBezTo>
                  <a:pt x="493" y="559"/>
                  <a:pt x="592" y="606"/>
                  <a:pt x="834" y="655"/>
                </a:cubicBezTo>
                <a:cubicBezTo>
                  <a:pt x="955" y="679"/>
                  <a:pt x="998" y="681"/>
                  <a:pt x="1302" y="721"/>
                </a:cubicBezTo>
                <a:cubicBezTo>
                  <a:pt x="1537" y="751"/>
                  <a:pt x="1655" y="767"/>
                  <a:pt x="1704" y="781"/>
                </a:cubicBezTo>
                <a:cubicBezTo>
                  <a:pt x="1956" y="852"/>
                  <a:pt x="2122" y="979"/>
                  <a:pt x="2160" y="1009"/>
                </a:cubicBezTo>
                <a:cubicBezTo>
                  <a:pt x="2348" y="1157"/>
                  <a:pt x="2444" y="1321"/>
                  <a:pt x="2496" y="1411"/>
                </a:cubicBezTo>
                <a:cubicBezTo>
                  <a:pt x="2542" y="1491"/>
                  <a:pt x="2542" y="1507"/>
                  <a:pt x="2646" y="1765"/>
                </a:cubicBezTo>
                <a:cubicBezTo>
                  <a:pt x="2763" y="2054"/>
                  <a:pt x="2822" y="2199"/>
                  <a:pt x="2910" y="2371"/>
                </a:cubicBezTo>
                <a:cubicBezTo>
                  <a:pt x="3001" y="2549"/>
                  <a:pt x="3061" y="2666"/>
                  <a:pt x="3174" y="2809"/>
                </a:cubicBezTo>
                <a:cubicBezTo>
                  <a:pt x="3217" y="2863"/>
                  <a:pt x="3357" y="3034"/>
                  <a:pt x="3588" y="3199"/>
                </a:cubicBezTo>
                <a:cubicBezTo>
                  <a:pt x="3834" y="3374"/>
                  <a:pt x="4057" y="3453"/>
                  <a:pt x="4206" y="3505"/>
                </a:cubicBezTo>
                <a:cubicBezTo>
                  <a:pt x="4346" y="3553"/>
                  <a:pt x="4468" y="3582"/>
                  <a:pt x="4556" y="3600"/>
                </a:cubicBezTo>
                <a:cubicBezTo>
                  <a:pt x="4556" y="2400"/>
                  <a:pt x="4556" y="1200"/>
                  <a:pt x="4556" y="0"/>
                </a:cubicBezTo>
                <a:cubicBezTo>
                  <a:pt x="3037" y="0"/>
                  <a:pt x="1519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6888" y="2304427"/>
            <a:ext cx="6311012" cy="2219268"/>
            <a:chOff x="4871338" y="2519186"/>
            <a:chExt cx="6311012" cy="2219268"/>
          </a:xfrm>
        </p:grpSpPr>
        <p:sp>
          <p:nvSpPr>
            <p:cNvPr id="5" name="矩形 4"/>
            <p:cNvSpPr/>
            <p:nvPr/>
          </p:nvSpPr>
          <p:spPr>
            <a:xfrm>
              <a:off x="48713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明年工作计划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8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21983" y="4168170"/>
              <a:ext cx="5860367" cy="57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同心圆 12"/>
          <p:cNvSpPr/>
          <p:nvPr/>
        </p:nvSpPr>
        <p:spPr>
          <a:xfrm>
            <a:off x="10317518" y="-1444536"/>
            <a:ext cx="3748963" cy="3748963"/>
          </a:xfrm>
          <a:prstGeom prst="donut">
            <a:avLst/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500">
        <p14:honeycomb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546929a-7cac-4b66-9020-3d009edf94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34270" y="1603717"/>
            <a:ext cx="8923460" cy="4337770"/>
            <a:chOff x="1368089" y="1304893"/>
            <a:chExt cx="9538187" cy="4636594"/>
          </a:xfrm>
        </p:grpSpPr>
        <p:grpSp>
          <p:nvGrpSpPr>
            <p:cNvPr id="4" name="îšḷíḍé"/>
            <p:cNvGrpSpPr/>
            <p:nvPr/>
          </p:nvGrpSpPr>
          <p:grpSpPr>
            <a:xfrm>
              <a:off x="3536159" y="1304893"/>
              <a:ext cx="5119683" cy="1070509"/>
              <a:chOff x="3536159" y="3725012"/>
              <a:chExt cx="5119683" cy="940703"/>
            </a:xfrm>
            <a:noFill/>
          </p:grpSpPr>
          <p:sp>
            <p:nvSpPr>
              <p:cNvPr id="46" name="îṥľiďè"/>
              <p:cNvSpPr/>
              <p:nvPr/>
            </p:nvSpPr>
            <p:spPr>
              <a:xfrm>
                <a:off x="3536160" y="3725012"/>
                <a:ext cx="5119682" cy="42301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 lIns="90000" tIns="46800" rIns="90000" bIns="46800" anchor="ctr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zh-CN" altLang="en-US" sz="2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íś1iḓè"/>
              <p:cNvSpPr txBox="1"/>
              <p:nvPr/>
            </p:nvSpPr>
            <p:spPr>
              <a:xfrm>
                <a:off x="3536159" y="4148027"/>
                <a:ext cx="5119682" cy="517688"/>
              </a:xfrm>
              <a:prstGeom prst="rect">
                <a:avLst/>
              </a:prstGeom>
              <a:grp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或许大小不同的文字错落的排版，更能够让枯燥的段落赋予变化！</a:t>
                </a:r>
                <a:br>
                  <a:rPr lang="zh-CN" alt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主次分明的布局排版帮助</a:t>
                </a:r>
                <a:r>
                  <a:rPr lang="en-US" altLang="zh-CN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PPT</a:t>
                </a:r>
                <a:r>
                  <a:rPr lang="zh-CN" alt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更好的传递和表达信息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Sļíḍê"/>
            <p:cNvGrpSpPr/>
            <p:nvPr/>
          </p:nvGrpSpPr>
          <p:grpSpPr>
            <a:xfrm>
              <a:off x="1368089" y="3175645"/>
              <a:ext cx="2578029" cy="2765842"/>
              <a:chOff x="1368089" y="3175645"/>
              <a:chExt cx="2578029" cy="2765842"/>
            </a:xfrm>
          </p:grpSpPr>
          <p:sp>
            <p:nvSpPr>
              <p:cNvPr id="35" name="íṩļîḑé"/>
              <p:cNvSpPr/>
              <p:nvPr/>
            </p:nvSpPr>
            <p:spPr>
              <a:xfrm>
                <a:off x="2152788" y="3346484"/>
                <a:ext cx="1008633" cy="1171254"/>
              </a:xfrm>
              <a:custGeom>
                <a:avLst/>
                <a:gdLst>
                  <a:gd name="connsiteX0" fmla="*/ 0 w 1818526"/>
                  <a:gd name="connsiteY0" fmla="*/ 1140432 h 1171254"/>
                  <a:gd name="connsiteX1" fmla="*/ 883578 w 1818526"/>
                  <a:gd name="connsiteY1" fmla="*/ 0 h 1171254"/>
                  <a:gd name="connsiteX2" fmla="*/ 1818526 w 1818526"/>
                  <a:gd name="connsiteY2" fmla="*/ 1171254 h 117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18526" h="1171254">
                    <a:moveTo>
                      <a:pt x="0" y="1140432"/>
                    </a:moveTo>
                    <a:lnTo>
                      <a:pt x="883578" y="0"/>
                    </a:lnTo>
                    <a:lnTo>
                      <a:pt x="1818526" y="1171254"/>
                    </a:lnTo>
                  </a:path>
                </a:pathLst>
              </a:custGeom>
              <a:noFill/>
              <a:ln>
                <a:solidFill>
                  <a:srgbClr val="FC68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36" name="ïşľíḓe"/>
              <p:cNvSpPr/>
              <p:nvPr/>
            </p:nvSpPr>
            <p:spPr>
              <a:xfrm>
                <a:off x="2117044" y="317564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FC6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85000" lnSpcReduction="20000"/>
              </a:bodyPr>
              <a:lstStyle/>
              <a:p>
                <a:pPr algn="ctr"/>
                <a:r>
                  <a:rPr lang="zh-CN" altLang="en-US" b="1"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cs typeface="+mn-ea"/>
                  <a:sym typeface="+mn-lt"/>
                </a:endParaRPr>
              </a:p>
            </p:txBody>
          </p:sp>
          <p:grpSp>
            <p:nvGrpSpPr>
              <p:cNvPr id="37" name="ïṥľïdè"/>
              <p:cNvGrpSpPr/>
              <p:nvPr/>
            </p:nvGrpSpPr>
            <p:grpSpPr>
              <a:xfrm>
                <a:off x="1946650" y="4201396"/>
                <a:ext cx="463934" cy="463934"/>
                <a:chOff x="5675954" y="2249137"/>
                <a:chExt cx="648072" cy="648072"/>
              </a:xfrm>
            </p:grpSpPr>
            <p:sp>
              <p:nvSpPr>
                <p:cNvPr id="44" name="iṥļíḋè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rgbClr val="FC684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ïṧḻïḍe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iṩḻíḍé"/>
              <p:cNvGrpSpPr/>
              <p:nvPr/>
            </p:nvGrpSpPr>
            <p:grpSpPr>
              <a:xfrm>
                <a:off x="2903624" y="4201396"/>
                <a:ext cx="463934" cy="463934"/>
                <a:chOff x="3909160" y="2249137"/>
                <a:chExt cx="648072" cy="648072"/>
              </a:xfrm>
            </p:grpSpPr>
            <p:sp>
              <p:nvSpPr>
                <p:cNvPr id="42" name="išḷïdè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rgbClr val="FC684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iSḷïde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îšlíďé"/>
              <p:cNvGrpSpPr/>
              <p:nvPr/>
            </p:nvGrpSpPr>
            <p:grpSpPr>
              <a:xfrm>
                <a:off x="1368089" y="4895485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40" name="işlíḑé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40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î$ḷídè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ïṡḻiḑè"/>
            <p:cNvGrpSpPr/>
            <p:nvPr/>
          </p:nvGrpSpPr>
          <p:grpSpPr>
            <a:xfrm>
              <a:off x="8328247" y="3175645"/>
              <a:ext cx="2578029" cy="2765842"/>
              <a:chOff x="8328247" y="3175645"/>
              <a:chExt cx="2578029" cy="2765842"/>
            </a:xfrm>
          </p:grpSpPr>
          <p:sp>
            <p:nvSpPr>
              <p:cNvPr id="24" name="ïS1ïdê"/>
              <p:cNvSpPr/>
              <p:nvPr/>
            </p:nvSpPr>
            <p:spPr>
              <a:xfrm>
                <a:off x="9112946" y="3346484"/>
                <a:ext cx="1008633" cy="1171254"/>
              </a:xfrm>
              <a:custGeom>
                <a:avLst/>
                <a:gdLst>
                  <a:gd name="connsiteX0" fmla="*/ 0 w 1818526"/>
                  <a:gd name="connsiteY0" fmla="*/ 1140432 h 1171254"/>
                  <a:gd name="connsiteX1" fmla="*/ 883578 w 1818526"/>
                  <a:gd name="connsiteY1" fmla="*/ 0 h 1171254"/>
                  <a:gd name="connsiteX2" fmla="*/ 1818526 w 1818526"/>
                  <a:gd name="connsiteY2" fmla="*/ 1171254 h 117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18526" h="1171254">
                    <a:moveTo>
                      <a:pt x="0" y="1140432"/>
                    </a:moveTo>
                    <a:lnTo>
                      <a:pt x="883578" y="0"/>
                    </a:lnTo>
                    <a:lnTo>
                      <a:pt x="1818526" y="1171254"/>
                    </a:lnTo>
                  </a:path>
                </a:pathLst>
              </a:custGeom>
              <a:noFill/>
              <a:ln>
                <a:solidFill>
                  <a:srgbClr val="FC68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25" name="îṡ1íḑê"/>
              <p:cNvSpPr/>
              <p:nvPr/>
            </p:nvSpPr>
            <p:spPr>
              <a:xfrm>
                <a:off x="9077202" y="317564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 fontScale="85000" lnSpcReduction="20000"/>
              </a:bodyPr>
              <a:lstStyle/>
              <a:p>
                <a:pPr algn="ctr"/>
                <a:r>
                  <a:rPr lang="zh-CN" altLang="en-US" b="1"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cs typeface="+mn-ea"/>
                  <a:sym typeface="+mn-lt"/>
                </a:endParaRPr>
              </a:p>
            </p:txBody>
          </p:sp>
          <p:grpSp>
            <p:nvGrpSpPr>
              <p:cNvPr id="26" name="i$ḷïḋé"/>
              <p:cNvGrpSpPr/>
              <p:nvPr/>
            </p:nvGrpSpPr>
            <p:grpSpPr>
              <a:xfrm>
                <a:off x="8906808" y="4201396"/>
                <a:ext cx="463934" cy="463934"/>
                <a:chOff x="5675954" y="2249137"/>
                <a:chExt cx="648072" cy="648072"/>
              </a:xfrm>
            </p:grpSpPr>
            <p:sp>
              <p:nvSpPr>
                <p:cNvPr id="33" name="îsḻïḍê"/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$ľíḋè"/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ïşľiḓé"/>
              <p:cNvGrpSpPr/>
              <p:nvPr/>
            </p:nvGrpSpPr>
            <p:grpSpPr>
              <a:xfrm>
                <a:off x="9863782" y="4201396"/>
                <a:ext cx="463934" cy="463934"/>
                <a:chOff x="3909160" y="2249137"/>
                <a:chExt cx="648072" cy="648072"/>
              </a:xfrm>
            </p:grpSpPr>
            <p:sp>
              <p:nvSpPr>
                <p:cNvPr id="31" name="ïṥliḋe"/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íŝḷíďe"/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i$ḻîḓè"/>
              <p:cNvGrpSpPr/>
              <p:nvPr/>
            </p:nvGrpSpPr>
            <p:grpSpPr>
              <a:xfrm>
                <a:off x="8328247" y="4895485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29" name="í$ḻïḍé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40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iṣľîḓè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íṡľiḓé"/>
            <p:cNvGrpSpPr/>
            <p:nvPr/>
          </p:nvGrpSpPr>
          <p:grpSpPr>
            <a:xfrm>
              <a:off x="4848168" y="3154840"/>
              <a:ext cx="2578029" cy="2786647"/>
              <a:chOff x="4831972" y="3154840"/>
              <a:chExt cx="2578029" cy="2786647"/>
            </a:xfrm>
          </p:grpSpPr>
          <p:grpSp>
            <p:nvGrpSpPr>
              <p:cNvPr id="8" name="íŝliḑe"/>
              <p:cNvGrpSpPr/>
              <p:nvPr/>
            </p:nvGrpSpPr>
            <p:grpSpPr>
              <a:xfrm>
                <a:off x="5046040" y="3154840"/>
                <a:ext cx="2182287" cy="1489685"/>
                <a:chOff x="5021053" y="1897398"/>
                <a:chExt cx="2182287" cy="1489685"/>
              </a:xfrm>
            </p:grpSpPr>
            <p:sp>
              <p:nvSpPr>
                <p:cNvPr id="12" name="îṣḷiďê"/>
                <p:cNvSpPr/>
                <p:nvPr/>
              </p:nvSpPr>
              <p:spPr>
                <a:xfrm>
                  <a:off x="6023992" y="2068237"/>
                  <a:ext cx="1008633" cy="1171254"/>
                </a:xfrm>
                <a:custGeom>
                  <a:avLst/>
                  <a:gdLst>
                    <a:gd name="connsiteX0" fmla="*/ 0 w 1818526"/>
                    <a:gd name="connsiteY0" fmla="*/ 1140432 h 1171254"/>
                    <a:gd name="connsiteX1" fmla="*/ 883578 w 1818526"/>
                    <a:gd name="connsiteY1" fmla="*/ 0 h 1171254"/>
                    <a:gd name="connsiteX2" fmla="*/ 1818526 w 1818526"/>
                    <a:gd name="connsiteY2" fmla="*/ 1171254 h 117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526" h="1171254">
                      <a:moveTo>
                        <a:pt x="0" y="1140432"/>
                      </a:moveTo>
                      <a:lnTo>
                        <a:pt x="883578" y="0"/>
                      </a:lnTo>
                      <a:lnTo>
                        <a:pt x="1818526" y="1171254"/>
                      </a:lnTo>
                    </a:path>
                  </a:pathLst>
                </a:custGeom>
                <a:noFill/>
                <a:ln>
                  <a:solidFill>
                    <a:srgbClr val="4730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ïśḷîḓé"/>
                <p:cNvSpPr/>
                <p:nvPr/>
              </p:nvSpPr>
              <p:spPr>
                <a:xfrm>
                  <a:off x="5159375" y="2068237"/>
                  <a:ext cx="1008633" cy="1171254"/>
                </a:xfrm>
                <a:custGeom>
                  <a:avLst/>
                  <a:gdLst>
                    <a:gd name="connsiteX0" fmla="*/ 0 w 1818526"/>
                    <a:gd name="connsiteY0" fmla="*/ 1140432 h 1171254"/>
                    <a:gd name="connsiteX1" fmla="*/ 883578 w 1818526"/>
                    <a:gd name="connsiteY1" fmla="*/ 0 h 1171254"/>
                    <a:gd name="connsiteX2" fmla="*/ 1818526 w 1818526"/>
                    <a:gd name="connsiteY2" fmla="*/ 1171254 h 117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18526" h="1171254">
                      <a:moveTo>
                        <a:pt x="0" y="1140432"/>
                      </a:moveTo>
                      <a:lnTo>
                        <a:pt x="883578" y="0"/>
                      </a:lnTo>
                      <a:lnTo>
                        <a:pt x="1818526" y="1171254"/>
                      </a:lnTo>
                    </a:path>
                  </a:pathLst>
                </a:custGeom>
                <a:noFill/>
                <a:ln>
                  <a:solidFill>
                    <a:srgbClr val="4730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îś1ïdê"/>
                <p:cNvSpPr/>
                <p:nvPr/>
              </p:nvSpPr>
              <p:spPr>
                <a:xfrm>
                  <a:off x="5555940" y="1897398"/>
                  <a:ext cx="1080120" cy="341678"/>
                </a:xfrm>
                <a:prstGeom prst="roundRect">
                  <a:avLst>
                    <a:gd name="adj" fmla="val 13693"/>
                  </a:avLst>
                </a:prstGeom>
                <a:solidFill>
                  <a:srgbClr val="4730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anchor="ctr">
                  <a:normAutofit fontScale="85000" lnSpcReduction="20000"/>
                </a:bodyPr>
                <a:lstStyle/>
                <a:p>
                  <a:pPr algn="ctr"/>
                  <a:r>
                    <a:rPr lang="zh-CN" altLang="en-US" b="1">
                      <a:cs typeface="+mn-ea"/>
                      <a:sym typeface="+mn-lt"/>
                    </a:rPr>
                    <a:t>关键词</a:t>
                  </a:r>
                  <a:endParaRPr lang="zh-CN" altLang="en-US" b="1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5" name="ïṣḻïḑê"/>
                <p:cNvGrpSpPr/>
                <p:nvPr/>
              </p:nvGrpSpPr>
              <p:grpSpPr>
                <a:xfrm>
                  <a:off x="5864033" y="2923149"/>
                  <a:ext cx="463934" cy="463934"/>
                  <a:chOff x="5675954" y="2249137"/>
                  <a:chExt cx="648072" cy="648072"/>
                </a:xfrm>
              </p:grpSpPr>
              <p:sp>
                <p:nvSpPr>
                  <p:cNvPr id="22" name="ï$1ïḑe"/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rgbClr val="4730B7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ïṥḻïḍé"/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6" name="îṩlíḍé"/>
                <p:cNvGrpSpPr/>
                <p:nvPr/>
              </p:nvGrpSpPr>
              <p:grpSpPr>
                <a:xfrm>
                  <a:off x="6739406" y="2923149"/>
                  <a:ext cx="463934" cy="463934"/>
                  <a:chOff x="3909160" y="2249137"/>
                  <a:chExt cx="648072" cy="648072"/>
                </a:xfrm>
              </p:grpSpPr>
              <p:sp>
                <p:nvSpPr>
                  <p:cNvPr id="20" name="ïṩḻïḑé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rgbClr val="4730B7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íṡḷïḑé"/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7" name="iṡ1îḋé"/>
                <p:cNvGrpSpPr/>
                <p:nvPr/>
              </p:nvGrpSpPr>
              <p:grpSpPr>
                <a:xfrm>
                  <a:off x="5021053" y="2923149"/>
                  <a:ext cx="463934" cy="463934"/>
                  <a:chOff x="4792557" y="2249137"/>
                  <a:chExt cx="648072" cy="648072"/>
                </a:xfrm>
              </p:grpSpPr>
              <p:sp>
                <p:nvSpPr>
                  <p:cNvPr id="18" name="íŝľíḋe"/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rgbClr val="4730B7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î$ļíḑè"/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b="1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9" name="î$ļîḓe"/>
              <p:cNvGrpSpPr/>
              <p:nvPr/>
            </p:nvGrpSpPr>
            <p:grpSpPr>
              <a:xfrm>
                <a:off x="4831972" y="4895485"/>
                <a:ext cx="2578029" cy="1046002"/>
                <a:chOff x="8662573" y="1518902"/>
                <a:chExt cx="2578029" cy="1046002"/>
              </a:xfrm>
              <a:noFill/>
            </p:grpSpPr>
            <p:sp>
              <p:nvSpPr>
                <p:cNvPr id="10" name="íš1îdè"/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 defTabSz="91440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isḻïḓè"/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lvl="0" algn="ctr" defTabSz="914400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49" name="文本框 48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同心圆 50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:blinds/>
      </p:transition>
    </mc:Choice>
    <mc:Fallback>
      <p:transition spd="slow" advTm="25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5303912" y="1268760"/>
            <a:ext cx="1368152" cy="5112568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652508" y="345429"/>
            <a:ext cx="33447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51584" y="1268760"/>
            <a:ext cx="4320480" cy="0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816080" y="1736237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4730B7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4730B7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21591" y="1988840"/>
            <a:ext cx="247870" cy="247870"/>
          </a:xfrm>
          <a:prstGeom prst="ellipse">
            <a:avLst/>
          </a:prstGeom>
          <a:solidFill>
            <a:srgbClr val="4730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303912" y="6381328"/>
            <a:ext cx="4320480" cy="0"/>
          </a:xfrm>
          <a:prstGeom prst="line">
            <a:avLst/>
          </a:prstGeom>
          <a:ln>
            <a:solidFill>
              <a:srgbClr val="5357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999933" y="3212976"/>
            <a:ext cx="247870" cy="247870"/>
          </a:xfrm>
          <a:prstGeom prst="ellipse">
            <a:avLst/>
          </a:prstGeom>
          <a:solidFill>
            <a:srgbClr val="FC684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78275" y="4437112"/>
            <a:ext cx="247870" cy="247870"/>
          </a:xfrm>
          <a:prstGeom prst="ellipse">
            <a:avLst/>
          </a:prstGeom>
          <a:solidFill>
            <a:srgbClr val="4730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56617" y="5661248"/>
            <a:ext cx="247870" cy="247870"/>
          </a:xfrm>
          <a:prstGeom prst="ellipse">
            <a:avLst/>
          </a:prstGeom>
          <a:solidFill>
            <a:srgbClr val="FC684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80176" y="18982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31313"/>
                </a:solidFill>
                <a:cs typeface="+mn-ea"/>
                <a:sym typeface="+mn-lt"/>
              </a:rPr>
              <a:t>年度工作概述</a:t>
            </a:r>
            <a:endParaRPr lang="zh-CN" altLang="en-US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80176" y="2298358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31313"/>
                </a:solidFill>
                <a:cs typeface="+mn-ea"/>
                <a:sym typeface="+mn-lt"/>
              </a:rPr>
              <a:t>Click here to enter your text messages</a:t>
            </a:r>
            <a:endParaRPr lang="en-US" altLang="zh-CN" sz="1400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99856" y="2950085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C6841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FC684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27003" y="303972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31313"/>
                </a:solidFill>
                <a:cs typeface="+mn-ea"/>
                <a:sym typeface="+mn-lt"/>
              </a:rPr>
              <a:t>工作完成情况</a:t>
            </a:r>
            <a:endParaRPr lang="en-US" altLang="zh-CN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1424" y="3439837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31313"/>
                </a:solidFill>
                <a:cs typeface="+mn-ea"/>
                <a:sym typeface="+mn-lt"/>
              </a:rPr>
              <a:t>Click here to enter your text messages</a:t>
            </a:r>
            <a:endParaRPr lang="en-US" altLang="zh-CN" sz="1400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40016" y="4165882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4730B7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4730B7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23792" y="542900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C6841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FC684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20136" y="4262455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31313"/>
                </a:solidFill>
                <a:cs typeface="+mn-ea"/>
                <a:sym typeface="+mn-lt"/>
              </a:rPr>
              <a:t>工作存在不足</a:t>
            </a:r>
            <a:endParaRPr lang="en-US" altLang="zh-CN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20136" y="4662565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31313"/>
                </a:solidFill>
                <a:cs typeface="+mn-ea"/>
                <a:sym typeface="+mn-lt"/>
              </a:rPr>
              <a:t>Click here to enter your text messages</a:t>
            </a:r>
            <a:endParaRPr lang="en-US" altLang="zh-CN" sz="1400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35490" y="53800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31313"/>
                </a:solidFill>
                <a:cs typeface="+mn-ea"/>
                <a:sym typeface="+mn-lt"/>
              </a:rPr>
              <a:t>明年工作计划</a:t>
            </a:r>
            <a:endParaRPr lang="en-US" altLang="zh-CN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911" y="5780190"/>
            <a:ext cx="3888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31313"/>
                </a:solidFill>
                <a:cs typeface="+mn-ea"/>
                <a:sym typeface="+mn-lt"/>
              </a:rPr>
              <a:t>Click here to enter your text messages</a:t>
            </a:r>
            <a:endParaRPr lang="en-US" altLang="zh-CN" sz="1400" dirty="0">
              <a:solidFill>
                <a:srgbClr val="131313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66222" y="1197198"/>
            <a:ext cx="123935" cy="123935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585819" y="6319360"/>
            <a:ext cx="123935" cy="123935"/>
          </a:xfrm>
          <a:prstGeom prst="ellipse">
            <a:avLst/>
          </a:prstGeom>
          <a:solidFill>
            <a:srgbClr val="F17F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-1487771" y="-1517455"/>
            <a:ext cx="3748963" cy="3748963"/>
          </a:xfrm>
          <a:prstGeom prst="donut">
            <a:avLst/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9943229" y="4626493"/>
            <a:ext cx="3748963" cy="3748963"/>
          </a:xfrm>
          <a:prstGeom prst="donut">
            <a:avLst/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500">
        <p15:prstTrans prst="airplane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d64cc5d-ec45-4fc4-ac94-f11d01d938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542587" y="1744394"/>
            <a:ext cx="7106826" cy="4330175"/>
            <a:chOff x="2743309" y="1293796"/>
            <a:chExt cx="7730920" cy="4710434"/>
          </a:xfrm>
        </p:grpSpPr>
        <p:cxnSp>
          <p:nvCxnSpPr>
            <p:cNvPr id="4" name="直接连接符 3"/>
            <p:cNvCxnSpPr>
              <a:endCxn id="27" idx="9"/>
            </p:cNvCxnSpPr>
            <p:nvPr/>
          </p:nvCxnSpPr>
          <p:spPr>
            <a:xfrm flipV="1">
              <a:off x="3611274" y="1587287"/>
              <a:ext cx="3380809" cy="3202602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îSļiḑê"/>
            <p:cNvGrpSpPr/>
            <p:nvPr/>
          </p:nvGrpSpPr>
          <p:grpSpPr>
            <a:xfrm>
              <a:off x="5425200" y="2394015"/>
              <a:ext cx="648072" cy="648072"/>
              <a:chOff x="5675954" y="2249137"/>
              <a:chExt cx="648072" cy="648072"/>
            </a:xfrm>
          </p:grpSpPr>
          <p:sp>
            <p:nvSpPr>
              <p:cNvPr id="32" name="işľiḋé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ṧľíḍe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íṧlíḋè"/>
            <p:cNvGrpSpPr/>
            <p:nvPr/>
          </p:nvGrpSpPr>
          <p:grpSpPr>
            <a:xfrm>
              <a:off x="4368428" y="3474136"/>
              <a:ext cx="648072" cy="648072"/>
              <a:chOff x="4792557" y="2249137"/>
              <a:chExt cx="648072" cy="648072"/>
            </a:xfrm>
          </p:grpSpPr>
          <p:sp>
            <p:nvSpPr>
              <p:cNvPr id="30" name="îsļidè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iSḻïďè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ṥlïḑè"/>
            <p:cNvGrpSpPr/>
            <p:nvPr/>
          </p:nvGrpSpPr>
          <p:grpSpPr>
            <a:xfrm>
              <a:off x="3227722" y="4554257"/>
              <a:ext cx="648072" cy="648072"/>
              <a:chOff x="3909160" y="2249137"/>
              <a:chExt cx="648072" cy="648072"/>
            </a:xfrm>
          </p:grpSpPr>
          <p:sp>
            <p:nvSpPr>
              <p:cNvPr id="28" name="îšľíḑè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íśḻïďé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iṩ1íde"/>
            <p:cNvGrpSpPr/>
            <p:nvPr/>
          </p:nvGrpSpPr>
          <p:grpSpPr>
            <a:xfrm>
              <a:off x="6593633" y="1293796"/>
              <a:ext cx="648072" cy="648072"/>
              <a:chOff x="6559351" y="2249137"/>
              <a:chExt cx="648072" cy="648072"/>
            </a:xfrm>
          </p:grpSpPr>
          <p:sp>
            <p:nvSpPr>
              <p:cNvPr id="26" name="íṡ1îdé"/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š1ïde"/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直接连接符 8"/>
            <p:cNvCxnSpPr>
              <a:stCxn id="12" idx="0"/>
            </p:cNvCxnSpPr>
            <p:nvPr/>
          </p:nvCxnSpPr>
          <p:spPr>
            <a:xfrm flipH="1" flipV="1">
              <a:off x="3716324" y="1700502"/>
              <a:ext cx="335959" cy="2618147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endCxn id="11" idx="2"/>
            </p:cNvCxnSpPr>
            <p:nvPr/>
          </p:nvCxnSpPr>
          <p:spPr>
            <a:xfrm>
              <a:off x="2743309" y="2089945"/>
              <a:ext cx="3632042" cy="43782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ṩ1íḑé"/>
            <p:cNvSpPr/>
            <p:nvPr/>
          </p:nvSpPr>
          <p:spPr>
            <a:xfrm>
              <a:off x="6375351" y="2094713"/>
              <a:ext cx="78028" cy="780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$ḻiḑè"/>
            <p:cNvSpPr/>
            <p:nvPr/>
          </p:nvSpPr>
          <p:spPr>
            <a:xfrm>
              <a:off x="4013269" y="4318649"/>
              <a:ext cx="78028" cy="780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šlïďe"/>
            <p:cNvSpPr/>
            <p:nvPr/>
          </p:nvSpPr>
          <p:spPr>
            <a:xfrm>
              <a:off x="3288308" y="1941868"/>
              <a:ext cx="1080120" cy="34167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关键词</a:t>
              </a: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íşḻîḓè"/>
            <p:cNvGrpSpPr/>
            <p:nvPr/>
          </p:nvGrpSpPr>
          <p:grpSpPr>
            <a:xfrm>
              <a:off x="7896200" y="1487188"/>
              <a:ext cx="2578029" cy="1046002"/>
              <a:chOff x="8662573" y="1518902"/>
              <a:chExt cx="2578029" cy="1046002"/>
            </a:xfrm>
          </p:grpSpPr>
          <p:sp>
            <p:nvSpPr>
              <p:cNvPr id="24" name="iṧ1ïḑ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iṥ1iḑ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iṧļïďè"/>
            <p:cNvGrpSpPr/>
            <p:nvPr/>
          </p:nvGrpSpPr>
          <p:grpSpPr>
            <a:xfrm>
              <a:off x="5644939" y="3801214"/>
              <a:ext cx="2578029" cy="1046002"/>
              <a:chOff x="8662573" y="1518902"/>
              <a:chExt cx="2578029" cy="1046002"/>
            </a:xfrm>
          </p:grpSpPr>
          <p:sp>
            <p:nvSpPr>
              <p:cNvPr id="22" name="íŝḷiḍ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ísḷíḍ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ṩḷiḑê"/>
            <p:cNvGrpSpPr/>
            <p:nvPr/>
          </p:nvGrpSpPr>
          <p:grpSpPr>
            <a:xfrm>
              <a:off x="6784119" y="2644201"/>
              <a:ext cx="2578029" cy="1046002"/>
              <a:chOff x="8662573" y="1518902"/>
              <a:chExt cx="2578029" cy="1046002"/>
            </a:xfrm>
          </p:grpSpPr>
          <p:sp>
            <p:nvSpPr>
              <p:cNvPr id="20" name="îśḷîḍ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îśḻïḓ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iŝḻíḑé"/>
            <p:cNvGrpSpPr/>
            <p:nvPr/>
          </p:nvGrpSpPr>
          <p:grpSpPr>
            <a:xfrm>
              <a:off x="4490109" y="4958228"/>
              <a:ext cx="2578029" cy="1046002"/>
              <a:chOff x="8662573" y="1518902"/>
              <a:chExt cx="2578029" cy="1046002"/>
            </a:xfrm>
          </p:grpSpPr>
          <p:sp>
            <p:nvSpPr>
              <p:cNvPr id="18" name="i$ḷíd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sḷïḓ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5" name="文本框 34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同心圆 36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500">
        <p14:honeycomb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724708" y="2801050"/>
            <a:ext cx="1481171" cy="1276871"/>
            <a:chOff x="3724708" y="2801050"/>
            <a:chExt cx="1481171" cy="1276871"/>
          </a:xfrm>
        </p:grpSpPr>
        <p:sp>
          <p:nvSpPr>
            <p:cNvPr id="6" name="ïṡḻíḍé"/>
            <p:cNvSpPr/>
            <p:nvPr/>
          </p:nvSpPr>
          <p:spPr>
            <a:xfrm rot="10800000">
              <a:off x="3724708" y="2801050"/>
              <a:ext cx="1481171" cy="12768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íšḷidè"/>
            <p:cNvGrpSpPr/>
            <p:nvPr/>
          </p:nvGrpSpPr>
          <p:grpSpPr>
            <a:xfrm>
              <a:off x="4314726" y="3079563"/>
              <a:ext cx="331345" cy="312590"/>
              <a:chOff x="3498850" y="1541463"/>
              <a:chExt cx="504825" cy="476250"/>
            </a:xfrm>
            <a:solidFill>
              <a:schemeClr val="bg1"/>
            </a:solidFill>
          </p:grpSpPr>
          <p:sp>
            <p:nvSpPr>
              <p:cNvPr id="47" name="i$ḻîḓê"/>
              <p:cNvSpPr/>
              <p:nvPr/>
            </p:nvSpPr>
            <p:spPr bwMode="auto">
              <a:xfrm>
                <a:off x="3743325" y="1801813"/>
                <a:ext cx="61913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ïšḻïḓé"/>
              <p:cNvSpPr/>
              <p:nvPr/>
            </p:nvSpPr>
            <p:spPr bwMode="auto">
              <a:xfrm>
                <a:off x="3498850" y="1541463"/>
                <a:ext cx="504825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551788" y="3110354"/>
            <a:ext cx="1481171" cy="1276871"/>
            <a:chOff x="4551788" y="3110354"/>
            <a:chExt cx="1481171" cy="1276871"/>
          </a:xfrm>
        </p:grpSpPr>
        <p:sp>
          <p:nvSpPr>
            <p:cNvPr id="7" name="iŝ1îḓè"/>
            <p:cNvSpPr/>
            <p:nvPr/>
          </p:nvSpPr>
          <p:spPr>
            <a:xfrm>
              <a:off x="4551788" y="3110354"/>
              <a:ext cx="1481171" cy="127687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î$ḻiḓê"/>
            <p:cNvGrpSpPr/>
            <p:nvPr/>
          </p:nvGrpSpPr>
          <p:grpSpPr>
            <a:xfrm>
              <a:off x="5116754" y="3803160"/>
              <a:ext cx="324142" cy="325191"/>
              <a:chOff x="3206750" y="1381125"/>
              <a:chExt cx="490538" cy="492125"/>
            </a:xfrm>
            <a:solidFill>
              <a:schemeClr val="bg1"/>
            </a:solidFill>
          </p:grpSpPr>
          <p:sp>
            <p:nvSpPr>
              <p:cNvPr id="45" name="ïślîḍê"/>
              <p:cNvSpPr/>
              <p:nvPr/>
            </p:nvSpPr>
            <p:spPr bwMode="auto">
              <a:xfrm>
                <a:off x="3206750" y="1381125"/>
                <a:ext cx="490538" cy="492125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îṧlîďé"/>
              <p:cNvSpPr/>
              <p:nvPr/>
            </p:nvSpPr>
            <p:spPr bwMode="auto">
              <a:xfrm>
                <a:off x="3406775" y="1458913"/>
                <a:ext cx="114300" cy="114300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366039" y="2801050"/>
            <a:ext cx="1481171" cy="1276871"/>
            <a:chOff x="5366039" y="2801050"/>
            <a:chExt cx="1481171" cy="1276871"/>
          </a:xfrm>
        </p:grpSpPr>
        <p:sp>
          <p:nvSpPr>
            <p:cNvPr id="5" name="ï$líḓé"/>
            <p:cNvSpPr/>
            <p:nvPr/>
          </p:nvSpPr>
          <p:spPr>
            <a:xfrm rot="10800000">
              <a:off x="5366039" y="2801050"/>
              <a:ext cx="1481171" cy="127687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íŝ1ídè"/>
            <p:cNvGrpSpPr/>
            <p:nvPr/>
          </p:nvGrpSpPr>
          <p:grpSpPr>
            <a:xfrm>
              <a:off x="5988955" y="3027482"/>
              <a:ext cx="254554" cy="364662"/>
              <a:chOff x="3741341" y="1604128"/>
              <a:chExt cx="341313" cy="488950"/>
            </a:xfrm>
            <a:solidFill>
              <a:schemeClr val="bg1"/>
            </a:solidFill>
          </p:grpSpPr>
          <p:sp>
            <p:nvSpPr>
              <p:cNvPr id="43" name="ïšḷíḍé"/>
              <p:cNvSpPr/>
              <p:nvPr/>
            </p:nvSpPr>
            <p:spPr bwMode="auto">
              <a:xfrm>
                <a:off x="3741341" y="1604128"/>
                <a:ext cx="341313" cy="48895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isḷíḍé"/>
              <p:cNvSpPr/>
              <p:nvPr/>
            </p:nvSpPr>
            <p:spPr bwMode="auto">
              <a:xfrm>
                <a:off x="3819128" y="1680328"/>
                <a:ext cx="101600" cy="10001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193119" y="3110354"/>
            <a:ext cx="1481171" cy="1276871"/>
            <a:chOff x="6193119" y="3110354"/>
            <a:chExt cx="1481171" cy="1276871"/>
          </a:xfrm>
        </p:grpSpPr>
        <p:sp>
          <p:nvSpPr>
            <p:cNvPr id="8" name="iṧḻîḑê"/>
            <p:cNvSpPr/>
            <p:nvPr/>
          </p:nvSpPr>
          <p:spPr>
            <a:xfrm>
              <a:off x="6193119" y="3110354"/>
              <a:ext cx="1481171" cy="127687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ïš1îďe"/>
            <p:cNvGrpSpPr/>
            <p:nvPr/>
          </p:nvGrpSpPr>
          <p:grpSpPr>
            <a:xfrm>
              <a:off x="6716534" y="3838291"/>
              <a:ext cx="402104" cy="254930"/>
              <a:chOff x="7726363" y="1603045"/>
              <a:chExt cx="876914" cy="555955"/>
            </a:xfrm>
            <a:solidFill>
              <a:schemeClr val="bg1"/>
            </a:solidFill>
          </p:grpSpPr>
          <p:grpSp>
            <p:nvGrpSpPr>
              <p:cNvPr id="35" name="îṥḻíḓé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40" name="ïSļiḍè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ï$ḻîḑè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iṣľiďé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iṥlîḑé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7" name="îṩlíḓê"/>
                <p:cNvSpPr/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iṥľiďé"/>
                <p:cNvSpPr/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ïṥḻîḓè"/>
                <p:cNvSpPr/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5" name="组合 54"/>
          <p:cNvGrpSpPr/>
          <p:nvPr/>
        </p:nvGrpSpPr>
        <p:grpSpPr>
          <a:xfrm>
            <a:off x="7007369" y="2801050"/>
            <a:ext cx="1481171" cy="1276871"/>
            <a:chOff x="7007369" y="2801050"/>
            <a:chExt cx="1481171" cy="1276871"/>
          </a:xfrm>
        </p:grpSpPr>
        <p:sp>
          <p:nvSpPr>
            <p:cNvPr id="4" name="îṥḷîḍê"/>
            <p:cNvSpPr/>
            <p:nvPr/>
          </p:nvSpPr>
          <p:spPr>
            <a:xfrm rot="10800000">
              <a:off x="7007369" y="2801050"/>
              <a:ext cx="1481171" cy="1276871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îšľïḓé"/>
            <p:cNvGrpSpPr/>
            <p:nvPr/>
          </p:nvGrpSpPr>
          <p:grpSpPr>
            <a:xfrm>
              <a:off x="7595270" y="3047876"/>
              <a:ext cx="305367" cy="288401"/>
              <a:chOff x="10261600" y="2471738"/>
              <a:chExt cx="514350" cy="485775"/>
            </a:xfrm>
            <a:solidFill>
              <a:schemeClr val="bg1"/>
            </a:solidFill>
          </p:grpSpPr>
          <p:sp>
            <p:nvSpPr>
              <p:cNvPr id="33" name="iṥľîḓê"/>
              <p:cNvSpPr/>
              <p:nvPr/>
            </p:nvSpPr>
            <p:spPr bwMode="auto">
              <a:xfrm>
                <a:off x="10261600" y="2722563"/>
                <a:ext cx="476250" cy="234950"/>
              </a:xfrm>
              <a:custGeom>
                <a:avLst/>
                <a:gdLst>
                  <a:gd name="T0" fmla="*/ 121 w 124"/>
                  <a:gd name="T1" fmla="*/ 19 h 61"/>
                  <a:gd name="T2" fmla="*/ 116 w 124"/>
                  <a:gd name="T3" fmla="*/ 21 h 61"/>
                  <a:gd name="T4" fmla="*/ 66 w 124"/>
                  <a:gd name="T5" fmla="*/ 53 h 61"/>
                  <a:gd name="T6" fmla="*/ 19 w 124"/>
                  <a:gd name="T7" fmla="*/ 25 h 61"/>
                  <a:gd name="T8" fmla="*/ 29 w 124"/>
                  <a:gd name="T9" fmla="*/ 19 h 61"/>
                  <a:gd name="T10" fmla="*/ 29 w 124"/>
                  <a:gd name="T11" fmla="*/ 16 h 61"/>
                  <a:gd name="T12" fmla="*/ 3 w 124"/>
                  <a:gd name="T13" fmla="*/ 1 h 61"/>
                  <a:gd name="T14" fmla="*/ 0 w 124"/>
                  <a:gd name="T15" fmla="*/ 2 h 61"/>
                  <a:gd name="T16" fmla="*/ 0 w 124"/>
                  <a:gd name="T17" fmla="*/ 32 h 61"/>
                  <a:gd name="T18" fmla="*/ 3 w 124"/>
                  <a:gd name="T19" fmla="*/ 34 h 61"/>
                  <a:gd name="T20" fmla="*/ 12 w 124"/>
                  <a:gd name="T21" fmla="*/ 29 h 61"/>
                  <a:gd name="T22" fmla="*/ 66 w 124"/>
                  <a:gd name="T23" fmla="*/ 61 h 61"/>
                  <a:gd name="T24" fmla="*/ 123 w 124"/>
                  <a:gd name="T25" fmla="*/ 24 h 61"/>
                  <a:gd name="T26" fmla="*/ 121 w 124"/>
                  <a:gd name="T2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61">
                    <a:moveTo>
                      <a:pt x="121" y="19"/>
                    </a:moveTo>
                    <a:cubicBezTo>
                      <a:pt x="119" y="18"/>
                      <a:pt x="117" y="19"/>
                      <a:pt x="116" y="21"/>
                    </a:cubicBezTo>
                    <a:cubicBezTo>
                      <a:pt x="108" y="41"/>
                      <a:pt x="88" y="53"/>
                      <a:pt x="66" y="53"/>
                    </a:cubicBezTo>
                    <a:cubicBezTo>
                      <a:pt x="46" y="53"/>
                      <a:pt x="28" y="42"/>
                      <a:pt x="19" y="25"/>
                    </a:cubicBezTo>
                    <a:cubicBezTo>
                      <a:pt x="24" y="22"/>
                      <a:pt x="29" y="20"/>
                      <a:pt x="29" y="19"/>
                    </a:cubicBezTo>
                    <a:cubicBezTo>
                      <a:pt x="31" y="18"/>
                      <a:pt x="31" y="17"/>
                      <a:pt x="29" y="16"/>
                    </a:cubicBezTo>
                    <a:cubicBezTo>
                      <a:pt x="28" y="15"/>
                      <a:pt x="4" y="1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0" y="30"/>
                      <a:pt x="0" y="32"/>
                    </a:cubicBezTo>
                    <a:cubicBezTo>
                      <a:pt x="0" y="34"/>
                      <a:pt x="1" y="35"/>
                      <a:pt x="3" y="34"/>
                    </a:cubicBezTo>
                    <a:cubicBezTo>
                      <a:pt x="3" y="34"/>
                      <a:pt x="7" y="32"/>
                      <a:pt x="12" y="29"/>
                    </a:cubicBezTo>
                    <a:cubicBezTo>
                      <a:pt x="23" y="49"/>
                      <a:pt x="43" y="61"/>
                      <a:pt x="66" y="61"/>
                    </a:cubicBezTo>
                    <a:cubicBezTo>
                      <a:pt x="91" y="61"/>
                      <a:pt x="114" y="47"/>
                      <a:pt x="123" y="24"/>
                    </a:cubicBezTo>
                    <a:cubicBezTo>
                      <a:pt x="124" y="22"/>
                      <a:pt x="123" y="20"/>
                      <a:pt x="1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îṩlíḋê"/>
              <p:cNvSpPr/>
              <p:nvPr/>
            </p:nvSpPr>
            <p:spPr bwMode="auto">
              <a:xfrm>
                <a:off x="10296525" y="2471738"/>
                <a:ext cx="479425" cy="239712"/>
              </a:xfrm>
              <a:custGeom>
                <a:avLst/>
                <a:gdLst>
                  <a:gd name="T0" fmla="*/ 125 w 125"/>
                  <a:gd name="T1" fmla="*/ 29 h 62"/>
                  <a:gd name="T2" fmla="*/ 122 w 125"/>
                  <a:gd name="T3" fmla="*/ 28 h 62"/>
                  <a:gd name="T4" fmla="*/ 112 w 125"/>
                  <a:gd name="T5" fmla="*/ 33 h 62"/>
                  <a:gd name="T6" fmla="*/ 57 w 125"/>
                  <a:gd name="T7" fmla="*/ 0 h 62"/>
                  <a:gd name="T8" fmla="*/ 0 w 125"/>
                  <a:gd name="T9" fmla="*/ 38 h 62"/>
                  <a:gd name="T10" fmla="*/ 2 w 125"/>
                  <a:gd name="T11" fmla="*/ 43 h 62"/>
                  <a:gd name="T12" fmla="*/ 8 w 125"/>
                  <a:gd name="T13" fmla="*/ 41 h 62"/>
                  <a:gd name="T14" fmla="*/ 57 w 125"/>
                  <a:gd name="T15" fmla="*/ 8 h 62"/>
                  <a:gd name="T16" fmla="*/ 106 w 125"/>
                  <a:gd name="T17" fmla="*/ 37 h 62"/>
                  <a:gd name="T18" fmla="*/ 96 w 125"/>
                  <a:gd name="T19" fmla="*/ 43 h 62"/>
                  <a:gd name="T20" fmla="*/ 96 w 125"/>
                  <a:gd name="T21" fmla="*/ 46 h 62"/>
                  <a:gd name="T22" fmla="*/ 122 w 125"/>
                  <a:gd name="T23" fmla="*/ 61 h 62"/>
                  <a:gd name="T24" fmla="*/ 125 w 125"/>
                  <a:gd name="T25" fmla="*/ 60 h 62"/>
                  <a:gd name="T26" fmla="*/ 125 w 125"/>
                  <a:gd name="T27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62">
                    <a:moveTo>
                      <a:pt x="125" y="29"/>
                    </a:moveTo>
                    <a:cubicBezTo>
                      <a:pt x="125" y="28"/>
                      <a:pt x="124" y="27"/>
                      <a:pt x="122" y="28"/>
                    </a:cubicBezTo>
                    <a:cubicBezTo>
                      <a:pt x="122" y="28"/>
                      <a:pt x="118" y="30"/>
                      <a:pt x="112" y="33"/>
                    </a:cubicBezTo>
                    <a:cubicBezTo>
                      <a:pt x="103" y="13"/>
                      <a:pt x="82" y="0"/>
                      <a:pt x="57" y="0"/>
                    </a:cubicBezTo>
                    <a:cubicBezTo>
                      <a:pt x="32" y="0"/>
                      <a:pt x="10" y="15"/>
                      <a:pt x="0" y="38"/>
                    </a:cubicBezTo>
                    <a:cubicBezTo>
                      <a:pt x="0" y="40"/>
                      <a:pt x="0" y="42"/>
                      <a:pt x="2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16" y="21"/>
                      <a:pt x="36" y="8"/>
                      <a:pt x="57" y="8"/>
                    </a:cubicBezTo>
                    <a:cubicBezTo>
                      <a:pt x="79" y="8"/>
                      <a:pt x="97" y="19"/>
                      <a:pt x="106" y="37"/>
                    </a:cubicBezTo>
                    <a:cubicBezTo>
                      <a:pt x="101" y="40"/>
                      <a:pt x="96" y="43"/>
                      <a:pt x="96" y="43"/>
                    </a:cubicBezTo>
                    <a:cubicBezTo>
                      <a:pt x="94" y="44"/>
                      <a:pt x="94" y="46"/>
                      <a:pt x="96" y="46"/>
                    </a:cubicBezTo>
                    <a:cubicBezTo>
                      <a:pt x="97" y="47"/>
                      <a:pt x="121" y="60"/>
                      <a:pt x="122" y="61"/>
                    </a:cubicBezTo>
                    <a:cubicBezTo>
                      <a:pt x="124" y="62"/>
                      <a:pt x="125" y="61"/>
                      <a:pt x="125" y="60"/>
                    </a:cubicBezTo>
                    <a:cubicBezTo>
                      <a:pt x="125" y="57"/>
                      <a:pt x="125" y="31"/>
                      <a:pt x="1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6106624" y="4093220"/>
            <a:ext cx="0" cy="800385"/>
          </a:xfrm>
          <a:prstGeom prst="line">
            <a:avLst/>
          </a:prstGeom>
          <a:ln w="12700">
            <a:solidFill>
              <a:srgbClr val="FC684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3392854" y="2491745"/>
            <a:ext cx="1072379" cy="309305"/>
            <a:chOff x="3392854" y="2491745"/>
            <a:chExt cx="1072379" cy="309305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392854" y="2495523"/>
              <a:ext cx="1072379" cy="0"/>
            </a:xfrm>
            <a:prstGeom prst="line">
              <a:avLst/>
            </a:prstGeom>
            <a:ln w="12700">
              <a:solidFill>
                <a:srgbClr val="FC684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464462" y="2491745"/>
              <a:ext cx="0" cy="309305"/>
            </a:xfrm>
            <a:prstGeom prst="line">
              <a:avLst/>
            </a:prstGeom>
            <a:ln w="12700">
              <a:solidFill>
                <a:srgbClr val="FC684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739297" y="2491745"/>
            <a:ext cx="1072379" cy="309305"/>
            <a:chOff x="7739297" y="2491745"/>
            <a:chExt cx="1072379" cy="309305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7739297" y="2495523"/>
              <a:ext cx="1072379" cy="0"/>
            </a:xfrm>
            <a:prstGeom prst="line">
              <a:avLst/>
            </a:prstGeom>
            <a:ln w="12700">
              <a:solidFill>
                <a:srgbClr val="FC684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741549" y="2491745"/>
              <a:ext cx="0" cy="309305"/>
            </a:xfrm>
            <a:prstGeom prst="line">
              <a:avLst/>
            </a:prstGeom>
            <a:ln w="12700">
              <a:solidFill>
                <a:srgbClr val="FC684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219459" y="4384866"/>
            <a:ext cx="1072379" cy="309305"/>
            <a:chOff x="4219459" y="4384866"/>
            <a:chExt cx="1072379" cy="309305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4219459" y="4690393"/>
              <a:ext cx="1072379" cy="0"/>
            </a:xfrm>
            <a:prstGeom prst="line">
              <a:avLst/>
            </a:prstGeom>
            <a:ln w="12700">
              <a:solidFill>
                <a:srgbClr val="4730B7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291067" y="4384866"/>
              <a:ext cx="0" cy="309305"/>
            </a:xfrm>
            <a:prstGeom prst="line">
              <a:avLst/>
            </a:prstGeom>
            <a:ln w="12700">
              <a:solidFill>
                <a:srgbClr val="4730B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6930893" y="4384866"/>
            <a:ext cx="1072379" cy="309305"/>
            <a:chOff x="6930893" y="4384866"/>
            <a:chExt cx="1072379" cy="309305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6930893" y="4690393"/>
              <a:ext cx="1072379" cy="0"/>
            </a:xfrm>
            <a:prstGeom prst="line">
              <a:avLst/>
            </a:prstGeom>
            <a:ln w="12700">
              <a:solidFill>
                <a:srgbClr val="4730B7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933144" y="4384866"/>
              <a:ext cx="0" cy="309305"/>
            </a:xfrm>
            <a:prstGeom prst="line">
              <a:avLst/>
            </a:prstGeom>
            <a:ln w="12700">
              <a:solidFill>
                <a:srgbClr val="4730B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1016307" y="2036018"/>
            <a:ext cx="2364861" cy="991464"/>
            <a:chOff x="1016307" y="2036018"/>
            <a:chExt cx="2364861" cy="991464"/>
          </a:xfrm>
        </p:grpSpPr>
        <p:sp>
          <p:nvSpPr>
            <p:cNvPr id="23" name="íšlïďe"/>
            <p:cNvSpPr txBox="1"/>
            <p:nvPr/>
          </p:nvSpPr>
          <p:spPr>
            <a:xfrm>
              <a:off x="1016307" y="2036018"/>
              <a:ext cx="2364861" cy="297541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íṡľîdê"/>
            <p:cNvSpPr txBox="1"/>
            <p:nvPr/>
          </p:nvSpPr>
          <p:spPr>
            <a:xfrm>
              <a:off x="1016307" y="2335701"/>
              <a:ext cx="2364861" cy="69178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840115" y="4210385"/>
            <a:ext cx="2364861" cy="991464"/>
            <a:chOff x="1840115" y="4210385"/>
            <a:chExt cx="2364861" cy="991464"/>
          </a:xfrm>
        </p:grpSpPr>
        <p:sp>
          <p:nvSpPr>
            <p:cNvPr id="25" name="ïŝliḓe"/>
            <p:cNvSpPr txBox="1"/>
            <p:nvPr/>
          </p:nvSpPr>
          <p:spPr>
            <a:xfrm>
              <a:off x="1840115" y="4210385"/>
              <a:ext cx="2364861" cy="297541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îṩḻiďè"/>
            <p:cNvSpPr txBox="1"/>
            <p:nvPr/>
          </p:nvSpPr>
          <p:spPr>
            <a:xfrm>
              <a:off x="1840115" y="4510068"/>
              <a:ext cx="2364861" cy="69178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009587" y="4210385"/>
            <a:ext cx="2365631" cy="991464"/>
            <a:chOff x="8009587" y="4210385"/>
            <a:chExt cx="2365631" cy="991464"/>
          </a:xfrm>
        </p:grpSpPr>
        <p:sp>
          <p:nvSpPr>
            <p:cNvPr id="27" name="íšḷíḑè"/>
            <p:cNvSpPr txBox="1"/>
            <p:nvPr/>
          </p:nvSpPr>
          <p:spPr>
            <a:xfrm>
              <a:off x="8009587" y="4210385"/>
              <a:ext cx="2364861" cy="297541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îŝlîḓe"/>
            <p:cNvSpPr txBox="1"/>
            <p:nvPr/>
          </p:nvSpPr>
          <p:spPr>
            <a:xfrm>
              <a:off x="8010357" y="4510068"/>
              <a:ext cx="2364861" cy="69178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810062" y="2038863"/>
            <a:ext cx="2365631" cy="991464"/>
            <a:chOff x="8810062" y="2038863"/>
            <a:chExt cx="2365631" cy="991464"/>
          </a:xfrm>
        </p:grpSpPr>
        <p:sp>
          <p:nvSpPr>
            <p:cNvPr id="29" name="íšļïḍè"/>
            <p:cNvSpPr txBox="1"/>
            <p:nvPr/>
          </p:nvSpPr>
          <p:spPr>
            <a:xfrm>
              <a:off x="8810062" y="2038863"/>
              <a:ext cx="2364861" cy="297541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ïṥľíḓe"/>
            <p:cNvSpPr txBox="1"/>
            <p:nvPr/>
          </p:nvSpPr>
          <p:spPr>
            <a:xfrm>
              <a:off x="8810832" y="2338546"/>
              <a:ext cx="2364861" cy="69178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78825" y="5092877"/>
            <a:ext cx="2365631" cy="991464"/>
            <a:chOff x="5278825" y="5092877"/>
            <a:chExt cx="2365631" cy="991464"/>
          </a:xfrm>
        </p:grpSpPr>
        <p:sp>
          <p:nvSpPr>
            <p:cNvPr id="31" name="îṥḷiḓê"/>
            <p:cNvSpPr txBox="1"/>
            <p:nvPr/>
          </p:nvSpPr>
          <p:spPr>
            <a:xfrm>
              <a:off x="5278825" y="5092877"/>
              <a:ext cx="2364861" cy="297541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ïś1ïḑe"/>
            <p:cNvSpPr txBox="1"/>
            <p:nvPr/>
          </p:nvSpPr>
          <p:spPr>
            <a:xfrm>
              <a:off x="5279595" y="5392560"/>
              <a:ext cx="2364861" cy="69178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11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50" name="文本框 49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同心圆 51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 dir="out" pattern="rectangle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908059" y="3560685"/>
            <a:ext cx="2123871" cy="2241392"/>
            <a:chOff x="2908059" y="3560685"/>
            <a:chExt cx="2123871" cy="2241392"/>
          </a:xfrm>
        </p:grpSpPr>
        <p:grpSp>
          <p:nvGrpSpPr>
            <p:cNvPr id="43" name="组合 42"/>
            <p:cNvGrpSpPr/>
            <p:nvPr/>
          </p:nvGrpSpPr>
          <p:grpSpPr>
            <a:xfrm>
              <a:off x="2908059" y="3560685"/>
              <a:ext cx="2123871" cy="2241392"/>
              <a:chOff x="2908059" y="3560685"/>
              <a:chExt cx="2123871" cy="2241392"/>
            </a:xfrm>
          </p:grpSpPr>
          <p:grpSp>
            <p:nvGrpSpPr>
              <p:cNvPr id="18" name="ïSľîḋè"/>
              <p:cNvGrpSpPr/>
              <p:nvPr/>
            </p:nvGrpSpPr>
            <p:grpSpPr>
              <a:xfrm rot="342038" flipH="1">
                <a:off x="2915614" y="3560685"/>
                <a:ext cx="2011487" cy="2011485"/>
                <a:chOff x="953424" y="1486519"/>
                <a:chExt cx="2228412" cy="2228408"/>
              </a:xfrm>
              <a:solidFill>
                <a:schemeClr val="accent2"/>
              </a:solidFill>
            </p:grpSpPr>
            <p:sp>
              <p:nvSpPr>
                <p:cNvPr id="28" name="ïsľíḓé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ïşḷiḓê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îṣļïḍè"/>
              <p:cNvSpPr/>
              <p:nvPr/>
            </p:nvSpPr>
            <p:spPr>
              <a:xfrm flipV="1">
                <a:off x="2908059" y="3678206"/>
                <a:ext cx="2123871" cy="2123871"/>
              </a:xfrm>
              <a:prstGeom prst="arc">
                <a:avLst>
                  <a:gd name="adj1" fmla="val 13730012"/>
                  <a:gd name="adj2" fmla="val 256323"/>
                </a:avLst>
              </a:prstGeom>
              <a:ln w="28575" cap="rnd">
                <a:solidFill>
                  <a:schemeClr val="accent2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íŝḻiďè"/>
            <p:cNvSpPr/>
            <p:nvPr/>
          </p:nvSpPr>
          <p:spPr bwMode="auto">
            <a:xfrm>
              <a:off x="3621603" y="4232898"/>
              <a:ext cx="599509" cy="667060"/>
            </a:xfrm>
            <a:custGeom>
              <a:avLst/>
              <a:gdLst/>
              <a:ahLst/>
              <a:cxnLst>
                <a:cxn ang="0">
                  <a:pos x="45" y="81"/>
                </a:cxn>
                <a:cxn ang="0">
                  <a:pos x="52" y="71"/>
                </a:cxn>
                <a:cxn ang="0">
                  <a:pos x="51" y="66"/>
                </a:cxn>
                <a:cxn ang="0">
                  <a:pos x="40" y="55"/>
                </a:cxn>
                <a:cxn ang="0">
                  <a:pos x="35" y="54"/>
                </a:cxn>
                <a:cxn ang="0">
                  <a:pos x="28" y="59"/>
                </a:cxn>
                <a:cxn ang="0">
                  <a:pos x="16" y="31"/>
                </a:cxn>
                <a:cxn ang="0">
                  <a:pos x="24" y="27"/>
                </a:cxn>
                <a:cxn ang="0">
                  <a:pos x="25" y="22"/>
                </a:cxn>
                <a:cxn ang="0">
                  <a:pos x="21" y="6"/>
                </a:cxn>
                <a:cxn ang="0">
                  <a:pos x="17" y="3"/>
                </a:cxn>
                <a:cxn ang="0">
                  <a:pos x="5" y="4"/>
                </a:cxn>
                <a:cxn ang="0">
                  <a:pos x="0" y="9"/>
                </a:cxn>
                <a:cxn ang="0">
                  <a:pos x="39" y="83"/>
                </a:cxn>
                <a:cxn ang="0">
                  <a:pos x="45" y="81"/>
                </a:cxn>
                <a:cxn ang="0">
                  <a:pos x="41" y="47"/>
                </a:cxn>
                <a:cxn ang="0">
                  <a:pos x="29" y="47"/>
                </a:cxn>
                <a:cxn ang="0">
                  <a:pos x="30" y="44"/>
                </a:cxn>
                <a:cxn ang="0">
                  <a:pos x="37" y="33"/>
                </a:cxn>
                <a:cxn ang="0">
                  <a:pos x="38" y="28"/>
                </a:cxn>
                <a:cxn ang="0">
                  <a:pos x="37" y="26"/>
                </a:cxn>
                <a:cxn ang="0">
                  <a:pos x="36" y="27"/>
                </a:cxn>
                <a:cxn ang="0">
                  <a:pos x="36" y="31"/>
                </a:cxn>
                <a:cxn ang="0">
                  <a:pos x="31" y="31"/>
                </a:cxn>
                <a:cxn ang="0">
                  <a:pos x="31" y="27"/>
                </a:cxn>
                <a:cxn ang="0">
                  <a:pos x="38" y="23"/>
                </a:cxn>
                <a:cxn ang="0">
                  <a:pos x="43" y="24"/>
                </a:cxn>
                <a:cxn ang="0">
                  <a:pos x="43" y="30"/>
                </a:cxn>
                <a:cxn ang="0">
                  <a:pos x="42" y="32"/>
                </a:cxn>
                <a:cxn ang="0">
                  <a:pos x="35" y="44"/>
                </a:cxn>
                <a:cxn ang="0">
                  <a:pos x="42" y="44"/>
                </a:cxn>
                <a:cxn ang="0">
                  <a:pos x="41" y="47"/>
                </a:cxn>
                <a:cxn ang="0">
                  <a:pos x="57" y="44"/>
                </a:cxn>
                <a:cxn ang="0">
                  <a:pos x="54" y="44"/>
                </a:cxn>
                <a:cxn ang="0">
                  <a:pos x="54" y="47"/>
                </a:cxn>
                <a:cxn ang="0">
                  <a:pos x="49" y="47"/>
                </a:cxn>
                <a:cxn ang="0">
                  <a:pos x="49" y="44"/>
                </a:cxn>
                <a:cxn ang="0">
                  <a:pos x="42" y="44"/>
                </a:cxn>
                <a:cxn ang="0">
                  <a:pos x="43" y="40"/>
                </a:cxn>
                <a:cxn ang="0">
                  <a:pos x="50" y="23"/>
                </a:cxn>
                <a:cxn ang="0">
                  <a:pos x="57" y="23"/>
                </a:cxn>
                <a:cxn ang="0">
                  <a:pos x="55" y="40"/>
                </a:cxn>
                <a:cxn ang="0">
                  <a:pos x="57" y="40"/>
                </a:cxn>
                <a:cxn ang="0">
                  <a:pos x="57" y="44"/>
                </a:cxn>
                <a:cxn ang="0">
                  <a:pos x="50" y="40"/>
                </a:cxn>
                <a:cxn ang="0">
                  <a:pos x="47" y="40"/>
                </a:cxn>
                <a:cxn ang="0">
                  <a:pos x="51" y="31"/>
                </a:cxn>
                <a:cxn ang="0">
                  <a:pos x="50" y="40"/>
                </a:cxn>
                <a:cxn ang="0">
                  <a:pos x="39" y="0"/>
                </a:cxn>
                <a:cxn ang="0">
                  <a:pos x="65" y="10"/>
                </a:cxn>
                <a:cxn ang="0">
                  <a:pos x="76" y="36"/>
                </a:cxn>
                <a:cxn ang="0">
                  <a:pos x="65" y="62"/>
                </a:cxn>
                <a:cxn ang="0">
                  <a:pos x="59" y="67"/>
                </a:cxn>
                <a:cxn ang="0">
                  <a:pos x="57" y="65"/>
                </a:cxn>
                <a:cxn ang="0">
                  <a:pos x="53" y="61"/>
                </a:cxn>
                <a:cxn ang="0">
                  <a:pos x="59" y="56"/>
                </a:cxn>
                <a:cxn ang="0">
                  <a:pos x="68" y="36"/>
                </a:cxn>
                <a:cxn ang="0">
                  <a:pos x="59" y="16"/>
                </a:cxn>
                <a:cxn ang="0">
                  <a:pos x="39" y="8"/>
                </a:cxn>
                <a:cxn ang="0">
                  <a:pos x="29" y="10"/>
                </a:cxn>
                <a:cxn ang="0">
                  <a:pos x="27" y="5"/>
                </a:cxn>
                <a:cxn ang="0">
                  <a:pos x="26" y="2"/>
                </a:cxn>
                <a:cxn ang="0">
                  <a:pos x="39" y="0"/>
                </a:cxn>
              </a:cxnLst>
              <a:rect l="0" t="0" r="r" b="b"/>
              <a:pathLst>
                <a:path w="76" h="85">
                  <a:moveTo>
                    <a:pt x="45" y="81"/>
                  </a:moveTo>
                  <a:cubicBezTo>
                    <a:pt x="47" y="78"/>
                    <a:pt x="50" y="75"/>
                    <a:pt x="52" y="71"/>
                  </a:cubicBezTo>
                  <a:cubicBezTo>
                    <a:pt x="53" y="70"/>
                    <a:pt x="53" y="68"/>
                    <a:pt x="51" y="66"/>
                  </a:cubicBezTo>
                  <a:cubicBezTo>
                    <a:pt x="47" y="63"/>
                    <a:pt x="43" y="59"/>
                    <a:pt x="40" y="55"/>
                  </a:cubicBezTo>
                  <a:cubicBezTo>
                    <a:pt x="38" y="54"/>
                    <a:pt x="36" y="53"/>
                    <a:pt x="35" y="54"/>
                  </a:cubicBezTo>
                  <a:cubicBezTo>
                    <a:pt x="32" y="56"/>
                    <a:pt x="30" y="57"/>
                    <a:pt x="28" y="59"/>
                  </a:cubicBezTo>
                  <a:cubicBezTo>
                    <a:pt x="20" y="46"/>
                    <a:pt x="18" y="40"/>
                    <a:pt x="16" y="31"/>
                  </a:cubicBezTo>
                  <a:cubicBezTo>
                    <a:pt x="19" y="29"/>
                    <a:pt x="21" y="28"/>
                    <a:pt x="24" y="27"/>
                  </a:cubicBezTo>
                  <a:cubicBezTo>
                    <a:pt x="25" y="26"/>
                    <a:pt x="26" y="24"/>
                    <a:pt x="25" y="22"/>
                  </a:cubicBezTo>
                  <a:cubicBezTo>
                    <a:pt x="24" y="17"/>
                    <a:pt x="22" y="12"/>
                    <a:pt x="21" y="6"/>
                  </a:cubicBezTo>
                  <a:cubicBezTo>
                    <a:pt x="20" y="4"/>
                    <a:pt x="19" y="3"/>
                    <a:pt x="17" y="3"/>
                  </a:cubicBezTo>
                  <a:cubicBezTo>
                    <a:pt x="13" y="4"/>
                    <a:pt x="9" y="4"/>
                    <a:pt x="5" y="4"/>
                  </a:cubicBezTo>
                  <a:cubicBezTo>
                    <a:pt x="1" y="5"/>
                    <a:pt x="0" y="6"/>
                    <a:pt x="0" y="9"/>
                  </a:cubicBezTo>
                  <a:cubicBezTo>
                    <a:pt x="2" y="40"/>
                    <a:pt x="14" y="69"/>
                    <a:pt x="39" y="83"/>
                  </a:cubicBezTo>
                  <a:cubicBezTo>
                    <a:pt x="42" y="85"/>
                    <a:pt x="43" y="85"/>
                    <a:pt x="45" y="81"/>
                  </a:cubicBezTo>
                  <a:close/>
                  <a:moveTo>
                    <a:pt x="41" y="47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2"/>
                    <a:pt x="38" y="30"/>
                    <a:pt x="38" y="28"/>
                  </a:cubicBezTo>
                  <a:cubicBezTo>
                    <a:pt x="38" y="27"/>
                    <a:pt x="38" y="26"/>
                    <a:pt x="37" y="26"/>
                  </a:cubicBezTo>
                  <a:cubicBezTo>
                    <a:pt x="37" y="26"/>
                    <a:pt x="36" y="27"/>
                    <a:pt x="36" y="2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4"/>
                    <a:pt x="34" y="23"/>
                    <a:pt x="38" y="23"/>
                  </a:cubicBezTo>
                  <a:cubicBezTo>
                    <a:pt x="40" y="23"/>
                    <a:pt x="42" y="23"/>
                    <a:pt x="43" y="24"/>
                  </a:cubicBezTo>
                  <a:cubicBezTo>
                    <a:pt x="43" y="26"/>
                    <a:pt x="43" y="27"/>
                    <a:pt x="43" y="30"/>
                  </a:cubicBezTo>
                  <a:cubicBezTo>
                    <a:pt x="43" y="31"/>
                    <a:pt x="43" y="32"/>
                    <a:pt x="42" y="32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7"/>
                    <a:pt x="41" y="47"/>
                    <a:pt x="41" y="47"/>
                  </a:cubicBezTo>
                  <a:close/>
                  <a:moveTo>
                    <a:pt x="57" y="44"/>
                  </a:moveTo>
                  <a:cubicBezTo>
                    <a:pt x="54" y="44"/>
                    <a:pt x="54" y="44"/>
                    <a:pt x="54" y="44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4"/>
                    <a:pt x="57" y="44"/>
                    <a:pt x="57" y="44"/>
                  </a:cubicBezTo>
                  <a:close/>
                  <a:moveTo>
                    <a:pt x="50" y="40"/>
                  </a:moveTo>
                  <a:cubicBezTo>
                    <a:pt x="47" y="40"/>
                    <a:pt x="47" y="40"/>
                    <a:pt x="47" y="4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40"/>
                    <a:pt x="50" y="40"/>
                    <a:pt x="50" y="40"/>
                  </a:cubicBezTo>
                  <a:close/>
                  <a:moveTo>
                    <a:pt x="39" y="0"/>
                  </a:moveTo>
                  <a:cubicBezTo>
                    <a:pt x="49" y="0"/>
                    <a:pt x="59" y="4"/>
                    <a:pt x="65" y="10"/>
                  </a:cubicBezTo>
                  <a:cubicBezTo>
                    <a:pt x="72" y="17"/>
                    <a:pt x="76" y="26"/>
                    <a:pt x="76" y="36"/>
                  </a:cubicBezTo>
                  <a:cubicBezTo>
                    <a:pt x="76" y="46"/>
                    <a:pt x="72" y="56"/>
                    <a:pt x="65" y="62"/>
                  </a:cubicBezTo>
                  <a:cubicBezTo>
                    <a:pt x="63" y="64"/>
                    <a:pt x="61" y="66"/>
                    <a:pt x="59" y="67"/>
                  </a:cubicBezTo>
                  <a:cubicBezTo>
                    <a:pt x="59" y="66"/>
                    <a:pt x="58" y="66"/>
                    <a:pt x="57" y="65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6" y="60"/>
                    <a:pt x="58" y="58"/>
                    <a:pt x="59" y="56"/>
                  </a:cubicBezTo>
                  <a:cubicBezTo>
                    <a:pt x="64" y="51"/>
                    <a:pt x="68" y="44"/>
                    <a:pt x="68" y="36"/>
                  </a:cubicBezTo>
                  <a:cubicBezTo>
                    <a:pt x="68" y="28"/>
                    <a:pt x="64" y="21"/>
                    <a:pt x="59" y="16"/>
                  </a:cubicBezTo>
                  <a:cubicBezTo>
                    <a:pt x="54" y="11"/>
                    <a:pt x="47" y="8"/>
                    <a:pt x="39" y="8"/>
                  </a:cubicBezTo>
                  <a:cubicBezTo>
                    <a:pt x="36" y="8"/>
                    <a:pt x="32" y="9"/>
                    <a:pt x="29" y="1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30900" y="1820536"/>
            <a:ext cx="2377671" cy="2580465"/>
            <a:chOff x="4130900" y="1820536"/>
            <a:chExt cx="2377671" cy="2580465"/>
          </a:xfrm>
        </p:grpSpPr>
        <p:grpSp>
          <p:nvGrpSpPr>
            <p:cNvPr id="44" name="组合 43"/>
            <p:cNvGrpSpPr/>
            <p:nvPr/>
          </p:nvGrpSpPr>
          <p:grpSpPr>
            <a:xfrm>
              <a:off x="4130900" y="1820536"/>
              <a:ext cx="2377671" cy="2580465"/>
              <a:chOff x="4130900" y="1820536"/>
              <a:chExt cx="2377671" cy="2580465"/>
            </a:xfrm>
          </p:grpSpPr>
          <p:grpSp>
            <p:nvGrpSpPr>
              <p:cNvPr id="19" name="i$ḷíḋé"/>
              <p:cNvGrpSpPr/>
              <p:nvPr/>
            </p:nvGrpSpPr>
            <p:grpSpPr>
              <a:xfrm rot="342038" flipH="1">
                <a:off x="4204696" y="2097129"/>
                <a:ext cx="2303875" cy="2303872"/>
                <a:chOff x="953424" y="1486519"/>
                <a:chExt cx="2228412" cy="2228408"/>
              </a:xfrm>
              <a:solidFill>
                <a:schemeClr val="accent3"/>
              </a:solidFill>
            </p:grpSpPr>
            <p:sp>
              <p:nvSpPr>
                <p:cNvPr id="26" name="íŝḻîḋê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íṩḷiďé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ïṣ1ïḍê"/>
              <p:cNvSpPr/>
              <p:nvPr/>
            </p:nvSpPr>
            <p:spPr>
              <a:xfrm>
                <a:off x="4130900" y="1820536"/>
                <a:ext cx="2123871" cy="2123871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accent3"/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ïṧ1ïḓê"/>
            <p:cNvSpPr/>
            <p:nvPr/>
          </p:nvSpPr>
          <p:spPr bwMode="auto">
            <a:xfrm>
              <a:off x="5008755" y="2923630"/>
              <a:ext cx="695757" cy="650867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6" y="16"/>
                </a:cxn>
                <a:cxn ang="0">
                  <a:pos x="83" y="16"/>
                </a:cxn>
                <a:cxn ang="0">
                  <a:pos x="62" y="23"/>
                </a:cxn>
                <a:cxn ang="0">
                  <a:pos x="59" y="60"/>
                </a:cxn>
                <a:cxn ang="0">
                  <a:pos x="59" y="75"/>
                </a:cxn>
                <a:cxn ang="0">
                  <a:pos x="44" y="75"/>
                </a:cxn>
                <a:cxn ang="0">
                  <a:pos x="21" y="69"/>
                </a:cxn>
                <a:cxn ang="0">
                  <a:pos x="11" y="78"/>
                </a:cxn>
                <a:cxn ang="0">
                  <a:pos x="0" y="67"/>
                </a:cxn>
                <a:cxn ang="0">
                  <a:pos x="7" y="57"/>
                </a:cxn>
                <a:cxn ang="0">
                  <a:pos x="52" y="11"/>
                </a:cxn>
                <a:cxn ang="0">
                  <a:pos x="26" y="0"/>
                </a:cxn>
                <a:cxn ang="0">
                  <a:pos x="25" y="0"/>
                </a:cxn>
                <a:cxn ang="0">
                  <a:pos x="21" y="3"/>
                </a:cxn>
                <a:cxn ang="0">
                  <a:pos x="12" y="30"/>
                </a:cxn>
                <a:cxn ang="0">
                  <a:pos x="50" y="18"/>
                </a:cxn>
                <a:cxn ang="0">
                  <a:pos x="51" y="16"/>
                </a:cxn>
                <a:cxn ang="0">
                  <a:pos x="32" y="12"/>
                </a:cxn>
                <a:cxn ang="0">
                  <a:pos x="24" y="20"/>
                </a:cxn>
                <a:cxn ang="0">
                  <a:pos x="23" y="9"/>
                </a:cxn>
                <a:cxn ang="0">
                  <a:pos x="24" y="7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5" y="6"/>
                </a:cxn>
                <a:cxn ang="0">
                  <a:pos x="49" y="13"/>
                </a:cxn>
                <a:cxn ang="0">
                  <a:pos x="25" y="6"/>
                </a:cxn>
                <a:cxn ang="0">
                  <a:pos x="49" y="12"/>
                </a:cxn>
                <a:cxn ang="0">
                  <a:pos x="25" y="5"/>
                </a:cxn>
                <a:cxn ang="0">
                  <a:pos x="26" y="4"/>
                </a:cxn>
                <a:cxn ang="0">
                  <a:pos x="49" y="12"/>
                </a:cxn>
                <a:cxn ang="0">
                  <a:pos x="26" y="4"/>
                </a:cxn>
                <a:cxn ang="0">
                  <a:pos x="16" y="52"/>
                </a:cxn>
                <a:cxn ang="0">
                  <a:pos x="46" y="49"/>
                </a:cxn>
                <a:cxn ang="0">
                  <a:pos x="14" y="40"/>
                </a:cxn>
                <a:cxn ang="0">
                  <a:pos x="47" y="43"/>
                </a:cxn>
                <a:cxn ang="0">
                  <a:pos x="14" y="40"/>
                </a:cxn>
                <a:cxn ang="0">
                  <a:pos x="11" y="62"/>
                </a:cxn>
                <a:cxn ang="0">
                  <a:pos x="6" y="67"/>
                </a:cxn>
                <a:cxn ang="0">
                  <a:pos x="11" y="72"/>
                </a:cxn>
                <a:cxn ang="0">
                  <a:pos x="16" y="67"/>
                </a:cxn>
                <a:cxn ang="0">
                  <a:pos x="55" y="64"/>
                </a:cxn>
                <a:cxn ang="0">
                  <a:pos x="48" y="64"/>
                </a:cxn>
                <a:cxn ang="0">
                  <a:pos x="48" y="71"/>
                </a:cxn>
                <a:cxn ang="0">
                  <a:pos x="55" y="71"/>
                </a:cxn>
                <a:cxn ang="0">
                  <a:pos x="55" y="64"/>
                </a:cxn>
              </a:cxnLst>
              <a:rect l="0" t="0" r="r" b="b"/>
              <a:pathLst>
                <a:path w="83" h="78">
                  <a:moveTo>
                    <a:pt x="2" y="33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8"/>
                    <a:pt x="58" y="59"/>
                    <a:pt x="59" y="60"/>
                  </a:cubicBezTo>
                  <a:cubicBezTo>
                    <a:pt x="61" y="62"/>
                    <a:pt x="62" y="64"/>
                    <a:pt x="62" y="67"/>
                  </a:cubicBezTo>
                  <a:cubicBezTo>
                    <a:pt x="62" y="70"/>
                    <a:pt x="61" y="73"/>
                    <a:pt x="59" y="75"/>
                  </a:cubicBezTo>
                  <a:cubicBezTo>
                    <a:pt x="57" y="77"/>
                    <a:pt x="55" y="78"/>
                    <a:pt x="52" y="78"/>
                  </a:cubicBezTo>
                  <a:cubicBezTo>
                    <a:pt x="49" y="78"/>
                    <a:pt x="46" y="77"/>
                    <a:pt x="44" y="75"/>
                  </a:cubicBezTo>
                  <a:cubicBezTo>
                    <a:pt x="43" y="73"/>
                    <a:pt x="42" y="71"/>
                    <a:pt x="4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71"/>
                    <a:pt x="20" y="73"/>
                    <a:pt x="18" y="75"/>
                  </a:cubicBezTo>
                  <a:cubicBezTo>
                    <a:pt x="17" y="77"/>
                    <a:pt x="14" y="78"/>
                    <a:pt x="11" y="78"/>
                  </a:cubicBezTo>
                  <a:cubicBezTo>
                    <a:pt x="8" y="78"/>
                    <a:pt x="5" y="77"/>
                    <a:pt x="4" y="75"/>
                  </a:cubicBezTo>
                  <a:cubicBezTo>
                    <a:pt x="2" y="73"/>
                    <a:pt x="0" y="70"/>
                    <a:pt x="0" y="67"/>
                  </a:cubicBezTo>
                  <a:cubicBezTo>
                    <a:pt x="0" y="64"/>
                    <a:pt x="2" y="62"/>
                    <a:pt x="4" y="60"/>
                  </a:cubicBezTo>
                  <a:cubicBezTo>
                    <a:pt x="4" y="59"/>
                    <a:pt x="6" y="58"/>
                    <a:pt x="7" y="57"/>
                  </a:cubicBezTo>
                  <a:cubicBezTo>
                    <a:pt x="2" y="33"/>
                    <a:pt x="2" y="33"/>
                    <a:pt x="2" y="33"/>
                  </a:cubicBezTo>
                  <a:close/>
                  <a:moveTo>
                    <a:pt x="52" y="11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1"/>
                    <a:pt x="22" y="1"/>
                  </a:cubicBezTo>
                  <a:cubicBezTo>
                    <a:pt x="21" y="2"/>
                    <a:pt x="21" y="3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5" y="8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52" y="11"/>
                    <a:pt x="52" y="11"/>
                    <a:pt x="52" y="11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25" y="6"/>
                    <a:pt x="25" y="6"/>
                    <a:pt x="25" y="6"/>
                  </a:cubicBezTo>
                  <a:close/>
                  <a:moveTo>
                    <a:pt x="25" y="5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6" y="4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lose/>
                  <a:moveTo>
                    <a:pt x="15" y="49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4" y="40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14" y="40"/>
                    <a:pt x="14" y="40"/>
                    <a:pt x="14" y="40"/>
                  </a:cubicBezTo>
                  <a:close/>
                  <a:moveTo>
                    <a:pt x="14" y="64"/>
                  </a:moveTo>
                  <a:cubicBezTo>
                    <a:pt x="14" y="63"/>
                    <a:pt x="12" y="62"/>
                    <a:pt x="11" y="62"/>
                  </a:cubicBezTo>
                  <a:cubicBezTo>
                    <a:pt x="10" y="62"/>
                    <a:pt x="8" y="63"/>
                    <a:pt x="8" y="64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6" y="69"/>
                    <a:pt x="7" y="70"/>
                    <a:pt x="8" y="71"/>
                  </a:cubicBezTo>
                  <a:cubicBezTo>
                    <a:pt x="8" y="71"/>
                    <a:pt x="10" y="72"/>
                    <a:pt x="11" y="72"/>
                  </a:cubicBezTo>
                  <a:cubicBezTo>
                    <a:pt x="12" y="72"/>
                    <a:pt x="14" y="71"/>
                    <a:pt x="14" y="71"/>
                  </a:cubicBezTo>
                  <a:cubicBezTo>
                    <a:pt x="15" y="70"/>
                    <a:pt x="16" y="69"/>
                    <a:pt x="16" y="67"/>
                  </a:cubicBezTo>
                  <a:cubicBezTo>
                    <a:pt x="16" y="66"/>
                    <a:pt x="15" y="65"/>
                    <a:pt x="14" y="64"/>
                  </a:cubicBezTo>
                  <a:close/>
                  <a:moveTo>
                    <a:pt x="55" y="64"/>
                  </a:moveTo>
                  <a:cubicBezTo>
                    <a:pt x="54" y="63"/>
                    <a:pt x="53" y="62"/>
                    <a:pt x="52" y="62"/>
                  </a:cubicBezTo>
                  <a:cubicBezTo>
                    <a:pt x="50" y="62"/>
                    <a:pt x="49" y="63"/>
                    <a:pt x="48" y="64"/>
                  </a:cubicBezTo>
                  <a:cubicBezTo>
                    <a:pt x="47" y="65"/>
                    <a:pt x="47" y="66"/>
                    <a:pt x="47" y="67"/>
                  </a:cubicBezTo>
                  <a:cubicBezTo>
                    <a:pt x="47" y="69"/>
                    <a:pt x="47" y="70"/>
                    <a:pt x="48" y="71"/>
                  </a:cubicBezTo>
                  <a:cubicBezTo>
                    <a:pt x="49" y="71"/>
                    <a:pt x="50" y="72"/>
                    <a:pt x="52" y="72"/>
                  </a:cubicBezTo>
                  <a:cubicBezTo>
                    <a:pt x="53" y="72"/>
                    <a:pt x="54" y="71"/>
                    <a:pt x="55" y="71"/>
                  </a:cubicBezTo>
                  <a:cubicBezTo>
                    <a:pt x="56" y="70"/>
                    <a:pt x="56" y="69"/>
                    <a:pt x="56" y="67"/>
                  </a:cubicBezTo>
                  <a:cubicBezTo>
                    <a:pt x="56" y="66"/>
                    <a:pt x="56" y="65"/>
                    <a:pt x="55" y="6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07468" y="3117751"/>
            <a:ext cx="1758424" cy="1758424"/>
            <a:chOff x="1307468" y="3117751"/>
            <a:chExt cx="1758424" cy="1758424"/>
          </a:xfrm>
        </p:grpSpPr>
        <p:grpSp>
          <p:nvGrpSpPr>
            <p:cNvPr id="42" name="组合 41"/>
            <p:cNvGrpSpPr/>
            <p:nvPr/>
          </p:nvGrpSpPr>
          <p:grpSpPr>
            <a:xfrm>
              <a:off x="1307468" y="3117751"/>
              <a:ext cx="1758424" cy="1758424"/>
              <a:chOff x="1307468" y="3117751"/>
              <a:chExt cx="1758424" cy="1758424"/>
            </a:xfrm>
          </p:grpSpPr>
          <p:grpSp>
            <p:nvGrpSpPr>
              <p:cNvPr id="17" name="íŝḷîḍè"/>
              <p:cNvGrpSpPr/>
              <p:nvPr/>
            </p:nvGrpSpPr>
            <p:grpSpPr>
              <a:xfrm flipH="1">
                <a:off x="1524829" y="3370752"/>
                <a:ext cx="1501885" cy="1501879"/>
                <a:chOff x="953424" y="1486519"/>
                <a:chExt cx="2228412" cy="2228408"/>
              </a:xfrm>
              <a:solidFill>
                <a:schemeClr val="accent1"/>
              </a:solidFill>
            </p:grpSpPr>
            <p:sp>
              <p:nvSpPr>
                <p:cNvPr id="30" name="ïṣḻídé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śḷïḍê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grp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îṩḻïḍê"/>
              <p:cNvSpPr/>
              <p:nvPr/>
            </p:nvSpPr>
            <p:spPr>
              <a:xfrm>
                <a:off x="1307468" y="3117751"/>
                <a:ext cx="1758424" cy="1758424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iŝlîďè"/>
            <p:cNvSpPr/>
            <p:nvPr/>
          </p:nvSpPr>
          <p:spPr bwMode="auto">
            <a:xfrm>
              <a:off x="2029648" y="3889147"/>
              <a:ext cx="492247" cy="46508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53" y="6"/>
                </a:cxn>
                <a:cxn ang="0">
                  <a:pos x="15" y="27"/>
                </a:cxn>
                <a:cxn ang="0">
                  <a:pos x="13" y="28"/>
                </a:cxn>
                <a:cxn ang="0">
                  <a:pos x="5" y="68"/>
                </a:cxn>
                <a:cxn ang="0">
                  <a:pos x="56" y="50"/>
                </a:cxn>
                <a:cxn ang="0">
                  <a:pos x="62" y="71"/>
                </a:cxn>
                <a:cxn ang="0">
                  <a:pos x="59" y="74"/>
                </a:cxn>
                <a:cxn ang="0">
                  <a:pos x="0" y="74"/>
                </a:cxn>
                <a:cxn ang="0">
                  <a:pos x="0" y="25"/>
                </a:cxn>
                <a:cxn ang="0">
                  <a:pos x="0" y="24"/>
                </a:cxn>
                <a:cxn ang="0">
                  <a:pos x="13" y="0"/>
                </a:cxn>
                <a:cxn ang="0">
                  <a:pos x="9" y="50"/>
                </a:cxn>
                <a:cxn ang="0">
                  <a:pos x="16" y="45"/>
                </a:cxn>
                <a:cxn ang="0">
                  <a:pos x="18" y="56"/>
                </a:cxn>
                <a:cxn ang="0">
                  <a:pos x="18" y="60"/>
                </a:cxn>
                <a:cxn ang="0">
                  <a:pos x="28" y="61"/>
                </a:cxn>
                <a:cxn ang="0">
                  <a:pos x="39" y="63"/>
                </a:cxn>
                <a:cxn ang="0">
                  <a:pos x="32" y="58"/>
                </a:cxn>
                <a:cxn ang="0">
                  <a:pos x="26" y="58"/>
                </a:cxn>
                <a:cxn ang="0">
                  <a:pos x="26" y="56"/>
                </a:cxn>
                <a:cxn ang="0">
                  <a:pos x="29" y="47"/>
                </a:cxn>
                <a:cxn ang="0">
                  <a:pos x="19" y="51"/>
                </a:cxn>
                <a:cxn ang="0">
                  <a:pos x="20" y="42"/>
                </a:cxn>
                <a:cxn ang="0">
                  <a:pos x="15" y="8"/>
                </a:cxn>
                <a:cxn ang="0">
                  <a:pos x="12" y="25"/>
                </a:cxn>
                <a:cxn ang="0">
                  <a:pos x="41" y="40"/>
                </a:cxn>
                <a:cxn ang="0">
                  <a:pos x="40" y="52"/>
                </a:cxn>
                <a:cxn ang="0">
                  <a:pos x="41" y="57"/>
                </a:cxn>
                <a:cxn ang="0">
                  <a:pos x="44" y="55"/>
                </a:cxn>
                <a:cxn ang="0">
                  <a:pos x="41" y="40"/>
                </a:cxn>
                <a:cxn ang="0">
                  <a:pos x="70" y="9"/>
                </a:cxn>
                <a:cxn ang="0">
                  <a:pos x="60" y="9"/>
                </a:cxn>
                <a:cxn ang="0">
                  <a:pos x="71" y="16"/>
                </a:cxn>
                <a:cxn ang="0">
                  <a:pos x="64" y="34"/>
                </a:cxn>
                <a:cxn ang="0">
                  <a:pos x="77" y="16"/>
                </a:cxn>
                <a:cxn ang="0">
                  <a:pos x="76" y="14"/>
                </a:cxn>
                <a:cxn ang="0">
                  <a:pos x="58" y="11"/>
                </a:cxn>
                <a:cxn ang="0">
                  <a:pos x="54" y="44"/>
                </a:cxn>
                <a:cxn ang="0">
                  <a:pos x="58" y="11"/>
                </a:cxn>
              </a:cxnLst>
              <a:rect l="0" t="0" r="r" b="b"/>
              <a:pathLst>
                <a:path w="78" h="74">
                  <a:moveTo>
                    <a:pt x="15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9" y="50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51"/>
                    <a:pt x="16" y="42"/>
                    <a:pt x="16" y="45"/>
                  </a:cubicBezTo>
                  <a:cubicBezTo>
                    <a:pt x="16" y="48"/>
                    <a:pt x="14" y="52"/>
                    <a:pt x="15" y="54"/>
                  </a:cubicBezTo>
                  <a:cubicBezTo>
                    <a:pt x="15" y="56"/>
                    <a:pt x="16" y="57"/>
                    <a:pt x="18" y="56"/>
                  </a:cubicBezTo>
                  <a:cubicBezTo>
                    <a:pt x="19" y="56"/>
                    <a:pt x="20" y="55"/>
                    <a:pt x="21" y="55"/>
                  </a:cubicBezTo>
                  <a:cubicBezTo>
                    <a:pt x="20" y="57"/>
                    <a:pt x="18" y="58"/>
                    <a:pt x="18" y="60"/>
                  </a:cubicBezTo>
                  <a:cubicBezTo>
                    <a:pt x="17" y="62"/>
                    <a:pt x="18" y="63"/>
                    <a:pt x="20" y="64"/>
                  </a:cubicBezTo>
                  <a:cubicBezTo>
                    <a:pt x="23" y="65"/>
                    <a:pt x="26" y="63"/>
                    <a:pt x="28" y="61"/>
                  </a:cubicBezTo>
                  <a:cubicBezTo>
                    <a:pt x="28" y="61"/>
                    <a:pt x="28" y="61"/>
                    <a:pt x="29" y="61"/>
                  </a:cubicBezTo>
                  <a:cubicBezTo>
                    <a:pt x="31" y="64"/>
                    <a:pt x="39" y="63"/>
                    <a:pt x="39" y="63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2" y="60"/>
                    <a:pt x="32" y="58"/>
                  </a:cubicBezTo>
                  <a:cubicBezTo>
                    <a:pt x="32" y="56"/>
                    <a:pt x="30" y="56"/>
                    <a:pt x="29" y="56"/>
                  </a:cubicBezTo>
                  <a:cubicBezTo>
                    <a:pt x="28" y="56"/>
                    <a:pt x="27" y="57"/>
                    <a:pt x="26" y="58"/>
                  </a:cubicBezTo>
                  <a:cubicBezTo>
                    <a:pt x="25" y="58"/>
                    <a:pt x="23" y="59"/>
                    <a:pt x="22" y="60"/>
                  </a:cubicBezTo>
                  <a:cubicBezTo>
                    <a:pt x="23" y="59"/>
                    <a:pt x="25" y="57"/>
                    <a:pt x="26" y="56"/>
                  </a:cubicBezTo>
                  <a:cubicBezTo>
                    <a:pt x="28" y="53"/>
                    <a:pt x="30" y="51"/>
                    <a:pt x="30" y="50"/>
                  </a:cubicBezTo>
                  <a:cubicBezTo>
                    <a:pt x="31" y="48"/>
                    <a:pt x="30" y="47"/>
                    <a:pt x="29" y="47"/>
                  </a:cubicBezTo>
                  <a:cubicBezTo>
                    <a:pt x="27" y="46"/>
                    <a:pt x="25" y="48"/>
                    <a:pt x="22" y="49"/>
                  </a:cubicBezTo>
                  <a:cubicBezTo>
                    <a:pt x="21" y="50"/>
                    <a:pt x="20" y="51"/>
                    <a:pt x="19" y="51"/>
                  </a:cubicBezTo>
                  <a:cubicBezTo>
                    <a:pt x="19" y="50"/>
                    <a:pt x="19" y="47"/>
                    <a:pt x="20" y="45"/>
                  </a:cubicBezTo>
                  <a:cubicBezTo>
                    <a:pt x="20" y="44"/>
                    <a:pt x="20" y="42"/>
                    <a:pt x="20" y="42"/>
                  </a:cubicBezTo>
                  <a:cubicBezTo>
                    <a:pt x="23" y="25"/>
                    <a:pt x="9" y="50"/>
                    <a:pt x="9" y="50"/>
                  </a:cubicBezTo>
                  <a:close/>
                  <a:moveTo>
                    <a:pt x="15" y="8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8"/>
                    <a:pt x="15" y="8"/>
                    <a:pt x="15" y="8"/>
                  </a:cubicBezTo>
                  <a:close/>
                  <a:moveTo>
                    <a:pt x="41" y="40"/>
                  </a:move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71" y="10"/>
                  </a:moveTo>
                  <a:cubicBezTo>
                    <a:pt x="70" y="9"/>
                    <a:pt x="70" y="9"/>
                    <a:pt x="70" y="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1" y="23"/>
                    <a:pt x="68" y="29"/>
                    <a:pt x="64" y="34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2" y="31"/>
                    <a:pt x="76" y="24"/>
                    <a:pt x="77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0"/>
                    <a:pt x="71" y="10"/>
                    <a:pt x="71" y="10"/>
                  </a:cubicBezTo>
                  <a:close/>
                  <a:moveTo>
                    <a:pt x="58" y="11"/>
                  </a:moveTo>
                  <a:cubicBezTo>
                    <a:pt x="51" y="19"/>
                    <a:pt x="46" y="28"/>
                    <a:pt x="43" y="38"/>
                  </a:cubicBezTo>
                  <a:cubicBezTo>
                    <a:pt x="47" y="40"/>
                    <a:pt x="50" y="42"/>
                    <a:pt x="54" y="44"/>
                  </a:cubicBezTo>
                  <a:cubicBezTo>
                    <a:pt x="61" y="36"/>
                    <a:pt x="66" y="27"/>
                    <a:pt x="70" y="18"/>
                  </a:cubicBezTo>
                  <a:cubicBezTo>
                    <a:pt x="66" y="16"/>
                    <a:pt x="62" y="13"/>
                    <a:pt x="58" y="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82369" y="2065640"/>
            <a:ext cx="3996536" cy="802546"/>
            <a:chOff x="6582369" y="2065640"/>
            <a:chExt cx="3996536" cy="802546"/>
          </a:xfrm>
        </p:grpSpPr>
        <p:grpSp>
          <p:nvGrpSpPr>
            <p:cNvPr id="4" name="íṩḻîḓè"/>
            <p:cNvGrpSpPr/>
            <p:nvPr/>
          </p:nvGrpSpPr>
          <p:grpSpPr>
            <a:xfrm flipH="1">
              <a:off x="9914508" y="2134716"/>
              <a:ext cx="664397" cy="664395"/>
              <a:chOff x="953424" y="1486519"/>
              <a:chExt cx="2228412" cy="2228408"/>
            </a:xfrm>
            <a:solidFill>
              <a:schemeClr val="accent1"/>
            </a:solidFill>
          </p:grpSpPr>
          <p:sp>
            <p:nvSpPr>
              <p:cNvPr id="36" name="ïṧľíḓè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śḻíḓé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100" b="1">
                    <a:cs typeface="+mn-ea"/>
                    <a:sym typeface="+mn-lt"/>
                  </a:rPr>
                  <a:t>01</a:t>
                </a:r>
                <a:endParaRPr lang="en-US" sz="1100" b="1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ṡḻîḓe"/>
            <p:cNvGrpSpPr/>
            <p:nvPr/>
          </p:nvGrpSpPr>
          <p:grpSpPr>
            <a:xfrm>
              <a:off x="6582369" y="2065640"/>
              <a:ext cx="3332140" cy="802546"/>
              <a:chOff x="793990" y="1227225"/>
              <a:chExt cx="2299240" cy="866137"/>
            </a:xfrm>
          </p:grpSpPr>
          <p:sp>
            <p:nvSpPr>
              <p:cNvPr id="15" name="ïsļïḓe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 lnSpcReduction="10000"/>
              </a:bodyPr>
              <a:lstStyle/>
              <a:p>
                <a:pPr algn="r" latinLnBrk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6" name="íṥlîḓé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582369" y="3441771"/>
            <a:ext cx="3996536" cy="802546"/>
            <a:chOff x="6582369" y="3441771"/>
            <a:chExt cx="3996536" cy="802546"/>
          </a:xfrm>
        </p:grpSpPr>
        <p:grpSp>
          <p:nvGrpSpPr>
            <p:cNvPr id="5" name="iś1íďe"/>
            <p:cNvGrpSpPr/>
            <p:nvPr/>
          </p:nvGrpSpPr>
          <p:grpSpPr>
            <a:xfrm flipH="1">
              <a:off x="9914508" y="3511003"/>
              <a:ext cx="664397" cy="664395"/>
              <a:chOff x="953424" y="1486519"/>
              <a:chExt cx="2228412" cy="2228408"/>
            </a:xfrm>
            <a:solidFill>
              <a:schemeClr val="accent2"/>
            </a:solidFill>
          </p:grpSpPr>
          <p:sp>
            <p:nvSpPr>
              <p:cNvPr id="34" name="ïṣ1ïḋè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şļïde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100" b="1" dirty="0">
                    <a:cs typeface="+mn-ea"/>
                    <a:sym typeface="+mn-lt"/>
                  </a:rPr>
                  <a:t>02</a:t>
                </a:r>
                <a:endParaRPr lang="en-US" sz="11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Slidé"/>
            <p:cNvGrpSpPr/>
            <p:nvPr/>
          </p:nvGrpSpPr>
          <p:grpSpPr>
            <a:xfrm>
              <a:off x="6582369" y="3441771"/>
              <a:ext cx="3332140" cy="802546"/>
              <a:chOff x="793990" y="1227225"/>
              <a:chExt cx="2299240" cy="866137"/>
            </a:xfrm>
          </p:grpSpPr>
          <p:sp>
            <p:nvSpPr>
              <p:cNvPr id="13" name="ïṩ1îḓe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 lnSpcReduction="10000"/>
              </a:bodyPr>
              <a:lstStyle/>
              <a:p>
                <a:pPr algn="r" latinLnBrk="0"/>
                <a:r>
                  <a:rPr lang="zh-CN" altLang="en-US" sz="2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20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4" name="ïṩļídé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582369" y="4818213"/>
            <a:ext cx="3996536" cy="802546"/>
            <a:chOff x="6582369" y="4818213"/>
            <a:chExt cx="3996536" cy="802546"/>
          </a:xfrm>
        </p:grpSpPr>
        <p:grpSp>
          <p:nvGrpSpPr>
            <p:cNvPr id="6" name="ïṥḻïďé"/>
            <p:cNvGrpSpPr/>
            <p:nvPr/>
          </p:nvGrpSpPr>
          <p:grpSpPr>
            <a:xfrm flipH="1">
              <a:off x="9914508" y="4887290"/>
              <a:ext cx="664397" cy="664395"/>
              <a:chOff x="953424" y="1486519"/>
              <a:chExt cx="2228412" cy="2228408"/>
            </a:xfrm>
            <a:solidFill>
              <a:schemeClr val="accent3"/>
            </a:solidFill>
          </p:grpSpPr>
          <p:sp>
            <p:nvSpPr>
              <p:cNvPr id="32" name="îšḻiḍè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išľíďê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100" b="1" dirty="0">
                    <a:cs typeface="+mn-ea"/>
                    <a:sym typeface="+mn-lt"/>
                  </a:rPr>
                  <a:t>03</a:t>
                </a:r>
                <a:endParaRPr lang="en-US" sz="11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iṥľiḋe"/>
            <p:cNvGrpSpPr/>
            <p:nvPr/>
          </p:nvGrpSpPr>
          <p:grpSpPr>
            <a:xfrm>
              <a:off x="6582369" y="4818213"/>
              <a:ext cx="3332140" cy="802546"/>
              <a:chOff x="793990" y="1227225"/>
              <a:chExt cx="2299240" cy="866137"/>
            </a:xfrm>
          </p:grpSpPr>
          <p:sp>
            <p:nvSpPr>
              <p:cNvPr id="11" name="ïṧḻîḓé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 lnSpcReduction="10000"/>
              </a:bodyPr>
              <a:lstStyle/>
              <a:p>
                <a:pPr algn="r" latinLnBrk="0"/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2" name="i$ḷïdè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9" name="文本框 38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同心圆 40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500">
        <p14:ripple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5ae35a6-7194-49cd-8e40-fcf16aadac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26690" y="1645922"/>
            <a:ext cx="7738621" cy="4465018"/>
            <a:chOff x="1956932" y="1264293"/>
            <a:chExt cx="8278137" cy="4776307"/>
          </a:xfrm>
        </p:grpSpPr>
        <p:sp>
          <p:nvSpPr>
            <p:cNvPr id="4" name="íšļíďê"/>
            <p:cNvSpPr/>
            <p:nvPr/>
          </p:nvSpPr>
          <p:spPr>
            <a:xfrm>
              <a:off x="2449509" y="1264293"/>
              <a:ext cx="3708576" cy="4676028"/>
            </a:xfrm>
            <a:custGeom>
              <a:avLst/>
              <a:gdLst>
                <a:gd name="connsiteX0" fmla="*/ 0 w 854018"/>
                <a:gd name="connsiteY0" fmla="*/ 0 h 1076805"/>
                <a:gd name="connsiteX1" fmla="*/ 584817 w 854018"/>
                <a:gd name="connsiteY1" fmla="*/ 0 h 1076805"/>
                <a:gd name="connsiteX2" fmla="*/ 854018 w 854018"/>
                <a:gd name="connsiteY2" fmla="*/ 538403 h 1076805"/>
                <a:gd name="connsiteX3" fmla="*/ 584817 w 854018"/>
                <a:gd name="connsiteY3" fmla="*/ 1076805 h 1076805"/>
                <a:gd name="connsiteX4" fmla="*/ 0 w 854018"/>
                <a:gd name="connsiteY4" fmla="*/ 1076805 h 107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18" h="1076805">
                  <a:moveTo>
                    <a:pt x="0" y="0"/>
                  </a:moveTo>
                  <a:lnTo>
                    <a:pt x="584817" y="0"/>
                  </a:lnTo>
                  <a:lnTo>
                    <a:pt x="854018" y="538403"/>
                  </a:lnTo>
                  <a:lnTo>
                    <a:pt x="584817" y="1076805"/>
                  </a:lnTo>
                  <a:lnTo>
                    <a:pt x="0" y="1076805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S1iḑè"/>
            <p:cNvSpPr/>
            <p:nvPr/>
          </p:nvSpPr>
          <p:spPr bwMode="auto">
            <a:xfrm>
              <a:off x="3551115" y="1653475"/>
              <a:ext cx="1660364" cy="3979298"/>
            </a:xfrm>
            <a:custGeom>
              <a:avLst/>
              <a:gdLst>
                <a:gd name="T0" fmla="*/ 761 w 774"/>
                <a:gd name="T1" fmla="*/ 1855 h 1855"/>
                <a:gd name="T2" fmla="*/ 219 w 774"/>
                <a:gd name="T3" fmla="*/ 538 h 1855"/>
                <a:gd name="T4" fmla="*/ 774 w 774"/>
                <a:gd name="T5" fmla="*/ 0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4" h="1855">
                  <a:moveTo>
                    <a:pt x="761" y="1855"/>
                  </a:moveTo>
                  <a:cubicBezTo>
                    <a:pt x="243" y="1637"/>
                    <a:pt x="0" y="1048"/>
                    <a:pt x="219" y="538"/>
                  </a:cubicBezTo>
                  <a:cubicBezTo>
                    <a:pt x="324" y="293"/>
                    <a:pt x="523" y="100"/>
                    <a:pt x="774" y="0"/>
                  </a:cubicBezTo>
                </a:path>
              </a:pathLst>
            </a:custGeom>
            <a:noFill/>
            <a:ln w="38100" cap="flat">
              <a:solidFill>
                <a:srgbClr val="FC6841"/>
              </a:solidFill>
              <a:prstDash val="solid"/>
              <a:miter lim="800000"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îṣľiḑè"/>
            <p:cNvGrpSpPr/>
            <p:nvPr/>
          </p:nvGrpSpPr>
          <p:grpSpPr>
            <a:xfrm>
              <a:off x="4303797" y="1953192"/>
              <a:ext cx="396156" cy="396156"/>
              <a:chOff x="5675954" y="2249137"/>
              <a:chExt cx="648072" cy="648072"/>
            </a:xfrm>
          </p:grpSpPr>
          <p:sp>
            <p:nvSpPr>
              <p:cNvPr id="25" name="ïṣliďê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FC684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îsļiḑê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išļîdé"/>
            <p:cNvGrpSpPr/>
            <p:nvPr/>
          </p:nvGrpSpPr>
          <p:grpSpPr>
            <a:xfrm>
              <a:off x="4385641" y="5064792"/>
              <a:ext cx="396156" cy="396156"/>
              <a:chOff x="4792557" y="2249137"/>
              <a:chExt cx="648072" cy="648072"/>
            </a:xfrm>
          </p:grpSpPr>
          <p:sp>
            <p:nvSpPr>
              <p:cNvPr id="23" name="iṡḷïḋe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$ḷïďê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işļíḋè"/>
            <p:cNvGrpSpPr/>
            <p:nvPr/>
          </p:nvGrpSpPr>
          <p:grpSpPr>
            <a:xfrm>
              <a:off x="3716937" y="3428146"/>
              <a:ext cx="396156" cy="396156"/>
              <a:chOff x="3909160" y="2249137"/>
              <a:chExt cx="648072" cy="648072"/>
            </a:xfrm>
          </p:grpSpPr>
          <p:sp>
            <p:nvSpPr>
              <p:cNvPr id="21" name="íṥļïḓê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s1ïḓé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ṧ1ïďé"/>
            <p:cNvGrpSpPr/>
            <p:nvPr/>
          </p:nvGrpSpPr>
          <p:grpSpPr>
            <a:xfrm>
              <a:off x="7274045" y="1467772"/>
              <a:ext cx="2331916" cy="1046002"/>
              <a:chOff x="8662573" y="1518902"/>
              <a:chExt cx="2578029" cy="1046002"/>
            </a:xfrm>
          </p:grpSpPr>
          <p:sp>
            <p:nvSpPr>
              <p:cNvPr id="19" name="íṩļîḋê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îślîd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$1iḓè"/>
            <p:cNvGrpSpPr/>
            <p:nvPr/>
          </p:nvGrpSpPr>
          <p:grpSpPr>
            <a:xfrm>
              <a:off x="7903153" y="3231185"/>
              <a:ext cx="2331916" cy="1046002"/>
              <a:chOff x="8662573" y="1518902"/>
              <a:chExt cx="2578029" cy="1046002"/>
            </a:xfrm>
          </p:grpSpPr>
          <p:sp>
            <p:nvSpPr>
              <p:cNvPr id="17" name="iṡḷiḑ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îsļíď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ṧḷïďè"/>
            <p:cNvGrpSpPr/>
            <p:nvPr/>
          </p:nvGrpSpPr>
          <p:grpSpPr>
            <a:xfrm>
              <a:off x="7274045" y="4994598"/>
              <a:ext cx="2331916" cy="1046002"/>
              <a:chOff x="8662573" y="1518902"/>
              <a:chExt cx="2578029" cy="1046002"/>
            </a:xfrm>
          </p:grpSpPr>
          <p:sp>
            <p:nvSpPr>
              <p:cNvPr id="15" name="íšľîd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ïṡḷiḋê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92500" lnSpcReduction="1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íSḻïḋé"/>
            <p:cNvSpPr/>
            <p:nvPr/>
          </p:nvSpPr>
          <p:spPr>
            <a:xfrm>
              <a:off x="1956932" y="2852936"/>
              <a:ext cx="1226596" cy="1546576"/>
            </a:xfrm>
            <a:custGeom>
              <a:avLst/>
              <a:gdLst>
                <a:gd name="connsiteX0" fmla="*/ 0 w 854018"/>
                <a:gd name="connsiteY0" fmla="*/ 0 h 1076805"/>
                <a:gd name="connsiteX1" fmla="*/ 584817 w 854018"/>
                <a:gd name="connsiteY1" fmla="*/ 0 h 1076805"/>
                <a:gd name="connsiteX2" fmla="*/ 854018 w 854018"/>
                <a:gd name="connsiteY2" fmla="*/ 538403 h 1076805"/>
                <a:gd name="connsiteX3" fmla="*/ 584817 w 854018"/>
                <a:gd name="connsiteY3" fmla="*/ 1076805 h 1076805"/>
                <a:gd name="connsiteX4" fmla="*/ 0 w 854018"/>
                <a:gd name="connsiteY4" fmla="*/ 1076805 h 107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018" h="1076805">
                  <a:moveTo>
                    <a:pt x="0" y="0"/>
                  </a:moveTo>
                  <a:lnTo>
                    <a:pt x="584817" y="0"/>
                  </a:lnTo>
                  <a:lnTo>
                    <a:pt x="854018" y="538403"/>
                  </a:lnTo>
                  <a:lnTo>
                    <a:pt x="584817" y="1076805"/>
                  </a:lnTo>
                  <a:lnTo>
                    <a:pt x="0" y="1076805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490069" y="2780928"/>
              <a:ext cx="2520280" cy="0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490069" y="4653136"/>
              <a:ext cx="2520280" cy="0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28" name="文本框 27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同心圆 29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switch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1" y="-17065"/>
            <a:ext cx="12447639" cy="6875066"/>
            <a:chOff x="1576982" y="-17065"/>
            <a:chExt cx="10812696" cy="691782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6982" y="-1"/>
              <a:ext cx="10615019" cy="6900757"/>
            </a:xfrm>
            <a:custGeom>
              <a:avLst/>
              <a:gdLst>
                <a:gd name="T0" fmla="*/ 0 w 5588"/>
                <a:gd name="T1" fmla="*/ 4 h 3604"/>
                <a:gd name="T2" fmla="*/ 336 w 5588"/>
                <a:gd name="T3" fmla="*/ 472 h 3604"/>
                <a:gd name="T4" fmla="*/ 560 w 5588"/>
                <a:gd name="T5" fmla="*/ 656 h 3604"/>
                <a:gd name="T6" fmla="*/ 1312 w 5588"/>
                <a:gd name="T7" fmla="*/ 984 h 3604"/>
                <a:gd name="T8" fmla="*/ 2008 w 5588"/>
                <a:gd name="T9" fmla="*/ 1080 h 3604"/>
                <a:gd name="T10" fmla="*/ 2488 w 5588"/>
                <a:gd name="T11" fmla="*/ 1144 h 3604"/>
                <a:gd name="T12" fmla="*/ 2904 w 5588"/>
                <a:gd name="T13" fmla="*/ 1272 h 3604"/>
                <a:gd name="T14" fmla="*/ 3168 w 5588"/>
                <a:gd name="T15" fmla="*/ 1456 h 3604"/>
                <a:gd name="T16" fmla="*/ 3400 w 5588"/>
                <a:gd name="T17" fmla="*/ 1864 h 3604"/>
                <a:gd name="T18" fmla="*/ 3624 w 5588"/>
                <a:gd name="T19" fmla="*/ 2240 h 3604"/>
                <a:gd name="T20" fmla="*/ 4072 w 5588"/>
                <a:gd name="T21" fmla="*/ 2808 h 3604"/>
                <a:gd name="T22" fmla="*/ 4912 w 5588"/>
                <a:gd name="T23" fmla="*/ 3400 h 3604"/>
                <a:gd name="T24" fmla="*/ 5588 w 5588"/>
                <a:gd name="T25" fmla="*/ 3604 h 3604"/>
                <a:gd name="T26" fmla="*/ 5588 w 5588"/>
                <a:gd name="T27" fmla="*/ 0 h 3604"/>
                <a:gd name="T28" fmla="*/ 0 w 5588"/>
                <a:gd name="T29" fmla="*/ 4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8" h="3604">
                  <a:moveTo>
                    <a:pt x="0" y="4"/>
                  </a:moveTo>
                  <a:cubicBezTo>
                    <a:pt x="59" y="126"/>
                    <a:pt x="162" y="302"/>
                    <a:pt x="336" y="472"/>
                  </a:cubicBezTo>
                  <a:cubicBezTo>
                    <a:pt x="358" y="493"/>
                    <a:pt x="437" y="570"/>
                    <a:pt x="560" y="656"/>
                  </a:cubicBezTo>
                  <a:cubicBezTo>
                    <a:pt x="620" y="698"/>
                    <a:pt x="883" y="877"/>
                    <a:pt x="1312" y="984"/>
                  </a:cubicBezTo>
                  <a:cubicBezTo>
                    <a:pt x="1484" y="1026"/>
                    <a:pt x="1658" y="1044"/>
                    <a:pt x="2008" y="1080"/>
                  </a:cubicBezTo>
                  <a:cubicBezTo>
                    <a:pt x="2153" y="1094"/>
                    <a:pt x="2288" y="1105"/>
                    <a:pt x="2488" y="1144"/>
                  </a:cubicBezTo>
                  <a:cubicBezTo>
                    <a:pt x="2712" y="1187"/>
                    <a:pt x="2817" y="1228"/>
                    <a:pt x="2904" y="1272"/>
                  </a:cubicBezTo>
                  <a:cubicBezTo>
                    <a:pt x="2976" y="1308"/>
                    <a:pt x="3074" y="1358"/>
                    <a:pt x="3168" y="1456"/>
                  </a:cubicBezTo>
                  <a:cubicBezTo>
                    <a:pt x="3278" y="1569"/>
                    <a:pt x="3294" y="1657"/>
                    <a:pt x="3400" y="1864"/>
                  </a:cubicBezTo>
                  <a:cubicBezTo>
                    <a:pt x="3467" y="1995"/>
                    <a:pt x="3521" y="2080"/>
                    <a:pt x="3624" y="2240"/>
                  </a:cubicBezTo>
                  <a:cubicBezTo>
                    <a:pt x="3688" y="2339"/>
                    <a:pt x="3840" y="2573"/>
                    <a:pt x="4072" y="2808"/>
                  </a:cubicBezTo>
                  <a:cubicBezTo>
                    <a:pt x="4442" y="3181"/>
                    <a:pt x="4820" y="3358"/>
                    <a:pt x="4912" y="3400"/>
                  </a:cubicBezTo>
                  <a:cubicBezTo>
                    <a:pt x="5172" y="3517"/>
                    <a:pt x="5409" y="3574"/>
                    <a:pt x="5588" y="3604"/>
                  </a:cubicBezTo>
                  <a:cubicBezTo>
                    <a:pt x="5588" y="2402"/>
                    <a:pt x="5588" y="1201"/>
                    <a:pt x="5588" y="0"/>
                  </a:cubicBezTo>
                  <a:cubicBezTo>
                    <a:pt x="3725" y="1"/>
                    <a:pt x="1863" y="2"/>
                    <a:pt x="0" y="4"/>
                  </a:cubicBezTo>
                  <a:close/>
                </a:path>
              </a:pathLst>
            </a:custGeom>
            <a:solidFill>
              <a:srgbClr val="F5F3FB"/>
            </a:solidFill>
            <a:ln w="111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420396" y="-17065"/>
              <a:ext cx="8771605" cy="6917822"/>
            </a:xfrm>
            <a:custGeom>
              <a:avLst/>
              <a:gdLst>
                <a:gd name="T0" fmla="*/ 0 w 4556"/>
                <a:gd name="T1" fmla="*/ 0 h 3600"/>
                <a:gd name="T2" fmla="*/ 210 w 4556"/>
                <a:gd name="T3" fmla="*/ 373 h 3600"/>
                <a:gd name="T4" fmla="*/ 456 w 4556"/>
                <a:gd name="T5" fmla="*/ 541 h 3600"/>
                <a:gd name="T6" fmla="*/ 834 w 4556"/>
                <a:gd name="T7" fmla="*/ 655 h 3600"/>
                <a:gd name="T8" fmla="*/ 1302 w 4556"/>
                <a:gd name="T9" fmla="*/ 721 h 3600"/>
                <a:gd name="T10" fmla="*/ 1704 w 4556"/>
                <a:gd name="T11" fmla="*/ 781 h 3600"/>
                <a:gd name="T12" fmla="*/ 2160 w 4556"/>
                <a:gd name="T13" fmla="*/ 1009 h 3600"/>
                <a:gd name="T14" fmla="*/ 2496 w 4556"/>
                <a:gd name="T15" fmla="*/ 1411 h 3600"/>
                <a:gd name="T16" fmla="*/ 2646 w 4556"/>
                <a:gd name="T17" fmla="*/ 1765 h 3600"/>
                <a:gd name="T18" fmla="*/ 2910 w 4556"/>
                <a:gd name="T19" fmla="*/ 2371 h 3600"/>
                <a:gd name="T20" fmla="*/ 3174 w 4556"/>
                <a:gd name="T21" fmla="*/ 2809 h 3600"/>
                <a:gd name="T22" fmla="*/ 3588 w 4556"/>
                <a:gd name="T23" fmla="*/ 3199 h 3600"/>
                <a:gd name="T24" fmla="*/ 4206 w 4556"/>
                <a:gd name="T25" fmla="*/ 3505 h 3600"/>
                <a:gd name="T26" fmla="*/ 4556 w 4556"/>
                <a:gd name="T27" fmla="*/ 3600 h 3600"/>
                <a:gd name="T28" fmla="*/ 4556 w 4556"/>
                <a:gd name="T29" fmla="*/ 0 h 3600"/>
                <a:gd name="T30" fmla="*/ 0 w 4556"/>
                <a:gd name="T31" fmla="*/ 0 h 3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56" h="3600">
                  <a:moveTo>
                    <a:pt x="0" y="0"/>
                  </a:moveTo>
                  <a:cubicBezTo>
                    <a:pt x="25" y="96"/>
                    <a:pt x="81" y="244"/>
                    <a:pt x="210" y="373"/>
                  </a:cubicBezTo>
                  <a:cubicBezTo>
                    <a:pt x="300" y="462"/>
                    <a:pt x="390" y="508"/>
                    <a:pt x="456" y="541"/>
                  </a:cubicBezTo>
                  <a:cubicBezTo>
                    <a:pt x="493" y="559"/>
                    <a:pt x="592" y="606"/>
                    <a:pt x="834" y="655"/>
                  </a:cubicBezTo>
                  <a:cubicBezTo>
                    <a:pt x="955" y="679"/>
                    <a:pt x="998" y="681"/>
                    <a:pt x="1302" y="721"/>
                  </a:cubicBezTo>
                  <a:cubicBezTo>
                    <a:pt x="1537" y="751"/>
                    <a:pt x="1655" y="767"/>
                    <a:pt x="1704" y="781"/>
                  </a:cubicBezTo>
                  <a:cubicBezTo>
                    <a:pt x="1956" y="852"/>
                    <a:pt x="2122" y="979"/>
                    <a:pt x="2160" y="1009"/>
                  </a:cubicBezTo>
                  <a:cubicBezTo>
                    <a:pt x="2348" y="1157"/>
                    <a:pt x="2444" y="1321"/>
                    <a:pt x="2496" y="1411"/>
                  </a:cubicBezTo>
                  <a:cubicBezTo>
                    <a:pt x="2542" y="1491"/>
                    <a:pt x="2542" y="1507"/>
                    <a:pt x="2646" y="1765"/>
                  </a:cubicBezTo>
                  <a:cubicBezTo>
                    <a:pt x="2763" y="2054"/>
                    <a:pt x="2822" y="2199"/>
                    <a:pt x="2910" y="2371"/>
                  </a:cubicBezTo>
                  <a:cubicBezTo>
                    <a:pt x="3001" y="2549"/>
                    <a:pt x="3061" y="2666"/>
                    <a:pt x="3174" y="2809"/>
                  </a:cubicBezTo>
                  <a:cubicBezTo>
                    <a:pt x="3217" y="2863"/>
                    <a:pt x="3357" y="3034"/>
                    <a:pt x="3588" y="3199"/>
                  </a:cubicBezTo>
                  <a:cubicBezTo>
                    <a:pt x="3834" y="3374"/>
                    <a:pt x="4057" y="3453"/>
                    <a:pt x="4206" y="3505"/>
                  </a:cubicBezTo>
                  <a:cubicBezTo>
                    <a:pt x="4346" y="3553"/>
                    <a:pt x="4468" y="3582"/>
                    <a:pt x="4556" y="3600"/>
                  </a:cubicBezTo>
                  <a:cubicBezTo>
                    <a:pt x="4556" y="2400"/>
                    <a:pt x="4556" y="1200"/>
                    <a:pt x="4556" y="0"/>
                  </a:cubicBezTo>
                  <a:cubicBezTo>
                    <a:pt x="3037" y="0"/>
                    <a:pt x="1519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3323B1"/>
                </a:gs>
                <a:gs pos="38000">
                  <a:srgbClr val="613EC2"/>
                </a:gs>
                <a:gs pos="18000">
                  <a:srgbClr val="4F35B9"/>
                </a:gs>
                <a:gs pos="67000">
                  <a:srgbClr val="9456D4"/>
                </a:gs>
                <a:gs pos="100000">
                  <a:srgbClr val="A561DC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806198" y="346256"/>
              <a:ext cx="4583480" cy="4019267"/>
            </a:xfrm>
            <a:custGeom>
              <a:avLst/>
              <a:gdLst>
                <a:gd name="T0" fmla="*/ 0 w 2412"/>
                <a:gd name="T1" fmla="*/ 0 h 2120"/>
                <a:gd name="T2" fmla="*/ 520 w 2412"/>
                <a:gd name="T3" fmla="*/ 48 h 2120"/>
                <a:gd name="T4" fmla="*/ 1436 w 2412"/>
                <a:gd name="T5" fmla="*/ 284 h 2120"/>
                <a:gd name="T6" fmla="*/ 1968 w 2412"/>
                <a:gd name="T7" fmla="*/ 668 h 2120"/>
                <a:gd name="T8" fmla="*/ 2224 w 2412"/>
                <a:gd name="T9" fmla="*/ 1044 h 2120"/>
                <a:gd name="T10" fmla="*/ 2412 w 2412"/>
                <a:gd name="T11" fmla="*/ 1608 h 2120"/>
                <a:gd name="T12" fmla="*/ 1340 w 2412"/>
                <a:gd name="T13" fmla="*/ 2120 h 2120"/>
                <a:gd name="T14" fmla="*/ 1028 w 2412"/>
                <a:gd name="T15" fmla="*/ 1104 h 2120"/>
                <a:gd name="T16" fmla="*/ 0 w 2412"/>
                <a:gd name="T17" fmla="*/ 0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2" h="2120">
                  <a:moveTo>
                    <a:pt x="0" y="0"/>
                  </a:moveTo>
                  <a:cubicBezTo>
                    <a:pt x="124" y="5"/>
                    <a:pt x="304" y="17"/>
                    <a:pt x="520" y="48"/>
                  </a:cubicBezTo>
                  <a:cubicBezTo>
                    <a:pt x="873" y="98"/>
                    <a:pt x="1134" y="135"/>
                    <a:pt x="1436" y="284"/>
                  </a:cubicBezTo>
                  <a:cubicBezTo>
                    <a:pt x="1561" y="345"/>
                    <a:pt x="1770" y="450"/>
                    <a:pt x="1968" y="668"/>
                  </a:cubicBezTo>
                  <a:cubicBezTo>
                    <a:pt x="2108" y="821"/>
                    <a:pt x="2184" y="966"/>
                    <a:pt x="2224" y="1044"/>
                  </a:cubicBezTo>
                  <a:cubicBezTo>
                    <a:pt x="2339" y="1265"/>
                    <a:pt x="2389" y="1468"/>
                    <a:pt x="2412" y="1608"/>
                  </a:cubicBezTo>
                  <a:cubicBezTo>
                    <a:pt x="2055" y="1778"/>
                    <a:pt x="1698" y="1949"/>
                    <a:pt x="1340" y="2120"/>
                  </a:cubicBezTo>
                  <a:cubicBezTo>
                    <a:pt x="1312" y="1872"/>
                    <a:pt x="1238" y="1502"/>
                    <a:pt x="1028" y="1104"/>
                  </a:cubicBezTo>
                  <a:cubicBezTo>
                    <a:pt x="705" y="490"/>
                    <a:pt x="239" y="1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A43C4">
                    <a:alpha val="10000"/>
                  </a:srgbClr>
                </a:gs>
                <a:gs pos="38000">
                  <a:srgbClr val="7E4BCA">
                    <a:alpha val="58000"/>
                  </a:srgbClr>
                </a:gs>
                <a:gs pos="18000">
                  <a:srgbClr val="7747C7">
                    <a:alpha val="73000"/>
                  </a:srgbClr>
                </a:gs>
                <a:gs pos="60000">
                  <a:srgbClr val="824FCD"/>
                </a:gs>
                <a:gs pos="81000">
                  <a:srgbClr val="824FCD">
                    <a:alpha val="0"/>
                  </a:srgbClr>
                </a:gs>
              </a:gsLst>
              <a:lin ang="2700000" scaled="1"/>
              <a:tileRect/>
            </a:gra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999193" y="5137471"/>
            <a:ext cx="1594484" cy="4851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92ppt.net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4713" y="3097630"/>
            <a:ext cx="364715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谢谢观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看！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195" y="4183243"/>
            <a:ext cx="667271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There are moments in life when you miss someone so much that you just want to pick them from your dreams and hug them for real!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4713" y="2149196"/>
            <a:ext cx="1407758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20XX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2500">
        <p15:prstTrans prst="origami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rot="5400000">
            <a:off x="4705296" y="-2343201"/>
            <a:ext cx="8763001" cy="9639405"/>
          </a:xfrm>
          <a:custGeom>
            <a:avLst/>
            <a:gdLst>
              <a:gd name="T0" fmla="*/ 0 w 5588"/>
              <a:gd name="T1" fmla="*/ 4 h 3604"/>
              <a:gd name="T2" fmla="*/ 336 w 5588"/>
              <a:gd name="T3" fmla="*/ 472 h 3604"/>
              <a:gd name="T4" fmla="*/ 560 w 5588"/>
              <a:gd name="T5" fmla="*/ 656 h 3604"/>
              <a:gd name="T6" fmla="*/ 1312 w 5588"/>
              <a:gd name="T7" fmla="*/ 984 h 3604"/>
              <a:gd name="T8" fmla="*/ 2008 w 5588"/>
              <a:gd name="T9" fmla="*/ 1080 h 3604"/>
              <a:gd name="T10" fmla="*/ 2488 w 5588"/>
              <a:gd name="T11" fmla="*/ 1144 h 3604"/>
              <a:gd name="T12" fmla="*/ 2904 w 5588"/>
              <a:gd name="T13" fmla="*/ 1272 h 3604"/>
              <a:gd name="T14" fmla="*/ 3168 w 5588"/>
              <a:gd name="T15" fmla="*/ 1456 h 3604"/>
              <a:gd name="T16" fmla="*/ 3400 w 5588"/>
              <a:gd name="T17" fmla="*/ 1864 h 3604"/>
              <a:gd name="T18" fmla="*/ 3624 w 5588"/>
              <a:gd name="T19" fmla="*/ 2240 h 3604"/>
              <a:gd name="T20" fmla="*/ 4072 w 5588"/>
              <a:gd name="T21" fmla="*/ 2808 h 3604"/>
              <a:gd name="T22" fmla="*/ 4912 w 5588"/>
              <a:gd name="T23" fmla="*/ 3400 h 3604"/>
              <a:gd name="T24" fmla="*/ 5588 w 5588"/>
              <a:gd name="T25" fmla="*/ 3604 h 3604"/>
              <a:gd name="T26" fmla="*/ 5588 w 5588"/>
              <a:gd name="T27" fmla="*/ 0 h 3604"/>
              <a:gd name="T28" fmla="*/ 0 w 5588"/>
              <a:gd name="T29" fmla="*/ 4 h 3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88" h="3604">
                <a:moveTo>
                  <a:pt x="0" y="4"/>
                </a:moveTo>
                <a:cubicBezTo>
                  <a:pt x="59" y="126"/>
                  <a:pt x="162" y="302"/>
                  <a:pt x="336" y="472"/>
                </a:cubicBezTo>
                <a:cubicBezTo>
                  <a:pt x="358" y="493"/>
                  <a:pt x="437" y="570"/>
                  <a:pt x="560" y="656"/>
                </a:cubicBezTo>
                <a:cubicBezTo>
                  <a:pt x="620" y="698"/>
                  <a:pt x="883" y="877"/>
                  <a:pt x="1312" y="984"/>
                </a:cubicBezTo>
                <a:cubicBezTo>
                  <a:pt x="1484" y="1026"/>
                  <a:pt x="1658" y="1044"/>
                  <a:pt x="2008" y="1080"/>
                </a:cubicBezTo>
                <a:cubicBezTo>
                  <a:pt x="2153" y="1094"/>
                  <a:pt x="2288" y="1105"/>
                  <a:pt x="2488" y="1144"/>
                </a:cubicBezTo>
                <a:cubicBezTo>
                  <a:pt x="2712" y="1187"/>
                  <a:pt x="2817" y="1228"/>
                  <a:pt x="2904" y="1272"/>
                </a:cubicBezTo>
                <a:cubicBezTo>
                  <a:pt x="2976" y="1308"/>
                  <a:pt x="3074" y="1358"/>
                  <a:pt x="3168" y="1456"/>
                </a:cubicBezTo>
                <a:cubicBezTo>
                  <a:pt x="3278" y="1569"/>
                  <a:pt x="3294" y="1657"/>
                  <a:pt x="3400" y="1864"/>
                </a:cubicBezTo>
                <a:cubicBezTo>
                  <a:pt x="3467" y="1995"/>
                  <a:pt x="3521" y="2080"/>
                  <a:pt x="3624" y="2240"/>
                </a:cubicBezTo>
                <a:cubicBezTo>
                  <a:pt x="3688" y="2339"/>
                  <a:pt x="3840" y="2573"/>
                  <a:pt x="4072" y="2808"/>
                </a:cubicBezTo>
                <a:cubicBezTo>
                  <a:pt x="4442" y="3181"/>
                  <a:pt x="4820" y="3358"/>
                  <a:pt x="4912" y="3400"/>
                </a:cubicBezTo>
                <a:cubicBezTo>
                  <a:pt x="5172" y="3517"/>
                  <a:pt x="5409" y="3574"/>
                  <a:pt x="5588" y="3604"/>
                </a:cubicBezTo>
                <a:cubicBezTo>
                  <a:pt x="5588" y="2402"/>
                  <a:pt x="5588" y="1201"/>
                  <a:pt x="5588" y="0"/>
                </a:cubicBezTo>
                <a:cubicBezTo>
                  <a:pt x="3725" y="1"/>
                  <a:pt x="1863" y="2"/>
                  <a:pt x="0" y="4"/>
                </a:cubicBezTo>
                <a:close/>
              </a:path>
            </a:pathLst>
          </a:custGeom>
          <a:solidFill>
            <a:srgbClr val="F5F3FB"/>
          </a:solidFill>
          <a:ln w="1111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9"/>
          <p:cNvSpPr/>
          <p:nvPr/>
        </p:nvSpPr>
        <p:spPr bwMode="auto">
          <a:xfrm rot="5400000">
            <a:off x="5325469" y="-8532"/>
            <a:ext cx="6857997" cy="6875066"/>
          </a:xfrm>
          <a:custGeom>
            <a:avLst/>
            <a:gdLst>
              <a:gd name="T0" fmla="*/ 0 w 4556"/>
              <a:gd name="T1" fmla="*/ 0 h 3600"/>
              <a:gd name="T2" fmla="*/ 210 w 4556"/>
              <a:gd name="T3" fmla="*/ 373 h 3600"/>
              <a:gd name="T4" fmla="*/ 456 w 4556"/>
              <a:gd name="T5" fmla="*/ 541 h 3600"/>
              <a:gd name="T6" fmla="*/ 834 w 4556"/>
              <a:gd name="T7" fmla="*/ 655 h 3600"/>
              <a:gd name="T8" fmla="*/ 1302 w 4556"/>
              <a:gd name="T9" fmla="*/ 721 h 3600"/>
              <a:gd name="T10" fmla="*/ 1704 w 4556"/>
              <a:gd name="T11" fmla="*/ 781 h 3600"/>
              <a:gd name="T12" fmla="*/ 2160 w 4556"/>
              <a:gd name="T13" fmla="*/ 1009 h 3600"/>
              <a:gd name="T14" fmla="*/ 2496 w 4556"/>
              <a:gd name="T15" fmla="*/ 1411 h 3600"/>
              <a:gd name="T16" fmla="*/ 2646 w 4556"/>
              <a:gd name="T17" fmla="*/ 1765 h 3600"/>
              <a:gd name="T18" fmla="*/ 2910 w 4556"/>
              <a:gd name="T19" fmla="*/ 2371 h 3600"/>
              <a:gd name="T20" fmla="*/ 3174 w 4556"/>
              <a:gd name="T21" fmla="*/ 2809 h 3600"/>
              <a:gd name="T22" fmla="*/ 3588 w 4556"/>
              <a:gd name="T23" fmla="*/ 3199 h 3600"/>
              <a:gd name="T24" fmla="*/ 4206 w 4556"/>
              <a:gd name="T25" fmla="*/ 3505 h 3600"/>
              <a:gd name="T26" fmla="*/ 4556 w 4556"/>
              <a:gd name="T27" fmla="*/ 3600 h 3600"/>
              <a:gd name="T28" fmla="*/ 4556 w 4556"/>
              <a:gd name="T29" fmla="*/ 0 h 3600"/>
              <a:gd name="T30" fmla="*/ 0 w 4556"/>
              <a:gd name="T31" fmla="*/ 0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56" h="3600">
                <a:moveTo>
                  <a:pt x="0" y="0"/>
                </a:moveTo>
                <a:cubicBezTo>
                  <a:pt x="25" y="96"/>
                  <a:pt x="81" y="244"/>
                  <a:pt x="210" y="373"/>
                </a:cubicBezTo>
                <a:cubicBezTo>
                  <a:pt x="300" y="462"/>
                  <a:pt x="390" y="508"/>
                  <a:pt x="456" y="541"/>
                </a:cubicBezTo>
                <a:cubicBezTo>
                  <a:pt x="493" y="559"/>
                  <a:pt x="592" y="606"/>
                  <a:pt x="834" y="655"/>
                </a:cubicBezTo>
                <a:cubicBezTo>
                  <a:pt x="955" y="679"/>
                  <a:pt x="998" y="681"/>
                  <a:pt x="1302" y="721"/>
                </a:cubicBezTo>
                <a:cubicBezTo>
                  <a:pt x="1537" y="751"/>
                  <a:pt x="1655" y="767"/>
                  <a:pt x="1704" y="781"/>
                </a:cubicBezTo>
                <a:cubicBezTo>
                  <a:pt x="1956" y="852"/>
                  <a:pt x="2122" y="979"/>
                  <a:pt x="2160" y="1009"/>
                </a:cubicBezTo>
                <a:cubicBezTo>
                  <a:pt x="2348" y="1157"/>
                  <a:pt x="2444" y="1321"/>
                  <a:pt x="2496" y="1411"/>
                </a:cubicBezTo>
                <a:cubicBezTo>
                  <a:pt x="2542" y="1491"/>
                  <a:pt x="2542" y="1507"/>
                  <a:pt x="2646" y="1765"/>
                </a:cubicBezTo>
                <a:cubicBezTo>
                  <a:pt x="2763" y="2054"/>
                  <a:pt x="2822" y="2199"/>
                  <a:pt x="2910" y="2371"/>
                </a:cubicBezTo>
                <a:cubicBezTo>
                  <a:pt x="3001" y="2549"/>
                  <a:pt x="3061" y="2666"/>
                  <a:pt x="3174" y="2809"/>
                </a:cubicBezTo>
                <a:cubicBezTo>
                  <a:pt x="3217" y="2863"/>
                  <a:pt x="3357" y="3034"/>
                  <a:pt x="3588" y="3199"/>
                </a:cubicBezTo>
                <a:cubicBezTo>
                  <a:pt x="3834" y="3374"/>
                  <a:pt x="4057" y="3453"/>
                  <a:pt x="4206" y="3505"/>
                </a:cubicBezTo>
                <a:cubicBezTo>
                  <a:pt x="4346" y="3553"/>
                  <a:pt x="4468" y="3582"/>
                  <a:pt x="4556" y="3600"/>
                </a:cubicBezTo>
                <a:cubicBezTo>
                  <a:pt x="4556" y="2400"/>
                  <a:pt x="4556" y="1200"/>
                  <a:pt x="4556" y="0"/>
                </a:cubicBezTo>
                <a:cubicBezTo>
                  <a:pt x="3037" y="0"/>
                  <a:pt x="1519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1588" y="2304427"/>
            <a:ext cx="6311012" cy="2219268"/>
            <a:chOff x="4871338" y="2519186"/>
            <a:chExt cx="6311012" cy="2219268"/>
          </a:xfrm>
        </p:grpSpPr>
        <p:sp>
          <p:nvSpPr>
            <p:cNvPr id="5" name="矩形 4"/>
            <p:cNvSpPr/>
            <p:nvPr/>
          </p:nvSpPr>
          <p:spPr>
            <a:xfrm>
              <a:off x="48713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年度工作概述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8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21983" y="4168170"/>
              <a:ext cx="5860367" cy="57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同心圆 11"/>
          <p:cNvSpPr/>
          <p:nvPr/>
        </p:nvSpPr>
        <p:spPr>
          <a:xfrm>
            <a:off x="-1702911" y="-1074920"/>
            <a:ext cx="3748963" cy="3748963"/>
          </a:xfrm>
          <a:prstGeom prst="donut">
            <a:avLst/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ŝľïḍê"/>
          <p:cNvGrpSpPr/>
          <p:nvPr/>
        </p:nvGrpSpPr>
        <p:grpSpPr>
          <a:xfrm>
            <a:off x="629225" y="2251339"/>
            <a:ext cx="2715560" cy="2810764"/>
            <a:chOff x="4448815" y="2312243"/>
            <a:chExt cx="2693469" cy="2787899"/>
          </a:xfrm>
        </p:grpSpPr>
        <p:sp>
          <p:nvSpPr>
            <p:cNvPr id="32" name="ïş1iďé"/>
            <p:cNvSpPr/>
            <p:nvPr/>
          </p:nvSpPr>
          <p:spPr>
            <a:xfrm>
              <a:off x="4448815" y="2552879"/>
              <a:ext cx="2547263" cy="2547263"/>
            </a:xfrm>
            <a:prstGeom prst="ellipse">
              <a:avLst/>
            </a:prstGeom>
            <a:noFill/>
            <a:ln>
              <a:solidFill>
                <a:srgbClr val="FC68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î$líḓê"/>
            <p:cNvGrpSpPr/>
            <p:nvPr/>
          </p:nvGrpSpPr>
          <p:grpSpPr>
            <a:xfrm>
              <a:off x="5066162" y="2793828"/>
              <a:ext cx="1603470" cy="1850508"/>
              <a:chOff x="8301914" y="1749233"/>
              <a:chExt cx="2561609" cy="2956261"/>
            </a:xfrm>
          </p:grpSpPr>
          <p:sp>
            <p:nvSpPr>
              <p:cNvPr id="42" name="íšļiḍè"/>
              <p:cNvSpPr/>
              <p:nvPr/>
            </p:nvSpPr>
            <p:spPr>
              <a:xfrm rot="14400000">
                <a:off x="8553658" y="2720980"/>
                <a:ext cx="2370547" cy="427053"/>
              </a:xfrm>
              <a:prstGeom prst="trapezoid">
                <a:avLst>
                  <a:gd name="adj" fmla="val 5836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íś1ïḍê"/>
              <p:cNvSpPr/>
              <p:nvPr/>
            </p:nvSpPr>
            <p:spPr>
              <a:xfrm>
                <a:off x="8492975" y="4010011"/>
                <a:ext cx="2370548" cy="427051"/>
              </a:xfrm>
              <a:prstGeom prst="trapezoid">
                <a:avLst>
                  <a:gd name="adj" fmla="val 58361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ïslïdè"/>
              <p:cNvSpPr/>
              <p:nvPr/>
            </p:nvSpPr>
            <p:spPr>
              <a:xfrm rot="7200000">
                <a:off x="7330167" y="3306694"/>
                <a:ext cx="2370547" cy="427053"/>
              </a:xfrm>
              <a:prstGeom prst="trapezoid">
                <a:avLst>
                  <a:gd name="adj" fmla="val 58361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ïṣḷiḋe"/>
            <p:cNvGrpSpPr/>
            <p:nvPr/>
          </p:nvGrpSpPr>
          <p:grpSpPr>
            <a:xfrm>
              <a:off x="5371847" y="2312243"/>
              <a:ext cx="656438" cy="656442"/>
              <a:chOff x="5371847" y="2312243"/>
              <a:chExt cx="656438" cy="656442"/>
            </a:xfrm>
          </p:grpSpPr>
          <p:sp>
            <p:nvSpPr>
              <p:cNvPr id="40" name="îśḻîḑè"/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ïṡlíḋê"/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îṡḷíḓê"/>
            <p:cNvSpPr/>
            <p:nvPr/>
          </p:nvSpPr>
          <p:spPr>
            <a:xfrm>
              <a:off x="4488645" y="4248265"/>
              <a:ext cx="656438" cy="656442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iṣ1îḓè"/>
            <p:cNvSpPr/>
            <p:nvPr/>
          </p:nvSpPr>
          <p:spPr bwMode="auto">
            <a:xfrm>
              <a:off x="4649504" y="4462282"/>
              <a:ext cx="334722" cy="22840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ïşľïďé"/>
            <p:cNvSpPr/>
            <p:nvPr/>
          </p:nvSpPr>
          <p:spPr>
            <a:xfrm>
              <a:off x="6485846" y="4238969"/>
              <a:ext cx="656438" cy="65644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ïsḻîḓé"/>
            <p:cNvSpPr txBox="1"/>
            <p:nvPr/>
          </p:nvSpPr>
          <p:spPr>
            <a:xfrm>
              <a:off x="4928168" y="3612157"/>
              <a:ext cx="1512168" cy="58477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îŝliḋe"/>
            <p:cNvSpPr/>
            <p:nvPr/>
          </p:nvSpPr>
          <p:spPr bwMode="auto">
            <a:xfrm>
              <a:off x="6646705" y="4400049"/>
              <a:ext cx="334722" cy="334282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00390" y="2006595"/>
            <a:ext cx="7120397" cy="622767"/>
            <a:chOff x="3600390" y="2006595"/>
            <a:chExt cx="7120397" cy="622767"/>
          </a:xfrm>
        </p:grpSpPr>
        <p:cxnSp>
          <p:nvCxnSpPr>
            <p:cNvPr id="5" name="直接连接符 4"/>
            <p:cNvCxnSpPr>
              <a:stCxn id="30" idx="0"/>
              <a:endCxn id="22" idx="0"/>
            </p:cNvCxnSpPr>
            <p:nvPr/>
          </p:nvCxnSpPr>
          <p:spPr>
            <a:xfrm>
              <a:off x="4042568" y="2106123"/>
              <a:ext cx="6236040" cy="0"/>
            </a:xfrm>
            <a:prstGeom prst="line">
              <a:avLst/>
            </a:prstGeom>
            <a:ln w="3175" cap="rnd">
              <a:solidFill>
                <a:srgbClr val="FC684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iṣliḋe"/>
            <p:cNvGrpSpPr/>
            <p:nvPr/>
          </p:nvGrpSpPr>
          <p:grpSpPr>
            <a:xfrm>
              <a:off x="3600390" y="2006595"/>
              <a:ext cx="884357" cy="622767"/>
              <a:chOff x="767408" y="4221088"/>
              <a:chExt cx="877163" cy="617701"/>
            </a:xfrm>
          </p:grpSpPr>
          <p:sp>
            <p:nvSpPr>
              <p:cNvPr id="30" name="iş1íde"/>
              <p:cNvSpPr/>
              <p:nvPr/>
            </p:nvSpPr>
            <p:spPr>
              <a:xfrm>
                <a:off x="110727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40" marR="40640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íṥľíḑè"/>
              <p:cNvSpPr txBox="1"/>
              <p:nvPr/>
            </p:nvSpPr>
            <p:spPr>
              <a:xfrm>
                <a:off x="76740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s1ïḑè"/>
            <p:cNvGrpSpPr/>
            <p:nvPr/>
          </p:nvGrpSpPr>
          <p:grpSpPr>
            <a:xfrm>
              <a:off x="5159400" y="2006595"/>
              <a:ext cx="884357" cy="622767"/>
              <a:chOff x="2030118" y="4221088"/>
              <a:chExt cx="877163" cy="617701"/>
            </a:xfrm>
          </p:grpSpPr>
          <p:sp>
            <p:nvSpPr>
              <p:cNvPr id="28" name="íṧļíďé"/>
              <p:cNvSpPr/>
              <p:nvPr/>
            </p:nvSpPr>
            <p:spPr>
              <a:xfrm>
                <a:off x="236998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4730B7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40" marR="40640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ïSľîḑe"/>
              <p:cNvSpPr txBox="1"/>
              <p:nvPr/>
            </p:nvSpPr>
            <p:spPr>
              <a:xfrm>
                <a:off x="203011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íSľiḋê"/>
            <p:cNvGrpSpPr/>
            <p:nvPr/>
          </p:nvGrpSpPr>
          <p:grpSpPr>
            <a:xfrm>
              <a:off x="6718411" y="2006595"/>
              <a:ext cx="884357" cy="622767"/>
              <a:chOff x="3292828" y="4221088"/>
              <a:chExt cx="877163" cy="617701"/>
            </a:xfrm>
          </p:grpSpPr>
          <p:sp>
            <p:nvSpPr>
              <p:cNvPr id="26" name="ïsļiḓê"/>
              <p:cNvSpPr/>
              <p:nvPr/>
            </p:nvSpPr>
            <p:spPr>
              <a:xfrm>
                <a:off x="363269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C6841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40" marR="40640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íşliḑé"/>
              <p:cNvSpPr txBox="1"/>
              <p:nvPr/>
            </p:nvSpPr>
            <p:spPr>
              <a:xfrm>
                <a:off x="329282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ŝḻidê"/>
            <p:cNvGrpSpPr/>
            <p:nvPr/>
          </p:nvGrpSpPr>
          <p:grpSpPr>
            <a:xfrm>
              <a:off x="8277421" y="2006595"/>
              <a:ext cx="884357" cy="622767"/>
              <a:chOff x="4555538" y="4221088"/>
              <a:chExt cx="877163" cy="617701"/>
            </a:xfrm>
          </p:grpSpPr>
          <p:sp>
            <p:nvSpPr>
              <p:cNvPr id="24" name="íṩḷíḑè"/>
              <p:cNvSpPr/>
              <p:nvPr/>
            </p:nvSpPr>
            <p:spPr>
              <a:xfrm>
                <a:off x="489540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4730B7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40" marR="40640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iṡļîḋê"/>
              <p:cNvSpPr txBox="1"/>
              <p:nvPr/>
            </p:nvSpPr>
            <p:spPr>
              <a:xfrm>
                <a:off x="455553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íŝ1ïdé"/>
            <p:cNvGrpSpPr/>
            <p:nvPr/>
          </p:nvGrpSpPr>
          <p:grpSpPr>
            <a:xfrm>
              <a:off x="9836430" y="2006595"/>
              <a:ext cx="884357" cy="622767"/>
              <a:chOff x="4994119" y="4221088"/>
              <a:chExt cx="877163" cy="617701"/>
            </a:xfrm>
          </p:grpSpPr>
          <p:sp>
            <p:nvSpPr>
              <p:cNvPr id="22" name="i$ḻîḋè"/>
              <p:cNvSpPr/>
              <p:nvPr/>
            </p:nvSpPr>
            <p:spPr>
              <a:xfrm>
                <a:off x="5333982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40" marR="40640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îślïḑê"/>
              <p:cNvSpPr txBox="1"/>
              <p:nvPr/>
            </p:nvSpPr>
            <p:spPr>
              <a:xfrm>
                <a:off x="4994119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îṡlîḓè"/>
          <p:cNvGrpSpPr/>
          <p:nvPr/>
        </p:nvGrpSpPr>
        <p:grpSpPr>
          <a:xfrm>
            <a:off x="3635503" y="3484895"/>
            <a:ext cx="2568336" cy="1832019"/>
            <a:chOff x="1687706" y="1268760"/>
            <a:chExt cx="2904208" cy="1817116"/>
          </a:xfrm>
        </p:grpSpPr>
        <p:sp>
          <p:nvSpPr>
            <p:cNvPr id="20" name="í$ḷíďé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0000" tIns="46800" rIns="90000" bIns="46800" anchor="t">
              <a:normAutofit/>
            </a:bodyPr>
            <a:lstStyle/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iṡlïďè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iṣľíďè"/>
          <p:cNvGrpSpPr/>
          <p:nvPr/>
        </p:nvGrpSpPr>
        <p:grpSpPr>
          <a:xfrm>
            <a:off x="6314971" y="3484895"/>
            <a:ext cx="2568336" cy="1832019"/>
            <a:chOff x="1687706" y="1268760"/>
            <a:chExt cx="2904208" cy="1817116"/>
          </a:xfrm>
        </p:grpSpPr>
        <p:sp>
          <p:nvSpPr>
            <p:cNvPr id="18" name="ïṥľiḑè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0000" tIns="46800" rIns="90000" bIns="46800" anchor="t">
              <a:normAutofit/>
            </a:bodyPr>
            <a:lstStyle/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îśḻîďé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ïšļïďé"/>
          <p:cNvGrpSpPr/>
          <p:nvPr/>
        </p:nvGrpSpPr>
        <p:grpSpPr>
          <a:xfrm>
            <a:off x="8994440" y="3484895"/>
            <a:ext cx="2568336" cy="1832019"/>
            <a:chOff x="1687706" y="1268760"/>
            <a:chExt cx="2904208" cy="1817116"/>
          </a:xfrm>
        </p:grpSpPr>
        <p:sp>
          <p:nvSpPr>
            <p:cNvPr id="16" name="išļiḍè"/>
            <p:cNvSpPr/>
            <p:nvPr/>
          </p:nvSpPr>
          <p:spPr>
            <a:xfrm>
              <a:off x="1687706" y="1800988"/>
              <a:ext cx="2904208" cy="128488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0000" tIns="46800" rIns="90000" bIns="46800" anchor="t">
              <a:normAutofit/>
            </a:bodyPr>
            <a:lstStyle/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endParaRPr lang="zh-CN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marL="228600" indent="-22860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 algn="l"/>
                </a:tabLst>
                <a:defRPr/>
              </a:pPr>
              <a:r>
                <a: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en-US" altLang="zh-CN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íṣḻïdè"/>
            <p:cNvSpPr txBox="1"/>
            <p:nvPr/>
          </p:nvSpPr>
          <p:spPr bwMode="auto">
            <a:xfrm>
              <a:off x="1687706" y="1268760"/>
              <a:ext cx="2904208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155823" y="3722967"/>
            <a:ext cx="0" cy="133913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854300" y="3722967"/>
            <a:ext cx="0" cy="133913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46" name="文本框 45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年度工作概述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同心圆 47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 dir="out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a16b6f-8e63-464e-88e4-f0fb6084a1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27091" y="1840987"/>
            <a:ext cx="9537818" cy="3823144"/>
            <a:chOff x="952844" y="1461493"/>
            <a:chExt cx="10280675" cy="412091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1229285" y="3200515"/>
              <a:ext cx="0" cy="10462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952844" y="1461493"/>
              <a:ext cx="3016" cy="2794493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2941679" y="1461493"/>
              <a:ext cx="12053" cy="2794493"/>
            </a:xfrm>
            <a:prstGeom prst="line">
              <a:avLst/>
            </a:prstGeom>
            <a:ln>
              <a:solidFill>
                <a:srgbClr val="4730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5042810" y="2260111"/>
              <a:ext cx="9957" cy="1995876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144118" y="2662764"/>
              <a:ext cx="1" cy="1631271"/>
            </a:xfrm>
            <a:prstGeom prst="line">
              <a:avLst/>
            </a:prstGeom>
            <a:ln>
              <a:solidFill>
                <a:srgbClr val="4730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9239619" y="3143194"/>
              <a:ext cx="0" cy="1150841"/>
            </a:xfrm>
            <a:prstGeom prst="line">
              <a:avLst/>
            </a:prstGeom>
            <a:ln>
              <a:solidFill>
                <a:srgbClr val="FC68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šľïdé"/>
            <p:cNvSpPr/>
            <p:nvPr/>
          </p:nvSpPr>
          <p:spPr>
            <a:xfrm>
              <a:off x="955859" y="4091895"/>
              <a:ext cx="3386493" cy="230909"/>
            </a:xfrm>
            <a:prstGeom prst="rect">
              <a:avLst/>
            </a:prstGeom>
            <a:solidFill>
              <a:srgbClr val="FC6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şļîḑé"/>
            <p:cNvSpPr/>
            <p:nvPr/>
          </p:nvSpPr>
          <p:spPr>
            <a:xfrm>
              <a:off x="4401442" y="4091895"/>
              <a:ext cx="3386493" cy="230909"/>
            </a:xfrm>
            <a:prstGeom prst="rect">
              <a:avLst/>
            </a:prstGeom>
            <a:solidFill>
              <a:srgbClr val="473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ïsḻíḋe"/>
            <p:cNvSpPr/>
            <p:nvPr/>
          </p:nvSpPr>
          <p:spPr>
            <a:xfrm>
              <a:off x="7851643" y="4091895"/>
              <a:ext cx="3381876" cy="230909"/>
            </a:xfrm>
            <a:prstGeom prst="rect">
              <a:avLst/>
            </a:prstGeom>
            <a:solidFill>
              <a:srgbClr val="FC6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iṧliďé"/>
            <p:cNvSpPr/>
            <p:nvPr/>
          </p:nvSpPr>
          <p:spPr>
            <a:xfrm>
              <a:off x="952844" y="1461493"/>
              <a:ext cx="2493080" cy="30109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4" name="íṣḷîḍe"/>
            <p:cNvSpPr/>
            <p:nvPr/>
          </p:nvSpPr>
          <p:spPr>
            <a:xfrm>
              <a:off x="2490845" y="1845122"/>
              <a:ext cx="1979555" cy="301091"/>
            </a:xfrm>
            <a:prstGeom prst="homePlate">
              <a:avLst/>
            </a:prstGeom>
            <a:solidFill>
              <a:srgbClr val="473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5" name="iṣḷíḍè"/>
            <p:cNvSpPr/>
            <p:nvPr/>
          </p:nvSpPr>
          <p:spPr>
            <a:xfrm>
              <a:off x="2490845" y="2260110"/>
              <a:ext cx="4653273" cy="301091"/>
            </a:xfrm>
            <a:prstGeom prst="homePlate">
              <a:avLst/>
            </a:prstGeom>
            <a:solidFill>
              <a:srgbClr val="FC6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6" name="íṧlîḍê"/>
            <p:cNvSpPr/>
            <p:nvPr/>
          </p:nvSpPr>
          <p:spPr>
            <a:xfrm>
              <a:off x="4586346" y="2662764"/>
              <a:ext cx="3785495" cy="301091"/>
            </a:xfrm>
            <a:prstGeom prst="homePlate">
              <a:avLst/>
            </a:prstGeom>
            <a:solidFill>
              <a:srgbClr val="473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7" name="îṣ1ïḋé"/>
            <p:cNvSpPr/>
            <p:nvPr/>
          </p:nvSpPr>
          <p:spPr>
            <a:xfrm>
              <a:off x="6908603" y="3049446"/>
              <a:ext cx="4324916" cy="301091"/>
            </a:xfrm>
            <a:prstGeom prst="homePlate">
              <a:avLst/>
            </a:prstGeom>
            <a:solidFill>
              <a:srgbClr val="FC6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grpSp>
          <p:nvGrpSpPr>
            <p:cNvPr id="18" name="îṣḷíďè"/>
            <p:cNvGrpSpPr/>
            <p:nvPr/>
          </p:nvGrpSpPr>
          <p:grpSpPr>
            <a:xfrm>
              <a:off x="952844" y="4725144"/>
              <a:ext cx="10272208" cy="857260"/>
              <a:chOff x="1446648" y="4640705"/>
              <a:chExt cx="6936851" cy="857260"/>
            </a:xfrm>
          </p:grpSpPr>
          <p:sp>
            <p:nvSpPr>
              <p:cNvPr id="19" name="íṥļíḓe"/>
              <p:cNvSpPr txBox="1"/>
              <p:nvPr/>
            </p:nvSpPr>
            <p:spPr bwMode="auto">
              <a:xfrm>
                <a:off x="1446648" y="4640705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$ḻîḍè"/>
              <p:cNvSpPr txBox="1"/>
              <p:nvPr/>
            </p:nvSpPr>
            <p:spPr bwMode="auto">
              <a:xfrm>
                <a:off x="1446648" y="4923735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ïšļíḍe"/>
              <p:cNvSpPr txBox="1"/>
              <p:nvPr/>
            </p:nvSpPr>
            <p:spPr bwMode="auto">
              <a:xfrm>
                <a:off x="3808502" y="4640705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ïṥļîďé"/>
              <p:cNvSpPr txBox="1"/>
              <p:nvPr/>
            </p:nvSpPr>
            <p:spPr bwMode="auto">
              <a:xfrm>
                <a:off x="3808502" y="4923735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ïśľíḍè"/>
              <p:cNvSpPr txBox="1"/>
              <p:nvPr/>
            </p:nvSpPr>
            <p:spPr bwMode="auto">
              <a:xfrm>
                <a:off x="6170356" y="4640705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îṥlidê"/>
              <p:cNvSpPr txBox="1"/>
              <p:nvPr/>
            </p:nvSpPr>
            <p:spPr bwMode="auto">
              <a:xfrm>
                <a:off x="6170356" y="4923735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26" name="文本框 25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年度工作概述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同心圆 27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500">
        <p14:flip dir="r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8711b99-5076-42ab-8052-9c6e5b89f4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32852" y="1767485"/>
            <a:ext cx="10326297" cy="4110823"/>
            <a:chOff x="365149" y="1308654"/>
            <a:chExt cx="11349397" cy="4518112"/>
          </a:xfrm>
        </p:grpSpPr>
        <p:sp>
          <p:nvSpPr>
            <p:cNvPr id="4" name="isḻîďé"/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rgbClr val="4730B7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îṣ1iḑê"/>
            <p:cNvGrpSpPr/>
            <p:nvPr/>
          </p:nvGrpSpPr>
          <p:grpSpPr>
            <a:xfrm>
              <a:off x="365149" y="1308654"/>
              <a:ext cx="11349397" cy="4240693"/>
              <a:chOff x="365149" y="1586073"/>
              <a:chExt cx="11349397" cy="4240693"/>
            </a:xfrm>
          </p:grpSpPr>
          <p:sp>
            <p:nvSpPr>
              <p:cNvPr id="6" name="íṥḷiḋe"/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isḻïḍè"/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îṥľîḋe"/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rgbClr val="4730B7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ïśḷíḓè"/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rgbClr val="FC684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ïṡḷíde"/>
              <p:cNvSpPr/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îṡḷîďè"/>
              <p:cNvSpPr/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ï$ḻïḓê"/>
              <p:cNvSpPr txBox="1"/>
              <p:nvPr/>
            </p:nvSpPr>
            <p:spPr bwMode="auto">
              <a:xfrm>
                <a:off x="5320657" y="3404718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ïṥ1iḓê"/>
              <p:cNvGrpSpPr/>
              <p:nvPr/>
            </p:nvGrpSpPr>
            <p:grpSpPr>
              <a:xfrm>
                <a:off x="365149" y="2531716"/>
                <a:ext cx="2935893" cy="2474119"/>
                <a:chOff x="8328246" y="1667621"/>
                <a:chExt cx="2198694" cy="2474119"/>
              </a:xfrm>
            </p:grpSpPr>
            <p:sp>
              <p:nvSpPr>
                <p:cNvPr id="19" name="íś1íḓè"/>
                <p:cNvSpPr txBox="1"/>
                <p:nvPr/>
              </p:nvSpPr>
              <p:spPr>
                <a:xfrm>
                  <a:off x="8328247" y="3134749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ïṩḻïďé"/>
                <p:cNvSpPr txBox="1"/>
                <p:nvPr/>
              </p:nvSpPr>
              <p:spPr>
                <a:xfrm>
                  <a:off x="8328246" y="3522974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sḷíḋê"/>
                <p:cNvSpPr txBox="1"/>
                <p:nvPr/>
              </p:nvSpPr>
              <p:spPr>
                <a:xfrm>
                  <a:off x="8328247" y="16676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íšḻîḋê"/>
                <p:cNvSpPr txBox="1"/>
                <p:nvPr/>
              </p:nvSpPr>
              <p:spPr>
                <a:xfrm>
                  <a:off x="8328246" y="20558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ïšḷïḑe"/>
              <p:cNvGrpSpPr/>
              <p:nvPr/>
            </p:nvGrpSpPr>
            <p:grpSpPr>
              <a:xfrm>
                <a:off x="8890959" y="2531716"/>
                <a:ext cx="2823587" cy="2474119"/>
                <a:chOff x="1197898" y="1894293"/>
                <a:chExt cx="2198693" cy="2474119"/>
              </a:xfrm>
            </p:grpSpPr>
            <p:sp>
              <p:nvSpPr>
                <p:cNvPr id="15" name="îšļiḑê"/>
                <p:cNvSpPr txBox="1"/>
                <p:nvPr/>
              </p:nvSpPr>
              <p:spPr>
                <a:xfrm>
                  <a:off x="1197898" y="33614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išļïdé"/>
                <p:cNvSpPr txBox="1"/>
                <p:nvPr/>
              </p:nvSpPr>
              <p:spPr>
                <a:xfrm>
                  <a:off x="1197898" y="37496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íŝļíḋé"/>
                <p:cNvSpPr txBox="1"/>
                <p:nvPr/>
              </p:nvSpPr>
              <p:spPr>
                <a:xfrm>
                  <a:off x="1197898" y="1894293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íšľiḓê"/>
                <p:cNvSpPr txBox="1"/>
                <p:nvPr/>
              </p:nvSpPr>
              <p:spPr>
                <a:xfrm>
                  <a:off x="1197898" y="2282518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05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3" name="组合 22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24" name="文本框 23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年度工作概述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同心圆 25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8773" y="66409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500">
        <p:checker/>
      </p:transition>
    </mc:Choice>
    <mc:Fallback>
      <p:transition spd="slow" advTm="2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 flipH="1" flipV="1">
            <a:off x="-647701" y="-381000"/>
            <a:ext cx="7785276" cy="7239000"/>
          </a:xfrm>
          <a:custGeom>
            <a:avLst/>
            <a:gdLst>
              <a:gd name="T0" fmla="*/ 0 w 5588"/>
              <a:gd name="T1" fmla="*/ 4 h 3604"/>
              <a:gd name="T2" fmla="*/ 336 w 5588"/>
              <a:gd name="T3" fmla="*/ 472 h 3604"/>
              <a:gd name="T4" fmla="*/ 560 w 5588"/>
              <a:gd name="T5" fmla="*/ 656 h 3604"/>
              <a:gd name="T6" fmla="*/ 1312 w 5588"/>
              <a:gd name="T7" fmla="*/ 984 h 3604"/>
              <a:gd name="T8" fmla="*/ 2008 w 5588"/>
              <a:gd name="T9" fmla="*/ 1080 h 3604"/>
              <a:gd name="T10" fmla="*/ 2488 w 5588"/>
              <a:gd name="T11" fmla="*/ 1144 h 3604"/>
              <a:gd name="T12" fmla="*/ 2904 w 5588"/>
              <a:gd name="T13" fmla="*/ 1272 h 3604"/>
              <a:gd name="T14" fmla="*/ 3168 w 5588"/>
              <a:gd name="T15" fmla="*/ 1456 h 3604"/>
              <a:gd name="T16" fmla="*/ 3400 w 5588"/>
              <a:gd name="T17" fmla="*/ 1864 h 3604"/>
              <a:gd name="T18" fmla="*/ 3624 w 5588"/>
              <a:gd name="T19" fmla="*/ 2240 h 3604"/>
              <a:gd name="T20" fmla="*/ 4072 w 5588"/>
              <a:gd name="T21" fmla="*/ 2808 h 3604"/>
              <a:gd name="T22" fmla="*/ 4912 w 5588"/>
              <a:gd name="T23" fmla="*/ 3400 h 3604"/>
              <a:gd name="T24" fmla="*/ 5588 w 5588"/>
              <a:gd name="T25" fmla="*/ 3604 h 3604"/>
              <a:gd name="T26" fmla="*/ 5588 w 5588"/>
              <a:gd name="T27" fmla="*/ 0 h 3604"/>
              <a:gd name="T28" fmla="*/ 0 w 5588"/>
              <a:gd name="T29" fmla="*/ 4 h 3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88" h="3604">
                <a:moveTo>
                  <a:pt x="0" y="4"/>
                </a:moveTo>
                <a:cubicBezTo>
                  <a:pt x="59" y="126"/>
                  <a:pt x="162" y="302"/>
                  <a:pt x="336" y="472"/>
                </a:cubicBezTo>
                <a:cubicBezTo>
                  <a:pt x="358" y="493"/>
                  <a:pt x="437" y="570"/>
                  <a:pt x="560" y="656"/>
                </a:cubicBezTo>
                <a:cubicBezTo>
                  <a:pt x="620" y="698"/>
                  <a:pt x="883" y="877"/>
                  <a:pt x="1312" y="984"/>
                </a:cubicBezTo>
                <a:cubicBezTo>
                  <a:pt x="1484" y="1026"/>
                  <a:pt x="1658" y="1044"/>
                  <a:pt x="2008" y="1080"/>
                </a:cubicBezTo>
                <a:cubicBezTo>
                  <a:pt x="2153" y="1094"/>
                  <a:pt x="2288" y="1105"/>
                  <a:pt x="2488" y="1144"/>
                </a:cubicBezTo>
                <a:cubicBezTo>
                  <a:pt x="2712" y="1187"/>
                  <a:pt x="2817" y="1228"/>
                  <a:pt x="2904" y="1272"/>
                </a:cubicBezTo>
                <a:cubicBezTo>
                  <a:pt x="2976" y="1308"/>
                  <a:pt x="3074" y="1358"/>
                  <a:pt x="3168" y="1456"/>
                </a:cubicBezTo>
                <a:cubicBezTo>
                  <a:pt x="3278" y="1569"/>
                  <a:pt x="3294" y="1657"/>
                  <a:pt x="3400" y="1864"/>
                </a:cubicBezTo>
                <a:cubicBezTo>
                  <a:pt x="3467" y="1995"/>
                  <a:pt x="3521" y="2080"/>
                  <a:pt x="3624" y="2240"/>
                </a:cubicBezTo>
                <a:cubicBezTo>
                  <a:pt x="3688" y="2339"/>
                  <a:pt x="3840" y="2573"/>
                  <a:pt x="4072" y="2808"/>
                </a:cubicBezTo>
                <a:cubicBezTo>
                  <a:pt x="4442" y="3181"/>
                  <a:pt x="4820" y="3358"/>
                  <a:pt x="4912" y="3400"/>
                </a:cubicBezTo>
                <a:cubicBezTo>
                  <a:pt x="5172" y="3517"/>
                  <a:pt x="5409" y="3574"/>
                  <a:pt x="5588" y="3604"/>
                </a:cubicBezTo>
                <a:cubicBezTo>
                  <a:pt x="5588" y="2402"/>
                  <a:pt x="5588" y="1201"/>
                  <a:pt x="5588" y="0"/>
                </a:cubicBezTo>
                <a:cubicBezTo>
                  <a:pt x="3725" y="1"/>
                  <a:pt x="1863" y="2"/>
                  <a:pt x="0" y="4"/>
                </a:cubicBezTo>
                <a:close/>
              </a:path>
            </a:pathLst>
          </a:custGeom>
          <a:solidFill>
            <a:srgbClr val="F5F3FB"/>
          </a:solidFill>
          <a:ln w="1111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9"/>
          <p:cNvSpPr/>
          <p:nvPr/>
        </p:nvSpPr>
        <p:spPr bwMode="auto">
          <a:xfrm rot="10800000">
            <a:off x="0" y="61628"/>
            <a:ext cx="6857997" cy="6875066"/>
          </a:xfrm>
          <a:custGeom>
            <a:avLst/>
            <a:gdLst>
              <a:gd name="T0" fmla="*/ 0 w 4556"/>
              <a:gd name="T1" fmla="*/ 0 h 3600"/>
              <a:gd name="T2" fmla="*/ 210 w 4556"/>
              <a:gd name="T3" fmla="*/ 373 h 3600"/>
              <a:gd name="T4" fmla="*/ 456 w 4556"/>
              <a:gd name="T5" fmla="*/ 541 h 3600"/>
              <a:gd name="T6" fmla="*/ 834 w 4556"/>
              <a:gd name="T7" fmla="*/ 655 h 3600"/>
              <a:gd name="T8" fmla="*/ 1302 w 4556"/>
              <a:gd name="T9" fmla="*/ 721 h 3600"/>
              <a:gd name="T10" fmla="*/ 1704 w 4556"/>
              <a:gd name="T11" fmla="*/ 781 h 3600"/>
              <a:gd name="T12" fmla="*/ 2160 w 4556"/>
              <a:gd name="T13" fmla="*/ 1009 h 3600"/>
              <a:gd name="T14" fmla="*/ 2496 w 4556"/>
              <a:gd name="T15" fmla="*/ 1411 h 3600"/>
              <a:gd name="T16" fmla="*/ 2646 w 4556"/>
              <a:gd name="T17" fmla="*/ 1765 h 3600"/>
              <a:gd name="T18" fmla="*/ 2910 w 4556"/>
              <a:gd name="T19" fmla="*/ 2371 h 3600"/>
              <a:gd name="T20" fmla="*/ 3174 w 4556"/>
              <a:gd name="T21" fmla="*/ 2809 h 3600"/>
              <a:gd name="T22" fmla="*/ 3588 w 4556"/>
              <a:gd name="T23" fmla="*/ 3199 h 3600"/>
              <a:gd name="T24" fmla="*/ 4206 w 4556"/>
              <a:gd name="T25" fmla="*/ 3505 h 3600"/>
              <a:gd name="T26" fmla="*/ 4556 w 4556"/>
              <a:gd name="T27" fmla="*/ 3600 h 3600"/>
              <a:gd name="T28" fmla="*/ 4556 w 4556"/>
              <a:gd name="T29" fmla="*/ 0 h 3600"/>
              <a:gd name="T30" fmla="*/ 0 w 4556"/>
              <a:gd name="T31" fmla="*/ 0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56" h="3600">
                <a:moveTo>
                  <a:pt x="0" y="0"/>
                </a:moveTo>
                <a:cubicBezTo>
                  <a:pt x="25" y="96"/>
                  <a:pt x="81" y="244"/>
                  <a:pt x="210" y="373"/>
                </a:cubicBezTo>
                <a:cubicBezTo>
                  <a:pt x="300" y="462"/>
                  <a:pt x="390" y="508"/>
                  <a:pt x="456" y="541"/>
                </a:cubicBezTo>
                <a:cubicBezTo>
                  <a:pt x="493" y="559"/>
                  <a:pt x="592" y="606"/>
                  <a:pt x="834" y="655"/>
                </a:cubicBezTo>
                <a:cubicBezTo>
                  <a:pt x="955" y="679"/>
                  <a:pt x="998" y="681"/>
                  <a:pt x="1302" y="721"/>
                </a:cubicBezTo>
                <a:cubicBezTo>
                  <a:pt x="1537" y="751"/>
                  <a:pt x="1655" y="767"/>
                  <a:pt x="1704" y="781"/>
                </a:cubicBezTo>
                <a:cubicBezTo>
                  <a:pt x="1956" y="852"/>
                  <a:pt x="2122" y="979"/>
                  <a:pt x="2160" y="1009"/>
                </a:cubicBezTo>
                <a:cubicBezTo>
                  <a:pt x="2348" y="1157"/>
                  <a:pt x="2444" y="1321"/>
                  <a:pt x="2496" y="1411"/>
                </a:cubicBezTo>
                <a:cubicBezTo>
                  <a:pt x="2542" y="1491"/>
                  <a:pt x="2542" y="1507"/>
                  <a:pt x="2646" y="1765"/>
                </a:cubicBezTo>
                <a:cubicBezTo>
                  <a:pt x="2763" y="2054"/>
                  <a:pt x="2822" y="2199"/>
                  <a:pt x="2910" y="2371"/>
                </a:cubicBezTo>
                <a:cubicBezTo>
                  <a:pt x="3001" y="2549"/>
                  <a:pt x="3061" y="2666"/>
                  <a:pt x="3174" y="2809"/>
                </a:cubicBezTo>
                <a:cubicBezTo>
                  <a:pt x="3217" y="2863"/>
                  <a:pt x="3357" y="3034"/>
                  <a:pt x="3588" y="3199"/>
                </a:cubicBezTo>
                <a:cubicBezTo>
                  <a:pt x="3834" y="3374"/>
                  <a:pt x="4057" y="3453"/>
                  <a:pt x="4206" y="3505"/>
                </a:cubicBezTo>
                <a:cubicBezTo>
                  <a:pt x="4346" y="3553"/>
                  <a:pt x="4468" y="3582"/>
                  <a:pt x="4556" y="3600"/>
                </a:cubicBezTo>
                <a:cubicBezTo>
                  <a:pt x="4556" y="2400"/>
                  <a:pt x="4556" y="1200"/>
                  <a:pt x="4556" y="0"/>
                </a:cubicBezTo>
                <a:cubicBezTo>
                  <a:pt x="3037" y="0"/>
                  <a:pt x="1519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3323B1"/>
              </a:gs>
              <a:gs pos="38000">
                <a:srgbClr val="613EC2"/>
              </a:gs>
              <a:gs pos="18000">
                <a:srgbClr val="4F35B9"/>
              </a:gs>
              <a:gs pos="67000">
                <a:srgbClr val="9456D4"/>
              </a:gs>
              <a:gs pos="100000">
                <a:srgbClr val="A561DC"/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6888" y="2304427"/>
            <a:ext cx="6311012" cy="2219268"/>
            <a:chOff x="4871338" y="2519186"/>
            <a:chExt cx="6311012" cy="2219268"/>
          </a:xfrm>
        </p:grpSpPr>
        <p:sp>
          <p:nvSpPr>
            <p:cNvPr id="5" name="矩形 4"/>
            <p:cNvSpPr/>
            <p:nvPr/>
          </p:nvSpPr>
          <p:spPr>
            <a:xfrm>
              <a:off x="4871338" y="2519186"/>
              <a:ext cx="4468623" cy="6771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工作完成情况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21983" y="3344588"/>
              <a:ext cx="3061581" cy="743744"/>
              <a:chOff x="5664883" y="3248360"/>
              <a:chExt cx="3061581" cy="743744"/>
            </a:xfrm>
          </p:grpSpPr>
          <p:sp>
            <p:nvSpPr>
              <p:cNvPr id="8" name="TextBox 11"/>
              <p:cNvSpPr txBox="1"/>
              <p:nvPr/>
            </p:nvSpPr>
            <p:spPr>
              <a:xfrm>
                <a:off x="5664883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TextBox 11"/>
              <p:cNvSpPr txBox="1"/>
              <p:nvPr/>
            </p:nvSpPr>
            <p:spPr>
              <a:xfrm>
                <a:off x="7214512" y="3248360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11"/>
              <p:cNvSpPr txBox="1"/>
              <p:nvPr/>
            </p:nvSpPr>
            <p:spPr>
              <a:xfrm>
                <a:off x="5664883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7214510" y="3622772"/>
                <a:ext cx="1511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71450" lvl="1" indent="-171450"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321983" y="4168170"/>
              <a:ext cx="5860367" cy="57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Lorem dolor sit Lorem ipsum dolor sit amet,consectetur. </a:t>
              </a:r>
              <a:endParaRPr lang="en-US" altLang="zh-CN" sz="11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同心圆 12"/>
          <p:cNvSpPr/>
          <p:nvPr/>
        </p:nvSpPr>
        <p:spPr>
          <a:xfrm>
            <a:off x="10317518" y="-1444536"/>
            <a:ext cx="3748963" cy="3748963"/>
          </a:xfrm>
          <a:prstGeom prst="donut">
            <a:avLst/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500">
        <p:checker dir="vert"/>
      </p:transition>
    </mc:Choice>
    <mc:Fallback>
      <p:transition spd="slow" advTm="250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1c40990-ab7b-4dbc-b8c0-7d1003f969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9265" y="1593523"/>
            <a:ext cx="10233470" cy="4199485"/>
            <a:chOff x="809668" y="1397635"/>
            <a:chExt cx="10710820" cy="4395374"/>
          </a:xfrm>
        </p:grpSpPr>
        <p:grpSp>
          <p:nvGrpSpPr>
            <p:cNvPr id="4" name="îṣľïḍé"/>
            <p:cNvGrpSpPr/>
            <p:nvPr/>
          </p:nvGrpSpPr>
          <p:grpSpPr>
            <a:xfrm>
              <a:off x="4806469" y="2649114"/>
              <a:ext cx="2579063" cy="2579252"/>
              <a:chOff x="3282469" y="1505968"/>
              <a:chExt cx="2579063" cy="2579252"/>
            </a:xfrm>
          </p:grpSpPr>
          <p:sp>
            <p:nvSpPr>
              <p:cNvPr id="25" name="íṩḻíďè"/>
              <p:cNvSpPr/>
              <p:nvPr/>
            </p:nvSpPr>
            <p:spPr>
              <a:xfrm rot="4368884">
                <a:off x="3716115" y="1245686"/>
                <a:ext cx="971203" cy="1838495"/>
              </a:xfrm>
              <a:custGeom>
                <a:avLst/>
                <a:gdLst>
                  <a:gd name="connsiteX0" fmla="*/ 0 w 720080"/>
                  <a:gd name="connsiteY0" fmla="*/ 2808312 h 3168352"/>
                  <a:gd name="connsiteX1" fmla="*/ 180020 w 720080"/>
                  <a:gd name="connsiteY1" fmla="*/ 2808312 h 3168352"/>
                  <a:gd name="connsiteX2" fmla="*/ 180020 w 720080"/>
                  <a:gd name="connsiteY2" fmla="*/ 0 h 3168352"/>
                  <a:gd name="connsiteX3" fmla="*/ 540060 w 720080"/>
                  <a:gd name="connsiteY3" fmla="*/ 0 h 3168352"/>
                  <a:gd name="connsiteX4" fmla="*/ 540060 w 720080"/>
                  <a:gd name="connsiteY4" fmla="*/ 2808312 h 3168352"/>
                  <a:gd name="connsiteX5" fmla="*/ 720080 w 720080"/>
                  <a:gd name="connsiteY5" fmla="*/ 2808312 h 3168352"/>
                  <a:gd name="connsiteX6" fmla="*/ 360040 w 720080"/>
                  <a:gd name="connsiteY6" fmla="*/ 3168352 h 3168352"/>
                  <a:gd name="connsiteX7" fmla="*/ 0 w 720080"/>
                  <a:gd name="connsiteY7" fmla="*/ 2808312 h 3168352"/>
                  <a:gd name="connsiteX0-1" fmla="*/ 0 w 720080"/>
                  <a:gd name="connsiteY0-2" fmla="*/ 2808312 h 3168352"/>
                  <a:gd name="connsiteX1-3" fmla="*/ 180020 w 720080"/>
                  <a:gd name="connsiteY1-4" fmla="*/ 2808312 h 3168352"/>
                  <a:gd name="connsiteX2-5" fmla="*/ 540060 w 720080"/>
                  <a:gd name="connsiteY2-6" fmla="*/ 0 h 3168352"/>
                  <a:gd name="connsiteX3-7" fmla="*/ 540060 w 720080"/>
                  <a:gd name="connsiteY3-8" fmla="*/ 2808312 h 3168352"/>
                  <a:gd name="connsiteX4-9" fmla="*/ 720080 w 720080"/>
                  <a:gd name="connsiteY4-10" fmla="*/ 2808312 h 3168352"/>
                  <a:gd name="connsiteX5-11" fmla="*/ 360040 w 720080"/>
                  <a:gd name="connsiteY5-12" fmla="*/ 3168352 h 3168352"/>
                  <a:gd name="connsiteX6-13" fmla="*/ 0 w 720080"/>
                  <a:gd name="connsiteY6-14" fmla="*/ 2808312 h 3168352"/>
                  <a:gd name="connsiteX0-15" fmla="*/ 0 w 720080"/>
                  <a:gd name="connsiteY0-16" fmla="*/ 2808312 h 3168352"/>
                  <a:gd name="connsiteX1-17" fmla="*/ 180020 w 720080"/>
                  <a:gd name="connsiteY1-18" fmla="*/ 2808312 h 3168352"/>
                  <a:gd name="connsiteX2-19" fmla="*/ 540060 w 720080"/>
                  <a:gd name="connsiteY2-20" fmla="*/ 0 h 3168352"/>
                  <a:gd name="connsiteX3-21" fmla="*/ 540060 w 720080"/>
                  <a:gd name="connsiteY3-22" fmla="*/ 2808312 h 3168352"/>
                  <a:gd name="connsiteX4-23" fmla="*/ 720080 w 720080"/>
                  <a:gd name="connsiteY4-24" fmla="*/ 2808312 h 3168352"/>
                  <a:gd name="connsiteX5-25" fmla="*/ 360040 w 720080"/>
                  <a:gd name="connsiteY5-26" fmla="*/ 3168352 h 3168352"/>
                  <a:gd name="connsiteX6-27" fmla="*/ 0 w 720080"/>
                  <a:gd name="connsiteY6-28" fmla="*/ 2808312 h 3168352"/>
                  <a:gd name="connsiteX0-29" fmla="*/ 0 w 720080"/>
                  <a:gd name="connsiteY0-30" fmla="*/ 2808312 h 3168352"/>
                  <a:gd name="connsiteX1-31" fmla="*/ 180020 w 720080"/>
                  <a:gd name="connsiteY1-32" fmla="*/ 2808312 h 3168352"/>
                  <a:gd name="connsiteX2-33" fmla="*/ 540060 w 720080"/>
                  <a:gd name="connsiteY2-34" fmla="*/ 0 h 3168352"/>
                  <a:gd name="connsiteX3-35" fmla="*/ 540060 w 720080"/>
                  <a:gd name="connsiteY3-36" fmla="*/ 2808312 h 3168352"/>
                  <a:gd name="connsiteX4-37" fmla="*/ 720080 w 720080"/>
                  <a:gd name="connsiteY4-38" fmla="*/ 2808312 h 3168352"/>
                  <a:gd name="connsiteX5-39" fmla="*/ 360040 w 720080"/>
                  <a:gd name="connsiteY5-40" fmla="*/ 3168352 h 3168352"/>
                  <a:gd name="connsiteX6-41" fmla="*/ 0 w 720080"/>
                  <a:gd name="connsiteY6-42" fmla="*/ 2808312 h 3168352"/>
                  <a:gd name="connsiteX0-43" fmla="*/ 0 w 720080"/>
                  <a:gd name="connsiteY0-44" fmla="*/ 2808312 h 3168352"/>
                  <a:gd name="connsiteX1-45" fmla="*/ 180020 w 720080"/>
                  <a:gd name="connsiteY1-46" fmla="*/ 2808312 h 3168352"/>
                  <a:gd name="connsiteX2-47" fmla="*/ 540060 w 720080"/>
                  <a:gd name="connsiteY2-48" fmla="*/ 0 h 3168352"/>
                  <a:gd name="connsiteX3-49" fmla="*/ 540060 w 720080"/>
                  <a:gd name="connsiteY3-50" fmla="*/ 2808312 h 3168352"/>
                  <a:gd name="connsiteX4-51" fmla="*/ 720080 w 720080"/>
                  <a:gd name="connsiteY4-52" fmla="*/ 2808312 h 3168352"/>
                  <a:gd name="connsiteX5-53" fmla="*/ 360040 w 720080"/>
                  <a:gd name="connsiteY5-54" fmla="*/ 3168352 h 3168352"/>
                  <a:gd name="connsiteX6-55" fmla="*/ 0 w 720080"/>
                  <a:gd name="connsiteY6-56" fmla="*/ 2808312 h 3168352"/>
                  <a:gd name="connsiteX0-57" fmla="*/ 0 w 720080"/>
                  <a:gd name="connsiteY0-58" fmla="*/ 2808312 h 3168352"/>
                  <a:gd name="connsiteX1-59" fmla="*/ 180020 w 720080"/>
                  <a:gd name="connsiteY1-60" fmla="*/ 2808312 h 3168352"/>
                  <a:gd name="connsiteX2-61" fmla="*/ 540060 w 720080"/>
                  <a:gd name="connsiteY2-62" fmla="*/ 0 h 3168352"/>
                  <a:gd name="connsiteX3-63" fmla="*/ 540060 w 720080"/>
                  <a:gd name="connsiteY3-64" fmla="*/ 2808312 h 3168352"/>
                  <a:gd name="connsiteX4-65" fmla="*/ 720080 w 720080"/>
                  <a:gd name="connsiteY4-66" fmla="*/ 2808312 h 3168352"/>
                  <a:gd name="connsiteX5-67" fmla="*/ 360040 w 720080"/>
                  <a:gd name="connsiteY5-68" fmla="*/ 3168352 h 3168352"/>
                  <a:gd name="connsiteX6-69" fmla="*/ 0 w 720080"/>
                  <a:gd name="connsiteY6-70" fmla="*/ 2808312 h 3168352"/>
                  <a:gd name="connsiteX0-71" fmla="*/ 0 w 720080"/>
                  <a:gd name="connsiteY0-72" fmla="*/ 2808312 h 3168352"/>
                  <a:gd name="connsiteX1-73" fmla="*/ 180020 w 720080"/>
                  <a:gd name="connsiteY1-74" fmla="*/ 2808312 h 3168352"/>
                  <a:gd name="connsiteX2-75" fmla="*/ 540060 w 720080"/>
                  <a:gd name="connsiteY2-76" fmla="*/ 0 h 3168352"/>
                  <a:gd name="connsiteX3-77" fmla="*/ 540060 w 720080"/>
                  <a:gd name="connsiteY3-78" fmla="*/ 2808312 h 3168352"/>
                  <a:gd name="connsiteX4-79" fmla="*/ 720080 w 720080"/>
                  <a:gd name="connsiteY4-80" fmla="*/ 2808312 h 3168352"/>
                  <a:gd name="connsiteX5-81" fmla="*/ 360040 w 720080"/>
                  <a:gd name="connsiteY5-82" fmla="*/ 3168352 h 3168352"/>
                  <a:gd name="connsiteX6-83" fmla="*/ 0 w 720080"/>
                  <a:gd name="connsiteY6-84" fmla="*/ 2808312 h 3168352"/>
                  <a:gd name="connsiteX0-85" fmla="*/ 0 w 720080"/>
                  <a:gd name="connsiteY0-86" fmla="*/ 2808312 h 3168352"/>
                  <a:gd name="connsiteX1-87" fmla="*/ 180020 w 720080"/>
                  <a:gd name="connsiteY1-88" fmla="*/ 2808312 h 3168352"/>
                  <a:gd name="connsiteX2-89" fmla="*/ 540060 w 720080"/>
                  <a:gd name="connsiteY2-90" fmla="*/ 0 h 3168352"/>
                  <a:gd name="connsiteX3-91" fmla="*/ 540060 w 720080"/>
                  <a:gd name="connsiteY3-92" fmla="*/ 2808312 h 3168352"/>
                  <a:gd name="connsiteX4-93" fmla="*/ 720080 w 720080"/>
                  <a:gd name="connsiteY4-94" fmla="*/ 2808312 h 3168352"/>
                  <a:gd name="connsiteX5-95" fmla="*/ 360040 w 720080"/>
                  <a:gd name="connsiteY5-96" fmla="*/ 3168352 h 3168352"/>
                  <a:gd name="connsiteX6-97" fmla="*/ 0 w 720080"/>
                  <a:gd name="connsiteY6-98" fmla="*/ 2808312 h 3168352"/>
                  <a:gd name="connsiteX0-99" fmla="*/ 0 w 720080"/>
                  <a:gd name="connsiteY0-100" fmla="*/ 2808312 h 3168352"/>
                  <a:gd name="connsiteX1-101" fmla="*/ 180020 w 720080"/>
                  <a:gd name="connsiteY1-102" fmla="*/ 2808312 h 3168352"/>
                  <a:gd name="connsiteX2-103" fmla="*/ 540060 w 720080"/>
                  <a:gd name="connsiteY2-104" fmla="*/ 0 h 3168352"/>
                  <a:gd name="connsiteX3-105" fmla="*/ 540060 w 720080"/>
                  <a:gd name="connsiteY3-106" fmla="*/ 2808312 h 3168352"/>
                  <a:gd name="connsiteX4-107" fmla="*/ 720080 w 720080"/>
                  <a:gd name="connsiteY4-108" fmla="*/ 2808312 h 3168352"/>
                  <a:gd name="connsiteX5-109" fmla="*/ 360040 w 720080"/>
                  <a:gd name="connsiteY5-110" fmla="*/ 3168352 h 3168352"/>
                  <a:gd name="connsiteX6-111" fmla="*/ 0 w 720080"/>
                  <a:gd name="connsiteY6-112" fmla="*/ 2808312 h 3168352"/>
                  <a:gd name="connsiteX0-113" fmla="*/ 0 w 752331"/>
                  <a:gd name="connsiteY0-114" fmla="*/ 3085897 h 3445937"/>
                  <a:gd name="connsiteX1-115" fmla="*/ 180020 w 752331"/>
                  <a:gd name="connsiteY1-116" fmla="*/ 3085897 h 3445937"/>
                  <a:gd name="connsiteX2-117" fmla="*/ 752331 w 752331"/>
                  <a:gd name="connsiteY2-118" fmla="*/ 0 h 3445937"/>
                  <a:gd name="connsiteX3-119" fmla="*/ 540060 w 752331"/>
                  <a:gd name="connsiteY3-120" fmla="*/ 3085897 h 3445937"/>
                  <a:gd name="connsiteX4-121" fmla="*/ 720080 w 752331"/>
                  <a:gd name="connsiteY4-122" fmla="*/ 3085897 h 3445937"/>
                  <a:gd name="connsiteX5-123" fmla="*/ 360040 w 752331"/>
                  <a:gd name="connsiteY5-124" fmla="*/ 3445937 h 3445937"/>
                  <a:gd name="connsiteX6-125" fmla="*/ 0 w 752331"/>
                  <a:gd name="connsiteY6-126" fmla="*/ 3085897 h 3445937"/>
                  <a:gd name="connsiteX0-127" fmla="*/ 0 w 752331"/>
                  <a:gd name="connsiteY0-128" fmla="*/ 3085897 h 3445937"/>
                  <a:gd name="connsiteX1-129" fmla="*/ 180020 w 752331"/>
                  <a:gd name="connsiteY1-130" fmla="*/ 3085897 h 3445937"/>
                  <a:gd name="connsiteX2-131" fmla="*/ 752331 w 752331"/>
                  <a:gd name="connsiteY2-132" fmla="*/ 0 h 3445937"/>
                  <a:gd name="connsiteX3-133" fmla="*/ 540060 w 752331"/>
                  <a:gd name="connsiteY3-134" fmla="*/ 3085897 h 3445937"/>
                  <a:gd name="connsiteX4-135" fmla="*/ 720080 w 752331"/>
                  <a:gd name="connsiteY4-136" fmla="*/ 3085897 h 3445937"/>
                  <a:gd name="connsiteX5-137" fmla="*/ 360040 w 752331"/>
                  <a:gd name="connsiteY5-138" fmla="*/ 3445937 h 3445937"/>
                  <a:gd name="connsiteX6-139" fmla="*/ 0 w 752331"/>
                  <a:gd name="connsiteY6-140" fmla="*/ 3085897 h 3445937"/>
                  <a:gd name="connsiteX0-141" fmla="*/ 0 w 752331"/>
                  <a:gd name="connsiteY0-142" fmla="*/ 3085897 h 3445937"/>
                  <a:gd name="connsiteX1-143" fmla="*/ 180020 w 752331"/>
                  <a:gd name="connsiteY1-144" fmla="*/ 3085897 h 3445937"/>
                  <a:gd name="connsiteX2-145" fmla="*/ 752331 w 752331"/>
                  <a:gd name="connsiteY2-146" fmla="*/ 0 h 3445937"/>
                  <a:gd name="connsiteX3-147" fmla="*/ 540060 w 752331"/>
                  <a:gd name="connsiteY3-148" fmla="*/ 3085897 h 3445937"/>
                  <a:gd name="connsiteX4-149" fmla="*/ 720080 w 752331"/>
                  <a:gd name="connsiteY4-150" fmla="*/ 3085897 h 3445937"/>
                  <a:gd name="connsiteX5-151" fmla="*/ 360040 w 752331"/>
                  <a:gd name="connsiteY5-152" fmla="*/ 3445937 h 3445937"/>
                  <a:gd name="connsiteX6-153" fmla="*/ 0 w 752331"/>
                  <a:gd name="connsiteY6-154" fmla="*/ 3085897 h 3445937"/>
                  <a:gd name="connsiteX0-155" fmla="*/ 0 w 1521214"/>
                  <a:gd name="connsiteY0-156" fmla="*/ 2643005 h 3003045"/>
                  <a:gd name="connsiteX1-157" fmla="*/ 180020 w 1521214"/>
                  <a:gd name="connsiteY1-158" fmla="*/ 2643005 h 3003045"/>
                  <a:gd name="connsiteX2-159" fmla="*/ 1521214 w 1521214"/>
                  <a:gd name="connsiteY2-160" fmla="*/ 0 h 3003045"/>
                  <a:gd name="connsiteX3-161" fmla="*/ 540060 w 1521214"/>
                  <a:gd name="connsiteY3-162" fmla="*/ 2643005 h 3003045"/>
                  <a:gd name="connsiteX4-163" fmla="*/ 720080 w 1521214"/>
                  <a:gd name="connsiteY4-164" fmla="*/ 2643005 h 3003045"/>
                  <a:gd name="connsiteX5-165" fmla="*/ 360040 w 1521214"/>
                  <a:gd name="connsiteY5-166" fmla="*/ 3003045 h 3003045"/>
                  <a:gd name="connsiteX6-167" fmla="*/ 0 w 1521214"/>
                  <a:gd name="connsiteY6-168" fmla="*/ 2643005 h 3003045"/>
                  <a:gd name="connsiteX0-169" fmla="*/ 0 w 1521214"/>
                  <a:gd name="connsiteY0-170" fmla="*/ 2643005 h 3003045"/>
                  <a:gd name="connsiteX1-171" fmla="*/ 180020 w 1521214"/>
                  <a:gd name="connsiteY1-172" fmla="*/ 2643005 h 3003045"/>
                  <a:gd name="connsiteX2-173" fmla="*/ 1521214 w 1521214"/>
                  <a:gd name="connsiteY2-174" fmla="*/ 0 h 3003045"/>
                  <a:gd name="connsiteX3-175" fmla="*/ 540060 w 1521214"/>
                  <a:gd name="connsiteY3-176" fmla="*/ 2643005 h 3003045"/>
                  <a:gd name="connsiteX4-177" fmla="*/ 720080 w 1521214"/>
                  <a:gd name="connsiteY4-178" fmla="*/ 2643005 h 3003045"/>
                  <a:gd name="connsiteX5-179" fmla="*/ 360040 w 1521214"/>
                  <a:gd name="connsiteY5-180" fmla="*/ 3003045 h 3003045"/>
                  <a:gd name="connsiteX6-181" fmla="*/ 0 w 1521214"/>
                  <a:gd name="connsiteY6-182" fmla="*/ 2643005 h 3003045"/>
                  <a:gd name="connsiteX0-183" fmla="*/ 0 w 1521214"/>
                  <a:gd name="connsiteY0-184" fmla="*/ 2643005 h 3003045"/>
                  <a:gd name="connsiteX1-185" fmla="*/ 180020 w 1521214"/>
                  <a:gd name="connsiteY1-186" fmla="*/ 2643005 h 3003045"/>
                  <a:gd name="connsiteX2-187" fmla="*/ 1521214 w 1521214"/>
                  <a:gd name="connsiteY2-188" fmla="*/ 0 h 3003045"/>
                  <a:gd name="connsiteX3-189" fmla="*/ 540060 w 1521214"/>
                  <a:gd name="connsiteY3-190" fmla="*/ 2643005 h 3003045"/>
                  <a:gd name="connsiteX4-191" fmla="*/ 720080 w 1521214"/>
                  <a:gd name="connsiteY4-192" fmla="*/ 2643005 h 3003045"/>
                  <a:gd name="connsiteX5-193" fmla="*/ 360040 w 1521214"/>
                  <a:gd name="connsiteY5-194" fmla="*/ 3003045 h 3003045"/>
                  <a:gd name="connsiteX6-195" fmla="*/ 0 w 1521214"/>
                  <a:gd name="connsiteY6-196" fmla="*/ 2643005 h 3003045"/>
                  <a:gd name="connsiteX0-197" fmla="*/ 0 w 1521214"/>
                  <a:gd name="connsiteY0-198" fmla="*/ 2643005 h 3003045"/>
                  <a:gd name="connsiteX1-199" fmla="*/ 180020 w 1521214"/>
                  <a:gd name="connsiteY1-200" fmla="*/ 2643005 h 3003045"/>
                  <a:gd name="connsiteX2-201" fmla="*/ 1521214 w 1521214"/>
                  <a:gd name="connsiteY2-202" fmla="*/ 0 h 3003045"/>
                  <a:gd name="connsiteX3-203" fmla="*/ 540060 w 1521214"/>
                  <a:gd name="connsiteY3-204" fmla="*/ 2643005 h 3003045"/>
                  <a:gd name="connsiteX4-205" fmla="*/ 720080 w 1521214"/>
                  <a:gd name="connsiteY4-206" fmla="*/ 2643005 h 3003045"/>
                  <a:gd name="connsiteX5-207" fmla="*/ 360040 w 1521214"/>
                  <a:gd name="connsiteY5-208" fmla="*/ 3003045 h 3003045"/>
                  <a:gd name="connsiteX6-209" fmla="*/ 0 w 1521214"/>
                  <a:gd name="connsiteY6-210" fmla="*/ 2643005 h 3003045"/>
                  <a:gd name="connsiteX0-211" fmla="*/ 0 w 1521214"/>
                  <a:gd name="connsiteY0-212" fmla="*/ 2643005 h 3003045"/>
                  <a:gd name="connsiteX1-213" fmla="*/ 180020 w 1521214"/>
                  <a:gd name="connsiteY1-214" fmla="*/ 2643005 h 3003045"/>
                  <a:gd name="connsiteX2-215" fmla="*/ 1521214 w 1521214"/>
                  <a:gd name="connsiteY2-216" fmla="*/ 0 h 3003045"/>
                  <a:gd name="connsiteX3-217" fmla="*/ 540060 w 1521214"/>
                  <a:gd name="connsiteY3-218" fmla="*/ 2643005 h 3003045"/>
                  <a:gd name="connsiteX4-219" fmla="*/ 720080 w 1521214"/>
                  <a:gd name="connsiteY4-220" fmla="*/ 2643005 h 3003045"/>
                  <a:gd name="connsiteX5-221" fmla="*/ 360040 w 1521214"/>
                  <a:gd name="connsiteY5-222" fmla="*/ 3003045 h 3003045"/>
                  <a:gd name="connsiteX6-223" fmla="*/ 0 w 1521214"/>
                  <a:gd name="connsiteY6-224" fmla="*/ 2643005 h 3003045"/>
                  <a:gd name="connsiteX0-225" fmla="*/ 0 w 1553538"/>
                  <a:gd name="connsiteY0-226" fmla="*/ 2581732 h 2941772"/>
                  <a:gd name="connsiteX1-227" fmla="*/ 180020 w 1553538"/>
                  <a:gd name="connsiteY1-228" fmla="*/ 2581732 h 2941772"/>
                  <a:gd name="connsiteX2-229" fmla="*/ 1553538 w 1553538"/>
                  <a:gd name="connsiteY2-230" fmla="*/ 0 h 2941772"/>
                  <a:gd name="connsiteX3-231" fmla="*/ 540060 w 1553538"/>
                  <a:gd name="connsiteY3-232" fmla="*/ 2581732 h 2941772"/>
                  <a:gd name="connsiteX4-233" fmla="*/ 720080 w 1553538"/>
                  <a:gd name="connsiteY4-234" fmla="*/ 2581732 h 2941772"/>
                  <a:gd name="connsiteX5-235" fmla="*/ 360040 w 1553538"/>
                  <a:gd name="connsiteY5-236" fmla="*/ 2941772 h 2941772"/>
                  <a:gd name="connsiteX6-237" fmla="*/ 0 w 1553538"/>
                  <a:gd name="connsiteY6-238" fmla="*/ 2581732 h 2941772"/>
                  <a:gd name="connsiteX0-239" fmla="*/ 0 w 1553538"/>
                  <a:gd name="connsiteY0-240" fmla="*/ 2581732 h 2941772"/>
                  <a:gd name="connsiteX1-241" fmla="*/ 180020 w 1553538"/>
                  <a:gd name="connsiteY1-242" fmla="*/ 2581732 h 2941772"/>
                  <a:gd name="connsiteX2-243" fmla="*/ 1553538 w 1553538"/>
                  <a:gd name="connsiteY2-244" fmla="*/ 0 h 2941772"/>
                  <a:gd name="connsiteX3-245" fmla="*/ 540060 w 1553538"/>
                  <a:gd name="connsiteY3-246" fmla="*/ 2581732 h 2941772"/>
                  <a:gd name="connsiteX4-247" fmla="*/ 720080 w 1553538"/>
                  <a:gd name="connsiteY4-248" fmla="*/ 2581732 h 2941772"/>
                  <a:gd name="connsiteX5-249" fmla="*/ 360040 w 1553538"/>
                  <a:gd name="connsiteY5-250" fmla="*/ 2941772 h 2941772"/>
                  <a:gd name="connsiteX6-251" fmla="*/ 0 w 1553538"/>
                  <a:gd name="connsiteY6-252" fmla="*/ 2581732 h 2941772"/>
                  <a:gd name="connsiteX0-253" fmla="*/ 0 w 1553538"/>
                  <a:gd name="connsiteY0-254" fmla="*/ 2581732 h 2941772"/>
                  <a:gd name="connsiteX1-255" fmla="*/ 180020 w 1553538"/>
                  <a:gd name="connsiteY1-256" fmla="*/ 2581732 h 2941772"/>
                  <a:gd name="connsiteX2-257" fmla="*/ 1553538 w 1553538"/>
                  <a:gd name="connsiteY2-258" fmla="*/ 0 h 2941772"/>
                  <a:gd name="connsiteX3-259" fmla="*/ 540060 w 1553538"/>
                  <a:gd name="connsiteY3-260" fmla="*/ 2581732 h 2941772"/>
                  <a:gd name="connsiteX4-261" fmla="*/ 720080 w 1553538"/>
                  <a:gd name="connsiteY4-262" fmla="*/ 2581732 h 2941772"/>
                  <a:gd name="connsiteX5-263" fmla="*/ 360040 w 1553538"/>
                  <a:gd name="connsiteY5-264" fmla="*/ 2941772 h 2941772"/>
                  <a:gd name="connsiteX6-265" fmla="*/ 0 w 1553538"/>
                  <a:gd name="connsiteY6-266" fmla="*/ 2581732 h 2941772"/>
                  <a:gd name="connsiteX0-267" fmla="*/ 0 w 1553538"/>
                  <a:gd name="connsiteY0-268" fmla="*/ 2581732 h 2941772"/>
                  <a:gd name="connsiteX1-269" fmla="*/ 180020 w 1553538"/>
                  <a:gd name="connsiteY1-270" fmla="*/ 2581732 h 2941772"/>
                  <a:gd name="connsiteX2-271" fmla="*/ 1553538 w 1553538"/>
                  <a:gd name="connsiteY2-272" fmla="*/ 0 h 2941772"/>
                  <a:gd name="connsiteX3-273" fmla="*/ 540060 w 1553538"/>
                  <a:gd name="connsiteY3-274" fmla="*/ 2581732 h 2941772"/>
                  <a:gd name="connsiteX4-275" fmla="*/ 720080 w 1553538"/>
                  <a:gd name="connsiteY4-276" fmla="*/ 2581732 h 2941772"/>
                  <a:gd name="connsiteX5-277" fmla="*/ 360040 w 1553538"/>
                  <a:gd name="connsiteY5-278" fmla="*/ 2941772 h 2941772"/>
                  <a:gd name="connsiteX6-279" fmla="*/ 0 w 1553538"/>
                  <a:gd name="connsiteY6-280" fmla="*/ 2581732 h 29417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53538" h="2941772">
                    <a:moveTo>
                      <a:pt x="0" y="2581732"/>
                    </a:moveTo>
                    <a:lnTo>
                      <a:pt x="180020" y="2581732"/>
                    </a:lnTo>
                    <a:cubicBezTo>
                      <a:pt x="22448" y="1449685"/>
                      <a:pt x="392875" y="355256"/>
                      <a:pt x="1553538" y="0"/>
                    </a:cubicBezTo>
                    <a:cubicBezTo>
                      <a:pt x="659395" y="472539"/>
                      <a:pt x="327789" y="1270071"/>
                      <a:pt x="540060" y="2581732"/>
                    </a:cubicBezTo>
                    <a:lnTo>
                      <a:pt x="720080" y="2581732"/>
                    </a:lnTo>
                    <a:lnTo>
                      <a:pt x="360040" y="2941772"/>
                    </a:lnTo>
                    <a:lnTo>
                      <a:pt x="0" y="25817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íṥļïďe"/>
              <p:cNvSpPr/>
              <p:nvPr/>
            </p:nvSpPr>
            <p:spPr>
              <a:xfrm rot="20821995">
                <a:off x="3401598" y="2246158"/>
                <a:ext cx="970902" cy="1839062"/>
              </a:xfrm>
              <a:custGeom>
                <a:avLst/>
                <a:gdLst>
                  <a:gd name="connsiteX0" fmla="*/ 0 w 720080"/>
                  <a:gd name="connsiteY0" fmla="*/ 2808312 h 3168352"/>
                  <a:gd name="connsiteX1" fmla="*/ 180020 w 720080"/>
                  <a:gd name="connsiteY1" fmla="*/ 2808312 h 3168352"/>
                  <a:gd name="connsiteX2" fmla="*/ 180020 w 720080"/>
                  <a:gd name="connsiteY2" fmla="*/ 0 h 3168352"/>
                  <a:gd name="connsiteX3" fmla="*/ 540060 w 720080"/>
                  <a:gd name="connsiteY3" fmla="*/ 0 h 3168352"/>
                  <a:gd name="connsiteX4" fmla="*/ 540060 w 720080"/>
                  <a:gd name="connsiteY4" fmla="*/ 2808312 h 3168352"/>
                  <a:gd name="connsiteX5" fmla="*/ 720080 w 720080"/>
                  <a:gd name="connsiteY5" fmla="*/ 2808312 h 3168352"/>
                  <a:gd name="connsiteX6" fmla="*/ 360040 w 720080"/>
                  <a:gd name="connsiteY6" fmla="*/ 3168352 h 3168352"/>
                  <a:gd name="connsiteX7" fmla="*/ 0 w 720080"/>
                  <a:gd name="connsiteY7" fmla="*/ 2808312 h 3168352"/>
                  <a:gd name="connsiteX0-1" fmla="*/ 0 w 720080"/>
                  <a:gd name="connsiteY0-2" fmla="*/ 2808312 h 3168352"/>
                  <a:gd name="connsiteX1-3" fmla="*/ 180020 w 720080"/>
                  <a:gd name="connsiteY1-4" fmla="*/ 2808312 h 3168352"/>
                  <a:gd name="connsiteX2-5" fmla="*/ 540060 w 720080"/>
                  <a:gd name="connsiteY2-6" fmla="*/ 0 h 3168352"/>
                  <a:gd name="connsiteX3-7" fmla="*/ 540060 w 720080"/>
                  <a:gd name="connsiteY3-8" fmla="*/ 2808312 h 3168352"/>
                  <a:gd name="connsiteX4-9" fmla="*/ 720080 w 720080"/>
                  <a:gd name="connsiteY4-10" fmla="*/ 2808312 h 3168352"/>
                  <a:gd name="connsiteX5-11" fmla="*/ 360040 w 720080"/>
                  <a:gd name="connsiteY5-12" fmla="*/ 3168352 h 3168352"/>
                  <a:gd name="connsiteX6-13" fmla="*/ 0 w 720080"/>
                  <a:gd name="connsiteY6-14" fmla="*/ 2808312 h 3168352"/>
                  <a:gd name="connsiteX0-15" fmla="*/ 0 w 720080"/>
                  <a:gd name="connsiteY0-16" fmla="*/ 2808312 h 3168352"/>
                  <a:gd name="connsiteX1-17" fmla="*/ 180020 w 720080"/>
                  <a:gd name="connsiteY1-18" fmla="*/ 2808312 h 3168352"/>
                  <a:gd name="connsiteX2-19" fmla="*/ 540060 w 720080"/>
                  <a:gd name="connsiteY2-20" fmla="*/ 0 h 3168352"/>
                  <a:gd name="connsiteX3-21" fmla="*/ 540060 w 720080"/>
                  <a:gd name="connsiteY3-22" fmla="*/ 2808312 h 3168352"/>
                  <a:gd name="connsiteX4-23" fmla="*/ 720080 w 720080"/>
                  <a:gd name="connsiteY4-24" fmla="*/ 2808312 h 3168352"/>
                  <a:gd name="connsiteX5-25" fmla="*/ 360040 w 720080"/>
                  <a:gd name="connsiteY5-26" fmla="*/ 3168352 h 3168352"/>
                  <a:gd name="connsiteX6-27" fmla="*/ 0 w 720080"/>
                  <a:gd name="connsiteY6-28" fmla="*/ 2808312 h 3168352"/>
                  <a:gd name="connsiteX0-29" fmla="*/ 0 w 720080"/>
                  <a:gd name="connsiteY0-30" fmla="*/ 2808312 h 3168352"/>
                  <a:gd name="connsiteX1-31" fmla="*/ 180020 w 720080"/>
                  <a:gd name="connsiteY1-32" fmla="*/ 2808312 h 3168352"/>
                  <a:gd name="connsiteX2-33" fmla="*/ 540060 w 720080"/>
                  <a:gd name="connsiteY2-34" fmla="*/ 0 h 3168352"/>
                  <a:gd name="connsiteX3-35" fmla="*/ 540060 w 720080"/>
                  <a:gd name="connsiteY3-36" fmla="*/ 2808312 h 3168352"/>
                  <a:gd name="connsiteX4-37" fmla="*/ 720080 w 720080"/>
                  <a:gd name="connsiteY4-38" fmla="*/ 2808312 h 3168352"/>
                  <a:gd name="connsiteX5-39" fmla="*/ 360040 w 720080"/>
                  <a:gd name="connsiteY5-40" fmla="*/ 3168352 h 3168352"/>
                  <a:gd name="connsiteX6-41" fmla="*/ 0 w 720080"/>
                  <a:gd name="connsiteY6-42" fmla="*/ 2808312 h 3168352"/>
                  <a:gd name="connsiteX0-43" fmla="*/ 0 w 720080"/>
                  <a:gd name="connsiteY0-44" fmla="*/ 2808312 h 3168352"/>
                  <a:gd name="connsiteX1-45" fmla="*/ 180020 w 720080"/>
                  <a:gd name="connsiteY1-46" fmla="*/ 2808312 h 3168352"/>
                  <a:gd name="connsiteX2-47" fmla="*/ 540060 w 720080"/>
                  <a:gd name="connsiteY2-48" fmla="*/ 0 h 3168352"/>
                  <a:gd name="connsiteX3-49" fmla="*/ 540060 w 720080"/>
                  <a:gd name="connsiteY3-50" fmla="*/ 2808312 h 3168352"/>
                  <a:gd name="connsiteX4-51" fmla="*/ 720080 w 720080"/>
                  <a:gd name="connsiteY4-52" fmla="*/ 2808312 h 3168352"/>
                  <a:gd name="connsiteX5-53" fmla="*/ 360040 w 720080"/>
                  <a:gd name="connsiteY5-54" fmla="*/ 3168352 h 3168352"/>
                  <a:gd name="connsiteX6-55" fmla="*/ 0 w 720080"/>
                  <a:gd name="connsiteY6-56" fmla="*/ 2808312 h 3168352"/>
                  <a:gd name="connsiteX0-57" fmla="*/ 0 w 720080"/>
                  <a:gd name="connsiteY0-58" fmla="*/ 2808312 h 3168352"/>
                  <a:gd name="connsiteX1-59" fmla="*/ 180020 w 720080"/>
                  <a:gd name="connsiteY1-60" fmla="*/ 2808312 h 3168352"/>
                  <a:gd name="connsiteX2-61" fmla="*/ 540060 w 720080"/>
                  <a:gd name="connsiteY2-62" fmla="*/ 0 h 3168352"/>
                  <a:gd name="connsiteX3-63" fmla="*/ 540060 w 720080"/>
                  <a:gd name="connsiteY3-64" fmla="*/ 2808312 h 3168352"/>
                  <a:gd name="connsiteX4-65" fmla="*/ 720080 w 720080"/>
                  <a:gd name="connsiteY4-66" fmla="*/ 2808312 h 3168352"/>
                  <a:gd name="connsiteX5-67" fmla="*/ 360040 w 720080"/>
                  <a:gd name="connsiteY5-68" fmla="*/ 3168352 h 3168352"/>
                  <a:gd name="connsiteX6-69" fmla="*/ 0 w 720080"/>
                  <a:gd name="connsiteY6-70" fmla="*/ 2808312 h 3168352"/>
                  <a:gd name="connsiteX0-71" fmla="*/ 0 w 720080"/>
                  <a:gd name="connsiteY0-72" fmla="*/ 2808312 h 3168352"/>
                  <a:gd name="connsiteX1-73" fmla="*/ 180020 w 720080"/>
                  <a:gd name="connsiteY1-74" fmla="*/ 2808312 h 3168352"/>
                  <a:gd name="connsiteX2-75" fmla="*/ 540060 w 720080"/>
                  <a:gd name="connsiteY2-76" fmla="*/ 0 h 3168352"/>
                  <a:gd name="connsiteX3-77" fmla="*/ 540060 w 720080"/>
                  <a:gd name="connsiteY3-78" fmla="*/ 2808312 h 3168352"/>
                  <a:gd name="connsiteX4-79" fmla="*/ 720080 w 720080"/>
                  <a:gd name="connsiteY4-80" fmla="*/ 2808312 h 3168352"/>
                  <a:gd name="connsiteX5-81" fmla="*/ 360040 w 720080"/>
                  <a:gd name="connsiteY5-82" fmla="*/ 3168352 h 3168352"/>
                  <a:gd name="connsiteX6-83" fmla="*/ 0 w 720080"/>
                  <a:gd name="connsiteY6-84" fmla="*/ 2808312 h 3168352"/>
                  <a:gd name="connsiteX0-85" fmla="*/ 0 w 720080"/>
                  <a:gd name="connsiteY0-86" fmla="*/ 2808312 h 3168352"/>
                  <a:gd name="connsiteX1-87" fmla="*/ 180020 w 720080"/>
                  <a:gd name="connsiteY1-88" fmla="*/ 2808312 h 3168352"/>
                  <a:gd name="connsiteX2-89" fmla="*/ 540060 w 720080"/>
                  <a:gd name="connsiteY2-90" fmla="*/ 0 h 3168352"/>
                  <a:gd name="connsiteX3-91" fmla="*/ 540060 w 720080"/>
                  <a:gd name="connsiteY3-92" fmla="*/ 2808312 h 3168352"/>
                  <a:gd name="connsiteX4-93" fmla="*/ 720080 w 720080"/>
                  <a:gd name="connsiteY4-94" fmla="*/ 2808312 h 3168352"/>
                  <a:gd name="connsiteX5-95" fmla="*/ 360040 w 720080"/>
                  <a:gd name="connsiteY5-96" fmla="*/ 3168352 h 3168352"/>
                  <a:gd name="connsiteX6-97" fmla="*/ 0 w 720080"/>
                  <a:gd name="connsiteY6-98" fmla="*/ 2808312 h 3168352"/>
                  <a:gd name="connsiteX0-99" fmla="*/ 0 w 720080"/>
                  <a:gd name="connsiteY0-100" fmla="*/ 2808312 h 3168352"/>
                  <a:gd name="connsiteX1-101" fmla="*/ 180020 w 720080"/>
                  <a:gd name="connsiteY1-102" fmla="*/ 2808312 h 3168352"/>
                  <a:gd name="connsiteX2-103" fmla="*/ 540060 w 720080"/>
                  <a:gd name="connsiteY2-104" fmla="*/ 0 h 3168352"/>
                  <a:gd name="connsiteX3-105" fmla="*/ 540060 w 720080"/>
                  <a:gd name="connsiteY3-106" fmla="*/ 2808312 h 3168352"/>
                  <a:gd name="connsiteX4-107" fmla="*/ 720080 w 720080"/>
                  <a:gd name="connsiteY4-108" fmla="*/ 2808312 h 3168352"/>
                  <a:gd name="connsiteX5-109" fmla="*/ 360040 w 720080"/>
                  <a:gd name="connsiteY5-110" fmla="*/ 3168352 h 3168352"/>
                  <a:gd name="connsiteX6-111" fmla="*/ 0 w 720080"/>
                  <a:gd name="connsiteY6-112" fmla="*/ 2808312 h 3168352"/>
                  <a:gd name="connsiteX0-113" fmla="*/ 0 w 752331"/>
                  <a:gd name="connsiteY0-114" fmla="*/ 3085897 h 3445937"/>
                  <a:gd name="connsiteX1-115" fmla="*/ 180020 w 752331"/>
                  <a:gd name="connsiteY1-116" fmla="*/ 3085897 h 3445937"/>
                  <a:gd name="connsiteX2-117" fmla="*/ 752331 w 752331"/>
                  <a:gd name="connsiteY2-118" fmla="*/ 0 h 3445937"/>
                  <a:gd name="connsiteX3-119" fmla="*/ 540060 w 752331"/>
                  <a:gd name="connsiteY3-120" fmla="*/ 3085897 h 3445937"/>
                  <a:gd name="connsiteX4-121" fmla="*/ 720080 w 752331"/>
                  <a:gd name="connsiteY4-122" fmla="*/ 3085897 h 3445937"/>
                  <a:gd name="connsiteX5-123" fmla="*/ 360040 w 752331"/>
                  <a:gd name="connsiteY5-124" fmla="*/ 3445937 h 3445937"/>
                  <a:gd name="connsiteX6-125" fmla="*/ 0 w 752331"/>
                  <a:gd name="connsiteY6-126" fmla="*/ 3085897 h 3445937"/>
                  <a:gd name="connsiteX0-127" fmla="*/ 0 w 752331"/>
                  <a:gd name="connsiteY0-128" fmla="*/ 3085897 h 3445937"/>
                  <a:gd name="connsiteX1-129" fmla="*/ 180020 w 752331"/>
                  <a:gd name="connsiteY1-130" fmla="*/ 3085897 h 3445937"/>
                  <a:gd name="connsiteX2-131" fmla="*/ 752331 w 752331"/>
                  <a:gd name="connsiteY2-132" fmla="*/ 0 h 3445937"/>
                  <a:gd name="connsiteX3-133" fmla="*/ 540060 w 752331"/>
                  <a:gd name="connsiteY3-134" fmla="*/ 3085897 h 3445937"/>
                  <a:gd name="connsiteX4-135" fmla="*/ 720080 w 752331"/>
                  <a:gd name="connsiteY4-136" fmla="*/ 3085897 h 3445937"/>
                  <a:gd name="connsiteX5-137" fmla="*/ 360040 w 752331"/>
                  <a:gd name="connsiteY5-138" fmla="*/ 3445937 h 3445937"/>
                  <a:gd name="connsiteX6-139" fmla="*/ 0 w 752331"/>
                  <a:gd name="connsiteY6-140" fmla="*/ 3085897 h 3445937"/>
                  <a:gd name="connsiteX0-141" fmla="*/ 0 w 752331"/>
                  <a:gd name="connsiteY0-142" fmla="*/ 3085897 h 3445937"/>
                  <a:gd name="connsiteX1-143" fmla="*/ 180020 w 752331"/>
                  <a:gd name="connsiteY1-144" fmla="*/ 3085897 h 3445937"/>
                  <a:gd name="connsiteX2-145" fmla="*/ 752331 w 752331"/>
                  <a:gd name="connsiteY2-146" fmla="*/ 0 h 3445937"/>
                  <a:gd name="connsiteX3-147" fmla="*/ 540060 w 752331"/>
                  <a:gd name="connsiteY3-148" fmla="*/ 3085897 h 3445937"/>
                  <a:gd name="connsiteX4-149" fmla="*/ 720080 w 752331"/>
                  <a:gd name="connsiteY4-150" fmla="*/ 3085897 h 3445937"/>
                  <a:gd name="connsiteX5-151" fmla="*/ 360040 w 752331"/>
                  <a:gd name="connsiteY5-152" fmla="*/ 3445937 h 3445937"/>
                  <a:gd name="connsiteX6-153" fmla="*/ 0 w 752331"/>
                  <a:gd name="connsiteY6-154" fmla="*/ 3085897 h 3445937"/>
                  <a:gd name="connsiteX0-155" fmla="*/ 0 w 1521214"/>
                  <a:gd name="connsiteY0-156" fmla="*/ 2643005 h 3003045"/>
                  <a:gd name="connsiteX1-157" fmla="*/ 180020 w 1521214"/>
                  <a:gd name="connsiteY1-158" fmla="*/ 2643005 h 3003045"/>
                  <a:gd name="connsiteX2-159" fmla="*/ 1521214 w 1521214"/>
                  <a:gd name="connsiteY2-160" fmla="*/ 0 h 3003045"/>
                  <a:gd name="connsiteX3-161" fmla="*/ 540060 w 1521214"/>
                  <a:gd name="connsiteY3-162" fmla="*/ 2643005 h 3003045"/>
                  <a:gd name="connsiteX4-163" fmla="*/ 720080 w 1521214"/>
                  <a:gd name="connsiteY4-164" fmla="*/ 2643005 h 3003045"/>
                  <a:gd name="connsiteX5-165" fmla="*/ 360040 w 1521214"/>
                  <a:gd name="connsiteY5-166" fmla="*/ 3003045 h 3003045"/>
                  <a:gd name="connsiteX6-167" fmla="*/ 0 w 1521214"/>
                  <a:gd name="connsiteY6-168" fmla="*/ 2643005 h 3003045"/>
                  <a:gd name="connsiteX0-169" fmla="*/ 0 w 1521214"/>
                  <a:gd name="connsiteY0-170" fmla="*/ 2643005 h 3003045"/>
                  <a:gd name="connsiteX1-171" fmla="*/ 180020 w 1521214"/>
                  <a:gd name="connsiteY1-172" fmla="*/ 2643005 h 3003045"/>
                  <a:gd name="connsiteX2-173" fmla="*/ 1521214 w 1521214"/>
                  <a:gd name="connsiteY2-174" fmla="*/ 0 h 3003045"/>
                  <a:gd name="connsiteX3-175" fmla="*/ 540060 w 1521214"/>
                  <a:gd name="connsiteY3-176" fmla="*/ 2643005 h 3003045"/>
                  <a:gd name="connsiteX4-177" fmla="*/ 720080 w 1521214"/>
                  <a:gd name="connsiteY4-178" fmla="*/ 2643005 h 3003045"/>
                  <a:gd name="connsiteX5-179" fmla="*/ 360040 w 1521214"/>
                  <a:gd name="connsiteY5-180" fmla="*/ 3003045 h 3003045"/>
                  <a:gd name="connsiteX6-181" fmla="*/ 0 w 1521214"/>
                  <a:gd name="connsiteY6-182" fmla="*/ 2643005 h 3003045"/>
                  <a:gd name="connsiteX0-183" fmla="*/ 0 w 1521214"/>
                  <a:gd name="connsiteY0-184" fmla="*/ 2643005 h 3003045"/>
                  <a:gd name="connsiteX1-185" fmla="*/ 180020 w 1521214"/>
                  <a:gd name="connsiteY1-186" fmla="*/ 2643005 h 3003045"/>
                  <a:gd name="connsiteX2-187" fmla="*/ 1521214 w 1521214"/>
                  <a:gd name="connsiteY2-188" fmla="*/ 0 h 3003045"/>
                  <a:gd name="connsiteX3-189" fmla="*/ 540060 w 1521214"/>
                  <a:gd name="connsiteY3-190" fmla="*/ 2643005 h 3003045"/>
                  <a:gd name="connsiteX4-191" fmla="*/ 720080 w 1521214"/>
                  <a:gd name="connsiteY4-192" fmla="*/ 2643005 h 3003045"/>
                  <a:gd name="connsiteX5-193" fmla="*/ 360040 w 1521214"/>
                  <a:gd name="connsiteY5-194" fmla="*/ 3003045 h 3003045"/>
                  <a:gd name="connsiteX6-195" fmla="*/ 0 w 1521214"/>
                  <a:gd name="connsiteY6-196" fmla="*/ 2643005 h 3003045"/>
                  <a:gd name="connsiteX0-197" fmla="*/ 0 w 1521214"/>
                  <a:gd name="connsiteY0-198" fmla="*/ 2643005 h 3003045"/>
                  <a:gd name="connsiteX1-199" fmla="*/ 180020 w 1521214"/>
                  <a:gd name="connsiteY1-200" fmla="*/ 2643005 h 3003045"/>
                  <a:gd name="connsiteX2-201" fmla="*/ 1521214 w 1521214"/>
                  <a:gd name="connsiteY2-202" fmla="*/ 0 h 3003045"/>
                  <a:gd name="connsiteX3-203" fmla="*/ 540060 w 1521214"/>
                  <a:gd name="connsiteY3-204" fmla="*/ 2643005 h 3003045"/>
                  <a:gd name="connsiteX4-205" fmla="*/ 720080 w 1521214"/>
                  <a:gd name="connsiteY4-206" fmla="*/ 2643005 h 3003045"/>
                  <a:gd name="connsiteX5-207" fmla="*/ 360040 w 1521214"/>
                  <a:gd name="connsiteY5-208" fmla="*/ 3003045 h 3003045"/>
                  <a:gd name="connsiteX6-209" fmla="*/ 0 w 1521214"/>
                  <a:gd name="connsiteY6-210" fmla="*/ 2643005 h 3003045"/>
                  <a:gd name="connsiteX0-211" fmla="*/ 0 w 1521214"/>
                  <a:gd name="connsiteY0-212" fmla="*/ 2643005 h 3003045"/>
                  <a:gd name="connsiteX1-213" fmla="*/ 180020 w 1521214"/>
                  <a:gd name="connsiteY1-214" fmla="*/ 2643005 h 3003045"/>
                  <a:gd name="connsiteX2-215" fmla="*/ 1521214 w 1521214"/>
                  <a:gd name="connsiteY2-216" fmla="*/ 0 h 3003045"/>
                  <a:gd name="connsiteX3-217" fmla="*/ 540060 w 1521214"/>
                  <a:gd name="connsiteY3-218" fmla="*/ 2643005 h 3003045"/>
                  <a:gd name="connsiteX4-219" fmla="*/ 720080 w 1521214"/>
                  <a:gd name="connsiteY4-220" fmla="*/ 2643005 h 3003045"/>
                  <a:gd name="connsiteX5-221" fmla="*/ 360040 w 1521214"/>
                  <a:gd name="connsiteY5-222" fmla="*/ 3003045 h 3003045"/>
                  <a:gd name="connsiteX6-223" fmla="*/ 0 w 1521214"/>
                  <a:gd name="connsiteY6-224" fmla="*/ 2643005 h 3003045"/>
                  <a:gd name="connsiteX0-225" fmla="*/ 0 w 1553538"/>
                  <a:gd name="connsiteY0-226" fmla="*/ 2581732 h 2941772"/>
                  <a:gd name="connsiteX1-227" fmla="*/ 180020 w 1553538"/>
                  <a:gd name="connsiteY1-228" fmla="*/ 2581732 h 2941772"/>
                  <a:gd name="connsiteX2-229" fmla="*/ 1553538 w 1553538"/>
                  <a:gd name="connsiteY2-230" fmla="*/ 0 h 2941772"/>
                  <a:gd name="connsiteX3-231" fmla="*/ 540060 w 1553538"/>
                  <a:gd name="connsiteY3-232" fmla="*/ 2581732 h 2941772"/>
                  <a:gd name="connsiteX4-233" fmla="*/ 720080 w 1553538"/>
                  <a:gd name="connsiteY4-234" fmla="*/ 2581732 h 2941772"/>
                  <a:gd name="connsiteX5-235" fmla="*/ 360040 w 1553538"/>
                  <a:gd name="connsiteY5-236" fmla="*/ 2941772 h 2941772"/>
                  <a:gd name="connsiteX6-237" fmla="*/ 0 w 1553538"/>
                  <a:gd name="connsiteY6-238" fmla="*/ 2581732 h 2941772"/>
                  <a:gd name="connsiteX0-239" fmla="*/ 0 w 1553538"/>
                  <a:gd name="connsiteY0-240" fmla="*/ 2581732 h 2941772"/>
                  <a:gd name="connsiteX1-241" fmla="*/ 180020 w 1553538"/>
                  <a:gd name="connsiteY1-242" fmla="*/ 2581732 h 2941772"/>
                  <a:gd name="connsiteX2-243" fmla="*/ 1553538 w 1553538"/>
                  <a:gd name="connsiteY2-244" fmla="*/ 0 h 2941772"/>
                  <a:gd name="connsiteX3-245" fmla="*/ 540060 w 1553538"/>
                  <a:gd name="connsiteY3-246" fmla="*/ 2581732 h 2941772"/>
                  <a:gd name="connsiteX4-247" fmla="*/ 720080 w 1553538"/>
                  <a:gd name="connsiteY4-248" fmla="*/ 2581732 h 2941772"/>
                  <a:gd name="connsiteX5-249" fmla="*/ 360040 w 1553538"/>
                  <a:gd name="connsiteY5-250" fmla="*/ 2941772 h 2941772"/>
                  <a:gd name="connsiteX6-251" fmla="*/ 0 w 1553538"/>
                  <a:gd name="connsiteY6-252" fmla="*/ 2581732 h 2941772"/>
                  <a:gd name="connsiteX0-253" fmla="*/ 0 w 1553538"/>
                  <a:gd name="connsiteY0-254" fmla="*/ 2581732 h 2941772"/>
                  <a:gd name="connsiteX1-255" fmla="*/ 180020 w 1553538"/>
                  <a:gd name="connsiteY1-256" fmla="*/ 2581732 h 2941772"/>
                  <a:gd name="connsiteX2-257" fmla="*/ 1553538 w 1553538"/>
                  <a:gd name="connsiteY2-258" fmla="*/ 0 h 2941772"/>
                  <a:gd name="connsiteX3-259" fmla="*/ 540060 w 1553538"/>
                  <a:gd name="connsiteY3-260" fmla="*/ 2581732 h 2941772"/>
                  <a:gd name="connsiteX4-261" fmla="*/ 720080 w 1553538"/>
                  <a:gd name="connsiteY4-262" fmla="*/ 2581732 h 2941772"/>
                  <a:gd name="connsiteX5-263" fmla="*/ 360040 w 1553538"/>
                  <a:gd name="connsiteY5-264" fmla="*/ 2941772 h 2941772"/>
                  <a:gd name="connsiteX6-265" fmla="*/ 0 w 1553538"/>
                  <a:gd name="connsiteY6-266" fmla="*/ 2581732 h 2941772"/>
                  <a:gd name="connsiteX0-267" fmla="*/ 0 w 1553538"/>
                  <a:gd name="connsiteY0-268" fmla="*/ 2581732 h 2941772"/>
                  <a:gd name="connsiteX1-269" fmla="*/ 180020 w 1553538"/>
                  <a:gd name="connsiteY1-270" fmla="*/ 2581732 h 2941772"/>
                  <a:gd name="connsiteX2-271" fmla="*/ 1553538 w 1553538"/>
                  <a:gd name="connsiteY2-272" fmla="*/ 0 h 2941772"/>
                  <a:gd name="connsiteX3-273" fmla="*/ 540060 w 1553538"/>
                  <a:gd name="connsiteY3-274" fmla="*/ 2581732 h 2941772"/>
                  <a:gd name="connsiteX4-275" fmla="*/ 720080 w 1553538"/>
                  <a:gd name="connsiteY4-276" fmla="*/ 2581732 h 2941772"/>
                  <a:gd name="connsiteX5-277" fmla="*/ 360040 w 1553538"/>
                  <a:gd name="connsiteY5-278" fmla="*/ 2941772 h 2941772"/>
                  <a:gd name="connsiteX6-279" fmla="*/ 0 w 1553538"/>
                  <a:gd name="connsiteY6-280" fmla="*/ 2581732 h 29417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53538" h="2941772">
                    <a:moveTo>
                      <a:pt x="0" y="2581732"/>
                    </a:moveTo>
                    <a:lnTo>
                      <a:pt x="180020" y="2581732"/>
                    </a:lnTo>
                    <a:cubicBezTo>
                      <a:pt x="22448" y="1449685"/>
                      <a:pt x="392875" y="355256"/>
                      <a:pt x="1553538" y="0"/>
                    </a:cubicBezTo>
                    <a:cubicBezTo>
                      <a:pt x="659395" y="472539"/>
                      <a:pt x="327789" y="1270071"/>
                      <a:pt x="540060" y="2581732"/>
                    </a:cubicBezTo>
                    <a:lnTo>
                      <a:pt x="720080" y="2581732"/>
                    </a:lnTo>
                    <a:lnTo>
                      <a:pt x="360040" y="2941772"/>
                    </a:lnTo>
                    <a:lnTo>
                      <a:pt x="0" y="258173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íṥľídê"/>
              <p:cNvSpPr/>
              <p:nvPr/>
            </p:nvSpPr>
            <p:spPr>
              <a:xfrm rot="15242877">
                <a:off x="4456683" y="2570519"/>
                <a:ext cx="971203" cy="1838495"/>
              </a:xfrm>
              <a:custGeom>
                <a:avLst/>
                <a:gdLst>
                  <a:gd name="connsiteX0" fmla="*/ 0 w 720080"/>
                  <a:gd name="connsiteY0" fmla="*/ 2808312 h 3168352"/>
                  <a:gd name="connsiteX1" fmla="*/ 180020 w 720080"/>
                  <a:gd name="connsiteY1" fmla="*/ 2808312 h 3168352"/>
                  <a:gd name="connsiteX2" fmla="*/ 180020 w 720080"/>
                  <a:gd name="connsiteY2" fmla="*/ 0 h 3168352"/>
                  <a:gd name="connsiteX3" fmla="*/ 540060 w 720080"/>
                  <a:gd name="connsiteY3" fmla="*/ 0 h 3168352"/>
                  <a:gd name="connsiteX4" fmla="*/ 540060 w 720080"/>
                  <a:gd name="connsiteY4" fmla="*/ 2808312 h 3168352"/>
                  <a:gd name="connsiteX5" fmla="*/ 720080 w 720080"/>
                  <a:gd name="connsiteY5" fmla="*/ 2808312 h 3168352"/>
                  <a:gd name="connsiteX6" fmla="*/ 360040 w 720080"/>
                  <a:gd name="connsiteY6" fmla="*/ 3168352 h 3168352"/>
                  <a:gd name="connsiteX7" fmla="*/ 0 w 720080"/>
                  <a:gd name="connsiteY7" fmla="*/ 2808312 h 3168352"/>
                  <a:gd name="connsiteX0-1" fmla="*/ 0 w 720080"/>
                  <a:gd name="connsiteY0-2" fmla="*/ 2808312 h 3168352"/>
                  <a:gd name="connsiteX1-3" fmla="*/ 180020 w 720080"/>
                  <a:gd name="connsiteY1-4" fmla="*/ 2808312 h 3168352"/>
                  <a:gd name="connsiteX2-5" fmla="*/ 540060 w 720080"/>
                  <a:gd name="connsiteY2-6" fmla="*/ 0 h 3168352"/>
                  <a:gd name="connsiteX3-7" fmla="*/ 540060 w 720080"/>
                  <a:gd name="connsiteY3-8" fmla="*/ 2808312 h 3168352"/>
                  <a:gd name="connsiteX4-9" fmla="*/ 720080 w 720080"/>
                  <a:gd name="connsiteY4-10" fmla="*/ 2808312 h 3168352"/>
                  <a:gd name="connsiteX5-11" fmla="*/ 360040 w 720080"/>
                  <a:gd name="connsiteY5-12" fmla="*/ 3168352 h 3168352"/>
                  <a:gd name="connsiteX6-13" fmla="*/ 0 w 720080"/>
                  <a:gd name="connsiteY6-14" fmla="*/ 2808312 h 3168352"/>
                  <a:gd name="connsiteX0-15" fmla="*/ 0 w 720080"/>
                  <a:gd name="connsiteY0-16" fmla="*/ 2808312 h 3168352"/>
                  <a:gd name="connsiteX1-17" fmla="*/ 180020 w 720080"/>
                  <a:gd name="connsiteY1-18" fmla="*/ 2808312 h 3168352"/>
                  <a:gd name="connsiteX2-19" fmla="*/ 540060 w 720080"/>
                  <a:gd name="connsiteY2-20" fmla="*/ 0 h 3168352"/>
                  <a:gd name="connsiteX3-21" fmla="*/ 540060 w 720080"/>
                  <a:gd name="connsiteY3-22" fmla="*/ 2808312 h 3168352"/>
                  <a:gd name="connsiteX4-23" fmla="*/ 720080 w 720080"/>
                  <a:gd name="connsiteY4-24" fmla="*/ 2808312 h 3168352"/>
                  <a:gd name="connsiteX5-25" fmla="*/ 360040 w 720080"/>
                  <a:gd name="connsiteY5-26" fmla="*/ 3168352 h 3168352"/>
                  <a:gd name="connsiteX6-27" fmla="*/ 0 w 720080"/>
                  <a:gd name="connsiteY6-28" fmla="*/ 2808312 h 3168352"/>
                  <a:gd name="connsiteX0-29" fmla="*/ 0 w 720080"/>
                  <a:gd name="connsiteY0-30" fmla="*/ 2808312 h 3168352"/>
                  <a:gd name="connsiteX1-31" fmla="*/ 180020 w 720080"/>
                  <a:gd name="connsiteY1-32" fmla="*/ 2808312 h 3168352"/>
                  <a:gd name="connsiteX2-33" fmla="*/ 540060 w 720080"/>
                  <a:gd name="connsiteY2-34" fmla="*/ 0 h 3168352"/>
                  <a:gd name="connsiteX3-35" fmla="*/ 540060 w 720080"/>
                  <a:gd name="connsiteY3-36" fmla="*/ 2808312 h 3168352"/>
                  <a:gd name="connsiteX4-37" fmla="*/ 720080 w 720080"/>
                  <a:gd name="connsiteY4-38" fmla="*/ 2808312 h 3168352"/>
                  <a:gd name="connsiteX5-39" fmla="*/ 360040 w 720080"/>
                  <a:gd name="connsiteY5-40" fmla="*/ 3168352 h 3168352"/>
                  <a:gd name="connsiteX6-41" fmla="*/ 0 w 720080"/>
                  <a:gd name="connsiteY6-42" fmla="*/ 2808312 h 3168352"/>
                  <a:gd name="connsiteX0-43" fmla="*/ 0 w 720080"/>
                  <a:gd name="connsiteY0-44" fmla="*/ 2808312 h 3168352"/>
                  <a:gd name="connsiteX1-45" fmla="*/ 180020 w 720080"/>
                  <a:gd name="connsiteY1-46" fmla="*/ 2808312 h 3168352"/>
                  <a:gd name="connsiteX2-47" fmla="*/ 540060 w 720080"/>
                  <a:gd name="connsiteY2-48" fmla="*/ 0 h 3168352"/>
                  <a:gd name="connsiteX3-49" fmla="*/ 540060 w 720080"/>
                  <a:gd name="connsiteY3-50" fmla="*/ 2808312 h 3168352"/>
                  <a:gd name="connsiteX4-51" fmla="*/ 720080 w 720080"/>
                  <a:gd name="connsiteY4-52" fmla="*/ 2808312 h 3168352"/>
                  <a:gd name="connsiteX5-53" fmla="*/ 360040 w 720080"/>
                  <a:gd name="connsiteY5-54" fmla="*/ 3168352 h 3168352"/>
                  <a:gd name="connsiteX6-55" fmla="*/ 0 w 720080"/>
                  <a:gd name="connsiteY6-56" fmla="*/ 2808312 h 3168352"/>
                  <a:gd name="connsiteX0-57" fmla="*/ 0 w 720080"/>
                  <a:gd name="connsiteY0-58" fmla="*/ 2808312 h 3168352"/>
                  <a:gd name="connsiteX1-59" fmla="*/ 180020 w 720080"/>
                  <a:gd name="connsiteY1-60" fmla="*/ 2808312 h 3168352"/>
                  <a:gd name="connsiteX2-61" fmla="*/ 540060 w 720080"/>
                  <a:gd name="connsiteY2-62" fmla="*/ 0 h 3168352"/>
                  <a:gd name="connsiteX3-63" fmla="*/ 540060 w 720080"/>
                  <a:gd name="connsiteY3-64" fmla="*/ 2808312 h 3168352"/>
                  <a:gd name="connsiteX4-65" fmla="*/ 720080 w 720080"/>
                  <a:gd name="connsiteY4-66" fmla="*/ 2808312 h 3168352"/>
                  <a:gd name="connsiteX5-67" fmla="*/ 360040 w 720080"/>
                  <a:gd name="connsiteY5-68" fmla="*/ 3168352 h 3168352"/>
                  <a:gd name="connsiteX6-69" fmla="*/ 0 w 720080"/>
                  <a:gd name="connsiteY6-70" fmla="*/ 2808312 h 3168352"/>
                  <a:gd name="connsiteX0-71" fmla="*/ 0 w 720080"/>
                  <a:gd name="connsiteY0-72" fmla="*/ 2808312 h 3168352"/>
                  <a:gd name="connsiteX1-73" fmla="*/ 180020 w 720080"/>
                  <a:gd name="connsiteY1-74" fmla="*/ 2808312 h 3168352"/>
                  <a:gd name="connsiteX2-75" fmla="*/ 540060 w 720080"/>
                  <a:gd name="connsiteY2-76" fmla="*/ 0 h 3168352"/>
                  <a:gd name="connsiteX3-77" fmla="*/ 540060 w 720080"/>
                  <a:gd name="connsiteY3-78" fmla="*/ 2808312 h 3168352"/>
                  <a:gd name="connsiteX4-79" fmla="*/ 720080 w 720080"/>
                  <a:gd name="connsiteY4-80" fmla="*/ 2808312 h 3168352"/>
                  <a:gd name="connsiteX5-81" fmla="*/ 360040 w 720080"/>
                  <a:gd name="connsiteY5-82" fmla="*/ 3168352 h 3168352"/>
                  <a:gd name="connsiteX6-83" fmla="*/ 0 w 720080"/>
                  <a:gd name="connsiteY6-84" fmla="*/ 2808312 h 3168352"/>
                  <a:gd name="connsiteX0-85" fmla="*/ 0 w 720080"/>
                  <a:gd name="connsiteY0-86" fmla="*/ 2808312 h 3168352"/>
                  <a:gd name="connsiteX1-87" fmla="*/ 180020 w 720080"/>
                  <a:gd name="connsiteY1-88" fmla="*/ 2808312 h 3168352"/>
                  <a:gd name="connsiteX2-89" fmla="*/ 540060 w 720080"/>
                  <a:gd name="connsiteY2-90" fmla="*/ 0 h 3168352"/>
                  <a:gd name="connsiteX3-91" fmla="*/ 540060 w 720080"/>
                  <a:gd name="connsiteY3-92" fmla="*/ 2808312 h 3168352"/>
                  <a:gd name="connsiteX4-93" fmla="*/ 720080 w 720080"/>
                  <a:gd name="connsiteY4-94" fmla="*/ 2808312 h 3168352"/>
                  <a:gd name="connsiteX5-95" fmla="*/ 360040 w 720080"/>
                  <a:gd name="connsiteY5-96" fmla="*/ 3168352 h 3168352"/>
                  <a:gd name="connsiteX6-97" fmla="*/ 0 w 720080"/>
                  <a:gd name="connsiteY6-98" fmla="*/ 2808312 h 3168352"/>
                  <a:gd name="connsiteX0-99" fmla="*/ 0 w 720080"/>
                  <a:gd name="connsiteY0-100" fmla="*/ 2808312 h 3168352"/>
                  <a:gd name="connsiteX1-101" fmla="*/ 180020 w 720080"/>
                  <a:gd name="connsiteY1-102" fmla="*/ 2808312 h 3168352"/>
                  <a:gd name="connsiteX2-103" fmla="*/ 540060 w 720080"/>
                  <a:gd name="connsiteY2-104" fmla="*/ 0 h 3168352"/>
                  <a:gd name="connsiteX3-105" fmla="*/ 540060 w 720080"/>
                  <a:gd name="connsiteY3-106" fmla="*/ 2808312 h 3168352"/>
                  <a:gd name="connsiteX4-107" fmla="*/ 720080 w 720080"/>
                  <a:gd name="connsiteY4-108" fmla="*/ 2808312 h 3168352"/>
                  <a:gd name="connsiteX5-109" fmla="*/ 360040 w 720080"/>
                  <a:gd name="connsiteY5-110" fmla="*/ 3168352 h 3168352"/>
                  <a:gd name="connsiteX6-111" fmla="*/ 0 w 720080"/>
                  <a:gd name="connsiteY6-112" fmla="*/ 2808312 h 3168352"/>
                  <a:gd name="connsiteX0-113" fmla="*/ 0 w 752331"/>
                  <a:gd name="connsiteY0-114" fmla="*/ 3085897 h 3445937"/>
                  <a:gd name="connsiteX1-115" fmla="*/ 180020 w 752331"/>
                  <a:gd name="connsiteY1-116" fmla="*/ 3085897 h 3445937"/>
                  <a:gd name="connsiteX2-117" fmla="*/ 752331 w 752331"/>
                  <a:gd name="connsiteY2-118" fmla="*/ 0 h 3445937"/>
                  <a:gd name="connsiteX3-119" fmla="*/ 540060 w 752331"/>
                  <a:gd name="connsiteY3-120" fmla="*/ 3085897 h 3445937"/>
                  <a:gd name="connsiteX4-121" fmla="*/ 720080 w 752331"/>
                  <a:gd name="connsiteY4-122" fmla="*/ 3085897 h 3445937"/>
                  <a:gd name="connsiteX5-123" fmla="*/ 360040 w 752331"/>
                  <a:gd name="connsiteY5-124" fmla="*/ 3445937 h 3445937"/>
                  <a:gd name="connsiteX6-125" fmla="*/ 0 w 752331"/>
                  <a:gd name="connsiteY6-126" fmla="*/ 3085897 h 3445937"/>
                  <a:gd name="connsiteX0-127" fmla="*/ 0 w 752331"/>
                  <a:gd name="connsiteY0-128" fmla="*/ 3085897 h 3445937"/>
                  <a:gd name="connsiteX1-129" fmla="*/ 180020 w 752331"/>
                  <a:gd name="connsiteY1-130" fmla="*/ 3085897 h 3445937"/>
                  <a:gd name="connsiteX2-131" fmla="*/ 752331 w 752331"/>
                  <a:gd name="connsiteY2-132" fmla="*/ 0 h 3445937"/>
                  <a:gd name="connsiteX3-133" fmla="*/ 540060 w 752331"/>
                  <a:gd name="connsiteY3-134" fmla="*/ 3085897 h 3445937"/>
                  <a:gd name="connsiteX4-135" fmla="*/ 720080 w 752331"/>
                  <a:gd name="connsiteY4-136" fmla="*/ 3085897 h 3445937"/>
                  <a:gd name="connsiteX5-137" fmla="*/ 360040 w 752331"/>
                  <a:gd name="connsiteY5-138" fmla="*/ 3445937 h 3445937"/>
                  <a:gd name="connsiteX6-139" fmla="*/ 0 w 752331"/>
                  <a:gd name="connsiteY6-140" fmla="*/ 3085897 h 3445937"/>
                  <a:gd name="connsiteX0-141" fmla="*/ 0 w 752331"/>
                  <a:gd name="connsiteY0-142" fmla="*/ 3085897 h 3445937"/>
                  <a:gd name="connsiteX1-143" fmla="*/ 180020 w 752331"/>
                  <a:gd name="connsiteY1-144" fmla="*/ 3085897 h 3445937"/>
                  <a:gd name="connsiteX2-145" fmla="*/ 752331 w 752331"/>
                  <a:gd name="connsiteY2-146" fmla="*/ 0 h 3445937"/>
                  <a:gd name="connsiteX3-147" fmla="*/ 540060 w 752331"/>
                  <a:gd name="connsiteY3-148" fmla="*/ 3085897 h 3445937"/>
                  <a:gd name="connsiteX4-149" fmla="*/ 720080 w 752331"/>
                  <a:gd name="connsiteY4-150" fmla="*/ 3085897 h 3445937"/>
                  <a:gd name="connsiteX5-151" fmla="*/ 360040 w 752331"/>
                  <a:gd name="connsiteY5-152" fmla="*/ 3445937 h 3445937"/>
                  <a:gd name="connsiteX6-153" fmla="*/ 0 w 752331"/>
                  <a:gd name="connsiteY6-154" fmla="*/ 3085897 h 3445937"/>
                  <a:gd name="connsiteX0-155" fmla="*/ 0 w 1521214"/>
                  <a:gd name="connsiteY0-156" fmla="*/ 2643005 h 3003045"/>
                  <a:gd name="connsiteX1-157" fmla="*/ 180020 w 1521214"/>
                  <a:gd name="connsiteY1-158" fmla="*/ 2643005 h 3003045"/>
                  <a:gd name="connsiteX2-159" fmla="*/ 1521214 w 1521214"/>
                  <a:gd name="connsiteY2-160" fmla="*/ 0 h 3003045"/>
                  <a:gd name="connsiteX3-161" fmla="*/ 540060 w 1521214"/>
                  <a:gd name="connsiteY3-162" fmla="*/ 2643005 h 3003045"/>
                  <a:gd name="connsiteX4-163" fmla="*/ 720080 w 1521214"/>
                  <a:gd name="connsiteY4-164" fmla="*/ 2643005 h 3003045"/>
                  <a:gd name="connsiteX5-165" fmla="*/ 360040 w 1521214"/>
                  <a:gd name="connsiteY5-166" fmla="*/ 3003045 h 3003045"/>
                  <a:gd name="connsiteX6-167" fmla="*/ 0 w 1521214"/>
                  <a:gd name="connsiteY6-168" fmla="*/ 2643005 h 3003045"/>
                  <a:gd name="connsiteX0-169" fmla="*/ 0 w 1521214"/>
                  <a:gd name="connsiteY0-170" fmla="*/ 2643005 h 3003045"/>
                  <a:gd name="connsiteX1-171" fmla="*/ 180020 w 1521214"/>
                  <a:gd name="connsiteY1-172" fmla="*/ 2643005 h 3003045"/>
                  <a:gd name="connsiteX2-173" fmla="*/ 1521214 w 1521214"/>
                  <a:gd name="connsiteY2-174" fmla="*/ 0 h 3003045"/>
                  <a:gd name="connsiteX3-175" fmla="*/ 540060 w 1521214"/>
                  <a:gd name="connsiteY3-176" fmla="*/ 2643005 h 3003045"/>
                  <a:gd name="connsiteX4-177" fmla="*/ 720080 w 1521214"/>
                  <a:gd name="connsiteY4-178" fmla="*/ 2643005 h 3003045"/>
                  <a:gd name="connsiteX5-179" fmla="*/ 360040 w 1521214"/>
                  <a:gd name="connsiteY5-180" fmla="*/ 3003045 h 3003045"/>
                  <a:gd name="connsiteX6-181" fmla="*/ 0 w 1521214"/>
                  <a:gd name="connsiteY6-182" fmla="*/ 2643005 h 3003045"/>
                  <a:gd name="connsiteX0-183" fmla="*/ 0 w 1521214"/>
                  <a:gd name="connsiteY0-184" fmla="*/ 2643005 h 3003045"/>
                  <a:gd name="connsiteX1-185" fmla="*/ 180020 w 1521214"/>
                  <a:gd name="connsiteY1-186" fmla="*/ 2643005 h 3003045"/>
                  <a:gd name="connsiteX2-187" fmla="*/ 1521214 w 1521214"/>
                  <a:gd name="connsiteY2-188" fmla="*/ 0 h 3003045"/>
                  <a:gd name="connsiteX3-189" fmla="*/ 540060 w 1521214"/>
                  <a:gd name="connsiteY3-190" fmla="*/ 2643005 h 3003045"/>
                  <a:gd name="connsiteX4-191" fmla="*/ 720080 w 1521214"/>
                  <a:gd name="connsiteY4-192" fmla="*/ 2643005 h 3003045"/>
                  <a:gd name="connsiteX5-193" fmla="*/ 360040 w 1521214"/>
                  <a:gd name="connsiteY5-194" fmla="*/ 3003045 h 3003045"/>
                  <a:gd name="connsiteX6-195" fmla="*/ 0 w 1521214"/>
                  <a:gd name="connsiteY6-196" fmla="*/ 2643005 h 3003045"/>
                  <a:gd name="connsiteX0-197" fmla="*/ 0 w 1521214"/>
                  <a:gd name="connsiteY0-198" fmla="*/ 2643005 h 3003045"/>
                  <a:gd name="connsiteX1-199" fmla="*/ 180020 w 1521214"/>
                  <a:gd name="connsiteY1-200" fmla="*/ 2643005 h 3003045"/>
                  <a:gd name="connsiteX2-201" fmla="*/ 1521214 w 1521214"/>
                  <a:gd name="connsiteY2-202" fmla="*/ 0 h 3003045"/>
                  <a:gd name="connsiteX3-203" fmla="*/ 540060 w 1521214"/>
                  <a:gd name="connsiteY3-204" fmla="*/ 2643005 h 3003045"/>
                  <a:gd name="connsiteX4-205" fmla="*/ 720080 w 1521214"/>
                  <a:gd name="connsiteY4-206" fmla="*/ 2643005 h 3003045"/>
                  <a:gd name="connsiteX5-207" fmla="*/ 360040 w 1521214"/>
                  <a:gd name="connsiteY5-208" fmla="*/ 3003045 h 3003045"/>
                  <a:gd name="connsiteX6-209" fmla="*/ 0 w 1521214"/>
                  <a:gd name="connsiteY6-210" fmla="*/ 2643005 h 3003045"/>
                  <a:gd name="connsiteX0-211" fmla="*/ 0 w 1521214"/>
                  <a:gd name="connsiteY0-212" fmla="*/ 2643005 h 3003045"/>
                  <a:gd name="connsiteX1-213" fmla="*/ 180020 w 1521214"/>
                  <a:gd name="connsiteY1-214" fmla="*/ 2643005 h 3003045"/>
                  <a:gd name="connsiteX2-215" fmla="*/ 1521214 w 1521214"/>
                  <a:gd name="connsiteY2-216" fmla="*/ 0 h 3003045"/>
                  <a:gd name="connsiteX3-217" fmla="*/ 540060 w 1521214"/>
                  <a:gd name="connsiteY3-218" fmla="*/ 2643005 h 3003045"/>
                  <a:gd name="connsiteX4-219" fmla="*/ 720080 w 1521214"/>
                  <a:gd name="connsiteY4-220" fmla="*/ 2643005 h 3003045"/>
                  <a:gd name="connsiteX5-221" fmla="*/ 360040 w 1521214"/>
                  <a:gd name="connsiteY5-222" fmla="*/ 3003045 h 3003045"/>
                  <a:gd name="connsiteX6-223" fmla="*/ 0 w 1521214"/>
                  <a:gd name="connsiteY6-224" fmla="*/ 2643005 h 3003045"/>
                  <a:gd name="connsiteX0-225" fmla="*/ 0 w 1553538"/>
                  <a:gd name="connsiteY0-226" fmla="*/ 2581732 h 2941772"/>
                  <a:gd name="connsiteX1-227" fmla="*/ 180020 w 1553538"/>
                  <a:gd name="connsiteY1-228" fmla="*/ 2581732 h 2941772"/>
                  <a:gd name="connsiteX2-229" fmla="*/ 1553538 w 1553538"/>
                  <a:gd name="connsiteY2-230" fmla="*/ 0 h 2941772"/>
                  <a:gd name="connsiteX3-231" fmla="*/ 540060 w 1553538"/>
                  <a:gd name="connsiteY3-232" fmla="*/ 2581732 h 2941772"/>
                  <a:gd name="connsiteX4-233" fmla="*/ 720080 w 1553538"/>
                  <a:gd name="connsiteY4-234" fmla="*/ 2581732 h 2941772"/>
                  <a:gd name="connsiteX5-235" fmla="*/ 360040 w 1553538"/>
                  <a:gd name="connsiteY5-236" fmla="*/ 2941772 h 2941772"/>
                  <a:gd name="connsiteX6-237" fmla="*/ 0 w 1553538"/>
                  <a:gd name="connsiteY6-238" fmla="*/ 2581732 h 2941772"/>
                  <a:gd name="connsiteX0-239" fmla="*/ 0 w 1553538"/>
                  <a:gd name="connsiteY0-240" fmla="*/ 2581732 h 2941772"/>
                  <a:gd name="connsiteX1-241" fmla="*/ 180020 w 1553538"/>
                  <a:gd name="connsiteY1-242" fmla="*/ 2581732 h 2941772"/>
                  <a:gd name="connsiteX2-243" fmla="*/ 1553538 w 1553538"/>
                  <a:gd name="connsiteY2-244" fmla="*/ 0 h 2941772"/>
                  <a:gd name="connsiteX3-245" fmla="*/ 540060 w 1553538"/>
                  <a:gd name="connsiteY3-246" fmla="*/ 2581732 h 2941772"/>
                  <a:gd name="connsiteX4-247" fmla="*/ 720080 w 1553538"/>
                  <a:gd name="connsiteY4-248" fmla="*/ 2581732 h 2941772"/>
                  <a:gd name="connsiteX5-249" fmla="*/ 360040 w 1553538"/>
                  <a:gd name="connsiteY5-250" fmla="*/ 2941772 h 2941772"/>
                  <a:gd name="connsiteX6-251" fmla="*/ 0 w 1553538"/>
                  <a:gd name="connsiteY6-252" fmla="*/ 2581732 h 2941772"/>
                  <a:gd name="connsiteX0-253" fmla="*/ 0 w 1553538"/>
                  <a:gd name="connsiteY0-254" fmla="*/ 2581732 h 2941772"/>
                  <a:gd name="connsiteX1-255" fmla="*/ 180020 w 1553538"/>
                  <a:gd name="connsiteY1-256" fmla="*/ 2581732 h 2941772"/>
                  <a:gd name="connsiteX2-257" fmla="*/ 1553538 w 1553538"/>
                  <a:gd name="connsiteY2-258" fmla="*/ 0 h 2941772"/>
                  <a:gd name="connsiteX3-259" fmla="*/ 540060 w 1553538"/>
                  <a:gd name="connsiteY3-260" fmla="*/ 2581732 h 2941772"/>
                  <a:gd name="connsiteX4-261" fmla="*/ 720080 w 1553538"/>
                  <a:gd name="connsiteY4-262" fmla="*/ 2581732 h 2941772"/>
                  <a:gd name="connsiteX5-263" fmla="*/ 360040 w 1553538"/>
                  <a:gd name="connsiteY5-264" fmla="*/ 2941772 h 2941772"/>
                  <a:gd name="connsiteX6-265" fmla="*/ 0 w 1553538"/>
                  <a:gd name="connsiteY6-266" fmla="*/ 2581732 h 2941772"/>
                  <a:gd name="connsiteX0-267" fmla="*/ 0 w 1553538"/>
                  <a:gd name="connsiteY0-268" fmla="*/ 2581732 h 2941772"/>
                  <a:gd name="connsiteX1-269" fmla="*/ 180020 w 1553538"/>
                  <a:gd name="connsiteY1-270" fmla="*/ 2581732 h 2941772"/>
                  <a:gd name="connsiteX2-271" fmla="*/ 1553538 w 1553538"/>
                  <a:gd name="connsiteY2-272" fmla="*/ 0 h 2941772"/>
                  <a:gd name="connsiteX3-273" fmla="*/ 540060 w 1553538"/>
                  <a:gd name="connsiteY3-274" fmla="*/ 2581732 h 2941772"/>
                  <a:gd name="connsiteX4-275" fmla="*/ 720080 w 1553538"/>
                  <a:gd name="connsiteY4-276" fmla="*/ 2581732 h 2941772"/>
                  <a:gd name="connsiteX5-277" fmla="*/ 360040 w 1553538"/>
                  <a:gd name="connsiteY5-278" fmla="*/ 2941772 h 2941772"/>
                  <a:gd name="connsiteX6-279" fmla="*/ 0 w 1553538"/>
                  <a:gd name="connsiteY6-280" fmla="*/ 2581732 h 29417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53538" h="2941772">
                    <a:moveTo>
                      <a:pt x="0" y="2581732"/>
                    </a:moveTo>
                    <a:lnTo>
                      <a:pt x="180020" y="2581732"/>
                    </a:lnTo>
                    <a:cubicBezTo>
                      <a:pt x="22448" y="1449685"/>
                      <a:pt x="392875" y="355256"/>
                      <a:pt x="1553538" y="0"/>
                    </a:cubicBezTo>
                    <a:cubicBezTo>
                      <a:pt x="659395" y="472539"/>
                      <a:pt x="327789" y="1270071"/>
                      <a:pt x="540060" y="2581732"/>
                    </a:cubicBezTo>
                    <a:lnTo>
                      <a:pt x="720080" y="2581732"/>
                    </a:lnTo>
                    <a:lnTo>
                      <a:pt x="360040" y="2941772"/>
                    </a:lnTo>
                    <a:lnTo>
                      <a:pt x="0" y="25817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ís1íḍé"/>
              <p:cNvSpPr/>
              <p:nvPr/>
            </p:nvSpPr>
            <p:spPr>
              <a:xfrm rot="9466551">
                <a:off x="4694952" y="1505968"/>
                <a:ext cx="970902" cy="1839062"/>
              </a:xfrm>
              <a:custGeom>
                <a:avLst/>
                <a:gdLst>
                  <a:gd name="connsiteX0" fmla="*/ 0 w 720080"/>
                  <a:gd name="connsiteY0" fmla="*/ 2808312 h 3168352"/>
                  <a:gd name="connsiteX1" fmla="*/ 180020 w 720080"/>
                  <a:gd name="connsiteY1" fmla="*/ 2808312 h 3168352"/>
                  <a:gd name="connsiteX2" fmla="*/ 180020 w 720080"/>
                  <a:gd name="connsiteY2" fmla="*/ 0 h 3168352"/>
                  <a:gd name="connsiteX3" fmla="*/ 540060 w 720080"/>
                  <a:gd name="connsiteY3" fmla="*/ 0 h 3168352"/>
                  <a:gd name="connsiteX4" fmla="*/ 540060 w 720080"/>
                  <a:gd name="connsiteY4" fmla="*/ 2808312 h 3168352"/>
                  <a:gd name="connsiteX5" fmla="*/ 720080 w 720080"/>
                  <a:gd name="connsiteY5" fmla="*/ 2808312 h 3168352"/>
                  <a:gd name="connsiteX6" fmla="*/ 360040 w 720080"/>
                  <a:gd name="connsiteY6" fmla="*/ 3168352 h 3168352"/>
                  <a:gd name="connsiteX7" fmla="*/ 0 w 720080"/>
                  <a:gd name="connsiteY7" fmla="*/ 2808312 h 3168352"/>
                  <a:gd name="connsiteX0-1" fmla="*/ 0 w 720080"/>
                  <a:gd name="connsiteY0-2" fmla="*/ 2808312 h 3168352"/>
                  <a:gd name="connsiteX1-3" fmla="*/ 180020 w 720080"/>
                  <a:gd name="connsiteY1-4" fmla="*/ 2808312 h 3168352"/>
                  <a:gd name="connsiteX2-5" fmla="*/ 540060 w 720080"/>
                  <a:gd name="connsiteY2-6" fmla="*/ 0 h 3168352"/>
                  <a:gd name="connsiteX3-7" fmla="*/ 540060 w 720080"/>
                  <a:gd name="connsiteY3-8" fmla="*/ 2808312 h 3168352"/>
                  <a:gd name="connsiteX4-9" fmla="*/ 720080 w 720080"/>
                  <a:gd name="connsiteY4-10" fmla="*/ 2808312 h 3168352"/>
                  <a:gd name="connsiteX5-11" fmla="*/ 360040 w 720080"/>
                  <a:gd name="connsiteY5-12" fmla="*/ 3168352 h 3168352"/>
                  <a:gd name="connsiteX6-13" fmla="*/ 0 w 720080"/>
                  <a:gd name="connsiteY6-14" fmla="*/ 2808312 h 3168352"/>
                  <a:gd name="connsiteX0-15" fmla="*/ 0 w 720080"/>
                  <a:gd name="connsiteY0-16" fmla="*/ 2808312 h 3168352"/>
                  <a:gd name="connsiteX1-17" fmla="*/ 180020 w 720080"/>
                  <a:gd name="connsiteY1-18" fmla="*/ 2808312 h 3168352"/>
                  <a:gd name="connsiteX2-19" fmla="*/ 540060 w 720080"/>
                  <a:gd name="connsiteY2-20" fmla="*/ 0 h 3168352"/>
                  <a:gd name="connsiteX3-21" fmla="*/ 540060 w 720080"/>
                  <a:gd name="connsiteY3-22" fmla="*/ 2808312 h 3168352"/>
                  <a:gd name="connsiteX4-23" fmla="*/ 720080 w 720080"/>
                  <a:gd name="connsiteY4-24" fmla="*/ 2808312 h 3168352"/>
                  <a:gd name="connsiteX5-25" fmla="*/ 360040 w 720080"/>
                  <a:gd name="connsiteY5-26" fmla="*/ 3168352 h 3168352"/>
                  <a:gd name="connsiteX6-27" fmla="*/ 0 w 720080"/>
                  <a:gd name="connsiteY6-28" fmla="*/ 2808312 h 3168352"/>
                  <a:gd name="connsiteX0-29" fmla="*/ 0 w 720080"/>
                  <a:gd name="connsiteY0-30" fmla="*/ 2808312 h 3168352"/>
                  <a:gd name="connsiteX1-31" fmla="*/ 180020 w 720080"/>
                  <a:gd name="connsiteY1-32" fmla="*/ 2808312 h 3168352"/>
                  <a:gd name="connsiteX2-33" fmla="*/ 540060 w 720080"/>
                  <a:gd name="connsiteY2-34" fmla="*/ 0 h 3168352"/>
                  <a:gd name="connsiteX3-35" fmla="*/ 540060 w 720080"/>
                  <a:gd name="connsiteY3-36" fmla="*/ 2808312 h 3168352"/>
                  <a:gd name="connsiteX4-37" fmla="*/ 720080 w 720080"/>
                  <a:gd name="connsiteY4-38" fmla="*/ 2808312 h 3168352"/>
                  <a:gd name="connsiteX5-39" fmla="*/ 360040 w 720080"/>
                  <a:gd name="connsiteY5-40" fmla="*/ 3168352 h 3168352"/>
                  <a:gd name="connsiteX6-41" fmla="*/ 0 w 720080"/>
                  <a:gd name="connsiteY6-42" fmla="*/ 2808312 h 3168352"/>
                  <a:gd name="connsiteX0-43" fmla="*/ 0 w 720080"/>
                  <a:gd name="connsiteY0-44" fmla="*/ 2808312 h 3168352"/>
                  <a:gd name="connsiteX1-45" fmla="*/ 180020 w 720080"/>
                  <a:gd name="connsiteY1-46" fmla="*/ 2808312 h 3168352"/>
                  <a:gd name="connsiteX2-47" fmla="*/ 540060 w 720080"/>
                  <a:gd name="connsiteY2-48" fmla="*/ 0 h 3168352"/>
                  <a:gd name="connsiteX3-49" fmla="*/ 540060 w 720080"/>
                  <a:gd name="connsiteY3-50" fmla="*/ 2808312 h 3168352"/>
                  <a:gd name="connsiteX4-51" fmla="*/ 720080 w 720080"/>
                  <a:gd name="connsiteY4-52" fmla="*/ 2808312 h 3168352"/>
                  <a:gd name="connsiteX5-53" fmla="*/ 360040 w 720080"/>
                  <a:gd name="connsiteY5-54" fmla="*/ 3168352 h 3168352"/>
                  <a:gd name="connsiteX6-55" fmla="*/ 0 w 720080"/>
                  <a:gd name="connsiteY6-56" fmla="*/ 2808312 h 3168352"/>
                  <a:gd name="connsiteX0-57" fmla="*/ 0 w 720080"/>
                  <a:gd name="connsiteY0-58" fmla="*/ 2808312 h 3168352"/>
                  <a:gd name="connsiteX1-59" fmla="*/ 180020 w 720080"/>
                  <a:gd name="connsiteY1-60" fmla="*/ 2808312 h 3168352"/>
                  <a:gd name="connsiteX2-61" fmla="*/ 540060 w 720080"/>
                  <a:gd name="connsiteY2-62" fmla="*/ 0 h 3168352"/>
                  <a:gd name="connsiteX3-63" fmla="*/ 540060 w 720080"/>
                  <a:gd name="connsiteY3-64" fmla="*/ 2808312 h 3168352"/>
                  <a:gd name="connsiteX4-65" fmla="*/ 720080 w 720080"/>
                  <a:gd name="connsiteY4-66" fmla="*/ 2808312 h 3168352"/>
                  <a:gd name="connsiteX5-67" fmla="*/ 360040 w 720080"/>
                  <a:gd name="connsiteY5-68" fmla="*/ 3168352 h 3168352"/>
                  <a:gd name="connsiteX6-69" fmla="*/ 0 w 720080"/>
                  <a:gd name="connsiteY6-70" fmla="*/ 2808312 h 3168352"/>
                  <a:gd name="connsiteX0-71" fmla="*/ 0 w 720080"/>
                  <a:gd name="connsiteY0-72" fmla="*/ 2808312 h 3168352"/>
                  <a:gd name="connsiteX1-73" fmla="*/ 180020 w 720080"/>
                  <a:gd name="connsiteY1-74" fmla="*/ 2808312 h 3168352"/>
                  <a:gd name="connsiteX2-75" fmla="*/ 540060 w 720080"/>
                  <a:gd name="connsiteY2-76" fmla="*/ 0 h 3168352"/>
                  <a:gd name="connsiteX3-77" fmla="*/ 540060 w 720080"/>
                  <a:gd name="connsiteY3-78" fmla="*/ 2808312 h 3168352"/>
                  <a:gd name="connsiteX4-79" fmla="*/ 720080 w 720080"/>
                  <a:gd name="connsiteY4-80" fmla="*/ 2808312 h 3168352"/>
                  <a:gd name="connsiteX5-81" fmla="*/ 360040 w 720080"/>
                  <a:gd name="connsiteY5-82" fmla="*/ 3168352 h 3168352"/>
                  <a:gd name="connsiteX6-83" fmla="*/ 0 w 720080"/>
                  <a:gd name="connsiteY6-84" fmla="*/ 2808312 h 3168352"/>
                  <a:gd name="connsiteX0-85" fmla="*/ 0 w 720080"/>
                  <a:gd name="connsiteY0-86" fmla="*/ 2808312 h 3168352"/>
                  <a:gd name="connsiteX1-87" fmla="*/ 180020 w 720080"/>
                  <a:gd name="connsiteY1-88" fmla="*/ 2808312 h 3168352"/>
                  <a:gd name="connsiteX2-89" fmla="*/ 540060 w 720080"/>
                  <a:gd name="connsiteY2-90" fmla="*/ 0 h 3168352"/>
                  <a:gd name="connsiteX3-91" fmla="*/ 540060 w 720080"/>
                  <a:gd name="connsiteY3-92" fmla="*/ 2808312 h 3168352"/>
                  <a:gd name="connsiteX4-93" fmla="*/ 720080 w 720080"/>
                  <a:gd name="connsiteY4-94" fmla="*/ 2808312 h 3168352"/>
                  <a:gd name="connsiteX5-95" fmla="*/ 360040 w 720080"/>
                  <a:gd name="connsiteY5-96" fmla="*/ 3168352 h 3168352"/>
                  <a:gd name="connsiteX6-97" fmla="*/ 0 w 720080"/>
                  <a:gd name="connsiteY6-98" fmla="*/ 2808312 h 3168352"/>
                  <a:gd name="connsiteX0-99" fmla="*/ 0 w 720080"/>
                  <a:gd name="connsiteY0-100" fmla="*/ 2808312 h 3168352"/>
                  <a:gd name="connsiteX1-101" fmla="*/ 180020 w 720080"/>
                  <a:gd name="connsiteY1-102" fmla="*/ 2808312 h 3168352"/>
                  <a:gd name="connsiteX2-103" fmla="*/ 540060 w 720080"/>
                  <a:gd name="connsiteY2-104" fmla="*/ 0 h 3168352"/>
                  <a:gd name="connsiteX3-105" fmla="*/ 540060 w 720080"/>
                  <a:gd name="connsiteY3-106" fmla="*/ 2808312 h 3168352"/>
                  <a:gd name="connsiteX4-107" fmla="*/ 720080 w 720080"/>
                  <a:gd name="connsiteY4-108" fmla="*/ 2808312 h 3168352"/>
                  <a:gd name="connsiteX5-109" fmla="*/ 360040 w 720080"/>
                  <a:gd name="connsiteY5-110" fmla="*/ 3168352 h 3168352"/>
                  <a:gd name="connsiteX6-111" fmla="*/ 0 w 720080"/>
                  <a:gd name="connsiteY6-112" fmla="*/ 2808312 h 3168352"/>
                  <a:gd name="connsiteX0-113" fmla="*/ 0 w 752331"/>
                  <a:gd name="connsiteY0-114" fmla="*/ 3085897 h 3445937"/>
                  <a:gd name="connsiteX1-115" fmla="*/ 180020 w 752331"/>
                  <a:gd name="connsiteY1-116" fmla="*/ 3085897 h 3445937"/>
                  <a:gd name="connsiteX2-117" fmla="*/ 752331 w 752331"/>
                  <a:gd name="connsiteY2-118" fmla="*/ 0 h 3445937"/>
                  <a:gd name="connsiteX3-119" fmla="*/ 540060 w 752331"/>
                  <a:gd name="connsiteY3-120" fmla="*/ 3085897 h 3445937"/>
                  <a:gd name="connsiteX4-121" fmla="*/ 720080 w 752331"/>
                  <a:gd name="connsiteY4-122" fmla="*/ 3085897 h 3445937"/>
                  <a:gd name="connsiteX5-123" fmla="*/ 360040 w 752331"/>
                  <a:gd name="connsiteY5-124" fmla="*/ 3445937 h 3445937"/>
                  <a:gd name="connsiteX6-125" fmla="*/ 0 w 752331"/>
                  <a:gd name="connsiteY6-126" fmla="*/ 3085897 h 3445937"/>
                  <a:gd name="connsiteX0-127" fmla="*/ 0 w 752331"/>
                  <a:gd name="connsiteY0-128" fmla="*/ 3085897 h 3445937"/>
                  <a:gd name="connsiteX1-129" fmla="*/ 180020 w 752331"/>
                  <a:gd name="connsiteY1-130" fmla="*/ 3085897 h 3445937"/>
                  <a:gd name="connsiteX2-131" fmla="*/ 752331 w 752331"/>
                  <a:gd name="connsiteY2-132" fmla="*/ 0 h 3445937"/>
                  <a:gd name="connsiteX3-133" fmla="*/ 540060 w 752331"/>
                  <a:gd name="connsiteY3-134" fmla="*/ 3085897 h 3445937"/>
                  <a:gd name="connsiteX4-135" fmla="*/ 720080 w 752331"/>
                  <a:gd name="connsiteY4-136" fmla="*/ 3085897 h 3445937"/>
                  <a:gd name="connsiteX5-137" fmla="*/ 360040 w 752331"/>
                  <a:gd name="connsiteY5-138" fmla="*/ 3445937 h 3445937"/>
                  <a:gd name="connsiteX6-139" fmla="*/ 0 w 752331"/>
                  <a:gd name="connsiteY6-140" fmla="*/ 3085897 h 3445937"/>
                  <a:gd name="connsiteX0-141" fmla="*/ 0 w 752331"/>
                  <a:gd name="connsiteY0-142" fmla="*/ 3085897 h 3445937"/>
                  <a:gd name="connsiteX1-143" fmla="*/ 180020 w 752331"/>
                  <a:gd name="connsiteY1-144" fmla="*/ 3085897 h 3445937"/>
                  <a:gd name="connsiteX2-145" fmla="*/ 752331 w 752331"/>
                  <a:gd name="connsiteY2-146" fmla="*/ 0 h 3445937"/>
                  <a:gd name="connsiteX3-147" fmla="*/ 540060 w 752331"/>
                  <a:gd name="connsiteY3-148" fmla="*/ 3085897 h 3445937"/>
                  <a:gd name="connsiteX4-149" fmla="*/ 720080 w 752331"/>
                  <a:gd name="connsiteY4-150" fmla="*/ 3085897 h 3445937"/>
                  <a:gd name="connsiteX5-151" fmla="*/ 360040 w 752331"/>
                  <a:gd name="connsiteY5-152" fmla="*/ 3445937 h 3445937"/>
                  <a:gd name="connsiteX6-153" fmla="*/ 0 w 752331"/>
                  <a:gd name="connsiteY6-154" fmla="*/ 3085897 h 3445937"/>
                  <a:gd name="connsiteX0-155" fmla="*/ 0 w 1521214"/>
                  <a:gd name="connsiteY0-156" fmla="*/ 2643005 h 3003045"/>
                  <a:gd name="connsiteX1-157" fmla="*/ 180020 w 1521214"/>
                  <a:gd name="connsiteY1-158" fmla="*/ 2643005 h 3003045"/>
                  <a:gd name="connsiteX2-159" fmla="*/ 1521214 w 1521214"/>
                  <a:gd name="connsiteY2-160" fmla="*/ 0 h 3003045"/>
                  <a:gd name="connsiteX3-161" fmla="*/ 540060 w 1521214"/>
                  <a:gd name="connsiteY3-162" fmla="*/ 2643005 h 3003045"/>
                  <a:gd name="connsiteX4-163" fmla="*/ 720080 w 1521214"/>
                  <a:gd name="connsiteY4-164" fmla="*/ 2643005 h 3003045"/>
                  <a:gd name="connsiteX5-165" fmla="*/ 360040 w 1521214"/>
                  <a:gd name="connsiteY5-166" fmla="*/ 3003045 h 3003045"/>
                  <a:gd name="connsiteX6-167" fmla="*/ 0 w 1521214"/>
                  <a:gd name="connsiteY6-168" fmla="*/ 2643005 h 3003045"/>
                  <a:gd name="connsiteX0-169" fmla="*/ 0 w 1521214"/>
                  <a:gd name="connsiteY0-170" fmla="*/ 2643005 h 3003045"/>
                  <a:gd name="connsiteX1-171" fmla="*/ 180020 w 1521214"/>
                  <a:gd name="connsiteY1-172" fmla="*/ 2643005 h 3003045"/>
                  <a:gd name="connsiteX2-173" fmla="*/ 1521214 w 1521214"/>
                  <a:gd name="connsiteY2-174" fmla="*/ 0 h 3003045"/>
                  <a:gd name="connsiteX3-175" fmla="*/ 540060 w 1521214"/>
                  <a:gd name="connsiteY3-176" fmla="*/ 2643005 h 3003045"/>
                  <a:gd name="connsiteX4-177" fmla="*/ 720080 w 1521214"/>
                  <a:gd name="connsiteY4-178" fmla="*/ 2643005 h 3003045"/>
                  <a:gd name="connsiteX5-179" fmla="*/ 360040 w 1521214"/>
                  <a:gd name="connsiteY5-180" fmla="*/ 3003045 h 3003045"/>
                  <a:gd name="connsiteX6-181" fmla="*/ 0 w 1521214"/>
                  <a:gd name="connsiteY6-182" fmla="*/ 2643005 h 3003045"/>
                  <a:gd name="connsiteX0-183" fmla="*/ 0 w 1521214"/>
                  <a:gd name="connsiteY0-184" fmla="*/ 2643005 h 3003045"/>
                  <a:gd name="connsiteX1-185" fmla="*/ 180020 w 1521214"/>
                  <a:gd name="connsiteY1-186" fmla="*/ 2643005 h 3003045"/>
                  <a:gd name="connsiteX2-187" fmla="*/ 1521214 w 1521214"/>
                  <a:gd name="connsiteY2-188" fmla="*/ 0 h 3003045"/>
                  <a:gd name="connsiteX3-189" fmla="*/ 540060 w 1521214"/>
                  <a:gd name="connsiteY3-190" fmla="*/ 2643005 h 3003045"/>
                  <a:gd name="connsiteX4-191" fmla="*/ 720080 w 1521214"/>
                  <a:gd name="connsiteY4-192" fmla="*/ 2643005 h 3003045"/>
                  <a:gd name="connsiteX5-193" fmla="*/ 360040 w 1521214"/>
                  <a:gd name="connsiteY5-194" fmla="*/ 3003045 h 3003045"/>
                  <a:gd name="connsiteX6-195" fmla="*/ 0 w 1521214"/>
                  <a:gd name="connsiteY6-196" fmla="*/ 2643005 h 3003045"/>
                  <a:gd name="connsiteX0-197" fmla="*/ 0 w 1521214"/>
                  <a:gd name="connsiteY0-198" fmla="*/ 2643005 h 3003045"/>
                  <a:gd name="connsiteX1-199" fmla="*/ 180020 w 1521214"/>
                  <a:gd name="connsiteY1-200" fmla="*/ 2643005 h 3003045"/>
                  <a:gd name="connsiteX2-201" fmla="*/ 1521214 w 1521214"/>
                  <a:gd name="connsiteY2-202" fmla="*/ 0 h 3003045"/>
                  <a:gd name="connsiteX3-203" fmla="*/ 540060 w 1521214"/>
                  <a:gd name="connsiteY3-204" fmla="*/ 2643005 h 3003045"/>
                  <a:gd name="connsiteX4-205" fmla="*/ 720080 w 1521214"/>
                  <a:gd name="connsiteY4-206" fmla="*/ 2643005 h 3003045"/>
                  <a:gd name="connsiteX5-207" fmla="*/ 360040 w 1521214"/>
                  <a:gd name="connsiteY5-208" fmla="*/ 3003045 h 3003045"/>
                  <a:gd name="connsiteX6-209" fmla="*/ 0 w 1521214"/>
                  <a:gd name="connsiteY6-210" fmla="*/ 2643005 h 3003045"/>
                  <a:gd name="connsiteX0-211" fmla="*/ 0 w 1521214"/>
                  <a:gd name="connsiteY0-212" fmla="*/ 2643005 h 3003045"/>
                  <a:gd name="connsiteX1-213" fmla="*/ 180020 w 1521214"/>
                  <a:gd name="connsiteY1-214" fmla="*/ 2643005 h 3003045"/>
                  <a:gd name="connsiteX2-215" fmla="*/ 1521214 w 1521214"/>
                  <a:gd name="connsiteY2-216" fmla="*/ 0 h 3003045"/>
                  <a:gd name="connsiteX3-217" fmla="*/ 540060 w 1521214"/>
                  <a:gd name="connsiteY3-218" fmla="*/ 2643005 h 3003045"/>
                  <a:gd name="connsiteX4-219" fmla="*/ 720080 w 1521214"/>
                  <a:gd name="connsiteY4-220" fmla="*/ 2643005 h 3003045"/>
                  <a:gd name="connsiteX5-221" fmla="*/ 360040 w 1521214"/>
                  <a:gd name="connsiteY5-222" fmla="*/ 3003045 h 3003045"/>
                  <a:gd name="connsiteX6-223" fmla="*/ 0 w 1521214"/>
                  <a:gd name="connsiteY6-224" fmla="*/ 2643005 h 3003045"/>
                  <a:gd name="connsiteX0-225" fmla="*/ 0 w 1553538"/>
                  <a:gd name="connsiteY0-226" fmla="*/ 2581732 h 2941772"/>
                  <a:gd name="connsiteX1-227" fmla="*/ 180020 w 1553538"/>
                  <a:gd name="connsiteY1-228" fmla="*/ 2581732 h 2941772"/>
                  <a:gd name="connsiteX2-229" fmla="*/ 1553538 w 1553538"/>
                  <a:gd name="connsiteY2-230" fmla="*/ 0 h 2941772"/>
                  <a:gd name="connsiteX3-231" fmla="*/ 540060 w 1553538"/>
                  <a:gd name="connsiteY3-232" fmla="*/ 2581732 h 2941772"/>
                  <a:gd name="connsiteX4-233" fmla="*/ 720080 w 1553538"/>
                  <a:gd name="connsiteY4-234" fmla="*/ 2581732 h 2941772"/>
                  <a:gd name="connsiteX5-235" fmla="*/ 360040 w 1553538"/>
                  <a:gd name="connsiteY5-236" fmla="*/ 2941772 h 2941772"/>
                  <a:gd name="connsiteX6-237" fmla="*/ 0 w 1553538"/>
                  <a:gd name="connsiteY6-238" fmla="*/ 2581732 h 2941772"/>
                  <a:gd name="connsiteX0-239" fmla="*/ 0 w 1553538"/>
                  <a:gd name="connsiteY0-240" fmla="*/ 2581732 h 2941772"/>
                  <a:gd name="connsiteX1-241" fmla="*/ 180020 w 1553538"/>
                  <a:gd name="connsiteY1-242" fmla="*/ 2581732 h 2941772"/>
                  <a:gd name="connsiteX2-243" fmla="*/ 1553538 w 1553538"/>
                  <a:gd name="connsiteY2-244" fmla="*/ 0 h 2941772"/>
                  <a:gd name="connsiteX3-245" fmla="*/ 540060 w 1553538"/>
                  <a:gd name="connsiteY3-246" fmla="*/ 2581732 h 2941772"/>
                  <a:gd name="connsiteX4-247" fmla="*/ 720080 w 1553538"/>
                  <a:gd name="connsiteY4-248" fmla="*/ 2581732 h 2941772"/>
                  <a:gd name="connsiteX5-249" fmla="*/ 360040 w 1553538"/>
                  <a:gd name="connsiteY5-250" fmla="*/ 2941772 h 2941772"/>
                  <a:gd name="connsiteX6-251" fmla="*/ 0 w 1553538"/>
                  <a:gd name="connsiteY6-252" fmla="*/ 2581732 h 2941772"/>
                  <a:gd name="connsiteX0-253" fmla="*/ 0 w 1553538"/>
                  <a:gd name="connsiteY0-254" fmla="*/ 2581732 h 2941772"/>
                  <a:gd name="connsiteX1-255" fmla="*/ 180020 w 1553538"/>
                  <a:gd name="connsiteY1-256" fmla="*/ 2581732 h 2941772"/>
                  <a:gd name="connsiteX2-257" fmla="*/ 1553538 w 1553538"/>
                  <a:gd name="connsiteY2-258" fmla="*/ 0 h 2941772"/>
                  <a:gd name="connsiteX3-259" fmla="*/ 540060 w 1553538"/>
                  <a:gd name="connsiteY3-260" fmla="*/ 2581732 h 2941772"/>
                  <a:gd name="connsiteX4-261" fmla="*/ 720080 w 1553538"/>
                  <a:gd name="connsiteY4-262" fmla="*/ 2581732 h 2941772"/>
                  <a:gd name="connsiteX5-263" fmla="*/ 360040 w 1553538"/>
                  <a:gd name="connsiteY5-264" fmla="*/ 2941772 h 2941772"/>
                  <a:gd name="connsiteX6-265" fmla="*/ 0 w 1553538"/>
                  <a:gd name="connsiteY6-266" fmla="*/ 2581732 h 2941772"/>
                  <a:gd name="connsiteX0-267" fmla="*/ 0 w 1553538"/>
                  <a:gd name="connsiteY0-268" fmla="*/ 2581732 h 2941772"/>
                  <a:gd name="connsiteX1-269" fmla="*/ 180020 w 1553538"/>
                  <a:gd name="connsiteY1-270" fmla="*/ 2581732 h 2941772"/>
                  <a:gd name="connsiteX2-271" fmla="*/ 1553538 w 1553538"/>
                  <a:gd name="connsiteY2-272" fmla="*/ 0 h 2941772"/>
                  <a:gd name="connsiteX3-273" fmla="*/ 540060 w 1553538"/>
                  <a:gd name="connsiteY3-274" fmla="*/ 2581732 h 2941772"/>
                  <a:gd name="connsiteX4-275" fmla="*/ 720080 w 1553538"/>
                  <a:gd name="connsiteY4-276" fmla="*/ 2581732 h 2941772"/>
                  <a:gd name="connsiteX5-277" fmla="*/ 360040 w 1553538"/>
                  <a:gd name="connsiteY5-278" fmla="*/ 2941772 h 2941772"/>
                  <a:gd name="connsiteX6-279" fmla="*/ 0 w 1553538"/>
                  <a:gd name="connsiteY6-280" fmla="*/ 2581732 h 29417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53538" h="2941772">
                    <a:moveTo>
                      <a:pt x="0" y="2581732"/>
                    </a:moveTo>
                    <a:lnTo>
                      <a:pt x="180020" y="2581732"/>
                    </a:lnTo>
                    <a:cubicBezTo>
                      <a:pt x="22448" y="1449685"/>
                      <a:pt x="392875" y="355256"/>
                      <a:pt x="1553538" y="0"/>
                    </a:cubicBezTo>
                    <a:cubicBezTo>
                      <a:pt x="659395" y="472539"/>
                      <a:pt x="327789" y="1270071"/>
                      <a:pt x="540060" y="2581732"/>
                    </a:cubicBezTo>
                    <a:lnTo>
                      <a:pt x="720080" y="2581732"/>
                    </a:lnTo>
                    <a:lnTo>
                      <a:pt x="360040" y="2941772"/>
                    </a:lnTo>
                    <a:lnTo>
                      <a:pt x="0" y="25817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ïṩľíḋê"/>
            <p:cNvGrpSpPr/>
            <p:nvPr/>
          </p:nvGrpSpPr>
          <p:grpSpPr>
            <a:xfrm>
              <a:off x="5036419" y="3568645"/>
              <a:ext cx="2108063" cy="901541"/>
              <a:chOff x="1202827" y="2276872"/>
              <a:chExt cx="2108063" cy="901541"/>
            </a:xfrm>
          </p:grpSpPr>
          <p:sp>
            <p:nvSpPr>
              <p:cNvPr id="23" name="ïṣḷíďé"/>
              <p:cNvSpPr txBox="1"/>
              <p:nvPr/>
            </p:nvSpPr>
            <p:spPr bwMode="auto">
              <a:xfrm>
                <a:off x="1202827" y="276553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i$ľiḍe"/>
              <p:cNvSpPr/>
              <p:nvPr/>
            </p:nvSpPr>
            <p:spPr bwMode="auto">
              <a:xfrm>
                <a:off x="2026318" y="2276872"/>
                <a:ext cx="461080" cy="339517"/>
              </a:xfrm>
              <a:custGeom>
                <a:avLst/>
                <a:gdLst>
                  <a:gd name="T0" fmla="*/ 3344 w 5590"/>
                  <a:gd name="T1" fmla="*/ 549 h 4122"/>
                  <a:gd name="T2" fmla="*/ 2246 w 5590"/>
                  <a:gd name="T3" fmla="*/ 549 h 4122"/>
                  <a:gd name="T4" fmla="*/ 2795 w 5590"/>
                  <a:gd name="T5" fmla="*/ 240 h 4122"/>
                  <a:gd name="T6" fmla="*/ 2795 w 5590"/>
                  <a:gd name="T7" fmla="*/ 859 h 4122"/>
                  <a:gd name="T8" fmla="*/ 2795 w 5590"/>
                  <a:gd name="T9" fmla="*/ 240 h 4122"/>
                  <a:gd name="T10" fmla="*/ 5470 w 5590"/>
                  <a:gd name="T11" fmla="*/ 4122 h 4122"/>
                  <a:gd name="T12" fmla="*/ 0 w 5590"/>
                  <a:gd name="T13" fmla="*/ 4002 h 4122"/>
                  <a:gd name="T14" fmla="*/ 5470 w 5590"/>
                  <a:gd name="T15" fmla="*/ 3882 h 4122"/>
                  <a:gd name="T16" fmla="*/ 917 w 5590"/>
                  <a:gd name="T17" fmla="*/ 1194 h 4122"/>
                  <a:gd name="T18" fmla="*/ 1144 w 5590"/>
                  <a:gd name="T19" fmla="*/ 1115 h 4122"/>
                  <a:gd name="T20" fmla="*/ 4344 w 5590"/>
                  <a:gd name="T21" fmla="*/ 1411 h 4122"/>
                  <a:gd name="T22" fmla="*/ 4599 w 5590"/>
                  <a:gd name="T23" fmla="*/ 1041 h 4122"/>
                  <a:gd name="T24" fmla="*/ 4544 w 5590"/>
                  <a:gd name="T25" fmla="*/ 1568 h 4122"/>
                  <a:gd name="T26" fmla="*/ 4487 w 5590"/>
                  <a:gd name="T27" fmla="*/ 1637 h 4122"/>
                  <a:gd name="T28" fmla="*/ 4429 w 5590"/>
                  <a:gd name="T29" fmla="*/ 1651 h 4122"/>
                  <a:gd name="T30" fmla="*/ 1165 w 5590"/>
                  <a:gd name="T31" fmla="*/ 1651 h 4122"/>
                  <a:gd name="T32" fmla="*/ 1106 w 5590"/>
                  <a:gd name="T33" fmla="*/ 1638 h 4122"/>
                  <a:gd name="T34" fmla="*/ 1054 w 5590"/>
                  <a:gd name="T35" fmla="*/ 1585 h 4122"/>
                  <a:gd name="T36" fmla="*/ 917 w 5590"/>
                  <a:gd name="T37" fmla="*/ 1194 h 4122"/>
                  <a:gd name="T38" fmla="*/ 1539 w 5590"/>
                  <a:gd name="T39" fmla="*/ 3355 h 4122"/>
                  <a:gd name="T40" fmla="*/ 2675 w 5590"/>
                  <a:gd name="T41" fmla="*/ 1947 h 4122"/>
                  <a:gd name="T42" fmla="*/ 2915 w 5590"/>
                  <a:gd name="T43" fmla="*/ 1947 h 4122"/>
                  <a:gd name="T44" fmla="*/ 4051 w 5590"/>
                  <a:gd name="T45" fmla="*/ 3355 h 4122"/>
                  <a:gd name="T46" fmla="*/ 3301 w 5590"/>
                  <a:gd name="T47" fmla="*/ 3198 h 4122"/>
                  <a:gd name="T48" fmla="*/ 3301 w 5590"/>
                  <a:gd name="T49" fmla="*/ 2958 h 4122"/>
                  <a:gd name="T50" fmla="*/ 4104 w 5590"/>
                  <a:gd name="T51" fmla="*/ 2960 h 4122"/>
                  <a:gd name="T52" fmla="*/ 4187 w 5590"/>
                  <a:gd name="T53" fmla="*/ 3019 h 4122"/>
                  <a:gd name="T54" fmla="*/ 4332 w 5590"/>
                  <a:gd name="T55" fmla="*/ 3433 h 4122"/>
                  <a:gd name="T56" fmla="*/ 4338 w 5590"/>
                  <a:gd name="T57" fmla="*/ 3497 h 4122"/>
                  <a:gd name="T58" fmla="*/ 4279 w 5590"/>
                  <a:gd name="T59" fmla="*/ 3580 h 4122"/>
                  <a:gd name="T60" fmla="*/ 4217 w 5590"/>
                  <a:gd name="T61" fmla="*/ 3595 h 4122"/>
                  <a:gd name="T62" fmla="*/ 2793 w 5590"/>
                  <a:gd name="T63" fmla="*/ 3595 h 4122"/>
                  <a:gd name="T64" fmla="*/ 1370 w 5590"/>
                  <a:gd name="T65" fmla="*/ 3595 h 4122"/>
                  <a:gd name="T66" fmla="*/ 1250 w 5590"/>
                  <a:gd name="T67" fmla="*/ 3475 h 4122"/>
                  <a:gd name="T68" fmla="*/ 1393 w 5590"/>
                  <a:gd name="T69" fmla="*/ 3041 h 4122"/>
                  <a:gd name="T70" fmla="*/ 1438 w 5590"/>
                  <a:gd name="T71" fmla="*/ 2980 h 4122"/>
                  <a:gd name="T72" fmla="*/ 1510 w 5590"/>
                  <a:gd name="T73" fmla="*/ 2958 h 4122"/>
                  <a:gd name="T74" fmla="*/ 2409 w 5590"/>
                  <a:gd name="T75" fmla="*/ 3078 h 4122"/>
                  <a:gd name="T76" fmla="*/ 1593 w 5590"/>
                  <a:gd name="T77" fmla="*/ 3198 h 4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90" h="4122">
                    <a:moveTo>
                      <a:pt x="2795" y="1099"/>
                    </a:moveTo>
                    <a:cubicBezTo>
                      <a:pt x="3098" y="1099"/>
                      <a:pt x="3344" y="852"/>
                      <a:pt x="3344" y="549"/>
                    </a:cubicBezTo>
                    <a:cubicBezTo>
                      <a:pt x="3344" y="246"/>
                      <a:pt x="3098" y="0"/>
                      <a:pt x="2795" y="0"/>
                    </a:cubicBezTo>
                    <a:cubicBezTo>
                      <a:pt x="2492" y="0"/>
                      <a:pt x="2246" y="246"/>
                      <a:pt x="2246" y="549"/>
                    </a:cubicBezTo>
                    <a:cubicBezTo>
                      <a:pt x="2246" y="852"/>
                      <a:pt x="2492" y="1099"/>
                      <a:pt x="2795" y="1099"/>
                    </a:cubicBezTo>
                    <a:close/>
                    <a:moveTo>
                      <a:pt x="2795" y="240"/>
                    </a:moveTo>
                    <a:cubicBezTo>
                      <a:pt x="2966" y="240"/>
                      <a:pt x="3104" y="379"/>
                      <a:pt x="3104" y="549"/>
                    </a:cubicBezTo>
                    <a:cubicBezTo>
                      <a:pt x="3104" y="720"/>
                      <a:pt x="2966" y="859"/>
                      <a:pt x="2795" y="859"/>
                    </a:cubicBezTo>
                    <a:cubicBezTo>
                      <a:pt x="2624" y="859"/>
                      <a:pt x="2486" y="720"/>
                      <a:pt x="2486" y="549"/>
                    </a:cubicBezTo>
                    <a:cubicBezTo>
                      <a:pt x="2486" y="379"/>
                      <a:pt x="2625" y="240"/>
                      <a:pt x="2795" y="240"/>
                    </a:cubicBezTo>
                    <a:close/>
                    <a:moveTo>
                      <a:pt x="5590" y="4002"/>
                    </a:moveTo>
                    <a:cubicBezTo>
                      <a:pt x="5590" y="4068"/>
                      <a:pt x="5536" y="4122"/>
                      <a:pt x="5470" y="4122"/>
                    </a:cubicBezTo>
                    <a:lnTo>
                      <a:pt x="120" y="4122"/>
                    </a:lnTo>
                    <a:cubicBezTo>
                      <a:pt x="54" y="4122"/>
                      <a:pt x="0" y="4068"/>
                      <a:pt x="0" y="4002"/>
                    </a:cubicBezTo>
                    <a:cubicBezTo>
                      <a:pt x="0" y="3936"/>
                      <a:pt x="54" y="3882"/>
                      <a:pt x="120" y="3882"/>
                    </a:cubicBezTo>
                    <a:lnTo>
                      <a:pt x="5470" y="3882"/>
                    </a:lnTo>
                    <a:cubicBezTo>
                      <a:pt x="5536" y="3882"/>
                      <a:pt x="5590" y="3936"/>
                      <a:pt x="5590" y="4002"/>
                    </a:cubicBezTo>
                    <a:close/>
                    <a:moveTo>
                      <a:pt x="917" y="1194"/>
                    </a:moveTo>
                    <a:cubicBezTo>
                      <a:pt x="896" y="1131"/>
                      <a:pt x="929" y="1063"/>
                      <a:pt x="992" y="1041"/>
                    </a:cubicBezTo>
                    <a:cubicBezTo>
                      <a:pt x="1054" y="1020"/>
                      <a:pt x="1123" y="1053"/>
                      <a:pt x="1144" y="1115"/>
                    </a:cubicBezTo>
                    <a:lnTo>
                      <a:pt x="1246" y="1411"/>
                    </a:lnTo>
                    <a:lnTo>
                      <a:pt x="4344" y="1411"/>
                    </a:lnTo>
                    <a:lnTo>
                      <a:pt x="4446" y="1115"/>
                    </a:lnTo>
                    <a:cubicBezTo>
                      <a:pt x="4468" y="1053"/>
                      <a:pt x="4536" y="1020"/>
                      <a:pt x="4599" y="1041"/>
                    </a:cubicBezTo>
                    <a:cubicBezTo>
                      <a:pt x="4661" y="1063"/>
                      <a:pt x="4694" y="1131"/>
                      <a:pt x="4673" y="1194"/>
                    </a:cubicBezTo>
                    <a:lnTo>
                      <a:pt x="4544" y="1568"/>
                    </a:lnTo>
                    <a:cubicBezTo>
                      <a:pt x="4542" y="1574"/>
                      <a:pt x="4539" y="1580"/>
                      <a:pt x="4536" y="1586"/>
                    </a:cubicBezTo>
                    <a:cubicBezTo>
                      <a:pt x="4525" y="1608"/>
                      <a:pt x="4508" y="1625"/>
                      <a:pt x="4487" y="1637"/>
                    </a:cubicBezTo>
                    <a:cubicBezTo>
                      <a:pt x="4480" y="1640"/>
                      <a:pt x="4473" y="1644"/>
                      <a:pt x="4465" y="1646"/>
                    </a:cubicBezTo>
                    <a:cubicBezTo>
                      <a:pt x="4454" y="1650"/>
                      <a:pt x="4442" y="1651"/>
                      <a:pt x="4429" y="1651"/>
                    </a:cubicBezTo>
                    <a:cubicBezTo>
                      <a:pt x="4428" y="1651"/>
                      <a:pt x="4427" y="1651"/>
                      <a:pt x="4426" y="1651"/>
                    </a:cubicBezTo>
                    <a:lnTo>
                      <a:pt x="1165" y="1651"/>
                    </a:lnTo>
                    <a:cubicBezTo>
                      <a:pt x="1150" y="1652"/>
                      <a:pt x="1136" y="1650"/>
                      <a:pt x="1123" y="1645"/>
                    </a:cubicBezTo>
                    <a:cubicBezTo>
                      <a:pt x="1117" y="1643"/>
                      <a:pt x="1112" y="1641"/>
                      <a:pt x="1106" y="1638"/>
                    </a:cubicBezTo>
                    <a:cubicBezTo>
                      <a:pt x="1106" y="1638"/>
                      <a:pt x="1106" y="1638"/>
                      <a:pt x="1106" y="1638"/>
                    </a:cubicBezTo>
                    <a:cubicBezTo>
                      <a:pt x="1084" y="1627"/>
                      <a:pt x="1065" y="1609"/>
                      <a:pt x="1054" y="1585"/>
                    </a:cubicBezTo>
                    <a:cubicBezTo>
                      <a:pt x="1051" y="1580"/>
                      <a:pt x="1048" y="1574"/>
                      <a:pt x="1047" y="1568"/>
                    </a:cubicBezTo>
                    <a:lnTo>
                      <a:pt x="917" y="1194"/>
                    </a:lnTo>
                    <a:close/>
                    <a:moveTo>
                      <a:pt x="1593" y="3198"/>
                    </a:moveTo>
                    <a:lnTo>
                      <a:pt x="1539" y="3355"/>
                    </a:lnTo>
                    <a:lnTo>
                      <a:pt x="2675" y="3355"/>
                    </a:lnTo>
                    <a:lnTo>
                      <a:pt x="2675" y="1947"/>
                    </a:lnTo>
                    <a:cubicBezTo>
                      <a:pt x="2675" y="1881"/>
                      <a:pt x="2729" y="1827"/>
                      <a:pt x="2795" y="1827"/>
                    </a:cubicBezTo>
                    <a:cubicBezTo>
                      <a:pt x="2861" y="1827"/>
                      <a:pt x="2915" y="1881"/>
                      <a:pt x="2915" y="1947"/>
                    </a:cubicBezTo>
                    <a:lnTo>
                      <a:pt x="2915" y="3355"/>
                    </a:lnTo>
                    <a:lnTo>
                      <a:pt x="4051" y="3355"/>
                    </a:lnTo>
                    <a:lnTo>
                      <a:pt x="3997" y="3198"/>
                    </a:lnTo>
                    <a:lnTo>
                      <a:pt x="3301" y="3198"/>
                    </a:lnTo>
                    <a:cubicBezTo>
                      <a:pt x="3235" y="3198"/>
                      <a:pt x="3181" y="3144"/>
                      <a:pt x="3181" y="3078"/>
                    </a:cubicBezTo>
                    <a:cubicBezTo>
                      <a:pt x="3181" y="3011"/>
                      <a:pt x="3235" y="2958"/>
                      <a:pt x="3301" y="2958"/>
                    </a:cubicBezTo>
                    <a:lnTo>
                      <a:pt x="4080" y="2958"/>
                    </a:lnTo>
                    <a:cubicBezTo>
                      <a:pt x="4088" y="2957"/>
                      <a:pt x="4096" y="2958"/>
                      <a:pt x="4104" y="2960"/>
                    </a:cubicBezTo>
                    <a:cubicBezTo>
                      <a:pt x="4122" y="2963"/>
                      <a:pt x="4138" y="2970"/>
                      <a:pt x="4151" y="2979"/>
                    </a:cubicBezTo>
                    <a:cubicBezTo>
                      <a:pt x="4166" y="2989"/>
                      <a:pt x="4178" y="3003"/>
                      <a:pt x="4187" y="3019"/>
                    </a:cubicBezTo>
                    <a:cubicBezTo>
                      <a:pt x="4191" y="3026"/>
                      <a:pt x="4194" y="3033"/>
                      <a:pt x="4197" y="3041"/>
                    </a:cubicBezTo>
                    <a:lnTo>
                      <a:pt x="4332" y="3433"/>
                    </a:lnTo>
                    <a:cubicBezTo>
                      <a:pt x="4335" y="3440"/>
                      <a:pt x="4337" y="3448"/>
                      <a:pt x="4338" y="3455"/>
                    </a:cubicBezTo>
                    <a:cubicBezTo>
                      <a:pt x="4340" y="3469"/>
                      <a:pt x="4340" y="3483"/>
                      <a:pt x="4338" y="3497"/>
                    </a:cubicBezTo>
                    <a:cubicBezTo>
                      <a:pt x="4335" y="3514"/>
                      <a:pt x="4327" y="3531"/>
                      <a:pt x="4317" y="3545"/>
                    </a:cubicBezTo>
                    <a:cubicBezTo>
                      <a:pt x="4307" y="3559"/>
                      <a:pt x="4294" y="3571"/>
                      <a:pt x="4279" y="3580"/>
                    </a:cubicBezTo>
                    <a:cubicBezTo>
                      <a:pt x="4267" y="3586"/>
                      <a:pt x="4253" y="3591"/>
                      <a:pt x="4239" y="3594"/>
                    </a:cubicBezTo>
                    <a:cubicBezTo>
                      <a:pt x="4232" y="3595"/>
                      <a:pt x="4224" y="3595"/>
                      <a:pt x="4217" y="3595"/>
                    </a:cubicBezTo>
                    <a:lnTo>
                      <a:pt x="2798" y="3595"/>
                    </a:lnTo>
                    <a:cubicBezTo>
                      <a:pt x="2796" y="3595"/>
                      <a:pt x="2794" y="3595"/>
                      <a:pt x="2793" y="3595"/>
                    </a:cubicBezTo>
                    <a:lnTo>
                      <a:pt x="1373" y="3595"/>
                    </a:lnTo>
                    <a:cubicBezTo>
                      <a:pt x="1372" y="3595"/>
                      <a:pt x="1371" y="3595"/>
                      <a:pt x="1370" y="3595"/>
                    </a:cubicBezTo>
                    <a:cubicBezTo>
                      <a:pt x="1365" y="3595"/>
                      <a:pt x="1359" y="3595"/>
                      <a:pt x="1354" y="3594"/>
                    </a:cubicBezTo>
                    <a:cubicBezTo>
                      <a:pt x="1295" y="3586"/>
                      <a:pt x="1250" y="3536"/>
                      <a:pt x="1250" y="3475"/>
                    </a:cubicBezTo>
                    <a:cubicBezTo>
                      <a:pt x="1250" y="3460"/>
                      <a:pt x="1253" y="3445"/>
                      <a:pt x="1258" y="3432"/>
                    </a:cubicBezTo>
                    <a:lnTo>
                      <a:pt x="1393" y="3041"/>
                    </a:lnTo>
                    <a:cubicBezTo>
                      <a:pt x="1396" y="3033"/>
                      <a:pt x="1399" y="3026"/>
                      <a:pt x="1403" y="3019"/>
                    </a:cubicBezTo>
                    <a:cubicBezTo>
                      <a:pt x="1412" y="3003"/>
                      <a:pt x="1424" y="2990"/>
                      <a:pt x="1438" y="2980"/>
                    </a:cubicBezTo>
                    <a:cubicBezTo>
                      <a:pt x="1452" y="2970"/>
                      <a:pt x="1468" y="2963"/>
                      <a:pt x="1486" y="2960"/>
                    </a:cubicBezTo>
                    <a:cubicBezTo>
                      <a:pt x="1494" y="2958"/>
                      <a:pt x="1502" y="2957"/>
                      <a:pt x="1510" y="2958"/>
                    </a:cubicBezTo>
                    <a:lnTo>
                      <a:pt x="2289" y="2958"/>
                    </a:lnTo>
                    <a:cubicBezTo>
                      <a:pt x="2355" y="2958"/>
                      <a:pt x="2409" y="3011"/>
                      <a:pt x="2409" y="3078"/>
                    </a:cubicBezTo>
                    <a:cubicBezTo>
                      <a:pt x="2409" y="3144"/>
                      <a:pt x="2355" y="3198"/>
                      <a:pt x="2289" y="3198"/>
                    </a:cubicBezTo>
                    <a:lnTo>
                      <a:pt x="1593" y="319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ṥ1ïḋé"/>
            <p:cNvGrpSpPr/>
            <p:nvPr/>
          </p:nvGrpSpPr>
          <p:grpSpPr>
            <a:xfrm>
              <a:off x="809668" y="2949837"/>
              <a:ext cx="3691440" cy="958325"/>
              <a:chOff x="600158" y="2382076"/>
              <a:chExt cx="3691440" cy="958325"/>
            </a:xfrm>
          </p:grpSpPr>
          <p:sp>
            <p:nvSpPr>
              <p:cNvPr id="21" name="iśḻiḓè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ísļiḓê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íŝľídé"/>
            <p:cNvGrpSpPr/>
            <p:nvPr/>
          </p:nvGrpSpPr>
          <p:grpSpPr>
            <a:xfrm>
              <a:off x="809668" y="4834684"/>
              <a:ext cx="3691440" cy="958325"/>
              <a:chOff x="600158" y="2382076"/>
              <a:chExt cx="3691440" cy="958325"/>
            </a:xfrm>
          </p:grpSpPr>
          <p:sp>
            <p:nvSpPr>
              <p:cNvPr id="19" name="îṣ1idè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ş1iḍe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ṣlîdè"/>
            <p:cNvGrpSpPr/>
            <p:nvPr/>
          </p:nvGrpSpPr>
          <p:grpSpPr>
            <a:xfrm>
              <a:off x="7680176" y="2949837"/>
              <a:ext cx="3691440" cy="958325"/>
              <a:chOff x="600158" y="2382076"/>
              <a:chExt cx="3691440" cy="958325"/>
            </a:xfrm>
          </p:grpSpPr>
          <p:sp>
            <p:nvSpPr>
              <p:cNvPr id="17" name="îsḷïḓé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îs1iḋê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$ļïḋè"/>
            <p:cNvGrpSpPr/>
            <p:nvPr/>
          </p:nvGrpSpPr>
          <p:grpSpPr>
            <a:xfrm>
              <a:off x="7680176" y="4834684"/>
              <a:ext cx="3691440" cy="958325"/>
              <a:chOff x="600158" y="2382076"/>
              <a:chExt cx="3691440" cy="958325"/>
            </a:xfrm>
          </p:grpSpPr>
          <p:sp>
            <p:nvSpPr>
              <p:cNvPr id="15" name="ïsľïďè"/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išḻïḑè"/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1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911424" y="4298780"/>
              <a:ext cx="3960440" cy="0"/>
            </a:xfrm>
            <a:prstGeom prst="line">
              <a:avLst/>
            </a:prstGeom>
            <a:ln w="3175" cap="rnd">
              <a:solidFill>
                <a:srgbClr val="4730B7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752184" y="4298780"/>
              <a:ext cx="3768304" cy="0"/>
            </a:xfrm>
            <a:prstGeom prst="line">
              <a:avLst/>
            </a:prstGeom>
            <a:ln w="3175" cap="rnd">
              <a:solidFill>
                <a:srgbClr val="4730B7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sľiďe"/>
            <p:cNvGrpSpPr/>
            <p:nvPr/>
          </p:nvGrpSpPr>
          <p:grpSpPr>
            <a:xfrm>
              <a:off x="5041969" y="1397635"/>
              <a:ext cx="2108063" cy="970279"/>
              <a:chOff x="6085459" y="3477205"/>
              <a:chExt cx="2108063" cy="970279"/>
            </a:xfrm>
          </p:grpSpPr>
          <p:sp>
            <p:nvSpPr>
              <p:cNvPr id="13" name="îS1iďè"/>
              <p:cNvSpPr/>
              <p:nvPr/>
            </p:nvSpPr>
            <p:spPr bwMode="auto">
              <a:xfrm>
                <a:off x="6085459" y="389008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en-US" altLang="zh-CN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（建议使用主题字体）</a:t>
                </a:r>
                <a:endParaRPr lang="zh-CN" altLang="en-US" sz="1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işḻîḑé"/>
              <p:cNvSpPr txBox="1"/>
              <p:nvPr/>
            </p:nvSpPr>
            <p:spPr bwMode="auto">
              <a:xfrm>
                <a:off x="6085459" y="3477205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30" name="文本框 29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同心圆 31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00">
        <p:blinds dir="vert"/>
      </p:transition>
    </mc:Choice>
    <mc:Fallback>
      <p:transition spd="slow" advTm="2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2308bf0-3113-4f28-ad5c-5ca1ffcac21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88072"/>
            <a:ext cx="11238949" cy="3403231"/>
            <a:chOff x="0" y="1820785"/>
            <a:chExt cx="11238949" cy="3403231"/>
          </a:xfrm>
        </p:grpSpPr>
        <p:sp>
          <p:nvSpPr>
            <p:cNvPr id="4" name="ïṡḷidè"/>
            <p:cNvSpPr/>
            <p:nvPr/>
          </p:nvSpPr>
          <p:spPr>
            <a:xfrm>
              <a:off x="0" y="2139886"/>
              <a:ext cx="6992169" cy="2578227"/>
            </a:xfrm>
            <a:custGeom>
              <a:avLst/>
              <a:gdLst>
                <a:gd name="connsiteX0" fmla="*/ 0 w 7322107"/>
                <a:gd name="connsiteY0" fmla="*/ 0 h 2578227"/>
                <a:gd name="connsiteX1" fmla="*/ 7322107 w 7322107"/>
                <a:gd name="connsiteY1" fmla="*/ 0 h 2578227"/>
                <a:gd name="connsiteX2" fmla="*/ 7322107 w 7322107"/>
                <a:gd name="connsiteY2" fmla="*/ 2578227 h 2578227"/>
                <a:gd name="connsiteX3" fmla="*/ 0 w 7322107"/>
                <a:gd name="connsiteY3" fmla="*/ 2578227 h 2578227"/>
                <a:gd name="connsiteX4" fmla="*/ 0 w 7322107"/>
                <a:gd name="connsiteY4" fmla="*/ 0 h 2578227"/>
                <a:gd name="connsiteX0-1" fmla="*/ 0 w 7322107"/>
                <a:gd name="connsiteY0-2" fmla="*/ 0 h 2578227"/>
                <a:gd name="connsiteX1-3" fmla="*/ 7322107 w 7322107"/>
                <a:gd name="connsiteY1-4" fmla="*/ 0 h 2578227"/>
                <a:gd name="connsiteX2-5" fmla="*/ 5078528 w 7322107"/>
                <a:gd name="connsiteY2-6" fmla="*/ 2578227 h 2578227"/>
                <a:gd name="connsiteX3-7" fmla="*/ 0 w 7322107"/>
                <a:gd name="connsiteY3-8" fmla="*/ 2578227 h 2578227"/>
                <a:gd name="connsiteX4-9" fmla="*/ 0 w 7322107"/>
                <a:gd name="connsiteY4-10" fmla="*/ 0 h 2578227"/>
                <a:gd name="connsiteX0-11" fmla="*/ 0 w 6992169"/>
                <a:gd name="connsiteY0-12" fmla="*/ 0 h 2578227"/>
                <a:gd name="connsiteX1-13" fmla="*/ 6992169 w 6992169"/>
                <a:gd name="connsiteY1-14" fmla="*/ 9427 h 2578227"/>
                <a:gd name="connsiteX2-15" fmla="*/ 5078528 w 6992169"/>
                <a:gd name="connsiteY2-16" fmla="*/ 2578227 h 2578227"/>
                <a:gd name="connsiteX3-17" fmla="*/ 0 w 6992169"/>
                <a:gd name="connsiteY3-18" fmla="*/ 2578227 h 2578227"/>
                <a:gd name="connsiteX4-19" fmla="*/ 0 w 6992169"/>
                <a:gd name="connsiteY4-20" fmla="*/ 0 h 25782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992169" h="2578227">
                  <a:moveTo>
                    <a:pt x="0" y="0"/>
                  </a:moveTo>
                  <a:lnTo>
                    <a:pt x="6992169" y="9427"/>
                  </a:lnTo>
                  <a:lnTo>
                    <a:pt x="5078528" y="2578227"/>
                  </a:lnTo>
                  <a:lnTo>
                    <a:pt x="0" y="257822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śḷíḍê"/>
            <p:cNvSpPr/>
            <p:nvPr/>
          </p:nvSpPr>
          <p:spPr>
            <a:xfrm>
              <a:off x="3791744" y="2139885"/>
              <a:ext cx="3275839" cy="2578227"/>
            </a:xfrm>
            <a:custGeom>
              <a:avLst/>
              <a:gdLst>
                <a:gd name="connsiteX0" fmla="*/ 0 w 3530363"/>
                <a:gd name="connsiteY0" fmla="*/ 2578227 h 2578227"/>
                <a:gd name="connsiteX1" fmla="*/ 2133509 w 3530363"/>
                <a:gd name="connsiteY1" fmla="*/ 0 h 2578227"/>
                <a:gd name="connsiteX2" fmla="*/ 3530363 w 3530363"/>
                <a:gd name="connsiteY2" fmla="*/ 0 h 2578227"/>
                <a:gd name="connsiteX3" fmla="*/ 1396854 w 3530363"/>
                <a:gd name="connsiteY3" fmla="*/ 2578227 h 2578227"/>
                <a:gd name="connsiteX4" fmla="*/ 0 w 3530363"/>
                <a:gd name="connsiteY4" fmla="*/ 2578227 h 2578227"/>
                <a:gd name="connsiteX0-1" fmla="*/ 0 w 3275839"/>
                <a:gd name="connsiteY0-2" fmla="*/ 2578227 h 2578227"/>
                <a:gd name="connsiteX1-3" fmla="*/ 2133509 w 3275839"/>
                <a:gd name="connsiteY1-4" fmla="*/ 0 h 2578227"/>
                <a:gd name="connsiteX2-5" fmla="*/ 3275839 w 3275839"/>
                <a:gd name="connsiteY2-6" fmla="*/ 0 h 2578227"/>
                <a:gd name="connsiteX3-7" fmla="*/ 1396854 w 3275839"/>
                <a:gd name="connsiteY3-8" fmla="*/ 2578227 h 2578227"/>
                <a:gd name="connsiteX4-9" fmla="*/ 0 w 3275839"/>
                <a:gd name="connsiteY4-10" fmla="*/ 2578227 h 2578227"/>
                <a:gd name="connsiteX0-11" fmla="*/ 0 w 3275839"/>
                <a:gd name="connsiteY0-12" fmla="*/ 2578227 h 2578227"/>
                <a:gd name="connsiteX1-13" fmla="*/ 2139224 w 3275839"/>
                <a:gd name="connsiteY1-14" fmla="*/ 3810 h 2578227"/>
                <a:gd name="connsiteX2-15" fmla="*/ 3275839 w 3275839"/>
                <a:gd name="connsiteY2-16" fmla="*/ 0 h 2578227"/>
                <a:gd name="connsiteX3-17" fmla="*/ 1396854 w 3275839"/>
                <a:gd name="connsiteY3-18" fmla="*/ 2578227 h 2578227"/>
                <a:gd name="connsiteX4-19" fmla="*/ 0 w 3275839"/>
                <a:gd name="connsiteY4-20" fmla="*/ 2578227 h 25782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75839" h="2578227">
                  <a:moveTo>
                    <a:pt x="0" y="2578227"/>
                  </a:moveTo>
                  <a:lnTo>
                    <a:pt x="2139224" y="3810"/>
                  </a:lnTo>
                  <a:lnTo>
                    <a:pt x="3275839" y="0"/>
                  </a:lnTo>
                  <a:lnTo>
                    <a:pt x="1396854" y="2578227"/>
                  </a:lnTo>
                  <a:lnTo>
                    <a:pt x="0" y="2578227"/>
                  </a:lnTo>
                  <a:close/>
                </a:path>
              </a:pathLst>
            </a:custGeom>
            <a:solidFill>
              <a:schemeClr val="accent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$ļïḍé"/>
            <p:cNvSpPr/>
            <p:nvPr/>
          </p:nvSpPr>
          <p:spPr>
            <a:xfrm>
              <a:off x="4285201" y="2139884"/>
              <a:ext cx="2393533" cy="2578228"/>
            </a:xfrm>
            <a:custGeom>
              <a:avLst/>
              <a:gdLst>
                <a:gd name="connsiteX0" fmla="*/ 0 w 2808312"/>
                <a:gd name="connsiteY0" fmla="*/ 2578228 h 2578228"/>
                <a:gd name="connsiteX1" fmla="*/ 1840777 w 2808312"/>
                <a:gd name="connsiteY1" fmla="*/ 0 h 2578228"/>
                <a:gd name="connsiteX2" fmla="*/ 2808312 w 2808312"/>
                <a:gd name="connsiteY2" fmla="*/ 0 h 2578228"/>
                <a:gd name="connsiteX3" fmla="*/ 967535 w 2808312"/>
                <a:gd name="connsiteY3" fmla="*/ 2578228 h 2578228"/>
                <a:gd name="connsiteX4" fmla="*/ 0 w 2808312"/>
                <a:gd name="connsiteY4" fmla="*/ 2578228 h 2578228"/>
                <a:gd name="connsiteX0-1" fmla="*/ 0 w 2393533"/>
                <a:gd name="connsiteY0-2" fmla="*/ 2578228 h 2578228"/>
                <a:gd name="connsiteX1-3" fmla="*/ 1840777 w 2393533"/>
                <a:gd name="connsiteY1-4" fmla="*/ 0 h 2578228"/>
                <a:gd name="connsiteX2-5" fmla="*/ 2393533 w 2393533"/>
                <a:gd name="connsiteY2-6" fmla="*/ 0 h 2578228"/>
                <a:gd name="connsiteX3-7" fmla="*/ 967535 w 2393533"/>
                <a:gd name="connsiteY3-8" fmla="*/ 2578228 h 2578228"/>
                <a:gd name="connsiteX4-9" fmla="*/ 0 w 2393533"/>
                <a:gd name="connsiteY4-10" fmla="*/ 2578228 h 2578228"/>
                <a:gd name="connsiteX0-11" fmla="*/ 0 w 2393533"/>
                <a:gd name="connsiteY0-12" fmla="*/ 2578228 h 2578228"/>
                <a:gd name="connsiteX1-13" fmla="*/ 1435424 w 2393533"/>
                <a:gd name="connsiteY1-14" fmla="*/ 18853 h 2578228"/>
                <a:gd name="connsiteX2-15" fmla="*/ 2393533 w 2393533"/>
                <a:gd name="connsiteY2-16" fmla="*/ 0 h 2578228"/>
                <a:gd name="connsiteX3-17" fmla="*/ 967535 w 2393533"/>
                <a:gd name="connsiteY3-18" fmla="*/ 2578228 h 2578228"/>
                <a:gd name="connsiteX4-19" fmla="*/ 0 w 2393533"/>
                <a:gd name="connsiteY4-20" fmla="*/ 2578228 h 2578228"/>
                <a:gd name="connsiteX0-21" fmla="*/ 0 w 2393533"/>
                <a:gd name="connsiteY0-22" fmla="*/ 2578228 h 2578228"/>
                <a:gd name="connsiteX1-23" fmla="*/ 1435424 w 2393533"/>
                <a:gd name="connsiteY1-24" fmla="*/ 3613 h 2578228"/>
                <a:gd name="connsiteX2-25" fmla="*/ 2393533 w 2393533"/>
                <a:gd name="connsiteY2-26" fmla="*/ 0 h 2578228"/>
                <a:gd name="connsiteX3-27" fmla="*/ 967535 w 2393533"/>
                <a:gd name="connsiteY3-28" fmla="*/ 2578228 h 2578228"/>
                <a:gd name="connsiteX4-29" fmla="*/ 0 w 2393533"/>
                <a:gd name="connsiteY4-30" fmla="*/ 2578228 h 2578228"/>
                <a:gd name="connsiteX0-31" fmla="*/ 0 w 2393533"/>
                <a:gd name="connsiteY0-32" fmla="*/ 2578228 h 2578228"/>
                <a:gd name="connsiteX1-33" fmla="*/ 1433519 w 2393533"/>
                <a:gd name="connsiteY1-34" fmla="*/ 9328 h 2578228"/>
                <a:gd name="connsiteX2-35" fmla="*/ 2393533 w 2393533"/>
                <a:gd name="connsiteY2-36" fmla="*/ 0 h 2578228"/>
                <a:gd name="connsiteX3-37" fmla="*/ 967535 w 2393533"/>
                <a:gd name="connsiteY3-38" fmla="*/ 2578228 h 2578228"/>
                <a:gd name="connsiteX4-39" fmla="*/ 0 w 2393533"/>
                <a:gd name="connsiteY4-40" fmla="*/ 2578228 h 25782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93533" h="2578228">
                  <a:moveTo>
                    <a:pt x="0" y="2578228"/>
                  </a:moveTo>
                  <a:lnTo>
                    <a:pt x="1433519" y="9328"/>
                  </a:lnTo>
                  <a:lnTo>
                    <a:pt x="2393533" y="0"/>
                  </a:lnTo>
                  <a:lnTo>
                    <a:pt x="967535" y="2578228"/>
                  </a:lnTo>
                  <a:lnTo>
                    <a:pt x="0" y="2578228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ïṧ1îḓê"/>
            <p:cNvGrpSpPr/>
            <p:nvPr/>
          </p:nvGrpSpPr>
          <p:grpSpPr>
            <a:xfrm>
              <a:off x="7471390" y="1820785"/>
              <a:ext cx="3767559" cy="843618"/>
              <a:chOff x="5871033" y="1810977"/>
              <a:chExt cx="3767559" cy="843618"/>
            </a:xfrm>
          </p:grpSpPr>
          <p:sp>
            <p:nvSpPr>
              <p:cNvPr id="14" name="íṡľiḍe"/>
              <p:cNvSpPr/>
              <p:nvPr/>
            </p:nvSpPr>
            <p:spPr>
              <a:xfrm>
                <a:off x="5871033" y="2155997"/>
                <a:ext cx="3681352" cy="49859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$ľîde"/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iŝlîḋe"/>
            <p:cNvGrpSpPr/>
            <p:nvPr/>
          </p:nvGrpSpPr>
          <p:grpSpPr>
            <a:xfrm>
              <a:off x="7471390" y="3109343"/>
              <a:ext cx="3767559" cy="826114"/>
              <a:chOff x="5871033" y="1810977"/>
              <a:chExt cx="3767559" cy="826114"/>
            </a:xfrm>
          </p:grpSpPr>
          <p:sp>
            <p:nvSpPr>
              <p:cNvPr id="12" name="i$ḷíḑê"/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ïṡļïdê"/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işļïďê"/>
            <p:cNvGrpSpPr/>
            <p:nvPr/>
          </p:nvGrpSpPr>
          <p:grpSpPr>
            <a:xfrm>
              <a:off x="7471390" y="4397902"/>
              <a:ext cx="3767559" cy="826114"/>
              <a:chOff x="5871033" y="1810977"/>
              <a:chExt cx="3767559" cy="826114"/>
            </a:xfrm>
          </p:grpSpPr>
          <p:sp>
            <p:nvSpPr>
              <p:cNvPr id="10" name="îṥḷîḑê"/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ïşḷïḓé"/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158873" y="474940"/>
            <a:ext cx="3888432" cy="648081"/>
            <a:chOff x="1057275" y="431398"/>
            <a:chExt cx="3888432" cy="648081"/>
          </a:xfrm>
        </p:grpSpPr>
        <p:sp>
          <p:nvSpPr>
            <p:cNvPr id="17" name="文本框 16"/>
            <p:cNvSpPr txBox="1"/>
            <p:nvPr/>
          </p:nvSpPr>
          <p:spPr>
            <a:xfrm>
              <a:off x="1057275" y="43139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  <a:endParaRPr lang="zh-CN" altLang="en-US" b="1" dirty="0">
                <a:solidFill>
                  <a:srgbClr val="131313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57275" y="802480"/>
              <a:ext cx="38884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Click here to enter your text messages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同心圆 18"/>
          <p:cNvSpPr/>
          <p:nvPr/>
        </p:nvSpPr>
        <p:spPr>
          <a:xfrm>
            <a:off x="483118" y="513651"/>
            <a:ext cx="574157" cy="574157"/>
          </a:xfrm>
          <a:prstGeom prst="donut">
            <a:avLst>
              <a:gd name="adj" fmla="val 26576"/>
            </a:avLst>
          </a:prstGeom>
          <a:gradFill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</a:gradFill>
          <a:ln w="127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2500">
        <p14:shred pattern="rectangle"/>
      </p:transition>
    </mc:Choice>
    <mc:Fallback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67a16b6f-8e63-464e-88e4-f0fb6084a1f0"/>
</p:tagLst>
</file>

<file path=ppt/tags/tag10.xml><?xml version="1.0" encoding="utf-8"?>
<p:tagLst xmlns:p="http://schemas.openxmlformats.org/presentationml/2006/main">
  <p:tag name="ISLIDE.DIAGRAM" val="34acc5bc-3f95-4570-b50d-9b1e81212726"/>
</p:tagLst>
</file>

<file path=ppt/tags/tag11.xml><?xml version="1.0" encoding="utf-8"?>
<p:tagLst xmlns:p="http://schemas.openxmlformats.org/presentationml/2006/main">
  <p:tag name="ISLIDE.DIAGRAM" val="6546929a-7cac-4b66-9020-3d009edf9477"/>
</p:tagLst>
</file>

<file path=ppt/tags/tag12.xml><?xml version="1.0" encoding="utf-8"?>
<p:tagLst xmlns:p="http://schemas.openxmlformats.org/presentationml/2006/main">
  <p:tag name="ISLIDE.DIAGRAM" val="dd64cc5d-ec45-4fc4-ac94-f11d01d93803"/>
</p:tagLst>
</file>

<file path=ppt/tags/tag13.xml><?xml version="1.0" encoding="utf-8"?>
<p:tagLst xmlns:p="http://schemas.openxmlformats.org/presentationml/2006/main">
  <p:tag name="ISLIDE.DIAGRAM" val="35ae35a6-7194-49cd-8e40-fcf16aadac65"/>
</p:tagLst>
</file>

<file path=ppt/tags/tag2.xml><?xml version="1.0" encoding="utf-8"?>
<p:tagLst xmlns:p="http://schemas.openxmlformats.org/presentationml/2006/main">
  <p:tag name="ISLIDE.DIAGRAM" val="08711b99-5076-42ab-8052-9c6e5b89f4ee"/>
</p:tagLst>
</file>

<file path=ppt/tags/tag3.xml><?xml version="1.0" encoding="utf-8"?>
<p:tagLst xmlns:p="http://schemas.openxmlformats.org/presentationml/2006/main">
  <p:tag name="ISLIDE.DIAGRAM" val="61c40990-ab7b-4dbc-b8c0-7d1003f969b6"/>
</p:tagLst>
</file>

<file path=ppt/tags/tag4.xml><?xml version="1.0" encoding="utf-8"?>
<p:tagLst xmlns:p="http://schemas.openxmlformats.org/presentationml/2006/main">
  <p:tag name="ISLIDE.DIAGRAM" val="62308bf0-3113-4f28-ad5c-5ca1ffcac21f"/>
</p:tagLst>
</file>

<file path=ppt/tags/tag5.xml><?xml version="1.0" encoding="utf-8"?>
<p:tagLst xmlns:p="http://schemas.openxmlformats.org/presentationml/2006/main">
  <p:tag name="ISLIDE.DIAGRAM" val="05d839b4-bb22-422b-9edd-0f468d606502"/>
</p:tagLst>
</file>

<file path=ppt/tags/tag6.xml><?xml version="1.0" encoding="utf-8"?>
<p:tagLst xmlns:p="http://schemas.openxmlformats.org/presentationml/2006/main">
  <p:tag name="ISLIDE.DIAGRAM" val="d601550c-4504-4bff-8b72-999eff5a453b"/>
</p:tagLst>
</file>

<file path=ppt/tags/tag7.xml><?xml version="1.0" encoding="utf-8"?>
<p:tagLst xmlns:p="http://schemas.openxmlformats.org/presentationml/2006/main">
  <p:tag name="ISLIDE.DIAGRAM" val="2cd2e93f-04fc-4f5f-af52-9abc185a4b60"/>
</p:tagLst>
</file>

<file path=ppt/tags/tag8.xml><?xml version="1.0" encoding="utf-8"?>
<p:tagLst xmlns:p="http://schemas.openxmlformats.org/presentationml/2006/main">
  <p:tag name="ISLIDE.DIAGRAM" val="643f97ef-553e-4a3c-afa9-a63b2da977ae"/>
</p:tagLst>
</file>

<file path=ppt/tags/tag9.xml><?xml version="1.0" encoding="utf-8"?>
<p:tagLst xmlns:p="http://schemas.openxmlformats.org/presentationml/2006/main">
  <p:tag name="ISLIDE.DIAGRAM" val="346425de-0fcc-4239-a5bd-7c58b9e5f1a0"/>
</p:tagLst>
</file>

<file path=ppt/theme/theme1.xml><?xml version="1.0" encoding="utf-8"?>
<a:theme xmlns:a="http://schemas.openxmlformats.org/drawingml/2006/main" name="第一PPT，www.1ppt.com">
  <a:themeElements>
    <a:clrScheme name="自定义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C6841"/>
      </a:accent1>
      <a:accent2>
        <a:srgbClr val="4730B7"/>
      </a:accent2>
      <a:accent3>
        <a:srgbClr val="FC6841"/>
      </a:accent3>
      <a:accent4>
        <a:srgbClr val="4730B7"/>
      </a:accent4>
      <a:accent5>
        <a:srgbClr val="FC6841"/>
      </a:accent5>
      <a:accent6>
        <a:srgbClr val="4730B7"/>
      </a:accent6>
      <a:hlink>
        <a:srgbClr val="F79646"/>
      </a:hlink>
      <a:folHlink>
        <a:srgbClr val="F79646"/>
      </a:folHlink>
    </a:clrScheme>
    <a:fontScheme name="ns5o0fo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4340</Words>
  <Application>WPS 演示</Application>
  <PresentationFormat>自定义</PresentationFormat>
  <Paragraphs>534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Agency FB</vt:lpstr>
      <vt:lpstr>微软雅黑</vt:lpstr>
      <vt:lpstr>Yu Gothic UI</vt:lpstr>
      <vt:lpstr>Arial Unicode MS</vt:lpstr>
      <vt:lpstr>等线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部门工作汇报</dc:title>
  <dc:creator>第一PPT</dc:creator>
  <cp:keywords>www.1ppt.com</cp:keywords>
  <dc:description>www.1ppt.com</dc:description>
  <cp:lastModifiedBy>Administrator</cp:lastModifiedBy>
  <cp:revision>51</cp:revision>
  <dcterms:created xsi:type="dcterms:W3CDTF">2017-08-18T03:02:00Z</dcterms:created>
  <dcterms:modified xsi:type="dcterms:W3CDTF">2022-05-08T02:20:08Z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