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sldIdLst>
    <p:sldId id="256" r:id="rId4"/>
    <p:sldId id="257" r:id="rId6"/>
    <p:sldId id="258" r:id="rId7"/>
    <p:sldId id="262" r:id="rId8"/>
    <p:sldId id="263" r:id="rId9"/>
    <p:sldId id="264" r:id="rId10"/>
    <p:sldId id="265" r:id="rId11"/>
    <p:sldId id="266" r:id="rId12"/>
    <p:sldId id="259" r:id="rId13"/>
    <p:sldId id="267" r:id="rId14"/>
    <p:sldId id="268" r:id="rId15"/>
    <p:sldId id="269" r:id="rId16"/>
    <p:sldId id="270" r:id="rId17"/>
    <p:sldId id="260" r:id="rId18"/>
    <p:sldId id="271" r:id="rId19"/>
    <p:sldId id="272" r:id="rId20"/>
    <p:sldId id="273" r:id="rId21"/>
    <p:sldId id="274" r:id="rId22"/>
    <p:sldId id="261" r:id="rId23"/>
    <p:sldId id="276" r:id="rId24"/>
    <p:sldId id="277" r:id="rId25"/>
    <p:sldId id="278" r:id="rId26"/>
    <p:sldId id="275" r:id="rId27"/>
    <p:sldId id="279" r:id="rId28"/>
    <p:sldId id="280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02434"/>
    <a:srgbClr val="1D32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263"/>
    <p:restoredTop sz="94636"/>
  </p:normalViewPr>
  <p:slideViewPr>
    <p:cSldViewPr snapToGrid="0" showGuides="1">
      <p:cViewPr>
        <p:scale>
          <a:sx n="75" d="100"/>
          <a:sy n="75" d="100"/>
        </p:scale>
        <p:origin x="-1704" y="-8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inpin heiti" charset="-122"/>
                <a:ea typeface="inpin heiti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inpin heiti" charset="-122"/>
                <a:ea typeface="inpin heiti" charset="-122"/>
              </a:defRPr>
            </a:lvl1pPr>
          </a:lstStyle>
          <a:p>
            <a:fld id="{916AF152-8941-4176-ABB8-8438FE4C9692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inpin heiti" charset="-122"/>
                <a:ea typeface="inpin heiti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inpin heiti" charset="-122"/>
                <a:ea typeface="inpin heiti" charset="-122"/>
              </a:defRPr>
            </a:lvl1pPr>
          </a:lstStyle>
          <a:p>
            <a:fld id="{041FE19F-8A09-446A-AC2D-D4899BEC8F37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inpin heiti" charset="-122"/>
        <a:ea typeface="inpin heiti" charset="-122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inpin heiti" charset="-122"/>
        <a:ea typeface="inpin heiti" charset="-122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inpin heiti" charset="-122"/>
        <a:ea typeface="inpin heiti" charset="-122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inpin heiti" charset="-122"/>
        <a:ea typeface="inpin heiti" charset="-122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inpin heiti" charset="-122"/>
        <a:ea typeface="inpin heiti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FE19F-8A09-446A-AC2D-D4899BEC8F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E4B68C-CC21-4C3D-8D70-08D80D449C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E4B68C-CC21-4C3D-8D70-08D80D449C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E4B68C-CC21-4C3D-8D70-08D80D449C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E4B68C-CC21-4C3D-8D70-08D80D449C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FE19F-8A09-446A-AC2D-D4899BEC8F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E4B68C-CC21-4C3D-8D70-08D80D449C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E4B68C-CC21-4C3D-8D70-08D80D449C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E4B68C-CC21-4C3D-8D70-08D80D449C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E4B68C-CC21-4C3D-8D70-08D80D449C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FE19F-8A09-446A-AC2D-D4899BEC8F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FE19F-8A09-446A-AC2D-D4899BEC8F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E4B68C-CC21-4C3D-8D70-08D80D449C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E4B68C-CC21-4C3D-8D70-08D80D449C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E4B68C-CC21-4C3D-8D70-08D80D449C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E4B68C-CC21-4C3D-8D70-08D80D449C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E4B68C-CC21-4C3D-8D70-08D80D449C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FE19F-8A09-446A-AC2D-D4899BEC8F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FE19F-8A09-446A-AC2D-D4899BEC8F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E4B68C-CC21-4C3D-8D70-08D80D449C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E4B68C-CC21-4C3D-8D70-08D80D449C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E4B68C-CC21-4C3D-8D70-08D80D449C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E4B68C-CC21-4C3D-8D70-08D80D449C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E4B68C-CC21-4C3D-8D70-08D80D449C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FE19F-8A09-446A-AC2D-D4899BEC8F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xiazai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6417A-9088-471D-ABEE-FF2D087B9A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ED28-A53A-439C-B4C9-B9AB3D95FA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6417A-9088-471D-ABEE-FF2D087B9A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ED28-A53A-439C-B4C9-B9AB3D95FA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6417A-9088-471D-ABEE-FF2D087B9A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ED28-A53A-439C-B4C9-B9AB3D95FA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6417A-9088-471D-ABEE-FF2D087B9A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ED28-A53A-439C-B4C9-B9AB3D95FA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6417A-9088-471D-ABEE-FF2D087B9A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ED28-A53A-439C-B4C9-B9AB3D95FA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6417A-9088-471D-ABEE-FF2D087B9A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ED28-A53A-439C-B4C9-B9AB3D95FA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6417A-9088-471D-ABEE-FF2D087B9A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ED28-A53A-439C-B4C9-B9AB3D95FA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6417A-9088-471D-ABEE-FF2D087B9A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ED28-A53A-439C-B4C9-B9AB3D95FA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6417A-9088-471D-ABEE-FF2D087B9A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ED28-A53A-439C-B4C9-B9AB3D95FA9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641004" y="6724309"/>
            <a:ext cx="1224136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下载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6417A-9088-471D-ABEE-FF2D087B9A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ED28-A53A-439C-B4C9-B9AB3D95FA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6417A-9088-471D-ABEE-FF2D087B9A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ED28-A53A-439C-B4C9-B9AB3D95FA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6417A-9088-471D-ABEE-FF2D087B9A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ED28-A53A-439C-B4C9-B9AB3D95FA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inpin heiti" charset="-122"/>
                <a:ea typeface="inpin heiti" charset="-122"/>
              </a:defRPr>
            </a:lvl1pPr>
          </a:lstStyle>
          <a:p>
            <a:fld id="{F0D6417A-9088-471D-ABEE-FF2D087B9A2D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inpin heiti" charset="-122"/>
                <a:ea typeface="inpin heiti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inpin heiti" charset="-122"/>
                <a:ea typeface="inpin heiti" charset="-122"/>
              </a:defRPr>
            </a:lvl1pPr>
          </a:lstStyle>
          <a:p>
            <a:fld id="{A50BED28-A53A-439C-B4C9-B9AB3D95FA9A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inpin heiti" charset="-122"/>
          <a:ea typeface="inpin heiti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inpin heiti" charset="-122"/>
          <a:ea typeface="inpin heiti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 bwMode="auto">
          <a:xfrm>
            <a:off x="9780587" y="1435622"/>
            <a:ext cx="479425" cy="479425"/>
          </a:xfrm>
          <a:custGeom>
            <a:avLst/>
            <a:gdLst>
              <a:gd name="T0" fmla="*/ 302 w 302"/>
              <a:gd name="T1" fmla="*/ 302 h 302"/>
              <a:gd name="T2" fmla="*/ 0 w 302"/>
              <a:gd name="T3" fmla="*/ 0 h 302"/>
              <a:gd name="T4" fmla="*/ 0 w 302"/>
              <a:gd name="T5" fmla="*/ 302 h 302"/>
              <a:gd name="T6" fmla="*/ 302 w 302"/>
              <a:gd name="T7" fmla="*/ 302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2" h="302">
                <a:moveTo>
                  <a:pt x="302" y="302"/>
                </a:moveTo>
                <a:lnTo>
                  <a:pt x="0" y="0"/>
                </a:lnTo>
                <a:lnTo>
                  <a:pt x="0" y="302"/>
                </a:lnTo>
                <a:lnTo>
                  <a:pt x="302" y="302"/>
                </a:lnTo>
                <a:close/>
              </a:path>
            </a:pathLst>
          </a:custGeom>
          <a:solidFill>
            <a:srgbClr val="1D3259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Freeform 6"/>
          <p:cNvSpPr/>
          <p:nvPr/>
        </p:nvSpPr>
        <p:spPr bwMode="auto">
          <a:xfrm>
            <a:off x="10779124" y="4528072"/>
            <a:ext cx="804863" cy="1609725"/>
          </a:xfrm>
          <a:custGeom>
            <a:avLst/>
            <a:gdLst>
              <a:gd name="T0" fmla="*/ 507 w 507"/>
              <a:gd name="T1" fmla="*/ 1014 h 1014"/>
              <a:gd name="T2" fmla="*/ 507 w 507"/>
              <a:gd name="T3" fmla="*/ 0 h 1014"/>
              <a:gd name="T4" fmla="*/ 0 w 507"/>
              <a:gd name="T5" fmla="*/ 507 h 1014"/>
              <a:gd name="T6" fmla="*/ 507 w 507"/>
              <a:gd name="T7" fmla="*/ 1014 h 10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07" h="1014">
                <a:moveTo>
                  <a:pt x="507" y="1014"/>
                </a:moveTo>
                <a:lnTo>
                  <a:pt x="507" y="0"/>
                </a:lnTo>
                <a:lnTo>
                  <a:pt x="0" y="507"/>
                </a:lnTo>
                <a:lnTo>
                  <a:pt x="507" y="1014"/>
                </a:lnTo>
                <a:close/>
              </a:path>
            </a:pathLst>
          </a:custGeom>
          <a:solidFill>
            <a:srgbClr val="1D3259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Freeform 7"/>
          <p:cNvSpPr/>
          <p:nvPr/>
        </p:nvSpPr>
        <p:spPr bwMode="auto">
          <a:xfrm>
            <a:off x="11745912" y="4670947"/>
            <a:ext cx="369888" cy="736600"/>
          </a:xfrm>
          <a:custGeom>
            <a:avLst/>
            <a:gdLst>
              <a:gd name="T0" fmla="*/ 0 w 233"/>
              <a:gd name="T1" fmla="*/ 0 h 464"/>
              <a:gd name="T2" fmla="*/ 0 w 233"/>
              <a:gd name="T3" fmla="*/ 464 h 464"/>
              <a:gd name="T4" fmla="*/ 233 w 233"/>
              <a:gd name="T5" fmla="*/ 231 h 464"/>
              <a:gd name="T6" fmla="*/ 0 w 233"/>
              <a:gd name="T7" fmla="*/ 0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3" h="464">
                <a:moveTo>
                  <a:pt x="0" y="0"/>
                </a:moveTo>
                <a:lnTo>
                  <a:pt x="0" y="464"/>
                </a:lnTo>
                <a:lnTo>
                  <a:pt x="233" y="231"/>
                </a:lnTo>
                <a:lnTo>
                  <a:pt x="0" y="0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8" name="Freeform 8"/>
          <p:cNvSpPr/>
          <p:nvPr/>
        </p:nvSpPr>
        <p:spPr bwMode="auto">
          <a:xfrm>
            <a:off x="0" y="-3175"/>
            <a:ext cx="2668588" cy="2667000"/>
          </a:xfrm>
          <a:custGeom>
            <a:avLst/>
            <a:gdLst>
              <a:gd name="T0" fmla="*/ 0 w 1681"/>
              <a:gd name="T1" fmla="*/ 1680 h 1680"/>
              <a:gd name="T2" fmla="*/ 1681 w 1681"/>
              <a:gd name="T3" fmla="*/ 0 h 1680"/>
              <a:gd name="T4" fmla="*/ 0 w 1681"/>
              <a:gd name="T5" fmla="*/ 0 h 1680"/>
              <a:gd name="T6" fmla="*/ 0 w 1681"/>
              <a:gd name="T7" fmla="*/ 1680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81" h="1680">
                <a:moveTo>
                  <a:pt x="0" y="1680"/>
                </a:moveTo>
                <a:lnTo>
                  <a:pt x="1681" y="0"/>
                </a:lnTo>
                <a:lnTo>
                  <a:pt x="0" y="0"/>
                </a:lnTo>
                <a:lnTo>
                  <a:pt x="0" y="1680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9" name="Freeform 9"/>
          <p:cNvSpPr/>
          <p:nvPr/>
        </p:nvSpPr>
        <p:spPr bwMode="auto">
          <a:xfrm>
            <a:off x="312738" y="1131888"/>
            <a:ext cx="3062288" cy="1531938"/>
          </a:xfrm>
          <a:custGeom>
            <a:avLst/>
            <a:gdLst>
              <a:gd name="T0" fmla="*/ 0 w 1929"/>
              <a:gd name="T1" fmla="*/ 965 h 965"/>
              <a:gd name="T2" fmla="*/ 1929 w 1929"/>
              <a:gd name="T3" fmla="*/ 965 h 965"/>
              <a:gd name="T4" fmla="*/ 965 w 1929"/>
              <a:gd name="T5" fmla="*/ 0 h 965"/>
              <a:gd name="T6" fmla="*/ 0 w 1929"/>
              <a:gd name="T7" fmla="*/ 965 h 9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29" h="965">
                <a:moveTo>
                  <a:pt x="0" y="965"/>
                </a:moveTo>
                <a:lnTo>
                  <a:pt x="1929" y="965"/>
                </a:lnTo>
                <a:lnTo>
                  <a:pt x="965" y="0"/>
                </a:lnTo>
                <a:lnTo>
                  <a:pt x="0" y="965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0" name="Freeform 10"/>
          <p:cNvSpPr/>
          <p:nvPr/>
        </p:nvSpPr>
        <p:spPr bwMode="auto">
          <a:xfrm>
            <a:off x="1617663" y="4689475"/>
            <a:ext cx="566738" cy="1138238"/>
          </a:xfrm>
          <a:custGeom>
            <a:avLst/>
            <a:gdLst>
              <a:gd name="T0" fmla="*/ 357 w 357"/>
              <a:gd name="T1" fmla="*/ 717 h 717"/>
              <a:gd name="T2" fmla="*/ 357 w 357"/>
              <a:gd name="T3" fmla="*/ 0 h 717"/>
              <a:gd name="T4" fmla="*/ 0 w 357"/>
              <a:gd name="T5" fmla="*/ 360 h 717"/>
              <a:gd name="T6" fmla="*/ 357 w 357"/>
              <a:gd name="T7" fmla="*/ 717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7" h="717">
                <a:moveTo>
                  <a:pt x="357" y="717"/>
                </a:moveTo>
                <a:lnTo>
                  <a:pt x="357" y="0"/>
                </a:lnTo>
                <a:lnTo>
                  <a:pt x="0" y="360"/>
                </a:lnTo>
                <a:lnTo>
                  <a:pt x="357" y="717"/>
                </a:lnTo>
                <a:close/>
              </a:path>
            </a:pathLst>
          </a:custGeom>
          <a:solidFill>
            <a:srgbClr val="1D3259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Freeform 11"/>
          <p:cNvSpPr/>
          <p:nvPr/>
        </p:nvSpPr>
        <p:spPr bwMode="auto">
          <a:xfrm>
            <a:off x="1978025" y="434975"/>
            <a:ext cx="566738" cy="1141413"/>
          </a:xfrm>
          <a:custGeom>
            <a:avLst/>
            <a:gdLst>
              <a:gd name="T0" fmla="*/ 357 w 357"/>
              <a:gd name="T1" fmla="*/ 719 h 719"/>
              <a:gd name="T2" fmla="*/ 357 w 357"/>
              <a:gd name="T3" fmla="*/ 0 h 719"/>
              <a:gd name="T4" fmla="*/ 0 w 357"/>
              <a:gd name="T5" fmla="*/ 359 h 719"/>
              <a:gd name="T6" fmla="*/ 357 w 357"/>
              <a:gd name="T7" fmla="*/ 719 h 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7" h="719">
                <a:moveTo>
                  <a:pt x="357" y="719"/>
                </a:moveTo>
                <a:lnTo>
                  <a:pt x="357" y="0"/>
                </a:lnTo>
                <a:lnTo>
                  <a:pt x="0" y="359"/>
                </a:lnTo>
                <a:lnTo>
                  <a:pt x="357" y="719"/>
                </a:lnTo>
                <a:close/>
              </a:path>
            </a:pathLst>
          </a:custGeom>
          <a:solidFill>
            <a:srgbClr val="1D3259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" name="Freeform 12"/>
          <p:cNvSpPr/>
          <p:nvPr/>
        </p:nvSpPr>
        <p:spPr bwMode="auto">
          <a:xfrm>
            <a:off x="458788" y="2851150"/>
            <a:ext cx="2119313" cy="1057275"/>
          </a:xfrm>
          <a:custGeom>
            <a:avLst/>
            <a:gdLst>
              <a:gd name="T0" fmla="*/ 1335 w 1335"/>
              <a:gd name="T1" fmla="*/ 0 h 666"/>
              <a:gd name="T2" fmla="*/ 0 w 1335"/>
              <a:gd name="T3" fmla="*/ 0 h 666"/>
              <a:gd name="T4" fmla="*/ 668 w 1335"/>
              <a:gd name="T5" fmla="*/ 666 h 666"/>
              <a:gd name="T6" fmla="*/ 1335 w 1335"/>
              <a:gd name="T7" fmla="*/ 0 h 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35" h="666">
                <a:moveTo>
                  <a:pt x="1335" y="0"/>
                </a:moveTo>
                <a:lnTo>
                  <a:pt x="0" y="0"/>
                </a:lnTo>
                <a:lnTo>
                  <a:pt x="668" y="666"/>
                </a:lnTo>
                <a:lnTo>
                  <a:pt x="1335" y="0"/>
                </a:lnTo>
                <a:close/>
              </a:path>
            </a:pathLst>
          </a:custGeom>
          <a:solidFill>
            <a:srgbClr val="1D3259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" name="Freeform 13"/>
          <p:cNvSpPr/>
          <p:nvPr/>
        </p:nvSpPr>
        <p:spPr bwMode="auto">
          <a:xfrm>
            <a:off x="44450" y="5391150"/>
            <a:ext cx="2911475" cy="1457325"/>
          </a:xfrm>
          <a:custGeom>
            <a:avLst/>
            <a:gdLst>
              <a:gd name="T0" fmla="*/ 0 w 1834"/>
              <a:gd name="T1" fmla="*/ 918 h 918"/>
              <a:gd name="T2" fmla="*/ 1834 w 1834"/>
              <a:gd name="T3" fmla="*/ 918 h 918"/>
              <a:gd name="T4" fmla="*/ 918 w 1834"/>
              <a:gd name="T5" fmla="*/ 0 h 918"/>
              <a:gd name="T6" fmla="*/ 0 w 1834"/>
              <a:gd name="T7" fmla="*/ 918 h 9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34" h="918">
                <a:moveTo>
                  <a:pt x="0" y="918"/>
                </a:moveTo>
                <a:lnTo>
                  <a:pt x="1834" y="918"/>
                </a:lnTo>
                <a:lnTo>
                  <a:pt x="918" y="0"/>
                </a:lnTo>
                <a:lnTo>
                  <a:pt x="0" y="918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Freeform 14"/>
          <p:cNvSpPr/>
          <p:nvPr/>
        </p:nvSpPr>
        <p:spPr bwMode="auto">
          <a:xfrm>
            <a:off x="0" y="2663825"/>
            <a:ext cx="1978025" cy="3954463"/>
          </a:xfrm>
          <a:custGeom>
            <a:avLst/>
            <a:gdLst>
              <a:gd name="T0" fmla="*/ 0 w 1246"/>
              <a:gd name="T1" fmla="*/ 0 h 2491"/>
              <a:gd name="T2" fmla="*/ 0 w 1246"/>
              <a:gd name="T3" fmla="*/ 2491 h 2491"/>
              <a:gd name="T4" fmla="*/ 1246 w 1246"/>
              <a:gd name="T5" fmla="*/ 1246 h 2491"/>
              <a:gd name="T6" fmla="*/ 0 w 1246"/>
              <a:gd name="T7" fmla="*/ 0 h 2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46" h="2491">
                <a:moveTo>
                  <a:pt x="0" y="0"/>
                </a:moveTo>
                <a:lnTo>
                  <a:pt x="0" y="2491"/>
                </a:lnTo>
                <a:lnTo>
                  <a:pt x="1246" y="1246"/>
                </a:lnTo>
                <a:lnTo>
                  <a:pt x="0" y="0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5" name="Freeform 15"/>
          <p:cNvSpPr/>
          <p:nvPr/>
        </p:nvSpPr>
        <p:spPr bwMode="auto">
          <a:xfrm>
            <a:off x="8580437" y="3697"/>
            <a:ext cx="3611563" cy="1806575"/>
          </a:xfrm>
          <a:custGeom>
            <a:avLst/>
            <a:gdLst>
              <a:gd name="T0" fmla="*/ 0 w 2275"/>
              <a:gd name="T1" fmla="*/ 0 h 1138"/>
              <a:gd name="T2" fmla="*/ 2275 w 2275"/>
              <a:gd name="T3" fmla="*/ 0 h 1138"/>
              <a:gd name="T4" fmla="*/ 1138 w 2275"/>
              <a:gd name="T5" fmla="*/ 1138 h 1138"/>
              <a:gd name="T6" fmla="*/ 0 w 2275"/>
              <a:gd name="T7" fmla="*/ 0 h 1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5" h="1138">
                <a:moveTo>
                  <a:pt x="0" y="0"/>
                </a:moveTo>
                <a:lnTo>
                  <a:pt x="2275" y="0"/>
                </a:lnTo>
                <a:lnTo>
                  <a:pt x="1138" y="1138"/>
                </a:lnTo>
                <a:lnTo>
                  <a:pt x="0" y="0"/>
                </a:lnTo>
                <a:close/>
              </a:path>
            </a:pathLst>
          </a:custGeom>
          <a:solidFill>
            <a:srgbClr val="1D3259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6" name="Freeform 16"/>
          <p:cNvSpPr/>
          <p:nvPr/>
        </p:nvSpPr>
        <p:spPr bwMode="auto">
          <a:xfrm>
            <a:off x="9886949" y="273572"/>
            <a:ext cx="2305050" cy="4613275"/>
          </a:xfrm>
          <a:custGeom>
            <a:avLst/>
            <a:gdLst>
              <a:gd name="T0" fmla="*/ 1452 w 1452"/>
              <a:gd name="T1" fmla="*/ 0 h 2906"/>
              <a:gd name="T2" fmla="*/ 1452 w 1452"/>
              <a:gd name="T3" fmla="*/ 2906 h 2906"/>
              <a:gd name="T4" fmla="*/ 0 w 1452"/>
              <a:gd name="T5" fmla="*/ 1453 h 2906"/>
              <a:gd name="T6" fmla="*/ 1452 w 1452"/>
              <a:gd name="T7" fmla="*/ 0 h 2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52" h="2906">
                <a:moveTo>
                  <a:pt x="1452" y="0"/>
                </a:moveTo>
                <a:lnTo>
                  <a:pt x="1452" y="2906"/>
                </a:lnTo>
                <a:lnTo>
                  <a:pt x="0" y="1453"/>
                </a:lnTo>
                <a:lnTo>
                  <a:pt x="1452" y="0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7" name="Freeform 17"/>
          <p:cNvSpPr/>
          <p:nvPr/>
        </p:nvSpPr>
        <p:spPr bwMode="auto">
          <a:xfrm>
            <a:off x="9934574" y="2872310"/>
            <a:ext cx="1512888" cy="3032125"/>
          </a:xfrm>
          <a:custGeom>
            <a:avLst/>
            <a:gdLst>
              <a:gd name="T0" fmla="*/ 0 w 953"/>
              <a:gd name="T1" fmla="*/ 1910 h 1910"/>
              <a:gd name="T2" fmla="*/ 0 w 953"/>
              <a:gd name="T3" fmla="*/ 0 h 1910"/>
              <a:gd name="T4" fmla="*/ 953 w 953"/>
              <a:gd name="T5" fmla="*/ 954 h 1910"/>
              <a:gd name="T6" fmla="*/ 0 w 953"/>
              <a:gd name="T7" fmla="*/ 1910 h 19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53" h="1910">
                <a:moveTo>
                  <a:pt x="0" y="1910"/>
                </a:moveTo>
                <a:lnTo>
                  <a:pt x="0" y="0"/>
                </a:lnTo>
                <a:lnTo>
                  <a:pt x="953" y="954"/>
                </a:lnTo>
                <a:lnTo>
                  <a:pt x="0" y="1910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8" name="Freeform 18"/>
          <p:cNvSpPr/>
          <p:nvPr/>
        </p:nvSpPr>
        <p:spPr bwMode="auto">
          <a:xfrm>
            <a:off x="9236074" y="5445647"/>
            <a:ext cx="2832100" cy="1416050"/>
          </a:xfrm>
          <a:custGeom>
            <a:avLst/>
            <a:gdLst>
              <a:gd name="T0" fmla="*/ 1784 w 1784"/>
              <a:gd name="T1" fmla="*/ 892 h 892"/>
              <a:gd name="T2" fmla="*/ 0 w 1784"/>
              <a:gd name="T3" fmla="*/ 892 h 892"/>
              <a:gd name="T4" fmla="*/ 892 w 1784"/>
              <a:gd name="T5" fmla="*/ 0 h 892"/>
              <a:gd name="T6" fmla="*/ 1784 w 1784"/>
              <a:gd name="T7" fmla="*/ 892 h 8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84" h="892">
                <a:moveTo>
                  <a:pt x="1784" y="892"/>
                </a:moveTo>
                <a:lnTo>
                  <a:pt x="0" y="892"/>
                </a:lnTo>
                <a:lnTo>
                  <a:pt x="892" y="0"/>
                </a:lnTo>
                <a:lnTo>
                  <a:pt x="1784" y="892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580013" y="1324698"/>
            <a:ext cx="2864887" cy="187743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11600" dirty="0" smtClean="0">
                <a:solidFill>
                  <a:srgbClr val="1D3259"/>
                </a:solidFill>
                <a:latin typeface="方正细谭黑简体" panose="02000000000000000000" pitchFamily="2" charset="-122"/>
                <a:ea typeface="方正细谭黑简体" panose="02000000000000000000" pitchFamily="2" charset="-122"/>
                <a:cs typeface="+mn-ea"/>
                <a:sym typeface="+mn-lt"/>
              </a:rPr>
              <a:t>20XX</a:t>
            </a:r>
            <a:endParaRPr lang="zh-CN" altLang="en-US" sz="11600" dirty="0">
              <a:solidFill>
                <a:srgbClr val="1D3259"/>
              </a:solidFill>
              <a:latin typeface="方正细谭黑简体" panose="02000000000000000000" pitchFamily="2" charset="-122"/>
              <a:ea typeface="方正细谭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0" name="TextBox 14"/>
          <p:cNvSpPr txBox="1"/>
          <p:nvPr/>
        </p:nvSpPr>
        <p:spPr>
          <a:xfrm>
            <a:off x="1794448" y="3059113"/>
            <a:ext cx="84360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spc="300" dirty="0" smtClean="0">
                <a:solidFill>
                  <a:srgbClr val="B02434"/>
                </a:solidFill>
                <a:cs typeface="+mn-ea"/>
                <a:sym typeface="+mn-lt"/>
              </a:rPr>
              <a:t>品牌推广方案策划</a:t>
            </a:r>
            <a:endParaRPr lang="en-US" altLang="zh-CN" sz="6000" b="1" spc="300" dirty="0">
              <a:solidFill>
                <a:srgbClr val="B02434"/>
              </a:solidFill>
              <a:cs typeface="+mn-ea"/>
              <a:sym typeface="+mn-lt"/>
            </a:endParaRPr>
          </a:p>
        </p:txBody>
      </p:sp>
      <p:sp>
        <p:nvSpPr>
          <p:cNvPr id="21" name="TextBox 16"/>
          <p:cNvSpPr txBox="1"/>
          <p:nvPr/>
        </p:nvSpPr>
        <p:spPr>
          <a:xfrm>
            <a:off x="2788494" y="4161913"/>
            <a:ext cx="64479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同样适合工作汇报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计划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、会议策划、路演、商业计划书等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647204" y="4818671"/>
            <a:ext cx="458433" cy="413329"/>
            <a:chOff x="4634991" y="2138335"/>
            <a:chExt cx="428348" cy="386204"/>
          </a:xfrm>
          <a:solidFill>
            <a:schemeClr val="bg1"/>
          </a:solidFill>
        </p:grpSpPr>
        <p:sp>
          <p:nvSpPr>
            <p:cNvPr id="23" name="Freeform 5"/>
            <p:cNvSpPr/>
            <p:nvPr/>
          </p:nvSpPr>
          <p:spPr bwMode="auto">
            <a:xfrm>
              <a:off x="4634991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1D3259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4" name="KSO_Shape"/>
            <p:cNvSpPr/>
            <p:nvPr/>
          </p:nvSpPr>
          <p:spPr bwMode="auto">
            <a:xfrm>
              <a:off x="4711293" y="2236765"/>
              <a:ext cx="275742" cy="189342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400" dirty="0">
                <a:solidFill>
                  <a:srgbClr val="1C8CA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819998" y="4818671"/>
            <a:ext cx="458433" cy="413329"/>
            <a:chOff x="5076056" y="2138335"/>
            <a:chExt cx="428348" cy="386204"/>
          </a:xfrm>
          <a:solidFill>
            <a:schemeClr val="bg1"/>
          </a:solidFill>
        </p:grpSpPr>
        <p:sp>
          <p:nvSpPr>
            <p:cNvPr id="26" name="Freeform 5"/>
            <p:cNvSpPr/>
            <p:nvPr/>
          </p:nvSpPr>
          <p:spPr bwMode="auto">
            <a:xfrm>
              <a:off x="5076056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1D3259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7" name="KSO_Shape"/>
            <p:cNvSpPr/>
            <p:nvPr/>
          </p:nvSpPr>
          <p:spPr bwMode="auto">
            <a:xfrm>
              <a:off x="5175472" y="2244479"/>
              <a:ext cx="229514" cy="195468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400" dirty="0">
                <a:solidFill>
                  <a:srgbClr val="1C8CA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167216" y="4818637"/>
            <a:ext cx="458433" cy="413329"/>
            <a:chOff x="5557128" y="2138335"/>
            <a:chExt cx="428348" cy="386204"/>
          </a:xfrm>
          <a:solidFill>
            <a:schemeClr val="bg1"/>
          </a:solidFill>
        </p:grpSpPr>
        <p:sp>
          <p:nvSpPr>
            <p:cNvPr id="29" name="Freeform 5"/>
            <p:cNvSpPr/>
            <p:nvPr/>
          </p:nvSpPr>
          <p:spPr bwMode="auto">
            <a:xfrm>
              <a:off x="5557128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0" name="KSO_Shape"/>
            <p:cNvSpPr/>
            <p:nvPr/>
          </p:nvSpPr>
          <p:spPr bwMode="auto">
            <a:xfrm>
              <a:off x="5652120" y="2208685"/>
              <a:ext cx="238362" cy="235978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400" dirty="0">
                <a:solidFill>
                  <a:srgbClr val="1C8CA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239416" y="4818671"/>
            <a:ext cx="458433" cy="413329"/>
            <a:chOff x="6068610" y="2138335"/>
            <a:chExt cx="428348" cy="386204"/>
          </a:xfrm>
          <a:solidFill>
            <a:schemeClr val="bg1"/>
          </a:solidFill>
        </p:grpSpPr>
        <p:sp>
          <p:nvSpPr>
            <p:cNvPr id="32" name="Freeform 5"/>
            <p:cNvSpPr/>
            <p:nvPr/>
          </p:nvSpPr>
          <p:spPr bwMode="auto">
            <a:xfrm>
              <a:off x="6068610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3" name="KSO_Shape"/>
            <p:cNvSpPr/>
            <p:nvPr/>
          </p:nvSpPr>
          <p:spPr bwMode="auto">
            <a:xfrm>
              <a:off x="6173883" y="2215236"/>
              <a:ext cx="232088" cy="197274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400" dirty="0">
                <a:solidFill>
                  <a:srgbClr val="1C8CA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709243" y="4813538"/>
            <a:ext cx="458433" cy="413329"/>
            <a:chOff x="6623914" y="2138335"/>
            <a:chExt cx="428348" cy="386204"/>
          </a:xfrm>
          <a:solidFill>
            <a:schemeClr val="bg1"/>
          </a:solidFill>
        </p:grpSpPr>
        <p:sp>
          <p:nvSpPr>
            <p:cNvPr id="35" name="Freeform 5"/>
            <p:cNvSpPr/>
            <p:nvPr/>
          </p:nvSpPr>
          <p:spPr bwMode="auto">
            <a:xfrm>
              <a:off x="6623914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1D3259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6" name="KSO_Shape"/>
            <p:cNvSpPr/>
            <p:nvPr/>
          </p:nvSpPr>
          <p:spPr bwMode="auto">
            <a:xfrm>
              <a:off x="6715817" y="2193847"/>
              <a:ext cx="230254" cy="221044"/>
            </a:xfrm>
            <a:custGeom>
              <a:avLst/>
              <a:gdLst>
                <a:gd name="T0" fmla="*/ 1618108 w 3816350"/>
                <a:gd name="T1" fmla="*/ 3491708 h 3665538"/>
                <a:gd name="T2" fmla="*/ 3711914 w 3816350"/>
                <a:gd name="T3" fmla="*/ 3515947 h 3665538"/>
                <a:gd name="T4" fmla="*/ 1938033 w 3816350"/>
                <a:gd name="T5" fmla="*/ 3320852 h 3665538"/>
                <a:gd name="T6" fmla="*/ 2466975 w 3816350"/>
                <a:gd name="T7" fmla="*/ 3464378 h 3665538"/>
                <a:gd name="T8" fmla="*/ 1420823 w 3816350"/>
                <a:gd name="T9" fmla="*/ 3514907 h 3665538"/>
                <a:gd name="T10" fmla="*/ 1072366 w 3816350"/>
                <a:gd name="T11" fmla="*/ 3448171 h 3665538"/>
                <a:gd name="T12" fmla="*/ 350995 w 3816350"/>
                <a:gd name="T13" fmla="*/ 3613421 h 3665538"/>
                <a:gd name="T14" fmla="*/ 2826009 w 3816350"/>
                <a:gd name="T15" fmla="*/ 3416327 h 3665538"/>
                <a:gd name="T16" fmla="*/ 3710327 w 3816350"/>
                <a:gd name="T17" fmla="*/ 3553504 h 3665538"/>
                <a:gd name="T18" fmla="*/ 1625482 w 3816350"/>
                <a:gd name="T19" fmla="*/ 3379536 h 3665538"/>
                <a:gd name="T20" fmla="*/ 2426374 w 3816350"/>
                <a:gd name="T21" fmla="*/ 3213000 h 3665538"/>
                <a:gd name="T22" fmla="*/ 771525 w 3816350"/>
                <a:gd name="T23" fmla="*/ 3205163 h 3665538"/>
                <a:gd name="T24" fmla="*/ 1067953 w 3816350"/>
                <a:gd name="T25" fmla="*/ 3277053 h 3665538"/>
                <a:gd name="T26" fmla="*/ 784892 w 3816350"/>
                <a:gd name="T27" fmla="*/ 3451540 h 3665538"/>
                <a:gd name="T28" fmla="*/ 2490788 w 3816350"/>
                <a:gd name="T29" fmla="*/ 3116568 h 3665538"/>
                <a:gd name="T30" fmla="*/ 1449375 w 3816350"/>
                <a:gd name="T31" fmla="*/ 3307847 h 3665538"/>
                <a:gd name="T32" fmla="*/ 2434307 w 3816350"/>
                <a:gd name="T33" fmla="*/ 3163198 h 3665538"/>
                <a:gd name="T34" fmla="*/ 3783974 w 3816350"/>
                <a:gd name="T35" fmla="*/ 3278823 h 3665538"/>
                <a:gd name="T36" fmla="*/ 2635250 w 3816350"/>
                <a:gd name="T37" fmla="*/ 3206432 h 3665538"/>
                <a:gd name="T38" fmla="*/ 3815080 w 3816350"/>
                <a:gd name="T39" fmla="*/ 3040062 h 3665538"/>
                <a:gd name="T40" fmla="*/ 2866956 w 3816350"/>
                <a:gd name="T41" fmla="*/ 3006725 h 3665538"/>
                <a:gd name="T42" fmla="*/ 657993 w 3816350"/>
                <a:gd name="T43" fmla="*/ 3196983 h 3665538"/>
                <a:gd name="T44" fmla="*/ 872062 w 3816350"/>
                <a:gd name="T45" fmla="*/ 3214746 h 3665538"/>
                <a:gd name="T46" fmla="*/ 825374 w 3816350"/>
                <a:gd name="T47" fmla="*/ 2994614 h 3665538"/>
                <a:gd name="T48" fmla="*/ 1190307 w 3816350"/>
                <a:gd name="T49" fmla="*/ 3120223 h 3665538"/>
                <a:gd name="T50" fmla="*/ 273368 w 3816350"/>
                <a:gd name="T51" fmla="*/ 3120223 h 3665538"/>
                <a:gd name="T52" fmla="*/ 1472924 w 3816350"/>
                <a:gd name="T53" fmla="*/ 2958852 h 3665538"/>
                <a:gd name="T54" fmla="*/ 2445690 w 3816350"/>
                <a:gd name="T55" fmla="*/ 3096148 h 3665538"/>
                <a:gd name="T56" fmla="*/ 1403350 w 3816350"/>
                <a:gd name="T57" fmla="*/ 2909186 h 3665538"/>
                <a:gd name="T58" fmla="*/ 3767144 w 3816350"/>
                <a:gd name="T59" fmla="*/ 2880042 h 3665538"/>
                <a:gd name="T60" fmla="*/ 2660954 w 3816350"/>
                <a:gd name="T61" fmla="*/ 3062923 h 3665538"/>
                <a:gd name="T62" fmla="*/ 2077078 w 3816350"/>
                <a:gd name="T63" fmla="*/ 2755988 h 3665538"/>
                <a:gd name="T64" fmla="*/ 2064323 w 3816350"/>
                <a:gd name="T65" fmla="*/ 3023556 h 3665538"/>
                <a:gd name="T66" fmla="*/ 1553136 w 3816350"/>
                <a:gd name="T67" fmla="*/ 2926811 h 3665538"/>
                <a:gd name="T68" fmla="*/ 2489519 w 3816350"/>
                <a:gd name="T69" fmla="*/ 2707310 h 3665538"/>
                <a:gd name="T70" fmla="*/ 1846579 w 3816350"/>
                <a:gd name="T71" fmla="*/ 2621224 h 3665538"/>
                <a:gd name="T72" fmla="*/ 3411957 w 3816350"/>
                <a:gd name="T73" fmla="*/ 2738921 h 3665538"/>
                <a:gd name="T74" fmla="*/ 3080259 w 3816350"/>
                <a:gd name="T75" fmla="*/ 2936880 h 3665538"/>
                <a:gd name="T76" fmla="*/ 1829436 w 3816350"/>
                <a:gd name="T77" fmla="*/ 2582778 h 3665538"/>
                <a:gd name="T78" fmla="*/ 1856740 w 3816350"/>
                <a:gd name="T79" fmla="*/ 2801747 h 3665538"/>
                <a:gd name="T80" fmla="*/ 2088516 w 3816350"/>
                <a:gd name="T81" fmla="*/ 2619751 h 3665538"/>
                <a:gd name="T82" fmla="*/ 2403793 w 3816350"/>
                <a:gd name="T83" fmla="*/ 2645568 h 3665538"/>
                <a:gd name="T84" fmla="*/ 1545273 w 3816350"/>
                <a:gd name="T85" fmla="*/ 2758080 h 3665538"/>
                <a:gd name="T86" fmla="*/ 2737140 w 3816350"/>
                <a:gd name="T87" fmla="*/ 2576196 h 3665538"/>
                <a:gd name="T88" fmla="*/ 3655103 w 3816350"/>
                <a:gd name="T89" fmla="*/ 2636838 h 3665538"/>
                <a:gd name="T90" fmla="*/ 2771738 w 3816350"/>
                <a:gd name="T91" fmla="*/ 2448243 h 3665538"/>
                <a:gd name="T92" fmla="*/ 2989478 w 3816350"/>
                <a:gd name="T93" fmla="*/ 2307907 h 3665538"/>
                <a:gd name="T94" fmla="*/ 2867591 w 3816350"/>
                <a:gd name="T95" fmla="*/ 2234247 h 3665538"/>
                <a:gd name="T96" fmla="*/ 3696043 w 3816350"/>
                <a:gd name="T97" fmla="*/ 2367598 h 3665538"/>
                <a:gd name="T98" fmla="*/ 3314856 w 3816350"/>
                <a:gd name="T99" fmla="*/ 1892183 h 3665538"/>
                <a:gd name="T100" fmla="*/ 2974884 w 3816350"/>
                <a:gd name="T101" fmla="*/ 2068371 h 3665538"/>
                <a:gd name="T102" fmla="*/ 3799844 w 3816350"/>
                <a:gd name="T103" fmla="*/ 2062969 h 3665538"/>
                <a:gd name="T104" fmla="*/ 2637789 w 3816350"/>
                <a:gd name="T105" fmla="*/ 2027696 h 3665538"/>
                <a:gd name="T106" fmla="*/ 3189458 w 3816350"/>
                <a:gd name="T107" fmla="*/ 1697313 h 3665538"/>
                <a:gd name="T108" fmla="*/ 3015840 w 3816350"/>
                <a:gd name="T109" fmla="*/ 1948969 h 3665538"/>
                <a:gd name="T110" fmla="*/ 3354189 w 3816350"/>
                <a:gd name="T111" fmla="*/ 1860541 h 3665538"/>
                <a:gd name="T112" fmla="*/ 3468771 w 3816350"/>
                <a:gd name="T113" fmla="*/ 1695411 h 3665538"/>
                <a:gd name="T114" fmla="*/ 3173905 w 3816350"/>
                <a:gd name="T115" fmla="*/ 2035495 h 3665538"/>
                <a:gd name="T116" fmla="*/ 3074241 w 3816350"/>
                <a:gd name="T117" fmla="*/ 1681466 h 3665538"/>
                <a:gd name="T118" fmla="*/ 3386120 w 3816350"/>
                <a:gd name="T119" fmla="*/ 1131189 h 3665538"/>
                <a:gd name="T120" fmla="*/ 254975 w 3816350"/>
                <a:gd name="T121" fmla="*/ 2785759 h 3665538"/>
                <a:gd name="T122" fmla="*/ 1131353 w 3816350"/>
                <a:gd name="T123" fmla="*/ 1377803 h 3665538"/>
                <a:gd name="T124" fmla="*/ 2508155 w 3816350"/>
                <a:gd name="T125" fmla="*/ 314537 h 3665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16350" h="3665538">
                  <a:moveTo>
                    <a:pt x="1892592" y="3532067"/>
                  </a:moveTo>
                  <a:lnTo>
                    <a:pt x="1892592" y="3635348"/>
                  </a:lnTo>
                  <a:lnTo>
                    <a:pt x="1913877" y="3636302"/>
                  </a:lnTo>
                  <a:lnTo>
                    <a:pt x="1935480" y="3636302"/>
                  </a:lnTo>
                  <a:lnTo>
                    <a:pt x="1965343" y="3635666"/>
                  </a:lnTo>
                  <a:lnTo>
                    <a:pt x="1965343" y="3532385"/>
                  </a:lnTo>
                  <a:lnTo>
                    <a:pt x="1935480" y="3532703"/>
                  </a:lnTo>
                  <a:lnTo>
                    <a:pt x="1913877" y="3532703"/>
                  </a:lnTo>
                  <a:lnTo>
                    <a:pt x="1892592" y="3532067"/>
                  </a:lnTo>
                  <a:close/>
                  <a:moveTo>
                    <a:pt x="665284" y="3532067"/>
                  </a:moveTo>
                  <a:lnTo>
                    <a:pt x="665284" y="3635348"/>
                  </a:lnTo>
                  <a:lnTo>
                    <a:pt x="686575" y="3636302"/>
                  </a:lnTo>
                  <a:lnTo>
                    <a:pt x="708185" y="3636302"/>
                  </a:lnTo>
                  <a:lnTo>
                    <a:pt x="738374" y="3635666"/>
                  </a:lnTo>
                  <a:lnTo>
                    <a:pt x="738374" y="3532385"/>
                  </a:lnTo>
                  <a:lnTo>
                    <a:pt x="708185" y="3532703"/>
                  </a:lnTo>
                  <a:lnTo>
                    <a:pt x="686575" y="3532703"/>
                  </a:lnTo>
                  <a:lnTo>
                    <a:pt x="665284" y="3532067"/>
                  </a:lnTo>
                  <a:close/>
                  <a:moveTo>
                    <a:pt x="1746773" y="3519356"/>
                  </a:moveTo>
                  <a:lnTo>
                    <a:pt x="1746773" y="3623272"/>
                  </a:lnTo>
                  <a:lnTo>
                    <a:pt x="1764563" y="3625497"/>
                  </a:lnTo>
                  <a:lnTo>
                    <a:pt x="1782671" y="3628039"/>
                  </a:lnTo>
                  <a:lnTo>
                    <a:pt x="1800780" y="3629628"/>
                  </a:lnTo>
                  <a:lnTo>
                    <a:pt x="1819841" y="3631535"/>
                  </a:lnTo>
                  <a:lnTo>
                    <a:pt x="1819841" y="3527618"/>
                  </a:lnTo>
                  <a:lnTo>
                    <a:pt x="1800780" y="3526029"/>
                  </a:lnTo>
                  <a:lnTo>
                    <a:pt x="1782671" y="3524123"/>
                  </a:lnTo>
                  <a:lnTo>
                    <a:pt x="1764563" y="3521580"/>
                  </a:lnTo>
                  <a:lnTo>
                    <a:pt x="1746773" y="3519356"/>
                  </a:lnTo>
                  <a:close/>
                  <a:moveTo>
                    <a:pt x="519421" y="3519356"/>
                  </a:moveTo>
                  <a:lnTo>
                    <a:pt x="519421" y="3623272"/>
                  </a:lnTo>
                  <a:lnTo>
                    <a:pt x="537217" y="3625497"/>
                  </a:lnTo>
                  <a:lnTo>
                    <a:pt x="555330" y="3628039"/>
                  </a:lnTo>
                  <a:lnTo>
                    <a:pt x="573762" y="3629946"/>
                  </a:lnTo>
                  <a:lnTo>
                    <a:pt x="592511" y="3631535"/>
                  </a:lnTo>
                  <a:lnTo>
                    <a:pt x="592511" y="3527618"/>
                  </a:lnTo>
                  <a:lnTo>
                    <a:pt x="573762" y="3526029"/>
                  </a:lnTo>
                  <a:lnTo>
                    <a:pt x="555330" y="3524123"/>
                  </a:lnTo>
                  <a:lnTo>
                    <a:pt x="537217" y="3521580"/>
                  </a:lnTo>
                  <a:lnTo>
                    <a:pt x="519421" y="3519356"/>
                  </a:lnTo>
                  <a:close/>
                  <a:moveTo>
                    <a:pt x="3151360" y="3517220"/>
                  </a:moveTo>
                  <a:lnTo>
                    <a:pt x="3151360" y="3632118"/>
                  </a:lnTo>
                  <a:lnTo>
                    <a:pt x="3174848" y="3632755"/>
                  </a:lnTo>
                  <a:lnTo>
                    <a:pt x="3198972" y="3633073"/>
                  </a:lnTo>
                  <a:lnTo>
                    <a:pt x="3231983" y="3632755"/>
                  </a:lnTo>
                  <a:lnTo>
                    <a:pt x="3231983" y="3517539"/>
                  </a:lnTo>
                  <a:lnTo>
                    <a:pt x="3198972" y="3517857"/>
                  </a:lnTo>
                  <a:lnTo>
                    <a:pt x="3174848" y="3517539"/>
                  </a:lnTo>
                  <a:lnTo>
                    <a:pt x="3151360" y="3517220"/>
                  </a:lnTo>
                  <a:close/>
                  <a:moveTo>
                    <a:pt x="2989478" y="3502580"/>
                  </a:moveTo>
                  <a:lnTo>
                    <a:pt x="2989478" y="3618432"/>
                  </a:lnTo>
                  <a:lnTo>
                    <a:pt x="3009158" y="3620979"/>
                  </a:lnTo>
                  <a:lnTo>
                    <a:pt x="3029472" y="3623525"/>
                  </a:lnTo>
                  <a:lnTo>
                    <a:pt x="3049469" y="3625753"/>
                  </a:lnTo>
                  <a:lnTo>
                    <a:pt x="3070419" y="3627344"/>
                  </a:lnTo>
                  <a:lnTo>
                    <a:pt x="3070419" y="3512446"/>
                  </a:lnTo>
                  <a:lnTo>
                    <a:pt x="3049469" y="3510537"/>
                  </a:lnTo>
                  <a:lnTo>
                    <a:pt x="3029472" y="3507990"/>
                  </a:lnTo>
                  <a:lnTo>
                    <a:pt x="3009158" y="3505763"/>
                  </a:lnTo>
                  <a:lnTo>
                    <a:pt x="2989478" y="3502580"/>
                  </a:lnTo>
                  <a:close/>
                  <a:moveTo>
                    <a:pt x="1600953" y="3486306"/>
                  </a:moveTo>
                  <a:lnTo>
                    <a:pt x="1600953" y="3591494"/>
                  </a:lnTo>
                  <a:lnTo>
                    <a:pt x="1618744" y="3596578"/>
                  </a:lnTo>
                  <a:lnTo>
                    <a:pt x="1636217" y="3601345"/>
                  </a:lnTo>
                  <a:lnTo>
                    <a:pt x="1654960" y="3606112"/>
                  </a:lnTo>
                  <a:lnTo>
                    <a:pt x="1673704" y="3610243"/>
                  </a:lnTo>
                  <a:lnTo>
                    <a:pt x="1673704" y="3506009"/>
                  </a:lnTo>
                  <a:lnTo>
                    <a:pt x="1654960" y="3501242"/>
                  </a:lnTo>
                  <a:lnTo>
                    <a:pt x="1636217" y="3496475"/>
                  </a:lnTo>
                  <a:lnTo>
                    <a:pt x="1618108" y="3491708"/>
                  </a:lnTo>
                  <a:lnTo>
                    <a:pt x="1600953" y="3486306"/>
                  </a:lnTo>
                  <a:close/>
                  <a:moveTo>
                    <a:pt x="373875" y="3486306"/>
                  </a:moveTo>
                  <a:lnTo>
                    <a:pt x="373875" y="3591494"/>
                  </a:lnTo>
                  <a:lnTo>
                    <a:pt x="391353" y="3596578"/>
                  </a:lnTo>
                  <a:lnTo>
                    <a:pt x="409149" y="3601345"/>
                  </a:lnTo>
                  <a:lnTo>
                    <a:pt x="427581" y="3606112"/>
                  </a:lnTo>
                  <a:lnTo>
                    <a:pt x="446648" y="3610243"/>
                  </a:lnTo>
                  <a:lnTo>
                    <a:pt x="446648" y="3506009"/>
                  </a:lnTo>
                  <a:lnTo>
                    <a:pt x="427581" y="3501242"/>
                  </a:lnTo>
                  <a:lnTo>
                    <a:pt x="409149" y="3496475"/>
                  </a:lnTo>
                  <a:lnTo>
                    <a:pt x="390718" y="3491708"/>
                  </a:lnTo>
                  <a:lnTo>
                    <a:pt x="373875" y="3486306"/>
                  </a:lnTo>
                  <a:close/>
                  <a:moveTo>
                    <a:pt x="2827597" y="3465978"/>
                  </a:moveTo>
                  <a:lnTo>
                    <a:pt x="2827597" y="3583104"/>
                  </a:lnTo>
                  <a:lnTo>
                    <a:pt x="2846959" y="3589151"/>
                  </a:lnTo>
                  <a:lnTo>
                    <a:pt x="2866956" y="3594243"/>
                  </a:lnTo>
                  <a:lnTo>
                    <a:pt x="2887588" y="3599336"/>
                  </a:lnTo>
                  <a:lnTo>
                    <a:pt x="2908220" y="3604110"/>
                  </a:lnTo>
                  <a:lnTo>
                    <a:pt x="2908220" y="3487939"/>
                  </a:lnTo>
                  <a:lnTo>
                    <a:pt x="2887588" y="3482847"/>
                  </a:lnTo>
                  <a:lnTo>
                    <a:pt x="2866956" y="3477436"/>
                  </a:lnTo>
                  <a:lnTo>
                    <a:pt x="2846959" y="3472025"/>
                  </a:lnTo>
                  <a:lnTo>
                    <a:pt x="2827597" y="3465978"/>
                  </a:lnTo>
                  <a:close/>
                  <a:moveTo>
                    <a:pt x="2402802" y="3447218"/>
                  </a:moveTo>
                  <a:lnTo>
                    <a:pt x="2397719" y="3450714"/>
                  </a:lnTo>
                  <a:lnTo>
                    <a:pt x="2391365" y="3453891"/>
                  </a:lnTo>
                  <a:lnTo>
                    <a:pt x="2383740" y="3457387"/>
                  </a:lnTo>
                  <a:lnTo>
                    <a:pt x="2376433" y="3460565"/>
                  </a:lnTo>
                  <a:lnTo>
                    <a:pt x="2347841" y="3472005"/>
                  </a:lnTo>
                  <a:lnTo>
                    <a:pt x="2347841" y="3562893"/>
                  </a:lnTo>
                  <a:lnTo>
                    <a:pt x="2355784" y="3558761"/>
                  </a:lnTo>
                  <a:lnTo>
                    <a:pt x="2363408" y="3554630"/>
                  </a:lnTo>
                  <a:lnTo>
                    <a:pt x="2371033" y="3550181"/>
                  </a:lnTo>
                  <a:lnTo>
                    <a:pt x="2378340" y="3545414"/>
                  </a:lnTo>
                  <a:lnTo>
                    <a:pt x="2385329" y="3540648"/>
                  </a:lnTo>
                  <a:lnTo>
                    <a:pt x="2391683" y="3535881"/>
                  </a:lnTo>
                  <a:lnTo>
                    <a:pt x="2397719" y="3531114"/>
                  </a:lnTo>
                  <a:lnTo>
                    <a:pt x="2402802" y="3526983"/>
                  </a:lnTo>
                  <a:lnTo>
                    <a:pt x="2402802" y="3447218"/>
                  </a:lnTo>
                  <a:close/>
                  <a:moveTo>
                    <a:pt x="1175646" y="3447218"/>
                  </a:moveTo>
                  <a:lnTo>
                    <a:pt x="1170561" y="3450714"/>
                  </a:lnTo>
                  <a:lnTo>
                    <a:pt x="1164205" y="3453891"/>
                  </a:lnTo>
                  <a:lnTo>
                    <a:pt x="1156578" y="3457387"/>
                  </a:lnTo>
                  <a:lnTo>
                    <a:pt x="1149269" y="3460565"/>
                  </a:lnTo>
                  <a:lnTo>
                    <a:pt x="1120669" y="3472005"/>
                  </a:lnTo>
                  <a:lnTo>
                    <a:pt x="1120669" y="3562893"/>
                  </a:lnTo>
                  <a:lnTo>
                    <a:pt x="1128613" y="3558761"/>
                  </a:lnTo>
                  <a:lnTo>
                    <a:pt x="1136240" y="3554630"/>
                  </a:lnTo>
                  <a:lnTo>
                    <a:pt x="1144185" y="3550181"/>
                  </a:lnTo>
                  <a:lnTo>
                    <a:pt x="1151176" y="3545414"/>
                  </a:lnTo>
                  <a:lnTo>
                    <a:pt x="1158167" y="3540648"/>
                  </a:lnTo>
                  <a:lnTo>
                    <a:pt x="1164523" y="3535881"/>
                  </a:lnTo>
                  <a:lnTo>
                    <a:pt x="1170561" y="3531114"/>
                  </a:lnTo>
                  <a:lnTo>
                    <a:pt x="1175646" y="3526347"/>
                  </a:lnTo>
                  <a:lnTo>
                    <a:pt x="1175646" y="3447218"/>
                  </a:lnTo>
                  <a:close/>
                  <a:moveTo>
                    <a:pt x="3717945" y="3422692"/>
                  </a:moveTo>
                  <a:lnTo>
                    <a:pt x="3711914" y="3426193"/>
                  </a:lnTo>
                  <a:lnTo>
                    <a:pt x="3704931" y="3430013"/>
                  </a:lnTo>
                  <a:lnTo>
                    <a:pt x="3696678" y="3433832"/>
                  </a:lnTo>
                  <a:lnTo>
                    <a:pt x="3688425" y="3437651"/>
                  </a:lnTo>
                  <a:lnTo>
                    <a:pt x="3671285" y="3444335"/>
                  </a:lnTo>
                  <a:lnTo>
                    <a:pt x="3656684" y="3450064"/>
                  </a:lnTo>
                  <a:lnTo>
                    <a:pt x="3656684" y="3551276"/>
                  </a:lnTo>
                  <a:lnTo>
                    <a:pt x="3665254" y="3546820"/>
                  </a:lnTo>
                  <a:lnTo>
                    <a:pt x="3674142" y="3542046"/>
                  </a:lnTo>
                  <a:lnTo>
                    <a:pt x="3682394" y="3537272"/>
                  </a:lnTo>
                  <a:lnTo>
                    <a:pt x="3690647" y="3532179"/>
                  </a:lnTo>
                  <a:lnTo>
                    <a:pt x="3698582" y="3526769"/>
                  </a:lnTo>
                  <a:lnTo>
                    <a:pt x="3705566" y="3521358"/>
                  </a:lnTo>
                  <a:lnTo>
                    <a:pt x="3711914" y="3515947"/>
                  </a:lnTo>
                  <a:lnTo>
                    <a:pt x="3717945" y="3510855"/>
                  </a:lnTo>
                  <a:lnTo>
                    <a:pt x="3717945" y="3422692"/>
                  </a:lnTo>
                  <a:close/>
                  <a:moveTo>
                    <a:pt x="1455133" y="3410672"/>
                  </a:moveTo>
                  <a:lnTo>
                    <a:pt x="1455133" y="3516813"/>
                  </a:lnTo>
                  <a:lnTo>
                    <a:pt x="1457675" y="3519674"/>
                  </a:lnTo>
                  <a:lnTo>
                    <a:pt x="1460216" y="3522534"/>
                  </a:lnTo>
                  <a:lnTo>
                    <a:pt x="1466888" y="3528572"/>
                  </a:lnTo>
                  <a:lnTo>
                    <a:pt x="1475466" y="3534610"/>
                  </a:lnTo>
                  <a:lnTo>
                    <a:pt x="1484679" y="3540965"/>
                  </a:lnTo>
                  <a:lnTo>
                    <a:pt x="1495162" y="3547639"/>
                  </a:lnTo>
                  <a:lnTo>
                    <a:pt x="1505964" y="3553677"/>
                  </a:lnTo>
                  <a:lnTo>
                    <a:pt x="1517083" y="3559715"/>
                  </a:lnTo>
                  <a:lnTo>
                    <a:pt x="1528202" y="3564799"/>
                  </a:lnTo>
                  <a:lnTo>
                    <a:pt x="1528202" y="3457387"/>
                  </a:lnTo>
                  <a:lnTo>
                    <a:pt x="1517083" y="3452302"/>
                  </a:lnTo>
                  <a:lnTo>
                    <a:pt x="1506917" y="3446582"/>
                  </a:lnTo>
                  <a:lnTo>
                    <a:pt x="1497068" y="3441180"/>
                  </a:lnTo>
                  <a:lnTo>
                    <a:pt x="1487538" y="3435142"/>
                  </a:lnTo>
                  <a:lnTo>
                    <a:pt x="1478960" y="3429422"/>
                  </a:lnTo>
                  <a:lnTo>
                    <a:pt x="1470700" y="3423384"/>
                  </a:lnTo>
                  <a:lnTo>
                    <a:pt x="1462758" y="3417028"/>
                  </a:lnTo>
                  <a:lnTo>
                    <a:pt x="1455133" y="3410672"/>
                  </a:lnTo>
                  <a:close/>
                  <a:moveTo>
                    <a:pt x="227694" y="3410672"/>
                  </a:moveTo>
                  <a:lnTo>
                    <a:pt x="227694" y="3516813"/>
                  </a:lnTo>
                  <a:lnTo>
                    <a:pt x="230237" y="3519674"/>
                  </a:lnTo>
                  <a:lnTo>
                    <a:pt x="233097" y="3522534"/>
                  </a:lnTo>
                  <a:lnTo>
                    <a:pt x="239770" y="3528572"/>
                  </a:lnTo>
                  <a:lnTo>
                    <a:pt x="248033" y="3534610"/>
                  </a:lnTo>
                  <a:lnTo>
                    <a:pt x="257566" y="3540965"/>
                  </a:lnTo>
                  <a:lnTo>
                    <a:pt x="267735" y="3547639"/>
                  </a:lnTo>
                  <a:lnTo>
                    <a:pt x="278858" y="3553677"/>
                  </a:lnTo>
                  <a:lnTo>
                    <a:pt x="289662" y="3559715"/>
                  </a:lnTo>
                  <a:lnTo>
                    <a:pt x="300785" y="3564799"/>
                  </a:lnTo>
                  <a:lnTo>
                    <a:pt x="300785" y="3457387"/>
                  </a:lnTo>
                  <a:lnTo>
                    <a:pt x="289662" y="3452302"/>
                  </a:lnTo>
                  <a:lnTo>
                    <a:pt x="279493" y="3446582"/>
                  </a:lnTo>
                  <a:lnTo>
                    <a:pt x="269642" y="3441180"/>
                  </a:lnTo>
                  <a:lnTo>
                    <a:pt x="260108" y="3435142"/>
                  </a:lnTo>
                  <a:lnTo>
                    <a:pt x="251528" y="3429422"/>
                  </a:lnTo>
                  <a:lnTo>
                    <a:pt x="243266" y="3423384"/>
                  </a:lnTo>
                  <a:lnTo>
                    <a:pt x="235321" y="3417028"/>
                  </a:lnTo>
                  <a:lnTo>
                    <a:pt x="227694" y="3410672"/>
                  </a:lnTo>
                  <a:close/>
                  <a:moveTo>
                    <a:pt x="2665715" y="3381953"/>
                  </a:moveTo>
                  <a:lnTo>
                    <a:pt x="2665715" y="3500670"/>
                  </a:lnTo>
                  <a:lnTo>
                    <a:pt x="2668254" y="3503216"/>
                  </a:lnTo>
                  <a:lnTo>
                    <a:pt x="2671429" y="3506399"/>
                  </a:lnTo>
                  <a:lnTo>
                    <a:pt x="2678729" y="3512765"/>
                  </a:lnTo>
                  <a:lnTo>
                    <a:pt x="2687934" y="3519767"/>
                  </a:lnTo>
                  <a:lnTo>
                    <a:pt x="2698726" y="3527087"/>
                  </a:lnTo>
                  <a:lnTo>
                    <a:pt x="2710153" y="3534089"/>
                  </a:lnTo>
                  <a:lnTo>
                    <a:pt x="2722215" y="3541409"/>
                  </a:lnTo>
                  <a:lnTo>
                    <a:pt x="2734594" y="3547457"/>
                  </a:lnTo>
                  <a:lnTo>
                    <a:pt x="2746656" y="3553504"/>
                  </a:lnTo>
                  <a:lnTo>
                    <a:pt x="2746656" y="3434150"/>
                  </a:lnTo>
                  <a:lnTo>
                    <a:pt x="2734594" y="3428103"/>
                  </a:lnTo>
                  <a:lnTo>
                    <a:pt x="2723167" y="3422374"/>
                  </a:lnTo>
                  <a:lnTo>
                    <a:pt x="2712058" y="3416009"/>
                  </a:lnTo>
                  <a:lnTo>
                    <a:pt x="2701583" y="3409325"/>
                  </a:lnTo>
                  <a:lnTo>
                    <a:pt x="2691743" y="3402959"/>
                  </a:lnTo>
                  <a:lnTo>
                    <a:pt x="2682538" y="3396276"/>
                  </a:lnTo>
                  <a:lnTo>
                    <a:pt x="2673650" y="3388955"/>
                  </a:lnTo>
                  <a:lnTo>
                    <a:pt x="2665715" y="3381953"/>
                  </a:lnTo>
                  <a:close/>
                  <a:moveTo>
                    <a:pt x="1916773" y="3320218"/>
                  </a:moveTo>
                  <a:lnTo>
                    <a:pt x="1916773" y="3423312"/>
                  </a:lnTo>
                  <a:lnTo>
                    <a:pt x="1938033" y="3423629"/>
                  </a:lnTo>
                  <a:lnTo>
                    <a:pt x="1959928" y="3424263"/>
                  </a:lnTo>
                  <a:lnTo>
                    <a:pt x="1989755" y="3423629"/>
                  </a:lnTo>
                  <a:lnTo>
                    <a:pt x="1989755" y="3320535"/>
                  </a:lnTo>
                  <a:lnTo>
                    <a:pt x="1959293" y="3320852"/>
                  </a:lnTo>
                  <a:lnTo>
                    <a:pt x="1938033" y="3320852"/>
                  </a:lnTo>
                  <a:lnTo>
                    <a:pt x="1916773" y="3320218"/>
                  </a:lnTo>
                  <a:close/>
                  <a:moveTo>
                    <a:pt x="1404938" y="3314700"/>
                  </a:moveTo>
                  <a:lnTo>
                    <a:pt x="1408115" y="3320420"/>
                  </a:lnTo>
                  <a:lnTo>
                    <a:pt x="1411928" y="3325505"/>
                  </a:lnTo>
                  <a:lnTo>
                    <a:pt x="1415740" y="3330590"/>
                  </a:lnTo>
                  <a:lnTo>
                    <a:pt x="1419552" y="3335992"/>
                  </a:lnTo>
                  <a:lnTo>
                    <a:pt x="1424000" y="3340759"/>
                  </a:lnTo>
                  <a:lnTo>
                    <a:pt x="1428447" y="3346161"/>
                  </a:lnTo>
                  <a:lnTo>
                    <a:pt x="1438296" y="3356013"/>
                  </a:lnTo>
                  <a:lnTo>
                    <a:pt x="1448780" y="3365229"/>
                  </a:lnTo>
                  <a:lnTo>
                    <a:pt x="1460852" y="3374444"/>
                  </a:lnTo>
                  <a:lnTo>
                    <a:pt x="1472924" y="3383025"/>
                  </a:lnTo>
                  <a:lnTo>
                    <a:pt x="1486267" y="3391287"/>
                  </a:lnTo>
                  <a:lnTo>
                    <a:pt x="1500563" y="3399550"/>
                  </a:lnTo>
                  <a:lnTo>
                    <a:pt x="1515494" y="3407494"/>
                  </a:lnTo>
                  <a:lnTo>
                    <a:pt x="1531061" y="3415121"/>
                  </a:lnTo>
                  <a:lnTo>
                    <a:pt x="1547263" y="3422113"/>
                  </a:lnTo>
                  <a:lnTo>
                    <a:pt x="1564101" y="3428786"/>
                  </a:lnTo>
                  <a:lnTo>
                    <a:pt x="1581574" y="3435142"/>
                  </a:lnTo>
                  <a:lnTo>
                    <a:pt x="1599682" y="3441498"/>
                  </a:lnTo>
                  <a:lnTo>
                    <a:pt x="1618108" y="3447218"/>
                  </a:lnTo>
                  <a:lnTo>
                    <a:pt x="1637170" y="3452620"/>
                  </a:lnTo>
                  <a:lnTo>
                    <a:pt x="1656866" y="3457705"/>
                  </a:lnTo>
                  <a:lnTo>
                    <a:pt x="1676881" y="3462472"/>
                  </a:lnTo>
                  <a:lnTo>
                    <a:pt x="1697213" y="3466921"/>
                  </a:lnTo>
                  <a:lnTo>
                    <a:pt x="1718180" y="3471052"/>
                  </a:lnTo>
                  <a:lnTo>
                    <a:pt x="1738830" y="3474865"/>
                  </a:lnTo>
                  <a:lnTo>
                    <a:pt x="1760116" y="3478361"/>
                  </a:lnTo>
                  <a:lnTo>
                    <a:pt x="1782036" y="3480903"/>
                  </a:lnTo>
                  <a:lnTo>
                    <a:pt x="1803639" y="3483763"/>
                  </a:lnTo>
                  <a:lnTo>
                    <a:pt x="1825877" y="3486306"/>
                  </a:lnTo>
                  <a:lnTo>
                    <a:pt x="1847798" y="3488213"/>
                  </a:lnTo>
                  <a:lnTo>
                    <a:pt x="1870036" y="3489801"/>
                  </a:lnTo>
                  <a:lnTo>
                    <a:pt x="1891957" y="3490755"/>
                  </a:lnTo>
                  <a:lnTo>
                    <a:pt x="1914513" y="3492026"/>
                  </a:lnTo>
                  <a:lnTo>
                    <a:pt x="1936751" y="3492344"/>
                  </a:lnTo>
                  <a:lnTo>
                    <a:pt x="1959307" y="3492979"/>
                  </a:lnTo>
                  <a:lnTo>
                    <a:pt x="1978051" y="3492344"/>
                  </a:lnTo>
                  <a:lnTo>
                    <a:pt x="1996794" y="3492026"/>
                  </a:lnTo>
                  <a:lnTo>
                    <a:pt x="2015538" y="3491708"/>
                  </a:lnTo>
                  <a:lnTo>
                    <a:pt x="2034599" y="3490437"/>
                  </a:lnTo>
                  <a:lnTo>
                    <a:pt x="2053025" y="3489801"/>
                  </a:lnTo>
                  <a:lnTo>
                    <a:pt x="2071769" y="3488213"/>
                  </a:lnTo>
                  <a:lnTo>
                    <a:pt x="2090513" y="3486624"/>
                  </a:lnTo>
                  <a:lnTo>
                    <a:pt x="2108621" y="3484717"/>
                  </a:lnTo>
                  <a:lnTo>
                    <a:pt x="2127365" y="3482492"/>
                  </a:lnTo>
                  <a:lnTo>
                    <a:pt x="2145473" y="3480268"/>
                  </a:lnTo>
                  <a:lnTo>
                    <a:pt x="2163581" y="3477408"/>
                  </a:lnTo>
                  <a:lnTo>
                    <a:pt x="2181372" y="3474865"/>
                  </a:lnTo>
                  <a:lnTo>
                    <a:pt x="2199163" y="3471688"/>
                  </a:lnTo>
                  <a:lnTo>
                    <a:pt x="2216318" y="3468510"/>
                  </a:lnTo>
                  <a:lnTo>
                    <a:pt x="2233473" y="3464696"/>
                  </a:lnTo>
                  <a:lnTo>
                    <a:pt x="2250311" y="3460883"/>
                  </a:lnTo>
                  <a:lnTo>
                    <a:pt x="2266830" y="3457069"/>
                  </a:lnTo>
                  <a:lnTo>
                    <a:pt x="2283668" y="3452620"/>
                  </a:lnTo>
                  <a:lnTo>
                    <a:pt x="2299235" y="3448171"/>
                  </a:lnTo>
                  <a:lnTo>
                    <a:pt x="2315119" y="3443404"/>
                  </a:lnTo>
                  <a:lnTo>
                    <a:pt x="2330051" y="3438320"/>
                  </a:lnTo>
                  <a:lnTo>
                    <a:pt x="2344982" y="3432917"/>
                  </a:lnTo>
                  <a:lnTo>
                    <a:pt x="2359278" y="3427833"/>
                  </a:lnTo>
                  <a:lnTo>
                    <a:pt x="2373574" y="3421795"/>
                  </a:lnTo>
                  <a:lnTo>
                    <a:pt x="2386917" y="3415757"/>
                  </a:lnTo>
                  <a:lnTo>
                    <a:pt x="2399942" y="3409719"/>
                  </a:lnTo>
                  <a:lnTo>
                    <a:pt x="2412650" y="3403363"/>
                  </a:lnTo>
                  <a:lnTo>
                    <a:pt x="2424722" y="3396690"/>
                  </a:lnTo>
                  <a:lnTo>
                    <a:pt x="2436159" y="3389380"/>
                  </a:lnTo>
                  <a:lnTo>
                    <a:pt x="2446961" y="3382389"/>
                  </a:lnTo>
                  <a:lnTo>
                    <a:pt x="2457444" y="3375080"/>
                  </a:lnTo>
                  <a:lnTo>
                    <a:pt x="2466975" y="3367453"/>
                  </a:lnTo>
                  <a:lnTo>
                    <a:pt x="2466975" y="3464378"/>
                  </a:lnTo>
                  <a:lnTo>
                    <a:pt x="2466657" y="3464696"/>
                  </a:lnTo>
                  <a:lnTo>
                    <a:pt x="2466340" y="3472641"/>
                  </a:lnTo>
                  <a:lnTo>
                    <a:pt x="2466022" y="3477408"/>
                  </a:lnTo>
                  <a:lnTo>
                    <a:pt x="2464751" y="3482492"/>
                  </a:lnTo>
                  <a:lnTo>
                    <a:pt x="2463480" y="3487895"/>
                  </a:lnTo>
                  <a:lnTo>
                    <a:pt x="2461892" y="3492344"/>
                  </a:lnTo>
                  <a:lnTo>
                    <a:pt x="2459986" y="3497111"/>
                  </a:lnTo>
                  <a:lnTo>
                    <a:pt x="2457444" y="3501877"/>
                  </a:lnTo>
                  <a:lnTo>
                    <a:pt x="2455220" y="3506962"/>
                  </a:lnTo>
                  <a:lnTo>
                    <a:pt x="2452361" y="3511729"/>
                  </a:lnTo>
                  <a:lnTo>
                    <a:pt x="2449184" y="3516178"/>
                  </a:lnTo>
                  <a:lnTo>
                    <a:pt x="2445690" y="3520945"/>
                  </a:lnTo>
                  <a:lnTo>
                    <a:pt x="2441878" y="3525712"/>
                  </a:lnTo>
                  <a:lnTo>
                    <a:pt x="2437748" y="3529843"/>
                  </a:lnTo>
                  <a:lnTo>
                    <a:pt x="2429170" y="3539059"/>
                  </a:lnTo>
                  <a:lnTo>
                    <a:pt x="2419322" y="3547639"/>
                  </a:lnTo>
                  <a:lnTo>
                    <a:pt x="2408202" y="3556537"/>
                  </a:lnTo>
                  <a:lnTo>
                    <a:pt x="2396130" y="3564799"/>
                  </a:lnTo>
                  <a:lnTo>
                    <a:pt x="2383423" y="3572744"/>
                  </a:lnTo>
                  <a:lnTo>
                    <a:pt x="2369127" y="3580689"/>
                  </a:lnTo>
                  <a:lnTo>
                    <a:pt x="2354195" y="3587998"/>
                  </a:lnTo>
                  <a:lnTo>
                    <a:pt x="2338311" y="3595625"/>
                  </a:lnTo>
                  <a:lnTo>
                    <a:pt x="2321791" y="3602298"/>
                  </a:lnTo>
                  <a:lnTo>
                    <a:pt x="2304636" y="3608972"/>
                  </a:lnTo>
                  <a:lnTo>
                    <a:pt x="2285892" y="3615328"/>
                  </a:lnTo>
                  <a:lnTo>
                    <a:pt x="2266830" y="3621683"/>
                  </a:lnTo>
                  <a:lnTo>
                    <a:pt x="2247134" y="3627086"/>
                  </a:lnTo>
                  <a:lnTo>
                    <a:pt x="2226802" y="3632806"/>
                  </a:lnTo>
                  <a:lnTo>
                    <a:pt x="2205516" y="3637255"/>
                  </a:lnTo>
                  <a:lnTo>
                    <a:pt x="2183278" y="3642022"/>
                  </a:lnTo>
                  <a:lnTo>
                    <a:pt x="2160722" y="3646471"/>
                  </a:lnTo>
                  <a:lnTo>
                    <a:pt x="2137848" y="3649967"/>
                  </a:lnTo>
                  <a:lnTo>
                    <a:pt x="2114340" y="3653462"/>
                  </a:lnTo>
                  <a:lnTo>
                    <a:pt x="2089877" y="3656640"/>
                  </a:lnTo>
                  <a:lnTo>
                    <a:pt x="2065415" y="3659182"/>
                  </a:lnTo>
                  <a:lnTo>
                    <a:pt x="2040000" y="3661407"/>
                  </a:lnTo>
                  <a:lnTo>
                    <a:pt x="2014267" y="3662996"/>
                  </a:lnTo>
                  <a:lnTo>
                    <a:pt x="1988217" y="3664267"/>
                  </a:lnTo>
                  <a:lnTo>
                    <a:pt x="1962166" y="3664903"/>
                  </a:lnTo>
                  <a:lnTo>
                    <a:pt x="1935480" y="3665538"/>
                  </a:lnTo>
                  <a:lnTo>
                    <a:pt x="1908159" y="3664903"/>
                  </a:lnTo>
                  <a:lnTo>
                    <a:pt x="1881155" y="3664267"/>
                  </a:lnTo>
                  <a:lnTo>
                    <a:pt x="1854469" y="3662996"/>
                  </a:lnTo>
                  <a:lnTo>
                    <a:pt x="1828419" y="3661089"/>
                  </a:lnTo>
                  <a:lnTo>
                    <a:pt x="1803004" y="3659182"/>
                  </a:lnTo>
                  <a:lnTo>
                    <a:pt x="1777588" y="3656322"/>
                  </a:lnTo>
                  <a:lnTo>
                    <a:pt x="1752809" y="3653145"/>
                  </a:lnTo>
                  <a:lnTo>
                    <a:pt x="1728664" y="3649649"/>
                  </a:lnTo>
                  <a:lnTo>
                    <a:pt x="1705155" y="3645835"/>
                  </a:lnTo>
                  <a:lnTo>
                    <a:pt x="1682282" y="3641069"/>
                  </a:lnTo>
                  <a:lnTo>
                    <a:pt x="1660043" y="3636302"/>
                  </a:lnTo>
                  <a:lnTo>
                    <a:pt x="1638440" y="3631217"/>
                  </a:lnTo>
                  <a:lnTo>
                    <a:pt x="1617791" y="3625497"/>
                  </a:lnTo>
                  <a:lnTo>
                    <a:pt x="1597776" y="3619777"/>
                  </a:lnTo>
                  <a:lnTo>
                    <a:pt x="1578397" y="3613421"/>
                  </a:lnTo>
                  <a:lnTo>
                    <a:pt x="1559653" y="3606747"/>
                  </a:lnTo>
                  <a:lnTo>
                    <a:pt x="1542498" y="3599438"/>
                  </a:lnTo>
                  <a:lnTo>
                    <a:pt x="1525343" y="3592447"/>
                  </a:lnTo>
                  <a:lnTo>
                    <a:pt x="1509776" y="3584820"/>
                  </a:lnTo>
                  <a:lnTo>
                    <a:pt x="1495162" y="3576875"/>
                  </a:lnTo>
                  <a:lnTo>
                    <a:pt x="1481184" y="3568613"/>
                  </a:lnTo>
                  <a:lnTo>
                    <a:pt x="1468159" y="3560350"/>
                  </a:lnTo>
                  <a:lnTo>
                    <a:pt x="1456404" y="3551770"/>
                  </a:lnTo>
                  <a:lnTo>
                    <a:pt x="1445603" y="3542554"/>
                  </a:lnTo>
                  <a:lnTo>
                    <a:pt x="1440837" y="3538423"/>
                  </a:lnTo>
                  <a:lnTo>
                    <a:pt x="1436390" y="3533656"/>
                  </a:lnTo>
                  <a:lnTo>
                    <a:pt x="1431942" y="3529207"/>
                  </a:lnTo>
                  <a:lnTo>
                    <a:pt x="1428130" y="3524440"/>
                  </a:lnTo>
                  <a:lnTo>
                    <a:pt x="1424318" y="3519674"/>
                  </a:lnTo>
                  <a:lnTo>
                    <a:pt x="1420823" y="3514907"/>
                  </a:lnTo>
                  <a:lnTo>
                    <a:pt x="1417646" y="3510140"/>
                  </a:lnTo>
                  <a:lnTo>
                    <a:pt x="1415105" y="3505055"/>
                  </a:lnTo>
                  <a:lnTo>
                    <a:pt x="1412563" y="3500288"/>
                  </a:lnTo>
                  <a:lnTo>
                    <a:pt x="1410339" y="3495204"/>
                  </a:lnTo>
                  <a:lnTo>
                    <a:pt x="1408115" y="3490437"/>
                  </a:lnTo>
                  <a:lnTo>
                    <a:pt x="1407162" y="3485352"/>
                  </a:lnTo>
                  <a:lnTo>
                    <a:pt x="1405892" y="3480268"/>
                  </a:lnTo>
                  <a:lnTo>
                    <a:pt x="1404621" y="3475183"/>
                  </a:lnTo>
                  <a:lnTo>
                    <a:pt x="1404303" y="3470099"/>
                  </a:lnTo>
                  <a:lnTo>
                    <a:pt x="1404303" y="3464696"/>
                  </a:lnTo>
                  <a:lnTo>
                    <a:pt x="1403350" y="3464696"/>
                  </a:lnTo>
                  <a:lnTo>
                    <a:pt x="1403350" y="3333132"/>
                  </a:lnTo>
                  <a:lnTo>
                    <a:pt x="1403350" y="3329318"/>
                  </a:lnTo>
                  <a:lnTo>
                    <a:pt x="1403985" y="3322327"/>
                  </a:lnTo>
                  <a:lnTo>
                    <a:pt x="1404938" y="3314700"/>
                  </a:lnTo>
                  <a:close/>
                  <a:moveTo>
                    <a:pt x="177802" y="3314700"/>
                  </a:moveTo>
                  <a:lnTo>
                    <a:pt x="180980" y="3320420"/>
                  </a:lnTo>
                  <a:lnTo>
                    <a:pt x="184476" y="3325505"/>
                  </a:lnTo>
                  <a:lnTo>
                    <a:pt x="188289" y="3330590"/>
                  </a:lnTo>
                  <a:lnTo>
                    <a:pt x="192420" y="3335992"/>
                  </a:lnTo>
                  <a:lnTo>
                    <a:pt x="196551" y="3340759"/>
                  </a:lnTo>
                  <a:lnTo>
                    <a:pt x="201000" y="3346161"/>
                  </a:lnTo>
                  <a:lnTo>
                    <a:pt x="210852" y="3356013"/>
                  </a:lnTo>
                  <a:lnTo>
                    <a:pt x="221656" y="3365229"/>
                  </a:lnTo>
                  <a:lnTo>
                    <a:pt x="233414" y="3374444"/>
                  </a:lnTo>
                  <a:lnTo>
                    <a:pt x="245490" y="3383025"/>
                  </a:lnTo>
                  <a:lnTo>
                    <a:pt x="259155" y="3391287"/>
                  </a:lnTo>
                  <a:lnTo>
                    <a:pt x="273138" y="3399550"/>
                  </a:lnTo>
                  <a:lnTo>
                    <a:pt x="288073" y="3407494"/>
                  </a:lnTo>
                  <a:lnTo>
                    <a:pt x="303645" y="3415121"/>
                  </a:lnTo>
                  <a:lnTo>
                    <a:pt x="319852" y="3422113"/>
                  </a:lnTo>
                  <a:lnTo>
                    <a:pt x="336694" y="3428786"/>
                  </a:lnTo>
                  <a:lnTo>
                    <a:pt x="354173" y="3435142"/>
                  </a:lnTo>
                  <a:lnTo>
                    <a:pt x="372286" y="3441498"/>
                  </a:lnTo>
                  <a:lnTo>
                    <a:pt x="390718" y="3447218"/>
                  </a:lnTo>
                  <a:lnTo>
                    <a:pt x="409785" y="3452620"/>
                  </a:lnTo>
                  <a:lnTo>
                    <a:pt x="429488" y="3457705"/>
                  </a:lnTo>
                  <a:lnTo>
                    <a:pt x="449826" y="3462472"/>
                  </a:lnTo>
                  <a:lnTo>
                    <a:pt x="469846" y="3466921"/>
                  </a:lnTo>
                  <a:lnTo>
                    <a:pt x="490820" y="3471052"/>
                  </a:lnTo>
                  <a:lnTo>
                    <a:pt x="511794" y="3474865"/>
                  </a:lnTo>
                  <a:lnTo>
                    <a:pt x="533085" y="3478361"/>
                  </a:lnTo>
                  <a:lnTo>
                    <a:pt x="554695" y="3480903"/>
                  </a:lnTo>
                  <a:lnTo>
                    <a:pt x="576304" y="3483763"/>
                  </a:lnTo>
                  <a:lnTo>
                    <a:pt x="598549" y="3486306"/>
                  </a:lnTo>
                  <a:lnTo>
                    <a:pt x="620476" y="3488213"/>
                  </a:lnTo>
                  <a:lnTo>
                    <a:pt x="642721" y="3489801"/>
                  </a:lnTo>
                  <a:lnTo>
                    <a:pt x="664966" y="3490755"/>
                  </a:lnTo>
                  <a:lnTo>
                    <a:pt x="687211" y="3492026"/>
                  </a:lnTo>
                  <a:lnTo>
                    <a:pt x="709456" y="3492344"/>
                  </a:lnTo>
                  <a:lnTo>
                    <a:pt x="732018" y="3492344"/>
                  </a:lnTo>
                  <a:lnTo>
                    <a:pt x="750768" y="3492344"/>
                  </a:lnTo>
                  <a:lnTo>
                    <a:pt x="769517" y="3492026"/>
                  </a:lnTo>
                  <a:lnTo>
                    <a:pt x="788266" y="3491708"/>
                  </a:lnTo>
                  <a:lnTo>
                    <a:pt x="807333" y="3490437"/>
                  </a:lnTo>
                  <a:lnTo>
                    <a:pt x="825765" y="3489801"/>
                  </a:lnTo>
                  <a:lnTo>
                    <a:pt x="844832" y="3488213"/>
                  </a:lnTo>
                  <a:lnTo>
                    <a:pt x="863263" y="3486624"/>
                  </a:lnTo>
                  <a:lnTo>
                    <a:pt x="881695" y="3484717"/>
                  </a:lnTo>
                  <a:lnTo>
                    <a:pt x="900126" y="3482492"/>
                  </a:lnTo>
                  <a:lnTo>
                    <a:pt x="918240" y="3480268"/>
                  </a:lnTo>
                  <a:lnTo>
                    <a:pt x="936354" y="3477408"/>
                  </a:lnTo>
                  <a:lnTo>
                    <a:pt x="954150" y="3474865"/>
                  </a:lnTo>
                  <a:lnTo>
                    <a:pt x="971946" y="3471688"/>
                  </a:lnTo>
                  <a:lnTo>
                    <a:pt x="989424" y="3468510"/>
                  </a:lnTo>
                  <a:lnTo>
                    <a:pt x="1006266" y="3464696"/>
                  </a:lnTo>
                  <a:lnTo>
                    <a:pt x="1023109" y="3460883"/>
                  </a:lnTo>
                  <a:lnTo>
                    <a:pt x="1039952" y="3457069"/>
                  </a:lnTo>
                  <a:lnTo>
                    <a:pt x="1056476" y="3452620"/>
                  </a:lnTo>
                  <a:lnTo>
                    <a:pt x="1072366" y="3448171"/>
                  </a:lnTo>
                  <a:lnTo>
                    <a:pt x="1087937" y="3443087"/>
                  </a:lnTo>
                  <a:lnTo>
                    <a:pt x="1102873" y="3438320"/>
                  </a:lnTo>
                  <a:lnTo>
                    <a:pt x="1118126" y="3432917"/>
                  </a:lnTo>
                  <a:lnTo>
                    <a:pt x="1132109" y="3427833"/>
                  </a:lnTo>
                  <a:lnTo>
                    <a:pt x="1146409" y="3421795"/>
                  </a:lnTo>
                  <a:lnTo>
                    <a:pt x="1159756" y="3415757"/>
                  </a:lnTo>
                  <a:lnTo>
                    <a:pt x="1172785" y="3409719"/>
                  </a:lnTo>
                  <a:lnTo>
                    <a:pt x="1185497" y="3403363"/>
                  </a:lnTo>
                  <a:lnTo>
                    <a:pt x="1197890" y="3396690"/>
                  </a:lnTo>
                  <a:lnTo>
                    <a:pt x="1209331" y="3389380"/>
                  </a:lnTo>
                  <a:lnTo>
                    <a:pt x="1219818" y="3382389"/>
                  </a:lnTo>
                  <a:lnTo>
                    <a:pt x="1230622" y="3375080"/>
                  </a:lnTo>
                  <a:lnTo>
                    <a:pt x="1239838" y="3367453"/>
                  </a:lnTo>
                  <a:lnTo>
                    <a:pt x="1239838" y="3464378"/>
                  </a:lnTo>
                  <a:lnTo>
                    <a:pt x="1239838" y="3464696"/>
                  </a:lnTo>
                  <a:lnTo>
                    <a:pt x="1239520" y="3468827"/>
                  </a:lnTo>
                  <a:lnTo>
                    <a:pt x="1239202" y="3472641"/>
                  </a:lnTo>
                  <a:lnTo>
                    <a:pt x="1238885" y="3477408"/>
                  </a:lnTo>
                  <a:lnTo>
                    <a:pt x="1237614" y="3482492"/>
                  </a:lnTo>
                  <a:lnTo>
                    <a:pt x="1236342" y="3487895"/>
                  </a:lnTo>
                  <a:lnTo>
                    <a:pt x="1234754" y="3492344"/>
                  </a:lnTo>
                  <a:lnTo>
                    <a:pt x="1232847" y="3497111"/>
                  </a:lnTo>
                  <a:lnTo>
                    <a:pt x="1230622" y="3501877"/>
                  </a:lnTo>
                  <a:lnTo>
                    <a:pt x="1228080" y="3506962"/>
                  </a:lnTo>
                  <a:lnTo>
                    <a:pt x="1225538" y="3511729"/>
                  </a:lnTo>
                  <a:lnTo>
                    <a:pt x="1222360" y="3516178"/>
                  </a:lnTo>
                  <a:lnTo>
                    <a:pt x="1218546" y="3520945"/>
                  </a:lnTo>
                  <a:lnTo>
                    <a:pt x="1214733" y="3525712"/>
                  </a:lnTo>
                  <a:lnTo>
                    <a:pt x="1210920" y="3529843"/>
                  </a:lnTo>
                  <a:lnTo>
                    <a:pt x="1202022" y="3539059"/>
                  </a:lnTo>
                  <a:lnTo>
                    <a:pt x="1192170" y="3547639"/>
                  </a:lnTo>
                  <a:lnTo>
                    <a:pt x="1181048" y="3556537"/>
                  </a:lnTo>
                  <a:lnTo>
                    <a:pt x="1169290" y="3564799"/>
                  </a:lnTo>
                  <a:lnTo>
                    <a:pt x="1156261" y="3572744"/>
                  </a:lnTo>
                  <a:lnTo>
                    <a:pt x="1141960" y="3580689"/>
                  </a:lnTo>
                  <a:lnTo>
                    <a:pt x="1127024" y="3587998"/>
                  </a:lnTo>
                  <a:lnTo>
                    <a:pt x="1111453" y="3595625"/>
                  </a:lnTo>
                  <a:lnTo>
                    <a:pt x="1094610" y="3602298"/>
                  </a:lnTo>
                  <a:lnTo>
                    <a:pt x="1077450" y="3608972"/>
                  </a:lnTo>
                  <a:lnTo>
                    <a:pt x="1058701" y="3615328"/>
                  </a:lnTo>
                  <a:lnTo>
                    <a:pt x="1039952" y="3621683"/>
                  </a:lnTo>
                  <a:lnTo>
                    <a:pt x="1020249" y="3627086"/>
                  </a:lnTo>
                  <a:lnTo>
                    <a:pt x="999593" y="3632806"/>
                  </a:lnTo>
                  <a:lnTo>
                    <a:pt x="978301" y="3637255"/>
                  </a:lnTo>
                  <a:lnTo>
                    <a:pt x="956056" y="3642022"/>
                  </a:lnTo>
                  <a:lnTo>
                    <a:pt x="933494" y="3646471"/>
                  </a:lnTo>
                  <a:lnTo>
                    <a:pt x="910613" y="3649967"/>
                  </a:lnTo>
                  <a:lnTo>
                    <a:pt x="887097" y="3653462"/>
                  </a:lnTo>
                  <a:lnTo>
                    <a:pt x="862946" y="3656640"/>
                  </a:lnTo>
                  <a:lnTo>
                    <a:pt x="838158" y="3659182"/>
                  </a:lnTo>
                  <a:lnTo>
                    <a:pt x="812736" y="3661407"/>
                  </a:lnTo>
                  <a:lnTo>
                    <a:pt x="787313" y="3662996"/>
                  </a:lnTo>
                  <a:lnTo>
                    <a:pt x="761572" y="3664267"/>
                  </a:lnTo>
                  <a:lnTo>
                    <a:pt x="735196" y="3664903"/>
                  </a:lnTo>
                  <a:lnTo>
                    <a:pt x="708185" y="3665538"/>
                  </a:lnTo>
                  <a:lnTo>
                    <a:pt x="680855" y="3664903"/>
                  </a:lnTo>
                  <a:lnTo>
                    <a:pt x="654161" y="3664267"/>
                  </a:lnTo>
                  <a:lnTo>
                    <a:pt x="627467" y="3662996"/>
                  </a:lnTo>
                  <a:lnTo>
                    <a:pt x="601409" y="3661089"/>
                  </a:lnTo>
                  <a:lnTo>
                    <a:pt x="575668" y="3659182"/>
                  </a:lnTo>
                  <a:lnTo>
                    <a:pt x="550246" y="3656322"/>
                  </a:lnTo>
                  <a:lnTo>
                    <a:pt x="525458" y="3653145"/>
                  </a:lnTo>
                  <a:lnTo>
                    <a:pt x="501307" y="3649649"/>
                  </a:lnTo>
                  <a:lnTo>
                    <a:pt x="478109" y="3645835"/>
                  </a:lnTo>
                  <a:lnTo>
                    <a:pt x="455228" y="3641069"/>
                  </a:lnTo>
                  <a:lnTo>
                    <a:pt x="432665" y="3636302"/>
                  </a:lnTo>
                  <a:lnTo>
                    <a:pt x="411374" y="3631217"/>
                  </a:lnTo>
                  <a:lnTo>
                    <a:pt x="390400" y="3625497"/>
                  </a:lnTo>
                  <a:lnTo>
                    <a:pt x="370380" y="3619777"/>
                  </a:lnTo>
                  <a:lnTo>
                    <a:pt x="350995" y="3613421"/>
                  </a:lnTo>
                  <a:lnTo>
                    <a:pt x="332563" y="3606747"/>
                  </a:lnTo>
                  <a:lnTo>
                    <a:pt x="315085" y="3599438"/>
                  </a:lnTo>
                  <a:lnTo>
                    <a:pt x="297925" y="3592447"/>
                  </a:lnTo>
                  <a:lnTo>
                    <a:pt x="282353" y="3584820"/>
                  </a:lnTo>
                  <a:lnTo>
                    <a:pt x="267735" y="3576875"/>
                  </a:lnTo>
                  <a:lnTo>
                    <a:pt x="253753" y="3568613"/>
                  </a:lnTo>
                  <a:lnTo>
                    <a:pt x="240724" y="3560350"/>
                  </a:lnTo>
                  <a:lnTo>
                    <a:pt x="229283" y="3551770"/>
                  </a:lnTo>
                  <a:lnTo>
                    <a:pt x="218796" y="3542872"/>
                  </a:lnTo>
                  <a:lnTo>
                    <a:pt x="213712" y="3538423"/>
                  </a:lnTo>
                  <a:lnTo>
                    <a:pt x="208945" y="3533656"/>
                  </a:lnTo>
                  <a:lnTo>
                    <a:pt x="204814" y="3529207"/>
                  </a:lnTo>
                  <a:lnTo>
                    <a:pt x="200683" y="3524440"/>
                  </a:lnTo>
                  <a:lnTo>
                    <a:pt x="196869" y="3519674"/>
                  </a:lnTo>
                  <a:lnTo>
                    <a:pt x="193374" y="3514907"/>
                  </a:lnTo>
                  <a:lnTo>
                    <a:pt x="190196" y="3510140"/>
                  </a:lnTo>
                  <a:lnTo>
                    <a:pt x="187653" y="3505055"/>
                  </a:lnTo>
                  <a:lnTo>
                    <a:pt x="185111" y="3500288"/>
                  </a:lnTo>
                  <a:lnTo>
                    <a:pt x="182887" y="3495204"/>
                  </a:lnTo>
                  <a:lnTo>
                    <a:pt x="181298" y="3490437"/>
                  </a:lnTo>
                  <a:lnTo>
                    <a:pt x="179709" y="3485352"/>
                  </a:lnTo>
                  <a:lnTo>
                    <a:pt x="178438" y="3480268"/>
                  </a:lnTo>
                  <a:lnTo>
                    <a:pt x="177802" y="3475183"/>
                  </a:lnTo>
                  <a:lnTo>
                    <a:pt x="176849" y="3470099"/>
                  </a:lnTo>
                  <a:lnTo>
                    <a:pt x="176849" y="3464696"/>
                  </a:lnTo>
                  <a:lnTo>
                    <a:pt x="176531" y="3464696"/>
                  </a:lnTo>
                  <a:lnTo>
                    <a:pt x="176531" y="3333132"/>
                  </a:lnTo>
                  <a:lnTo>
                    <a:pt x="176213" y="3329318"/>
                  </a:lnTo>
                  <a:lnTo>
                    <a:pt x="176531" y="3322327"/>
                  </a:lnTo>
                  <a:lnTo>
                    <a:pt x="177802" y="3314700"/>
                  </a:lnTo>
                  <a:close/>
                  <a:moveTo>
                    <a:pt x="1771445" y="3307529"/>
                  </a:moveTo>
                  <a:lnTo>
                    <a:pt x="1771445" y="3411258"/>
                  </a:lnTo>
                  <a:lnTo>
                    <a:pt x="1789215" y="3413478"/>
                  </a:lnTo>
                  <a:lnTo>
                    <a:pt x="1807301" y="3415698"/>
                  </a:lnTo>
                  <a:lnTo>
                    <a:pt x="1825388" y="3417285"/>
                  </a:lnTo>
                  <a:lnTo>
                    <a:pt x="1843792" y="3419505"/>
                  </a:lnTo>
                  <a:lnTo>
                    <a:pt x="1843792" y="3315777"/>
                  </a:lnTo>
                  <a:lnTo>
                    <a:pt x="1825388" y="3314191"/>
                  </a:lnTo>
                  <a:lnTo>
                    <a:pt x="1807301" y="3312287"/>
                  </a:lnTo>
                  <a:lnTo>
                    <a:pt x="1789215" y="3309750"/>
                  </a:lnTo>
                  <a:lnTo>
                    <a:pt x="1771445" y="3307529"/>
                  </a:lnTo>
                  <a:close/>
                  <a:moveTo>
                    <a:pt x="3178346" y="3281045"/>
                  </a:moveTo>
                  <a:lnTo>
                    <a:pt x="3178346" y="3395980"/>
                  </a:lnTo>
                  <a:lnTo>
                    <a:pt x="3201835" y="3396298"/>
                  </a:lnTo>
                  <a:lnTo>
                    <a:pt x="3225959" y="3396615"/>
                  </a:lnTo>
                  <a:lnTo>
                    <a:pt x="3258970" y="3396298"/>
                  </a:lnTo>
                  <a:lnTo>
                    <a:pt x="3258970" y="3281363"/>
                  </a:lnTo>
                  <a:lnTo>
                    <a:pt x="3225641" y="3281680"/>
                  </a:lnTo>
                  <a:lnTo>
                    <a:pt x="3201835" y="3281363"/>
                  </a:lnTo>
                  <a:lnTo>
                    <a:pt x="3178346" y="3281045"/>
                  </a:lnTo>
                  <a:close/>
                  <a:moveTo>
                    <a:pt x="2609850" y="3275012"/>
                  </a:moveTo>
                  <a:lnTo>
                    <a:pt x="2613342" y="3281059"/>
                  </a:lnTo>
                  <a:lnTo>
                    <a:pt x="2617468" y="3287107"/>
                  </a:lnTo>
                  <a:lnTo>
                    <a:pt x="2621594" y="3292836"/>
                  </a:lnTo>
                  <a:lnTo>
                    <a:pt x="2626038" y="3298883"/>
                  </a:lnTo>
                  <a:lnTo>
                    <a:pt x="2631117" y="3304294"/>
                  </a:lnTo>
                  <a:lnTo>
                    <a:pt x="2635878" y="3310023"/>
                  </a:lnTo>
                  <a:lnTo>
                    <a:pt x="2641274" y="3315433"/>
                  </a:lnTo>
                  <a:lnTo>
                    <a:pt x="2646988" y="3320844"/>
                  </a:lnTo>
                  <a:lnTo>
                    <a:pt x="2658732" y="3331347"/>
                  </a:lnTo>
                  <a:lnTo>
                    <a:pt x="2671746" y="3341532"/>
                  </a:lnTo>
                  <a:lnTo>
                    <a:pt x="2685712" y="3351080"/>
                  </a:lnTo>
                  <a:lnTo>
                    <a:pt x="2700631" y="3360629"/>
                  </a:lnTo>
                  <a:lnTo>
                    <a:pt x="2715867" y="3369540"/>
                  </a:lnTo>
                  <a:lnTo>
                    <a:pt x="2732372" y="3378452"/>
                  </a:lnTo>
                  <a:lnTo>
                    <a:pt x="2749830" y="3386727"/>
                  </a:lnTo>
                  <a:lnTo>
                    <a:pt x="2767923" y="3394684"/>
                  </a:lnTo>
                  <a:lnTo>
                    <a:pt x="2786650" y="3402004"/>
                  </a:lnTo>
                  <a:lnTo>
                    <a:pt x="2805695" y="3409325"/>
                  </a:lnTo>
                  <a:lnTo>
                    <a:pt x="2826009" y="3416327"/>
                  </a:lnTo>
                  <a:lnTo>
                    <a:pt x="2846959" y="3422692"/>
                  </a:lnTo>
                  <a:lnTo>
                    <a:pt x="2867591" y="3428421"/>
                  </a:lnTo>
                  <a:lnTo>
                    <a:pt x="2889492" y="3434469"/>
                  </a:lnTo>
                  <a:lnTo>
                    <a:pt x="2912029" y="3439561"/>
                  </a:lnTo>
                  <a:lnTo>
                    <a:pt x="2934248" y="3444654"/>
                  </a:lnTo>
                  <a:lnTo>
                    <a:pt x="2957102" y="3449109"/>
                  </a:lnTo>
                  <a:lnTo>
                    <a:pt x="2980908" y="3453565"/>
                  </a:lnTo>
                  <a:lnTo>
                    <a:pt x="3004396" y="3457066"/>
                  </a:lnTo>
                  <a:lnTo>
                    <a:pt x="3028203" y="3460567"/>
                  </a:lnTo>
                  <a:lnTo>
                    <a:pt x="3052644" y="3463432"/>
                  </a:lnTo>
                  <a:lnTo>
                    <a:pt x="3077084" y="3465978"/>
                  </a:lnTo>
                  <a:lnTo>
                    <a:pt x="3101525" y="3468206"/>
                  </a:lnTo>
                  <a:lnTo>
                    <a:pt x="3125966" y="3470116"/>
                  </a:lnTo>
                  <a:lnTo>
                    <a:pt x="3150725" y="3471389"/>
                  </a:lnTo>
                  <a:lnTo>
                    <a:pt x="3175800" y="3472344"/>
                  </a:lnTo>
                  <a:lnTo>
                    <a:pt x="3200559" y="3472980"/>
                  </a:lnTo>
                  <a:lnTo>
                    <a:pt x="3225317" y="3473298"/>
                  </a:lnTo>
                  <a:lnTo>
                    <a:pt x="3246266" y="3473298"/>
                  </a:lnTo>
                  <a:lnTo>
                    <a:pt x="3267216" y="3472344"/>
                  </a:lnTo>
                  <a:lnTo>
                    <a:pt x="3288165" y="3472025"/>
                  </a:lnTo>
                  <a:lnTo>
                    <a:pt x="3308797" y="3470752"/>
                  </a:lnTo>
                  <a:lnTo>
                    <a:pt x="3329429" y="3469797"/>
                  </a:lnTo>
                  <a:lnTo>
                    <a:pt x="3350378" y="3468206"/>
                  </a:lnTo>
                  <a:lnTo>
                    <a:pt x="3371010" y="3466615"/>
                  </a:lnTo>
                  <a:lnTo>
                    <a:pt x="3391325" y="3464068"/>
                  </a:lnTo>
                  <a:lnTo>
                    <a:pt x="3411957" y="3462159"/>
                  </a:lnTo>
                  <a:lnTo>
                    <a:pt x="3431954" y="3459294"/>
                  </a:lnTo>
                  <a:lnTo>
                    <a:pt x="3451951" y="3456748"/>
                  </a:lnTo>
                  <a:lnTo>
                    <a:pt x="3471948" y="3453565"/>
                  </a:lnTo>
                  <a:lnTo>
                    <a:pt x="3491628" y="3450064"/>
                  </a:lnTo>
                  <a:lnTo>
                    <a:pt x="3510990" y="3446245"/>
                  </a:lnTo>
                  <a:lnTo>
                    <a:pt x="3530035" y="3442107"/>
                  </a:lnTo>
                  <a:lnTo>
                    <a:pt x="3548763" y="3437970"/>
                  </a:lnTo>
                  <a:lnTo>
                    <a:pt x="3567173" y="3433196"/>
                  </a:lnTo>
                  <a:lnTo>
                    <a:pt x="3585265" y="3428421"/>
                  </a:lnTo>
                  <a:lnTo>
                    <a:pt x="3603041" y="3423329"/>
                  </a:lnTo>
                  <a:lnTo>
                    <a:pt x="3620498" y="3418237"/>
                  </a:lnTo>
                  <a:lnTo>
                    <a:pt x="3637004" y="3412826"/>
                  </a:lnTo>
                  <a:lnTo>
                    <a:pt x="3653510" y="3406779"/>
                  </a:lnTo>
                  <a:lnTo>
                    <a:pt x="3669698" y="3400731"/>
                  </a:lnTo>
                  <a:lnTo>
                    <a:pt x="3685251" y="3394048"/>
                  </a:lnTo>
                  <a:lnTo>
                    <a:pt x="3700170" y="3387682"/>
                  </a:lnTo>
                  <a:lnTo>
                    <a:pt x="3714770" y="3380680"/>
                  </a:lnTo>
                  <a:lnTo>
                    <a:pt x="3728419" y="3373678"/>
                  </a:lnTo>
                  <a:lnTo>
                    <a:pt x="3741751" y="3366039"/>
                  </a:lnTo>
                  <a:lnTo>
                    <a:pt x="3754765" y="3358719"/>
                  </a:lnTo>
                  <a:lnTo>
                    <a:pt x="3767144" y="3350762"/>
                  </a:lnTo>
                  <a:lnTo>
                    <a:pt x="3778571" y="3342487"/>
                  </a:lnTo>
                  <a:lnTo>
                    <a:pt x="3789363" y="3333575"/>
                  </a:lnTo>
                  <a:lnTo>
                    <a:pt x="3789363" y="3441471"/>
                  </a:lnTo>
                  <a:lnTo>
                    <a:pt x="3788728" y="3442107"/>
                  </a:lnTo>
                  <a:lnTo>
                    <a:pt x="3788411" y="3451019"/>
                  </a:lnTo>
                  <a:lnTo>
                    <a:pt x="3787776" y="3456748"/>
                  </a:lnTo>
                  <a:lnTo>
                    <a:pt x="3786506" y="3462159"/>
                  </a:lnTo>
                  <a:lnTo>
                    <a:pt x="3785237" y="3467569"/>
                  </a:lnTo>
                  <a:lnTo>
                    <a:pt x="3783332" y="3472980"/>
                  </a:lnTo>
                  <a:lnTo>
                    <a:pt x="3781428" y="3478391"/>
                  </a:lnTo>
                  <a:lnTo>
                    <a:pt x="3778571" y="3483801"/>
                  </a:lnTo>
                  <a:lnTo>
                    <a:pt x="3775714" y="3489212"/>
                  </a:lnTo>
                  <a:lnTo>
                    <a:pt x="3772540" y="3494305"/>
                  </a:lnTo>
                  <a:lnTo>
                    <a:pt x="3769048" y="3499715"/>
                  </a:lnTo>
                  <a:lnTo>
                    <a:pt x="3765557" y="3504808"/>
                  </a:lnTo>
                  <a:lnTo>
                    <a:pt x="3761113" y="3509900"/>
                  </a:lnTo>
                  <a:lnTo>
                    <a:pt x="3756987" y="3514674"/>
                  </a:lnTo>
                  <a:lnTo>
                    <a:pt x="3752226" y="3519767"/>
                  </a:lnTo>
                  <a:lnTo>
                    <a:pt x="3747147" y="3525177"/>
                  </a:lnTo>
                  <a:lnTo>
                    <a:pt x="3741433" y="3529633"/>
                  </a:lnTo>
                  <a:lnTo>
                    <a:pt x="3736037" y="3534407"/>
                  </a:lnTo>
                  <a:lnTo>
                    <a:pt x="3723658" y="3543956"/>
                  </a:lnTo>
                  <a:lnTo>
                    <a:pt x="3710327" y="3553504"/>
                  </a:lnTo>
                  <a:lnTo>
                    <a:pt x="3696043" y="3562097"/>
                  </a:lnTo>
                  <a:lnTo>
                    <a:pt x="3680490" y="3571009"/>
                  </a:lnTo>
                  <a:lnTo>
                    <a:pt x="3663667" y="3579603"/>
                  </a:lnTo>
                  <a:lnTo>
                    <a:pt x="3646526" y="3587560"/>
                  </a:lnTo>
                  <a:lnTo>
                    <a:pt x="3627799" y="3595516"/>
                  </a:lnTo>
                  <a:lnTo>
                    <a:pt x="3608754" y="3602837"/>
                  </a:lnTo>
                  <a:lnTo>
                    <a:pt x="3588122" y="3609521"/>
                  </a:lnTo>
                  <a:lnTo>
                    <a:pt x="3566855" y="3616523"/>
                  </a:lnTo>
                  <a:lnTo>
                    <a:pt x="3544636" y="3622570"/>
                  </a:lnTo>
                  <a:lnTo>
                    <a:pt x="3522417" y="3628935"/>
                  </a:lnTo>
                  <a:lnTo>
                    <a:pt x="3498611" y="3634664"/>
                  </a:lnTo>
                  <a:lnTo>
                    <a:pt x="3474170" y="3639757"/>
                  </a:lnTo>
                  <a:lnTo>
                    <a:pt x="3449412" y="3644213"/>
                  </a:lnTo>
                  <a:lnTo>
                    <a:pt x="3423701" y="3648350"/>
                  </a:lnTo>
                  <a:lnTo>
                    <a:pt x="3397356" y="3652488"/>
                  </a:lnTo>
                  <a:lnTo>
                    <a:pt x="3370376" y="3655671"/>
                  </a:lnTo>
                  <a:lnTo>
                    <a:pt x="3343395" y="3658853"/>
                  </a:lnTo>
                  <a:lnTo>
                    <a:pt x="3315146" y="3661081"/>
                  </a:lnTo>
                  <a:lnTo>
                    <a:pt x="3286896" y="3662673"/>
                  </a:lnTo>
                  <a:lnTo>
                    <a:pt x="3258011" y="3664264"/>
                  </a:lnTo>
                  <a:lnTo>
                    <a:pt x="3228491" y="3664901"/>
                  </a:lnTo>
                  <a:lnTo>
                    <a:pt x="3198972" y="3665537"/>
                  </a:lnTo>
                  <a:lnTo>
                    <a:pt x="3168500" y="3664901"/>
                  </a:lnTo>
                  <a:lnTo>
                    <a:pt x="3138663" y="3664264"/>
                  </a:lnTo>
                  <a:lnTo>
                    <a:pt x="3109143" y="3662673"/>
                  </a:lnTo>
                  <a:lnTo>
                    <a:pt x="3080259" y="3660763"/>
                  </a:lnTo>
                  <a:lnTo>
                    <a:pt x="3051374" y="3658217"/>
                  </a:lnTo>
                  <a:lnTo>
                    <a:pt x="3023441" y="3655034"/>
                  </a:lnTo>
                  <a:lnTo>
                    <a:pt x="2996144" y="3651533"/>
                  </a:lnTo>
                  <a:lnTo>
                    <a:pt x="2969481" y="3647714"/>
                  </a:lnTo>
                  <a:lnTo>
                    <a:pt x="2943453" y="3643258"/>
                  </a:lnTo>
                  <a:lnTo>
                    <a:pt x="2917742" y="3638165"/>
                  </a:lnTo>
                  <a:lnTo>
                    <a:pt x="2892984" y="3633073"/>
                  </a:lnTo>
                  <a:lnTo>
                    <a:pt x="2869178" y="3627026"/>
                  </a:lnTo>
                  <a:lnTo>
                    <a:pt x="2846007" y="3620660"/>
                  </a:lnTo>
                  <a:lnTo>
                    <a:pt x="2823470" y="3614295"/>
                  </a:lnTo>
                  <a:lnTo>
                    <a:pt x="2802203" y="3607293"/>
                  </a:lnTo>
                  <a:lnTo>
                    <a:pt x="2781889" y="3599654"/>
                  </a:lnTo>
                  <a:lnTo>
                    <a:pt x="2762527" y="3592334"/>
                  </a:lnTo>
                  <a:lnTo>
                    <a:pt x="2743799" y="3584059"/>
                  </a:lnTo>
                  <a:lnTo>
                    <a:pt x="2726024" y="3575783"/>
                  </a:lnTo>
                  <a:lnTo>
                    <a:pt x="2709518" y="3566872"/>
                  </a:lnTo>
                  <a:lnTo>
                    <a:pt x="2694600" y="3557960"/>
                  </a:lnTo>
                  <a:lnTo>
                    <a:pt x="2679999" y="3548412"/>
                  </a:lnTo>
                  <a:lnTo>
                    <a:pt x="2666985" y="3538863"/>
                  </a:lnTo>
                  <a:lnTo>
                    <a:pt x="2660954" y="3533771"/>
                  </a:lnTo>
                  <a:lnTo>
                    <a:pt x="2655240" y="3528997"/>
                  </a:lnTo>
                  <a:lnTo>
                    <a:pt x="2650162" y="3523904"/>
                  </a:lnTo>
                  <a:lnTo>
                    <a:pt x="2645083" y="3518812"/>
                  </a:lnTo>
                  <a:lnTo>
                    <a:pt x="2639687" y="3513719"/>
                  </a:lnTo>
                  <a:lnTo>
                    <a:pt x="2635561" y="3508309"/>
                  </a:lnTo>
                  <a:lnTo>
                    <a:pt x="2631434" y="3503216"/>
                  </a:lnTo>
                  <a:lnTo>
                    <a:pt x="2627625" y="3497806"/>
                  </a:lnTo>
                  <a:lnTo>
                    <a:pt x="2624134" y="3492713"/>
                  </a:lnTo>
                  <a:lnTo>
                    <a:pt x="2620960" y="3486984"/>
                  </a:lnTo>
                  <a:lnTo>
                    <a:pt x="2618103" y="3481574"/>
                  </a:lnTo>
                  <a:lnTo>
                    <a:pt x="2615881" y="3476163"/>
                  </a:lnTo>
                  <a:lnTo>
                    <a:pt x="2613659" y="3470434"/>
                  </a:lnTo>
                  <a:lnTo>
                    <a:pt x="2612072" y="3465023"/>
                  </a:lnTo>
                  <a:lnTo>
                    <a:pt x="2610485" y="3459294"/>
                  </a:lnTo>
                  <a:lnTo>
                    <a:pt x="2609850" y="3453565"/>
                  </a:lnTo>
                  <a:lnTo>
                    <a:pt x="2609215" y="3447836"/>
                  </a:lnTo>
                  <a:lnTo>
                    <a:pt x="2609215" y="3442107"/>
                  </a:lnTo>
                  <a:lnTo>
                    <a:pt x="2608580" y="3442426"/>
                  </a:lnTo>
                  <a:lnTo>
                    <a:pt x="2608580" y="3295700"/>
                  </a:lnTo>
                  <a:lnTo>
                    <a:pt x="2608263" y="3291881"/>
                  </a:lnTo>
                  <a:lnTo>
                    <a:pt x="2608580" y="3283287"/>
                  </a:lnTo>
                  <a:lnTo>
                    <a:pt x="2609850" y="3275012"/>
                  </a:lnTo>
                  <a:close/>
                  <a:moveTo>
                    <a:pt x="1625482" y="3274222"/>
                  </a:moveTo>
                  <a:lnTo>
                    <a:pt x="1625482" y="3379536"/>
                  </a:lnTo>
                  <a:lnTo>
                    <a:pt x="1642935" y="3384612"/>
                  </a:lnTo>
                  <a:lnTo>
                    <a:pt x="1661021" y="3389370"/>
                  </a:lnTo>
                  <a:lnTo>
                    <a:pt x="1679425" y="3394128"/>
                  </a:lnTo>
                  <a:lnTo>
                    <a:pt x="1698464" y="3398252"/>
                  </a:lnTo>
                  <a:lnTo>
                    <a:pt x="1698464" y="3294206"/>
                  </a:lnTo>
                  <a:lnTo>
                    <a:pt x="1679425" y="3289448"/>
                  </a:lnTo>
                  <a:lnTo>
                    <a:pt x="1661021" y="3284690"/>
                  </a:lnTo>
                  <a:lnTo>
                    <a:pt x="1642935" y="3279932"/>
                  </a:lnTo>
                  <a:lnTo>
                    <a:pt x="1625482" y="3274222"/>
                  </a:lnTo>
                  <a:close/>
                  <a:moveTo>
                    <a:pt x="3016148" y="3266758"/>
                  </a:moveTo>
                  <a:lnTo>
                    <a:pt x="3016148" y="3382010"/>
                  </a:lnTo>
                  <a:lnTo>
                    <a:pt x="3035827" y="3384868"/>
                  </a:lnTo>
                  <a:lnTo>
                    <a:pt x="3056142" y="3387090"/>
                  </a:lnTo>
                  <a:lnTo>
                    <a:pt x="3076456" y="3389630"/>
                  </a:lnTo>
                  <a:lnTo>
                    <a:pt x="3097406" y="3391535"/>
                  </a:lnTo>
                  <a:lnTo>
                    <a:pt x="3097406" y="3276283"/>
                  </a:lnTo>
                  <a:lnTo>
                    <a:pt x="3076456" y="3274378"/>
                  </a:lnTo>
                  <a:lnTo>
                    <a:pt x="3056142" y="3271838"/>
                  </a:lnTo>
                  <a:lnTo>
                    <a:pt x="3035827" y="3269615"/>
                  </a:lnTo>
                  <a:lnTo>
                    <a:pt x="3016148" y="3266758"/>
                  </a:lnTo>
                  <a:close/>
                  <a:moveTo>
                    <a:pt x="2854584" y="3230245"/>
                  </a:moveTo>
                  <a:lnTo>
                    <a:pt x="2854584" y="3347403"/>
                  </a:lnTo>
                  <a:lnTo>
                    <a:pt x="2873946" y="3352800"/>
                  </a:lnTo>
                  <a:lnTo>
                    <a:pt x="2893626" y="3357880"/>
                  </a:lnTo>
                  <a:lnTo>
                    <a:pt x="2914258" y="3362960"/>
                  </a:lnTo>
                  <a:lnTo>
                    <a:pt x="2935524" y="3367723"/>
                  </a:lnTo>
                  <a:lnTo>
                    <a:pt x="2935524" y="3251835"/>
                  </a:lnTo>
                  <a:lnTo>
                    <a:pt x="2914258" y="3246755"/>
                  </a:lnTo>
                  <a:lnTo>
                    <a:pt x="2893626" y="3241675"/>
                  </a:lnTo>
                  <a:lnTo>
                    <a:pt x="2873946" y="3235960"/>
                  </a:lnTo>
                  <a:lnTo>
                    <a:pt x="2854584" y="3230245"/>
                  </a:lnTo>
                  <a:close/>
                  <a:moveTo>
                    <a:pt x="1480154" y="3217441"/>
                  </a:moveTo>
                  <a:lnTo>
                    <a:pt x="1480154" y="3305626"/>
                  </a:lnTo>
                  <a:lnTo>
                    <a:pt x="1482375" y="3307847"/>
                  </a:lnTo>
                  <a:lnTo>
                    <a:pt x="1484914" y="3310701"/>
                  </a:lnTo>
                  <a:lnTo>
                    <a:pt x="1491895" y="3316411"/>
                  </a:lnTo>
                  <a:lnTo>
                    <a:pt x="1500145" y="3322755"/>
                  </a:lnTo>
                  <a:lnTo>
                    <a:pt x="1509664" y="3329100"/>
                  </a:lnTo>
                  <a:lnTo>
                    <a:pt x="1519818" y="3335444"/>
                  </a:lnTo>
                  <a:lnTo>
                    <a:pt x="1530924" y="3341788"/>
                  </a:lnTo>
                  <a:lnTo>
                    <a:pt x="1542030" y="3347498"/>
                  </a:lnTo>
                  <a:lnTo>
                    <a:pt x="1553136" y="3352891"/>
                  </a:lnTo>
                  <a:lnTo>
                    <a:pt x="1553136" y="3255189"/>
                  </a:lnTo>
                  <a:lnTo>
                    <a:pt x="1539174" y="3249797"/>
                  </a:lnTo>
                  <a:lnTo>
                    <a:pt x="1527116" y="3244721"/>
                  </a:lnTo>
                  <a:lnTo>
                    <a:pt x="1516010" y="3239646"/>
                  </a:lnTo>
                  <a:lnTo>
                    <a:pt x="1506174" y="3234888"/>
                  </a:lnTo>
                  <a:lnTo>
                    <a:pt x="1497924" y="3230130"/>
                  </a:lnTo>
                  <a:lnTo>
                    <a:pt x="1490626" y="3226006"/>
                  </a:lnTo>
                  <a:lnTo>
                    <a:pt x="1484914" y="3221565"/>
                  </a:lnTo>
                  <a:lnTo>
                    <a:pt x="1480154" y="3217441"/>
                  </a:lnTo>
                  <a:close/>
                  <a:moveTo>
                    <a:pt x="2426374" y="3213000"/>
                  </a:moveTo>
                  <a:lnTo>
                    <a:pt x="2420662" y="3217124"/>
                  </a:lnTo>
                  <a:lnTo>
                    <a:pt x="2413999" y="3221565"/>
                  </a:lnTo>
                  <a:lnTo>
                    <a:pt x="2406701" y="3226323"/>
                  </a:lnTo>
                  <a:lnTo>
                    <a:pt x="2399720" y="3230130"/>
                  </a:lnTo>
                  <a:lnTo>
                    <a:pt x="2392739" y="3234253"/>
                  </a:lnTo>
                  <a:lnTo>
                    <a:pt x="2385124" y="3237743"/>
                  </a:lnTo>
                  <a:lnTo>
                    <a:pt x="2378460" y="3240915"/>
                  </a:lnTo>
                  <a:lnTo>
                    <a:pt x="2371797" y="3243135"/>
                  </a:lnTo>
                  <a:lnTo>
                    <a:pt x="2371797" y="3350353"/>
                  </a:lnTo>
                  <a:lnTo>
                    <a:pt x="2379729" y="3346864"/>
                  </a:lnTo>
                  <a:lnTo>
                    <a:pt x="2387028" y="3342423"/>
                  </a:lnTo>
                  <a:lnTo>
                    <a:pt x="2394643" y="3338299"/>
                  </a:lnTo>
                  <a:lnTo>
                    <a:pt x="2401941" y="3333541"/>
                  </a:lnTo>
                  <a:lnTo>
                    <a:pt x="2409239" y="3328782"/>
                  </a:lnTo>
                  <a:lnTo>
                    <a:pt x="2415585" y="3324024"/>
                  </a:lnTo>
                  <a:lnTo>
                    <a:pt x="2421297" y="3319266"/>
                  </a:lnTo>
                  <a:lnTo>
                    <a:pt x="2426374" y="3314508"/>
                  </a:lnTo>
                  <a:lnTo>
                    <a:pt x="2426374" y="3213000"/>
                  </a:lnTo>
                  <a:close/>
                  <a:moveTo>
                    <a:pt x="2692385" y="3167062"/>
                  </a:moveTo>
                  <a:lnTo>
                    <a:pt x="2692385" y="3264535"/>
                  </a:lnTo>
                  <a:lnTo>
                    <a:pt x="2695241" y="3267393"/>
                  </a:lnTo>
                  <a:lnTo>
                    <a:pt x="2698098" y="3270250"/>
                  </a:lnTo>
                  <a:lnTo>
                    <a:pt x="2705399" y="3276600"/>
                  </a:lnTo>
                  <a:lnTo>
                    <a:pt x="2714921" y="3283903"/>
                  </a:lnTo>
                  <a:lnTo>
                    <a:pt x="2725078" y="3290888"/>
                  </a:lnTo>
                  <a:lnTo>
                    <a:pt x="2737140" y="3297873"/>
                  </a:lnTo>
                  <a:lnTo>
                    <a:pt x="2748884" y="3305175"/>
                  </a:lnTo>
                  <a:lnTo>
                    <a:pt x="2761581" y="3311525"/>
                  </a:lnTo>
                  <a:lnTo>
                    <a:pt x="2773325" y="3317240"/>
                  </a:lnTo>
                  <a:lnTo>
                    <a:pt x="2773325" y="3208337"/>
                  </a:lnTo>
                  <a:lnTo>
                    <a:pt x="2758407" y="3202940"/>
                  </a:lnTo>
                  <a:lnTo>
                    <a:pt x="2744441" y="3196907"/>
                  </a:lnTo>
                  <a:lnTo>
                    <a:pt x="2732379" y="3191510"/>
                  </a:lnTo>
                  <a:lnTo>
                    <a:pt x="2721269" y="3186430"/>
                  </a:lnTo>
                  <a:lnTo>
                    <a:pt x="2712064" y="3180715"/>
                  </a:lnTo>
                  <a:lnTo>
                    <a:pt x="2704446" y="3176270"/>
                  </a:lnTo>
                  <a:lnTo>
                    <a:pt x="2697781" y="3171507"/>
                  </a:lnTo>
                  <a:lnTo>
                    <a:pt x="2692385" y="3167062"/>
                  </a:lnTo>
                  <a:close/>
                  <a:moveTo>
                    <a:pt x="3744614" y="3161665"/>
                  </a:moveTo>
                  <a:lnTo>
                    <a:pt x="3737949" y="3166745"/>
                  </a:lnTo>
                  <a:lnTo>
                    <a:pt x="3730648" y="3171507"/>
                  </a:lnTo>
                  <a:lnTo>
                    <a:pt x="3722713" y="3176587"/>
                  </a:lnTo>
                  <a:lnTo>
                    <a:pt x="3715095" y="3180715"/>
                  </a:lnTo>
                  <a:lnTo>
                    <a:pt x="3706524" y="3185160"/>
                  </a:lnTo>
                  <a:lnTo>
                    <a:pt x="3698907" y="3189287"/>
                  </a:lnTo>
                  <a:lnTo>
                    <a:pt x="3691289" y="3192780"/>
                  </a:lnTo>
                  <a:lnTo>
                    <a:pt x="3683671" y="3195320"/>
                  </a:lnTo>
                  <a:lnTo>
                    <a:pt x="3683671" y="3315018"/>
                  </a:lnTo>
                  <a:lnTo>
                    <a:pt x="3692558" y="3310573"/>
                  </a:lnTo>
                  <a:lnTo>
                    <a:pt x="3701128" y="3305810"/>
                  </a:lnTo>
                  <a:lnTo>
                    <a:pt x="3709381" y="3301048"/>
                  </a:lnTo>
                  <a:lnTo>
                    <a:pt x="3717634" y="3295968"/>
                  </a:lnTo>
                  <a:lnTo>
                    <a:pt x="3725252" y="3290570"/>
                  </a:lnTo>
                  <a:lnTo>
                    <a:pt x="3732235" y="3285490"/>
                  </a:lnTo>
                  <a:lnTo>
                    <a:pt x="3738901" y="3279775"/>
                  </a:lnTo>
                  <a:lnTo>
                    <a:pt x="3744614" y="3275013"/>
                  </a:lnTo>
                  <a:lnTo>
                    <a:pt x="3744614" y="3161665"/>
                  </a:lnTo>
                  <a:close/>
                  <a:moveTo>
                    <a:pt x="771525" y="3136900"/>
                  </a:moveTo>
                  <a:lnTo>
                    <a:pt x="805634" y="3143476"/>
                  </a:lnTo>
                  <a:lnTo>
                    <a:pt x="812009" y="3145042"/>
                  </a:lnTo>
                  <a:lnTo>
                    <a:pt x="818066" y="3146921"/>
                  </a:lnTo>
                  <a:lnTo>
                    <a:pt x="823167" y="3148486"/>
                  </a:lnTo>
                  <a:lnTo>
                    <a:pt x="827311" y="3150365"/>
                  </a:lnTo>
                  <a:lnTo>
                    <a:pt x="831455" y="3152557"/>
                  </a:lnTo>
                  <a:lnTo>
                    <a:pt x="835280" y="3155062"/>
                  </a:lnTo>
                  <a:lnTo>
                    <a:pt x="842612" y="3160072"/>
                  </a:lnTo>
                  <a:lnTo>
                    <a:pt x="845162" y="3162890"/>
                  </a:lnTo>
                  <a:lnTo>
                    <a:pt x="847075" y="3165082"/>
                  </a:lnTo>
                  <a:lnTo>
                    <a:pt x="848669" y="3167587"/>
                  </a:lnTo>
                  <a:lnTo>
                    <a:pt x="849944" y="3170092"/>
                  </a:lnTo>
                  <a:lnTo>
                    <a:pt x="850900" y="3172597"/>
                  </a:lnTo>
                  <a:lnTo>
                    <a:pt x="850900" y="3175416"/>
                  </a:lnTo>
                  <a:lnTo>
                    <a:pt x="850262" y="3177608"/>
                  </a:lnTo>
                  <a:lnTo>
                    <a:pt x="849625" y="3180426"/>
                  </a:lnTo>
                  <a:lnTo>
                    <a:pt x="848031" y="3182618"/>
                  </a:lnTo>
                  <a:lnTo>
                    <a:pt x="846437" y="3185123"/>
                  </a:lnTo>
                  <a:lnTo>
                    <a:pt x="844206" y="3187315"/>
                  </a:lnTo>
                  <a:lnTo>
                    <a:pt x="841656" y="3189820"/>
                  </a:lnTo>
                  <a:lnTo>
                    <a:pt x="838468" y="3191699"/>
                  </a:lnTo>
                  <a:lnTo>
                    <a:pt x="834961" y="3193577"/>
                  </a:lnTo>
                  <a:lnTo>
                    <a:pt x="831136" y="3195143"/>
                  </a:lnTo>
                  <a:lnTo>
                    <a:pt x="826992" y="3197022"/>
                  </a:lnTo>
                  <a:lnTo>
                    <a:pt x="820935" y="3198587"/>
                  </a:lnTo>
                  <a:lnTo>
                    <a:pt x="815197" y="3200153"/>
                  </a:lnTo>
                  <a:lnTo>
                    <a:pt x="808503" y="3201719"/>
                  </a:lnTo>
                  <a:lnTo>
                    <a:pt x="801171" y="3202971"/>
                  </a:lnTo>
                  <a:lnTo>
                    <a:pt x="787145" y="3204537"/>
                  </a:lnTo>
                  <a:lnTo>
                    <a:pt x="771525" y="3205163"/>
                  </a:lnTo>
                  <a:lnTo>
                    <a:pt x="771525" y="3136900"/>
                  </a:lnTo>
                  <a:close/>
                  <a:moveTo>
                    <a:pt x="200025" y="3117850"/>
                  </a:moveTo>
                  <a:lnTo>
                    <a:pt x="200343" y="3123582"/>
                  </a:lnTo>
                  <a:lnTo>
                    <a:pt x="201296" y="3129631"/>
                  </a:lnTo>
                  <a:lnTo>
                    <a:pt x="202567" y="3135044"/>
                  </a:lnTo>
                  <a:lnTo>
                    <a:pt x="204155" y="3141094"/>
                  </a:lnTo>
                  <a:lnTo>
                    <a:pt x="206061" y="3146507"/>
                  </a:lnTo>
                  <a:lnTo>
                    <a:pt x="208285" y="3152238"/>
                  </a:lnTo>
                  <a:lnTo>
                    <a:pt x="211144" y="3157651"/>
                  </a:lnTo>
                  <a:lnTo>
                    <a:pt x="214321" y="3163064"/>
                  </a:lnTo>
                  <a:lnTo>
                    <a:pt x="217816" y="3168795"/>
                  </a:lnTo>
                  <a:lnTo>
                    <a:pt x="221310" y="3173890"/>
                  </a:lnTo>
                  <a:lnTo>
                    <a:pt x="225758" y="3179303"/>
                  </a:lnTo>
                  <a:lnTo>
                    <a:pt x="230206" y="3184715"/>
                  </a:lnTo>
                  <a:lnTo>
                    <a:pt x="235289" y="3189810"/>
                  </a:lnTo>
                  <a:lnTo>
                    <a:pt x="240372" y="3194904"/>
                  </a:lnTo>
                  <a:lnTo>
                    <a:pt x="245773" y="3199999"/>
                  </a:lnTo>
                  <a:lnTo>
                    <a:pt x="251809" y="3205093"/>
                  </a:lnTo>
                  <a:lnTo>
                    <a:pt x="251809" y="3304436"/>
                  </a:lnTo>
                  <a:lnTo>
                    <a:pt x="254032" y="3306983"/>
                  </a:lnTo>
                  <a:lnTo>
                    <a:pt x="256574" y="3309531"/>
                  </a:lnTo>
                  <a:lnTo>
                    <a:pt x="263563" y="3315580"/>
                  </a:lnTo>
                  <a:lnTo>
                    <a:pt x="271823" y="3321948"/>
                  </a:lnTo>
                  <a:lnTo>
                    <a:pt x="281354" y="3328317"/>
                  </a:lnTo>
                  <a:lnTo>
                    <a:pt x="291520" y="3335003"/>
                  </a:lnTo>
                  <a:lnTo>
                    <a:pt x="302639" y="3340734"/>
                  </a:lnTo>
                  <a:lnTo>
                    <a:pt x="313758" y="3346784"/>
                  </a:lnTo>
                  <a:lnTo>
                    <a:pt x="324877" y="3351879"/>
                  </a:lnTo>
                  <a:lnTo>
                    <a:pt x="324877" y="3249352"/>
                  </a:lnTo>
                  <a:lnTo>
                    <a:pt x="341715" y="3256994"/>
                  </a:lnTo>
                  <a:lnTo>
                    <a:pt x="359505" y="3263999"/>
                  </a:lnTo>
                  <a:lnTo>
                    <a:pt x="377931" y="3270685"/>
                  </a:lnTo>
                  <a:lnTo>
                    <a:pt x="397311" y="3277053"/>
                  </a:lnTo>
                  <a:lnTo>
                    <a:pt x="397311" y="3378943"/>
                  </a:lnTo>
                  <a:lnTo>
                    <a:pt x="414783" y="3384038"/>
                  </a:lnTo>
                  <a:lnTo>
                    <a:pt x="432892" y="3388814"/>
                  </a:lnTo>
                  <a:lnTo>
                    <a:pt x="451318" y="3393590"/>
                  </a:lnTo>
                  <a:lnTo>
                    <a:pt x="470379" y="3397729"/>
                  </a:lnTo>
                  <a:lnTo>
                    <a:pt x="470379" y="3296476"/>
                  </a:lnTo>
                  <a:lnTo>
                    <a:pt x="488170" y="3300615"/>
                  </a:lnTo>
                  <a:lnTo>
                    <a:pt x="506278" y="3303799"/>
                  </a:lnTo>
                  <a:lnTo>
                    <a:pt x="524386" y="3306983"/>
                  </a:lnTo>
                  <a:lnTo>
                    <a:pt x="543448" y="3309849"/>
                  </a:lnTo>
                  <a:lnTo>
                    <a:pt x="543448" y="3410465"/>
                  </a:lnTo>
                  <a:lnTo>
                    <a:pt x="561238" y="3412694"/>
                  </a:lnTo>
                  <a:lnTo>
                    <a:pt x="579347" y="3415241"/>
                  </a:lnTo>
                  <a:lnTo>
                    <a:pt x="597455" y="3417152"/>
                  </a:lnTo>
                  <a:lnTo>
                    <a:pt x="615881" y="3418744"/>
                  </a:lnTo>
                  <a:lnTo>
                    <a:pt x="615881" y="3318446"/>
                  </a:lnTo>
                  <a:lnTo>
                    <a:pt x="634307" y="3320038"/>
                  </a:lnTo>
                  <a:lnTo>
                    <a:pt x="652415" y="3320993"/>
                  </a:lnTo>
                  <a:lnTo>
                    <a:pt x="670524" y="3321948"/>
                  </a:lnTo>
                  <a:lnTo>
                    <a:pt x="688950" y="3322585"/>
                  </a:lnTo>
                  <a:lnTo>
                    <a:pt x="688950" y="3422883"/>
                  </a:lnTo>
                  <a:lnTo>
                    <a:pt x="710235" y="3423520"/>
                  </a:lnTo>
                  <a:lnTo>
                    <a:pt x="732155" y="3423520"/>
                  </a:lnTo>
                  <a:lnTo>
                    <a:pt x="762018" y="3423201"/>
                  </a:lnTo>
                  <a:lnTo>
                    <a:pt x="762018" y="3322904"/>
                  </a:lnTo>
                  <a:lnTo>
                    <a:pt x="790928" y="3321948"/>
                  </a:lnTo>
                  <a:lnTo>
                    <a:pt x="818884" y="3320675"/>
                  </a:lnTo>
                  <a:lnTo>
                    <a:pt x="846524" y="3318446"/>
                  </a:lnTo>
                  <a:lnTo>
                    <a:pt x="873845" y="3315899"/>
                  </a:lnTo>
                  <a:lnTo>
                    <a:pt x="900531" y="3312715"/>
                  </a:lnTo>
                  <a:lnTo>
                    <a:pt x="926581" y="3309212"/>
                  </a:lnTo>
                  <a:lnTo>
                    <a:pt x="951996" y="3304755"/>
                  </a:lnTo>
                  <a:lnTo>
                    <a:pt x="976776" y="3299978"/>
                  </a:lnTo>
                  <a:lnTo>
                    <a:pt x="1000921" y="3294884"/>
                  </a:lnTo>
                  <a:lnTo>
                    <a:pt x="1023794" y="3289471"/>
                  </a:lnTo>
                  <a:lnTo>
                    <a:pt x="1046350" y="3283421"/>
                  </a:lnTo>
                  <a:lnTo>
                    <a:pt x="1067953" y="3277053"/>
                  </a:lnTo>
                  <a:lnTo>
                    <a:pt x="1088285" y="3270048"/>
                  </a:lnTo>
                  <a:lnTo>
                    <a:pt x="1108300" y="3263043"/>
                  </a:lnTo>
                  <a:lnTo>
                    <a:pt x="1126726" y="3255083"/>
                  </a:lnTo>
                  <a:lnTo>
                    <a:pt x="1144516" y="3247123"/>
                  </a:lnTo>
                  <a:lnTo>
                    <a:pt x="1144516" y="3349968"/>
                  </a:lnTo>
                  <a:lnTo>
                    <a:pt x="1152459" y="3346147"/>
                  </a:lnTo>
                  <a:lnTo>
                    <a:pt x="1159766" y="3342008"/>
                  </a:lnTo>
                  <a:lnTo>
                    <a:pt x="1167390" y="3337232"/>
                  </a:lnTo>
                  <a:lnTo>
                    <a:pt x="1175015" y="3332456"/>
                  </a:lnTo>
                  <a:lnTo>
                    <a:pt x="1182004" y="3327680"/>
                  </a:lnTo>
                  <a:lnTo>
                    <a:pt x="1188358" y="3322904"/>
                  </a:lnTo>
                  <a:lnTo>
                    <a:pt x="1194076" y="3318446"/>
                  </a:lnTo>
                  <a:lnTo>
                    <a:pt x="1199477" y="3313988"/>
                  </a:lnTo>
                  <a:lnTo>
                    <a:pt x="1199477" y="3215601"/>
                  </a:lnTo>
                  <a:lnTo>
                    <a:pt x="1206784" y="3209870"/>
                  </a:lnTo>
                  <a:lnTo>
                    <a:pt x="1213455" y="3204457"/>
                  </a:lnTo>
                  <a:lnTo>
                    <a:pt x="1220126" y="3198725"/>
                  </a:lnTo>
                  <a:lnTo>
                    <a:pt x="1226163" y="3192994"/>
                  </a:lnTo>
                  <a:lnTo>
                    <a:pt x="1232199" y="3186944"/>
                  </a:lnTo>
                  <a:lnTo>
                    <a:pt x="1237282" y="3181531"/>
                  </a:lnTo>
                  <a:lnTo>
                    <a:pt x="1242047" y="3175163"/>
                  </a:lnTo>
                  <a:lnTo>
                    <a:pt x="1246177" y="3169114"/>
                  </a:lnTo>
                  <a:lnTo>
                    <a:pt x="1250307" y="3162745"/>
                  </a:lnTo>
                  <a:lnTo>
                    <a:pt x="1253802" y="3157014"/>
                  </a:lnTo>
                  <a:lnTo>
                    <a:pt x="1256661" y="3150646"/>
                  </a:lnTo>
                  <a:lnTo>
                    <a:pt x="1258885" y="3144278"/>
                  </a:lnTo>
                  <a:lnTo>
                    <a:pt x="1260791" y="3137910"/>
                  </a:lnTo>
                  <a:lnTo>
                    <a:pt x="1262379" y="3131223"/>
                  </a:lnTo>
                  <a:lnTo>
                    <a:pt x="1263332" y="3124855"/>
                  </a:lnTo>
                  <a:lnTo>
                    <a:pt x="1263650" y="3118169"/>
                  </a:lnTo>
                  <a:lnTo>
                    <a:pt x="1263650" y="3251581"/>
                  </a:lnTo>
                  <a:lnTo>
                    <a:pt x="1263332" y="3251899"/>
                  </a:lnTo>
                  <a:lnTo>
                    <a:pt x="1263332" y="3255720"/>
                  </a:lnTo>
                  <a:lnTo>
                    <a:pt x="1263015" y="3259859"/>
                  </a:lnTo>
                  <a:lnTo>
                    <a:pt x="1262379" y="3264635"/>
                  </a:lnTo>
                  <a:lnTo>
                    <a:pt x="1261426" y="3269730"/>
                  </a:lnTo>
                  <a:lnTo>
                    <a:pt x="1260155" y="3274506"/>
                  </a:lnTo>
                  <a:lnTo>
                    <a:pt x="1258567" y="3279600"/>
                  </a:lnTo>
                  <a:lnTo>
                    <a:pt x="1256661" y="3284377"/>
                  </a:lnTo>
                  <a:lnTo>
                    <a:pt x="1254119" y="3289153"/>
                  </a:lnTo>
                  <a:lnTo>
                    <a:pt x="1251896" y="3294247"/>
                  </a:lnTo>
                  <a:lnTo>
                    <a:pt x="1248719" y="3299023"/>
                  </a:lnTo>
                  <a:lnTo>
                    <a:pt x="1245542" y="3303162"/>
                  </a:lnTo>
                  <a:lnTo>
                    <a:pt x="1242365" y="3307939"/>
                  </a:lnTo>
                  <a:lnTo>
                    <a:pt x="1238552" y="3312715"/>
                  </a:lnTo>
                  <a:lnTo>
                    <a:pt x="1234423" y="3317172"/>
                  </a:lnTo>
                  <a:lnTo>
                    <a:pt x="1225845" y="3326088"/>
                  </a:lnTo>
                  <a:lnTo>
                    <a:pt x="1215997" y="3335003"/>
                  </a:lnTo>
                  <a:lnTo>
                    <a:pt x="1204877" y="3343600"/>
                  </a:lnTo>
                  <a:lnTo>
                    <a:pt x="1192488" y="3351879"/>
                  </a:lnTo>
                  <a:lnTo>
                    <a:pt x="1179462" y="3360157"/>
                  </a:lnTo>
                  <a:lnTo>
                    <a:pt x="1165802" y="3367799"/>
                  </a:lnTo>
                  <a:lnTo>
                    <a:pt x="1150870" y="3375122"/>
                  </a:lnTo>
                  <a:lnTo>
                    <a:pt x="1134986" y="3382764"/>
                  </a:lnTo>
                  <a:lnTo>
                    <a:pt x="1118466" y="3389769"/>
                  </a:lnTo>
                  <a:lnTo>
                    <a:pt x="1100993" y="3396137"/>
                  </a:lnTo>
                  <a:lnTo>
                    <a:pt x="1082567" y="3402824"/>
                  </a:lnTo>
                  <a:lnTo>
                    <a:pt x="1063506" y="3408873"/>
                  </a:lnTo>
                  <a:lnTo>
                    <a:pt x="1043491" y="3414286"/>
                  </a:lnTo>
                  <a:lnTo>
                    <a:pt x="1022841" y="3420017"/>
                  </a:lnTo>
                  <a:lnTo>
                    <a:pt x="1001874" y="3424794"/>
                  </a:lnTo>
                  <a:lnTo>
                    <a:pt x="979953" y="3429570"/>
                  </a:lnTo>
                  <a:lnTo>
                    <a:pt x="957397" y="3433709"/>
                  </a:lnTo>
                  <a:lnTo>
                    <a:pt x="934524" y="3437848"/>
                  </a:lnTo>
                  <a:lnTo>
                    <a:pt x="910697" y="3441032"/>
                  </a:lnTo>
                  <a:lnTo>
                    <a:pt x="886235" y="3444216"/>
                  </a:lnTo>
                  <a:lnTo>
                    <a:pt x="861773" y="3446764"/>
                  </a:lnTo>
                  <a:lnTo>
                    <a:pt x="836675" y="3448992"/>
                  </a:lnTo>
                  <a:lnTo>
                    <a:pt x="810942" y="3450584"/>
                  </a:lnTo>
                  <a:lnTo>
                    <a:pt x="784892" y="3451540"/>
                  </a:lnTo>
                  <a:lnTo>
                    <a:pt x="758841" y="3452495"/>
                  </a:lnTo>
                  <a:lnTo>
                    <a:pt x="732155" y="3452813"/>
                  </a:lnTo>
                  <a:lnTo>
                    <a:pt x="704834" y="3452495"/>
                  </a:lnTo>
                  <a:lnTo>
                    <a:pt x="677513" y="3451540"/>
                  </a:lnTo>
                  <a:lnTo>
                    <a:pt x="651145" y="3450584"/>
                  </a:lnTo>
                  <a:lnTo>
                    <a:pt x="625094" y="3448356"/>
                  </a:lnTo>
                  <a:lnTo>
                    <a:pt x="599361" y="3446445"/>
                  </a:lnTo>
                  <a:lnTo>
                    <a:pt x="574264" y="3443579"/>
                  </a:lnTo>
                  <a:lnTo>
                    <a:pt x="549484" y="3440395"/>
                  </a:lnTo>
                  <a:lnTo>
                    <a:pt x="525339" y="3436893"/>
                  </a:lnTo>
                  <a:lnTo>
                    <a:pt x="501513" y="3433072"/>
                  </a:lnTo>
                  <a:lnTo>
                    <a:pt x="478639" y="3428296"/>
                  </a:lnTo>
                  <a:lnTo>
                    <a:pt x="456718" y="3423520"/>
                  </a:lnTo>
                  <a:lnTo>
                    <a:pt x="434798" y="3418425"/>
                  </a:lnTo>
                  <a:lnTo>
                    <a:pt x="413830" y="3412694"/>
                  </a:lnTo>
                  <a:lnTo>
                    <a:pt x="394134" y="3406963"/>
                  </a:lnTo>
                  <a:lnTo>
                    <a:pt x="374755" y="3400595"/>
                  </a:lnTo>
                  <a:lnTo>
                    <a:pt x="356329" y="3393908"/>
                  </a:lnTo>
                  <a:lnTo>
                    <a:pt x="338538" y="3386585"/>
                  </a:lnTo>
                  <a:lnTo>
                    <a:pt x="322018" y="3379580"/>
                  </a:lnTo>
                  <a:lnTo>
                    <a:pt x="306134" y="3372257"/>
                  </a:lnTo>
                  <a:lnTo>
                    <a:pt x="291520" y="3364296"/>
                  </a:lnTo>
                  <a:lnTo>
                    <a:pt x="277542" y="3356018"/>
                  </a:lnTo>
                  <a:lnTo>
                    <a:pt x="264834" y="3347421"/>
                  </a:lnTo>
                  <a:lnTo>
                    <a:pt x="253079" y="3338824"/>
                  </a:lnTo>
                  <a:lnTo>
                    <a:pt x="242278" y="3330227"/>
                  </a:lnTo>
                  <a:lnTo>
                    <a:pt x="237513" y="3325451"/>
                  </a:lnTo>
                  <a:lnTo>
                    <a:pt x="232747" y="3320675"/>
                  </a:lnTo>
                  <a:lnTo>
                    <a:pt x="228617" y="3316217"/>
                  </a:lnTo>
                  <a:lnTo>
                    <a:pt x="224487" y="3311441"/>
                  </a:lnTo>
                  <a:lnTo>
                    <a:pt x="220993" y="3306983"/>
                  </a:lnTo>
                  <a:lnTo>
                    <a:pt x="217498" y="3302207"/>
                  </a:lnTo>
                  <a:lnTo>
                    <a:pt x="214321" y="3297431"/>
                  </a:lnTo>
                  <a:lnTo>
                    <a:pt x="211462" y="3292337"/>
                  </a:lnTo>
                  <a:lnTo>
                    <a:pt x="208921" y="3287561"/>
                  </a:lnTo>
                  <a:lnTo>
                    <a:pt x="206697" y="3282148"/>
                  </a:lnTo>
                  <a:lnTo>
                    <a:pt x="204791" y="3277690"/>
                  </a:lnTo>
                  <a:lnTo>
                    <a:pt x="203202" y="3272277"/>
                  </a:lnTo>
                  <a:lnTo>
                    <a:pt x="201931" y="3267183"/>
                  </a:lnTo>
                  <a:lnTo>
                    <a:pt x="201296" y="3262088"/>
                  </a:lnTo>
                  <a:lnTo>
                    <a:pt x="200978" y="3256994"/>
                  </a:lnTo>
                  <a:lnTo>
                    <a:pt x="200343" y="3251899"/>
                  </a:lnTo>
                  <a:lnTo>
                    <a:pt x="200025" y="3251899"/>
                  </a:lnTo>
                  <a:lnTo>
                    <a:pt x="200025" y="3117850"/>
                  </a:lnTo>
                  <a:close/>
                  <a:moveTo>
                    <a:pt x="1263332" y="3111818"/>
                  </a:moveTo>
                  <a:lnTo>
                    <a:pt x="1263650" y="3117533"/>
                  </a:lnTo>
                  <a:lnTo>
                    <a:pt x="1263332" y="3119438"/>
                  </a:lnTo>
                  <a:lnTo>
                    <a:pt x="1263332" y="3116263"/>
                  </a:lnTo>
                  <a:lnTo>
                    <a:pt x="1263332" y="3111818"/>
                  </a:lnTo>
                  <a:close/>
                  <a:moveTo>
                    <a:pt x="1263253" y="3110548"/>
                  </a:moveTo>
                  <a:lnTo>
                    <a:pt x="1263332" y="3111183"/>
                  </a:lnTo>
                  <a:lnTo>
                    <a:pt x="1263332" y="3111818"/>
                  </a:lnTo>
                  <a:lnTo>
                    <a:pt x="1263253" y="3110548"/>
                  </a:lnTo>
                  <a:close/>
                  <a:moveTo>
                    <a:pt x="1892592" y="3107220"/>
                  </a:moveTo>
                  <a:lnTo>
                    <a:pt x="1892592" y="3210034"/>
                  </a:lnTo>
                  <a:lnTo>
                    <a:pt x="1913877" y="3210983"/>
                  </a:lnTo>
                  <a:lnTo>
                    <a:pt x="1935480" y="3210983"/>
                  </a:lnTo>
                  <a:lnTo>
                    <a:pt x="1965343" y="3210667"/>
                  </a:lnTo>
                  <a:lnTo>
                    <a:pt x="1965343" y="3107537"/>
                  </a:lnTo>
                  <a:lnTo>
                    <a:pt x="1935480" y="3107853"/>
                  </a:lnTo>
                  <a:lnTo>
                    <a:pt x="1913877" y="3107853"/>
                  </a:lnTo>
                  <a:lnTo>
                    <a:pt x="1892592" y="3107220"/>
                  </a:lnTo>
                  <a:close/>
                  <a:moveTo>
                    <a:pt x="200819" y="3107046"/>
                  </a:moveTo>
                  <a:lnTo>
                    <a:pt x="200378" y="3110133"/>
                  </a:lnTo>
                  <a:lnTo>
                    <a:pt x="200025" y="3115072"/>
                  </a:lnTo>
                  <a:lnTo>
                    <a:pt x="200025" y="3110751"/>
                  </a:lnTo>
                  <a:lnTo>
                    <a:pt x="200819" y="3107046"/>
                  </a:lnTo>
                  <a:close/>
                  <a:moveTo>
                    <a:pt x="2489519" y="3103562"/>
                  </a:moveTo>
                  <a:lnTo>
                    <a:pt x="2490471" y="3109906"/>
                  </a:lnTo>
                  <a:lnTo>
                    <a:pt x="2490788" y="3116568"/>
                  </a:lnTo>
                  <a:lnTo>
                    <a:pt x="2490788" y="3252652"/>
                  </a:lnTo>
                  <a:lnTo>
                    <a:pt x="2490471" y="3252969"/>
                  </a:lnTo>
                  <a:lnTo>
                    <a:pt x="2489836" y="3260899"/>
                  </a:lnTo>
                  <a:lnTo>
                    <a:pt x="2489519" y="3265657"/>
                  </a:lnTo>
                  <a:lnTo>
                    <a:pt x="2488250" y="3270733"/>
                  </a:lnTo>
                  <a:lnTo>
                    <a:pt x="2487298" y="3275491"/>
                  </a:lnTo>
                  <a:lnTo>
                    <a:pt x="2485711" y="3280566"/>
                  </a:lnTo>
                  <a:lnTo>
                    <a:pt x="2483490" y="3285325"/>
                  </a:lnTo>
                  <a:lnTo>
                    <a:pt x="2481269" y="3290083"/>
                  </a:lnTo>
                  <a:lnTo>
                    <a:pt x="2479048" y="3294841"/>
                  </a:lnTo>
                  <a:lnTo>
                    <a:pt x="2475874" y="3299599"/>
                  </a:lnTo>
                  <a:lnTo>
                    <a:pt x="2472701" y="3304357"/>
                  </a:lnTo>
                  <a:lnTo>
                    <a:pt x="2469528" y="3309115"/>
                  </a:lnTo>
                  <a:lnTo>
                    <a:pt x="2465403" y="3313874"/>
                  </a:lnTo>
                  <a:lnTo>
                    <a:pt x="2461595" y="3317997"/>
                  </a:lnTo>
                  <a:lnTo>
                    <a:pt x="2453028" y="3327196"/>
                  </a:lnTo>
                  <a:lnTo>
                    <a:pt x="2443191" y="3335761"/>
                  </a:lnTo>
                  <a:lnTo>
                    <a:pt x="2432086" y="3344643"/>
                  </a:lnTo>
                  <a:lnTo>
                    <a:pt x="2419710" y="3352891"/>
                  </a:lnTo>
                  <a:lnTo>
                    <a:pt x="2406701" y="3360504"/>
                  </a:lnTo>
                  <a:lnTo>
                    <a:pt x="2393056" y="3368434"/>
                  </a:lnTo>
                  <a:lnTo>
                    <a:pt x="2378143" y="3376047"/>
                  </a:lnTo>
                  <a:lnTo>
                    <a:pt x="2362277" y="3383660"/>
                  </a:lnTo>
                  <a:lnTo>
                    <a:pt x="2345777" y="3390322"/>
                  </a:lnTo>
                  <a:lnTo>
                    <a:pt x="2328325" y="3396983"/>
                  </a:lnTo>
                  <a:lnTo>
                    <a:pt x="2309921" y="3403327"/>
                  </a:lnTo>
                  <a:lnTo>
                    <a:pt x="2290882" y="3409671"/>
                  </a:lnTo>
                  <a:lnTo>
                    <a:pt x="2270892" y="3415064"/>
                  </a:lnTo>
                  <a:lnTo>
                    <a:pt x="2250267" y="3420139"/>
                  </a:lnTo>
                  <a:lnTo>
                    <a:pt x="2229324" y="3425215"/>
                  </a:lnTo>
                  <a:lnTo>
                    <a:pt x="2207430" y="3429973"/>
                  </a:lnTo>
                  <a:lnTo>
                    <a:pt x="2184901" y="3434414"/>
                  </a:lnTo>
                  <a:lnTo>
                    <a:pt x="2162054" y="3437903"/>
                  </a:lnTo>
                  <a:lnTo>
                    <a:pt x="2138256" y="3441393"/>
                  </a:lnTo>
                  <a:lnTo>
                    <a:pt x="2113823" y="3444565"/>
                  </a:lnTo>
                  <a:lnTo>
                    <a:pt x="2089390" y="3447102"/>
                  </a:lnTo>
                  <a:lnTo>
                    <a:pt x="2064323" y="3449006"/>
                  </a:lnTo>
                  <a:lnTo>
                    <a:pt x="2038621" y="3450909"/>
                  </a:lnTo>
                  <a:lnTo>
                    <a:pt x="2012601" y="3452178"/>
                  </a:lnTo>
                  <a:lnTo>
                    <a:pt x="1986582" y="3452812"/>
                  </a:lnTo>
                  <a:lnTo>
                    <a:pt x="1959928" y="3452812"/>
                  </a:lnTo>
                  <a:lnTo>
                    <a:pt x="1932639" y="3452812"/>
                  </a:lnTo>
                  <a:lnTo>
                    <a:pt x="1905350" y="3452178"/>
                  </a:lnTo>
                  <a:lnTo>
                    <a:pt x="1879014" y="3450592"/>
                  </a:lnTo>
                  <a:lnTo>
                    <a:pt x="1852994" y="3449006"/>
                  </a:lnTo>
                  <a:lnTo>
                    <a:pt x="1827292" y="3446468"/>
                  </a:lnTo>
                  <a:lnTo>
                    <a:pt x="1802224" y="3443930"/>
                  </a:lnTo>
                  <a:lnTo>
                    <a:pt x="1777157" y="3441075"/>
                  </a:lnTo>
                  <a:lnTo>
                    <a:pt x="1753359" y="3437269"/>
                  </a:lnTo>
                  <a:lnTo>
                    <a:pt x="1729560" y="3433145"/>
                  </a:lnTo>
                  <a:lnTo>
                    <a:pt x="1706714" y="3428704"/>
                  </a:lnTo>
                  <a:lnTo>
                    <a:pt x="1684502" y="3424263"/>
                  </a:lnTo>
                  <a:lnTo>
                    <a:pt x="1662925" y="3418871"/>
                  </a:lnTo>
                  <a:lnTo>
                    <a:pt x="1641983" y="3413478"/>
                  </a:lnTo>
                  <a:lnTo>
                    <a:pt x="1622309" y="3407134"/>
                  </a:lnTo>
                  <a:lnTo>
                    <a:pt x="1602953" y="3400790"/>
                  </a:lnTo>
                  <a:lnTo>
                    <a:pt x="1584549" y="3394445"/>
                  </a:lnTo>
                  <a:lnTo>
                    <a:pt x="1566780" y="3387467"/>
                  </a:lnTo>
                  <a:lnTo>
                    <a:pt x="1550280" y="3380488"/>
                  </a:lnTo>
                  <a:lnTo>
                    <a:pt x="1534414" y="3372558"/>
                  </a:lnTo>
                  <a:lnTo>
                    <a:pt x="1519501" y="3364945"/>
                  </a:lnTo>
                  <a:lnTo>
                    <a:pt x="1505539" y="3356697"/>
                  </a:lnTo>
                  <a:lnTo>
                    <a:pt x="1493164" y="3348450"/>
                  </a:lnTo>
                  <a:lnTo>
                    <a:pt x="1481106" y="3339885"/>
                  </a:lnTo>
                  <a:lnTo>
                    <a:pt x="1470635" y="3330686"/>
                  </a:lnTo>
                  <a:lnTo>
                    <a:pt x="1465875" y="3326245"/>
                  </a:lnTo>
                  <a:lnTo>
                    <a:pt x="1461116" y="3321487"/>
                  </a:lnTo>
                  <a:lnTo>
                    <a:pt x="1456673" y="3317363"/>
                  </a:lnTo>
                  <a:lnTo>
                    <a:pt x="1452866" y="3312605"/>
                  </a:lnTo>
                  <a:lnTo>
                    <a:pt x="1449375" y="3307847"/>
                  </a:lnTo>
                  <a:lnTo>
                    <a:pt x="1445885" y="3303088"/>
                  </a:lnTo>
                  <a:lnTo>
                    <a:pt x="1442712" y="3298013"/>
                  </a:lnTo>
                  <a:lnTo>
                    <a:pt x="1439856" y="3293255"/>
                  </a:lnTo>
                  <a:lnTo>
                    <a:pt x="1437000" y="3288497"/>
                  </a:lnTo>
                  <a:lnTo>
                    <a:pt x="1435096" y="3283421"/>
                  </a:lnTo>
                  <a:lnTo>
                    <a:pt x="1433192" y="3278346"/>
                  </a:lnTo>
                  <a:lnTo>
                    <a:pt x="1431606" y="3273588"/>
                  </a:lnTo>
                  <a:lnTo>
                    <a:pt x="1430337" y="3268512"/>
                  </a:lnTo>
                  <a:lnTo>
                    <a:pt x="1429702" y="3263437"/>
                  </a:lnTo>
                  <a:lnTo>
                    <a:pt x="1429385" y="3258044"/>
                  </a:lnTo>
                  <a:lnTo>
                    <a:pt x="1428750" y="3252969"/>
                  </a:lnTo>
                  <a:lnTo>
                    <a:pt x="1428750" y="3155268"/>
                  </a:lnTo>
                  <a:lnTo>
                    <a:pt x="1438269" y="3162881"/>
                  </a:lnTo>
                  <a:lnTo>
                    <a:pt x="1449058" y="3170177"/>
                  </a:lnTo>
                  <a:lnTo>
                    <a:pt x="1459846" y="3177473"/>
                  </a:lnTo>
                  <a:lnTo>
                    <a:pt x="1471270" y="3184134"/>
                  </a:lnTo>
                  <a:lnTo>
                    <a:pt x="1483645" y="3190795"/>
                  </a:lnTo>
                  <a:lnTo>
                    <a:pt x="1496337" y="3197140"/>
                  </a:lnTo>
                  <a:lnTo>
                    <a:pt x="1509347" y="3203484"/>
                  </a:lnTo>
                  <a:lnTo>
                    <a:pt x="1522674" y="3209194"/>
                  </a:lnTo>
                  <a:lnTo>
                    <a:pt x="1536953" y="3215221"/>
                  </a:lnTo>
                  <a:lnTo>
                    <a:pt x="1550915" y="3220613"/>
                  </a:lnTo>
                  <a:lnTo>
                    <a:pt x="1566145" y="3226006"/>
                  </a:lnTo>
                  <a:lnTo>
                    <a:pt x="1581376" y="3231081"/>
                  </a:lnTo>
                  <a:lnTo>
                    <a:pt x="1597242" y="3235839"/>
                  </a:lnTo>
                  <a:lnTo>
                    <a:pt x="1612790" y="3240598"/>
                  </a:lnTo>
                  <a:lnTo>
                    <a:pt x="1628973" y="3244721"/>
                  </a:lnTo>
                  <a:lnTo>
                    <a:pt x="1646108" y="3248845"/>
                  </a:lnTo>
                  <a:lnTo>
                    <a:pt x="1662608" y="3252652"/>
                  </a:lnTo>
                  <a:lnTo>
                    <a:pt x="1680060" y="3256141"/>
                  </a:lnTo>
                  <a:lnTo>
                    <a:pt x="1697195" y="3259313"/>
                  </a:lnTo>
                  <a:lnTo>
                    <a:pt x="1714964" y="3262485"/>
                  </a:lnTo>
                  <a:lnTo>
                    <a:pt x="1732733" y="3265657"/>
                  </a:lnTo>
                  <a:lnTo>
                    <a:pt x="1750820" y="3268195"/>
                  </a:lnTo>
                  <a:lnTo>
                    <a:pt x="1768907" y="3270416"/>
                  </a:lnTo>
                  <a:lnTo>
                    <a:pt x="1786993" y="3272636"/>
                  </a:lnTo>
                  <a:lnTo>
                    <a:pt x="1805715" y="3274857"/>
                  </a:lnTo>
                  <a:lnTo>
                    <a:pt x="1824119" y="3276443"/>
                  </a:lnTo>
                  <a:lnTo>
                    <a:pt x="1842840" y="3277394"/>
                  </a:lnTo>
                  <a:lnTo>
                    <a:pt x="1861561" y="3278663"/>
                  </a:lnTo>
                  <a:lnTo>
                    <a:pt x="1880283" y="3279615"/>
                  </a:lnTo>
                  <a:lnTo>
                    <a:pt x="1898687" y="3280249"/>
                  </a:lnTo>
                  <a:lnTo>
                    <a:pt x="1917725" y="3280566"/>
                  </a:lnTo>
                  <a:lnTo>
                    <a:pt x="1936129" y="3280566"/>
                  </a:lnTo>
                  <a:lnTo>
                    <a:pt x="1958658" y="3280566"/>
                  </a:lnTo>
                  <a:lnTo>
                    <a:pt x="1981187" y="3280249"/>
                  </a:lnTo>
                  <a:lnTo>
                    <a:pt x="2003399" y="3278980"/>
                  </a:lnTo>
                  <a:lnTo>
                    <a:pt x="2025928" y="3278029"/>
                  </a:lnTo>
                  <a:lnTo>
                    <a:pt x="2048140" y="3276443"/>
                  </a:lnTo>
                  <a:lnTo>
                    <a:pt x="2070034" y="3274222"/>
                  </a:lnTo>
                  <a:lnTo>
                    <a:pt x="2092246" y="3272002"/>
                  </a:lnTo>
                  <a:lnTo>
                    <a:pt x="2114458" y="3269464"/>
                  </a:lnTo>
                  <a:lnTo>
                    <a:pt x="2135718" y="3266609"/>
                  </a:lnTo>
                  <a:lnTo>
                    <a:pt x="2157295" y="3263437"/>
                  </a:lnTo>
                  <a:lnTo>
                    <a:pt x="2178237" y="3259313"/>
                  </a:lnTo>
                  <a:lnTo>
                    <a:pt x="2198545" y="3255507"/>
                  </a:lnTo>
                  <a:lnTo>
                    <a:pt x="2219170" y="3251066"/>
                  </a:lnTo>
                  <a:lnTo>
                    <a:pt x="2239161" y="3246307"/>
                  </a:lnTo>
                  <a:lnTo>
                    <a:pt x="2258517" y="3241232"/>
                  </a:lnTo>
                  <a:lnTo>
                    <a:pt x="2277555" y="3235839"/>
                  </a:lnTo>
                  <a:lnTo>
                    <a:pt x="2295959" y="3230130"/>
                  </a:lnTo>
                  <a:lnTo>
                    <a:pt x="2314046" y="3223785"/>
                  </a:lnTo>
                  <a:lnTo>
                    <a:pt x="2331498" y="3217441"/>
                  </a:lnTo>
                  <a:lnTo>
                    <a:pt x="2348316" y="3210780"/>
                  </a:lnTo>
                  <a:lnTo>
                    <a:pt x="2364498" y="3203801"/>
                  </a:lnTo>
                  <a:lnTo>
                    <a:pt x="2380047" y="3196188"/>
                  </a:lnTo>
                  <a:lnTo>
                    <a:pt x="2394643" y="3188575"/>
                  </a:lnTo>
                  <a:lnTo>
                    <a:pt x="2408605" y="3180645"/>
                  </a:lnTo>
                  <a:lnTo>
                    <a:pt x="2422249" y="3171763"/>
                  </a:lnTo>
                  <a:lnTo>
                    <a:pt x="2434307" y="3163198"/>
                  </a:lnTo>
                  <a:lnTo>
                    <a:pt x="2445730" y="3153999"/>
                  </a:lnTo>
                  <a:lnTo>
                    <a:pt x="2456518" y="3144800"/>
                  </a:lnTo>
                  <a:lnTo>
                    <a:pt x="2466355" y="3134966"/>
                  </a:lnTo>
                  <a:lnTo>
                    <a:pt x="2471115" y="3129574"/>
                  </a:lnTo>
                  <a:lnTo>
                    <a:pt x="2474922" y="3124498"/>
                  </a:lnTo>
                  <a:lnTo>
                    <a:pt x="2479365" y="3119423"/>
                  </a:lnTo>
                  <a:lnTo>
                    <a:pt x="2482855" y="3114347"/>
                  </a:lnTo>
                  <a:lnTo>
                    <a:pt x="2486346" y="3108955"/>
                  </a:lnTo>
                  <a:lnTo>
                    <a:pt x="2489519" y="3103562"/>
                  </a:lnTo>
                  <a:close/>
                  <a:moveTo>
                    <a:pt x="201789" y="3100564"/>
                  </a:moveTo>
                  <a:lnTo>
                    <a:pt x="201084" y="3105812"/>
                  </a:lnTo>
                  <a:lnTo>
                    <a:pt x="200819" y="3107046"/>
                  </a:lnTo>
                  <a:lnTo>
                    <a:pt x="201084" y="3105194"/>
                  </a:lnTo>
                  <a:lnTo>
                    <a:pt x="201789" y="3100564"/>
                  </a:lnTo>
                  <a:close/>
                  <a:moveTo>
                    <a:pt x="1260475" y="3095625"/>
                  </a:moveTo>
                  <a:lnTo>
                    <a:pt x="1262062" y="3101340"/>
                  </a:lnTo>
                  <a:lnTo>
                    <a:pt x="1263015" y="3106738"/>
                  </a:lnTo>
                  <a:lnTo>
                    <a:pt x="1263253" y="3110548"/>
                  </a:lnTo>
                  <a:lnTo>
                    <a:pt x="1262698" y="3106103"/>
                  </a:lnTo>
                  <a:lnTo>
                    <a:pt x="1261745" y="3100705"/>
                  </a:lnTo>
                  <a:lnTo>
                    <a:pt x="1260475" y="3095625"/>
                  </a:lnTo>
                  <a:close/>
                  <a:moveTo>
                    <a:pt x="1746773" y="3094566"/>
                  </a:moveTo>
                  <a:lnTo>
                    <a:pt x="1746773" y="3198013"/>
                  </a:lnTo>
                  <a:lnTo>
                    <a:pt x="1764563" y="3200227"/>
                  </a:lnTo>
                  <a:lnTo>
                    <a:pt x="1782671" y="3202758"/>
                  </a:lnTo>
                  <a:lnTo>
                    <a:pt x="1800780" y="3204656"/>
                  </a:lnTo>
                  <a:lnTo>
                    <a:pt x="1819841" y="3206238"/>
                  </a:lnTo>
                  <a:lnTo>
                    <a:pt x="1819841" y="3102791"/>
                  </a:lnTo>
                  <a:lnTo>
                    <a:pt x="1800780" y="3101210"/>
                  </a:lnTo>
                  <a:lnTo>
                    <a:pt x="1782671" y="3099312"/>
                  </a:lnTo>
                  <a:lnTo>
                    <a:pt x="1764563" y="3097097"/>
                  </a:lnTo>
                  <a:lnTo>
                    <a:pt x="1746773" y="3094566"/>
                  </a:lnTo>
                  <a:close/>
                  <a:moveTo>
                    <a:pt x="1600953" y="3061666"/>
                  </a:moveTo>
                  <a:lnTo>
                    <a:pt x="1600953" y="3166378"/>
                  </a:lnTo>
                  <a:lnTo>
                    <a:pt x="1618744" y="3171756"/>
                  </a:lnTo>
                  <a:lnTo>
                    <a:pt x="1636217" y="3176501"/>
                  </a:lnTo>
                  <a:lnTo>
                    <a:pt x="1654960" y="3180930"/>
                  </a:lnTo>
                  <a:lnTo>
                    <a:pt x="1673704" y="3185042"/>
                  </a:lnTo>
                  <a:lnTo>
                    <a:pt x="1673704" y="3080963"/>
                  </a:lnTo>
                  <a:lnTo>
                    <a:pt x="1654960" y="3076534"/>
                  </a:lnTo>
                  <a:lnTo>
                    <a:pt x="1636217" y="3071789"/>
                  </a:lnTo>
                  <a:lnTo>
                    <a:pt x="1618108" y="3066728"/>
                  </a:lnTo>
                  <a:lnTo>
                    <a:pt x="1600953" y="3061666"/>
                  </a:lnTo>
                  <a:close/>
                  <a:moveTo>
                    <a:pt x="3151360" y="3046095"/>
                  </a:moveTo>
                  <a:lnTo>
                    <a:pt x="3151360" y="3160713"/>
                  </a:lnTo>
                  <a:lnTo>
                    <a:pt x="3174848" y="3161665"/>
                  </a:lnTo>
                  <a:lnTo>
                    <a:pt x="3198972" y="3161665"/>
                  </a:lnTo>
                  <a:lnTo>
                    <a:pt x="3231983" y="3161348"/>
                  </a:lnTo>
                  <a:lnTo>
                    <a:pt x="3231983" y="3046413"/>
                  </a:lnTo>
                  <a:lnTo>
                    <a:pt x="3198972" y="3046730"/>
                  </a:lnTo>
                  <a:lnTo>
                    <a:pt x="3174848" y="3046413"/>
                  </a:lnTo>
                  <a:lnTo>
                    <a:pt x="3151360" y="3046095"/>
                  </a:lnTo>
                  <a:close/>
                  <a:moveTo>
                    <a:pt x="3815080" y="3040062"/>
                  </a:moveTo>
                  <a:lnTo>
                    <a:pt x="3816033" y="3047365"/>
                  </a:lnTo>
                  <a:lnTo>
                    <a:pt x="3816350" y="3054985"/>
                  </a:lnTo>
                  <a:lnTo>
                    <a:pt x="3816350" y="3206115"/>
                  </a:lnTo>
                  <a:lnTo>
                    <a:pt x="3816033" y="3206432"/>
                  </a:lnTo>
                  <a:lnTo>
                    <a:pt x="3815398" y="3214687"/>
                  </a:lnTo>
                  <a:lnTo>
                    <a:pt x="3814763" y="3220720"/>
                  </a:lnTo>
                  <a:lnTo>
                    <a:pt x="3813493" y="3226117"/>
                  </a:lnTo>
                  <a:lnTo>
                    <a:pt x="3811906" y="3231197"/>
                  </a:lnTo>
                  <a:lnTo>
                    <a:pt x="3810319" y="3236912"/>
                  </a:lnTo>
                  <a:lnTo>
                    <a:pt x="3808097" y="3242310"/>
                  </a:lnTo>
                  <a:lnTo>
                    <a:pt x="3805558" y="3248025"/>
                  </a:lnTo>
                  <a:lnTo>
                    <a:pt x="3803019" y="3253105"/>
                  </a:lnTo>
                  <a:lnTo>
                    <a:pt x="3799844" y="3258185"/>
                  </a:lnTo>
                  <a:lnTo>
                    <a:pt x="3796036" y="3263583"/>
                  </a:lnTo>
                  <a:lnTo>
                    <a:pt x="3792226" y="3268663"/>
                  </a:lnTo>
                  <a:lnTo>
                    <a:pt x="3788418" y="3274060"/>
                  </a:lnTo>
                  <a:lnTo>
                    <a:pt x="3783974" y="3278823"/>
                  </a:lnTo>
                  <a:lnTo>
                    <a:pt x="3779212" y="3283903"/>
                  </a:lnTo>
                  <a:lnTo>
                    <a:pt x="3774134" y="3288983"/>
                  </a:lnTo>
                  <a:lnTo>
                    <a:pt x="3768420" y="3293745"/>
                  </a:lnTo>
                  <a:lnTo>
                    <a:pt x="3763024" y="3298508"/>
                  </a:lnTo>
                  <a:lnTo>
                    <a:pt x="3750963" y="3307715"/>
                  </a:lnTo>
                  <a:lnTo>
                    <a:pt x="3737314" y="3317240"/>
                  </a:lnTo>
                  <a:lnTo>
                    <a:pt x="3722713" y="3326448"/>
                  </a:lnTo>
                  <a:lnTo>
                    <a:pt x="3707477" y="3335020"/>
                  </a:lnTo>
                  <a:lnTo>
                    <a:pt x="3690971" y="3343275"/>
                  </a:lnTo>
                  <a:lnTo>
                    <a:pt x="3673513" y="3351213"/>
                  </a:lnTo>
                  <a:lnTo>
                    <a:pt x="3655103" y="3359150"/>
                  </a:lnTo>
                  <a:lnTo>
                    <a:pt x="3635424" y="3366770"/>
                  </a:lnTo>
                  <a:lnTo>
                    <a:pt x="3615109" y="3373755"/>
                  </a:lnTo>
                  <a:lnTo>
                    <a:pt x="3593842" y="3380423"/>
                  </a:lnTo>
                  <a:lnTo>
                    <a:pt x="3571941" y="3386773"/>
                  </a:lnTo>
                  <a:lnTo>
                    <a:pt x="3549087" y="3392805"/>
                  </a:lnTo>
                  <a:lnTo>
                    <a:pt x="3525281" y="3398203"/>
                  </a:lnTo>
                  <a:lnTo>
                    <a:pt x="3501157" y="3403283"/>
                  </a:lnTo>
                  <a:lnTo>
                    <a:pt x="3476082" y="3408045"/>
                  </a:lnTo>
                  <a:lnTo>
                    <a:pt x="3450371" y="3411855"/>
                  </a:lnTo>
                  <a:lnTo>
                    <a:pt x="3424343" y="3415983"/>
                  </a:lnTo>
                  <a:lnTo>
                    <a:pt x="3397680" y="3419475"/>
                  </a:lnTo>
                  <a:lnTo>
                    <a:pt x="3370065" y="3422333"/>
                  </a:lnTo>
                  <a:lnTo>
                    <a:pt x="3341815" y="3424555"/>
                  </a:lnTo>
                  <a:lnTo>
                    <a:pt x="3313565" y="3426460"/>
                  </a:lnTo>
                  <a:lnTo>
                    <a:pt x="3284680" y="3427730"/>
                  </a:lnTo>
                  <a:lnTo>
                    <a:pt x="3255478" y="3428683"/>
                  </a:lnTo>
                  <a:lnTo>
                    <a:pt x="3225959" y="3429000"/>
                  </a:lnTo>
                  <a:lnTo>
                    <a:pt x="3195487" y="3428683"/>
                  </a:lnTo>
                  <a:lnTo>
                    <a:pt x="3165650" y="3427730"/>
                  </a:lnTo>
                  <a:lnTo>
                    <a:pt x="3136130" y="3426143"/>
                  </a:lnTo>
                  <a:lnTo>
                    <a:pt x="3106928" y="3424238"/>
                  </a:lnTo>
                  <a:lnTo>
                    <a:pt x="3078678" y="3422015"/>
                  </a:lnTo>
                  <a:lnTo>
                    <a:pt x="3050428" y="3418840"/>
                  </a:lnTo>
                  <a:lnTo>
                    <a:pt x="3022813" y="3415030"/>
                  </a:lnTo>
                  <a:lnTo>
                    <a:pt x="2996150" y="3411220"/>
                  </a:lnTo>
                  <a:lnTo>
                    <a:pt x="2970122" y="3406775"/>
                  </a:lnTo>
                  <a:lnTo>
                    <a:pt x="2944729" y="3402013"/>
                  </a:lnTo>
                  <a:lnTo>
                    <a:pt x="2919971" y="3396615"/>
                  </a:lnTo>
                  <a:lnTo>
                    <a:pt x="2895847" y="3390583"/>
                  </a:lnTo>
                  <a:lnTo>
                    <a:pt x="2872994" y="3384868"/>
                  </a:lnTo>
                  <a:lnTo>
                    <a:pt x="2850775" y="3378200"/>
                  </a:lnTo>
                  <a:lnTo>
                    <a:pt x="2829190" y="3370898"/>
                  </a:lnTo>
                  <a:lnTo>
                    <a:pt x="2808876" y="3363595"/>
                  </a:lnTo>
                  <a:lnTo>
                    <a:pt x="2789196" y="3355975"/>
                  </a:lnTo>
                  <a:lnTo>
                    <a:pt x="2770469" y="3347720"/>
                  </a:lnTo>
                  <a:lnTo>
                    <a:pt x="2753328" y="3339465"/>
                  </a:lnTo>
                  <a:lnTo>
                    <a:pt x="2736823" y="3330893"/>
                  </a:lnTo>
                  <a:lnTo>
                    <a:pt x="2721269" y="3321685"/>
                  </a:lnTo>
                  <a:lnTo>
                    <a:pt x="2706986" y="3312160"/>
                  </a:lnTo>
                  <a:lnTo>
                    <a:pt x="2693972" y="3302635"/>
                  </a:lnTo>
                  <a:lnTo>
                    <a:pt x="2688258" y="3297873"/>
                  </a:lnTo>
                  <a:lnTo>
                    <a:pt x="2682227" y="3292793"/>
                  </a:lnTo>
                  <a:lnTo>
                    <a:pt x="2676831" y="3287713"/>
                  </a:lnTo>
                  <a:lnTo>
                    <a:pt x="2671753" y="3282950"/>
                  </a:lnTo>
                  <a:lnTo>
                    <a:pt x="2666991" y="3277870"/>
                  </a:lnTo>
                  <a:lnTo>
                    <a:pt x="2662548" y="3272473"/>
                  </a:lnTo>
                  <a:lnTo>
                    <a:pt x="2658104" y="3267393"/>
                  </a:lnTo>
                  <a:lnTo>
                    <a:pt x="2654612" y="3261995"/>
                  </a:lnTo>
                  <a:lnTo>
                    <a:pt x="2651121" y="3256598"/>
                  </a:lnTo>
                  <a:lnTo>
                    <a:pt x="2647947" y="3251200"/>
                  </a:lnTo>
                  <a:lnTo>
                    <a:pt x="2645090" y="3245485"/>
                  </a:lnTo>
                  <a:lnTo>
                    <a:pt x="2642868" y="3240405"/>
                  </a:lnTo>
                  <a:lnTo>
                    <a:pt x="2640329" y="3234372"/>
                  </a:lnTo>
                  <a:lnTo>
                    <a:pt x="2638742" y="3228975"/>
                  </a:lnTo>
                  <a:lnTo>
                    <a:pt x="2637789" y="3223577"/>
                  </a:lnTo>
                  <a:lnTo>
                    <a:pt x="2636520" y="3217862"/>
                  </a:lnTo>
                  <a:lnTo>
                    <a:pt x="2636202" y="3212147"/>
                  </a:lnTo>
                  <a:lnTo>
                    <a:pt x="2635885" y="3206432"/>
                  </a:lnTo>
                  <a:lnTo>
                    <a:pt x="2635250" y="3206432"/>
                  </a:lnTo>
                  <a:lnTo>
                    <a:pt x="2635250" y="3097530"/>
                  </a:lnTo>
                  <a:lnTo>
                    <a:pt x="2646360" y="3105785"/>
                  </a:lnTo>
                  <a:lnTo>
                    <a:pt x="2657786" y="3114040"/>
                  </a:lnTo>
                  <a:lnTo>
                    <a:pt x="2670166" y="3121977"/>
                  </a:lnTo>
                  <a:lnTo>
                    <a:pt x="2683180" y="3129597"/>
                  </a:lnTo>
                  <a:lnTo>
                    <a:pt x="2696511" y="3136900"/>
                  </a:lnTo>
                  <a:lnTo>
                    <a:pt x="2710160" y="3144202"/>
                  </a:lnTo>
                  <a:lnTo>
                    <a:pt x="2724761" y="3151187"/>
                  </a:lnTo>
                  <a:lnTo>
                    <a:pt x="2740314" y="3157855"/>
                  </a:lnTo>
                  <a:lnTo>
                    <a:pt x="2755550" y="3164205"/>
                  </a:lnTo>
                  <a:lnTo>
                    <a:pt x="2771738" y="3170237"/>
                  </a:lnTo>
                  <a:lnTo>
                    <a:pt x="2788244" y="3176270"/>
                  </a:lnTo>
                  <a:lnTo>
                    <a:pt x="2805384" y="3181985"/>
                  </a:lnTo>
                  <a:lnTo>
                    <a:pt x="2822525" y="3187065"/>
                  </a:lnTo>
                  <a:lnTo>
                    <a:pt x="2840300" y="3192145"/>
                  </a:lnTo>
                  <a:lnTo>
                    <a:pt x="2858393" y="3196907"/>
                  </a:lnTo>
                  <a:lnTo>
                    <a:pt x="2877120" y="3201670"/>
                  </a:lnTo>
                  <a:lnTo>
                    <a:pt x="2895530" y="3205797"/>
                  </a:lnTo>
                  <a:lnTo>
                    <a:pt x="2914892" y="3209925"/>
                  </a:lnTo>
                  <a:lnTo>
                    <a:pt x="2934255" y="3213735"/>
                  </a:lnTo>
                  <a:lnTo>
                    <a:pt x="2953617" y="3217227"/>
                  </a:lnTo>
                  <a:lnTo>
                    <a:pt x="2973614" y="3220402"/>
                  </a:lnTo>
                  <a:lnTo>
                    <a:pt x="2993294" y="3222942"/>
                  </a:lnTo>
                  <a:lnTo>
                    <a:pt x="3013926" y="3225800"/>
                  </a:lnTo>
                  <a:lnTo>
                    <a:pt x="3033923" y="3228340"/>
                  </a:lnTo>
                  <a:lnTo>
                    <a:pt x="3054555" y="3230245"/>
                  </a:lnTo>
                  <a:lnTo>
                    <a:pt x="3074869" y="3232150"/>
                  </a:lnTo>
                  <a:lnTo>
                    <a:pt x="3095819" y="3233737"/>
                  </a:lnTo>
                  <a:lnTo>
                    <a:pt x="3116451" y="3235007"/>
                  </a:lnTo>
                  <a:lnTo>
                    <a:pt x="3137400" y="3235960"/>
                  </a:lnTo>
                  <a:lnTo>
                    <a:pt x="3158032" y="3236595"/>
                  </a:lnTo>
                  <a:lnTo>
                    <a:pt x="3178981" y="3237230"/>
                  </a:lnTo>
                  <a:lnTo>
                    <a:pt x="3199613" y="3237230"/>
                  </a:lnTo>
                  <a:lnTo>
                    <a:pt x="3224372" y="3236912"/>
                  </a:lnTo>
                  <a:lnTo>
                    <a:pt x="3249765" y="3236595"/>
                  </a:lnTo>
                  <a:lnTo>
                    <a:pt x="3274523" y="3235325"/>
                  </a:lnTo>
                  <a:lnTo>
                    <a:pt x="3299282" y="3234055"/>
                  </a:lnTo>
                  <a:lnTo>
                    <a:pt x="3324040" y="3232150"/>
                  </a:lnTo>
                  <a:lnTo>
                    <a:pt x="3348481" y="3230245"/>
                  </a:lnTo>
                  <a:lnTo>
                    <a:pt x="3372922" y="3227387"/>
                  </a:lnTo>
                  <a:lnTo>
                    <a:pt x="3397680" y="3224530"/>
                  </a:lnTo>
                  <a:lnTo>
                    <a:pt x="3421486" y="3221355"/>
                  </a:lnTo>
                  <a:lnTo>
                    <a:pt x="3445292" y="3217545"/>
                  </a:lnTo>
                  <a:lnTo>
                    <a:pt x="3468464" y="3213735"/>
                  </a:lnTo>
                  <a:lnTo>
                    <a:pt x="3491635" y="3208972"/>
                  </a:lnTo>
                  <a:lnTo>
                    <a:pt x="3514171" y="3204210"/>
                  </a:lnTo>
                  <a:lnTo>
                    <a:pt x="3536390" y="3199130"/>
                  </a:lnTo>
                  <a:lnTo>
                    <a:pt x="3557974" y="3193097"/>
                  </a:lnTo>
                  <a:lnTo>
                    <a:pt x="3579241" y="3187065"/>
                  </a:lnTo>
                  <a:lnTo>
                    <a:pt x="3599873" y="3180715"/>
                  </a:lnTo>
                  <a:lnTo>
                    <a:pt x="3619870" y="3174047"/>
                  </a:lnTo>
                  <a:lnTo>
                    <a:pt x="3639233" y="3167062"/>
                  </a:lnTo>
                  <a:lnTo>
                    <a:pt x="3657643" y="3159442"/>
                  </a:lnTo>
                  <a:lnTo>
                    <a:pt x="3676053" y="3151505"/>
                  </a:lnTo>
                  <a:lnTo>
                    <a:pt x="3692876" y="3143250"/>
                  </a:lnTo>
                  <a:lnTo>
                    <a:pt x="3709381" y="3134677"/>
                  </a:lnTo>
                  <a:lnTo>
                    <a:pt x="3724935" y="3125470"/>
                  </a:lnTo>
                  <a:lnTo>
                    <a:pt x="3739853" y="3116262"/>
                  </a:lnTo>
                  <a:lnTo>
                    <a:pt x="3753502" y="3106420"/>
                  </a:lnTo>
                  <a:lnTo>
                    <a:pt x="3766198" y="3096577"/>
                  </a:lnTo>
                  <a:lnTo>
                    <a:pt x="3772547" y="3090862"/>
                  </a:lnTo>
                  <a:lnTo>
                    <a:pt x="3777943" y="3085782"/>
                  </a:lnTo>
                  <a:lnTo>
                    <a:pt x="3783656" y="3080385"/>
                  </a:lnTo>
                  <a:lnTo>
                    <a:pt x="3789052" y="3074670"/>
                  </a:lnTo>
                  <a:lnTo>
                    <a:pt x="3793814" y="3069272"/>
                  </a:lnTo>
                  <a:lnTo>
                    <a:pt x="3798575" y="3063557"/>
                  </a:lnTo>
                  <a:lnTo>
                    <a:pt x="3803336" y="3057842"/>
                  </a:lnTo>
                  <a:lnTo>
                    <a:pt x="3807145" y="3051810"/>
                  </a:lnTo>
                  <a:lnTo>
                    <a:pt x="3811271" y="3045777"/>
                  </a:lnTo>
                  <a:lnTo>
                    <a:pt x="3815080" y="3040062"/>
                  </a:lnTo>
                  <a:close/>
                  <a:moveTo>
                    <a:pt x="2989478" y="3031808"/>
                  </a:moveTo>
                  <a:lnTo>
                    <a:pt x="2989478" y="3147378"/>
                  </a:lnTo>
                  <a:lnTo>
                    <a:pt x="3009158" y="3149918"/>
                  </a:lnTo>
                  <a:lnTo>
                    <a:pt x="3029472" y="3152140"/>
                  </a:lnTo>
                  <a:lnTo>
                    <a:pt x="3049469" y="3154363"/>
                  </a:lnTo>
                  <a:lnTo>
                    <a:pt x="3070419" y="3155950"/>
                  </a:lnTo>
                  <a:lnTo>
                    <a:pt x="3070419" y="3041333"/>
                  </a:lnTo>
                  <a:lnTo>
                    <a:pt x="3049469" y="3039428"/>
                  </a:lnTo>
                  <a:lnTo>
                    <a:pt x="3029472" y="3036888"/>
                  </a:lnTo>
                  <a:lnTo>
                    <a:pt x="3009158" y="3034665"/>
                  </a:lnTo>
                  <a:lnTo>
                    <a:pt x="2989478" y="3031808"/>
                  </a:lnTo>
                  <a:close/>
                  <a:moveTo>
                    <a:pt x="2402802" y="3022755"/>
                  </a:moveTo>
                  <a:lnTo>
                    <a:pt x="2397719" y="3026235"/>
                  </a:lnTo>
                  <a:lnTo>
                    <a:pt x="2391365" y="3029398"/>
                  </a:lnTo>
                  <a:lnTo>
                    <a:pt x="2383740" y="3032878"/>
                  </a:lnTo>
                  <a:lnTo>
                    <a:pt x="2376433" y="3036042"/>
                  </a:lnTo>
                  <a:lnTo>
                    <a:pt x="2360867" y="3042369"/>
                  </a:lnTo>
                  <a:lnTo>
                    <a:pt x="2347841" y="3047114"/>
                  </a:lnTo>
                  <a:lnTo>
                    <a:pt x="2347841" y="3137274"/>
                  </a:lnTo>
                  <a:lnTo>
                    <a:pt x="2355784" y="3133794"/>
                  </a:lnTo>
                  <a:lnTo>
                    <a:pt x="2363408" y="3129681"/>
                  </a:lnTo>
                  <a:lnTo>
                    <a:pt x="2371033" y="3125252"/>
                  </a:lnTo>
                  <a:lnTo>
                    <a:pt x="2378340" y="3120507"/>
                  </a:lnTo>
                  <a:lnTo>
                    <a:pt x="2385329" y="3115762"/>
                  </a:lnTo>
                  <a:lnTo>
                    <a:pt x="2391683" y="3111017"/>
                  </a:lnTo>
                  <a:lnTo>
                    <a:pt x="2397719" y="3106271"/>
                  </a:lnTo>
                  <a:lnTo>
                    <a:pt x="2402802" y="3101526"/>
                  </a:lnTo>
                  <a:lnTo>
                    <a:pt x="2402802" y="3022755"/>
                  </a:lnTo>
                  <a:close/>
                  <a:moveTo>
                    <a:pt x="698500" y="3017837"/>
                  </a:moveTo>
                  <a:lnTo>
                    <a:pt x="698500" y="3086100"/>
                  </a:lnTo>
                  <a:lnTo>
                    <a:pt x="684586" y="3083595"/>
                  </a:lnTo>
                  <a:lnTo>
                    <a:pt x="667825" y="3079838"/>
                  </a:lnTo>
                  <a:lnTo>
                    <a:pt x="659920" y="3077959"/>
                  </a:lnTo>
                  <a:lnTo>
                    <a:pt x="652962" y="3076393"/>
                  </a:lnTo>
                  <a:lnTo>
                    <a:pt x="646321" y="3074201"/>
                  </a:lnTo>
                  <a:lnTo>
                    <a:pt x="640313" y="3071696"/>
                  </a:lnTo>
                  <a:lnTo>
                    <a:pt x="634305" y="3069191"/>
                  </a:lnTo>
                  <a:lnTo>
                    <a:pt x="629245" y="3065433"/>
                  </a:lnTo>
                  <a:lnTo>
                    <a:pt x="626082" y="3063555"/>
                  </a:lnTo>
                  <a:lnTo>
                    <a:pt x="623869" y="3061363"/>
                  </a:lnTo>
                  <a:lnTo>
                    <a:pt x="622288" y="3058545"/>
                  </a:lnTo>
                  <a:lnTo>
                    <a:pt x="620706" y="3056353"/>
                  </a:lnTo>
                  <a:lnTo>
                    <a:pt x="619441" y="3053534"/>
                  </a:lnTo>
                  <a:lnTo>
                    <a:pt x="619125" y="3051029"/>
                  </a:lnTo>
                  <a:lnTo>
                    <a:pt x="619125" y="3048524"/>
                  </a:lnTo>
                  <a:lnTo>
                    <a:pt x="619441" y="3046019"/>
                  </a:lnTo>
                  <a:lnTo>
                    <a:pt x="620390" y="3043514"/>
                  </a:lnTo>
                  <a:lnTo>
                    <a:pt x="621971" y="3041009"/>
                  </a:lnTo>
                  <a:lnTo>
                    <a:pt x="623553" y="3038817"/>
                  </a:lnTo>
                  <a:lnTo>
                    <a:pt x="625766" y="3036312"/>
                  </a:lnTo>
                  <a:lnTo>
                    <a:pt x="628296" y="3034433"/>
                  </a:lnTo>
                  <a:lnTo>
                    <a:pt x="631142" y="3032555"/>
                  </a:lnTo>
                  <a:lnTo>
                    <a:pt x="634937" y="3030676"/>
                  </a:lnTo>
                  <a:lnTo>
                    <a:pt x="638732" y="3029110"/>
                  </a:lnTo>
                  <a:lnTo>
                    <a:pt x="645057" y="3026605"/>
                  </a:lnTo>
                  <a:lnTo>
                    <a:pt x="651697" y="3024726"/>
                  </a:lnTo>
                  <a:lnTo>
                    <a:pt x="658655" y="3023161"/>
                  </a:lnTo>
                  <a:lnTo>
                    <a:pt x="666244" y="3021595"/>
                  </a:lnTo>
                  <a:lnTo>
                    <a:pt x="674150" y="3020342"/>
                  </a:lnTo>
                  <a:lnTo>
                    <a:pt x="682056" y="3019403"/>
                  </a:lnTo>
                  <a:lnTo>
                    <a:pt x="698500" y="3017837"/>
                  </a:lnTo>
                  <a:close/>
                  <a:moveTo>
                    <a:pt x="2827597" y="2994977"/>
                  </a:moveTo>
                  <a:lnTo>
                    <a:pt x="2827597" y="3112135"/>
                  </a:lnTo>
                  <a:lnTo>
                    <a:pt x="2846959" y="3117850"/>
                  </a:lnTo>
                  <a:lnTo>
                    <a:pt x="2866956" y="3123248"/>
                  </a:lnTo>
                  <a:lnTo>
                    <a:pt x="2887588" y="3128010"/>
                  </a:lnTo>
                  <a:lnTo>
                    <a:pt x="2908220" y="3132773"/>
                  </a:lnTo>
                  <a:lnTo>
                    <a:pt x="2908220" y="3016885"/>
                  </a:lnTo>
                  <a:lnTo>
                    <a:pt x="2887588" y="3011805"/>
                  </a:lnTo>
                  <a:lnTo>
                    <a:pt x="2866956" y="3006725"/>
                  </a:lnTo>
                  <a:lnTo>
                    <a:pt x="2846959" y="3001010"/>
                  </a:lnTo>
                  <a:lnTo>
                    <a:pt x="2827597" y="2994977"/>
                  </a:lnTo>
                  <a:close/>
                  <a:moveTo>
                    <a:pt x="1455133" y="2986375"/>
                  </a:moveTo>
                  <a:lnTo>
                    <a:pt x="1455133" y="3092352"/>
                  </a:lnTo>
                  <a:lnTo>
                    <a:pt x="1457675" y="3094883"/>
                  </a:lnTo>
                  <a:lnTo>
                    <a:pt x="1460216" y="3097730"/>
                  </a:lnTo>
                  <a:lnTo>
                    <a:pt x="1466888" y="3103741"/>
                  </a:lnTo>
                  <a:lnTo>
                    <a:pt x="1475466" y="3110068"/>
                  </a:lnTo>
                  <a:lnTo>
                    <a:pt x="1484679" y="3116078"/>
                  </a:lnTo>
                  <a:lnTo>
                    <a:pt x="1495162" y="3122405"/>
                  </a:lnTo>
                  <a:lnTo>
                    <a:pt x="1505964" y="3128732"/>
                  </a:lnTo>
                  <a:lnTo>
                    <a:pt x="1517083" y="3134743"/>
                  </a:lnTo>
                  <a:lnTo>
                    <a:pt x="1528202" y="3139804"/>
                  </a:lnTo>
                  <a:lnTo>
                    <a:pt x="1528202" y="3033195"/>
                  </a:lnTo>
                  <a:lnTo>
                    <a:pt x="1517083" y="3027817"/>
                  </a:lnTo>
                  <a:lnTo>
                    <a:pt x="1506917" y="3022122"/>
                  </a:lnTo>
                  <a:lnTo>
                    <a:pt x="1497068" y="3016428"/>
                  </a:lnTo>
                  <a:lnTo>
                    <a:pt x="1487538" y="3010734"/>
                  </a:lnTo>
                  <a:lnTo>
                    <a:pt x="1478960" y="3005039"/>
                  </a:lnTo>
                  <a:lnTo>
                    <a:pt x="1470700" y="2998712"/>
                  </a:lnTo>
                  <a:lnTo>
                    <a:pt x="1462758" y="2992702"/>
                  </a:lnTo>
                  <a:lnTo>
                    <a:pt x="1455133" y="2986375"/>
                  </a:lnTo>
                  <a:close/>
                  <a:moveTo>
                    <a:pt x="711352" y="2965750"/>
                  </a:moveTo>
                  <a:lnTo>
                    <a:pt x="709129" y="2966067"/>
                  </a:lnTo>
                  <a:lnTo>
                    <a:pt x="706270" y="2966384"/>
                  </a:lnTo>
                  <a:lnTo>
                    <a:pt x="704047" y="2966702"/>
                  </a:lnTo>
                  <a:lnTo>
                    <a:pt x="701824" y="2967653"/>
                  </a:lnTo>
                  <a:lnTo>
                    <a:pt x="700236" y="2968288"/>
                  </a:lnTo>
                  <a:lnTo>
                    <a:pt x="699283" y="2969556"/>
                  </a:lnTo>
                  <a:lnTo>
                    <a:pt x="698330" y="2970191"/>
                  </a:lnTo>
                  <a:lnTo>
                    <a:pt x="698012" y="2971459"/>
                  </a:lnTo>
                  <a:lnTo>
                    <a:pt x="698012" y="2990491"/>
                  </a:lnTo>
                  <a:lnTo>
                    <a:pt x="683085" y="2991760"/>
                  </a:lnTo>
                  <a:lnTo>
                    <a:pt x="667839" y="2993346"/>
                  </a:lnTo>
                  <a:lnTo>
                    <a:pt x="653865" y="2995249"/>
                  </a:lnTo>
                  <a:lnTo>
                    <a:pt x="639890" y="2997786"/>
                  </a:lnTo>
                  <a:lnTo>
                    <a:pt x="626550" y="3000641"/>
                  </a:lnTo>
                  <a:lnTo>
                    <a:pt x="613846" y="3004130"/>
                  </a:lnTo>
                  <a:lnTo>
                    <a:pt x="602094" y="3007619"/>
                  </a:lnTo>
                  <a:lnTo>
                    <a:pt x="590978" y="3012060"/>
                  </a:lnTo>
                  <a:lnTo>
                    <a:pt x="583673" y="3015549"/>
                  </a:lnTo>
                  <a:lnTo>
                    <a:pt x="576368" y="3019355"/>
                  </a:lnTo>
                  <a:lnTo>
                    <a:pt x="570015" y="3023162"/>
                  </a:lnTo>
                  <a:lnTo>
                    <a:pt x="564616" y="3026968"/>
                  </a:lnTo>
                  <a:lnTo>
                    <a:pt x="559852" y="3031092"/>
                  </a:lnTo>
                  <a:lnTo>
                    <a:pt x="556041" y="3035215"/>
                  </a:lnTo>
                  <a:lnTo>
                    <a:pt x="552865" y="3039656"/>
                  </a:lnTo>
                  <a:lnTo>
                    <a:pt x="550324" y="3044096"/>
                  </a:lnTo>
                  <a:lnTo>
                    <a:pt x="548736" y="3048854"/>
                  </a:lnTo>
                  <a:lnTo>
                    <a:pt x="547783" y="3052978"/>
                  </a:lnTo>
                  <a:lnTo>
                    <a:pt x="547783" y="3057736"/>
                  </a:lnTo>
                  <a:lnTo>
                    <a:pt x="548736" y="3062176"/>
                  </a:lnTo>
                  <a:lnTo>
                    <a:pt x="550324" y="3066617"/>
                  </a:lnTo>
                  <a:lnTo>
                    <a:pt x="552865" y="3070741"/>
                  </a:lnTo>
                  <a:lnTo>
                    <a:pt x="556358" y="3075181"/>
                  </a:lnTo>
                  <a:lnTo>
                    <a:pt x="560805" y="3079622"/>
                  </a:lnTo>
                  <a:lnTo>
                    <a:pt x="564934" y="3083111"/>
                  </a:lnTo>
                  <a:lnTo>
                    <a:pt x="570015" y="3086917"/>
                  </a:lnTo>
                  <a:lnTo>
                    <a:pt x="576050" y="3090089"/>
                  </a:lnTo>
                  <a:lnTo>
                    <a:pt x="582720" y="3093578"/>
                  </a:lnTo>
                  <a:lnTo>
                    <a:pt x="589390" y="3096433"/>
                  </a:lnTo>
                  <a:lnTo>
                    <a:pt x="597012" y="3099288"/>
                  </a:lnTo>
                  <a:lnTo>
                    <a:pt x="605270" y="3101825"/>
                  </a:lnTo>
                  <a:lnTo>
                    <a:pt x="613528" y="3104046"/>
                  </a:lnTo>
                  <a:lnTo>
                    <a:pt x="645607" y="3110707"/>
                  </a:lnTo>
                  <a:lnTo>
                    <a:pt x="698012" y="3121808"/>
                  </a:lnTo>
                  <a:lnTo>
                    <a:pt x="698012" y="3203010"/>
                  </a:lnTo>
                  <a:lnTo>
                    <a:pt x="684673" y="3201424"/>
                  </a:lnTo>
                  <a:lnTo>
                    <a:pt x="672286" y="3199203"/>
                  </a:lnTo>
                  <a:lnTo>
                    <a:pt x="657993" y="3196983"/>
                  </a:lnTo>
                  <a:lnTo>
                    <a:pt x="643066" y="3193494"/>
                  </a:lnTo>
                  <a:lnTo>
                    <a:pt x="629409" y="3189370"/>
                  </a:lnTo>
                  <a:lnTo>
                    <a:pt x="617022" y="3185247"/>
                  </a:lnTo>
                  <a:lnTo>
                    <a:pt x="613846" y="3183978"/>
                  </a:lnTo>
                  <a:lnTo>
                    <a:pt x="610670" y="3182709"/>
                  </a:lnTo>
                  <a:lnTo>
                    <a:pt x="608129" y="3181441"/>
                  </a:lnTo>
                  <a:lnTo>
                    <a:pt x="608446" y="3181441"/>
                  </a:lnTo>
                  <a:lnTo>
                    <a:pt x="608129" y="3181123"/>
                  </a:lnTo>
                  <a:lnTo>
                    <a:pt x="604317" y="3179220"/>
                  </a:lnTo>
                  <a:lnTo>
                    <a:pt x="602412" y="3177951"/>
                  </a:lnTo>
                  <a:lnTo>
                    <a:pt x="600506" y="3177000"/>
                  </a:lnTo>
                  <a:lnTo>
                    <a:pt x="595424" y="3175731"/>
                  </a:lnTo>
                  <a:lnTo>
                    <a:pt x="590343" y="3174780"/>
                  </a:lnTo>
                  <a:lnTo>
                    <a:pt x="584308" y="3174780"/>
                  </a:lnTo>
                  <a:lnTo>
                    <a:pt x="578273" y="3175414"/>
                  </a:lnTo>
                  <a:lnTo>
                    <a:pt x="572556" y="3176048"/>
                  </a:lnTo>
                  <a:lnTo>
                    <a:pt x="566522" y="3177634"/>
                  </a:lnTo>
                  <a:lnTo>
                    <a:pt x="560805" y="3179220"/>
                  </a:lnTo>
                  <a:lnTo>
                    <a:pt x="555405" y="3181123"/>
                  </a:lnTo>
                  <a:lnTo>
                    <a:pt x="551277" y="3183661"/>
                  </a:lnTo>
                  <a:lnTo>
                    <a:pt x="547148" y="3185881"/>
                  </a:lnTo>
                  <a:lnTo>
                    <a:pt x="544607" y="3188736"/>
                  </a:lnTo>
                  <a:lnTo>
                    <a:pt x="543336" y="3190005"/>
                  </a:lnTo>
                  <a:lnTo>
                    <a:pt x="542383" y="3190956"/>
                  </a:lnTo>
                  <a:lnTo>
                    <a:pt x="542066" y="3192542"/>
                  </a:lnTo>
                  <a:lnTo>
                    <a:pt x="542066" y="3193811"/>
                  </a:lnTo>
                  <a:lnTo>
                    <a:pt x="542066" y="3195080"/>
                  </a:lnTo>
                  <a:lnTo>
                    <a:pt x="543019" y="3196031"/>
                  </a:lnTo>
                  <a:lnTo>
                    <a:pt x="543654" y="3197300"/>
                  </a:lnTo>
                  <a:lnTo>
                    <a:pt x="545242" y="3198569"/>
                  </a:lnTo>
                  <a:lnTo>
                    <a:pt x="550959" y="3202058"/>
                  </a:lnTo>
                  <a:lnTo>
                    <a:pt x="557629" y="3205547"/>
                  </a:lnTo>
                  <a:lnTo>
                    <a:pt x="564299" y="3208719"/>
                  </a:lnTo>
                  <a:lnTo>
                    <a:pt x="572239" y="3211891"/>
                  </a:lnTo>
                  <a:lnTo>
                    <a:pt x="580497" y="3214746"/>
                  </a:lnTo>
                  <a:lnTo>
                    <a:pt x="589072" y="3216966"/>
                  </a:lnTo>
                  <a:lnTo>
                    <a:pt x="598600" y="3219821"/>
                  </a:lnTo>
                  <a:lnTo>
                    <a:pt x="608446" y="3221724"/>
                  </a:lnTo>
                  <a:lnTo>
                    <a:pt x="618610" y="3223627"/>
                  </a:lnTo>
                  <a:lnTo>
                    <a:pt x="629409" y="3225847"/>
                  </a:lnTo>
                  <a:lnTo>
                    <a:pt x="651324" y="3229019"/>
                  </a:lnTo>
                  <a:lnTo>
                    <a:pt x="674192" y="3230923"/>
                  </a:lnTo>
                  <a:lnTo>
                    <a:pt x="698012" y="3232509"/>
                  </a:lnTo>
                  <a:lnTo>
                    <a:pt x="698012" y="3251223"/>
                  </a:lnTo>
                  <a:lnTo>
                    <a:pt x="698330" y="3252492"/>
                  </a:lnTo>
                  <a:lnTo>
                    <a:pt x="699283" y="3253443"/>
                  </a:lnTo>
                  <a:lnTo>
                    <a:pt x="700236" y="3254395"/>
                  </a:lnTo>
                  <a:lnTo>
                    <a:pt x="701824" y="3255346"/>
                  </a:lnTo>
                  <a:lnTo>
                    <a:pt x="704047" y="3255981"/>
                  </a:lnTo>
                  <a:lnTo>
                    <a:pt x="706270" y="3256298"/>
                  </a:lnTo>
                  <a:lnTo>
                    <a:pt x="709129" y="3256932"/>
                  </a:lnTo>
                  <a:lnTo>
                    <a:pt x="711352" y="3257249"/>
                  </a:lnTo>
                  <a:lnTo>
                    <a:pt x="758358" y="3257249"/>
                  </a:lnTo>
                  <a:lnTo>
                    <a:pt x="760581" y="3256932"/>
                  </a:lnTo>
                  <a:lnTo>
                    <a:pt x="763440" y="3256298"/>
                  </a:lnTo>
                  <a:lnTo>
                    <a:pt x="765345" y="3255981"/>
                  </a:lnTo>
                  <a:lnTo>
                    <a:pt x="767886" y="3255346"/>
                  </a:lnTo>
                  <a:lnTo>
                    <a:pt x="769474" y="3254395"/>
                  </a:lnTo>
                  <a:lnTo>
                    <a:pt x="770427" y="3253443"/>
                  </a:lnTo>
                  <a:lnTo>
                    <a:pt x="771380" y="3252492"/>
                  </a:lnTo>
                  <a:lnTo>
                    <a:pt x="771698" y="3251223"/>
                  </a:lnTo>
                  <a:lnTo>
                    <a:pt x="771698" y="3231874"/>
                  </a:lnTo>
                  <a:lnTo>
                    <a:pt x="786308" y="3230923"/>
                  </a:lnTo>
                  <a:lnTo>
                    <a:pt x="800600" y="3229654"/>
                  </a:lnTo>
                  <a:lnTo>
                    <a:pt x="814257" y="3228068"/>
                  </a:lnTo>
                  <a:lnTo>
                    <a:pt x="827279" y="3226165"/>
                  </a:lnTo>
                  <a:lnTo>
                    <a:pt x="839984" y="3223627"/>
                  </a:lnTo>
                  <a:lnTo>
                    <a:pt x="851418" y="3221090"/>
                  </a:lnTo>
                  <a:lnTo>
                    <a:pt x="862534" y="3217918"/>
                  </a:lnTo>
                  <a:lnTo>
                    <a:pt x="872062" y="3214746"/>
                  </a:lnTo>
                  <a:lnTo>
                    <a:pt x="880002" y="3211257"/>
                  </a:lnTo>
                  <a:lnTo>
                    <a:pt x="886990" y="3208085"/>
                  </a:lnTo>
                  <a:lnTo>
                    <a:pt x="893660" y="3204278"/>
                  </a:lnTo>
                  <a:lnTo>
                    <a:pt x="899694" y="3200472"/>
                  </a:lnTo>
                  <a:lnTo>
                    <a:pt x="904776" y="3196666"/>
                  </a:lnTo>
                  <a:lnTo>
                    <a:pt x="909540" y="3192542"/>
                  </a:lnTo>
                  <a:lnTo>
                    <a:pt x="913352" y="3188419"/>
                  </a:lnTo>
                  <a:lnTo>
                    <a:pt x="916528" y="3184295"/>
                  </a:lnTo>
                  <a:lnTo>
                    <a:pt x="919069" y="3179855"/>
                  </a:lnTo>
                  <a:lnTo>
                    <a:pt x="920657" y="3175414"/>
                  </a:lnTo>
                  <a:lnTo>
                    <a:pt x="921609" y="3170973"/>
                  </a:lnTo>
                  <a:lnTo>
                    <a:pt x="921927" y="3166533"/>
                  </a:lnTo>
                  <a:lnTo>
                    <a:pt x="921292" y="3161775"/>
                  </a:lnTo>
                  <a:lnTo>
                    <a:pt x="920021" y="3157651"/>
                  </a:lnTo>
                  <a:lnTo>
                    <a:pt x="917798" y="3153210"/>
                  </a:lnTo>
                  <a:lnTo>
                    <a:pt x="914622" y="3148453"/>
                  </a:lnTo>
                  <a:lnTo>
                    <a:pt x="912716" y="3146549"/>
                  </a:lnTo>
                  <a:lnTo>
                    <a:pt x="910493" y="3144012"/>
                  </a:lnTo>
                  <a:lnTo>
                    <a:pt x="905411" y="3139888"/>
                  </a:lnTo>
                  <a:lnTo>
                    <a:pt x="899059" y="3135765"/>
                  </a:lnTo>
                  <a:lnTo>
                    <a:pt x="892389" y="3132276"/>
                  </a:lnTo>
                  <a:lnTo>
                    <a:pt x="884449" y="3128787"/>
                  </a:lnTo>
                  <a:lnTo>
                    <a:pt x="876191" y="3125615"/>
                  </a:lnTo>
                  <a:lnTo>
                    <a:pt x="867298" y="3122443"/>
                  </a:lnTo>
                  <a:lnTo>
                    <a:pt x="857452" y="3119588"/>
                  </a:lnTo>
                  <a:lnTo>
                    <a:pt x="847606" y="3117051"/>
                  </a:lnTo>
                  <a:lnTo>
                    <a:pt x="836808" y="3114196"/>
                  </a:lnTo>
                  <a:lnTo>
                    <a:pt x="815528" y="3109438"/>
                  </a:lnTo>
                  <a:lnTo>
                    <a:pt x="793613" y="3104997"/>
                  </a:lnTo>
                  <a:lnTo>
                    <a:pt x="771698" y="3101191"/>
                  </a:lnTo>
                  <a:lnTo>
                    <a:pt x="771698" y="3019673"/>
                  </a:lnTo>
                  <a:lnTo>
                    <a:pt x="790754" y="3021893"/>
                  </a:lnTo>
                  <a:lnTo>
                    <a:pt x="797742" y="3023162"/>
                  </a:lnTo>
                  <a:lnTo>
                    <a:pt x="805047" y="3024748"/>
                  </a:lnTo>
                  <a:lnTo>
                    <a:pt x="819974" y="3028554"/>
                  </a:lnTo>
                  <a:lnTo>
                    <a:pt x="834584" y="3033312"/>
                  </a:lnTo>
                  <a:lnTo>
                    <a:pt x="846336" y="3037435"/>
                  </a:lnTo>
                  <a:lnTo>
                    <a:pt x="853006" y="3039973"/>
                  </a:lnTo>
                  <a:lnTo>
                    <a:pt x="855547" y="3041242"/>
                  </a:lnTo>
                  <a:lnTo>
                    <a:pt x="859358" y="3043779"/>
                  </a:lnTo>
                  <a:lnTo>
                    <a:pt x="861264" y="3044731"/>
                  </a:lnTo>
                  <a:lnTo>
                    <a:pt x="863169" y="3046000"/>
                  </a:lnTo>
                  <a:lnTo>
                    <a:pt x="867933" y="3047268"/>
                  </a:lnTo>
                  <a:lnTo>
                    <a:pt x="873650" y="3047903"/>
                  </a:lnTo>
                  <a:lnTo>
                    <a:pt x="879367" y="3048220"/>
                  </a:lnTo>
                  <a:lnTo>
                    <a:pt x="885402" y="3047586"/>
                  </a:lnTo>
                  <a:lnTo>
                    <a:pt x="891436" y="3046634"/>
                  </a:lnTo>
                  <a:lnTo>
                    <a:pt x="897153" y="3045682"/>
                  </a:lnTo>
                  <a:lnTo>
                    <a:pt x="902870" y="3043779"/>
                  </a:lnTo>
                  <a:lnTo>
                    <a:pt x="907952" y="3041559"/>
                  </a:lnTo>
                  <a:lnTo>
                    <a:pt x="912716" y="3039339"/>
                  </a:lnTo>
                  <a:lnTo>
                    <a:pt x="916528" y="3036801"/>
                  </a:lnTo>
                  <a:lnTo>
                    <a:pt x="919386" y="3034263"/>
                  </a:lnTo>
                  <a:lnTo>
                    <a:pt x="920657" y="3032995"/>
                  </a:lnTo>
                  <a:lnTo>
                    <a:pt x="921292" y="3031726"/>
                  </a:lnTo>
                  <a:lnTo>
                    <a:pt x="921609" y="3030140"/>
                  </a:lnTo>
                  <a:lnTo>
                    <a:pt x="921609" y="3029188"/>
                  </a:lnTo>
                  <a:lnTo>
                    <a:pt x="921292" y="3027920"/>
                  </a:lnTo>
                  <a:lnTo>
                    <a:pt x="920974" y="3026651"/>
                  </a:lnTo>
                  <a:lnTo>
                    <a:pt x="919704" y="3025382"/>
                  </a:lnTo>
                  <a:lnTo>
                    <a:pt x="918433" y="3024431"/>
                  </a:lnTo>
                  <a:lnTo>
                    <a:pt x="914304" y="3021576"/>
                  </a:lnTo>
                  <a:lnTo>
                    <a:pt x="909540" y="3018721"/>
                  </a:lnTo>
                  <a:lnTo>
                    <a:pt x="903823" y="3016501"/>
                  </a:lnTo>
                  <a:lnTo>
                    <a:pt x="898424" y="3013963"/>
                  </a:lnTo>
                  <a:lnTo>
                    <a:pt x="885402" y="3009205"/>
                  </a:lnTo>
                  <a:lnTo>
                    <a:pt x="871109" y="3005082"/>
                  </a:lnTo>
                  <a:lnTo>
                    <a:pt x="856182" y="3000958"/>
                  </a:lnTo>
                  <a:lnTo>
                    <a:pt x="840936" y="2997469"/>
                  </a:lnTo>
                  <a:lnTo>
                    <a:pt x="825374" y="2994614"/>
                  </a:lnTo>
                  <a:lnTo>
                    <a:pt x="810764" y="2992711"/>
                  </a:lnTo>
                  <a:lnTo>
                    <a:pt x="791389" y="2990808"/>
                  </a:lnTo>
                  <a:lnTo>
                    <a:pt x="771698" y="2989539"/>
                  </a:lnTo>
                  <a:lnTo>
                    <a:pt x="771698" y="2971459"/>
                  </a:lnTo>
                  <a:lnTo>
                    <a:pt x="771380" y="2970191"/>
                  </a:lnTo>
                  <a:lnTo>
                    <a:pt x="770427" y="2969556"/>
                  </a:lnTo>
                  <a:lnTo>
                    <a:pt x="769474" y="2968288"/>
                  </a:lnTo>
                  <a:lnTo>
                    <a:pt x="767886" y="2967653"/>
                  </a:lnTo>
                  <a:lnTo>
                    <a:pt x="765345" y="2966702"/>
                  </a:lnTo>
                  <a:lnTo>
                    <a:pt x="763440" y="2966384"/>
                  </a:lnTo>
                  <a:lnTo>
                    <a:pt x="760581" y="2966067"/>
                  </a:lnTo>
                  <a:lnTo>
                    <a:pt x="758358" y="2965750"/>
                  </a:lnTo>
                  <a:lnTo>
                    <a:pt x="711352" y="2965750"/>
                  </a:lnTo>
                  <a:close/>
                  <a:moveTo>
                    <a:pt x="3717945" y="2951797"/>
                  </a:moveTo>
                  <a:lnTo>
                    <a:pt x="3711914" y="2955607"/>
                  </a:lnTo>
                  <a:lnTo>
                    <a:pt x="3704931" y="2959100"/>
                  </a:lnTo>
                  <a:lnTo>
                    <a:pt x="3696678" y="2963227"/>
                  </a:lnTo>
                  <a:lnTo>
                    <a:pt x="3688425" y="2966720"/>
                  </a:lnTo>
                  <a:lnTo>
                    <a:pt x="3671285" y="2973387"/>
                  </a:lnTo>
                  <a:lnTo>
                    <a:pt x="3656684" y="2979102"/>
                  </a:lnTo>
                  <a:lnTo>
                    <a:pt x="3656684" y="3080068"/>
                  </a:lnTo>
                  <a:lnTo>
                    <a:pt x="3665254" y="3075623"/>
                  </a:lnTo>
                  <a:lnTo>
                    <a:pt x="3674142" y="3070860"/>
                  </a:lnTo>
                  <a:lnTo>
                    <a:pt x="3682394" y="3066098"/>
                  </a:lnTo>
                  <a:lnTo>
                    <a:pt x="3690647" y="3061018"/>
                  </a:lnTo>
                  <a:lnTo>
                    <a:pt x="3698582" y="3055620"/>
                  </a:lnTo>
                  <a:lnTo>
                    <a:pt x="3705566" y="3050223"/>
                  </a:lnTo>
                  <a:lnTo>
                    <a:pt x="3711914" y="3044825"/>
                  </a:lnTo>
                  <a:lnTo>
                    <a:pt x="3717945" y="3040063"/>
                  </a:lnTo>
                  <a:lnTo>
                    <a:pt x="3717945" y="2951797"/>
                  </a:lnTo>
                  <a:close/>
                  <a:moveTo>
                    <a:pt x="731996" y="2947987"/>
                  </a:moveTo>
                  <a:lnTo>
                    <a:pt x="755499" y="2948304"/>
                  </a:lnTo>
                  <a:lnTo>
                    <a:pt x="779003" y="2948939"/>
                  </a:lnTo>
                  <a:lnTo>
                    <a:pt x="801870" y="2949890"/>
                  </a:lnTo>
                  <a:lnTo>
                    <a:pt x="824103" y="2951476"/>
                  </a:lnTo>
                  <a:lnTo>
                    <a:pt x="846654" y="2953380"/>
                  </a:lnTo>
                  <a:lnTo>
                    <a:pt x="868569" y="2955283"/>
                  </a:lnTo>
                  <a:lnTo>
                    <a:pt x="889848" y="2958137"/>
                  </a:lnTo>
                  <a:lnTo>
                    <a:pt x="910493" y="2960992"/>
                  </a:lnTo>
                  <a:lnTo>
                    <a:pt x="930820" y="2964164"/>
                  </a:lnTo>
                  <a:lnTo>
                    <a:pt x="950512" y="2967970"/>
                  </a:lnTo>
                  <a:lnTo>
                    <a:pt x="969886" y="2971777"/>
                  </a:lnTo>
                  <a:lnTo>
                    <a:pt x="988308" y="2975900"/>
                  </a:lnTo>
                  <a:lnTo>
                    <a:pt x="1006411" y="2980658"/>
                  </a:lnTo>
                  <a:lnTo>
                    <a:pt x="1023880" y="2985416"/>
                  </a:lnTo>
                  <a:lnTo>
                    <a:pt x="1040396" y="2990491"/>
                  </a:lnTo>
                  <a:lnTo>
                    <a:pt x="1056594" y="2995883"/>
                  </a:lnTo>
                  <a:lnTo>
                    <a:pt x="1071521" y="3001593"/>
                  </a:lnTo>
                  <a:lnTo>
                    <a:pt x="1086131" y="3007302"/>
                  </a:lnTo>
                  <a:lnTo>
                    <a:pt x="1099471" y="3013646"/>
                  </a:lnTo>
                  <a:lnTo>
                    <a:pt x="1112493" y="3019990"/>
                  </a:lnTo>
                  <a:lnTo>
                    <a:pt x="1124562" y="3026651"/>
                  </a:lnTo>
                  <a:lnTo>
                    <a:pt x="1135678" y="3033629"/>
                  </a:lnTo>
                  <a:lnTo>
                    <a:pt x="1145842" y="3040925"/>
                  </a:lnTo>
                  <a:lnTo>
                    <a:pt x="1154735" y="3047903"/>
                  </a:lnTo>
                  <a:lnTo>
                    <a:pt x="1162993" y="3055515"/>
                  </a:lnTo>
                  <a:lnTo>
                    <a:pt x="1170298" y="3062811"/>
                  </a:lnTo>
                  <a:lnTo>
                    <a:pt x="1176650" y="3070741"/>
                  </a:lnTo>
                  <a:lnTo>
                    <a:pt x="1178873" y="3074864"/>
                  </a:lnTo>
                  <a:lnTo>
                    <a:pt x="1181732" y="3078670"/>
                  </a:lnTo>
                  <a:lnTo>
                    <a:pt x="1183638" y="3082794"/>
                  </a:lnTo>
                  <a:lnTo>
                    <a:pt x="1185543" y="3086600"/>
                  </a:lnTo>
                  <a:lnTo>
                    <a:pt x="1187131" y="3090406"/>
                  </a:lnTo>
                  <a:lnTo>
                    <a:pt x="1188402" y="3094847"/>
                  </a:lnTo>
                  <a:lnTo>
                    <a:pt x="1189672" y="3098653"/>
                  </a:lnTo>
                  <a:lnTo>
                    <a:pt x="1190307" y="3103094"/>
                  </a:lnTo>
                  <a:lnTo>
                    <a:pt x="1190625" y="3107535"/>
                  </a:lnTo>
                  <a:lnTo>
                    <a:pt x="1190625" y="3111341"/>
                  </a:lnTo>
                  <a:lnTo>
                    <a:pt x="1190625" y="3115782"/>
                  </a:lnTo>
                  <a:lnTo>
                    <a:pt x="1190307" y="3120223"/>
                  </a:lnTo>
                  <a:lnTo>
                    <a:pt x="1189672" y="3124029"/>
                  </a:lnTo>
                  <a:lnTo>
                    <a:pt x="1188402" y="3128470"/>
                  </a:lnTo>
                  <a:lnTo>
                    <a:pt x="1187131" y="3132276"/>
                  </a:lnTo>
                  <a:lnTo>
                    <a:pt x="1185543" y="3136399"/>
                  </a:lnTo>
                  <a:lnTo>
                    <a:pt x="1183638" y="3140523"/>
                  </a:lnTo>
                  <a:lnTo>
                    <a:pt x="1181732" y="3144646"/>
                  </a:lnTo>
                  <a:lnTo>
                    <a:pt x="1178873" y="3148453"/>
                  </a:lnTo>
                  <a:lnTo>
                    <a:pt x="1176650" y="3152259"/>
                  </a:lnTo>
                  <a:lnTo>
                    <a:pt x="1170298" y="3160189"/>
                  </a:lnTo>
                  <a:lnTo>
                    <a:pt x="1162993" y="3167801"/>
                  </a:lnTo>
                  <a:lnTo>
                    <a:pt x="1154735" y="3175414"/>
                  </a:lnTo>
                  <a:lnTo>
                    <a:pt x="1145842" y="3182392"/>
                  </a:lnTo>
                  <a:lnTo>
                    <a:pt x="1135678" y="3189370"/>
                  </a:lnTo>
                  <a:lnTo>
                    <a:pt x="1124562" y="3196031"/>
                  </a:lnTo>
                  <a:lnTo>
                    <a:pt x="1112493" y="3203010"/>
                  </a:lnTo>
                  <a:lnTo>
                    <a:pt x="1099471" y="3209671"/>
                  </a:lnTo>
                  <a:lnTo>
                    <a:pt x="1086131" y="3215380"/>
                  </a:lnTo>
                  <a:lnTo>
                    <a:pt x="1071521" y="3221407"/>
                  </a:lnTo>
                  <a:lnTo>
                    <a:pt x="1056594" y="3227433"/>
                  </a:lnTo>
                  <a:lnTo>
                    <a:pt x="1040396" y="3232509"/>
                  </a:lnTo>
                  <a:lnTo>
                    <a:pt x="1023880" y="3237584"/>
                  </a:lnTo>
                  <a:lnTo>
                    <a:pt x="1006411" y="3242659"/>
                  </a:lnTo>
                  <a:lnTo>
                    <a:pt x="988308" y="3247099"/>
                  </a:lnTo>
                  <a:lnTo>
                    <a:pt x="969886" y="3251223"/>
                  </a:lnTo>
                  <a:lnTo>
                    <a:pt x="950512" y="3255346"/>
                  </a:lnTo>
                  <a:lnTo>
                    <a:pt x="930820" y="3258835"/>
                  </a:lnTo>
                  <a:lnTo>
                    <a:pt x="910493" y="3262325"/>
                  </a:lnTo>
                  <a:lnTo>
                    <a:pt x="889848" y="3265179"/>
                  </a:lnTo>
                  <a:lnTo>
                    <a:pt x="868569" y="3268034"/>
                  </a:lnTo>
                  <a:lnTo>
                    <a:pt x="846654" y="3269937"/>
                  </a:lnTo>
                  <a:lnTo>
                    <a:pt x="824103" y="3271840"/>
                  </a:lnTo>
                  <a:lnTo>
                    <a:pt x="801870" y="3273426"/>
                  </a:lnTo>
                  <a:lnTo>
                    <a:pt x="779003" y="3274061"/>
                  </a:lnTo>
                  <a:lnTo>
                    <a:pt x="755499" y="3275012"/>
                  </a:lnTo>
                  <a:lnTo>
                    <a:pt x="731996" y="3275012"/>
                  </a:lnTo>
                  <a:lnTo>
                    <a:pt x="708176" y="3275012"/>
                  </a:lnTo>
                  <a:lnTo>
                    <a:pt x="684990" y="3274061"/>
                  </a:lnTo>
                  <a:lnTo>
                    <a:pt x="662122" y="3273426"/>
                  </a:lnTo>
                  <a:lnTo>
                    <a:pt x="639572" y="3271840"/>
                  </a:lnTo>
                  <a:lnTo>
                    <a:pt x="617022" y="3269937"/>
                  </a:lnTo>
                  <a:lnTo>
                    <a:pt x="595424" y="3268034"/>
                  </a:lnTo>
                  <a:lnTo>
                    <a:pt x="574144" y="3265179"/>
                  </a:lnTo>
                  <a:lnTo>
                    <a:pt x="553182" y="3262325"/>
                  </a:lnTo>
                  <a:lnTo>
                    <a:pt x="533173" y="3258835"/>
                  </a:lnTo>
                  <a:lnTo>
                    <a:pt x="513481" y="3255346"/>
                  </a:lnTo>
                  <a:lnTo>
                    <a:pt x="494107" y="3251223"/>
                  </a:lnTo>
                  <a:lnTo>
                    <a:pt x="475368" y="3247099"/>
                  </a:lnTo>
                  <a:lnTo>
                    <a:pt x="457264" y="3242659"/>
                  </a:lnTo>
                  <a:lnTo>
                    <a:pt x="439795" y="3237584"/>
                  </a:lnTo>
                  <a:lnTo>
                    <a:pt x="423280" y="3232509"/>
                  </a:lnTo>
                  <a:lnTo>
                    <a:pt x="407082" y="3227433"/>
                  </a:lnTo>
                  <a:lnTo>
                    <a:pt x="392154" y="3221407"/>
                  </a:lnTo>
                  <a:lnTo>
                    <a:pt x="377544" y="3215380"/>
                  </a:lnTo>
                  <a:lnTo>
                    <a:pt x="364204" y="3209671"/>
                  </a:lnTo>
                  <a:lnTo>
                    <a:pt x="351182" y="3203010"/>
                  </a:lnTo>
                  <a:lnTo>
                    <a:pt x="339431" y="3196031"/>
                  </a:lnTo>
                  <a:lnTo>
                    <a:pt x="328314" y="3189370"/>
                  </a:lnTo>
                  <a:lnTo>
                    <a:pt x="318151" y="3182392"/>
                  </a:lnTo>
                  <a:lnTo>
                    <a:pt x="308940" y="3175414"/>
                  </a:lnTo>
                  <a:lnTo>
                    <a:pt x="300682" y="3167801"/>
                  </a:lnTo>
                  <a:lnTo>
                    <a:pt x="293695" y="3160189"/>
                  </a:lnTo>
                  <a:lnTo>
                    <a:pt x="287343" y="3152259"/>
                  </a:lnTo>
                  <a:lnTo>
                    <a:pt x="284484" y="3148453"/>
                  </a:lnTo>
                  <a:lnTo>
                    <a:pt x="282261" y="3144646"/>
                  </a:lnTo>
                  <a:lnTo>
                    <a:pt x="280038" y="3140523"/>
                  </a:lnTo>
                  <a:lnTo>
                    <a:pt x="278132" y="3136399"/>
                  </a:lnTo>
                  <a:lnTo>
                    <a:pt x="276544" y="3132276"/>
                  </a:lnTo>
                  <a:lnTo>
                    <a:pt x="275274" y="3128470"/>
                  </a:lnTo>
                  <a:lnTo>
                    <a:pt x="274321" y="3124029"/>
                  </a:lnTo>
                  <a:lnTo>
                    <a:pt x="273368" y="3120223"/>
                  </a:lnTo>
                  <a:lnTo>
                    <a:pt x="273050" y="3115782"/>
                  </a:lnTo>
                  <a:lnTo>
                    <a:pt x="273050" y="3111341"/>
                  </a:lnTo>
                  <a:lnTo>
                    <a:pt x="273050" y="3107535"/>
                  </a:lnTo>
                  <a:lnTo>
                    <a:pt x="273368" y="3103094"/>
                  </a:lnTo>
                  <a:lnTo>
                    <a:pt x="274321" y="3098653"/>
                  </a:lnTo>
                  <a:lnTo>
                    <a:pt x="275274" y="3094847"/>
                  </a:lnTo>
                  <a:lnTo>
                    <a:pt x="276544" y="3090406"/>
                  </a:lnTo>
                  <a:lnTo>
                    <a:pt x="278132" y="3086600"/>
                  </a:lnTo>
                  <a:lnTo>
                    <a:pt x="280038" y="3082794"/>
                  </a:lnTo>
                  <a:lnTo>
                    <a:pt x="282261" y="3078670"/>
                  </a:lnTo>
                  <a:lnTo>
                    <a:pt x="284484" y="3074864"/>
                  </a:lnTo>
                  <a:lnTo>
                    <a:pt x="287343" y="3070741"/>
                  </a:lnTo>
                  <a:lnTo>
                    <a:pt x="293695" y="3062811"/>
                  </a:lnTo>
                  <a:lnTo>
                    <a:pt x="300682" y="3055515"/>
                  </a:lnTo>
                  <a:lnTo>
                    <a:pt x="308940" y="3047903"/>
                  </a:lnTo>
                  <a:lnTo>
                    <a:pt x="318151" y="3040925"/>
                  </a:lnTo>
                  <a:lnTo>
                    <a:pt x="328314" y="3033629"/>
                  </a:lnTo>
                  <a:lnTo>
                    <a:pt x="339431" y="3026651"/>
                  </a:lnTo>
                  <a:lnTo>
                    <a:pt x="351182" y="3019990"/>
                  </a:lnTo>
                  <a:lnTo>
                    <a:pt x="364204" y="3013646"/>
                  </a:lnTo>
                  <a:lnTo>
                    <a:pt x="377544" y="3007302"/>
                  </a:lnTo>
                  <a:lnTo>
                    <a:pt x="392154" y="3001593"/>
                  </a:lnTo>
                  <a:lnTo>
                    <a:pt x="407082" y="2995883"/>
                  </a:lnTo>
                  <a:lnTo>
                    <a:pt x="423280" y="2990491"/>
                  </a:lnTo>
                  <a:lnTo>
                    <a:pt x="439795" y="2985416"/>
                  </a:lnTo>
                  <a:lnTo>
                    <a:pt x="457264" y="2980658"/>
                  </a:lnTo>
                  <a:lnTo>
                    <a:pt x="475368" y="2975900"/>
                  </a:lnTo>
                  <a:lnTo>
                    <a:pt x="494107" y="2971777"/>
                  </a:lnTo>
                  <a:lnTo>
                    <a:pt x="513481" y="2967970"/>
                  </a:lnTo>
                  <a:lnTo>
                    <a:pt x="533173" y="2964164"/>
                  </a:lnTo>
                  <a:lnTo>
                    <a:pt x="553182" y="2960992"/>
                  </a:lnTo>
                  <a:lnTo>
                    <a:pt x="574144" y="2958137"/>
                  </a:lnTo>
                  <a:lnTo>
                    <a:pt x="595424" y="2955283"/>
                  </a:lnTo>
                  <a:lnTo>
                    <a:pt x="617022" y="2953380"/>
                  </a:lnTo>
                  <a:lnTo>
                    <a:pt x="639572" y="2951476"/>
                  </a:lnTo>
                  <a:lnTo>
                    <a:pt x="662122" y="2949890"/>
                  </a:lnTo>
                  <a:lnTo>
                    <a:pt x="684990" y="2948939"/>
                  </a:lnTo>
                  <a:lnTo>
                    <a:pt x="708176" y="2948304"/>
                  </a:lnTo>
                  <a:lnTo>
                    <a:pt x="731996" y="2947987"/>
                  </a:lnTo>
                  <a:close/>
                  <a:moveTo>
                    <a:pt x="2665715" y="2911157"/>
                  </a:moveTo>
                  <a:lnTo>
                    <a:pt x="2665715" y="3029585"/>
                  </a:lnTo>
                  <a:lnTo>
                    <a:pt x="2668254" y="3032125"/>
                  </a:lnTo>
                  <a:lnTo>
                    <a:pt x="2671429" y="3035300"/>
                  </a:lnTo>
                  <a:lnTo>
                    <a:pt x="2678729" y="3041650"/>
                  </a:lnTo>
                  <a:lnTo>
                    <a:pt x="2687934" y="3048635"/>
                  </a:lnTo>
                  <a:lnTo>
                    <a:pt x="2698726" y="3055938"/>
                  </a:lnTo>
                  <a:lnTo>
                    <a:pt x="2710153" y="3063240"/>
                  </a:lnTo>
                  <a:lnTo>
                    <a:pt x="2722215" y="3070225"/>
                  </a:lnTo>
                  <a:lnTo>
                    <a:pt x="2734594" y="3076258"/>
                  </a:lnTo>
                  <a:lnTo>
                    <a:pt x="2746656" y="3082290"/>
                  </a:lnTo>
                  <a:lnTo>
                    <a:pt x="2746656" y="2963227"/>
                  </a:lnTo>
                  <a:lnTo>
                    <a:pt x="2734594" y="2957195"/>
                  </a:lnTo>
                  <a:lnTo>
                    <a:pt x="2723167" y="2951480"/>
                  </a:lnTo>
                  <a:lnTo>
                    <a:pt x="2712058" y="2945130"/>
                  </a:lnTo>
                  <a:lnTo>
                    <a:pt x="2701583" y="2938462"/>
                  </a:lnTo>
                  <a:lnTo>
                    <a:pt x="2691743" y="2932112"/>
                  </a:lnTo>
                  <a:lnTo>
                    <a:pt x="2682538" y="2925445"/>
                  </a:lnTo>
                  <a:lnTo>
                    <a:pt x="2673650" y="2918142"/>
                  </a:lnTo>
                  <a:lnTo>
                    <a:pt x="2665715" y="2911157"/>
                  </a:lnTo>
                  <a:close/>
                  <a:moveTo>
                    <a:pt x="1404938" y="2890837"/>
                  </a:moveTo>
                  <a:lnTo>
                    <a:pt x="1408115" y="2896532"/>
                  </a:lnTo>
                  <a:lnTo>
                    <a:pt x="1411928" y="2901593"/>
                  </a:lnTo>
                  <a:lnTo>
                    <a:pt x="1415740" y="2906655"/>
                  </a:lnTo>
                  <a:lnTo>
                    <a:pt x="1419552" y="2911716"/>
                  </a:lnTo>
                  <a:lnTo>
                    <a:pt x="1424000" y="2916778"/>
                  </a:lnTo>
                  <a:lnTo>
                    <a:pt x="1428447" y="2922156"/>
                  </a:lnTo>
                  <a:lnTo>
                    <a:pt x="1438296" y="2931963"/>
                  </a:lnTo>
                  <a:lnTo>
                    <a:pt x="1448780" y="2941453"/>
                  </a:lnTo>
                  <a:lnTo>
                    <a:pt x="1460852" y="2950311"/>
                  </a:lnTo>
                  <a:lnTo>
                    <a:pt x="1472924" y="2958852"/>
                  </a:lnTo>
                  <a:lnTo>
                    <a:pt x="1486267" y="2967394"/>
                  </a:lnTo>
                  <a:lnTo>
                    <a:pt x="1500563" y="2975619"/>
                  </a:lnTo>
                  <a:lnTo>
                    <a:pt x="1515494" y="2983211"/>
                  </a:lnTo>
                  <a:lnTo>
                    <a:pt x="1531061" y="2990487"/>
                  </a:lnTo>
                  <a:lnTo>
                    <a:pt x="1547263" y="2997763"/>
                  </a:lnTo>
                  <a:lnTo>
                    <a:pt x="1564101" y="3004723"/>
                  </a:lnTo>
                  <a:lnTo>
                    <a:pt x="1581574" y="3010734"/>
                  </a:lnTo>
                  <a:lnTo>
                    <a:pt x="1599682" y="3017061"/>
                  </a:lnTo>
                  <a:lnTo>
                    <a:pt x="1618108" y="3022755"/>
                  </a:lnTo>
                  <a:lnTo>
                    <a:pt x="1637170" y="3028133"/>
                  </a:lnTo>
                  <a:lnTo>
                    <a:pt x="1656866" y="3033195"/>
                  </a:lnTo>
                  <a:lnTo>
                    <a:pt x="1676881" y="3037940"/>
                  </a:lnTo>
                  <a:lnTo>
                    <a:pt x="1697213" y="3042369"/>
                  </a:lnTo>
                  <a:lnTo>
                    <a:pt x="1718180" y="3046481"/>
                  </a:lnTo>
                  <a:lnTo>
                    <a:pt x="1738830" y="3050277"/>
                  </a:lnTo>
                  <a:lnTo>
                    <a:pt x="1760116" y="3053757"/>
                  </a:lnTo>
                  <a:lnTo>
                    <a:pt x="1782036" y="3056604"/>
                  </a:lnTo>
                  <a:lnTo>
                    <a:pt x="1803639" y="3059135"/>
                  </a:lnTo>
                  <a:lnTo>
                    <a:pt x="1825877" y="3061666"/>
                  </a:lnTo>
                  <a:lnTo>
                    <a:pt x="1847798" y="3063564"/>
                  </a:lnTo>
                  <a:lnTo>
                    <a:pt x="1870036" y="3065146"/>
                  </a:lnTo>
                  <a:lnTo>
                    <a:pt x="1891957" y="3066411"/>
                  </a:lnTo>
                  <a:lnTo>
                    <a:pt x="1914513" y="3067360"/>
                  </a:lnTo>
                  <a:lnTo>
                    <a:pt x="1936751" y="3067993"/>
                  </a:lnTo>
                  <a:lnTo>
                    <a:pt x="1959307" y="3067993"/>
                  </a:lnTo>
                  <a:lnTo>
                    <a:pt x="1978051" y="3067993"/>
                  </a:lnTo>
                  <a:lnTo>
                    <a:pt x="1996794" y="3067360"/>
                  </a:lnTo>
                  <a:lnTo>
                    <a:pt x="2015538" y="3067044"/>
                  </a:lnTo>
                  <a:lnTo>
                    <a:pt x="2034599" y="3065779"/>
                  </a:lnTo>
                  <a:lnTo>
                    <a:pt x="2053025" y="3064830"/>
                  </a:lnTo>
                  <a:lnTo>
                    <a:pt x="2071769" y="3063564"/>
                  </a:lnTo>
                  <a:lnTo>
                    <a:pt x="2090513" y="3061982"/>
                  </a:lnTo>
                  <a:lnTo>
                    <a:pt x="2108621" y="3060084"/>
                  </a:lnTo>
                  <a:lnTo>
                    <a:pt x="2127365" y="3058186"/>
                  </a:lnTo>
                  <a:lnTo>
                    <a:pt x="2145473" y="3055655"/>
                  </a:lnTo>
                  <a:lnTo>
                    <a:pt x="2163581" y="3052808"/>
                  </a:lnTo>
                  <a:lnTo>
                    <a:pt x="2181372" y="3050277"/>
                  </a:lnTo>
                  <a:lnTo>
                    <a:pt x="2199163" y="3047114"/>
                  </a:lnTo>
                  <a:lnTo>
                    <a:pt x="2216318" y="3043950"/>
                  </a:lnTo>
                  <a:lnTo>
                    <a:pt x="2233473" y="3040471"/>
                  </a:lnTo>
                  <a:lnTo>
                    <a:pt x="2250311" y="3036358"/>
                  </a:lnTo>
                  <a:lnTo>
                    <a:pt x="2266830" y="3032562"/>
                  </a:lnTo>
                  <a:lnTo>
                    <a:pt x="2283668" y="3028133"/>
                  </a:lnTo>
                  <a:lnTo>
                    <a:pt x="2299235" y="3023704"/>
                  </a:lnTo>
                  <a:lnTo>
                    <a:pt x="2315119" y="3018642"/>
                  </a:lnTo>
                  <a:lnTo>
                    <a:pt x="2330051" y="3013897"/>
                  </a:lnTo>
                  <a:lnTo>
                    <a:pt x="2344982" y="3008519"/>
                  </a:lnTo>
                  <a:lnTo>
                    <a:pt x="2359278" y="3003141"/>
                  </a:lnTo>
                  <a:lnTo>
                    <a:pt x="2373574" y="2997447"/>
                  </a:lnTo>
                  <a:lnTo>
                    <a:pt x="2386917" y="2991753"/>
                  </a:lnTo>
                  <a:lnTo>
                    <a:pt x="2399942" y="2985426"/>
                  </a:lnTo>
                  <a:lnTo>
                    <a:pt x="2412650" y="2979099"/>
                  </a:lnTo>
                  <a:lnTo>
                    <a:pt x="2424722" y="2972455"/>
                  </a:lnTo>
                  <a:lnTo>
                    <a:pt x="2436159" y="2965179"/>
                  </a:lnTo>
                  <a:lnTo>
                    <a:pt x="2446961" y="2958220"/>
                  </a:lnTo>
                  <a:lnTo>
                    <a:pt x="2457444" y="2950627"/>
                  </a:lnTo>
                  <a:lnTo>
                    <a:pt x="2466975" y="2943351"/>
                  </a:lnTo>
                  <a:lnTo>
                    <a:pt x="2466975" y="3039838"/>
                  </a:lnTo>
                  <a:lnTo>
                    <a:pt x="2466657" y="3040471"/>
                  </a:lnTo>
                  <a:lnTo>
                    <a:pt x="2466340" y="3048063"/>
                  </a:lnTo>
                  <a:lnTo>
                    <a:pt x="2466022" y="3052808"/>
                  </a:lnTo>
                  <a:lnTo>
                    <a:pt x="2464751" y="3058186"/>
                  </a:lnTo>
                  <a:lnTo>
                    <a:pt x="2463480" y="3062615"/>
                  </a:lnTo>
                  <a:lnTo>
                    <a:pt x="2461892" y="3067993"/>
                  </a:lnTo>
                  <a:lnTo>
                    <a:pt x="2459986" y="3072422"/>
                  </a:lnTo>
                  <a:lnTo>
                    <a:pt x="2457444" y="3077167"/>
                  </a:lnTo>
                  <a:lnTo>
                    <a:pt x="2455220" y="3081912"/>
                  </a:lnTo>
                  <a:lnTo>
                    <a:pt x="2452361" y="3086658"/>
                  </a:lnTo>
                  <a:lnTo>
                    <a:pt x="2449184" y="3091403"/>
                  </a:lnTo>
                  <a:lnTo>
                    <a:pt x="2445690" y="3096148"/>
                  </a:lnTo>
                  <a:lnTo>
                    <a:pt x="2441878" y="3100893"/>
                  </a:lnTo>
                  <a:lnTo>
                    <a:pt x="2437748" y="3105322"/>
                  </a:lnTo>
                  <a:lnTo>
                    <a:pt x="2429170" y="3114180"/>
                  </a:lnTo>
                  <a:lnTo>
                    <a:pt x="2419322" y="3123038"/>
                  </a:lnTo>
                  <a:lnTo>
                    <a:pt x="2408202" y="3131579"/>
                  </a:lnTo>
                  <a:lnTo>
                    <a:pt x="2396130" y="3139804"/>
                  </a:lnTo>
                  <a:lnTo>
                    <a:pt x="2383423" y="3147713"/>
                  </a:lnTo>
                  <a:lnTo>
                    <a:pt x="2369127" y="3155622"/>
                  </a:lnTo>
                  <a:lnTo>
                    <a:pt x="2354195" y="3162898"/>
                  </a:lnTo>
                  <a:lnTo>
                    <a:pt x="2338311" y="3170490"/>
                  </a:lnTo>
                  <a:lnTo>
                    <a:pt x="2321791" y="3177134"/>
                  </a:lnTo>
                  <a:lnTo>
                    <a:pt x="2304636" y="3183777"/>
                  </a:lnTo>
                  <a:lnTo>
                    <a:pt x="2285892" y="3190104"/>
                  </a:lnTo>
                  <a:lnTo>
                    <a:pt x="2266830" y="3196431"/>
                  </a:lnTo>
                  <a:lnTo>
                    <a:pt x="2247134" y="3201809"/>
                  </a:lnTo>
                  <a:lnTo>
                    <a:pt x="2226802" y="3207503"/>
                  </a:lnTo>
                  <a:lnTo>
                    <a:pt x="2205516" y="3212248"/>
                  </a:lnTo>
                  <a:lnTo>
                    <a:pt x="2183278" y="3216677"/>
                  </a:lnTo>
                  <a:lnTo>
                    <a:pt x="2160722" y="3221106"/>
                  </a:lnTo>
                  <a:lnTo>
                    <a:pt x="2137848" y="3224586"/>
                  </a:lnTo>
                  <a:lnTo>
                    <a:pt x="2114340" y="3228382"/>
                  </a:lnTo>
                  <a:lnTo>
                    <a:pt x="2089877" y="3231229"/>
                  </a:lnTo>
                  <a:lnTo>
                    <a:pt x="2065415" y="3233760"/>
                  </a:lnTo>
                  <a:lnTo>
                    <a:pt x="2040000" y="3235975"/>
                  </a:lnTo>
                  <a:lnTo>
                    <a:pt x="2014267" y="3237556"/>
                  </a:lnTo>
                  <a:lnTo>
                    <a:pt x="1988217" y="3238822"/>
                  </a:lnTo>
                  <a:lnTo>
                    <a:pt x="1962166" y="3239771"/>
                  </a:lnTo>
                  <a:lnTo>
                    <a:pt x="1935480" y="3240087"/>
                  </a:lnTo>
                  <a:lnTo>
                    <a:pt x="1908159" y="3239771"/>
                  </a:lnTo>
                  <a:lnTo>
                    <a:pt x="1881155" y="3238822"/>
                  </a:lnTo>
                  <a:lnTo>
                    <a:pt x="1854469" y="3237556"/>
                  </a:lnTo>
                  <a:lnTo>
                    <a:pt x="1828419" y="3235658"/>
                  </a:lnTo>
                  <a:lnTo>
                    <a:pt x="1803004" y="3233760"/>
                  </a:lnTo>
                  <a:lnTo>
                    <a:pt x="1777588" y="3230913"/>
                  </a:lnTo>
                  <a:lnTo>
                    <a:pt x="1752809" y="3227750"/>
                  </a:lnTo>
                  <a:lnTo>
                    <a:pt x="1728664" y="3224270"/>
                  </a:lnTo>
                  <a:lnTo>
                    <a:pt x="1705155" y="3220474"/>
                  </a:lnTo>
                  <a:lnTo>
                    <a:pt x="1682282" y="3215728"/>
                  </a:lnTo>
                  <a:lnTo>
                    <a:pt x="1660043" y="3210983"/>
                  </a:lnTo>
                  <a:lnTo>
                    <a:pt x="1638440" y="3205921"/>
                  </a:lnTo>
                  <a:lnTo>
                    <a:pt x="1617791" y="3200227"/>
                  </a:lnTo>
                  <a:lnTo>
                    <a:pt x="1597776" y="3194533"/>
                  </a:lnTo>
                  <a:lnTo>
                    <a:pt x="1578397" y="3188206"/>
                  </a:lnTo>
                  <a:lnTo>
                    <a:pt x="1559653" y="3181563"/>
                  </a:lnTo>
                  <a:lnTo>
                    <a:pt x="1542498" y="3174287"/>
                  </a:lnTo>
                  <a:lnTo>
                    <a:pt x="1525343" y="3167327"/>
                  </a:lnTo>
                  <a:lnTo>
                    <a:pt x="1509776" y="3159734"/>
                  </a:lnTo>
                  <a:lnTo>
                    <a:pt x="1495162" y="3151826"/>
                  </a:lnTo>
                  <a:lnTo>
                    <a:pt x="1481184" y="3143601"/>
                  </a:lnTo>
                  <a:lnTo>
                    <a:pt x="1468159" y="3135376"/>
                  </a:lnTo>
                  <a:lnTo>
                    <a:pt x="1456404" y="3126834"/>
                  </a:lnTo>
                  <a:lnTo>
                    <a:pt x="1445603" y="3117660"/>
                  </a:lnTo>
                  <a:lnTo>
                    <a:pt x="1440837" y="3113547"/>
                  </a:lnTo>
                  <a:lnTo>
                    <a:pt x="1436390" y="3108802"/>
                  </a:lnTo>
                  <a:lnTo>
                    <a:pt x="1431942" y="3104373"/>
                  </a:lnTo>
                  <a:lnTo>
                    <a:pt x="1428130" y="3099628"/>
                  </a:lnTo>
                  <a:lnTo>
                    <a:pt x="1424318" y="3094883"/>
                  </a:lnTo>
                  <a:lnTo>
                    <a:pt x="1420823" y="3090138"/>
                  </a:lnTo>
                  <a:lnTo>
                    <a:pt x="1417646" y="3085392"/>
                  </a:lnTo>
                  <a:lnTo>
                    <a:pt x="1415105" y="3080331"/>
                  </a:lnTo>
                  <a:lnTo>
                    <a:pt x="1412563" y="3075585"/>
                  </a:lnTo>
                  <a:lnTo>
                    <a:pt x="1410339" y="3070524"/>
                  </a:lnTo>
                  <a:lnTo>
                    <a:pt x="1408115" y="3065779"/>
                  </a:lnTo>
                  <a:lnTo>
                    <a:pt x="1407162" y="3060717"/>
                  </a:lnTo>
                  <a:lnTo>
                    <a:pt x="1405892" y="3055655"/>
                  </a:lnTo>
                  <a:lnTo>
                    <a:pt x="1404621" y="3050594"/>
                  </a:lnTo>
                  <a:lnTo>
                    <a:pt x="1404303" y="3045532"/>
                  </a:lnTo>
                  <a:lnTo>
                    <a:pt x="1404303" y="3040471"/>
                  </a:lnTo>
                  <a:lnTo>
                    <a:pt x="1403350" y="3040471"/>
                  </a:lnTo>
                  <a:lnTo>
                    <a:pt x="1403350" y="2909186"/>
                  </a:lnTo>
                  <a:lnTo>
                    <a:pt x="1403350" y="2905389"/>
                  </a:lnTo>
                  <a:lnTo>
                    <a:pt x="1403985" y="2898113"/>
                  </a:lnTo>
                  <a:lnTo>
                    <a:pt x="1404938" y="2890837"/>
                  </a:lnTo>
                  <a:close/>
                  <a:moveTo>
                    <a:pt x="2609850" y="2805112"/>
                  </a:moveTo>
                  <a:lnTo>
                    <a:pt x="2613342" y="2810827"/>
                  </a:lnTo>
                  <a:lnTo>
                    <a:pt x="2617468" y="2816860"/>
                  </a:lnTo>
                  <a:lnTo>
                    <a:pt x="2621594" y="2822257"/>
                  </a:lnTo>
                  <a:lnTo>
                    <a:pt x="2626038" y="2828290"/>
                  </a:lnTo>
                  <a:lnTo>
                    <a:pt x="2631117" y="2833687"/>
                  </a:lnTo>
                  <a:lnTo>
                    <a:pt x="2635878" y="2839402"/>
                  </a:lnTo>
                  <a:lnTo>
                    <a:pt x="2641274" y="2844800"/>
                  </a:lnTo>
                  <a:lnTo>
                    <a:pt x="2646988" y="2850515"/>
                  </a:lnTo>
                  <a:lnTo>
                    <a:pt x="2658732" y="2860675"/>
                  </a:lnTo>
                  <a:lnTo>
                    <a:pt x="2671746" y="2870835"/>
                  </a:lnTo>
                  <a:lnTo>
                    <a:pt x="2685712" y="2880677"/>
                  </a:lnTo>
                  <a:lnTo>
                    <a:pt x="2700631" y="2889885"/>
                  </a:lnTo>
                  <a:lnTo>
                    <a:pt x="2715867" y="2898775"/>
                  </a:lnTo>
                  <a:lnTo>
                    <a:pt x="2732372" y="2907665"/>
                  </a:lnTo>
                  <a:lnTo>
                    <a:pt x="2749830" y="2915920"/>
                  </a:lnTo>
                  <a:lnTo>
                    <a:pt x="2767923" y="2923857"/>
                  </a:lnTo>
                  <a:lnTo>
                    <a:pt x="2786650" y="2931160"/>
                  </a:lnTo>
                  <a:lnTo>
                    <a:pt x="2805695" y="2938780"/>
                  </a:lnTo>
                  <a:lnTo>
                    <a:pt x="2826009" y="2945447"/>
                  </a:lnTo>
                  <a:lnTo>
                    <a:pt x="2846959" y="2951797"/>
                  </a:lnTo>
                  <a:lnTo>
                    <a:pt x="2867591" y="2957512"/>
                  </a:lnTo>
                  <a:lnTo>
                    <a:pt x="2889492" y="2963545"/>
                  </a:lnTo>
                  <a:lnTo>
                    <a:pt x="2912029" y="2968625"/>
                  </a:lnTo>
                  <a:lnTo>
                    <a:pt x="2934248" y="2973705"/>
                  </a:lnTo>
                  <a:lnTo>
                    <a:pt x="2957102" y="2978150"/>
                  </a:lnTo>
                  <a:lnTo>
                    <a:pt x="2980908" y="2982595"/>
                  </a:lnTo>
                  <a:lnTo>
                    <a:pt x="3004396" y="2986087"/>
                  </a:lnTo>
                  <a:lnTo>
                    <a:pt x="3028203" y="2989580"/>
                  </a:lnTo>
                  <a:lnTo>
                    <a:pt x="3052644" y="2992437"/>
                  </a:lnTo>
                  <a:lnTo>
                    <a:pt x="3077084" y="2994977"/>
                  </a:lnTo>
                  <a:lnTo>
                    <a:pt x="3101525" y="2997200"/>
                  </a:lnTo>
                  <a:lnTo>
                    <a:pt x="3125966" y="2999105"/>
                  </a:lnTo>
                  <a:lnTo>
                    <a:pt x="3150725" y="3000375"/>
                  </a:lnTo>
                  <a:lnTo>
                    <a:pt x="3175800" y="3001327"/>
                  </a:lnTo>
                  <a:lnTo>
                    <a:pt x="3200559" y="3001962"/>
                  </a:lnTo>
                  <a:lnTo>
                    <a:pt x="3225317" y="3002280"/>
                  </a:lnTo>
                  <a:lnTo>
                    <a:pt x="3246266" y="3002280"/>
                  </a:lnTo>
                  <a:lnTo>
                    <a:pt x="3267216" y="3001962"/>
                  </a:lnTo>
                  <a:lnTo>
                    <a:pt x="3288165" y="3001010"/>
                  </a:lnTo>
                  <a:lnTo>
                    <a:pt x="3308797" y="2999740"/>
                  </a:lnTo>
                  <a:lnTo>
                    <a:pt x="3329429" y="2998787"/>
                  </a:lnTo>
                  <a:lnTo>
                    <a:pt x="3350378" y="2997200"/>
                  </a:lnTo>
                  <a:lnTo>
                    <a:pt x="3371010" y="2995612"/>
                  </a:lnTo>
                  <a:lnTo>
                    <a:pt x="3391325" y="2993707"/>
                  </a:lnTo>
                  <a:lnTo>
                    <a:pt x="3411957" y="2991167"/>
                  </a:lnTo>
                  <a:lnTo>
                    <a:pt x="3431954" y="2988310"/>
                  </a:lnTo>
                  <a:lnTo>
                    <a:pt x="3451951" y="2985770"/>
                  </a:lnTo>
                  <a:lnTo>
                    <a:pt x="3471948" y="2982595"/>
                  </a:lnTo>
                  <a:lnTo>
                    <a:pt x="3491628" y="2979102"/>
                  </a:lnTo>
                  <a:lnTo>
                    <a:pt x="3510990" y="2975292"/>
                  </a:lnTo>
                  <a:lnTo>
                    <a:pt x="3530035" y="2971482"/>
                  </a:lnTo>
                  <a:lnTo>
                    <a:pt x="3548763" y="2967037"/>
                  </a:lnTo>
                  <a:lnTo>
                    <a:pt x="3567173" y="2962275"/>
                  </a:lnTo>
                  <a:lnTo>
                    <a:pt x="3585265" y="2957512"/>
                  </a:lnTo>
                  <a:lnTo>
                    <a:pt x="3603041" y="2953067"/>
                  </a:lnTo>
                  <a:lnTo>
                    <a:pt x="3620498" y="2947352"/>
                  </a:lnTo>
                  <a:lnTo>
                    <a:pt x="3637004" y="2941955"/>
                  </a:lnTo>
                  <a:lnTo>
                    <a:pt x="3653510" y="2935922"/>
                  </a:lnTo>
                  <a:lnTo>
                    <a:pt x="3669698" y="2929890"/>
                  </a:lnTo>
                  <a:lnTo>
                    <a:pt x="3685251" y="2923857"/>
                  </a:lnTo>
                  <a:lnTo>
                    <a:pt x="3700170" y="2916872"/>
                  </a:lnTo>
                  <a:lnTo>
                    <a:pt x="3714770" y="2909887"/>
                  </a:lnTo>
                  <a:lnTo>
                    <a:pt x="3728419" y="2902902"/>
                  </a:lnTo>
                  <a:lnTo>
                    <a:pt x="3741751" y="2895282"/>
                  </a:lnTo>
                  <a:lnTo>
                    <a:pt x="3754765" y="2887980"/>
                  </a:lnTo>
                  <a:lnTo>
                    <a:pt x="3767144" y="2880042"/>
                  </a:lnTo>
                  <a:lnTo>
                    <a:pt x="3778571" y="2871787"/>
                  </a:lnTo>
                  <a:lnTo>
                    <a:pt x="3789363" y="2863532"/>
                  </a:lnTo>
                  <a:lnTo>
                    <a:pt x="3789363" y="2971165"/>
                  </a:lnTo>
                  <a:lnTo>
                    <a:pt x="3788728" y="2971482"/>
                  </a:lnTo>
                  <a:lnTo>
                    <a:pt x="3788728" y="2975927"/>
                  </a:lnTo>
                  <a:lnTo>
                    <a:pt x="3788411" y="2980055"/>
                  </a:lnTo>
                  <a:lnTo>
                    <a:pt x="3787776" y="2985770"/>
                  </a:lnTo>
                  <a:lnTo>
                    <a:pt x="3786506" y="2991167"/>
                  </a:lnTo>
                  <a:lnTo>
                    <a:pt x="3785237" y="2996247"/>
                  </a:lnTo>
                  <a:lnTo>
                    <a:pt x="3783332" y="3001962"/>
                  </a:lnTo>
                  <a:lnTo>
                    <a:pt x="3781428" y="3007360"/>
                  </a:lnTo>
                  <a:lnTo>
                    <a:pt x="3778571" y="3012758"/>
                  </a:lnTo>
                  <a:lnTo>
                    <a:pt x="3775714" y="3018155"/>
                  </a:lnTo>
                  <a:lnTo>
                    <a:pt x="3772540" y="3023235"/>
                  </a:lnTo>
                  <a:lnTo>
                    <a:pt x="3769048" y="3028633"/>
                  </a:lnTo>
                  <a:lnTo>
                    <a:pt x="3765557" y="3033713"/>
                  </a:lnTo>
                  <a:lnTo>
                    <a:pt x="3761113" y="3038793"/>
                  </a:lnTo>
                  <a:lnTo>
                    <a:pt x="3756987" y="3043555"/>
                  </a:lnTo>
                  <a:lnTo>
                    <a:pt x="3752226" y="3048635"/>
                  </a:lnTo>
                  <a:lnTo>
                    <a:pt x="3747147" y="3054033"/>
                  </a:lnTo>
                  <a:lnTo>
                    <a:pt x="3741433" y="3058795"/>
                  </a:lnTo>
                  <a:lnTo>
                    <a:pt x="3736037" y="3063240"/>
                  </a:lnTo>
                  <a:lnTo>
                    <a:pt x="3723658" y="3072765"/>
                  </a:lnTo>
                  <a:lnTo>
                    <a:pt x="3710327" y="3082290"/>
                  </a:lnTo>
                  <a:lnTo>
                    <a:pt x="3696043" y="3090863"/>
                  </a:lnTo>
                  <a:lnTo>
                    <a:pt x="3680490" y="3099753"/>
                  </a:lnTo>
                  <a:lnTo>
                    <a:pt x="3663667" y="3108325"/>
                  </a:lnTo>
                  <a:lnTo>
                    <a:pt x="3646526" y="3116263"/>
                  </a:lnTo>
                  <a:lnTo>
                    <a:pt x="3627799" y="3124200"/>
                  </a:lnTo>
                  <a:lnTo>
                    <a:pt x="3608754" y="3131503"/>
                  </a:lnTo>
                  <a:lnTo>
                    <a:pt x="3588122" y="3138170"/>
                  </a:lnTo>
                  <a:lnTo>
                    <a:pt x="3566855" y="3145155"/>
                  </a:lnTo>
                  <a:lnTo>
                    <a:pt x="3544636" y="3151188"/>
                  </a:lnTo>
                  <a:lnTo>
                    <a:pt x="3522417" y="3157538"/>
                  </a:lnTo>
                  <a:lnTo>
                    <a:pt x="3498611" y="3163253"/>
                  </a:lnTo>
                  <a:lnTo>
                    <a:pt x="3474170" y="3168333"/>
                  </a:lnTo>
                  <a:lnTo>
                    <a:pt x="3449412" y="3172778"/>
                  </a:lnTo>
                  <a:lnTo>
                    <a:pt x="3423701" y="3176905"/>
                  </a:lnTo>
                  <a:lnTo>
                    <a:pt x="3397356" y="3181033"/>
                  </a:lnTo>
                  <a:lnTo>
                    <a:pt x="3370376" y="3184208"/>
                  </a:lnTo>
                  <a:lnTo>
                    <a:pt x="3343395" y="3187383"/>
                  </a:lnTo>
                  <a:lnTo>
                    <a:pt x="3315146" y="3189605"/>
                  </a:lnTo>
                  <a:lnTo>
                    <a:pt x="3286896" y="3191193"/>
                  </a:lnTo>
                  <a:lnTo>
                    <a:pt x="3258011" y="3192780"/>
                  </a:lnTo>
                  <a:lnTo>
                    <a:pt x="3228491" y="3193415"/>
                  </a:lnTo>
                  <a:lnTo>
                    <a:pt x="3198972" y="3194050"/>
                  </a:lnTo>
                  <a:lnTo>
                    <a:pt x="3168500" y="3193415"/>
                  </a:lnTo>
                  <a:lnTo>
                    <a:pt x="3138663" y="3192780"/>
                  </a:lnTo>
                  <a:lnTo>
                    <a:pt x="3109143" y="3191193"/>
                  </a:lnTo>
                  <a:lnTo>
                    <a:pt x="3080259" y="3189288"/>
                  </a:lnTo>
                  <a:lnTo>
                    <a:pt x="3051374" y="3186748"/>
                  </a:lnTo>
                  <a:lnTo>
                    <a:pt x="3023441" y="3183573"/>
                  </a:lnTo>
                  <a:lnTo>
                    <a:pt x="2996144" y="3180080"/>
                  </a:lnTo>
                  <a:lnTo>
                    <a:pt x="2969481" y="3176270"/>
                  </a:lnTo>
                  <a:lnTo>
                    <a:pt x="2943453" y="3171825"/>
                  </a:lnTo>
                  <a:lnTo>
                    <a:pt x="2917742" y="3167063"/>
                  </a:lnTo>
                  <a:lnTo>
                    <a:pt x="2892984" y="3161665"/>
                  </a:lnTo>
                  <a:lnTo>
                    <a:pt x="2869178" y="3155633"/>
                  </a:lnTo>
                  <a:lnTo>
                    <a:pt x="2846007" y="3149918"/>
                  </a:lnTo>
                  <a:lnTo>
                    <a:pt x="2823470" y="3142933"/>
                  </a:lnTo>
                  <a:lnTo>
                    <a:pt x="2802203" y="3135948"/>
                  </a:lnTo>
                  <a:lnTo>
                    <a:pt x="2781889" y="3128328"/>
                  </a:lnTo>
                  <a:lnTo>
                    <a:pt x="2762527" y="3121025"/>
                  </a:lnTo>
                  <a:lnTo>
                    <a:pt x="2743799" y="3112770"/>
                  </a:lnTo>
                  <a:lnTo>
                    <a:pt x="2726024" y="3104515"/>
                  </a:lnTo>
                  <a:lnTo>
                    <a:pt x="2709518" y="3095625"/>
                  </a:lnTo>
                  <a:lnTo>
                    <a:pt x="2694600" y="3086735"/>
                  </a:lnTo>
                  <a:lnTo>
                    <a:pt x="2679999" y="3077210"/>
                  </a:lnTo>
                  <a:lnTo>
                    <a:pt x="2666985" y="3067685"/>
                  </a:lnTo>
                  <a:lnTo>
                    <a:pt x="2660954" y="3062923"/>
                  </a:lnTo>
                  <a:lnTo>
                    <a:pt x="2655240" y="3057843"/>
                  </a:lnTo>
                  <a:lnTo>
                    <a:pt x="2650162" y="3052763"/>
                  </a:lnTo>
                  <a:lnTo>
                    <a:pt x="2645083" y="3048000"/>
                  </a:lnTo>
                  <a:lnTo>
                    <a:pt x="2639687" y="3042603"/>
                  </a:lnTo>
                  <a:lnTo>
                    <a:pt x="2635561" y="3037205"/>
                  </a:lnTo>
                  <a:lnTo>
                    <a:pt x="2631434" y="3032125"/>
                  </a:lnTo>
                  <a:lnTo>
                    <a:pt x="2627625" y="3027045"/>
                  </a:lnTo>
                  <a:lnTo>
                    <a:pt x="2624134" y="3021648"/>
                  </a:lnTo>
                  <a:lnTo>
                    <a:pt x="2620960" y="3015933"/>
                  </a:lnTo>
                  <a:lnTo>
                    <a:pt x="2618103" y="3010535"/>
                  </a:lnTo>
                  <a:lnTo>
                    <a:pt x="2615881" y="3005137"/>
                  </a:lnTo>
                  <a:lnTo>
                    <a:pt x="2613659" y="2999422"/>
                  </a:lnTo>
                  <a:lnTo>
                    <a:pt x="2612072" y="2994025"/>
                  </a:lnTo>
                  <a:lnTo>
                    <a:pt x="2610485" y="2988310"/>
                  </a:lnTo>
                  <a:lnTo>
                    <a:pt x="2609850" y="2982912"/>
                  </a:lnTo>
                  <a:lnTo>
                    <a:pt x="2609215" y="2976880"/>
                  </a:lnTo>
                  <a:lnTo>
                    <a:pt x="2609215" y="2971482"/>
                  </a:lnTo>
                  <a:lnTo>
                    <a:pt x="2608580" y="2971482"/>
                  </a:lnTo>
                  <a:lnTo>
                    <a:pt x="2608580" y="2825115"/>
                  </a:lnTo>
                  <a:lnTo>
                    <a:pt x="2608263" y="2821305"/>
                  </a:lnTo>
                  <a:lnTo>
                    <a:pt x="2608580" y="2812732"/>
                  </a:lnTo>
                  <a:lnTo>
                    <a:pt x="2609850" y="2805112"/>
                  </a:lnTo>
                  <a:close/>
                  <a:moveTo>
                    <a:pt x="3151360" y="2793804"/>
                  </a:moveTo>
                  <a:lnTo>
                    <a:pt x="3151360" y="2908645"/>
                  </a:lnTo>
                  <a:lnTo>
                    <a:pt x="3174848" y="2908962"/>
                  </a:lnTo>
                  <a:lnTo>
                    <a:pt x="3198972" y="2909280"/>
                  </a:lnTo>
                  <a:lnTo>
                    <a:pt x="3231983" y="2908962"/>
                  </a:lnTo>
                  <a:lnTo>
                    <a:pt x="3231983" y="2794121"/>
                  </a:lnTo>
                  <a:lnTo>
                    <a:pt x="3198972" y="2794755"/>
                  </a:lnTo>
                  <a:lnTo>
                    <a:pt x="3174848" y="2794121"/>
                  </a:lnTo>
                  <a:lnTo>
                    <a:pt x="3151360" y="2793804"/>
                  </a:lnTo>
                  <a:close/>
                  <a:moveTo>
                    <a:pt x="2989478" y="2779528"/>
                  </a:moveTo>
                  <a:lnTo>
                    <a:pt x="2989478" y="2894687"/>
                  </a:lnTo>
                  <a:lnTo>
                    <a:pt x="3009158" y="2897542"/>
                  </a:lnTo>
                  <a:lnTo>
                    <a:pt x="3029472" y="2899762"/>
                  </a:lnTo>
                  <a:lnTo>
                    <a:pt x="3049469" y="2902300"/>
                  </a:lnTo>
                  <a:lnTo>
                    <a:pt x="3070419" y="2903887"/>
                  </a:lnTo>
                  <a:lnTo>
                    <a:pt x="3070419" y="2789045"/>
                  </a:lnTo>
                  <a:lnTo>
                    <a:pt x="3049469" y="2787142"/>
                  </a:lnTo>
                  <a:lnTo>
                    <a:pt x="3029472" y="2784921"/>
                  </a:lnTo>
                  <a:lnTo>
                    <a:pt x="3009158" y="2782383"/>
                  </a:lnTo>
                  <a:lnTo>
                    <a:pt x="2989478" y="2779528"/>
                  </a:lnTo>
                  <a:close/>
                  <a:moveTo>
                    <a:pt x="2827597" y="2743045"/>
                  </a:moveTo>
                  <a:lnTo>
                    <a:pt x="2827597" y="2859790"/>
                  </a:lnTo>
                  <a:lnTo>
                    <a:pt x="2846959" y="2865500"/>
                  </a:lnTo>
                  <a:lnTo>
                    <a:pt x="2866956" y="2870576"/>
                  </a:lnTo>
                  <a:lnTo>
                    <a:pt x="2887588" y="2875969"/>
                  </a:lnTo>
                  <a:lnTo>
                    <a:pt x="2908220" y="2880411"/>
                  </a:lnTo>
                  <a:lnTo>
                    <a:pt x="2908220" y="2764618"/>
                  </a:lnTo>
                  <a:lnTo>
                    <a:pt x="2887588" y="2759542"/>
                  </a:lnTo>
                  <a:lnTo>
                    <a:pt x="2866956" y="2754466"/>
                  </a:lnTo>
                  <a:lnTo>
                    <a:pt x="2846959" y="2748755"/>
                  </a:lnTo>
                  <a:lnTo>
                    <a:pt x="2827597" y="2743045"/>
                  </a:lnTo>
                  <a:close/>
                  <a:moveTo>
                    <a:pt x="1998663" y="2711450"/>
                  </a:moveTo>
                  <a:lnTo>
                    <a:pt x="2032589" y="2718179"/>
                  </a:lnTo>
                  <a:lnTo>
                    <a:pt x="2039311" y="2719781"/>
                  </a:lnTo>
                  <a:lnTo>
                    <a:pt x="2045072" y="2721383"/>
                  </a:lnTo>
                  <a:lnTo>
                    <a:pt x="2050513" y="2723306"/>
                  </a:lnTo>
                  <a:lnTo>
                    <a:pt x="2054674" y="2725228"/>
                  </a:lnTo>
                  <a:lnTo>
                    <a:pt x="2058834" y="2727791"/>
                  </a:lnTo>
                  <a:lnTo>
                    <a:pt x="2062675" y="2730034"/>
                  </a:lnTo>
                  <a:lnTo>
                    <a:pt x="2069716" y="2735161"/>
                  </a:lnTo>
                  <a:lnTo>
                    <a:pt x="2072597" y="2738045"/>
                  </a:lnTo>
                  <a:lnTo>
                    <a:pt x="2074517" y="2740287"/>
                  </a:lnTo>
                  <a:lnTo>
                    <a:pt x="2076118" y="2742851"/>
                  </a:lnTo>
                  <a:lnTo>
                    <a:pt x="2077398" y="2745734"/>
                  </a:lnTo>
                  <a:lnTo>
                    <a:pt x="2078038" y="2747977"/>
                  </a:lnTo>
                  <a:lnTo>
                    <a:pt x="2078038" y="2750861"/>
                  </a:lnTo>
                  <a:lnTo>
                    <a:pt x="2077718" y="2753104"/>
                  </a:lnTo>
                  <a:lnTo>
                    <a:pt x="2077078" y="2755988"/>
                  </a:lnTo>
                  <a:lnTo>
                    <a:pt x="2075478" y="2758231"/>
                  </a:lnTo>
                  <a:lnTo>
                    <a:pt x="2073877" y="2760794"/>
                  </a:lnTo>
                  <a:lnTo>
                    <a:pt x="2071317" y="2763037"/>
                  </a:lnTo>
                  <a:lnTo>
                    <a:pt x="2068756" y="2764959"/>
                  </a:lnTo>
                  <a:lnTo>
                    <a:pt x="2065876" y="2767522"/>
                  </a:lnTo>
                  <a:lnTo>
                    <a:pt x="2062355" y="2769445"/>
                  </a:lnTo>
                  <a:lnTo>
                    <a:pt x="2058194" y="2771047"/>
                  </a:lnTo>
                  <a:lnTo>
                    <a:pt x="2054354" y="2772649"/>
                  </a:lnTo>
                  <a:lnTo>
                    <a:pt x="2048272" y="2774572"/>
                  </a:lnTo>
                  <a:lnTo>
                    <a:pt x="2041871" y="2776174"/>
                  </a:lnTo>
                  <a:lnTo>
                    <a:pt x="2035790" y="2777776"/>
                  </a:lnTo>
                  <a:lnTo>
                    <a:pt x="2028429" y="2779057"/>
                  </a:lnTo>
                  <a:lnTo>
                    <a:pt x="2014026" y="2780659"/>
                  </a:lnTo>
                  <a:lnTo>
                    <a:pt x="1998663" y="2781300"/>
                  </a:lnTo>
                  <a:lnTo>
                    <a:pt x="1998663" y="2711450"/>
                  </a:lnTo>
                  <a:close/>
                  <a:moveTo>
                    <a:pt x="3717945" y="2699583"/>
                  </a:moveTo>
                  <a:lnTo>
                    <a:pt x="3711914" y="2703073"/>
                  </a:lnTo>
                  <a:lnTo>
                    <a:pt x="3704931" y="2707197"/>
                  </a:lnTo>
                  <a:lnTo>
                    <a:pt x="3696678" y="2710686"/>
                  </a:lnTo>
                  <a:lnTo>
                    <a:pt x="3688425" y="2714493"/>
                  </a:lnTo>
                  <a:lnTo>
                    <a:pt x="3671285" y="2721155"/>
                  </a:lnTo>
                  <a:lnTo>
                    <a:pt x="3656684" y="2726866"/>
                  </a:lnTo>
                  <a:lnTo>
                    <a:pt x="3656684" y="2827749"/>
                  </a:lnTo>
                  <a:lnTo>
                    <a:pt x="3665254" y="2823307"/>
                  </a:lnTo>
                  <a:lnTo>
                    <a:pt x="3674142" y="2818549"/>
                  </a:lnTo>
                  <a:lnTo>
                    <a:pt x="3682394" y="2813790"/>
                  </a:lnTo>
                  <a:lnTo>
                    <a:pt x="3690647" y="2808714"/>
                  </a:lnTo>
                  <a:lnTo>
                    <a:pt x="3698582" y="2803321"/>
                  </a:lnTo>
                  <a:lnTo>
                    <a:pt x="3705566" y="2798245"/>
                  </a:lnTo>
                  <a:lnTo>
                    <a:pt x="3711914" y="2792535"/>
                  </a:lnTo>
                  <a:lnTo>
                    <a:pt x="3717945" y="2787776"/>
                  </a:lnTo>
                  <a:lnTo>
                    <a:pt x="3717945" y="2699583"/>
                  </a:lnTo>
                  <a:close/>
                  <a:moveTo>
                    <a:pt x="2490788" y="2694304"/>
                  </a:moveTo>
                  <a:lnTo>
                    <a:pt x="2490788" y="2826893"/>
                  </a:lnTo>
                  <a:lnTo>
                    <a:pt x="2490471" y="2827210"/>
                  </a:lnTo>
                  <a:lnTo>
                    <a:pt x="2489836" y="2835140"/>
                  </a:lnTo>
                  <a:lnTo>
                    <a:pt x="2489519" y="2839898"/>
                  </a:lnTo>
                  <a:lnTo>
                    <a:pt x="2488250" y="2844973"/>
                  </a:lnTo>
                  <a:lnTo>
                    <a:pt x="2487298" y="2849731"/>
                  </a:lnTo>
                  <a:lnTo>
                    <a:pt x="2485711" y="2854807"/>
                  </a:lnTo>
                  <a:lnTo>
                    <a:pt x="2483490" y="2859565"/>
                  </a:lnTo>
                  <a:lnTo>
                    <a:pt x="2481269" y="2864323"/>
                  </a:lnTo>
                  <a:lnTo>
                    <a:pt x="2479048" y="2869080"/>
                  </a:lnTo>
                  <a:lnTo>
                    <a:pt x="2475874" y="2873838"/>
                  </a:lnTo>
                  <a:lnTo>
                    <a:pt x="2472701" y="2878279"/>
                  </a:lnTo>
                  <a:lnTo>
                    <a:pt x="2469528" y="2883037"/>
                  </a:lnTo>
                  <a:lnTo>
                    <a:pt x="2465403" y="2887795"/>
                  </a:lnTo>
                  <a:lnTo>
                    <a:pt x="2461595" y="2892236"/>
                  </a:lnTo>
                  <a:lnTo>
                    <a:pt x="2453028" y="2901435"/>
                  </a:lnTo>
                  <a:lnTo>
                    <a:pt x="2443191" y="2909999"/>
                  </a:lnTo>
                  <a:lnTo>
                    <a:pt x="2432086" y="2918563"/>
                  </a:lnTo>
                  <a:lnTo>
                    <a:pt x="2419710" y="2926811"/>
                  </a:lnTo>
                  <a:lnTo>
                    <a:pt x="2406701" y="2934740"/>
                  </a:lnTo>
                  <a:lnTo>
                    <a:pt x="2393056" y="2942670"/>
                  </a:lnTo>
                  <a:lnTo>
                    <a:pt x="2378143" y="2950283"/>
                  </a:lnTo>
                  <a:lnTo>
                    <a:pt x="2362277" y="2957579"/>
                  </a:lnTo>
                  <a:lnTo>
                    <a:pt x="2345777" y="2964240"/>
                  </a:lnTo>
                  <a:lnTo>
                    <a:pt x="2328325" y="2970901"/>
                  </a:lnTo>
                  <a:lnTo>
                    <a:pt x="2309921" y="2977245"/>
                  </a:lnTo>
                  <a:lnTo>
                    <a:pt x="2290882" y="2983589"/>
                  </a:lnTo>
                  <a:lnTo>
                    <a:pt x="2270892" y="2989298"/>
                  </a:lnTo>
                  <a:lnTo>
                    <a:pt x="2250267" y="2994691"/>
                  </a:lnTo>
                  <a:lnTo>
                    <a:pt x="2229324" y="2999449"/>
                  </a:lnTo>
                  <a:lnTo>
                    <a:pt x="2207430" y="3004207"/>
                  </a:lnTo>
                  <a:lnTo>
                    <a:pt x="2184901" y="3008330"/>
                  </a:lnTo>
                  <a:lnTo>
                    <a:pt x="2162054" y="3012137"/>
                  </a:lnTo>
                  <a:lnTo>
                    <a:pt x="2138256" y="3015626"/>
                  </a:lnTo>
                  <a:lnTo>
                    <a:pt x="2113823" y="3018798"/>
                  </a:lnTo>
                  <a:lnTo>
                    <a:pt x="2089390" y="3021018"/>
                  </a:lnTo>
                  <a:lnTo>
                    <a:pt x="2064323" y="3023556"/>
                  </a:lnTo>
                  <a:lnTo>
                    <a:pt x="2038621" y="3025142"/>
                  </a:lnTo>
                  <a:lnTo>
                    <a:pt x="2012601" y="3026093"/>
                  </a:lnTo>
                  <a:lnTo>
                    <a:pt x="1986582" y="3027045"/>
                  </a:lnTo>
                  <a:lnTo>
                    <a:pt x="1959928" y="3027362"/>
                  </a:lnTo>
                  <a:lnTo>
                    <a:pt x="1932639" y="3027045"/>
                  </a:lnTo>
                  <a:lnTo>
                    <a:pt x="1905350" y="3026093"/>
                  </a:lnTo>
                  <a:lnTo>
                    <a:pt x="1879014" y="3025142"/>
                  </a:lnTo>
                  <a:lnTo>
                    <a:pt x="1852994" y="3022921"/>
                  </a:lnTo>
                  <a:lnTo>
                    <a:pt x="1827292" y="3021018"/>
                  </a:lnTo>
                  <a:lnTo>
                    <a:pt x="1802224" y="3018481"/>
                  </a:lnTo>
                  <a:lnTo>
                    <a:pt x="1777157" y="3015309"/>
                  </a:lnTo>
                  <a:lnTo>
                    <a:pt x="1753359" y="3011502"/>
                  </a:lnTo>
                  <a:lnTo>
                    <a:pt x="1729560" y="3007379"/>
                  </a:lnTo>
                  <a:lnTo>
                    <a:pt x="1706714" y="3002938"/>
                  </a:lnTo>
                  <a:lnTo>
                    <a:pt x="1684502" y="2998180"/>
                  </a:lnTo>
                  <a:lnTo>
                    <a:pt x="1662925" y="2993105"/>
                  </a:lnTo>
                  <a:lnTo>
                    <a:pt x="1641983" y="2987712"/>
                  </a:lnTo>
                  <a:lnTo>
                    <a:pt x="1622309" y="2981686"/>
                  </a:lnTo>
                  <a:lnTo>
                    <a:pt x="1602953" y="2975342"/>
                  </a:lnTo>
                  <a:lnTo>
                    <a:pt x="1584549" y="2968681"/>
                  </a:lnTo>
                  <a:lnTo>
                    <a:pt x="1566780" y="2961702"/>
                  </a:lnTo>
                  <a:lnTo>
                    <a:pt x="1550280" y="2954407"/>
                  </a:lnTo>
                  <a:lnTo>
                    <a:pt x="1534414" y="2947111"/>
                  </a:lnTo>
                  <a:lnTo>
                    <a:pt x="1519501" y="2939181"/>
                  </a:lnTo>
                  <a:lnTo>
                    <a:pt x="1505539" y="2930934"/>
                  </a:lnTo>
                  <a:lnTo>
                    <a:pt x="1493164" y="2922687"/>
                  </a:lnTo>
                  <a:lnTo>
                    <a:pt x="1481106" y="2913805"/>
                  </a:lnTo>
                  <a:lnTo>
                    <a:pt x="1470635" y="2904924"/>
                  </a:lnTo>
                  <a:lnTo>
                    <a:pt x="1465875" y="2900483"/>
                  </a:lnTo>
                  <a:lnTo>
                    <a:pt x="1461116" y="2895725"/>
                  </a:lnTo>
                  <a:lnTo>
                    <a:pt x="1456673" y="2891284"/>
                  </a:lnTo>
                  <a:lnTo>
                    <a:pt x="1452866" y="2886844"/>
                  </a:lnTo>
                  <a:lnTo>
                    <a:pt x="1449375" y="2882086"/>
                  </a:lnTo>
                  <a:lnTo>
                    <a:pt x="1445885" y="2877328"/>
                  </a:lnTo>
                  <a:lnTo>
                    <a:pt x="1442712" y="2872252"/>
                  </a:lnTo>
                  <a:lnTo>
                    <a:pt x="1439856" y="2867494"/>
                  </a:lnTo>
                  <a:lnTo>
                    <a:pt x="1437000" y="2862737"/>
                  </a:lnTo>
                  <a:lnTo>
                    <a:pt x="1435096" y="2857661"/>
                  </a:lnTo>
                  <a:lnTo>
                    <a:pt x="1433192" y="2852269"/>
                  </a:lnTo>
                  <a:lnTo>
                    <a:pt x="1431606" y="2847828"/>
                  </a:lnTo>
                  <a:lnTo>
                    <a:pt x="1430337" y="2842436"/>
                  </a:lnTo>
                  <a:lnTo>
                    <a:pt x="1429702" y="2837361"/>
                  </a:lnTo>
                  <a:lnTo>
                    <a:pt x="1429385" y="2832286"/>
                  </a:lnTo>
                  <a:lnTo>
                    <a:pt x="1428750" y="2827210"/>
                  </a:lnTo>
                  <a:lnTo>
                    <a:pt x="1428750" y="2700014"/>
                  </a:lnTo>
                  <a:lnTo>
                    <a:pt x="1429702" y="2705406"/>
                  </a:lnTo>
                  <a:lnTo>
                    <a:pt x="1430654" y="2711433"/>
                  </a:lnTo>
                  <a:lnTo>
                    <a:pt x="1432240" y="2716825"/>
                  </a:lnTo>
                  <a:lnTo>
                    <a:pt x="1434462" y="2722218"/>
                  </a:lnTo>
                  <a:lnTo>
                    <a:pt x="1436683" y="2728245"/>
                  </a:lnTo>
                  <a:lnTo>
                    <a:pt x="1439539" y="2733320"/>
                  </a:lnTo>
                  <a:lnTo>
                    <a:pt x="1442712" y="2739029"/>
                  </a:lnTo>
                  <a:lnTo>
                    <a:pt x="1446202" y="2744422"/>
                  </a:lnTo>
                  <a:lnTo>
                    <a:pt x="1449692" y="2749497"/>
                  </a:lnTo>
                  <a:lnTo>
                    <a:pt x="1454135" y="2755206"/>
                  </a:lnTo>
                  <a:lnTo>
                    <a:pt x="1458894" y="2760282"/>
                  </a:lnTo>
                  <a:lnTo>
                    <a:pt x="1463654" y="2765357"/>
                  </a:lnTo>
                  <a:lnTo>
                    <a:pt x="1468731" y="2770432"/>
                  </a:lnTo>
                  <a:lnTo>
                    <a:pt x="1474125" y="2775507"/>
                  </a:lnTo>
                  <a:lnTo>
                    <a:pt x="1480154" y="2780265"/>
                  </a:lnTo>
                  <a:lnTo>
                    <a:pt x="1480154" y="2879231"/>
                  </a:lnTo>
                  <a:lnTo>
                    <a:pt x="1482375" y="2882086"/>
                  </a:lnTo>
                  <a:lnTo>
                    <a:pt x="1484914" y="2884623"/>
                  </a:lnTo>
                  <a:lnTo>
                    <a:pt x="1491895" y="2890650"/>
                  </a:lnTo>
                  <a:lnTo>
                    <a:pt x="1500145" y="2896994"/>
                  </a:lnTo>
                  <a:lnTo>
                    <a:pt x="1509664" y="2903338"/>
                  </a:lnTo>
                  <a:lnTo>
                    <a:pt x="1519818" y="2909682"/>
                  </a:lnTo>
                  <a:lnTo>
                    <a:pt x="1530924" y="2915709"/>
                  </a:lnTo>
                  <a:lnTo>
                    <a:pt x="1542030" y="2921735"/>
                  </a:lnTo>
                  <a:lnTo>
                    <a:pt x="1553136" y="2926811"/>
                  </a:lnTo>
                  <a:lnTo>
                    <a:pt x="1553136" y="2824673"/>
                  </a:lnTo>
                  <a:lnTo>
                    <a:pt x="1569953" y="2832286"/>
                  </a:lnTo>
                  <a:lnTo>
                    <a:pt x="1587723" y="2839264"/>
                  </a:lnTo>
                  <a:lnTo>
                    <a:pt x="1606127" y="2846242"/>
                  </a:lnTo>
                  <a:lnTo>
                    <a:pt x="1625482" y="2852269"/>
                  </a:lnTo>
                  <a:lnTo>
                    <a:pt x="1625482" y="2953772"/>
                  </a:lnTo>
                  <a:lnTo>
                    <a:pt x="1642935" y="2958847"/>
                  </a:lnTo>
                  <a:lnTo>
                    <a:pt x="1661021" y="2963605"/>
                  </a:lnTo>
                  <a:lnTo>
                    <a:pt x="1679425" y="2968363"/>
                  </a:lnTo>
                  <a:lnTo>
                    <a:pt x="1698464" y="2972487"/>
                  </a:lnTo>
                  <a:lnTo>
                    <a:pt x="1698464" y="2871618"/>
                  </a:lnTo>
                  <a:lnTo>
                    <a:pt x="1716233" y="2875424"/>
                  </a:lnTo>
                  <a:lnTo>
                    <a:pt x="1734320" y="2878914"/>
                  </a:lnTo>
                  <a:lnTo>
                    <a:pt x="1752407" y="2882086"/>
                  </a:lnTo>
                  <a:lnTo>
                    <a:pt x="1771445" y="2885258"/>
                  </a:lnTo>
                  <a:lnTo>
                    <a:pt x="1771445" y="2985175"/>
                  </a:lnTo>
                  <a:lnTo>
                    <a:pt x="1789215" y="2987712"/>
                  </a:lnTo>
                  <a:lnTo>
                    <a:pt x="1807301" y="2989933"/>
                  </a:lnTo>
                  <a:lnTo>
                    <a:pt x="1825388" y="2991836"/>
                  </a:lnTo>
                  <a:lnTo>
                    <a:pt x="1843792" y="2993422"/>
                  </a:lnTo>
                  <a:lnTo>
                    <a:pt x="1843792" y="2893505"/>
                  </a:lnTo>
                  <a:lnTo>
                    <a:pt x="1861879" y="2895091"/>
                  </a:lnTo>
                  <a:lnTo>
                    <a:pt x="1880283" y="2896042"/>
                  </a:lnTo>
                  <a:lnTo>
                    <a:pt x="1898369" y="2896994"/>
                  </a:lnTo>
                  <a:lnTo>
                    <a:pt x="1916773" y="2897628"/>
                  </a:lnTo>
                  <a:lnTo>
                    <a:pt x="1916773" y="2997546"/>
                  </a:lnTo>
                  <a:lnTo>
                    <a:pt x="1938033" y="2997863"/>
                  </a:lnTo>
                  <a:lnTo>
                    <a:pt x="1959928" y="2998180"/>
                  </a:lnTo>
                  <a:lnTo>
                    <a:pt x="1989755" y="2997863"/>
                  </a:lnTo>
                  <a:lnTo>
                    <a:pt x="1989755" y="2898263"/>
                  </a:lnTo>
                  <a:lnTo>
                    <a:pt x="2018630" y="2896994"/>
                  </a:lnTo>
                  <a:lnTo>
                    <a:pt x="2046553" y="2895408"/>
                  </a:lnTo>
                  <a:lnTo>
                    <a:pt x="2074159" y="2893505"/>
                  </a:lnTo>
                  <a:lnTo>
                    <a:pt x="2101448" y="2890967"/>
                  </a:lnTo>
                  <a:lnTo>
                    <a:pt x="2128102" y="2887795"/>
                  </a:lnTo>
                  <a:lnTo>
                    <a:pt x="2154122" y="2883989"/>
                  </a:lnTo>
                  <a:lnTo>
                    <a:pt x="2179189" y="2879865"/>
                  </a:lnTo>
                  <a:lnTo>
                    <a:pt x="2204257" y="2875424"/>
                  </a:lnTo>
                  <a:lnTo>
                    <a:pt x="2228372" y="2870032"/>
                  </a:lnTo>
                  <a:lnTo>
                    <a:pt x="2251219" y="2864640"/>
                  </a:lnTo>
                  <a:lnTo>
                    <a:pt x="2273430" y="2858613"/>
                  </a:lnTo>
                  <a:lnTo>
                    <a:pt x="2294690" y="2851952"/>
                  </a:lnTo>
                  <a:lnTo>
                    <a:pt x="2315633" y="2845291"/>
                  </a:lnTo>
                  <a:lnTo>
                    <a:pt x="2335306" y="2838312"/>
                  </a:lnTo>
                  <a:lnTo>
                    <a:pt x="2354027" y="2830382"/>
                  </a:lnTo>
                  <a:lnTo>
                    <a:pt x="2371797" y="2822452"/>
                  </a:lnTo>
                  <a:lnTo>
                    <a:pt x="2371797" y="2924590"/>
                  </a:lnTo>
                  <a:lnTo>
                    <a:pt x="2379729" y="2921101"/>
                  </a:lnTo>
                  <a:lnTo>
                    <a:pt x="2387028" y="2916660"/>
                  </a:lnTo>
                  <a:lnTo>
                    <a:pt x="2394643" y="2912219"/>
                  </a:lnTo>
                  <a:lnTo>
                    <a:pt x="2401941" y="2907461"/>
                  </a:lnTo>
                  <a:lnTo>
                    <a:pt x="2409239" y="2902703"/>
                  </a:lnTo>
                  <a:lnTo>
                    <a:pt x="2415585" y="2898263"/>
                  </a:lnTo>
                  <a:lnTo>
                    <a:pt x="2421297" y="2893505"/>
                  </a:lnTo>
                  <a:lnTo>
                    <a:pt x="2426374" y="2889064"/>
                  </a:lnTo>
                  <a:lnTo>
                    <a:pt x="2426374" y="2791050"/>
                  </a:lnTo>
                  <a:lnTo>
                    <a:pt x="2433989" y="2785340"/>
                  </a:lnTo>
                  <a:lnTo>
                    <a:pt x="2440653" y="2779948"/>
                  </a:lnTo>
                  <a:lnTo>
                    <a:pt x="2447316" y="2774238"/>
                  </a:lnTo>
                  <a:lnTo>
                    <a:pt x="2453345" y="2768529"/>
                  </a:lnTo>
                  <a:lnTo>
                    <a:pt x="2459057" y="2762819"/>
                  </a:lnTo>
                  <a:lnTo>
                    <a:pt x="2464451" y="2757110"/>
                  </a:lnTo>
                  <a:lnTo>
                    <a:pt x="2469211" y="2751083"/>
                  </a:lnTo>
                  <a:lnTo>
                    <a:pt x="2473336" y="2744739"/>
                  </a:lnTo>
                  <a:lnTo>
                    <a:pt x="2477461" y="2739029"/>
                  </a:lnTo>
                  <a:lnTo>
                    <a:pt x="2480634" y="2732685"/>
                  </a:lnTo>
                  <a:lnTo>
                    <a:pt x="2483490" y="2726341"/>
                  </a:lnTo>
                  <a:lnTo>
                    <a:pt x="2486028" y="2719997"/>
                  </a:lnTo>
                  <a:lnTo>
                    <a:pt x="2487932" y="2713654"/>
                  </a:lnTo>
                  <a:lnTo>
                    <a:pt x="2489519" y="2707310"/>
                  </a:lnTo>
                  <a:lnTo>
                    <a:pt x="2490471" y="2700966"/>
                  </a:lnTo>
                  <a:lnTo>
                    <a:pt x="2490788" y="2694304"/>
                  </a:lnTo>
                  <a:close/>
                  <a:moveTo>
                    <a:pt x="2490470" y="2686155"/>
                  </a:moveTo>
                  <a:lnTo>
                    <a:pt x="2490788" y="2691795"/>
                  </a:lnTo>
                  <a:lnTo>
                    <a:pt x="2490470" y="2693988"/>
                  </a:lnTo>
                  <a:lnTo>
                    <a:pt x="2490470" y="2690542"/>
                  </a:lnTo>
                  <a:lnTo>
                    <a:pt x="2490470" y="2686155"/>
                  </a:lnTo>
                  <a:close/>
                  <a:moveTo>
                    <a:pt x="2490416" y="2685242"/>
                  </a:moveTo>
                  <a:lnTo>
                    <a:pt x="2490470" y="2685528"/>
                  </a:lnTo>
                  <a:lnTo>
                    <a:pt x="2490470" y="2686155"/>
                  </a:lnTo>
                  <a:lnTo>
                    <a:pt x="2490416" y="2685242"/>
                  </a:lnTo>
                  <a:close/>
                  <a:moveTo>
                    <a:pt x="1427957" y="2683026"/>
                  </a:moveTo>
                  <a:lnTo>
                    <a:pt x="1427516" y="2686071"/>
                  </a:lnTo>
                  <a:lnTo>
                    <a:pt x="1427516" y="2690943"/>
                  </a:lnTo>
                  <a:lnTo>
                    <a:pt x="1427516" y="2693987"/>
                  </a:lnTo>
                  <a:lnTo>
                    <a:pt x="1427163" y="2692161"/>
                  </a:lnTo>
                  <a:lnTo>
                    <a:pt x="1427163" y="2686680"/>
                  </a:lnTo>
                  <a:lnTo>
                    <a:pt x="1427957" y="2683026"/>
                  </a:lnTo>
                  <a:close/>
                  <a:moveTo>
                    <a:pt x="1430338" y="2671762"/>
                  </a:moveTo>
                  <a:lnTo>
                    <a:pt x="1428927" y="2676633"/>
                  </a:lnTo>
                  <a:lnTo>
                    <a:pt x="1428221" y="2681809"/>
                  </a:lnTo>
                  <a:lnTo>
                    <a:pt x="1427957" y="2683026"/>
                  </a:lnTo>
                  <a:lnTo>
                    <a:pt x="1428221" y="2681200"/>
                  </a:lnTo>
                  <a:lnTo>
                    <a:pt x="1428927" y="2676329"/>
                  </a:lnTo>
                  <a:lnTo>
                    <a:pt x="1430338" y="2671762"/>
                  </a:lnTo>
                  <a:close/>
                  <a:moveTo>
                    <a:pt x="2487613" y="2670175"/>
                  </a:moveTo>
                  <a:lnTo>
                    <a:pt x="2489200" y="2675815"/>
                  </a:lnTo>
                  <a:lnTo>
                    <a:pt x="2490153" y="2680828"/>
                  </a:lnTo>
                  <a:lnTo>
                    <a:pt x="2490416" y="2685242"/>
                  </a:lnTo>
                  <a:lnTo>
                    <a:pt x="2489518" y="2680515"/>
                  </a:lnTo>
                  <a:lnTo>
                    <a:pt x="2488883" y="2675502"/>
                  </a:lnTo>
                  <a:lnTo>
                    <a:pt x="2487613" y="2670175"/>
                  </a:lnTo>
                  <a:close/>
                  <a:moveTo>
                    <a:pt x="2665715" y="2659293"/>
                  </a:moveTo>
                  <a:lnTo>
                    <a:pt x="2665715" y="2777307"/>
                  </a:lnTo>
                  <a:lnTo>
                    <a:pt x="2668254" y="2780162"/>
                  </a:lnTo>
                  <a:lnTo>
                    <a:pt x="2671429" y="2783335"/>
                  </a:lnTo>
                  <a:lnTo>
                    <a:pt x="2678729" y="2789362"/>
                  </a:lnTo>
                  <a:lnTo>
                    <a:pt x="2687934" y="2796659"/>
                  </a:lnTo>
                  <a:lnTo>
                    <a:pt x="2698726" y="2803638"/>
                  </a:lnTo>
                  <a:lnTo>
                    <a:pt x="2710153" y="2810935"/>
                  </a:lnTo>
                  <a:lnTo>
                    <a:pt x="2722215" y="2817914"/>
                  </a:lnTo>
                  <a:lnTo>
                    <a:pt x="2734594" y="2824259"/>
                  </a:lnTo>
                  <a:lnTo>
                    <a:pt x="2746656" y="2829969"/>
                  </a:lnTo>
                  <a:lnTo>
                    <a:pt x="2746656" y="2711004"/>
                  </a:lnTo>
                  <a:lnTo>
                    <a:pt x="2734594" y="2705293"/>
                  </a:lnTo>
                  <a:lnTo>
                    <a:pt x="2723167" y="2699266"/>
                  </a:lnTo>
                  <a:lnTo>
                    <a:pt x="2712058" y="2692921"/>
                  </a:lnTo>
                  <a:lnTo>
                    <a:pt x="2701583" y="2686259"/>
                  </a:lnTo>
                  <a:lnTo>
                    <a:pt x="2691743" y="2679914"/>
                  </a:lnTo>
                  <a:lnTo>
                    <a:pt x="2682538" y="2673252"/>
                  </a:lnTo>
                  <a:lnTo>
                    <a:pt x="2673650" y="2666273"/>
                  </a:lnTo>
                  <a:lnTo>
                    <a:pt x="2665715" y="2659293"/>
                  </a:lnTo>
                  <a:close/>
                  <a:moveTo>
                    <a:pt x="1925638" y="2592387"/>
                  </a:moveTo>
                  <a:lnTo>
                    <a:pt x="1925638" y="2662237"/>
                  </a:lnTo>
                  <a:lnTo>
                    <a:pt x="1911407" y="2659674"/>
                  </a:lnTo>
                  <a:lnTo>
                    <a:pt x="1894963" y="2655829"/>
                  </a:lnTo>
                  <a:lnTo>
                    <a:pt x="1887057" y="2653907"/>
                  </a:lnTo>
                  <a:lnTo>
                    <a:pt x="1880100" y="2652304"/>
                  </a:lnTo>
                  <a:lnTo>
                    <a:pt x="1873459" y="2650062"/>
                  </a:lnTo>
                  <a:lnTo>
                    <a:pt x="1867451" y="2647498"/>
                  </a:lnTo>
                  <a:lnTo>
                    <a:pt x="1861442" y="2644935"/>
                  </a:lnTo>
                  <a:lnTo>
                    <a:pt x="1856383" y="2641090"/>
                  </a:lnTo>
                  <a:lnTo>
                    <a:pt x="1853220" y="2639168"/>
                  </a:lnTo>
                  <a:lnTo>
                    <a:pt x="1851007" y="2636925"/>
                  </a:lnTo>
                  <a:lnTo>
                    <a:pt x="1848793" y="2634041"/>
                  </a:lnTo>
                  <a:lnTo>
                    <a:pt x="1847844" y="2631798"/>
                  </a:lnTo>
                  <a:lnTo>
                    <a:pt x="1846579" y="2628914"/>
                  </a:lnTo>
                  <a:lnTo>
                    <a:pt x="1846263" y="2626671"/>
                  </a:lnTo>
                  <a:lnTo>
                    <a:pt x="1846263" y="2623788"/>
                  </a:lnTo>
                  <a:lnTo>
                    <a:pt x="1846579" y="2621224"/>
                  </a:lnTo>
                  <a:lnTo>
                    <a:pt x="1847528" y="2618661"/>
                  </a:lnTo>
                  <a:lnTo>
                    <a:pt x="1848477" y="2616098"/>
                  </a:lnTo>
                  <a:lnTo>
                    <a:pt x="1850374" y="2613855"/>
                  </a:lnTo>
                  <a:lnTo>
                    <a:pt x="1852588" y="2611292"/>
                  </a:lnTo>
                  <a:lnTo>
                    <a:pt x="1855118" y="2609369"/>
                  </a:lnTo>
                  <a:lnTo>
                    <a:pt x="1858280" y="2607447"/>
                  </a:lnTo>
                  <a:lnTo>
                    <a:pt x="1861759" y="2605524"/>
                  </a:lnTo>
                  <a:lnTo>
                    <a:pt x="1865870" y="2603922"/>
                  </a:lnTo>
                  <a:lnTo>
                    <a:pt x="1872194" y="2601359"/>
                  </a:lnTo>
                  <a:lnTo>
                    <a:pt x="1878835" y="2599436"/>
                  </a:lnTo>
                  <a:lnTo>
                    <a:pt x="1885792" y="2597834"/>
                  </a:lnTo>
                  <a:lnTo>
                    <a:pt x="1893382" y="2596232"/>
                  </a:lnTo>
                  <a:lnTo>
                    <a:pt x="1901288" y="2594951"/>
                  </a:lnTo>
                  <a:lnTo>
                    <a:pt x="1909194" y="2593989"/>
                  </a:lnTo>
                  <a:lnTo>
                    <a:pt x="1925638" y="2592387"/>
                  </a:lnTo>
                  <a:close/>
                  <a:moveTo>
                    <a:pt x="3178346" y="2558733"/>
                  </a:moveTo>
                  <a:lnTo>
                    <a:pt x="3178346" y="2673668"/>
                  </a:lnTo>
                  <a:lnTo>
                    <a:pt x="3201835" y="2674303"/>
                  </a:lnTo>
                  <a:lnTo>
                    <a:pt x="3225959" y="2674303"/>
                  </a:lnTo>
                  <a:lnTo>
                    <a:pt x="3258970" y="2673986"/>
                  </a:lnTo>
                  <a:lnTo>
                    <a:pt x="3258970" y="2559368"/>
                  </a:lnTo>
                  <a:lnTo>
                    <a:pt x="3225641" y="2559686"/>
                  </a:lnTo>
                  <a:lnTo>
                    <a:pt x="3201835" y="2559368"/>
                  </a:lnTo>
                  <a:lnTo>
                    <a:pt x="3178346" y="2558733"/>
                  </a:lnTo>
                  <a:close/>
                  <a:moveTo>
                    <a:pt x="2609850" y="2552700"/>
                  </a:moveTo>
                  <a:lnTo>
                    <a:pt x="2613342" y="2559045"/>
                  </a:lnTo>
                  <a:lnTo>
                    <a:pt x="2617468" y="2564438"/>
                  </a:lnTo>
                  <a:lnTo>
                    <a:pt x="2621594" y="2570466"/>
                  </a:lnTo>
                  <a:lnTo>
                    <a:pt x="2626038" y="2576176"/>
                  </a:lnTo>
                  <a:lnTo>
                    <a:pt x="2631117" y="2581886"/>
                  </a:lnTo>
                  <a:lnTo>
                    <a:pt x="2635878" y="2587280"/>
                  </a:lnTo>
                  <a:lnTo>
                    <a:pt x="2641274" y="2592673"/>
                  </a:lnTo>
                  <a:lnTo>
                    <a:pt x="2646988" y="2598383"/>
                  </a:lnTo>
                  <a:lnTo>
                    <a:pt x="2658732" y="2608535"/>
                  </a:lnTo>
                  <a:lnTo>
                    <a:pt x="2671746" y="2618686"/>
                  </a:lnTo>
                  <a:lnTo>
                    <a:pt x="2685712" y="2628204"/>
                  </a:lnTo>
                  <a:lnTo>
                    <a:pt x="2700631" y="2637721"/>
                  </a:lnTo>
                  <a:lnTo>
                    <a:pt x="2715867" y="2646921"/>
                  </a:lnTo>
                  <a:lnTo>
                    <a:pt x="2732372" y="2655486"/>
                  </a:lnTo>
                  <a:lnTo>
                    <a:pt x="2749830" y="2663735"/>
                  </a:lnTo>
                  <a:lnTo>
                    <a:pt x="2767923" y="2671666"/>
                  </a:lnTo>
                  <a:lnTo>
                    <a:pt x="2786650" y="2679280"/>
                  </a:lnTo>
                  <a:lnTo>
                    <a:pt x="2805695" y="2686576"/>
                  </a:lnTo>
                  <a:lnTo>
                    <a:pt x="2826009" y="2693238"/>
                  </a:lnTo>
                  <a:lnTo>
                    <a:pt x="2846959" y="2699583"/>
                  </a:lnTo>
                  <a:lnTo>
                    <a:pt x="2867591" y="2705611"/>
                  </a:lnTo>
                  <a:lnTo>
                    <a:pt x="2889492" y="2711321"/>
                  </a:lnTo>
                  <a:lnTo>
                    <a:pt x="2912029" y="2716714"/>
                  </a:lnTo>
                  <a:lnTo>
                    <a:pt x="2934248" y="2721790"/>
                  </a:lnTo>
                  <a:lnTo>
                    <a:pt x="2957102" y="2725914"/>
                  </a:lnTo>
                  <a:lnTo>
                    <a:pt x="2980908" y="2730355"/>
                  </a:lnTo>
                  <a:lnTo>
                    <a:pt x="3004396" y="2733845"/>
                  </a:lnTo>
                  <a:lnTo>
                    <a:pt x="3028203" y="2737335"/>
                  </a:lnTo>
                  <a:lnTo>
                    <a:pt x="3052644" y="2740190"/>
                  </a:lnTo>
                  <a:lnTo>
                    <a:pt x="3077084" y="2743045"/>
                  </a:lnTo>
                  <a:lnTo>
                    <a:pt x="3101525" y="2744949"/>
                  </a:lnTo>
                  <a:lnTo>
                    <a:pt x="3125966" y="2746852"/>
                  </a:lnTo>
                  <a:lnTo>
                    <a:pt x="3150725" y="2748121"/>
                  </a:lnTo>
                  <a:lnTo>
                    <a:pt x="3175800" y="2749390"/>
                  </a:lnTo>
                  <a:lnTo>
                    <a:pt x="3200559" y="2750024"/>
                  </a:lnTo>
                  <a:lnTo>
                    <a:pt x="3225317" y="2750024"/>
                  </a:lnTo>
                  <a:lnTo>
                    <a:pt x="3246266" y="2750024"/>
                  </a:lnTo>
                  <a:lnTo>
                    <a:pt x="3267216" y="2749707"/>
                  </a:lnTo>
                  <a:lnTo>
                    <a:pt x="3288165" y="2748755"/>
                  </a:lnTo>
                  <a:lnTo>
                    <a:pt x="3308797" y="2747804"/>
                  </a:lnTo>
                  <a:lnTo>
                    <a:pt x="3329429" y="2746535"/>
                  </a:lnTo>
                  <a:lnTo>
                    <a:pt x="3350378" y="2744949"/>
                  </a:lnTo>
                  <a:lnTo>
                    <a:pt x="3371010" y="2743362"/>
                  </a:lnTo>
                  <a:lnTo>
                    <a:pt x="3391325" y="2741459"/>
                  </a:lnTo>
                  <a:lnTo>
                    <a:pt x="3411957" y="2738921"/>
                  </a:lnTo>
                  <a:lnTo>
                    <a:pt x="3431954" y="2736383"/>
                  </a:lnTo>
                  <a:lnTo>
                    <a:pt x="3451951" y="2733528"/>
                  </a:lnTo>
                  <a:lnTo>
                    <a:pt x="3471948" y="2730355"/>
                  </a:lnTo>
                  <a:lnTo>
                    <a:pt x="3491628" y="2726866"/>
                  </a:lnTo>
                  <a:lnTo>
                    <a:pt x="3510990" y="2723376"/>
                  </a:lnTo>
                  <a:lnTo>
                    <a:pt x="3530035" y="2719252"/>
                  </a:lnTo>
                  <a:lnTo>
                    <a:pt x="3548763" y="2715128"/>
                  </a:lnTo>
                  <a:lnTo>
                    <a:pt x="3567173" y="2710369"/>
                  </a:lnTo>
                  <a:lnTo>
                    <a:pt x="3585265" y="2705611"/>
                  </a:lnTo>
                  <a:lnTo>
                    <a:pt x="3603041" y="2700852"/>
                  </a:lnTo>
                  <a:lnTo>
                    <a:pt x="3620498" y="2695142"/>
                  </a:lnTo>
                  <a:lnTo>
                    <a:pt x="3637004" y="2689749"/>
                  </a:lnTo>
                  <a:lnTo>
                    <a:pt x="3653510" y="2683721"/>
                  </a:lnTo>
                  <a:lnTo>
                    <a:pt x="3669698" y="2678011"/>
                  </a:lnTo>
                  <a:lnTo>
                    <a:pt x="3685251" y="2671349"/>
                  </a:lnTo>
                  <a:lnTo>
                    <a:pt x="3700170" y="2665004"/>
                  </a:lnTo>
                  <a:lnTo>
                    <a:pt x="3714770" y="2657707"/>
                  </a:lnTo>
                  <a:lnTo>
                    <a:pt x="3728419" y="2650728"/>
                  </a:lnTo>
                  <a:lnTo>
                    <a:pt x="3741751" y="2643114"/>
                  </a:lnTo>
                  <a:lnTo>
                    <a:pt x="3754765" y="2635818"/>
                  </a:lnTo>
                  <a:lnTo>
                    <a:pt x="3767144" y="2627886"/>
                  </a:lnTo>
                  <a:lnTo>
                    <a:pt x="3778571" y="2619638"/>
                  </a:lnTo>
                  <a:lnTo>
                    <a:pt x="3789363" y="2611073"/>
                  </a:lnTo>
                  <a:lnTo>
                    <a:pt x="3789363" y="2718935"/>
                  </a:lnTo>
                  <a:lnTo>
                    <a:pt x="3788728" y="2718935"/>
                  </a:lnTo>
                  <a:lnTo>
                    <a:pt x="3788411" y="2728135"/>
                  </a:lnTo>
                  <a:lnTo>
                    <a:pt x="3787776" y="2733528"/>
                  </a:lnTo>
                  <a:lnTo>
                    <a:pt x="3786506" y="2738921"/>
                  </a:lnTo>
                  <a:lnTo>
                    <a:pt x="3785237" y="2744314"/>
                  </a:lnTo>
                  <a:lnTo>
                    <a:pt x="3783332" y="2749707"/>
                  </a:lnTo>
                  <a:lnTo>
                    <a:pt x="3781428" y="2755100"/>
                  </a:lnTo>
                  <a:lnTo>
                    <a:pt x="3778571" y="2760811"/>
                  </a:lnTo>
                  <a:lnTo>
                    <a:pt x="3775714" y="2765886"/>
                  </a:lnTo>
                  <a:lnTo>
                    <a:pt x="3772540" y="2770962"/>
                  </a:lnTo>
                  <a:lnTo>
                    <a:pt x="3769048" y="2776355"/>
                  </a:lnTo>
                  <a:lnTo>
                    <a:pt x="3765557" y="2781749"/>
                  </a:lnTo>
                  <a:lnTo>
                    <a:pt x="3761113" y="2786824"/>
                  </a:lnTo>
                  <a:lnTo>
                    <a:pt x="3756987" y="2791583"/>
                  </a:lnTo>
                  <a:lnTo>
                    <a:pt x="3752226" y="2796659"/>
                  </a:lnTo>
                  <a:lnTo>
                    <a:pt x="3747147" y="2801735"/>
                  </a:lnTo>
                  <a:lnTo>
                    <a:pt x="3741433" y="2806493"/>
                  </a:lnTo>
                  <a:lnTo>
                    <a:pt x="3736037" y="2811252"/>
                  </a:lnTo>
                  <a:lnTo>
                    <a:pt x="3723658" y="2820769"/>
                  </a:lnTo>
                  <a:lnTo>
                    <a:pt x="3710327" y="2829969"/>
                  </a:lnTo>
                  <a:lnTo>
                    <a:pt x="3696043" y="2838852"/>
                  </a:lnTo>
                  <a:lnTo>
                    <a:pt x="3680490" y="2847418"/>
                  </a:lnTo>
                  <a:lnTo>
                    <a:pt x="3663667" y="2855983"/>
                  </a:lnTo>
                  <a:lnTo>
                    <a:pt x="3646526" y="2863914"/>
                  </a:lnTo>
                  <a:lnTo>
                    <a:pt x="3627799" y="2871845"/>
                  </a:lnTo>
                  <a:lnTo>
                    <a:pt x="3608754" y="2879459"/>
                  </a:lnTo>
                  <a:lnTo>
                    <a:pt x="3588122" y="2886121"/>
                  </a:lnTo>
                  <a:lnTo>
                    <a:pt x="3566855" y="2892783"/>
                  </a:lnTo>
                  <a:lnTo>
                    <a:pt x="3544636" y="2899128"/>
                  </a:lnTo>
                  <a:lnTo>
                    <a:pt x="3522417" y="2905473"/>
                  </a:lnTo>
                  <a:lnTo>
                    <a:pt x="3498611" y="2910866"/>
                  </a:lnTo>
                  <a:lnTo>
                    <a:pt x="3474170" y="2915942"/>
                  </a:lnTo>
                  <a:lnTo>
                    <a:pt x="3449412" y="2920383"/>
                  </a:lnTo>
                  <a:lnTo>
                    <a:pt x="3423701" y="2924824"/>
                  </a:lnTo>
                  <a:lnTo>
                    <a:pt x="3397356" y="2928631"/>
                  </a:lnTo>
                  <a:lnTo>
                    <a:pt x="3370376" y="2931804"/>
                  </a:lnTo>
                  <a:lnTo>
                    <a:pt x="3343395" y="2934976"/>
                  </a:lnTo>
                  <a:lnTo>
                    <a:pt x="3315146" y="2937197"/>
                  </a:lnTo>
                  <a:lnTo>
                    <a:pt x="3286896" y="2938783"/>
                  </a:lnTo>
                  <a:lnTo>
                    <a:pt x="3258011" y="2940369"/>
                  </a:lnTo>
                  <a:lnTo>
                    <a:pt x="3228491" y="2941321"/>
                  </a:lnTo>
                  <a:lnTo>
                    <a:pt x="3198972" y="2941638"/>
                  </a:lnTo>
                  <a:lnTo>
                    <a:pt x="3168500" y="2941321"/>
                  </a:lnTo>
                  <a:lnTo>
                    <a:pt x="3138663" y="2940369"/>
                  </a:lnTo>
                  <a:lnTo>
                    <a:pt x="3109143" y="2938783"/>
                  </a:lnTo>
                  <a:lnTo>
                    <a:pt x="3080259" y="2936880"/>
                  </a:lnTo>
                  <a:lnTo>
                    <a:pt x="3051374" y="2934659"/>
                  </a:lnTo>
                  <a:lnTo>
                    <a:pt x="3023441" y="2931487"/>
                  </a:lnTo>
                  <a:lnTo>
                    <a:pt x="2996144" y="2927997"/>
                  </a:lnTo>
                  <a:lnTo>
                    <a:pt x="2969481" y="2923873"/>
                  </a:lnTo>
                  <a:lnTo>
                    <a:pt x="2943453" y="2919431"/>
                  </a:lnTo>
                  <a:lnTo>
                    <a:pt x="2917742" y="2914355"/>
                  </a:lnTo>
                  <a:lnTo>
                    <a:pt x="2892984" y="2909280"/>
                  </a:lnTo>
                  <a:lnTo>
                    <a:pt x="2869178" y="2903252"/>
                  </a:lnTo>
                  <a:lnTo>
                    <a:pt x="2846007" y="2897224"/>
                  </a:lnTo>
                  <a:lnTo>
                    <a:pt x="2823470" y="2890880"/>
                  </a:lnTo>
                  <a:lnTo>
                    <a:pt x="2802203" y="2883583"/>
                  </a:lnTo>
                  <a:lnTo>
                    <a:pt x="2781889" y="2876286"/>
                  </a:lnTo>
                  <a:lnTo>
                    <a:pt x="2762527" y="2868673"/>
                  </a:lnTo>
                  <a:lnTo>
                    <a:pt x="2743799" y="2860424"/>
                  </a:lnTo>
                  <a:lnTo>
                    <a:pt x="2726024" y="2852176"/>
                  </a:lnTo>
                  <a:lnTo>
                    <a:pt x="2709518" y="2843611"/>
                  </a:lnTo>
                  <a:lnTo>
                    <a:pt x="2694600" y="2834411"/>
                  </a:lnTo>
                  <a:lnTo>
                    <a:pt x="2679999" y="2824893"/>
                  </a:lnTo>
                  <a:lnTo>
                    <a:pt x="2666985" y="2815376"/>
                  </a:lnTo>
                  <a:lnTo>
                    <a:pt x="2660954" y="2810935"/>
                  </a:lnTo>
                  <a:lnTo>
                    <a:pt x="2655240" y="2805542"/>
                  </a:lnTo>
                  <a:lnTo>
                    <a:pt x="2650162" y="2800466"/>
                  </a:lnTo>
                  <a:lnTo>
                    <a:pt x="2645083" y="2795390"/>
                  </a:lnTo>
                  <a:lnTo>
                    <a:pt x="2639687" y="2790314"/>
                  </a:lnTo>
                  <a:lnTo>
                    <a:pt x="2635561" y="2785238"/>
                  </a:lnTo>
                  <a:lnTo>
                    <a:pt x="2631434" y="2780162"/>
                  </a:lnTo>
                  <a:lnTo>
                    <a:pt x="2627625" y="2774452"/>
                  </a:lnTo>
                  <a:lnTo>
                    <a:pt x="2624134" y="2769376"/>
                  </a:lnTo>
                  <a:lnTo>
                    <a:pt x="2620960" y="2763983"/>
                  </a:lnTo>
                  <a:lnTo>
                    <a:pt x="2618103" y="2758273"/>
                  </a:lnTo>
                  <a:lnTo>
                    <a:pt x="2615881" y="2752880"/>
                  </a:lnTo>
                  <a:lnTo>
                    <a:pt x="2613659" y="2747169"/>
                  </a:lnTo>
                  <a:lnTo>
                    <a:pt x="2612072" y="2741776"/>
                  </a:lnTo>
                  <a:lnTo>
                    <a:pt x="2610485" y="2736383"/>
                  </a:lnTo>
                  <a:lnTo>
                    <a:pt x="2609850" y="2730355"/>
                  </a:lnTo>
                  <a:lnTo>
                    <a:pt x="2609215" y="2724962"/>
                  </a:lnTo>
                  <a:lnTo>
                    <a:pt x="2609215" y="2718935"/>
                  </a:lnTo>
                  <a:lnTo>
                    <a:pt x="2608580" y="2719252"/>
                  </a:lnTo>
                  <a:lnTo>
                    <a:pt x="2608580" y="2573004"/>
                  </a:lnTo>
                  <a:lnTo>
                    <a:pt x="2608263" y="2569197"/>
                  </a:lnTo>
                  <a:lnTo>
                    <a:pt x="2608580" y="2560949"/>
                  </a:lnTo>
                  <a:lnTo>
                    <a:pt x="2609850" y="2552700"/>
                  </a:lnTo>
                  <a:close/>
                  <a:moveTo>
                    <a:pt x="3016148" y="2544763"/>
                  </a:moveTo>
                  <a:lnTo>
                    <a:pt x="3016148" y="2660333"/>
                  </a:lnTo>
                  <a:lnTo>
                    <a:pt x="3035827" y="2662556"/>
                  </a:lnTo>
                  <a:lnTo>
                    <a:pt x="3056142" y="2665096"/>
                  </a:lnTo>
                  <a:lnTo>
                    <a:pt x="3076456" y="2667318"/>
                  </a:lnTo>
                  <a:lnTo>
                    <a:pt x="3097406" y="2669223"/>
                  </a:lnTo>
                  <a:lnTo>
                    <a:pt x="3097406" y="2553971"/>
                  </a:lnTo>
                  <a:lnTo>
                    <a:pt x="3076456" y="2552066"/>
                  </a:lnTo>
                  <a:lnTo>
                    <a:pt x="3056142" y="2549843"/>
                  </a:lnTo>
                  <a:lnTo>
                    <a:pt x="3035827" y="2547303"/>
                  </a:lnTo>
                  <a:lnTo>
                    <a:pt x="3016148" y="2544763"/>
                  </a:lnTo>
                  <a:close/>
                  <a:moveTo>
                    <a:pt x="1938656" y="2540386"/>
                  </a:moveTo>
                  <a:lnTo>
                    <a:pt x="1936433" y="2540705"/>
                  </a:lnTo>
                  <a:lnTo>
                    <a:pt x="1933576" y="2540705"/>
                  </a:lnTo>
                  <a:lnTo>
                    <a:pt x="1931036" y="2541342"/>
                  </a:lnTo>
                  <a:lnTo>
                    <a:pt x="1929130" y="2542299"/>
                  </a:lnTo>
                  <a:lnTo>
                    <a:pt x="1927543" y="2542936"/>
                  </a:lnTo>
                  <a:lnTo>
                    <a:pt x="1926273" y="2543892"/>
                  </a:lnTo>
                  <a:lnTo>
                    <a:pt x="1925638" y="2545167"/>
                  </a:lnTo>
                  <a:lnTo>
                    <a:pt x="1925320" y="2546123"/>
                  </a:lnTo>
                  <a:lnTo>
                    <a:pt x="1925320" y="2565247"/>
                  </a:lnTo>
                  <a:lnTo>
                    <a:pt x="1910398" y="2566522"/>
                  </a:lnTo>
                  <a:lnTo>
                    <a:pt x="1895158" y="2568116"/>
                  </a:lnTo>
                  <a:lnTo>
                    <a:pt x="1881188" y="2570028"/>
                  </a:lnTo>
                  <a:lnTo>
                    <a:pt x="1867218" y="2572897"/>
                  </a:lnTo>
                  <a:lnTo>
                    <a:pt x="1853883" y="2575447"/>
                  </a:lnTo>
                  <a:lnTo>
                    <a:pt x="1841183" y="2578634"/>
                  </a:lnTo>
                  <a:lnTo>
                    <a:pt x="1829436" y="2582778"/>
                  </a:lnTo>
                  <a:lnTo>
                    <a:pt x="1818323" y="2586602"/>
                  </a:lnTo>
                  <a:lnTo>
                    <a:pt x="1810703" y="2590108"/>
                  </a:lnTo>
                  <a:lnTo>
                    <a:pt x="1803718" y="2594252"/>
                  </a:lnTo>
                  <a:lnTo>
                    <a:pt x="1797368" y="2598077"/>
                  </a:lnTo>
                  <a:lnTo>
                    <a:pt x="1791970" y="2601902"/>
                  </a:lnTo>
                  <a:lnTo>
                    <a:pt x="1787208" y="2606045"/>
                  </a:lnTo>
                  <a:lnTo>
                    <a:pt x="1783398" y="2610507"/>
                  </a:lnTo>
                  <a:lnTo>
                    <a:pt x="1780223" y="2614651"/>
                  </a:lnTo>
                  <a:lnTo>
                    <a:pt x="1777683" y="2619113"/>
                  </a:lnTo>
                  <a:lnTo>
                    <a:pt x="1776096" y="2623894"/>
                  </a:lnTo>
                  <a:lnTo>
                    <a:pt x="1775460" y="2628038"/>
                  </a:lnTo>
                  <a:lnTo>
                    <a:pt x="1775460" y="2632500"/>
                  </a:lnTo>
                  <a:lnTo>
                    <a:pt x="1776096" y="2637281"/>
                  </a:lnTo>
                  <a:lnTo>
                    <a:pt x="1777683" y="2641743"/>
                  </a:lnTo>
                  <a:lnTo>
                    <a:pt x="1780223" y="2645887"/>
                  </a:lnTo>
                  <a:lnTo>
                    <a:pt x="1783716" y="2650349"/>
                  </a:lnTo>
                  <a:lnTo>
                    <a:pt x="1787526" y="2654811"/>
                  </a:lnTo>
                  <a:lnTo>
                    <a:pt x="1792288" y="2658317"/>
                  </a:lnTo>
                  <a:lnTo>
                    <a:pt x="1797368" y="2661823"/>
                  </a:lnTo>
                  <a:lnTo>
                    <a:pt x="1803400" y="2665329"/>
                  </a:lnTo>
                  <a:lnTo>
                    <a:pt x="1809750" y="2668517"/>
                  </a:lnTo>
                  <a:lnTo>
                    <a:pt x="1816736" y="2671704"/>
                  </a:lnTo>
                  <a:lnTo>
                    <a:pt x="1824356" y="2674573"/>
                  </a:lnTo>
                  <a:lnTo>
                    <a:pt x="1832610" y="2677441"/>
                  </a:lnTo>
                  <a:lnTo>
                    <a:pt x="1840866" y="2679354"/>
                  </a:lnTo>
                  <a:lnTo>
                    <a:pt x="1872933" y="2686047"/>
                  </a:lnTo>
                  <a:lnTo>
                    <a:pt x="1925320" y="2696565"/>
                  </a:lnTo>
                  <a:lnTo>
                    <a:pt x="1925320" y="2778798"/>
                  </a:lnTo>
                  <a:lnTo>
                    <a:pt x="1911668" y="2777204"/>
                  </a:lnTo>
                  <a:lnTo>
                    <a:pt x="1899603" y="2774973"/>
                  </a:lnTo>
                  <a:lnTo>
                    <a:pt x="1885316" y="2772742"/>
                  </a:lnTo>
                  <a:lnTo>
                    <a:pt x="1870393" y="2769236"/>
                  </a:lnTo>
                  <a:lnTo>
                    <a:pt x="1856740" y="2765093"/>
                  </a:lnTo>
                  <a:lnTo>
                    <a:pt x="1844676" y="2760949"/>
                  </a:lnTo>
                  <a:lnTo>
                    <a:pt x="1841183" y="2759674"/>
                  </a:lnTo>
                  <a:lnTo>
                    <a:pt x="1838008" y="2758399"/>
                  </a:lnTo>
                  <a:lnTo>
                    <a:pt x="1835786" y="2757443"/>
                  </a:lnTo>
                  <a:lnTo>
                    <a:pt x="1835150" y="2756805"/>
                  </a:lnTo>
                  <a:lnTo>
                    <a:pt x="1831658" y="2754893"/>
                  </a:lnTo>
                  <a:lnTo>
                    <a:pt x="1829753" y="2753618"/>
                  </a:lnTo>
                  <a:lnTo>
                    <a:pt x="1827848" y="2752662"/>
                  </a:lnTo>
                  <a:lnTo>
                    <a:pt x="1822768" y="2751387"/>
                  </a:lnTo>
                  <a:lnTo>
                    <a:pt x="1817688" y="2750431"/>
                  </a:lnTo>
                  <a:lnTo>
                    <a:pt x="1811656" y="2750112"/>
                  </a:lnTo>
                  <a:lnTo>
                    <a:pt x="1805623" y="2751068"/>
                  </a:lnTo>
                  <a:lnTo>
                    <a:pt x="1799908" y="2751706"/>
                  </a:lnTo>
                  <a:lnTo>
                    <a:pt x="1793876" y="2752981"/>
                  </a:lnTo>
                  <a:lnTo>
                    <a:pt x="1787843" y="2754893"/>
                  </a:lnTo>
                  <a:lnTo>
                    <a:pt x="1782763" y="2756805"/>
                  </a:lnTo>
                  <a:lnTo>
                    <a:pt x="1778636" y="2759355"/>
                  </a:lnTo>
                  <a:lnTo>
                    <a:pt x="1774508" y="2761586"/>
                  </a:lnTo>
                  <a:lnTo>
                    <a:pt x="1771650" y="2764455"/>
                  </a:lnTo>
                  <a:lnTo>
                    <a:pt x="1770698" y="2765730"/>
                  </a:lnTo>
                  <a:lnTo>
                    <a:pt x="1769746" y="2766686"/>
                  </a:lnTo>
                  <a:lnTo>
                    <a:pt x="1769428" y="2767961"/>
                  </a:lnTo>
                  <a:lnTo>
                    <a:pt x="1769428" y="2769555"/>
                  </a:lnTo>
                  <a:lnTo>
                    <a:pt x="1769428" y="2770830"/>
                  </a:lnTo>
                  <a:lnTo>
                    <a:pt x="1770380" y="2772105"/>
                  </a:lnTo>
                  <a:lnTo>
                    <a:pt x="1771016" y="2773061"/>
                  </a:lnTo>
                  <a:lnTo>
                    <a:pt x="1772603" y="2774336"/>
                  </a:lnTo>
                  <a:lnTo>
                    <a:pt x="1778000" y="2777842"/>
                  </a:lnTo>
                  <a:lnTo>
                    <a:pt x="1784668" y="2781348"/>
                  </a:lnTo>
                  <a:lnTo>
                    <a:pt x="1791970" y="2784535"/>
                  </a:lnTo>
                  <a:lnTo>
                    <a:pt x="1799273" y="2787723"/>
                  </a:lnTo>
                  <a:lnTo>
                    <a:pt x="1807846" y="2790591"/>
                  </a:lnTo>
                  <a:lnTo>
                    <a:pt x="1816418" y="2792822"/>
                  </a:lnTo>
                  <a:lnTo>
                    <a:pt x="1825943" y="2795691"/>
                  </a:lnTo>
                  <a:lnTo>
                    <a:pt x="1835786" y="2797603"/>
                  </a:lnTo>
                  <a:lnTo>
                    <a:pt x="1845946" y="2799516"/>
                  </a:lnTo>
                  <a:lnTo>
                    <a:pt x="1856740" y="2801747"/>
                  </a:lnTo>
                  <a:lnTo>
                    <a:pt x="1878648" y="2804934"/>
                  </a:lnTo>
                  <a:lnTo>
                    <a:pt x="1901508" y="2806846"/>
                  </a:lnTo>
                  <a:lnTo>
                    <a:pt x="1925320" y="2808440"/>
                  </a:lnTo>
                  <a:lnTo>
                    <a:pt x="1925320" y="2827245"/>
                  </a:lnTo>
                  <a:lnTo>
                    <a:pt x="1925638" y="2828520"/>
                  </a:lnTo>
                  <a:lnTo>
                    <a:pt x="1926273" y="2829476"/>
                  </a:lnTo>
                  <a:lnTo>
                    <a:pt x="1927543" y="2830433"/>
                  </a:lnTo>
                  <a:lnTo>
                    <a:pt x="1929130" y="2831389"/>
                  </a:lnTo>
                  <a:lnTo>
                    <a:pt x="1931036" y="2832026"/>
                  </a:lnTo>
                  <a:lnTo>
                    <a:pt x="1933576" y="2832664"/>
                  </a:lnTo>
                  <a:lnTo>
                    <a:pt x="1938656" y="2832982"/>
                  </a:lnTo>
                  <a:lnTo>
                    <a:pt x="1985328" y="2832982"/>
                  </a:lnTo>
                  <a:lnTo>
                    <a:pt x="1990726" y="2832664"/>
                  </a:lnTo>
                  <a:lnTo>
                    <a:pt x="1992630" y="2832026"/>
                  </a:lnTo>
                  <a:lnTo>
                    <a:pt x="1995170" y="2831389"/>
                  </a:lnTo>
                  <a:lnTo>
                    <a:pt x="1996758" y="2830433"/>
                  </a:lnTo>
                  <a:lnTo>
                    <a:pt x="1997710" y="2829476"/>
                  </a:lnTo>
                  <a:lnTo>
                    <a:pt x="1998663" y="2828520"/>
                  </a:lnTo>
                  <a:lnTo>
                    <a:pt x="1998980" y="2827245"/>
                  </a:lnTo>
                  <a:lnTo>
                    <a:pt x="1998980" y="2808121"/>
                  </a:lnTo>
                  <a:lnTo>
                    <a:pt x="2013586" y="2806846"/>
                  </a:lnTo>
                  <a:lnTo>
                    <a:pt x="2027873" y="2805572"/>
                  </a:lnTo>
                  <a:lnTo>
                    <a:pt x="2041526" y="2803978"/>
                  </a:lnTo>
                  <a:lnTo>
                    <a:pt x="2054543" y="2801747"/>
                  </a:lnTo>
                  <a:lnTo>
                    <a:pt x="2067243" y="2799197"/>
                  </a:lnTo>
                  <a:lnTo>
                    <a:pt x="2078673" y="2796966"/>
                  </a:lnTo>
                  <a:lnTo>
                    <a:pt x="2089786" y="2793778"/>
                  </a:lnTo>
                  <a:lnTo>
                    <a:pt x="2099310" y="2790272"/>
                  </a:lnTo>
                  <a:lnTo>
                    <a:pt x="2106930" y="2787085"/>
                  </a:lnTo>
                  <a:lnTo>
                    <a:pt x="2114233" y="2783898"/>
                  </a:lnTo>
                  <a:lnTo>
                    <a:pt x="2120900" y="2779754"/>
                  </a:lnTo>
                  <a:lnTo>
                    <a:pt x="2126933" y="2776248"/>
                  </a:lnTo>
                  <a:lnTo>
                    <a:pt x="2132013" y="2772423"/>
                  </a:lnTo>
                  <a:lnTo>
                    <a:pt x="2136776" y="2768280"/>
                  </a:lnTo>
                  <a:lnTo>
                    <a:pt x="2140586" y="2764136"/>
                  </a:lnTo>
                  <a:lnTo>
                    <a:pt x="2143760" y="2759674"/>
                  </a:lnTo>
                  <a:lnTo>
                    <a:pt x="2145983" y="2755212"/>
                  </a:lnTo>
                  <a:lnTo>
                    <a:pt x="2147570" y="2751068"/>
                  </a:lnTo>
                  <a:lnTo>
                    <a:pt x="2148840" y="2746606"/>
                  </a:lnTo>
                  <a:lnTo>
                    <a:pt x="2149158" y="2742144"/>
                  </a:lnTo>
                  <a:lnTo>
                    <a:pt x="2148523" y="2737363"/>
                  </a:lnTo>
                  <a:lnTo>
                    <a:pt x="2147253" y="2733219"/>
                  </a:lnTo>
                  <a:lnTo>
                    <a:pt x="2145030" y="2728757"/>
                  </a:lnTo>
                  <a:lnTo>
                    <a:pt x="2141856" y="2723976"/>
                  </a:lnTo>
                  <a:lnTo>
                    <a:pt x="2140268" y="2721745"/>
                  </a:lnTo>
                  <a:lnTo>
                    <a:pt x="2137728" y="2719833"/>
                  </a:lnTo>
                  <a:lnTo>
                    <a:pt x="2132648" y="2715370"/>
                  </a:lnTo>
                  <a:lnTo>
                    <a:pt x="2126298" y="2711227"/>
                  </a:lnTo>
                  <a:lnTo>
                    <a:pt x="2119630" y="2707721"/>
                  </a:lnTo>
                  <a:lnTo>
                    <a:pt x="2111693" y="2704215"/>
                  </a:lnTo>
                  <a:lnTo>
                    <a:pt x="2103438" y="2701027"/>
                  </a:lnTo>
                  <a:lnTo>
                    <a:pt x="2094548" y="2697840"/>
                  </a:lnTo>
                  <a:lnTo>
                    <a:pt x="2084706" y="2694653"/>
                  </a:lnTo>
                  <a:lnTo>
                    <a:pt x="2074863" y="2692103"/>
                  </a:lnTo>
                  <a:lnTo>
                    <a:pt x="2064068" y="2689553"/>
                  </a:lnTo>
                  <a:lnTo>
                    <a:pt x="2042796" y="2684772"/>
                  </a:lnTo>
                  <a:lnTo>
                    <a:pt x="2020570" y="2680310"/>
                  </a:lnTo>
                  <a:lnTo>
                    <a:pt x="1998980" y="2676485"/>
                  </a:lnTo>
                  <a:lnTo>
                    <a:pt x="1998980" y="2594571"/>
                  </a:lnTo>
                  <a:lnTo>
                    <a:pt x="2018030" y="2596802"/>
                  </a:lnTo>
                  <a:lnTo>
                    <a:pt x="2025016" y="2598077"/>
                  </a:lnTo>
                  <a:lnTo>
                    <a:pt x="2032000" y="2599670"/>
                  </a:lnTo>
                  <a:lnTo>
                    <a:pt x="2047240" y="2603495"/>
                  </a:lnTo>
                  <a:lnTo>
                    <a:pt x="2061846" y="2607958"/>
                  </a:lnTo>
                  <a:lnTo>
                    <a:pt x="2073593" y="2612420"/>
                  </a:lnTo>
                  <a:lnTo>
                    <a:pt x="2080260" y="2614970"/>
                  </a:lnTo>
                  <a:lnTo>
                    <a:pt x="2082483" y="2616245"/>
                  </a:lnTo>
                  <a:lnTo>
                    <a:pt x="2083118" y="2616245"/>
                  </a:lnTo>
                  <a:lnTo>
                    <a:pt x="2086610" y="2618794"/>
                  </a:lnTo>
                  <a:lnTo>
                    <a:pt x="2088516" y="2619751"/>
                  </a:lnTo>
                  <a:lnTo>
                    <a:pt x="2090420" y="2621026"/>
                  </a:lnTo>
                  <a:lnTo>
                    <a:pt x="2095183" y="2622300"/>
                  </a:lnTo>
                  <a:lnTo>
                    <a:pt x="2100898" y="2622938"/>
                  </a:lnTo>
                  <a:lnTo>
                    <a:pt x="2106613" y="2622938"/>
                  </a:lnTo>
                  <a:lnTo>
                    <a:pt x="2112646" y="2622619"/>
                  </a:lnTo>
                  <a:lnTo>
                    <a:pt x="2118360" y="2621982"/>
                  </a:lnTo>
                  <a:lnTo>
                    <a:pt x="2124393" y="2620388"/>
                  </a:lnTo>
                  <a:lnTo>
                    <a:pt x="2129790" y="2618794"/>
                  </a:lnTo>
                  <a:lnTo>
                    <a:pt x="2135188" y="2616563"/>
                  </a:lnTo>
                  <a:lnTo>
                    <a:pt x="2139633" y="2614332"/>
                  </a:lnTo>
                  <a:lnTo>
                    <a:pt x="2143760" y="2612101"/>
                  </a:lnTo>
                  <a:lnTo>
                    <a:pt x="2146618" y="2609232"/>
                  </a:lnTo>
                  <a:lnTo>
                    <a:pt x="2147570" y="2607958"/>
                  </a:lnTo>
                  <a:lnTo>
                    <a:pt x="2148523" y="2606683"/>
                  </a:lnTo>
                  <a:lnTo>
                    <a:pt x="2148840" y="2605089"/>
                  </a:lnTo>
                  <a:lnTo>
                    <a:pt x="2148840" y="2604133"/>
                  </a:lnTo>
                  <a:lnTo>
                    <a:pt x="2148523" y="2602858"/>
                  </a:lnTo>
                  <a:lnTo>
                    <a:pt x="2148206" y="2601583"/>
                  </a:lnTo>
                  <a:lnTo>
                    <a:pt x="2146936" y="2600627"/>
                  </a:lnTo>
                  <a:lnTo>
                    <a:pt x="2145666" y="2599352"/>
                  </a:lnTo>
                  <a:lnTo>
                    <a:pt x="2141220" y="2596483"/>
                  </a:lnTo>
                  <a:lnTo>
                    <a:pt x="2136776" y="2593615"/>
                  </a:lnTo>
                  <a:lnTo>
                    <a:pt x="2131060" y="2591383"/>
                  </a:lnTo>
                  <a:lnTo>
                    <a:pt x="2125663" y="2588515"/>
                  </a:lnTo>
                  <a:lnTo>
                    <a:pt x="2112646" y="2583734"/>
                  </a:lnTo>
                  <a:lnTo>
                    <a:pt x="2098358" y="2579590"/>
                  </a:lnTo>
                  <a:lnTo>
                    <a:pt x="2083436" y="2575766"/>
                  </a:lnTo>
                  <a:lnTo>
                    <a:pt x="2067878" y="2572259"/>
                  </a:lnTo>
                  <a:lnTo>
                    <a:pt x="2052638" y="2569710"/>
                  </a:lnTo>
                  <a:lnTo>
                    <a:pt x="2038033" y="2567479"/>
                  </a:lnTo>
                  <a:lnTo>
                    <a:pt x="2018666" y="2565566"/>
                  </a:lnTo>
                  <a:lnTo>
                    <a:pt x="1998980" y="2564291"/>
                  </a:lnTo>
                  <a:lnTo>
                    <a:pt x="1998980" y="2546123"/>
                  </a:lnTo>
                  <a:lnTo>
                    <a:pt x="1998663" y="2545167"/>
                  </a:lnTo>
                  <a:lnTo>
                    <a:pt x="1997710" y="2543892"/>
                  </a:lnTo>
                  <a:lnTo>
                    <a:pt x="1996758" y="2542936"/>
                  </a:lnTo>
                  <a:lnTo>
                    <a:pt x="1995170" y="2542299"/>
                  </a:lnTo>
                  <a:lnTo>
                    <a:pt x="1992630" y="2541342"/>
                  </a:lnTo>
                  <a:lnTo>
                    <a:pt x="1990726" y="2540705"/>
                  </a:lnTo>
                  <a:lnTo>
                    <a:pt x="1987868" y="2540705"/>
                  </a:lnTo>
                  <a:lnTo>
                    <a:pt x="1985328" y="2540386"/>
                  </a:lnTo>
                  <a:lnTo>
                    <a:pt x="1938656" y="2540386"/>
                  </a:lnTo>
                  <a:close/>
                  <a:moveTo>
                    <a:pt x="1959293" y="2522537"/>
                  </a:moveTo>
                  <a:lnTo>
                    <a:pt x="1982788" y="2522856"/>
                  </a:lnTo>
                  <a:lnTo>
                    <a:pt x="2005966" y="2523493"/>
                  </a:lnTo>
                  <a:lnTo>
                    <a:pt x="2028826" y="2524450"/>
                  </a:lnTo>
                  <a:lnTo>
                    <a:pt x="2051368" y="2526043"/>
                  </a:lnTo>
                  <a:lnTo>
                    <a:pt x="2073910" y="2527637"/>
                  </a:lnTo>
                  <a:lnTo>
                    <a:pt x="2095500" y="2529868"/>
                  </a:lnTo>
                  <a:lnTo>
                    <a:pt x="2116773" y="2532737"/>
                  </a:lnTo>
                  <a:lnTo>
                    <a:pt x="2137728" y="2535605"/>
                  </a:lnTo>
                  <a:lnTo>
                    <a:pt x="2158048" y="2538793"/>
                  </a:lnTo>
                  <a:lnTo>
                    <a:pt x="2177733" y="2542299"/>
                  </a:lnTo>
                  <a:lnTo>
                    <a:pt x="2197100" y="2546123"/>
                  </a:lnTo>
                  <a:lnTo>
                    <a:pt x="2215516" y="2550586"/>
                  </a:lnTo>
                  <a:lnTo>
                    <a:pt x="2233613" y="2555367"/>
                  </a:lnTo>
                  <a:lnTo>
                    <a:pt x="2251076" y="2560148"/>
                  </a:lnTo>
                  <a:lnTo>
                    <a:pt x="2267586" y="2565247"/>
                  </a:lnTo>
                  <a:lnTo>
                    <a:pt x="2283778" y="2570666"/>
                  </a:lnTo>
                  <a:lnTo>
                    <a:pt x="2298700" y="2576403"/>
                  </a:lnTo>
                  <a:lnTo>
                    <a:pt x="2313306" y="2582140"/>
                  </a:lnTo>
                  <a:lnTo>
                    <a:pt x="2326640" y="2588515"/>
                  </a:lnTo>
                  <a:lnTo>
                    <a:pt x="2339658" y="2594889"/>
                  </a:lnTo>
                  <a:lnTo>
                    <a:pt x="2351723" y="2601583"/>
                  </a:lnTo>
                  <a:lnTo>
                    <a:pt x="2362518" y="2608914"/>
                  </a:lnTo>
                  <a:lnTo>
                    <a:pt x="2372996" y="2615607"/>
                  </a:lnTo>
                  <a:lnTo>
                    <a:pt x="2381886" y="2622938"/>
                  </a:lnTo>
                  <a:lnTo>
                    <a:pt x="2390140" y="2630587"/>
                  </a:lnTo>
                  <a:lnTo>
                    <a:pt x="2397443" y="2638237"/>
                  </a:lnTo>
                  <a:lnTo>
                    <a:pt x="2403793" y="2645568"/>
                  </a:lnTo>
                  <a:lnTo>
                    <a:pt x="2406016" y="2649711"/>
                  </a:lnTo>
                  <a:lnTo>
                    <a:pt x="2408873" y="2653855"/>
                  </a:lnTo>
                  <a:lnTo>
                    <a:pt x="2410778" y="2657998"/>
                  </a:lnTo>
                  <a:lnTo>
                    <a:pt x="2412683" y="2661823"/>
                  </a:lnTo>
                  <a:lnTo>
                    <a:pt x="2414270" y="2665967"/>
                  </a:lnTo>
                  <a:lnTo>
                    <a:pt x="2415540" y="2670110"/>
                  </a:lnTo>
                  <a:lnTo>
                    <a:pt x="2416810" y="2674254"/>
                  </a:lnTo>
                  <a:lnTo>
                    <a:pt x="2417446" y="2678397"/>
                  </a:lnTo>
                  <a:lnTo>
                    <a:pt x="2417763" y="2682541"/>
                  </a:lnTo>
                  <a:lnTo>
                    <a:pt x="2417763" y="2686684"/>
                  </a:lnTo>
                  <a:lnTo>
                    <a:pt x="2417763" y="2691147"/>
                  </a:lnTo>
                  <a:lnTo>
                    <a:pt x="2417446" y="2694971"/>
                  </a:lnTo>
                  <a:lnTo>
                    <a:pt x="2416810" y="2699434"/>
                  </a:lnTo>
                  <a:lnTo>
                    <a:pt x="2415540" y="2703896"/>
                  </a:lnTo>
                  <a:lnTo>
                    <a:pt x="2414270" y="2707721"/>
                  </a:lnTo>
                  <a:lnTo>
                    <a:pt x="2412683" y="2711864"/>
                  </a:lnTo>
                  <a:lnTo>
                    <a:pt x="2410778" y="2716008"/>
                  </a:lnTo>
                  <a:lnTo>
                    <a:pt x="2408873" y="2720151"/>
                  </a:lnTo>
                  <a:lnTo>
                    <a:pt x="2406016" y="2723976"/>
                  </a:lnTo>
                  <a:lnTo>
                    <a:pt x="2403793" y="2728120"/>
                  </a:lnTo>
                  <a:lnTo>
                    <a:pt x="2397443" y="2735769"/>
                  </a:lnTo>
                  <a:lnTo>
                    <a:pt x="2390140" y="2743419"/>
                  </a:lnTo>
                  <a:lnTo>
                    <a:pt x="2381886" y="2751068"/>
                  </a:lnTo>
                  <a:lnTo>
                    <a:pt x="2372996" y="2758080"/>
                  </a:lnTo>
                  <a:lnTo>
                    <a:pt x="2362518" y="2765093"/>
                  </a:lnTo>
                  <a:lnTo>
                    <a:pt x="2351723" y="2772105"/>
                  </a:lnTo>
                  <a:lnTo>
                    <a:pt x="2339658" y="2778798"/>
                  </a:lnTo>
                  <a:lnTo>
                    <a:pt x="2326640" y="2785173"/>
                  </a:lnTo>
                  <a:lnTo>
                    <a:pt x="2313306" y="2791229"/>
                  </a:lnTo>
                  <a:lnTo>
                    <a:pt x="2298700" y="2797284"/>
                  </a:lnTo>
                  <a:lnTo>
                    <a:pt x="2283778" y="2803340"/>
                  </a:lnTo>
                  <a:lnTo>
                    <a:pt x="2267586" y="2808440"/>
                  </a:lnTo>
                  <a:lnTo>
                    <a:pt x="2251076" y="2813540"/>
                  </a:lnTo>
                  <a:lnTo>
                    <a:pt x="2233613" y="2818640"/>
                  </a:lnTo>
                  <a:lnTo>
                    <a:pt x="2215516" y="2823102"/>
                  </a:lnTo>
                  <a:lnTo>
                    <a:pt x="2197100" y="2827245"/>
                  </a:lnTo>
                  <a:lnTo>
                    <a:pt x="2177733" y="2831389"/>
                  </a:lnTo>
                  <a:lnTo>
                    <a:pt x="2158048" y="2834895"/>
                  </a:lnTo>
                  <a:lnTo>
                    <a:pt x="2137728" y="2838401"/>
                  </a:lnTo>
                  <a:lnTo>
                    <a:pt x="2116773" y="2841270"/>
                  </a:lnTo>
                  <a:lnTo>
                    <a:pt x="2095500" y="2844138"/>
                  </a:lnTo>
                  <a:lnTo>
                    <a:pt x="2073910" y="2846051"/>
                  </a:lnTo>
                  <a:lnTo>
                    <a:pt x="2051368" y="2847963"/>
                  </a:lnTo>
                  <a:lnTo>
                    <a:pt x="2028826" y="2849238"/>
                  </a:lnTo>
                  <a:lnTo>
                    <a:pt x="2005966" y="2850513"/>
                  </a:lnTo>
                  <a:lnTo>
                    <a:pt x="1982788" y="2851150"/>
                  </a:lnTo>
                  <a:lnTo>
                    <a:pt x="1959293" y="2851150"/>
                  </a:lnTo>
                  <a:lnTo>
                    <a:pt x="1935480" y="2851150"/>
                  </a:lnTo>
                  <a:lnTo>
                    <a:pt x="1912303" y="2850513"/>
                  </a:lnTo>
                  <a:lnTo>
                    <a:pt x="1889443" y="2849238"/>
                  </a:lnTo>
                  <a:lnTo>
                    <a:pt x="1866900" y="2847963"/>
                  </a:lnTo>
                  <a:lnTo>
                    <a:pt x="1844358" y="2846051"/>
                  </a:lnTo>
                  <a:lnTo>
                    <a:pt x="1822768" y="2844138"/>
                  </a:lnTo>
                  <a:lnTo>
                    <a:pt x="1801496" y="2841270"/>
                  </a:lnTo>
                  <a:lnTo>
                    <a:pt x="1780540" y="2838401"/>
                  </a:lnTo>
                  <a:lnTo>
                    <a:pt x="1760220" y="2834895"/>
                  </a:lnTo>
                  <a:lnTo>
                    <a:pt x="1740536" y="2831389"/>
                  </a:lnTo>
                  <a:lnTo>
                    <a:pt x="1721168" y="2827245"/>
                  </a:lnTo>
                  <a:lnTo>
                    <a:pt x="1702753" y="2823102"/>
                  </a:lnTo>
                  <a:lnTo>
                    <a:pt x="1684656" y="2818640"/>
                  </a:lnTo>
                  <a:lnTo>
                    <a:pt x="1667193" y="2813540"/>
                  </a:lnTo>
                  <a:lnTo>
                    <a:pt x="1650683" y="2808440"/>
                  </a:lnTo>
                  <a:lnTo>
                    <a:pt x="1634490" y="2803340"/>
                  </a:lnTo>
                  <a:lnTo>
                    <a:pt x="1619568" y="2797284"/>
                  </a:lnTo>
                  <a:lnTo>
                    <a:pt x="1604963" y="2791229"/>
                  </a:lnTo>
                  <a:lnTo>
                    <a:pt x="1591628" y="2785173"/>
                  </a:lnTo>
                  <a:lnTo>
                    <a:pt x="1578610" y="2778798"/>
                  </a:lnTo>
                  <a:lnTo>
                    <a:pt x="1566863" y="2772105"/>
                  </a:lnTo>
                  <a:lnTo>
                    <a:pt x="1555750" y="2765093"/>
                  </a:lnTo>
                  <a:lnTo>
                    <a:pt x="1545273" y="2758080"/>
                  </a:lnTo>
                  <a:lnTo>
                    <a:pt x="1536383" y="2751068"/>
                  </a:lnTo>
                  <a:lnTo>
                    <a:pt x="1528128" y="2743419"/>
                  </a:lnTo>
                  <a:lnTo>
                    <a:pt x="1520826" y="2735769"/>
                  </a:lnTo>
                  <a:lnTo>
                    <a:pt x="1514793" y="2728120"/>
                  </a:lnTo>
                  <a:lnTo>
                    <a:pt x="1511936" y="2723976"/>
                  </a:lnTo>
                  <a:lnTo>
                    <a:pt x="1509396" y="2720151"/>
                  </a:lnTo>
                  <a:lnTo>
                    <a:pt x="1507490" y="2716008"/>
                  </a:lnTo>
                  <a:lnTo>
                    <a:pt x="1505586" y="2711864"/>
                  </a:lnTo>
                  <a:lnTo>
                    <a:pt x="1503998" y="2707721"/>
                  </a:lnTo>
                  <a:lnTo>
                    <a:pt x="1502410" y="2703896"/>
                  </a:lnTo>
                  <a:lnTo>
                    <a:pt x="1501776" y="2699434"/>
                  </a:lnTo>
                  <a:lnTo>
                    <a:pt x="1500823" y="2694971"/>
                  </a:lnTo>
                  <a:lnTo>
                    <a:pt x="1500506" y="2691147"/>
                  </a:lnTo>
                  <a:lnTo>
                    <a:pt x="1500188" y="2686684"/>
                  </a:lnTo>
                  <a:lnTo>
                    <a:pt x="1500506" y="2682541"/>
                  </a:lnTo>
                  <a:lnTo>
                    <a:pt x="1500823" y="2678397"/>
                  </a:lnTo>
                  <a:lnTo>
                    <a:pt x="1501776" y="2674254"/>
                  </a:lnTo>
                  <a:lnTo>
                    <a:pt x="1502410" y="2670110"/>
                  </a:lnTo>
                  <a:lnTo>
                    <a:pt x="1503998" y="2665967"/>
                  </a:lnTo>
                  <a:lnTo>
                    <a:pt x="1505586" y="2661823"/>
                  </a:lnTo>
                  <a:lnTo>
                    <a:pt x="1507490" y="2657998"/>
                  </a:lnTo>
                  <a:lnTo>
                    <a:pt x="1509396" y="2653855"/>
                  </a:lnTo>
                  <a:lnTo>
                    <a:pt x="1511936" y="2649711"/>
                  </a:lnTo>
                  <a:lnTo>
                    <a:pt x="1514793" y="2645568"/>
                  </a:lnTo>
                  <a:lnTo>
                    <a:pt x="1520826" y="2638237"/>
                  </a:lnTo>
                  <a:lnTo>
                    <a:pt x="1528128" y="2630587"/>
                  </a:lnTo>
                  <a:lnTo>
                    <a:pt x="1536383" y="2622938"/>
                  </a:lnTo>
                  <a:lnTo>
                    <a:pt x="1545273" y="2615607"/>
                  </a:lnTo>
                  <a:lnTo>
                    <a:pt x="1555750" y="2608914"/>
                  </a:lnTo>
                  <a:lnTo>
                    <a:pt x="1566863" y="2601583"/>
                  </a:lnTo>
                  <a:lnTo>
                    <a:pt x="1578610" y="2594889"/>
                  </a:lnTo>
                  <a:lnTo>
                    <a:pt x="1591628" y="2588515"/>
                  </a:lnTo>
                  <a:lnTo>
                    <a:pt x="1604963" y="2582140"/>
                  </a:lnTo>
                  <a:lnTo>
                    <a:pt x="1619568" y="2576403"/>
                  </a:lnTo>
                  <a:lnTo>
                    <a:pt x="1634490" y="2570666"/>
                  </a:lnTo>
                  <a:lnTo>
                    <a:pt x="1650683" y="2565247"/>
                  </a:lnTo>
                  <a:lnTo>
                    <a:pt x="1667193" y="2560148"/>
                  </a:lnTo>
                  <a:lnTo>
                    <a:pt x="1684656" y="2555367"/>
                  </a:lnTo>
                  <a:lnTo>
                    <a:pt x="1702753" y="2550586"/>
                  </a:lnTo>
                  <a:lnTo>
                    <a:pt x="1721168" y="2546123"/>
                  </a:lnTo>
                  <a:lnTo>
                    <a:pt x="1740536" y="2542299"/>
                  </a:lnTo>
                  <a:lnTo>
                    <a:pt x="1760220" y="2538793"/>
                  </a:lnTo>
                  <a:lnTo>
                    <a:pt x="1780540" y="2535605"/>
                  </a:lnTo>
                  <a:lnTo>
                    <a:pt x="1801496" y="2532737"/>
                  </a:lnTo>
                  <a:lnTo>
                    <a:pt x="1822768" y="2529868"/>
                  </a:lnTo>
                  <a:lnTo>
                    <a:pt x="1844358" y="2527637"/>
                  </a:lnTo>
                  <a:lnTo>
                    <a:pt x="1866900" y="2526043"/>
                  </a:lnTo>
                  <a:lnTo>
                    <a:pt x="1889443" y="2524450"/>
                  </a:lnTo>
                  <a:lnTo>
                    <a:pt x="1912303" y="2523493"/>
                  </a:lnTo>
                  <a:lnTo>
                    <a:pt x="1935480" y="2522856"/>
                  </a:lnTo>
                  <a:lnTo>
                    <a:pt x="1959293" y="2522537"/>
                  </a:lnTo>
                  <a:close/>
                  <a:moveTo>
                    <a:pt x="2854584" y="2507933"/>
                  </a:moveTo>
                  <a:lnTo>
                    <a:pt x="2854584" y="2625091"/>
                  </a:lnTo>
                  <a:lnTo>
                    <a:pt x="2873946" y="2630488"/>
                  </a:lnTo>
                  <a:lnTo>
                    <a:pt x="2893626" y="2636203"/>
                  </a:lnTo>
                  <a:lnTo>
                    <a:pt x="2914258" y="2640966"/>
                  </a:lnTo>
                  <a:lnTo>
                    <a:pt x="2935524" y="2645728"/>
                  </a:lnTo>
                  <a:lnTo>
                    <a:pt x="2935524" y="2529523"/>
                  </a:lnTo>
                  <a:lnTo>
                    <a:pt x="2914258" y="2524761"/>
                  </a:lnTo>
                  <a:lnTo>
                    <a:pt x="2893626" y="2519363"/>
                  </a:lnTo>
                  <a:lnTo>
                    <a:pt x="2873946" y="2513965"/>
                  </a:lnTo>
                  <a:lnTo>
                    <a:pt x="2854584" y="2507933"/>
                  </a:lnTo>
                  <a:close/>
                  <a:moveTo>
                    <a:pt x="2692385" y="2444750"/>
                  </a:moveTo>
                  <a:lnTo>
                    <a:pt x="2692385" y="2542223"/>
                  </a:lnTo>
                  <a:lnTo>
                    <a:pt x="2695241" y="2545081"/>
                  </a:lnTo>
                  <a:lnTo>
                    <a:pt x="2698098" y="2548256"/>
                  </a:lnTo>
                  <a:lnTo>
                    <a:pt x="2705399" y="2554923"/>
                  </a:lnTo>
                  <a:lnTo>
                    <a:pt x="2714921" y="2561591"/>
                  </a:lnTo>
                  <a:lnTo>
                    <a:pt x="2725078" y="2568576"/>
                  </a:lnTo>
                  <a:lnTo>
                    <a:pt x="2737140" y="2576196"/>
                  </a:lnTo>
                  <a:lnTo>
                    <a:pt x="2748884" y="2582863"/>
                  </a:lnTo>
                  <a:lnTo>
                    <a:pt x="2761581" y="2589213"/>
                  </a:lnTo>
                  <a:lnTo>
                    <a:pt x="2773325" y="2595246"/>
                  </a:lnTo>
                  <a:lnTo>
                    <a:pt x="2773325" y="2486343"/>
                  </a:lnTo>
                  <a:lnTo>
                    <a:pt x="2758407" y="2480628"/>
                  </a:lnTo>
                  <a:lnTo>
                    <a:pt x="2744441" y="2475230"/>
                  </a:lnTo>
                  <a:lnTo>
                    <a:pt x="2732379" y="2469198"/>
                  </a:lnTo>
                  <a:lnTo>
                    <a:pt x="2721269" y="2464118"/>
                  </a:lnTo>
                  <a:lnTo>
                    <a:pt x="2712064" y="2458720"/>
                  </a:lnTo>
                  <a:lnTo>
                    <a:pt x="2704446" y="2453958"/>
                  </a:lnTo>
                  <a:lnTo>
                    <a:pt x="2697781" y="2449195"/>
                  </a:lnTo>
                  <a:lnTo>
                    <a:pt x="2692385" y="2444750"/>
                  </a:lnTo>
                  <a:close/>
                  <a:moveTo>
                    <a:pt x="3744614" y="2439353"/>
                  </a:moveTo>
                  <a:lnTo>
                    <a:pt x="3737949" y="2444433"/>
                  </a:lnTo>
                  <a:lnTo>
                    <a:pt x="3730648" y="2449195"/>
                  </a:lnTo>
                  <a:lnTo>
                    <a:pt x="3722713" y="2454275"/>
                  </a:lnTo>
                  <a:lnTo>
                    <a:pt x="3715095" y="2459038"/>
                  </a:lnTo>
                  <a:lnTo>
                    <a:pt x="3706524" y="2462848"/>
                  </a:lnTo>
                  <a:lnTo>
                    <a:pt x="3698907" y="2466975"/>
                  </a:lnTo>
                  <a:lnTo>
                    <a:pt x="3691289" y="2470468"/>
                  </a:lnTo>
                  <a:lnTo>
                    <a:pt x="3683671" y="2473325"/>
                  </a:lnTo>
                  <a:lnTo>
                    <a:pt x="3683671" y="2592706"/>
                  </a:lnTo>
                  <a:lnTo>
                    <a:pt x="3692558" y="2588578"/>
                  </a:lnTo>
                  <a:lnTo>
                    <a:pt x="3701128" y="2583816"/>
                  </a:lnTo>
                  <a:lnTo>
                    <a:pt x="3709381" y="2579053"/>
                  </a:lnTo>
                  <a:lnTo>
                    <a:pt x="3717634" y="2573973"/>
                  </a:lnTo>
                  <a:lnTo>
                    <a:pt x="3725252" y="2568258"/>
                  </a:lnTo>
                  <a:lnTo>
                    <a:pt x="3732235" y="2563178"/>
                  </a:lnTo>
                  <a:lnTo>
                    <a:pt x="3738901" y="2557781"/>
                  </a:lnTo>
                  <a:lnTo>
                    <a:pt x="3744614" y="2553018"/>
                  </a:lnTo>
                  <a:lnTo>
                    <a:pt x="3744614" y="2439353"/>
                  </a:lnTo>
                  <a:close/>
                  <a:moveTo>
                    <a:pt x="3151360" y="2322195"/>
                  </a:moveTo>
                  <a:lnTo>
                    <a:pt x="3151360" y="2437130"/>
                  </a:lnTo>
                  <a:lnTo>
                    <a:pt x="3174848" y="2437765"/>
                  </a:lnTo>
                  <a:lnTo>
                    <a:pt x="3198972" y="2437765"/>
                  </a:lnTo>
                  <a:lnTo>
                    <a:pt x="3215477" y="2437765"/>
                  </a:lnTo>
                  <a:lnTo>
                    <a:pt x="3231983" y="2437448"/>
                  </a:lnTo>
                  <a:lnTo>
                    <a:pt x="3231983" y="2322512"/>
                  </a:lnTo>
                  <a:lnTo>
                    <a:pt x="3198972" y="2323147"/>
                  </a:lnTo>
                  <a:lnTo>
                    <a:pt x="3174848" y="2323147"/>
                  </a:lnTo>
                  <a:lnTo>
                    <a:pt x="3151360" y="2322195"/>
                  </a:lnTo>
                  <a:close/>
                  <a:moveTo>
                    <a:pt x="3815080" y="2317750"/>
                  </a:moveTo>
                  <a:lnTo>
                    <a:pt x="3816033" y="2325370"/>
                  </a:lnTo>
                  <a:lnTo>
                    <a:pt x="3816350" y="2332673"/>
                  </a:lnTo>
                  <a:lnTo>
                    <a:pt x="3816350" y="2483803"/>
                  </a:lnTo>
                  <a:lnTo>
                    <a:pt x="3816033" y="2484438"/>
                  </a:lnTo>
                  <a:lnTo>
                    <a:pt x="3815398" y="2493010"/>
                  </a:lnTo>
                  <a:lnTo>
                    <a:pt x="3814763" y="2498408"/>
                  </a:lnTo>
                  <a:lnTo>
                    <a:pt x="3813493" y="2504123"/>
                  </a:lnTo>
                  <a:lnTo>
                    <a:pt x="3811906" y="2509520"/>
                  </a:lnTo>
                  <a:lnTo>
                    <a:pt x="3810319" y="2514600"/>
                  </a:lnTo>
                  <a:lnTo>
                    <a:pt x="3808097" y="2520316"/>
                  </a:lnTo>
                  <a:lnTo>
                    <a:pt x="3805558" y="2525713"/>
                  </a:lnTo>
                  <a:lnTo>
                    <a:pt x="3803019" y="2530793"/>
                  </a:lnTo>
                  <a:lnTo>
                    <a:pt x="3799844" y="2536508"/>
                  </a:lnTo>
                  <a:lnTo>
                    <a:pt x="3796036" y="2541588"/>
                  </a:lnTo>
                  <a:lnTo>
                    <a:pt x="3792226" y="2546668"/>
                  </a:lnTo>
                  <a:lnTo>
                    <a:pt x="3788418" y="2551748"/>
                  </a:lnTo>
                  <a:lnTo>
                    <a:pt x="3783974" y="2556828"/>
                  </a:lnTo>
                  <a:lnTo>
                    <a:pt x="3779212" y="2561591"/>
                  </a:lnTo>
                  <a:lnTo>
                    <a:pt x="3774134" y="2566671"/>
                  </a:lnTo>
                  <a:lnTo>
                    <a:pt x="3768420" y="2571433"/>
                  </a:lnTo>
                  <a:lnTo>
                    <a:pt x="3763024" y="2576513"/>
                  </a:lnTo>
                  <a:lnTo>
                    <a:pt x="3750963" y="2586038"/>
                  </a:lnTo>
                  <a:lnTo>
                    <a:pt x="3737314" y="2595246"/>
                  </a:lnTo>
                  <a:lnTo>
                    <a:pt x="3722713" y="2604136"/>
                  </a:lnTo>
                  <a:lnTo>
                    <a:pt x="3707477" y="2613026"/>
                  </a:lnTo>
                  <a:lnTo>
                    <a:pt x="3690971" y="2621281"/>
                  </a:lnTo>
                  <a:lnTo>
                    <a:pt x="3673513" y="2628901"/>
                  </a:lnTo>
                  <a:lnTo>
                    <a:pt x="3655103" y="2636838"/>
                  </a:lnTo>
                  <a:lnTo>
                    <a:pt x="3635424" y="2644458"/>
                  </a:lnTo>
                  <a:lnTo>
                    <a:pt x="3615109" y="2651443"/>
                  </a:lnTo>
                  <a:lnTo>
                    <a:pt x="3593842" y="2658111"/>
                  </a:lnTo>
                  <a:lnTo>
                    <a:pt x="3571941" y="2664461"/>
                  </a:lnTo>
                  <a:lnTo>
                    <a:pt x="3549087" y="2670493"/>
                  </a:lnTo>
                  <a:lnTo>
                    <a:pt x="3525281" y="2675891"/>
                  </a:lnTo>
                  <a:lnTo>
                    <a:pt x="3501157" y="2680971"/>
                  </a:lnTo>
                  <a:lnTo>
                    <a:pt x="3476082" y="2685733"/>
                  </a:lnTo>
                  <a:lnTo>
                    <a:pt x="3450371" y="2689861"/>
                  </a:lnTo>
                  <a:lnTo>
                    <a:pt x="3424343" y="2693671"/>
                  </a:lnTo>
                  <a:lnTo>
                    <a:pt x="3397680" y="2697163"/>
                  </a:lnTo>
                  <a:lnTo>
                    <a:pt x="3370065" y="2700021"/>
                  </a:lnTo>
                  <a:lnTo>
                    <a:pt x="3341815" y="2702561"/>
                  </a:lnTo>
                  <a:lnTo>
                    <a:pt x="3313565" y="2704466"/>
                  </a:lnTo>
                  <a:lnTo>
                    <a:pt x="3284680" y="2705736"/>
                  </a:lnTo>
                  <a:lnTo>
                    <a:pt x="3255478" y="2706371"/>
                  </a:lnTo>
                  <a:lnTo>
                    <a:pt x="3225959" y="2706688"/>
                  </a:lnTo>
                  <a:lnTo>
                    <a:pt x="3195487" y="2706371"/>
                  </a:lnTo>
                  <a:lnTo>
                    <a:pt x="3165650" y="2705736"/>
                  </a:lnTo>
                  <a:lnTo>
                    <a:pt x="3136130" y="2704148"/>
                  </a:lnTo>
                  <a:lnTo>
                    <a:pt x="3106928" y="2701926"/>
                  </a:lnTo>
                  <a:lnTo>
                    <a:pt x="3078678" y="2699703"/>
                  </a:lnTo>
                  <a:lnTo>
                    <a:pt x="3050428" y="2696528"/>
                  </a:lnTo>
                  <a:lnTo>
                    <a:pt x="3022813" y="2693353"/>
                  </a:lnTo>
                  <a:lnTo>
                    <a:pt x="2996150" y="2688908"/>
                  </a:lnTo>
                  <a:lnTo>
                    <a:pt x="2970122" y="2684781"/>
                  </a:lnTo>
                  <a:lnTo>
                    <a:pt x="2944729" y="2680018"/>
                  </a:lnTo>
                  <a:lnTo>
                    <a:pt x="2919971" y="2674303"/>
                  </a:lnTo>
                  <a:lnTo>
                    <a:pt x="2895847" y="2668588"/>
                  </a:lnTo>
                  <a:lnTo>
                    <a:pt x="2872994" y="2662556"/>
                  </a:lnTo>
                  <a:lnTo>
                    <a:pt x="2850775" y="2655888"/>
                  </a:lnTo>
                  <a:lnTo>
                    <a:pt x="2829190" y="2648903"/>
                  </a:lnTo>
                  <a:lnTo>
                    <a:pt x="2808876" y="2641601"/>
                  </a:lnTo>
                  <a:lnTo>
                    <a:pt x="2789196" y="2633663"/>
                  </a:lnTo>
                  <a:lnTo>
                    <a:pt x="2770469" y="2625408"/>
                  </a:lnTo>
                  <a:lnTo>
                    <a:pt x="2753328" y="2617153"/>
                  </a:lnTo>
                  <a:lnTo>
                    <a:pt x="2736823" y="2608581"/>
                  </a:lnTo>
                  <a:lnTo>
                    <a:pt x="2721269" y="2599373"/>
                  </a:lnTo>
                  <a:lnTo>
                    <a:pt x="2706986" y="2590483"/>
                  </a:lnTo>
                  <a:lnTo>
                    <a:pt x="2693972" y="2580641"/>
                  </a:lnTo>
                  <a:lnTo>
                    <a:pt x="2688258" y="2575878"/>
                  </a:lnTo>
                  <a:lnTo>
                    <a:pt x="2682227" y="2570798"/>
                  </a:lnTo>
                  <a:lnTo>
                    <a:pt x="2676831" y="2566036"/>
                  </a:lnTo>
                  <a:lnTo>
                    <a:pt x="2671753" y="2560956"/>
                  </a:lnTo>
                  <a:lnTo>
                    <a:pt x="2666991" y="2555558"/>
                  </a:lnTo>
                  <a:lnTo>
                    <a:pt x="2662548" y="2550161"/>
                  </a:lnTo>
                  <a:lnTo>
                    <a:pt x="2658104" y="2545081"/>
                  </a:lnTo>
                  <a:lnTo>
                    <a:pt x="2654612" y="2540001"/>
                  </a:lnTo>
                  <a:lnTo>
                    <a:pt x="2651121" y="2534286"/>
                  </a:lnTo>
                  <a:lnTo>
                    <a:pt x="2647947" y="2528888"/>
                  </a:lnTo>
                  <a:lnTo>
                    <a:pt x="2645090" y="2523808"/>
                  </a:lnTo>
                  <a:lnTo>
                    <a:pt x="2642868" y="2518093"/>
                  </a:lnTo>
                  <a:lnTo>
                    <a:pt x="2640329" y="2512695"/>
                  </a:lnTo>
                  <a:lnTo>
                    <a:pt x="2638742" y="2506663"/>
                  </a:lnTo>
                  <a:lnTo>
                    <a:pt x="2637789" y="2501265"/>
                  </a:lnTo>
                  <a:lnTo>
                    <a:pt x="2636520" y="2495868"/>
                  </a:lnTo>
                  <a:lnTo>
                    <a:pt x="2636202" y="2489835"/>
                  </a:lnTo>
                  <a:lnTo>
                    <a:pt x="2635885" y="2484438"/>
                  </a:lnTo>
                  <a:lnTo>
                    <a:pt x="2635250" y="2484438"/>
                  </a:lnTo>
                  <a:lnTo>
                    <a:pt x="2635250" y="2375535"/>
                  </a:lnTo>
                  <a:lnTo>
                    <a:pt x="2646360" y="2383790"/>
                  </a:lnTo>
                  <a:lnTo>
                    <a:pt x="2657786" y="2392045"/>
                  </a:lnTo>
                  <a:lnTo>
                    <a:pt x="2670166" y="2399983"/>
                  </a:lnTo>
                  <a:lnTo>
                    <a:pt x="2683180" y="2407285"/>
                  </a:lnTo>
                  <a:lnTo>
                    <a:pt x="2696511" y="2414905"/>
                  </a:lnTo>
                  <a:lnTo>
                    <a:pt x="2710160" y="2421890"/>
                  </a:lnTo>
                  <a:lnTo>
                    <a:pt x="2724761" y="2429193"/>
                  </a:lnTo>
                  <a:lnTo>
                    <a:pt x="2740314" y="2435860"/>
                  </a:lnTo>
                  <a:lnTo>
                    <a:pt x="2755550" y="2442210"/>
                  </a:lnTo>
                  <a:lnTo>
                    <a:pt x="2771738" y="2448243"/>
                  </a:lnTo>
                  <a:lnTo>
                    <a:pt x="2788244" y="2453958"/>
                  </a:lnTo>
                  <a:lnTo>
                    <a:pt x="2805384" y="2459673"/>
                  </a:lnTo>
                  <a:lnTo>
                    <a:pt x="2822525" y="2465070"/>
                  </a:lnTo>
                  <a:lnTo>
                    <a:pt x="2840300" y="2470150"/>
                  </a:lnTo>
                  <a:lnTo>
                    <a:pt x="2858393" y="2474913"/>
                  </a:lnTo>
                  <a:lnTo>
                    <a:pt x="2877120" y="2479675"/>
                  </a:lnTo>
                  <a:lnTo>
                    <a:pt x="2895530" y="2483803"/>
                  </a:lnTo>
                  <a:lnTo>
                    <a:pt x="2914892" y="2487930"/>
                  </a:lnTo>
                  <a:lnTo>
                    <a:pt x="2934255" y="2491423"/>
                  </a:lnTo>
                  <a:lnTo>
                    <a:pt x="2953617" y="2494915"/>
                  </a:lnTo>
                  <a:lnTo>
                    <a:pt x="2973614" y="2498090"/>
                  </a:lnTo>
                  <a:lnTo>
                    <a:pt x="2993294" y="2501265"/>
                  </a:lnTo>
                  <a:lnTo>
                    <a:pt x="3013926" y="2503488"/>
                  </a:lnTo>
                  <a:lnTo>
                    <a:pt x="3033923" y="2506028"/>
                  </a:lnTo>
                  <a:lnTo>
                    <a:pt x="3054555" y="2508250"/>
                  </a:lnTo>
                  <a:lnTo>
                    <a:pt x="3074869" y="2509838"/>
                  </a:lnTo>
                  <a:lnTo>
                    <a:pt x="3095819" y="2511425"/>
                  </a:lnTo>
                  <a:lnTo>
                    <a:pt x="3116451" y="2512695"/>
                  </a:lnTo>
                  <a:lnTo>
                    <a:pt x="3137400" y="2513965"/>
                  </a:lnTo>
                  <a:lnTo>
                    <a:pt x="3158032" y="2514600"/>
                  </a:lnTo>
                  <a:lnTo>
                    <a:pt x="3178981" y="2514918"/>
                  </a:lnTo>
                  <a:lnTo>
                    <a:pt x="3199613" y="2514918"/>
                  </a:lnTo>
                  <a:lnTo>
                    <a:pt x="3224372" y="2514918"/>
                  </a:lnTo>
                  <a:lnTo>
                    <a:pt x="3249765" y="2514283"/>
                  </a:lnTo>
                  <a:lnTo>
                    <a:pt x="3274523" y="2513330"/>
                  </a:lnTo>
                  <a:lnTo>
                    <a:pt x="3299282" y="2511743"/>
                  </a:lnTo>
                  <a:lnTo>
                    <a:pt x="3324040" y="2510473"/>
                  </a:lnTo>
                  <a:lnTo>
                    <a:pt x="3348481" y="2507933"/>
                  </a:lnTo>
                  <a:lnTo>
                    <a:pt x="3372922" y="2505710"/>
                  </a:lnTo>
                  <a:lnTo>
                    <a:pt x="3397680" y="2502535"/>
                  </a:lnTo>
                  <a:lnTo>
                    <a:pt x="3421486" y="2499360"/>
                  </a:lnTo>
                  <a:lnTo>
                    <a:pt x="3445292" y="2495233"/>
                  </a:lnTo>
                  <a:lnTo>
                    <a:pt x="3468464" y="2491423"/>
                  </a:lnTo>
                  <a:lnTo>
                    <a:pt x="3491635" y="2486978"/>
                  </a:lnTo>
                  <a:lnTo>
                    <a:pt x="3514171" y="2481898"/>
                  </a:lnTo>
                  <a:lnTo>
                    <a:pt x="3536390" y="2476818"/>
                  </a:lnTo>
                  <a:lnTo>
                    <a:pt x="3557974" y="2471420"/>
                  </a:lnTo>
                  <a:lnTo>
                    <a:pt x="3579241" y="2465070"/>
                  </a:lnTo>
                  <a:lnTo>
                    <a:pt x="3599873" y="2458720"/>
                  </a:lnTo>
                  <a:lnTo>
                    <a:pt x="3619870" y="2452053"/>
                  </a:lnTo>
                  <a:lnTo>
                    <a:pt x="3639233" y="2444750"/>
                  </a:lnTo>
                  <a:lnTo>
                    <a:pt x="3657643" y="2437448"/>
                  </a:lnTo>
                  <a:lnTo>
                    <a:pt x="3676053" y="2429510"/>
                  </a:lnTo>
                  <a:lnTo>
                    <a:pt x="3692876" y="2421255"/>
                  </a:lnTo>
                  <a:lnTo>
                    <a:pt x="3709381" y="2412365"/>
                  </a:lnTo>
                  <a:lnTo>
                    <a:pt x="3724935" y="2403475"/>
                  </a:lnTo>
                  <a:lnTo>
                    <a:pt x="3739853" y="2393950"/>
                  </a:lnTo>
                  <a:lnTo>
                    <a:pt x="3753502" y="2384108"/>
                  </a:lnTo>
                  <a:lnTo>
                    <a:pt x="3766198" y="2374265"/>
                  </a:lnTo>
                  <a:lnTo>
                    <a:pt x="3772547" y="2368550"/>
                  </a:lnTo>
                  <a:lnTo>
                    <a:pt x="3777943" y="2363470"/>
                  </a:lnTo>
                  <a:lnTo>
                    <a:pt x="3783656" y="2358073"/>
                  </a:lnTo>
                  <a:lnTo>
                    <a:pt x="3789052" y="2352675"/>
                  </a:lnTo>
                  <a:lnTo>
                    <a:pt x="3793814" y="2346960"/>
                  </a:lnTo>
                  <a:lnTo>
                    <a:pt x="3798575" y="2341563"/>
                  </a:lnTo>
                  <a:lnTo>
                    <a:pt x="3803336" y="2335530"/>
                  </a:lnTo>
                  <a:lnTo>
                    <a:pt x="3807145" y="2329498"/>
                  </a:lnTo>
                  <a:lnTo>
                    <a:pt x="3811271" y="2323783"/>
                  </a:lnTo>
                  <a:lnTo>
                    <a:pt x="3815080" y="2317750"/>
                  </a:lnTo>
                  <a:close/>
                  <a:moveTo>
                    <a:pt x="2989478" y="2307907"/>
                  </a:moveTo>
                  <a:lnTo>
                    <a:pt x="2989478" y="2423478"/>
                  </a:lnTo>
                  <a:lnTo>
                    <a:pt x="3009158" y="2426018"/>
                  </a:lnTo>
                  <a:lnTo>
                    <a:pt x="3029472" y="2428240"/>
                  </a:lnTo>
                  <a:lnTo>
                    <a:pt x="3049469" y="2430780"/>
                  </a:lnTo>
                  <a:lnTo>
                    <a:pt x="3070419" y="2432685"/>
                  </a:lnTo>
                  <a:lnTo>
                    <a:pt x="3070419" y="2317432"/>
                  </a:lnTo>
                  <a:lnTo>
                    <a:pt x="3049469" y="2315527"/>
                  </a:lnTo>
                  <a:lnTo>
                    <a:pt x="3029472" y="2313305"/>
                  </a:lnTo>
                  <a:lnTo>
                    <a:pt x="3009158" y="2310765"/>
                  </a:lnTo>
                  <a:lnTo>
                    <a:pt x="2989478" y="2307907"/>
                  </a:lnTo>
                  <a:close/>
                  <a:moveTo>
                    <a:pt x="2827597" y="2271395"/>
                  </a:moveTo>
                  <a:lnTo>
                    <a:pt x="2827597" y="2388553"/>
                  </a:lnTo>
                  <a:lnTo>
                    <a:pt x="2846959" y="2393950"/>
                  </a:lnTo>
                  <a:lnTo>
                    <a:pt x="2866956" y="2399665"/>
                  </a:lnTo>
                  <a:lnTo>
                    <a:pt x="2887588" y="2404428"/>
                  </a:lnTo>
                  <a:lnTo>
                    <a:pt x="2908220" y="2408873"/>
                  </a:lnTo>
                  <a:lnTo>
                    <a:pt x="2908220" y="2292985"/>
                  </a:lnTo>
                  <a:lnTo>
                    <a:pt x="2887588" y="2288222"/>
                  </a:lnTo>
                  <a:lnTo>
                    <a:pt x="2866956" y="2282825"/>
                  </a:lnTo>
                  <a:lnTo>
                    <a:pt x="2846959" y="2277110"/>
                  </a:lnTo>
                  <a:lnTo>
                    <a:pt x="2827597" y="2271395"/>
                  </a:lnTo>
                  <a:close/>
                  <a:moveTo>
                    <a:pt x="3717945" y="2227897"/>
                  </a:moveTo>
                  <a:lnTo>
                    <a:pt x="3711914" y="2232025"/>
                  </a:lnTo>
                  <a:lnTo>
                    <a:pt x="3704931" y="2235517"/>
                  </a:lnTo>
                  <a:lnTo>
                    <a:pt x="3696678" y="2239327"/>
                  </a:lnTo>
                  <a:lnTo>
                    <a:pt x="3688425" y="2242820"/>
                  </a:lnTo>
                  <a:lnTo>
                    <a:pt x="3671285" y="2249487"/>
                  </a:lnTo>
                  <a:lnTo>
                    <a:pt x="3656684" y="2255202"/>
                  </a:lnTo>
                  <a:lnTo>
                    <a:pt x="3656684" y="2356167"/>
                  </a:lnTo>
                  <a:lnTo>
                    <a:pt x="3665254" y="2351722"/>
                  </a:lnTo>
                  <a:lnTo>
                    <a:pt x="3674142" y="2347595"/>
                  </a:lnTo>
                  <a:lnTo>
                    <a:pt x="3682394" y="2342197"/>
                  </a:lnTo>
                  <a:lnTo>
                    <a:pt x="3690647" y="2337117"/>
                  </a:lnTo>
                  <a:lnTo>
                    <a:pt x="3698582" y="2331720"/>
                  </a:lnTo>
                  <a:lnTo>
                    <a:pt x="3705566" y="2326640"/>
                  </a:lnTo>
                  <a:lnTo>
                    <a:pt x="3711914" y="2321560"/>
                  </a:lnTo>
                  <a:lnTo>
                    <a:pt x="3717945" y="2316162"/>
                  </a:lnTo>
                  <a:lnTo>
                    <a:pt x="3717945" y="2227897"/>
                  </a:lnTo>
                  <a:close/>
                  <a:moveTo>
                    <a:pt x="2665715" y="2187575"/>
                  </a:moveTo>
                  <a:lnTo>
                    <a:pt x="2665715" y="2305685"/>
                  </a:lnTo>
                  <a:lnTo>
                    <a:pt x="2668254" y="2308542"/>
                  </a:lnTo>
                  <a:lnTo>
                    <a:pt x="2671429" y="2311717"/>
                  </a:lnTo>
                  <a:lnTo>
                    <a:pt x="2678729" y="2318385"/>
                  </a:lnTo>
                  <a:lnTo>
                    <a:pt x="2687934" y="2325052"/>
                  </a:lnTo>
                  <a:lnTo>
                    <a:pt x="2698726" y="2332037"/>
                  </a:lnTo>
                  <a:lnTo>
                    <a:pt x="2710153" y="2339657"/>
                  </a:lnTo>
                  <a:lnTo>
                    <a:pt x="2722215" y="2346325"/>
                  </a:lnTo>
                  <a:lnTo>
                    <a:pt x="2734594" y="2352675"/>
                  </a:lnTo>
                  <a:lnTo>
                    <a:pt x="2746656" y="2358390"/>
                  </a:lnTo>
                  <a:lnTo>
                    <a:pt x="2746656" y="2239327"/>
                  </a:lnTo>
                  <a:lnTo>
                    <a:pt x="2734594" y="2233612"/>
                  </a:lnTo>
                  <a:lnTo>
                    <a:pt x="2723167" y="2227580"/>
                  </a:lnTo>
                  <a:lnTo>
                    <a:pt x="2712058" y="2221230"/>
                  </a:lnTo>
                  <a:lnTo>
                    <a:pt x="2701583" y="2214562"/>
                  </a:lnTo>
                  <a:lnTo>
                    <a:pt x="2691743" y="2208212"/>
                  </a:lnTo>
                  <a:lnTo>
                    <a:pt x="2682538" y="2201545"/>
                  </a:lnTo>
                  <a:lnTo>
                    <a:pt x="2673650" y="2194560"/>
                  </a:lnTo>
                  <a:lnTo>
                    <a:pt x="2665715" y="2187575"/>
                  </a:lnTo>
                  <a:close/>
                  <a:moveTo>
                    <a:pt x="2609850" y="2081212"/>
                  </a:moveTo>
                  <a:lnTo>
                    <a:pt x="2613342" y="2087245"/>
                  </a:lnTo>
                  <a:lnTo>
                    <a:pt x="2617468" y="2092960"/>
                  </a:lnTo>
                  <a:lnTo>
                    <a:pt x="2621594" y="2098675"/>
                  </a:lnTo>
                  <a:lnTo>
                    <a:pt x="2626038" y="2104390"/>
                  </a:lnTo>
                  <a:lnTo>
                    <a:pt x="2631117" y="2110105"/>
                  </a:lnTo>
                  <a:lnTo>
                    <a:pt x="2635878" y="2115502"/>
                  </a:lnTo>
                  <a:lnTo>
                    <a:pt x="2641274" y="2120900"/>
                  </a:lnTo>
                  <a:lnTo>
                    <a:pt x="2646988" y="2126615"/>
                  </a:lnTo>
                  <a:lnTo>
                    <a:pt x="2658732" y="2136775"/>
                  </a:lnTo>
                  <a:lnTo>
                    <a:pt x="2671746" y="2146935"/>
                  </a:lnTo>
                  <a:lnTo>
                    <a:pt x="2685712" y="2157095"/>
                  </a:lnTo>
                  <a:lnTo>
                    <a:pt x="2700631" y="2165985"/>
                  </a:lnTo>
                  <a:lnTo>
                    <a:pt x="2715867" y="2175192"/>
                  </a:lnTo>
                  <a:lnTo>
                    <a:pt x="2732372" y="2183765"/>
                  </a:lnTo>
                  <a:lnTo>
                    <a:pt x="2749830" y="2192020"/>
                  </a:lnTo>
                  <a:lnTo>
                    <a:pt x="2767923" y="2199957"/>
                  </a:lnTo>
                  <a:lnTo>
                    <a:pt x="2786650" y="2207895"/>
                  </a:lnTo>
                  <a:lnTo>
                    <a:pt x="2805695" y="2214880"/>
                  </a:lnTo>
                  <a:lnTo>
                    <a:pt x="2826009" y="2221547"/>
                  </a:lnTo>
                  <a:lnTo>
                    <a:pt x="2846959" y="2227897"/>
                  </a:lnTo>
                  <a:lnTo>
                    <a:pt x="2867591" y="2234247"/>
                  </a:lnTo>
                  <a:lnTo>
                    <a:pt x="2889492" y="2239645"/>
                  </a:lnTo>
                  <a:lnTo>
                    <a:pt x="2912029" y="2245042"/>
                  </a:lnTo>
                  <a:lnTo>
                    <a:pt x="2934248" y="2250122"/>
                  </a:lnTo>
                  <a:lnTo>
                    <a:pt x="2957102" y="2254250"/>
                  </a:lnTo>
                  <a:lnTo>
                    <a:pt x="2980908" y="2258695"/>
                  </a:lnTo>
                  <a:lnTo>
                    <a:pt x="3004396" y="2262187"/>
                  </a:lnTo>
                  <a:lnTo>
                    <a:pt x="3028203" y="2265680"/>
                  </a:lnTo>
                  <a:lnTo>
                    <a:pt x="3052644" y="2268537"/>
                  </a:lnTo>
                  <a:lnTo>
                    <a:pt x="3077084" y="2271395"/>
                  </a:lnTo>
                  <a:lnTo>
                    <a:pt x="3101525" y="2273300"/>
                  </a:lnTo>
                  <a:lnTo>
                    <a:pt x="3125966" y="2275205"/>
                  </a:lnTo>
                  <a:lnTo>
                    <a:pt x="3150725" y="2276792"/>
                  </a:lnTo>
                  <a:lnTo>
                    <a:pt x="3175800" y="2277745"/>
                  </a:lnTo>
                  <a:lnTo>
                    <a:pt x="3200559" y="2278380"/>
                  </a:lnTo>
                  <a:lnTo>
                    <a:pt x="3225317" y="2278380"/>
                  </a:lnTo>
                  <a:lnTo>
                    <a:pt x="3246266" y="2278380"/>
                  </a:lnTo>
                  <a:lnTo>
                    <a:pt x="3267216" y="2278062"/>
                  </a:lnTo>
                  <a:lnTo>
                    <a:pt x="3288165" y="2277110"/>
                  </a:lnTo>
                  <a:lnTo>
                    <a:pt x="3308797" y="2276157"/>
                  </a:lnTo>
                  <a:lnTo>
                    <a:pt x="3329429" y="2274887"/>
                  </a:lnTo>
                  <a:lnTo>
                    <a:pt x="3350378" y="2273300"/>
                  </a:lnTo>
                  <a:lnTo>
                    <a:pt x="3371010" y="2271712"/>
                  </a:lnTo>
                  <a:lnTo>
                    <a:pt x="3391325" y="2269807"/>
                  </a:lnTo>
                  <a:lnTo>
                    <a:pt x="3411957" y="2267267"/>
                  </a:lnTo>
                  <a:lnTo>
                    <a:pt x="3431954" y="2264727"/>
                  </a:lnTo>
                  <a:lnTo>
                    <a:pt x="3451951" y="2261870"/>
                  </a:lnTo>
                  <a:lnTo>
                    <a:pt x="3471948" y="2258695"/>
                  </a:lnTo>
                  <a:lnTo>
                    <a:pt x="3491628" y="2255202"/>
                  </a:lnTo>
                  <a:lnTo>
                    <a:pt x="3510990" y="2251710"/>
                  </a:lnTo>
                  <a:lnTo>
                    <a:pt x="3530035" y="2247582"/>
                  </a:lnTo>
                  <a:lnTo>
                    <a:pt x="3548763" y="2243455"/>
                  </a:lnTo>
                  <a:lnTo>
                    <a:pt x="3567173" y="2239010"/>
                  </a:lnTo>
                  <a:lnTo>
                    <a:pt x="3585265" y="2233930"/>
                  </a:lnTo>
                  <a:lnTo>
                    <a:pt x="3603041" y="2229167"/>
                  </a:lnTo>
                  <a:lnTo>
                    <a:pt x="3620498" y="2223452"/>
                  </a:lnTo>
                  <a:lnTo>
                    <a:pt x="3637004" y="2218055"/>
                  </a:lnTo>
                  <a:lnTo>
                    <a:pt x="3653510" y="2212022"/>
                  </a:lnTo>
                  <a:lnTo>
                    <a:pt x="3669698" y="2206307"/>
                  </a:lnTo>
                  <a:lnTo>
                    <a:pt x="3685251" y="2199957"/>
                  </a:lnTo>
                  <a:lnTo>
                    <a:pt x="3700170" y="2193290"/>
                  </a:lnTo>
                  <a:lnTo>
                    <a:pt x="3714770" y="2185987"/>
                  </a:lnTo>
                  <a:lnTo>
                    <a:pt x="3728419" y="2179002"/>
                  </a:lnTo>
                  <a:lnTo>
                    <a:pt x="3741751" y="2171382"/>
                  </a:lnTo>
                  <a:lnTo>
                    <a:pt x="3754765" y="2164080"/>
                  </a:lnTo>
                  <a:lnTo>
                    <a:pt x="3767144" y="2156142"/>
                  </a:lnTo>
                  <a:lnTo>
                    <a:pt x="3778571" y="2147887"/>
                  </a:lnTo>
                  <a:lnTo>
                    <a:pt x="3789363" y="2139632"/>
                  </a:lnTo>
                  <a:lnTo>
                    <a:pt x="3789363" y="2247265"/>
                  </a:lnTo>
                  <a:lnTo>
                    <a:pt x="3788728" y="2247582"/>
                  </a:lnTo>
                  <a:lnTo>
                    <a:pt x="3788728" y="2252027"/>
                  </a:lnTo>
                  <a:lnTo>
                    <a:pt x="3788411" y="2256472"/>
                  </a:lnTo>
                  <a:lnTo>
                    <a:pt x="3787776" y="2261870"/>
                  </a:lnTo>
                  <a:lnTo>
                    <a:pt x="3786506" y="2267267"/>
                  </a:lnTo>
                  <a:lnTo>
                    <a:pt x="3785237" y="2272982"/>
                  </a:lnTo>
                  <a:lnTo>
                    <a:pt x="3783332" y="2278062"/>
                  </a:lnTo>
                  <a:lnTo>
                    <a:pt x="3781428" y="2283460"/>
                  </a:lnTo>
                  <a:lnTo>
                    <a:pt x="3778571" y="2289175"/>
                  </a:lnTo>
                  <a:lnTo>
                    <a:pt x="3775714" y="2294255"/>
                  </a:lnTo>
                  <a:lnTo>
                    <a:pt x="3772540" y="2299335"/>
                  </a:lnTo>
                  <a:lnTo>
                    <a:pt x="3769048" y="2304732"/>
                  </a:lnTo>
                  <a:lnTo>
                    <a:pt x="3765557" y="2310130"/>
                  </a:lnTo>
                  <a:lnTo>
                    <a:pt x="3761113" y="2315210"/>
                  </a:lnTo>
                  <a:lnTo>
                    <a:pt x="3756987" y="2320290"/>
                  </a:lnTo>
                  <a:lnTo>
                    <a:pt x="3752226" y="2325052"/>
                  </a:lnTo>
                  <a:lnTo>
                    <a:pt x="3747147" y="2330132"/>
                  </a:lnTo>
                  <a:lnTo>
                    <a:pt x="3741433" y="2334895"/>
                  </a:lnTo>
                  <a:lnTo>
                    <a:pt x="3736037" y="2339975"/>
                  </a:lnTo>
                  <a:lnTo>
                    <a:pt x="3723658" y="2349500"/>
                  </a:lnTo>
                  <a:lnTo>
                    <a:pt x="3710327" y="2358390"/>
                  </a:lnTo>
                  <a:lnTo>
                    <a:pt x="3696043" y="2367598"/>
                  </a:lnTo>
                  <a:lnTo>
                    <a:pt x="3680490" y="2376170"/>
                  </a:lnTo>
                  <a:lnTo>
                    <a:pt x="3663667" y="2384425"/>
                  </a:lnTo>
                  <a:lnTo>
                    <a:pt x="3646526" y="2392363"/>
                  </a:lnTo>
                  <a:lnTo>
                    <a:pt x="3627799" y="2400300"/>
                  </a:lnTo>
                  <a:lnTo>
                    <a:pt x="3608754" y="2407920"/>
                  </a:lnTo>
                  <a:lnTo>
                    <a:pt x="3588122" y="2414905"/>
                  </a:lnTo>
                  <a:lnTo>
                    <a:pt x="3566855" y="2421573"/>
                  </a:lnTo>
                  <a:lnTo>
                    <a:pt x="3544636" y="2427923"/>
                  </a:lnTo>
                  <a:lnTo>
                    <a:pt x="3522417" y="2433955"/>
                  </a:lnTo>
                  <a:lnTo>
                    <a:pt x="3498611" y="2439353"/>
                  </a:lnTo>
                  <a:lnTo>
                    <a:pt x="3474170" y="2444433"/>
                  </a:lnTo>
                  <a:lnTo>
                    <a:pt x="3449412" y="2449195"/>
                  </a:lnTo>
                  <a:lnTo>
                    <a:pt x="3423701" y="2453323"/>
                  </a:lnTo>
                  <a:lnTo>
                    <a:pt x="3397356" y="2457133"/>
                  </a:lnTo>
                  <a:lnTo>
                    <a:pt x="3370376" y="2460625"/>
                  </a:lnTo>
                  <a:lnTo>
                    <a:pt x="3343395" y="2463483"/>
                  </a:lnTo>
                  <a:lnTo>
                    <a:pt x="3315146" y="2465705"/>
                  </a:lnTo>
                  <a:lnTo>
                    <a:pt x="3286896" y="2467928"/>
                  </a:lnTo>
                  <a:lnTo>
                    <a:pt x="3258011" y="2468880"/>
                  </a:lnTo>
                  <a:lnTo>
                    <a:pt x="3228491" y="2469833"/>
                  </a:lnTo>
                  <a:lnTo>
                    <a:pt x="3198972" y="2470150"/>
                  </a:lnTo>
                  <a:lnTo>
                    <a:pt x="3168500" y="2469833"/>
                  </a:lnTo>
                  <a:lnTo>
                    <a:pt x="3138663" y="2468880"/>
                  </a:lnTo>
                  <a:lnTo>
                    <a:pt x="3109143" y="2467293"/>
                  </a:lnTo>
                  <a:lnTo>
                    <a:pt x="3080259" y="2465388"/>
                  </a:lnTo>
                  <a:lnTo>
                    <a:pt x="3051374" y="2463165"/>
                  </a:lnTo>
                  <a:lnTo>
                    <a:pt x="3023441" y="2459990"/>
                  </a:lnTo>
                  <a:lnTo>
                    <a:pt x="2996144" y="2456815"/>
                  </a:lnTo>
                  <a:lnTo>
                    <a:pt x="2969481" y="2452370"/>
                  </a:lnTo>
                  <a:lnTo>
                    <a:pt x="2943453" y="2447925"/>
                  </a:lnTo>
                  <a:lnTo>
                    <a:pt x="2917742" y="2443480"/>
                  </a:lnTo>
                  <a:lnTo>
                    <a:pt x="2892984" y="2437765"/>
                  </a:lnTo>
                  <a:lnTo>
                    <a:pt x="2869178" y="2432050"/>
                  </a:lnTo>
                  <a:lnTo>
                    <a:pt x="2846007" y="2426018"/>
                  </a:lnTo>
                  <a:lnTo>
                    <a:pt x="2823470" y="2419350"/>
                  </a:lnTo>
                  <a:lnTo>
                    <a:pt x="2802203" y="2412048"/>
                  </a:lnTo>
                  <a:lnTo>
                    <a:pt x="2781889" y="2405063"/>
                  </a:lnTo>
                  <a:lnTo>
                    <a:pt x="2762527" y="2397125"/>
                  </a:lnTo>
                  <a:lnTo>
                    <a:pt x="2743799" y="2389188"/>
                  </a:lnTo>
                  <a:lnTo>
                    <a:pt x="2726024" y="2380615"/>
                  </a:lnTo>
                  <a:lnTo>
                    <a:pt x="2709518" y="2372043"/>
                  </a:lnTo>
                  <a:lnTo>
                    <a:pt x="2694600" y="2362835"/>
                  </a:lnTo>
                  <a:lnTo>
                    <a:pt x="2679999" y="2353945"/>
                  </a:lnTo>
                  <a:lnTo>
                    <a:pt x="2666985" y="2343785"/>
                  </a:lnTo>
                  <a:lnTo>
                    <a:pt x="2660954" y="2339340"/>
                  </a:lnTo>
                  <a:lnTo>
                    <a:pt x="2655240" y="2333942"/>
                  </a:lnTo>
                  <a:lnTo>
                    <a:pt x="2650162" y="2328862"/>
                  </a:lnTo>
                  <a:lnTo>
                    <a:pt x="2645083" y="2324100"/>
                  </a:lnTo>
                  <a:lnTo>
                    <a:pt x="2639687" y="2319020"/>
                  </a:lnTo>
                  <a:lnTo>
                    <a:pt x="2635561" y="2313622"/>
                  </a:lnTo>
                  <a:lnTo>
                    <a:pt x="2631434" y="2308542"/>
                  </a:lnTo>
                  <a:lnTo>
                    <a:pt x="2627625" y="2303145"/>
                  </a:lnTo>
                  <a:lnTo>
                    <a:pt x="2624134" y="2297747"/>
                  </a:lnTo>
                  <a:lnTo>
                    <a:pt x="2620960" y="2292350"/>
                  </a:lnTo>
                  <a:lnTo>
                    <a:pt x="2618103" y="2286635"/>
                  </a:lnTo>
                  <a:lnTo>
                    <a:pt x="2615881" y="2281555"/>
                  </a:lnTo>
                  <a:lnTo>
                    <a:pt x="2613659" y="2275840"/>
                  </a:lnTo>
                  <a:lnTo>
                    <a:pt x="2612072" y="2270125"/>
                  </a:lnTo>
                  <a:lnTo>
                    <a:pt x="2610485" y="2264727"/>
                  </a:lnTo>
                  <a:lnTo>
                    <a:pt x="2609850" y="2259012"/>
                  </a:lnTo>
                  <a:lnTo>
                    <a:pt x="2609215" y="2253297"/>
                  </a:lnTo>
                  <a:lnTo>
                    <a:pt x="2609215" y="2247582"/>
                  </a:lnTo>
                  <a:lnTo>
                    <a:pt x="2608580" y="2247582"/>
                  </a:lnTo>
                  <a:lnTo>
                    <a:pt x="2608580" y="2101215"/>
                  </a:lnTo>
                  <a:lnTo>
                    <a:pt x="2608263" y="2097405"/>
                  </a:lnTo>
                  <a:lnTo>
                    <a:pt x="2608580" y="2089150"/>
                  </a:lnTo>
                  <a:lnTo>
                    <a:pt x="2609850" y="2081212"/>
                  </a:lnTo>
                  <a:close/>
                  <a:moveTo>
                    <a:pt x="3270250" y="1882775"/>
                  </a:moveTo>
                  <a:lnTo>
                    <a:pt x="3307579" y="1890615"/>
                  </a:lnTo>
                  <a:lnTo>
                    <a:pt x="3314856" y="1892183"/>
                  </a:lnTo>
                  <a:lnTo>
                    <a:pt x="3321499" y="1894064"/>
                  </a:lnTo>
                  <a:lnTo>
                    <a:pt x="3326877" y="1895945"/>
                  </a:lnTo>
                  <a:lnTo>
                    <a:pt x="3331622" y="1898141"/>
                  </a:lnTo>
                  <a:lnTo>
                    <a:pt x="3336367" y="1900649"/>
                  </a:lnTo>
                  <a:lnTo>
                    <a:pt x="3340164" y="1902844"/>
                  </a:lnTo>
                  <a:lnTo>
                    <a:pt x="3348389" y="1908802"/>
                  </a:lnTo>
                  <a:lnTo>
                    <a:pt x="3351236" y="1911625"/>
                  </a:lnTo>
                  <a:lnTo>
                    <a:pt x="3353767" y="1914133"/>
                  </a:lnTo>
                  <a:lnTo>
                    <a:pt x="3355665" y="1916955"/>
                  </a:lnTo>
                  <a:lnTo>
                    <a:pt x="3356930" y="1919778"/>
                  </a:lnTo>
                  <a:lnTo>
                    <a:pt x="3357563" y="1922913"/>
                  </a:lnTo>
                  <a:lnTo>
                    <a:pt x="3357563" y="1925422"/>
                  </a:lnTo>
                  <a:lnTo>
                    <a:pt x="3357247" y="1928244"/>
                  </a:lnTo>
                  <a:lnTo>
                    <a:pt x="3355981" y="1931066"/>
                  </a:lnTo>
                  <a:lnTo>
                    <a:pt x="3354716" y="1933889"/>
                  </a:lnTo>
                  <a:lnTo>
                    <a:pt x="3352818" y="1936397"/>
                  </a:lnTo>
                  <a:lnTo>
                    <a:pt x="3350603" y="1939220"/>
                  </a:lnTo>
                  <a:lnTo>
                    <a:pt x="3347440" y="1941415"/>
                  </a:lnTo>
                  <a:lnTo>
                    <a:pt x="3344276" y="1943923"/>
                  </a:lnTo>
                  <a:lnTo>
                    <a:pt x="3340164" y="1945805"/>
                  </a:lnTo>
                  <a:lnTo>
                    <a:pt x="3336051" y="1947686"/>
                  </a:lnTo>
                  <a:lnTo>
                    <a:pt x="3331306" y="1949568"/>
                  </a:lnTo>
                  <a:lnTo>
                    <a:pt x="3324979" y="1951763"/>
                  </a:lnTo>
                  <a:lnTo>
                    <a:pt x="3318335" y="1953644"/>
                  </a:lnTo>
                  <a:lnTo>
                    <a:pt x="3310743" y="1955212"/>
                  </a:lnTo>
                  <a:lnTo>
                    <a:pt x="3303467" y="1956466"/>
                  </a:lnTo>
                  <a:lnTo>
                    <a:pt x="3295558" y="1957094"/>
                  </a:lnTo>
                  <a:lnTo>
                    <a:pt x="3287333" y="1958034"/>
                  </a:lnTo>
                  <a:lnTo>
                    <a:pt x="3270250" y="1958975"/>
                  </a:lnTo>
                  <a:lnTo>
                    <a:pt x="3270250" y="1882775"/>
                  </a:lnTo>
                  <a:close/>
                  <a:moveTo>
                    <a:pt x="2635250" y="1862137"/>
                  </a:moveTo>
                  <a:lnTo>
                    <a:pt x="2635885" y="1868810"/>
                  </a:lnTo>
                  <a:lnTo>
                    <a:pt x="2636520" y="1875166"/>
                  </a:lnTo>
                  <a:lnTo>
                    <a:pt x="2637789" y="1881521"/>
                  </a:lnTo>
                  <a:lnTo>
                    <a:pt x="2639694" y="1887559"/>
                  </a:lnTo>
                  <a:lnTo>
                    <a:pt x="2641598" y="1893914"/>
                  </a:lnTo>
                  <a:lnTo>
                    <a:pt x="2644455" y="1900270"/>
                  </a:lnTo>
                  <a:lnTo>
                    <a:pt x="2647629" y="1906307"/>
                  </a:lnTo>
                  <a:lnTo>
                    <a:pt x="2650803" y="1912663"/>
                  </a:lnTo>
                  <a:lnTo>
                    <a:pt x="2654612" y="1918383"/>
                  </a:lnTo>
                  <a:lnTo>
                    <a:pt x="2659056" y="1924420"/>
                  </a:lnTo>
                  <a:lnTo>
                    <a:pt x="2663817" y="1930458"/>
                  </a:lnTo>
                  <a:lnTo>
                    <a:pt x="2668896" y="1936178"/>
                  </a:lnTo>
                  <a:lnTo>
                    <a:pt x="2673975" y="1941898"/>
                  </a:lnTo>
                  <a:lnTo>
                    <a:pt x="2680005" y="1947618"/>
                  </a:lnTo>
                  <a:lnTo>
                    <a:pt x="2686354" y="1953338"/>
                  </a:lnTo>
                  <a:lnTo>
                    <a:pt x="2692385" y="1958740"/>
                  </a:lnTo>
                  <a:lnTo>
                    <a:pt x="2692385" y="2069006"/>
                  </a:lnTo>
                  <a:lnTo>
                    <a:pt x="2695241" y="2071549"/>
                  </a:lnTo>
                  <a:lnTo>
                    <a:pt x="2698098" y="2074726"/>
                  </a:lnTo>
                  <a:lnTo>
                    <a:pt x="2705399" y="2081400"/>
                  </a:lnTo>
                  <a:lnTo>
                    <a:pt x="2714921" y="2088391"/>
                  </a:lnTo>
                  <a:lnTo>
                    <a:pt x="2725078" y="2095699"/>
                  </a:lnTo>
                  <a:lnTo>
                    <a:pt x="2737140" y="2103008"/>
                  </a:lnTo>
                  <a:lnTo>
                    <a:pt x="2748884" y="2109681"/>
                  </a:lnTo>
                  <a:lnTo>
                    <a:pt x="2761581" y="2116354"/>
                  </a:lnTo>
                  <a:lnTo>
                    <a:pt x="2773325" y="2121757"/>
                  </a:lnTo>
                  <a:lnTo>
                    <a:pt x="2773325" y="2007994"/>
                  </a:lnTo>
                  <a:lnTo>
                    <a:pt x="2792370" y="2016256"/>
                  </a:lnTo>
                  <a:lnTo>
                    <a:pt x="2812050" y="2024201"/>
                  </a:lnTo>
                  <a:lnTo>
                    <a:pt x="2832999" y="2031827"/>
                  </a:lnTo>
                  <a:lnTo>
                    <a:pt x="2854584" y="2038818"/>
                  </a:lnTo>
                  <a:lnTo>
                    <a:pt x="2854584" y="2151945"/>
                  </a:lnTo>
                  <a:lnTo>
                    <a:pt x="2873946" y="2157347"/>
                  </a:lnTo>
                  <a:lnTo>
                    <a:pt x="2893626" y="2162749"/>
                  </a:lnTo>
                  <a:lnTo>
                    <a:pt x="2914258" y="2167516"/>
                  </a:lnTo>
                  <a:lnTo>
                    <a:pt x="2935524" y="2172282"/>
                  </a:lnTo>
                  <a:lnTo>
                    <a:pt x="2935524" y="2060744"/>
                  </a:lnTo>
                  <a:lnTo>
                    <a:pt x="2955204" y="2064558"/>
                  </a:lnTo>
                  <a:lnTo>
                    <a:pt x="2974884" y="2068371"/>
                  </a:lnTo>
                  <a:lnTo>
                    <a:pt x="2995198" y="2071549"/>
                  </a:lnTo>
                  <a:lnTo>
                    <a:pt x="3016148" y="2075362"/>
                  </a:lnTo>
                  <a:lnTo>
                    <a:pt x="3016148" y="2186900"/>
                  </a:lnTo>
                  <a:lnTo>
                    <a:pt x="3035827" y="2189442"/>
                  </a:lnTo>
                  <a:lnTo>
                    <a:pt x="3056142" y="2191666"/>
                  </a:lnTo>
                  <a:lnTo>
                    <a:pt x="3076456" y="2194208"/>
                  </a:lnTo>
                  <a:lnTo>
                    <a:pt x="3097406" y="2196115"/>
                  </a:lnTo>
                  <a:lnTo>
                    <a:pt x="3097406" y="2084577"/>
                  </a:lnTo>
                  <a:lnTo>
                    <a:pt x="3117085" y="2086166"/>
                  </a:lnTo>
                  <a:lnTo>
                    <a:pt x="3137400" y="2087437"/>
                  </a:lnTo>
                  <a:lnTo>
                    <a:pt x="3157715" y="2088708"/>
                  </a:lnTo>
                  <a:lnTo>
                    <a:pt x="3178346" y="2089344"/>
                  </a:lnTo>
                  <a:lnTo>
                    <a:pt x="3178346" y="2200246"/>
                  </a:lnTo>
                  <a:lnTo>
                    <a:pt x="3201835" y="2201199"/>
                  </a:lnTo>
                  <a:lnTo>
                    <a:pt x="3225959" y="2201199"/>
                  </a:lnTo>
                  <a:lnTo>
                    <a:pt x="3258970" y="2200882"/>
                  </a:lnTo>
                  <a:lnTo>
                    <a:pt x="3258970" y="2089344"/>
                  </a:lnTo>
                  <a:lnTo>
                    <a:pt x="3291029" y="2088708"/>
                  </a:lnTo>
                  <a:lnTo>
                    <a:pt x="3322135" y="2087119"/>
                  </a:lnTo>
                  <a:lnTo>
                    <a:pt x="3352925" y="2084577"/>
                  </a:lnTo>
                  <a:lnTo>
                    <a:pt x="3383396" y="2082035"/>
                  </a:lnTo>
                  <a:lnTo>
                    <a:pt x="3412916" y="2078540"/>
                  </a:lnTo>
                  <a:lnTo>
                    <a:pt x="3441801" y="2074091"/>
                  </a:lnTo>
                  <a:lnTo>
                    <a:pt x="3470051" y="2069642"/>
                  </a:lnTo>
                  <a:lnTo>
                    <a:pt x="3497348" y="2064558"/>
                  </a:lnTo>
                  <a:lnTo>
                    <a:pt x="3524011" y="2058520"/>
                  </a:lnTo>
                  <a:lnTo>
                    <a:pt x="3549722" y="2052482"/>
                  </a:lnTo>
                  <a:lnTo>
                    <a:pt x="3574480" y="2046127"/>
                  </a:lnTo>
                  <a:lnTo>
                    <a:pt x="3598604" y="2038500"/>
                  </a:lnTo>
                  <a:lnTo>
                    <a:pt x="3621457" y="2030874"/>
                  </a:lnTo>
                  <a:lnTo>
                    <a:pt x="3643042" y="2023247"/>
                  </a:lnTo>
                  <a:lnTo>
                    <a:pt x="3663991" y="2014350"/>
                  </a:lnTo>
                  <a:lnTo>
                    <a:pt x="3683671" y="2005770"/>
                  </a:lnTo>
                  <a:lnTo>
                    <a:pt x="3683671" y="2119532"/>
                  </a:lnTo>
                  <a:lnTo>
                    <a:pt x="3692558" y="2115083"/>
                  </a:lnTo>
                  <a:lnTo>
                    <a:pt x="3701128" y="2110635"/>
                  </a:lnTo>
                  <a:lnTo>
                    <a:pt x="3709381" y="2105550"/>
                  </a:lnTo>
                  <a:lnTo>
                    <a:pt x="3717634" y="2100466"/>
                  </a:lnTo>
                  <a:lnTo>
                    <a:pt x="3725252" y="2095064"/>
                  </a:lnTo>
                  <a:lnTo>
                    <a:pt x="3732235" y="2089979"/>
                  </a:lnTo>
                  <a:lnTo>
                    <a:pt x="3738901" y="2084577"/>
                  </a:lnTo>
                  <a:lnTo>
                    <a:pt x="3744614" y="2079493"/>
                  </a:lnTo>
                  <a:lnTo>
                    <a:pt x="3744614" y="1970179"/>
                  </a:lnTo>
                  <a:lnTo>
                    <a:pt x="3752867" y="1964142"/>
                  </a:lnTo>
                  <a:lnTo>
                    <a:pt x="3760802" y="1958104"/>
                  </a:lnTo>
                  <a:lnTo>
                    <a:pt x="3767786" y="1951749"/>
                  </a:lnTo>
                  <a:lnTo>
                    <a:pt x="3774769" y="1945393"/>
                  </a:lnTo>
                  <a:lnTo>
                    <a:pt x="3781117" y="1939038"/>
                  </a:lnTo>
                  <a:lnTo>
                    <a:pt x="3786830" y="1932365"/>
                  </a:lnTo>
                  <a:lnTo>
                    <a:pt x="3792226" y="1925691"/>
                  </a:lnTo>
                  <a:lnTo>
                    <a:pt x="3796988" y="1919018"/>
                  </a:lnTo>
                  <a:lnTo>
                    <a:pt x="3801432" y="1912027"/>
                  </a:lnTo>
                  <a:lnTo>
                    <a:pt x="3805240" y="1905354"/>
                  </a:lnTo>
                  <a:lnTo>
                    <a:pt x="3808415" y="1898363"/>
                  </a:lnTo>
                  <a:lnTo>
                    <a:pt x="3811271" y="1891372"/>
                  </a:lnTo>
                  <a:lnTo>
                    <a:pt x="3813176" y="1884063"/>
                  </a:lnTo>
                  <a:lnTo>
                    <a:pt x="3814763" y="1877072"/>
                  </a:lnTo>
                  <a:lnTo>
                    <a:pt x="3816033" y="1869446"/>
                  </a:lnTo>
                  <a:lnTo>
                    <a:pt x="3816350" y="1862455"/>
                  </a:lnTo>
                  <a:lnTo>
                    <a:pt x="3816350" y="2010536"/>
                  </a:lnTo>
                  <a:lnTo>
                    <a:pt x="3816033" y="2010854"/>
                  </a:lnTo>
                  <a:lnTo>
                    <a:pt x="3815398" y="2019434"/>
                  </a:lnTo>
                  <a:lnTo>
                    <a:pt x="3814763" y="2025154"/>
                  </a:lnTo>
                  <a:lnTo>
                    <a:pt x="3813493" y="2030556"/>
                  </a:lnTo>
                  <a:lnTo>
                    <a:pt x="3811906" y="2036276"/>
                  </a:lnTo>
                  <a:lnTo>
                    <a:pt x="3810319" y="2041678"/>
                  </a:lnTo>
                  <a:lnTo>
                    <a:pt x="3808097" y="2046762"/>
                  </a:lnTo>
                  <a:lnTo>
                    <a:pt x="3805558" y="2052482"/>
                  </a:lnTo>
                  <a:lnTo>
                    <a:pt x="3803019" y="2057567"/>
                  </a:lnTo>
                  <a:lnTo>
                    <a:pt x="3799844" y="2062969"/>
                  </a:lnTo>
                  <a:lnTo>
                    <a:pt x="3796036" y="2068053"/>
                  </a:lnTo>
                  <a:lnTo>
                    <a:pt x="3792226" y="2073137"/>
                  </a:lnTo>
                  <a:lnTo>
                    <a:pt x="3788418" y="2078540"/>
                  </a:lnTo>
                  <a:lnTo>
                    <a:pt x="3783974" y="2083624"/>
                  </a:lnTo>
                  <a:lnTo>
                    <a:pt x="3779212" y="2088391"/>
                  </a:lnTo>
                  <a:lnTo>
                    <a:pt x="3774134" y="2093475"/>
                  </a:lnTo>
                  <a:lnTo>
                    <a:pt x="3768420" y="2098241"/>
                  </a:lnTo>
                  <a:lnTo>
                    <a:pt x="3763024" y="2103326"/>
                  </a:lnTo>
                  <a:lnTo>
                    <a:pt x="3750963" y="2112859"/>
                  </a:lnTo>
                  <a:lnTo>
                    <a:pt x="3737314" y="2121757"/>
                  </a:lnTo>
                  <a:lnTo>
                    <a:pt x="3722713" y="2130972"/>
                  </a:lnTo>
                  <a:lnTo>
                    <a:pt x="3707477" y="2139552"/>
                  </a:lnTo>
                  <a:lnTo>
                    <a:pt x="3690971" y="2147814"/>
                  </a:lnTo>
                  <a:lnTo>
                    <a:pt x="3673513" y="2156076"/>
                  </a:lnTo>
                  <a:lnTo>
                    <a:pt x="3655103" y="2163702"/>
                  </a:lnTo>
                  <a:lnTo>
                    <a:pt x="3635424" y="2171011"/>
                  </a:lnTo>
                  <a:lnTo>
                    <a:pt x="3615109" y="2178320"/>
                  </a:lnTo>
                  <a:lnTo>
                    <a:pt x="3593842" y="2184993"/>
                  </a:lnTo>
                  <a:lnTo>
                    <a:pt x="3571941" y="2191349"/>
                  </a:lnTo>
                  <a:lnTo>
                    <a:pt x="3549087" y="2197068"/>
                  </a:lnTo>
                  <a:lnTo>
                    <a:pt x="3525281" y="2202788"/>
                  </a:lnTo>
                  <a:lnTo>
                    <a:pt x="3501157" y="2207873"/>
                  </a:lnTo>
                  <a:lnTo>
                    <a:pt x="3476082" y="2212639"/>
                  </a:lnTo>
                  <a:lnTo>
                    <a:pt x="3450371" y="2217088"/>
                  </a:lnTo>
                  <a:lnTo>
                    <a:pt x="3424343" y="2220584"/>
                  </a:lnTo>
                  <a:lnTo>
                    <a:pt x="3397680" y="2224079"/>
                  </a:lnTo>
                  <a:lnTo>
                    <a:pt x="3370065" y="2226939"/>
                  </a:lnTo>
                  <a:lnTo>
                    <a:pt x="3341815" y="2229163"/>
                  </a:lnTo>
                  <a:lnTo>
                    <a:pt x="3313565" y="2231070"/>
                  </a:lnTo>
                  <a:lnTo>
                    <a:pt x="3284680" y="2232341"/>
                  </a:lnTo>
                  <a:lnTo>
                    <a:pt x="3255478" y="2233294"/>
                  </a:lnTo>
                  <a:lnTo>
                    <a:pt x="3225959" y="2233612"/>
                  </a:lnTo>
                  <a:lnTo>
                    <a:pt x="3195487" y="2233294"/>
                  </a:lnTo>
                  <a:lnTo>
                    <a:pt x="3165650" y="2232341"/>
                  </a:lnTo>
                  <a:lnTo>
                    <a:pt x="3136130" y="2231070"/>
                  </a:lnTo>
                  <a:lnTo>
                    <a:pt x="3106928" y="2229163"/>
                  </a:lnTo>
                  <a:lnTo>
                    <a:pt x="3078678" y="2226303"/>
                  </a:lnTo>
                  <a:lnTo>
                    <a:pt x="3050428" y="2223761"/>
                  </a:lnTo>
                  <a:lnTo>
                    <a:pt x="3022813" y="2220266"/>
                  </a:lnTo>
                  <a:lnTo>
                    <a:pt x="2996150" y="2216135"/>
                  </a:lnTo>
                  <a:lnTo>
                    <a:pt x="2970122" y="2211368"/>
                  </a:lnTo>
                  <a:lnTo>
                    <a:pt x="2944729" y="2206602"/>
                  </a:lnTo>
                  <a:lnTo>
                    <a:pt x="2919971" y="2201199"/>
                  </a:lnTo>
                  <a:lnTo>
                    <a:pt x="2895847" y="2195797"/>
                  </a:lnTo>
                  <a:lnTo>
                    <a:pt x="2872994" y="2189442"/>
                  </a:lnTo>
                  <a:lnTo>
                    <a:pt x="2850775" y="2182769"/>
                  </a:lnTo>
                  <a:lnTo>
                    <a:pt x="2829190" y="2175460"/>
                  </a:lnTo>
                  <a:lnTo>
                    <a:pt x="2808876" y="2168469"/>
                  </a:lnTo>
                  <a:lnTo>
                    <a:pt x="2789196" y="2160525"/>
                  </a:lnTo>
                  <a:lnTo>
                    <a:pt x="2770469" y="2152580"/>
                  </a:lnTo>
                  <a:lnTo>
                    <a:pt x="2753328" y="2144001"/>
                  </a:lnTo>
                  <a:lnTo>
                    <a:pt x="2736823" y="2135103"/>
                  </a:lnTo>
                  <a:lnTo>
                    <a:pt x="2721269" y="2126205"/>
                  </a:lnTo>
                  <a:lnTo>
                    <a:pt x="2706986" y="2116990"/>
                  </a:lnTo>
                  <a:lnTo>
                    <a:pt x="2693972" y="2107139"/>
                  </a:lnTo>
                  <a:lnTo>
                    <a:pt x="2688258" y="2102372"/>
                  </a:lnTo>
                  <a:lnTo>
                    <a:pt x="2682227" y="2097288"/>
                  </a:lnTo>
                  <a:lnTo>
                    <a:pt x="2676831" y="2092522"/>
                  </a:lnTo>
                  <a:lnTo>
                    <a:pt x="2671753" y="2087437"/>
                  </a:lnTo>
                  <a:lnTo>
                    <a:pt x="2666991" y="2082353"/>
                  </a:lnTo>
                  <a:lnTo>
                    <a:pt x="2662548" y="2076951"/>
                  </a:lnTo>
                  <a:lnTo>
                    <a:pt x="2658104" y="2071549"/>
                  </a:lnTo>
                  <a:lnTo>
                    <a:pt x="2654612" y="2066464"/>
                  </a:lnTo>
                  <a:lnTo>
                    <a:pt x="2651121" y="2061062"/>
                  </a:lnTo>
                  <a:lnTo>
                    <a:pt x="2647947" y="2055342"/>
                  </a:lnTo>
                  <a:lnTo>
                    <a:pt x="2645090" y="2050258"/>
                  </a:lnTo>
                  <a:lnTo>
                    <a:pt x="2642868" y="2044856"/>
                  </a:lnTo>
                  <a:lnTo>
                    <a:pt x="2640329" y="2039454"/>
                  </a:lnTo>
                  <a:lnTo>
                    <a:pt x="2638742" y="2033416"/>
                  </a:lnTo>
                  <a:lnTo>
                    <a:pt x="2637789" y="2027696"/>
                  </a:lnTo>
                  <a:lnTo>
                    <a:pt x="2636520" y="2022294"/>
                  </a:lnTo>
                  <a:lnTo>
                    <a:pt x="2636202" y="2016256"/>
                  </a:lnTo>
                  <a:lnTo>
                    <a:pt x="2635885" y="2010854"/>
                  </a:lnTo>
                  <a:lnTo>
                    <a:pt x="2635250" y="2010854"/>
                  </a:lnTo>
                  <a:lnTo>
                    <a:pt x="2635250" y="1862137"/>
                  </a:lnTo>
                  <a:close/>
                  <a:moveTo>
                    <a:pt x="3815353" y="1849331"/>
                  </a:moveTo>
                  <a:lnTo>
                    <a:pt x="3816061" y="1854393"/>
                  </a:lnTo>
                  <a:lnTo>
                    <a:pt x="3816350" y="1860279"/>
                  </a:lnTo>
                  <a:lnTo>
                    <a:pt x="3816061" y="1862137"/>
                  </a:lnTo>
                  <a:lnTo>
                    <a:pt x="3816061" y="1859040"/>
                  </a:lnTo>
                  <a:lnTo>
                    <a:pt x="3815773" y="1853154"/>
                  </a:lnTo>
                  <a:lnTo>
                    <a:pt x="3815353" y="1849331"/>
                  </a:lnTo>
                  <a:close/>
                  <a:moveTo>
                    <a:pt x="2636143" y="1848861"/>
                  </a:moveTo>
                  <a:lnTo>
                    <a:pt x="2635885" y="1853247"/>
                  </a:lnTo>
                  <a:lnTo>
                    <a:pt x="2635250" y="1859280"/>
                  </a:lnTo>
                  <a:lnTo>
                    <a:pt x="2635250" y="1854517"/>
                  </a:lnTo>
                  <a:lnTo>
                    <a:pt x="2636143" y="1848861"/>
                  </a:lnTo>
                  <a:close/>
                  <a:moveTo>
                    <a:pt x="3814618" y="1842622"/>
                  </a:moveTo>
                  <a:lnTo>
                    <a:pt x="3815195" y="1847888"/>
                  </a:lnTo>
                  <a:lnTo>
                    <a:pt x="3815353" y="1849331"/>
                  </a:lnTo>
                  <a:lnTo>
                    <a:pt x="3815195" y="1848198"/>
                  </a:lnTo>
                  <a:lnTo>
                    <a:pt x="3814618" y="1842622"/>
                  </a:lnTo>
                  <a:close/>
                  <a:moveTo>
                    <a:pt x="2638425" y="1836737"/>
                  </a:moveTo>
                  <a:lnTo>
                    <a:pt x="2636838" y="1842770"/>
                  </a:lnTo>
                  <a:lnTo>
                    <a:pt x="2636202" y="1848485"/>
                  </a:lnTo>
                  <a:lnTo>
                    <a:pt x="2636143" y="1848861"/>
                  </a:lnTo>
                  <a:lnTo>
                    <a:pt x="2636202" y="1847850"/>
                  </a:lnTo>
                  <a:lnTo>
                    <a:pt x="2636838" y="1842452"/>
                  </a:lnTo>
                  <a:lnTo>
                    <a:pt x="2638425" y="1836737"/>
                  </a:lnTo>
                  <a:close/>
                  <a:moveTo>
                    <a:pt x="3187700" y="1751012"/>
                  </a:moveTo>
                  <a:lnTo>
                    <a:pt x="3187700" y="1827212"/>
                  </a:lnTo>
                  <a:lnTo>
                    <a:pt x="3172031" y="1824063"/>
                  </a:lnTo>
                  <a:lnTo>
                    <a:pt x="3153163" y="1820285"/>
                  </a:lnTo>
                  <a:lnTo>
                    <a:pt x="3144209" y="1818396"/>
                  </a:lnTo>
                  <a:lnTo>
                    <a:pt x="3136535" y="1816191"/>
                  </a:lnTo>
                  <a:lnTo>
                    <a:pt x="3129179" y="1813987"/>
                  </a:lnTo>
                  <a:lnTo>
                    <a:pt x="3122144" y="1811153"/>
                  </a:lnTo>
                  <a:lnTo>
                    <a:pt x="3115749" y="1808005"/>
                  </a:lnTo>
                  <a:lnTo>
                    <a:pt x="3109673" y="1804541"/>
                  </a:lnTo>
                  <a:lnTo>
                    <a:pt x="3106475" y="1801707"/>
                  </a:lnTo>
                  <a:lnTo>
                    <a:pt x="3103917" y="1799503"/>
                  </a:lnTo>
                  <a:lnTo>
                    <a:pt x="3101998" y="1796669"/>
                  </a:lnTo>
                  <a:lnTo>
                    <a:pt x="3100399" y="1793835"/>
                  </a:lnTo>
                  <a:lnTo>
                    <a:pt x="3099120" y="1791001"/>
                  </a:lnTo>
                  <a:lnTo>
                    <a:pt x="3098800" y="1788167"/>
                  </a:lnTo>
                  <a:lnTo>
                    <a:pt x="3098800" y="1785334"/>
                  </a:lnTo>
                  <a:lnTo>
                    <a:pt x="3099120" y="1782500"/>
                  </a:lnTo>
                  <a:lnTo>
                    <a:pt x="3099759" y="1779351"/>
                  </a:lnTo>
                  <a:lnTo>
                    <a:pt x="3101358" y="1777147"/>
                  </a:lnTo>
                  <a:lnTo>
                    <a:pt x="3103597" y="1774313"/>
                  </a:lnTo>
                  <a:lnTo>
                    <a:pt x="3105835" y="1771794"/>
                  </a:lnTo>
                  <a:lnTo>
                    <a:pt x="3108713" y="1769275"/>
                  </a:lnTo>
                  <a:lnTo>
                    <a:pt x="3112231" y="1767386"/>
                  </a:lnTo>
                  <a:lnTo>
                    <a:pt x="3116068" y="1765182"/>
                  </a:lnTo>
                  <a:lnTo>
                    <a:pt x="3120545" y="1763607"/>
                  </a:lnTo>
                  <a:lnTo>
                    <a:pt x="3127581" y="1760773"/>
                  </a:lnTo>
                  <a:lnTo>
                    <a:pt x="3135255" y="1758884"/>
                  </a:lnTo>
                  <a:lnTo>
                    <a:pt x="3143250" y="1756680"/>
                  </a:lnTo>
                  <a:lnTo>
                    <a:pt x="3151564" y="1755106"/>
                  </a:lnTo>
                  <a:lnTo>
                    <a:pt x="3160199" y="1753531"/>
                  </a:lnTo>
                  <a:lnTo>
                    <a:pt x="3169472" y="1752587"/>
                  </a:lnTo>
                  <a:lnTo>
                    <a:pt x="3178426" y="1751642"/>
                  </a:lnTo>
                  <a:lnTo>
                    <a:pt x="3187700" y="1751012"/>
                  </a:lnTo>
                  <a:close/>
                  <a:moveTo>
                    <a:pt x="3203106" y="1692876"/>
                  </a:moveTo>
                  <a:lnTo>
                    <a:pt x="3200250" y="1693193"/>
                  </a:lnTo>
                  <a:lnTo>
                    <a:pt x="3197710" y="1693827"/>
                  </a:lnTo>
                  <a:lnTo>
                    <a:pt x="3194854" y="1694144"/>
                  </a:lnTo>
                  <a:lnTo>
                    <a:pt x="3192949" y="1694778"/>
                  </a:lnTo>
                  <a:lnTo>
                    <a:pt x="3191045" y="1696045"/>
                  </a:lnTo>
                  <a:lnTo>
                    <a:pt x="3189458" y="1697313"/>
                  </a:lnTo>
                  <a:lnTo>
                    <a:pt x="3188506" y="1698581"/>
                  </a:lnTo>
                  <a:lnTo>
                    <a:pt x="3188188" y="1699532"/>
                  </a:lnTo>
                  <a:lnTo>
                    <a:pt x="3188188" y="1720450"/>
                  </a:lnTo>
                  <a:lnTo>
                    <a:pt x="3171684" y="1721718"/>
                  </a:lnTo>
                  <a:lnTo>
                    <a:pt x="3155179" y="1723620"/>
                  </a:lnTo>
                  <a:lnTo>
                    <a:pt x="3139309" y="1726155"/>
                  </a:lnTo>
                  <a:lnTo>
                    <a:pt x="3123756" y="1728691"/>
                  </a:lnTo>
                  <a:lnTo>
                    <a:pt x="3108838" y="1731860"/>
                  </a:lnTo>
                  <a:lnTo>
                    <a:pt x="3095190" y="1735347"/>
                  </a:lnTo>
                  <a:lnTo>
                    <a:pt x="3081542" y="1739784"/>
                  </a:lnTo>
                  <a:lnTo>
                    <a:pt x="3069480" y="1744538"/>
                  </a:lnTo>
                  <a:lnTo>
                    <a:pt x="3061228" y="1748342"/>
                  </a:lnTo>
                  <a:lnTo>
                    <a:pt x="3053293" y="1752462"/>
                  </a:lnTo>
                  <a:lnTo>
                    <a:pt x="3046310" y="1756582"/>
                  </a:lnTo>
                  <a:lnTo>
                    <a:pt x="3040280" y="1761019"/>
                  </a:lnTo>
                  <a:lnTo>
                    <a:pt x="3034884" y="1765774"/>
                  </a:lnTo>
                  <a:lnTo>
                    <a:pt x="3030440" y="1770528"/>
                  </a:lnTo>
                  <a:lnTo>
                    <a:pt x="3026949" y="1775282"/>
                  </a:lnTo>
                  <a:lnTo>
                    <a:pt x="3024092" y="1780353"/>
                  </a:lnTo>
                  <a:lnTo>
                    <a:pt x="3022505" y="1785107"/>
                  </a:lnTo>
                  <a:lnTo>
                    <a:pt x="3021235" y="1790179"/>
                  </a:lnTo>
                  <a:lnTo>
                    <a:pt x="3021235" y="1794933"/>
                  </a:lnTo>
                  <a:lnTo>
                    <a:pt x="3022505" y="1800004"/>
                  </a:lnTo>
                  <a:lnTo>
                    <a:pt x="3024092" y="1805075"/>
                  </a:lnTo>
                  <a:lnTo>
                    <a:pt x="3026949" y="1809829"/>
                  </a:lnTo>
                  <a:lnTo>
                    <a:pt x="3030758" y="1814583"/>
                  </a:lnTo>
                  <a:lnTo>
                    <a:pt x="3035519" y="1819338"/>
                  </a:lnTo>
                  <a:lnTo>
                    <a:pt x="3040597" y="1823775"/>
                  </a:lnTo>
                  <a:lnTo>
                    <a:pt x="3046310" y="1827578"/>
                  </a:lnTo>
                  <a:lnTo>
                    <a:pt x="3052976" y="1831065"/>
                  </a:lnTo>
                  <a:lnTo>
                    <a:pt x="3059958" y="1835185"/>
                  </a:lnTo>
                  <a:lnTo>
                    <a:pt x="3067893" y="1838354"/>
                  </a:lnTo>
                  <a:lnTo>
                    <a:pt x="3076146" y="1841524"/>
                  </a:lnTo>
                  <a:lnTo>
                    <a:pt x="3084716" y="1844059"/>
                  </a:lnTo>
                  <a:lnTo>
                    <a:pt x="3094555" y="1846595"/>
                  </a:lnTo>
                  <a:lnTo>
                    <a:pt x="3130104" y="1853885"/>
                  </a:lnTo>
                  <a:lnTo>
                    <a:pt x="3188188" y="1865929"/>
                  </a:lnTo>
                  <a:lnTo>
                    <a:pt x="3188188" y="1956259"/>
                  </a:lnTo>
                  <a:lnTo>
                    <a:pt x="3173588" y="1954357"/>
                  </a:lnTo>
                  <a:lnTo>
                    <a:pt x="3159305" y="1952455"/>
                  </a:lnTo>
                  <a:lnTo>
                    <a:pt x="3152005" y="1951187"/>
                  </a:lnTo>
                  <a:lnTo>
                    <a:pt x="3144070" y="1949603"/>
                  </a:lnTo>
                  <a:lnTo>
                    <a:pt x="3127565" y="1945799"/>
                  </a:lnTo>
                  <a:lnTo>
                    <a:pt x="3111695" y="1941362"/>
                  </a:lnTo>
                  <a:lnTo>
                    <a:pt x="3098681" y="1936608"/>
                  </a:lnTo>
                  <a:lnTo>
                    <a:pt x="3095190" y="1935657"/>
                  </a:lnTo>
                  <a:lnTo>
                    <a:pt x="3091699" y="1934072"/>
                  </a:lnTo>
                  <a:lnTo>
                    <a:pt x="3088842" y="1932805"/>
                  </a:lnTo>
                  <a:lnTo>
                    <a:pt x="3088524" y="1932488"/>
                  </a:lnTo>
                  <a:lnTo>
                    <a:pt x="3084398" y="1929952"/>
                  </a:lnTo>
                  <a:lnTo>
                    <a:pt x="3082176" y="1928684"/>
                  </a:lnTo>
                  <a:lnTo>
                    <a:pt x="3079637" y="1927733"/>
                  </a:lnTo>
                  <a:lnTo>
                    <a:pt x="3077415" y="1926783"/>
                  </a:lnTo>
                  <a:lnTo>
                    <a:pt x="3074559" y="1926149"/>
                  </a:lnTo>
                  <a:lnTo>
                    <a:pt x="3068211" y="1925198"/>
                  </a:lnTo>
                  <a:lnTo>
                    <a:pt x="3061863" y="1924881"/>
                  </a:lnTo>
                  <a:lnTo>
                    <a:pt x="3055197" y="1925515"/>
                  </a:lnTo>
                  <a:lnTo>
                    <a:pt x="3048532" y="1926466"/>
                  </a:lnTo>
                  <a:lnTo>
                    <a:pt x="3042184" y="1928050"/>
                  </a:lnTo>
                  <a:lnTo>
                    <a:pt x="3035836" y="1929952"/>
                  </a:lnTo>
                  <a:lnTo>
                    <a:pt x="3030123" y="1932488"/>
                  </a:lnTo>
                  <a:lnTo>
                    <a:pt x="3025044" y="1934706"/>
                  </a:lnTo>
                  <a:lnTo>
                    <a:pt x="3020918" y="1937559"/>
                  </a:lnTo>
                  <a:lnTo>
                    <a:pt x="3017427" y="1940728"/>
                  </a:lnTo>
                  <a:lnTo>
                    <a:pt x="3016157" y="1941679"/>
                  </a:lnTo>
                  <a:lnTo>
                    <a:pt x="3015522" y="1943264"/>
                  </a:lnTo>
                  <a:lnTo>
                    <a:pt x="3015205" y="1944849"/>
                  </a:lnTo>
                  <a:lnTo>
                    <a:pt x="3015205" y="1946116"/>
                  </a:lnTo>
                  <a:lnTo>
                    <a:pt x="3015205" y="1947701"/>
                  </a:lnTo>
                  <a:lnTo>
                    <a:pt x="3015840" y="1948969"/>
                  </a:lnTo>
                  <a:lnTo>
                    <a:pt x="3017109" y="1950554"/>
                  </a:lnTo>
                  <a:lnTo>
                    <a:pt x="3018696" y="1951504"/>
                  </a:lnTo>
                  <a:lnTo>
                    <a:pt x="3025044" y="1955625"/>
                  </a:lnTo>
                  <a:lnTo>
                    <a:pt x="3032027" y="1959428"/>
                  </a:lnTo>
                  <a:lnTo>
                    <a:pt x="3039962" y="1962915"/>
                  </a:lnTo>
                  <a:lnTo>
                    <a:pt x="3048532" y="1966084"/>
                  </a:lnTo>
                  <a:lnTo>
                    <a:pt x="3057737" y="1969253"/>
                  </a:lnTo>
                  <a:lnTo>
                    <a:pt x="3067576" y="1972106"/>
                  </a:lnTo>
                  <a:lnTo>
                    <a:pt x="3077733" y="1974959"/>
                  </a:lnTo>
                  <a:lnTo>
                    <a:pt x="3088842" y="1977177"/>
                  </a:lnTo>
                  <a:lnTo>
                    <a:pt x="3100268" y="1979713"/>
                  </a:lnTo>
                  <a:lnTo>
                    <a:pt x="3111695" y="1981614"/>
                  </a:lnTo>
                  <a:lnTo>
                    <a:pt x="3123756" y="1983516"/>
                  </a:lnTo>
                  <a:lnTo>
                    <a:pt x="3136452" y="1985101"/>
                  </a:lnTo>
                  <a:lnTo>
                    <a:pt x="3149148" y="1986369"/>
                  </a:lnTo>
                  <a:lnTo>
                    <a:pt x="3162162" y="1987636"/>
                  </a:lnTo>
                  <a:lnTo>
                    <a:pt x="3188188" y="1989538"/>
                  </a:lnTo>
                  <a:lnTo>
                    <a:pt x="3188188" y="2009823"/>
                  </a:lnTo>
                  <a:lnTo>
                    <a:pt x="3188506" y="2011407"/>
                  </a:lnTo>
                  <a:lnTo>
                    <a:pt x="3189458" y="2012675"/>
                  </a:lnTo>
                  <a:lnTo>
                    <a:pt x="3191045" y="2013626"/>
                  </a:lnTo>
                  <a:lnTo>
                    <a:pt x="3192949" y="2014577"/>
                  </a:lnTo>
                  <a:lnTo>
                    <a:pt x="3194854" y="2015528"/>
                  </a:lnTo>
                  <a:lnTo>
                    <a:pt x="3197710" y="2015845"/>
                  </a:lnTo>
                  <a:lnTo>
                    <a:pt x="3200250" y="2016162"/>
                  </a:lnTo>
                  <a:lnTo>
                    <a:pt x="3203106" y="2016479"/>
                  </a:lnTo>
                  <a:lnTo>
                    <a:pt x="3254843" y="2016479"/>
                  </a:lnTo>
                  <a:lnTo>
                    <a:pt x="3258017" y="2016162"/>
                  </a:lnTo>
                  <a:lnTo>
                    <a:pt x="3260556" y="2015845"/>
                  </a:lnTo>
                  <a:lnTo>
                    <a:pt x="3263413" y="2015528"/>
                  </a:lnTo>
                  <a:lnTo>
                    <a:pt x="3265317" y="2014577"/>
                  </a:lnTo>
                  <a:lnTo>
                    <a:pt x="3267539" y="2013626"/>
                  </a:lnTo>
                  <a:lnTo>
                    <a:pt x="3269126" y="2012675"/>
                  </a:lnTo>
                  <a:lnTo>
                    <a:pt x="3269761" y="2011407"/>
                  </a:lnTo>
                  <a:lnTo>
                    <a:pt x="3270078" y="2009823"/>
                  </a:lnTo>
                  <a:lnTo>
                    <a:pt x="3270078" y="1988587"/>
                  </a:lnTo>
                  <a:lnTo>
                    <a:pt x="3286265" y="1987636"/>
                  </a:lnTo>
                  <a:lnTo>
                    <a:pt x="3302136" y="1986369"/>
                  </a:lnTo>
                  <a:lnTo>
                    <a:pt x="3317371" y="1984467"/>
                  </a:lnTo>
                  <a:lnTo>
                    <a:pt x="3331971" y="1981931"/>
                  </a:lnTo>
                  <a:lnTo>
                    <a:pt x="3345937" y="1979079"/>
                  </a:lnTo>
                  <a:lnTo>
                    <a:pt x="3358950" y="1976543"/>
                  </a:lnTo>
                  <a:lnTo>
                    <a:pt x="3370694" y="1973057"/>
                  </a:lnTo>
                  <a:lnTo>
                    <a:pt x="3381486" y="1968937"/>
                  </a:lnTo>
                  <a:lnTo>
                    <a:pt x="3390056" y="1965450"/>
                  </a:lnTo>
                  <a:lnTo>
                    <a:pt x="3398308" y="1961964"/>
                  </a:lnTo>
                  <a:lnTo>
                    <a:pt x="3405291" y="1957843"/>
                  </a:lnTo>
                  <a:lnTo>
                    <a:pt x="3411956" y="1953723"/>
                  </a:lnTo>
                  <a:lnTo>
                    <a:pt x="3417670" y="1949286"/>
                  </a:lnTo>
                  <a:lnTo>
                    <a:pt x="3422748" y="1944849"/>
                  </a:lnTo>
                  <a:lnTo>
                    <a:pt x="3427192" y="1940094"/>
                  </a:lnTo>
                  <a:lnTo>
                    <a:pt x="3430683" y="1935657"/>
                  </a:lnTo>
                  <a:lnTo>
                    <a:pt x="3433540" y="1930903"/>
                  </a:lnTo>
                  <a:lnTo>
                    <a:pt x="3435444" y="1926149"/>
                  </a:lnTo>
                  <a:lnTo>
                    <a:pt x="3436396" y="1921078"/>
                  </a:lnTo>
                  <a:lnTo>
                    <a:pt x="3437031" y="1916323"/>
                  </a:lnTo>
                  <a:lnTo>
                    <a:pt x="3436079" y="1910935"/>
                  </a:lnTo>
                  <a:lnTo>
                    <a:pt x="3434492" y="1905864"/>
                  </a:lnTo>
                  <a:lnTo>
                    <a:pt x="3432270" y="1901110"/>
                  </a:lnTo>
                  <a:lnTo>
                    <a:pt x="3429096" y="1896039"/>
                  </a:lnTo>
                  <a:lnTo>
                    <a:pt x="3426557" y="1893820"/>
                  </a:lnTo>
                  <a:lnTo>
                    <a:pt x="3424335" y="1890968"/>
                  </a:lnTo>
                  <a:lnTo>
                    <a:pt x="3418304" y="1886530"/>
                  </a:lnTo>
                  <a:lnTo>
                    <a:pt x="3411639" y="1882093"/>
                  </a:lnTo>
                  <a:lnTo>
                    <a:pt x="3404339" y="1877973"/>
                  </a:lnTo>
                  <a:lnTo>
                    <a:pt x="3395451" y="1874169"/>
                  </a:lnTo>
                  <a:lnTo>
                    <a:pt x="3385929" y="1870683"/>
                  </a:lnTo>
                  <a:lnTo>
                    <a:pt x="3375772" y="1866880"/>
                  </a:lnTo>
                  <a:lnTo>
                    <a:pt x="3365298" y="1863710"/>
                  </a:lnTo>
                  <a:lnTo>
                    <a:pt x="3354189" y="1860541"/>
                  </a:lnTo>
                  <a:lnTo>
                    <a:pt x="3342763" y="1858005"/>
                  </a:lnTo>
                  <a:lnTo>
                    <a:pt x="3318640" y="1852300"/>
                  </a:lnTo>
                  <a:lnTo>
                    <a:pt x="3294200" y="1847546"/>
                  </a:lnTo>
                  <a:lnTo>
                    <a:pt x="3270078" y="1843426"/>
                  </a:lnTo>
                  <a:lnTo>
                    <a:pt x="3270078" y="1752779"/>
                  </a:lnTo>
                  <a:lnTo>
                    <a:pt x="3291026" y="1755631"/>
                  </a:lnTo>
                  <a:lnTo>
                    <a:pt x="3298961" y="1756582"/>
                  </a:lnTo>
                  <a:lnTo>
                    <a:pt x="3306896" y="1758801"/>
                  </a:lnTo>
                  <a:lnTo>
                    <a:pt x="3323719" y="1762921"/>
                  </a:lnTo>
                  <a:lnTo>
                    <a:pt x="3339589" y="1767992"/>
                  </a:lnTo>
                  <a:lnTo>
                    <a:pt x="3352920" y="1772746"/>
                  </a:lnTo>
                  <a:lnTo>
                    <a:pt x="3360537" y="1775599"/>
                  </a:lnTo>
                  <a:lnTo>
                    <a:pt x="3363076" y="1777184"/>
                  </a:lnTo>
                  <a:lnTo>
                    <a:pt x="3367203" y="1779402"/>
                  </a:lnTo>
                  <a:lnTo>
                    <a:pt x="3369424" y="1780670"/>
                  </a:lnTo>
                  <a:lnTo>
                    <a:pt x="3371964" y="1781938"/>
                  </a:lnTo>
                  <a:lnTo>
                    <a:pt x="3374186" y="1783206"/>
                  </a:lnTo>
                  <a:lnTo>
                    <a:pt x="3377042" y="1783523"/>
                  </a:lnTo>
                  <a:lnTo>
                    <a:pt x="3383390" y="1784157"/>
                  </a:lnTo>
                  <a:lnTo>
                    <a:pt x="3389738" y="1784790"/>
                  </a:lnTo>
                  <a:lnTo>
                    <a:pt x="3396404" y="1784157"/>
                  </a:lnTo>
                  <a:lnTo>
                    <a:pt x="3403069" y="1783206"/>
                  </a:lnTo>
                  <a:lnTo>
                    <a:pt x="3409417" y="1781621"/>
                  </a:lnTo>
                  <a:lnTo>
                    <a:pt x="3415765" y="1779402"/>
                  </a:lnTo>
                  <a:lnTo>
                    <a:pt x="3421478" y="1777184"/>
                  </a:lnTo>
                  <a:lnTo>
                    <a:pt x="3426557" y="1774965"/>
                  </a:lnTo>
                  <a:lnTo>
                    <a:pt x="3430683" y="1772113"/>
                  </a:lnTo>
                  <a:lnTo>
                    <a:pt x="3434174" y="1769260"/>
                  </a:lnTo>
                  <a:lnTo>
                    <a:pt x="3435127" y="1767675"/>
                  </a:lnTo>
                  <a:lnTo>
                    <a:pt x="3436079" y="1766091"/>
                  </a:lnTo>
                  <a:lnTo>
                    <a:pt x="3436396" y="1765140"/>
                  </a:lnTo>
                  <a:lnTo>
                    <a:pt x="3436396" y="1763555"/>
                  </a:lnTo>
                  <a:lnTo>
                    <a:pt x="3436079" y="1761970"/>
                  </a:lnTo>
                  <a:lnTo>
                    <a:pt x="3435761" y="1760702"/>
                  </a:lnTo>
                  <a:lnTo>
                    <a:pt x="3434492" y="1759118"/>
                  </a:lnTo>
                  <a:lnTo>
                    <a:pt x="3432905" y="1757850"/>
                  </a:lnTo>
                  <a:lnTo>
                    <a:pt x="3428144" y="1754997"/>
                  </a:lnTo>
                  <a:lnTo>
                    <a:pt x="3423065" y="1752145"/>
                  </a:lnTo>
                  <a:lnTo>
                    <a:pt x="3417352" y="1749292"/>
                  </a:lnTo>
                  <a:lnTo>
                    <a:pt x="3410369" y="1746440"/>
                  </a:lnTo>
                  <a:lnTo>
                    <a:pt x="3403386" y="1743587"/>
                  </a:lnTo>
                  <a:lnTo>
                    <a:pt x="3396404" y="1741369"/>
                  </a:lnTo>
                  <a:lnTo>
                    <a:pt x="3380534" y="1736614"/>
                  </a:lnTo>
                  <a:lnTo>
                    <a:pt x="3363711" y="1732177"/>
                  </a:lnTo>
                  <a:lnTo>
                    <a:pt x="3346572" y="1728374"/>
                  </a:lnTo>
                  <a:lnTo>
                    <a:pt x="3329749" y="1725204"/>
                  </a:lnTo>
                  <a:lnTo>
                    <a:pt x="3313562" y="1723303"/>
                  </a:lnTo>
                  <a:lnTo>
                    <a:pt x="3292296" y="1720767"/>
                  </a:lnTo>
                  <a:lnTo>
                    <a:pt x="3270078" y="1719182"/>
                  </a:lnTo>
                  <a:lnTo>
                    <a:pt x="3270078" y="1699532"/>
                  </a:lnTo>
                  <a:lnTo>
                    <a:pt x="3269761" y="1698581"/>
                  </a:lnTo>
                  <a:lnTo>
                    <a:pt x="3269126" y="1697313"/>
                  </a:lnTo>
                  <a:lnTo>
                    <a:pt x="3267539" y="1696045"/>
                  </a:lnTo>
                  <a:lnTo>
                    <a:pt x="3265317" y="1694778"/>
                  </a:lnTo>
                  <a:lnTo>
                    <a:pt x="3263413" y="1694144"/>
                  </a:lnTo>
                  <a:lnTo>
                    <a:pt x="3260556" y="1693827"/>
                  </a:lnTo>
                  <a:lnTo>
                    <a:pt x="3258017" y="1693193"/>
                  </a:lnTo>
                  <a:lnTo>
                    <a:pt x="3254843" y="1692876"/>
                  </a:lnTo>
                  <a:lnTo>
                    <a:pt x="3203106" y="1692876"/>
                  </a:lnTo>
                  <a:close/>
                  <a:moveTo>
                    <a:pt x="3225959" y="1673225"/>
                  </a:moveTo>
                  <a:lnTo>
                    <a:pt x="3251986" y="1673542"/>
                  </a:lnTo>
                  <a:lnTo>
                    <a:pt x="3278013" y="1674493"/>
                  </a:lnTo>
                  <a:lnTo>
                    <a:pt x="3303722" y="1675444"/>
                  </a:lnTo>
                  <a:lnTo>
                    <a:pt x="3328480" y="1677028"/>
                  </a:lnTo>
                  <a:lnTo>
                    <a:pt x="3353237" y="1679247"/>
                  </a:lnTo>
                  <a:lnTo>
                    <a:pt x="3377360" y="1681466"/>
                  </a:lnTo>
                  <a:lnTo>
                    <a:pt x="3401165" y="1684318"/>
                  </a:lnTo>
                  <a:lnTo>
                    <a:pt x="3424335" y="1687805"/>
                  </a:lnTo>
                  <a:lnTo>
                    <a:pt x="3446870" y="1691291"/>
                  </a:lnTo>
                  <a:lnTo>
                    <a:pt x="3468771" y="1695411"/>
                  </a:lnTo>
                  <a:lnTo>
                    <a:pt x="3490037" y="1699532"/>
                  </a:lnTo>
                  <a:lnTo>
                    <a:pt x="3510668" y="1704286"/>
                  </a:lnTo>
                  <a:lnTo>
                    <a:pt x="3530664" y="1709357"/>
                  </a:lnTo>
                  <a:lnTo>
                    <a:pt x="3550026" y="1715062"/>
                  </a:lnTo>
                  <a:lnTo>
                    <a:pt x="3568752" y="1720450"/>
                  </a:lnTo>
                  <a:lnTo>
                    <a:pt x="3586527" y="1726789"/>
                  </a:lnTo>
                  <a:lnTo>
                    <a:pt x="3603349" y="1733128"/>
                  </a:lnTo>
                  <a:lnTo>
                    <a:pt x="3619219" y="1739467"/>
                  </a:lnTo>
                  <a:lnTo>
                    <a:pt x="3634454" y="1746440"/>
                  </a:lnTo>
                  <a:lnTo>
                    <a:pt x="3648738" y="1753413"/>
                  </a:lnTo>
                  <a:lnTo>
                    <a:pt x="3661751" y="1760702"/>
                  </a:lnTo>
                  <a:lnTo>
                    <a:pt x="3673812" y="1768626"/>
                  </a:lnTo>
                  <a:lnTo>
                    <a:pt x="3685239" y="1776550"/>
                  </a:lnTo>
                  <a:lnTo>
                    <a:pt x="3695713" y="1784157"/>
                  </a:lnTo>
                  <a:lnTo>
                    <a:pt x="3704600" y="1792397"/>
                  </a:lnTo>
                  <a:lnTo>
                    <a:pt x="3708726" y="1796834"/>
                  </a:lnTo>
                  <a:lnTo>
                    <a:pt x="3712535" y="1800955"/>
                  </a:lnTo>
                  <a:lnTo>
                    <a:pt x="3716027" y="1805075"/>
                  </a:lnTo>
                  <a:lnTo>
                    <a:pt x="3719518" y="1809512"/>
                  </a:lnTo>
                  <a:lnTo>
                    <a:pt x="3722375" y="1813950"/>
                  </a:lnTo>
                  <a:lnTo>
                    <a:pt x="3725231" y="1818704"/>
                  </a:lnTo>
                  <a:lnTo>
                    <a:pt x="3727453" y="1822824"/>
                  </a:lnTo>
                  <a:lnTo>
                    <a:pt x="3729357" y="1827261"/>
                  </a:lnTo>
                  <a:lnTo>
                    <a:pt x="3731579" y="1832015"/>
                  </a:lnTo>
                  <a:lnTo>
                    <a:pt x="3733166" y="1836136"/>
                  </a:lnTo>
                  <a:lnTo>
                    <a:pt x="3733801" y="1840890"/>
                  </a:lnTo>
                  <a:lnTo>
                    <a:pt x="3735071" y="1845644"/>
                  </a:lnTo>
                  <a:lnTo>
                    <a:pt x="3735388" y="1850081"/>
                  </a:lnTo>
                  <a:lnTo>
                    <a:pt x="3735388" y="1854836"/>
                  </a:lnTo>
                  <a:lnTo>
                    <a:pt x="3735388" y="1859590"/>
                  </a:lnTo>
                  <a:lnTo>
                    <a:pt x="3735071" y="1864344"/>
                  </a:lnTo>
                  <a:lnTo>
                    <a:pt x="3733801" y="1869098"/>
                  </a:lnTo>
                  <a:lnTo>
                    <a:pt x="3733166" y="1873219"/>
                  </a:lnTo>
                  <a:lnTo>
                    <a:pt x="3731579" y="1877973"/>
                  </a:lnTo>
                  <a:lnTo>
                    <a:pt x="3729357" y="1882727"/>
                  </a:lnTo>
                  <a:lnTo>
                    <a:pt x="3727453" y="1887164"/>
                  </a:lnTo>
                  <a:lnTo>
                    <a:pt x="3725231" y="1891285"/>
                  </a:lnTo>
                  <a:lnTo>
                    <a:pt x="3722375" y="1895722"/>
                  </a:lnTo>
                  <a:lnTo>
                    <a:pt x="3719518" y="1900476"/>
                  </a:lnTo>
                  <a:lnTo>
                    <a:pt x="3716027" y="1904913"/>
                  </a:lnTo>
                  <a:lnTo>
                    <a:pt x="3712535" y="1908717"/>
                  </a:lnTo>
                  <a:lnTo>
                    <a:pt x="3708726" y="1913154"/>
                  </a:lnTo>
                  <a:lnTo>
                    <a:pt x="3704600" y="1917274"/>
                  </a:lnTo>
                  <a:lnTo>
                    <a:pt x="3695713" y="1925515"/>
                  </a:lnTo>
                  <a:lnTo>
                    <a:pt x="3685239" y="1933438"/>
                  </a:lnTo>
                  <a:lnTo>
                    <a:pt x="3673812" y="1941362"/>
                  </a:lnTo>
                  <a:lnTo>
                    <a:pt x="3661751" y="1948969"/>
                  </a:lnTo>
                  <a:lnTo>
                    <a:pt x="3648738" y="1956259"/>
                  </a:lnTo>
                  <a:lnTo>
                    <a:pt x="3634454" y="1963548"/>
                  </a:lnTo>
                  <a:lnTo>
                    <a:pt x="3619219" y="1970521"/>
                  </a:lnTo>
                  <a:lnTo>
                    <a:pt x="3603349" y="1976860"/>
                  </a:lnTo>
                  <a:lnTo>
                    <a:pt x="3586527" y="1983199"/>
                  </a:lnTo>
                  <a:lnTo>
                    <a:pt x="3568752" y="1989538"/>
                  </a:lnTo>
                  <a:lnTo>
                    <a:pt x="3550026" y="1994926"/>
                  </a:lnTo>
                  <a:lnTo>
                    <a:pt x="3530664" y="2000631"/>
                  </a:lnTo>
                  <a:lnTo>
                    <a:pt x="3510668" y="2005702"/>
                  </a:lnTo>
                  <a:lnTo>
                    <a:pt x="3490037" y="2010457"/>
                  </a:lnTo>
                  <a:lnTo>
                    <a:pt x="3468771" y="2014577"/>
                  </a:lnTo>
                  <a:lnTo>
                    <a:pt x="3446870" y="2018697"/>
                  </a:lnTo>
                  <a:lnTo>
                    <a:pt x="3424335" y="2022184"/>
                  </a:lnTo>
                  <a:lnTo>
                    <a:pt x="3401165" y="2025670"/>
                  </a:lnTo>
                  <a:lnTo>
                    <a:pt x="3377360" y="2028523"/>
                  </a:lnTo>
                  <a:lnTo>
                    <a:pt x="3353237" y="2030741"/>
                  </a:lnTo>
                  <a:lnTo>
                    <a:pt x="3328480" y="2032643"/>
                  </a:lnTo>
                  <a:lnTo>
                    <a:pt x="3303722" y="2034228"/>
                  </a:lnTo>
                  <a:lnTo>
                    <a:pt x="3278013" y="2035495"/>
                  </a:lnTo>
                  <a:lnTo>
                    <a:pt x="3251986" y="2036446"/>
                  </a:lnTo>
                  <a:lnTo>
                    <a:pt x="3225959" y="2036763"/>
                  </a:lnTo>
                  <a:lnTo>
                    <a:pt x="3199615" y="2036446"/>
                  </a:lnTo>
                  <a:lnTo>
                    <a:pt x="3173905" y="2035495"/>
                  </a:lnTo>
                  <a:lnTo>
                    <a:pt x="3148196" y="2034228"/>
                  </a:lnTo>
                  <a:lnTo>
                    <a:pt x="3123121" y="2032643"/>
                  </a:lnTo>
                  <a:lnTo>
                    <a:pt x="3098681" y="2030741"/>
                  </a:lnTo>
                  <a:lnTo>
                    <a:pt x="3074241" y="2028523"/>
                  </a:lnTo>
                  <a:lnTo>
                    <a:pt x="3050436" y="2025670"/>
                  </a:lnTo>
                  <a:lnTo>
                    <a:pt x="3027584" y="2022184"/>
                  </a:lnTo>
                  <a:lnTo>
                    <a:pt x="3004731" y="2018697"/>
                  </a:lnTo>
                  <a:lnTo>
                    <a:pt x="2983147" y="2014577"/>
                  </a:lnTo>
                  <a:lnTo>
                    <a:pt x="2961564" y="2010457"/>
                  </a:lnTo>
                  <a:lnTo>
                    <a:pt x="2940933" y="2005702"/>
                  </a:lnTo>
                  <a:lnTo>
                    <a:pt x="2920937" y="2000631"/>
                  </a:lnTo>
                  <a:lnTo>
                    <a:pt x="2901575" y="1994926"/>
                  </a:lnTo>
                  <a:lnTo>
                    <a:pt x="2883483" y="1989538"/>
                  </a:lnTo>
                  <a:lnTo>
                    <a:pt x="2865709" y="1983199"/>
                  </a:lnTo>
                  <a:lnTo>
                    <a:pt x="2848569" y="1976860"/>
                  </a:lnTo>
                  <a:lnTo>
                    <a:pt x="2832382" y="1970521"/>
                  </a:lnTo>
                  <a:lnTo>
                    <a:pt x="2817464" y="1963548"/>
                  </a:lnTo>
                  <a:lnTo>
                    <a:pt x="2803181" y="1956259"/>
                  </a:lnTo>
                  <a:lnTo>
                    <a:pt x="2789850" y="1948969"/>
                  </a:lnTo>
                  <a:lnTo>
                    <a:pt x="2777789" y="1941362"/>
                  </a:lnTo>
                  <a:lnTo>
                    <a:pt x="2766362" y="1933438"/>
                  </a:lnTo>
                  <a:lnTo>
                    <a:pt x="2755888" y="1925515"/>
                  </a:lnTo>
                  <a:lnTo>
                    <a:pt x="2747001" y="1917274"/>
                  </a:lnTo>
                  <a:lnTo>
                    <a:pt x="2742875" y="1913154"/>
                  </a:lnTo>
                  <a:lnTo>
                    <a:pt x="2739066" y="1908717"/>
                  </a:lnTo>
                  <a:lnTo>
                    <a:pt x="2735574" y="1904913"/>
                  </a:lnTo>
                  <a:lnTo>
                    <a:pt x="2732400" y="1900476"/>
                  </a:lnTo>
                  <a:lnTo>
                    <a:pt x="2729226" y="1895722"/>
                  </a:lnTo>
                  <a:lnTo>
                    <a:pt x="2726370" y="1891285"/>
                  </a:lnTo>
                  <a:lnTo>
                    <a:pt x="2724148" y="1887164"/>
                  </a:lnTo>
                  <a:lnTo>
                    <a:pt x="2722244" y="1882727"/>
                  </a:lnTo>
                  <a:lnTo>
                    <a:pt x="2720022" y="1877973"/>
                  </a:lnTo>
                  <a:lnTo>
                    <a:pt x="2718435" y="1873219"/>
                  </a:lnTo>
                  <a:lnTo>
                    <a:pt x="2717800" y="1869098"/>
                  </a:lnTo>
                  <a:lnTo>
                    <a:pt x="2716530" y="1864344"/>
                  </a:lnTo>
                  <a:lnTo>
                    <a:pt x="2716213" y="1859590"/>
                  </a:lnTo>
                  <a:lnTo>
                    <a:pt x="2716213" y="1854836"/>
                  </a:lnTo>
                  <a:lnTo>
                    <a:pt x="2716213" y="1850081"/>
                  </a:lnTo>
                  <a:lnTo>
                    <a:pt x="2716530" y="1845644"/>
                  </a:lnTo>
                  <a:lnTo>
                    <a:pt x="2717800" y="1840890"/>
                  </a:lnTo>
                  <a:lnTo>
                    <a:pt x="2718435" y="1836136"/>
                  </a:lnTo>
                  <a:lnTo>
                    <a:pt x="2720022" y="1832015"/>
                  </a:lnTo>
                  <a:lnTo>
                    <a:pt x="2722244" y="1827261"/>
                  </a:lnTo>
                  <a:lnTo>
                    <a:pt x="2724148" y="1822824"/>
                  </a:lnTo>
                  <a:lnTo>
                    <a:pt x="2726370" y="1818704"/>
                  </a:lnTo>
                  <a:lnTo>
                    <a:pt x="2729226" y="1813950"/>
                  </a:lnTo>
                  <a:lnTo>
                    <a:pt x="2732400" y="1809512"/>
                  </a:lnTo>
                  <a:lnTo>
                    <a:pt x="2735574" y="1805075"/>
                  </a:lnTo>
                  <a:lnTo>
                    <a:pt x="2739066" y="1800955"/>
                  </a:lnTo>
                  <a:lnTo>
                    <a:pt x="2742875" y="1796834"/>
                  </a:lnTo>
                  <a:lnTo>
                    <a:pt x="2747001" y="1792397"/>
                  </a:lnTo>
                  <a:lnTo>
                    <a:pt x="2755888" y="1784157"/>
                  </a:lnTo>
                  <a:lnTo>
                    <a:pt x="2766362" y="1776550"/>
                  </a:lnTo>
                  <a:lnTo>
                    <a:pt x="2777789" y="1768626"/>
                  </a:lnTo>
                  <a:lnTo>
                    <a:pt x="2789850" y="1760702"/>
                  </a:lnTo>
                  <a:lnTo>
                    <a:pt x="2803181" y="1753413"/>
                  </a:lnTo>
                  <a:lnTo>
                    <a:pt x="2817464" y="1746440"/>
                  </a:lnTo>
                  <a:lnTo>
                    <a:pt x="2832382" y="1739467"/>
                  </a:lnTo>
                  <a:lnTo>
                    <a:pt x="2848569" y="1733128"/>
                  </a:lnTo>
                  <a:lnTo>
                    <a:pt x="2865709" y="1726789"/>
                  </a:lnTo>
                  <a:lnTo>
                    <a:pt x="2883483" y="1720450"/>
                  </a:lnTo>
                  <a:lnTo>
                    <a:pt x="2901575" y="1715062"/>
                  </a:lnTo>
                  <a:lnTo>
                    <a:pt x="2920937" y="1709357"/>
                  </a:lnTo>
                  <a:lnTo>
                    <a:pt x="2940933" y="1704286"/>
                  </a:lnTo>
                  <a:lnTo>
                    <a:pt x="2961564" y="1699532"/>
                  </a:lnTo>
                  <a:lnTo>
                    <a:pt x="2983147" y="1695411"/>
                  </a:lnTo>
                  <a:lnTo>
                    <a:pt x="3004731" y="1691291"/>
                  </a:lnTo>
                  <a:lnTo>
                    <a:pt x="3027584" y="1687805"/>
                  </a:lnTo>
                  <a:lnTo>
                    <a:pt x="3050436" y="1684318"/>
                  </a:lnTo>
                  <a:lnTo>
                    <a:pt x="3074241" y="1681466"/>
                  </a:lnTo>
                  <a:lnTo>
                    <a:pt x="3098681" y="1679247"/>
                  </a:lnTo>
                  <a:lnTo>
                    <a:pt x="3123121" y="1677028"/>
                  </a:lnTo>
                  <a:lnTo>
                    <a:pt x="3148196" y="1675444"/>
                  </a:lnTo>
                  <a:lnTo>
                    <a:pt x="3173905" y="1674493"/>
                  </a:lnTo>
                  <a:lnTo>
                    <a:pt x="3199615" y="1673542"/>
                  </a:lnTo>
                  <a:lnTo>
                    <a:pt x="3225959" y="1673225"/>
                  </a:lnTo>
                  <a:close/>
                  <a:moveTo>
                    <a:pt x="3454389" y="0"/>
                  </a:moveTo>
                  <a:lnTo>
                    <a:pt x="3461374" y="0"/>
                  </a:lnTo>
                  <a:lnTo>
                    <a:pt x="3468995" y="635"/>
                  </a:lnTo>
                  <a:lnTo>
                    <a:pt x="3475981" y="1587"/>
                  </a:lnTo>
                  <a:lnTo>
                    <a:pt x="3482966" y="3174"/>
                  </a:lnTo>
                  <a:lnTo>
                    <a:pt x="3490270" y="5079"/>
                  </a:lnTo>
                  <a:lnTo>
                    <a:pt x="3497255" y="7300"/>
                  </a:lnTo>
                  <a:lnTo>
                    <a:pt x="3503923" y="9839"/>
                  </a:lnTo>
                  <a:lnTo>
                    <a:pt x="3510591" y="13013"/>
                  </a:lnTo>
                  <a:lnTo>
                    <a:pt x="3517259" y="16505"/>
                  </a:lnTo>
                  <a:lnTo>
                    <a:pt x="3523610" y="20314"/>
                  </a:lnTo>
                  <a:lnTo>
                    <a:pt x="3529643" y="24757"/>
                  </a:lnTo>
                  <a:lnTo>
                    <a:pt x="3535676" y="29518"/>
                  </a:lnTo>
                  <a:lnTo>
                    <a:pt x="3541074" y="34596"/>
                  </a:lnTo>
                  <a:lnTo>
                    <a:pt x="3546472" y="39992"/>
                  </a:lnTo>
                  <a:lnTo>
                    <a:pt x="3551235" y="45705"/>
                  </a:lnTo>
                  <a:lnTo>
                    <a:pt x="3555998" y="51418"/>
                  </a:lnTo>
                  <a:lnTo>
                    <a:pt x="3560443" y="57766"/>
                  </a:lnTo>
                  <a:lnTo>
                    <a:pt x="3564254" y="64113"/>
                  </a:lnTo>
                  <a:lnTo>
                    <a:pt x="3567746" y="70779"/>
                  </a:lnTo>
                  <a:lnTo>
                    <a:pt x="3570922" y="77444"/>
                  </a:lnTo>
                  <a:lnTo>
                    <a:pt x="3573462" y="84109"/>
                  </a:lnTo>
                  <a:lnTo>
                    <a:pt x="3575684" y="91410"/>
                  </a:lnTo>
                  <a:lnTo>
                    <a:pt x="3577590" y="98709"/>
                  </a:lnTo>
                  <a:lnTo>
                    <a:pt x="3579177" y="106009"/>
                  </a:lnTo>
                  <a:lnTo>
                    <a:pt x="3580448" y="113309"/>
                  </a:lnTo>
                  <a:lnTo>
                    <a:pt x="3580765" y="120927"/>
                  </a:lnTo>
                  <a:lnTo>
                    <a:pt x="3581400" y="128544"/>
                  </a:lnTo>
                  <a:lnTo>
                    <a:pt x="3580765" y="136162"/>
                  </a:lnTo>
                  <a:lnTo>
                    <a:pt x="3530913" y="1012801"/>
                  </a:lnTo>
                  <a:lnTo>
                    <a:pt x="3529960" y="1019149"/>
                  </a:lnTo>
                  <a:lnTo>
                    <a:pt x="3529326" y="1025814"/>
                  </a:lnTo>
                  <a:lnTo>
                    <a:pt x="3528055" y="1032162"/>
                  </a:lnTo>
                  <a:lnTo>
                    <a:pt x="3526785" y="1038510"/>
                  </a:lnTo>
                  <a:lnTo>
                    <a:pt x="3524880" y="1044541"/>
                  </a:lnTo>
                  <a:lnTo>
                    <a:pt x="3522975" y="1050254"/>
                  </a:lnTo>
                  <a:lnTo>
                    <a:pt x="3520434" y="1056284"/>
                  </a:lnTo>
                  <a:lnTo>
                    <a:pt x="3518212" y="1062315"/>
                  </a:lnTo>
                  <a:lnTo>
                    <a:pt x="3515354" y="1067710"/>
                  </a:lnTo>
                  <a:lnTo>
                    <a:pt x="3512179" y="1072789"/>
                  </a:lnTo>
                  <a:lnTo>
                    <a:pt x="3508686" y="1077867"/>
                  </a:lnTo>
                  <a:lnTo>
                    <a:pt x="3505193" y="1083263"/>
                  </a:lnTo>
                  <a:lnTo>
                    <a:pt x="3501700" y="1087706"/>
                  </a:lnTo>
                  <a:lnTo>
                    <a:pt x="3497572" y="1092467"/>
                  </a:lnTo>
                  <a:lnTo>
                    <a:pt x="3493445" y="1096910"/>
                  </a:lnTo>
                  <a:lnTo>
                    <a:pt x="3488999" y="1101354"/>
                  </a:lnTo>
                  <a:lnTo>
                    <a:pt x="3484554" y="1105163"/>
                  </a:lnTo>
                  <a:lnTo>
                    <a:pt x="3479791" y="1108654"/>
                  </a:lnTo>
                  <a:lnTo>
                    <a:pt x="3474710" y="1112463"/>
                  </a:lnTo>
                  <a:lnTo>
                    <a:pt x="3469630" y="1115319"/>
                  </a:lnTo>
                  <a:lnTo>
                    <a:pt x="3464550" y="1118493"/>
                  </a:lnTo>
                  <a:lnTo>
                    <a:pt x="3459152" y="1121350"/>
                  </a:lnTo>
                  <a:lnTo>
                    <a:pt x="3453436" y="1123889"/>
                  </a:lnTo>
                  <a:lnTo>
                    <a:pt x="3448038" y="1126111"/>
                  </a:lnTo>
                  <a:lnTo>
                    <a:pt x="3442005" y="1128015"/>
                  </a:lnTo>
                  <a:lnTo>
                    <a:pt x="3435972" y="1129602"/>
                  </a:lnTo>
                  <a:lnTo>
                    <a:pt x="3430256" y="1130871"/>
                  </a:lnTo>
                  <a:lnTo>
                    <a:pt x="3423906" y="1132141"/>
                  </a:lnTo>
                  <a:lnTo>
                    <a:pt x="3417873" y="1132776"/>
                  </a:lnTo>
                  <a:lnTo>
                    <a:pt x="3411522" y="1133093"/>
                  </a:lnTo>
                  <a:lnTo>
                    <a:pt x="3405490" y="1133093"/>
                  </a:lnTo>
                  <a:lnTo>
                    <a:pt x="3398504" y="1132776"/>
                  </a:lnTo>
                  <a:lnTo>
                    <a:pt x="3392471" y="1132458"/>
                  </a:lnTo>
                  <a:lnTo>
                    <a:pt x="3386120" y="1131189"/>
                  </a:lnTo>
                  <a:lnTo>
                    <a:pt x="3379770" y="1129919"/>
                  </a:lnTo>
                  <a:lnTo>
                    <a:pt x="3373736" y="1128332"/>
                  </a:lnTo>
                  <a:lnTo>
                    <a:pt x="3368021" y="1126745"/>
                  </a:lnTo>
                  <a:lnTo>
                    <a:pt x="3361988" y="1124524"/>
                  </a:lnTo>
                  <a:lnTo>
                    <a:pt x="3356590" y="1122302"/>
                  </a:lnTo>
                  <a:lnTo>
                    <a:pt x="3350874" y="1119763"/>
                  </a:lnTo>
                  <a:lnTo>
                    <a:pt x="3345476" y="1116589"/>
                  </a:lnTo>
                  <a:lnTo>
                    <a:pt x="3340396" y="1113415"/>
                  </a:lnTo>
                  <a:lnTo>
                    <a:pt x="3334998" y="1109924"/>
                  </a:lnTo>
                  <a:lnTo>
                    <a:pt x="3330553" y="1106432"/>
                  </a:lnTo>
                  <a:lnTo>
                    <a:pt x="3325790" y="1102306"/>
                  </a:lnTo>
                  <a:lnTo>
                    <a:pt x="3321344" y="1098497"/>
                  </a:lnTo>
                  <a:lnTo>
                    <a:pt x="3316899" y="1094054"/>
                  </a:lnTo>
                  <a:lnTo>
                    <a:pt x="3312771" y="1089293"/>
                  </a:lnTo>
                  <a:lnTo>
                    <a:pt x="3308961" y="1084849"/>
                  </a:lnTo>
                  <a:lnTo>
                    <a:pt x="3305150" y="1080089"/>
                  </a:lnTo>
                  <a:lnTo>
                    <a:pt x="3301975" y="1074693"/>
                  </a:lnTo>
                  <a:lnTo>
                    <a:pt x="3298482" y="1069615"/>
                  </a:lnTo>
                  <a:lnTo>
                    <a:pt x="3295625" y="1064219"/>
                  </a:lnTo>
                  <a:lnTo>
                    <a:pt x="3293084" y="1058823"/>
                  </a:lnTo>
                  <a:lnTo>
                    <a:pt x="3290544" y="1053110"/>
                  </a:lnTo>
                  <a:lnTo>
                    <a:pt x="3288639" y="1047397"/>
                  </a:lnTo>
                  <a:lnTo>
                    <a:pt x="3286734" y="1041367"/>
                  </a:lnTo>
                  <a:lnTo>
                    <a:pt x="3285146" y="1035019"/>
                  </a:lnTo>
                  <a:lnTo>
                    <a:pt x="3283558" y="1028988"/>
                  </a:lnTo>
                  <a:lnTo>
                    <a:pt x="3282606" y="1022640"/>
                  </a:lnTo>
                  <a:lnTo>
                    <a:pt x="3281971" y="1015975"/>
                  </a:lnTo>
                  <a:lnTo>
                    <a:pt x="3281654" y="1009627"/>
                  </a:lnTo>
                  <a:lnTo>
                    <a:pt x="3281018" y="1003597"/>
                  </a:lnTo>
                  <a:lnTo>
                    <a:pt x="3281654" y="996614"/>
                  </a:lnTo>
                  <a:lnTo>
                    <a:pt x="3306103" y="573529"/>
                  </a:lnTo>
                  <a:lnTo>
                    <a:pt x="3299118" y="568768"/>
                  </a:lnTo>
                  <a:lnTo>
                    <a:pt x="2057582" y="2162081"/>
                  </a:lnTo>
                  <a:lnTo>
                    <a:pt x="2052502" y="2168112"/>
                  </a:lnTo>
                  <a:lnTo>
                    <a:pt x="2047422" y="2173825"/>
                  </a:lnTo>
                  <a:lnTo>
                    <a:pt x="2042024" y="2178903"/>
                  </a:lnTo>
                  <a:lnTo>
                    <a:pt x="2036626" y="2183981"/>
                  </a:lnTo>
                  <a:lnTo>
                    <a:pt x="2030592" y="2188742"/>
                  </a:lnTo>
                  <a:lnTo>
                    <a:pt x="2024877" y="2193186"/>
                  </a:lnTo>
                  <a:lnTo>
                    <a:pt x="2018844" y="2197629"/>
                  </a:lnTo>
                  <a:lnTo>
                    <a:pt x="2012493" y="2201121"/>
                  </a:lnTo>
                  <a:lnTo>
                    <a:pt x="2006143" y="2204612"/>
                  </a:lnTo>
                  <a:lnTo>
                    <a:pt x="1999475" y="2207786"/>
                  </a:lnTo>
                  <a:lnTo>
                    <a:pt x="1992807" y="2210642"/>
                  </a:lnTo>
                  <a:lnTo>
                    <a:pt x="1986139" y="2213182"/>
                  </a:lnTo>
                  <a:lnTo>
                    <a:pt x="1979470" y="2215403"/>
                  </a:lnTo>
                  <a:lnTo>
                    <a:pt x="1972485" y="2217308"/>
                  </a:lnTo>
                  <a:lnTo>
                    <a:pt x="1965499" y="2218577"/>
                  </a:lnTo>
                  <a:lnTo>
                    <a:pt x="1958514" y="2219529"/>
                  </a:lnTo>
                  <a:lnTo>
                    <a:pt x="1951528" y="2220482"/>
                  </a:lnTo>
                  <a:lnTo>
                    <a:pt x="1944225" y="2221116"/>
                  </a:lnTo>
                  <a:lnTo>
                    <a:pt x="1937239" y="2221116"/>
                  </a:lnTo>
                  <a:lnTo>
                    <a:pt x="1929619" y="2221116"/>
                  </a:lnTo>
                  <a:lnTo>
                    <a:pt x="1922633" y="2220482"/>
                  </a:lnTo>
                  <a:lnTo>
                    <a:pt x="1915647" y="2219529"/>
                  </a:lnTo>
                  <a:lnTo>
                    <a:pt x="1908344" y="2218577"/>
                  </a:lnTo>
                  <a:lnTo>
                    <a:pt x="1901358" y="2216990"/>
                  </a:lnTo>
                  <a:lnTo>
                    <a:pt x="1894690" y="2214769"/>
                  </a:lnTo>
                  <a:lnTo>
                    <a:pt x="1887387" y="2212547"/>
                  </a:lnTo>
                  <a:lnTo>
                    <a:pt x="1880402" y="2210008"/>
                  </a:lnTo>
                  <a:lnTo>
                    <a:pt x="1873734" y="2207151"/>
                  </a:lnTo>
                  <a:lnTo>
                    <a:pt x="1867066" y="2203977"/>
                  </a:lnTo>
                  <a:lnTo>
                    <a:pt x="1860715" y="2199851"/>
                  </a:lnTo>
                  <a:lnTo>
                    <a:pt x="1854047" y="2196042"/>
                  </a:lnTo>
                  <a:lnTo>
                    <a:pt x="1847696" y="2191599"/>
                  </a:lnTo>
                  <a:lnTo>
                    <a:pt x="1229469" y="1731062"/>
                  </a:lnTo>
                  <a:lnTo>
                    <a:pt x="271487" y="2768937"/>
                  </a:lnTo>
                  <a:lnTo>
                    <a:pt x="266406" y="2774967"/>
                  </a:lnTo>
                  <a:lnTo>
                    <a:pt x="260691" y="2780680"/>
                  </a:lnTo>
                  <a:lnTo>
                    <a:pt x="254975" y="2785759"/>
                  </a:lnTo>
                  <a:lnTo>
                    <a:pt x="248942" y="2791154"/>
                  </a:lnTo>
                  <a:lnTo>
                    <a:pt x="242592" y="2795915"/>
                  </a:lnTo>
                  <a:lnTo>
                    <a:pt x="236241" y="2800041"/>
                  </a:lnTo>
                  <a:lnTo>
                    <a:pt x="230208" y="2804167"/>
                  </a:lnTo>
                  <a:lnTo>
                    <a:pt x="223223" y="2807659"/>
                  </a:lnTo>
                  <a:lnTo>
                    <a:pt x="216554" y="2810833"/>
                  </a:lnTo>
                  <a:lnTo>
                    <a:pt x="209886" y="2814007"/>
                  </a:lnTo>
                  <a:lnTo>
                    <a:pt x="202901" y="2816228"/>
                  </a:lnTo>
                  <a:lnTo>
                    <a:pt x="195915" y="2818767"/>
                  </a:lnTo>
                  <a:lnTo>
                    <a:pt x="188612" y="2820354"/>
                  </a:lnTo>
                  <a:lnTo>
                    <a:pt x="181309" y="2821941"/>
                  </a:lnTo>
                  <a:lnTo>
                    <a:pt x="174006" y="2822894"/>
                  </a:lnTo>
                  <a:lnTo>
                    <a:pt x="166703" y="2823846"/>
                  </a:lnTo>
                  <a:lnTo>
                    <a:pt x="159082" y="2824163"/>
                  </a:lnTo>
                  <a:lnTo>
                    <a:pt x="152096" y="2824163"/>
                  </a:lnTo>
                  <a:lnTo>
                    <a:pt x="144476" y="2823846"/>
                  </a:lnTo>
                  <a:lnTo>
                    <a:pt x="136855" y="2823528"/>
                  </a:lnTo>
                  <a:lnTo>
                    <a:pt x="129552" y="2822259"/>
                  </a:lnTo>
                  <a:lnTo>
                    <a:pt x="122249" y="2820672"/>
                  </a:lnTo>
                  <a:lnTo>
                    <a:pt x="114945" y="2819085"/>
                  </a:lnTo>
                  <a:lnTo>
                    <a:pt x="107642" y="2816546"/>
                  </a:lnTo>
                  <a:lnTo>
                    <a:pt x="100657" y="2814324"/>
                  </a:lnTo>
                  <a:lnTo>
                    <a:pt x="93671" y="2811467"/>
                  </a:lnTo>
                  <a:lnTo>
                    <a:pt x="87003" y="2807976"/>
                  </a:lnTo>
                  <a:lnTo>
                    <a:pt x="80335" y="2804485"/>
                  </a:lnTo>
                  <a:lnTo>
                    <a:pt x="73349" y="2800359"/>
                  </a:lnTo>
                  <a:lnTo>
                    <a:pt x="66681" y="2796233"/>
                  </a:lnTo>
                  <a:lnTo>
                    <a:pt x="60331" y="2791472"/>
                  </a:lnTo>
                  <a:lnTo>
                    <a:pt x="54298" y="2785759"/>
                  </a:lnTo>
                  <a:lnTo>
                    <a:pt x="48265" y="2780680"/>
                  </a:lnTo>
                  <a:lnTo>
                    <a:pt x="42867" y="2774967"/>
                  </a:lnTo>
                  <a:lnTo>
                    <a:pt x="37469" y="2768937"/>
                  </a:lnTo>
                  <a:lnTo>
                    <a:pt x="32388" y="2762906"/>
                  </a:lnTo>
                  <a:lnTo>
                    <a:pt x="28260" y="2756876"/>
                  </a:lnTo>
                  <a:lnTo>
                    <a:pt x="23815" y="2749893"/>
                  </a:lnTo>
                  <a:lnTo>
                    <a:pt x="19687" y="2743228"/>
                  </a:lnTo>
                  <a:lnTo>
                    <a:pt x="16194" y="2736563"/>
                  </a:lnTo>
                  <a:lnTo>
                    <a:pt x="13019" y="2729580"/>
                  </a:lnTo>
                  <a:lnTo>
                    <a:pt x="10479" y="2722280"/>
                  </a:lnTo>
                  <a:lnTo>
                    <a:pt x="7938" y="2715297"/>
                  </a:lnTo>
                  <a:lnTo>
                    <a:pt x="5716" y="2708315"/>
                  </a:lnTo>
                  <a:lnTo>
                    <a:pt x="3811" y="2700697"/>
                  </a:lnTo>
                  <a:lnTo>
                    <a:pt x="2540" y="2693080"/>
                  </a:lnTo>
                  <a:lnTo>
                    <a:pt x="1270" y="2685780"/>
                  </a:lnTo>
                  <a:lnTo>
                    <a:pt x="635" y="2678162"/>
                  </a:lnTo>
                  <a:lnTo>
                    <a:pt x="0" y="2670228"/>
                  </a:lnTo>
                  <a:lnTo>
                    <a:pt x="0" y="2662927"/>
                  </a:lnTo>
                  <a:lnTo>
                    <a:pt x="0" y="2655310"/>
                  </a:lnTo>
                  <a:lnTo>
                    <a:pt x="953" y="2648010"/>
                  </a:lnTo>
                  <a:lnTo>
                    <a:pt x="1588" y="2640075"/>
                  </a:lnTo>
                  <a:lnTo>
                    <a:pt x="3176" y="2632458"/>
                  </a:lnTo>
                  <a:lnTo>
                    <a:pt x="4763" y="2625158"/>
                  </a:lnTo>
                  <a:lnTo>
                    <a:pt x="6668" y="2617858"/>
                  </a:lnTo>
                  <a:lnTo>
                    <a:pt x="9526" y="2610558"/>
                  </a:lnTo>
                  <a:lnTo>
                    <a:pt x="12384" y="2603258"/>
                  </a:lnTo>
                  <a:lnTo>
                    <a:pt x="15559" y="2596275"/>
                  </a:lnTo>
                  <a:lnTo>
                    <a:pt x="19052" y="2588975"/>
                  </a:lnTo>
                  <a:lnTo>
                    <a:pt x="22545" y="2582310"/>
                  </a:lnTo>
                  <a:lnTo>
                    <a:pt x="26990" y="2575644"/>
                  </a:lnTo>
                  <a:lnTo>
                    <a:pt x="31753" y="2569297"/>
                  </a:lnTo>
                  <a:lnTo>
                    <a:pt x="36516" y="2562631"/>
                  </a:lnTo>
                  <a:lnTo>
                    <a:pt x="1086264" y="1414621"/>
                  </a:lnTo>
                  <a:lnTo>
                    <a:pt x="1091027" y="1408908"/>
                  </a:lnTo>
                  <a:lnTo>
                    <a:pt x="1096742" y="1403829"/>
                  </a:lnTo>
                  <a:lnTo>
                    <a:pt x="1101823" y="1398751"/>
                  </a:lnTo>
                  <a:lnTo>
                    <a:pt x="1107221" y="1393990"/>
                  </a:lnTo>
                  <a:lnTo>
                    <a:pt x="1113254" y="1389229"/>
                  </a:lnTo>
                  <a:lnTo>
                    <a:pt x="1119287" y="1385103"/>
                  </a:lnTo>
                  <a:lnTo>
                    <a:pt x="1125002" y="1381295"/>
                  </a:lnTo>
                  <a:lnTo>
                    <a:pt x="1131353" y="1377803"/>
                  </a:lnTo>
                  <a:lnTo>
                    <a:pt x="1137703" y="1374629"/>
                  </a:lnTo>
                  <a:lnTo>
                    <a:pt x="1144054" y="1371455"/>
                  </a:lnTo>
                  <a:lnTo>
                    <a:pt x="1150722" y="1368599"/>
                  </a:lnTo>
                  <a:lnTo>
                    <a:pt x="1157390" y="1366694"/>
                  </a:lnTo>
                  <a:lnTo>
                    <a:pt x="1164058" y="1364790"/>
                  </a:lnTo>
                  <a:lnTo>
                    <a:pt x="1170726" y="1362568"/>
                  </a:lnTo>
                  <a:lnTo>
                    <a:pt x="1177394" y="1361616"/>
                  </a:lnTo>
                  <a:lnTo>
                    <a:pt x="1184698" y="1360347"/>
                  </a:lnTo>
                  <a:lnTo>
                    <a:pt x="1191683" y="1360029"/>
                  </a:lnTo>
                  <a:lnTo>
                    <a:pt x="1198351" y="1359712"/>
                  </a:lnTo>
                  <a:lnTo>
                    <a:pt x="1205654" y="1359077"/>
                  </a:lnTo>
                  <a:lnTo>
                    <a:pt x="1212640" y="1359712"/>
                  </a:lnTo>
                  <a:lnTo>
                    <a:pt x="1219626" y="1360347"/>
                  </a:lnTo>
                  <a:lnTo>
                    <a:pt x="1226294" y="1361299"/>
                  </a:lnTo>
                  <a:lnTo>
                    <a:pt x="1233597" y="1362251"/>
                  </a:lnTo>
                  <a:lnTo>
                    <a:pt x="1240582" y="1363838"/>
                  </a:lnTo>
                  <a:lnTo>
                    <a:pt x="1247251" y="1365742"/>
                  </a:lnTo>
                  <a:lnTo>
                    <a:pt x="1253919" y="1368281"/>
                  </a:lnTo>
                  <a:lnTo>
                    <a:pt x="1260904" y="1371138"/>
                  </a:lnTo>
                  <a:lnTo>
                    <a:pt x="1267572" y="1373677"/>
                  </a:lnTo>
                  <a:lnTo>
                    <a:pt x="1274240" y="1376851"/>
                  </a:lnTo>
                  <a:lnTo>
                    <a:pt x="1280591" y="1380977"/>
                  </a:lnTo>
                  <a:lnTo>
                    <a:pt x="1286942" y="1384786"/>
                  </a:lnTo>
                  <a:lnTo>
                    <a:pt x="1292975" y="1389229"/>
                  </a:lnTo>
                  <a:lnTo>
                    <a:pt x="1907709" y="1846910"/>
                  </a:lnTo>
                  <a:lnTo>
                    <a:pt x="3043507" y="389124"/>
                  </a:lnTo>
                  <a:lnTo>
                    <a:pt x="3023186" y="374841"/>
                  </a:lnTo>
                  <a:lnTo>
                    <a:pt x="2660568" y="470377"/>
                  </a:lnTo>
                  <a:lnTo>
                    <a:pt x="2654853" y="471646"/>
                  </a:lnTo>
                  <a:lnTo>
                    <a:pt x="2648502" y="472598"/>
                  </a:lnTo>
                  <a:lnTo>
                    <a:pt x="2642152" y="473551"/>
                  </a:lnTo>
                  <a:lnTo>
                    <a:pt x="2635801" y="473868"/>
                  </a:lnTo>
                  <a:lnTo>
                    <a:pt x="2629450" y="474185"/>
                  </a:lnTo>
                  <a:lnTo>
                    <a:pt x="2623418" y="473868"/>
                  </a:lnTo>
                  <a:lnTo>
                    <a:pt x="2617384" y="473551"/>
                  </a:lnTo>
                  <a:lnTo>
                    <a:pt x="2611352" y="472598"/>
                  </a:lnTo>
                  <a:lnTo>
                    <a:pt x="2605318" y="471964"/>
                  </a:lnTo>
                  <a:lnTo>
                    <a:pt x="2599603" y="470377"/>
                  </a:lnTo>
                  <a:lnTo>
                    <a:pt x="2593570" y="468790"/>
                  </a:lnTo>
                  <a:lnTo>
                    <a:pt x="2587537" y="466885"/>
                  </a:lnTo>
                  <a:lnTo>
                    <a:pt x="2582139" y="464346"/>
                  </a:lnTo>
                  <a:lnTo>
                    <a:pt x="2576741" y="462124"/>
                  </a:lnTo>
                  <a:lnTo>
                    <a:pt x="2571660" y="459268"/>
                  </a:lnTo>
                  <a:lnTo>
                    <a:pt x="2565945" y="456094"/>
                  </a:lnTo>
                  <a:lnTo>
                    <a:pt x="2560864" y="452920"/>
                  </a:lnTo>
                  <a:lnTo>
                    <a:pt x="2556102" y="449429"/>
                  </a:lnTo>
                  <a:lnTo>
                    <a:pt x="2551339" y="445937"/>
                  </a:lnTo>
                  <a:lnTo>
                    <a:pt x="2546576" y="441811"/>
                  </a:lnTo>
                  <a:lnTo>
                    <a:pt x="2542448" y="437685"/>
                  </a:lnTo>
                  <a:lnTo>
                    <a:pt x="2538002" y="433242"/>
                  </a:lnTo>
                  <a:lnTo>
                    <a:pt x="2533875" y="428481"/>
                  </a:lnTo>
                  <a:lnTo>
                    <a:pt x="2530064" y="423402"/>
                  </a:lnTo>
                  <a:lnTo>
                    <a:pt x="2526572" y="418324"/>
                  </a:lnTo>
                  <a:lnTo>
                    <a:pt x="2523396" y="413246"/>
                  </a:lnTo>
                  <a:lnTo>
                    <a:pt x="2520221" y="407533"/>
                  </a:lnTo>
                  <a:lnTo>
                    <a:pt x="2517363" y="402137"/>
                  </a:lnTo>
                  <a:lnTo>
                    <a:pt x="2514823" y="396107"/>
                  </a:lnTo>
                  <a:lnTo>
                    <a:pt x="2512283" y="390394"/>
                  </a:lnTo>
                  <a:lnTo>
                    <a:pt x="2510378" y="384046"/>
                  </a:lnTo>
                  <a:lnTo>
                    <a:pt x="2508472" y="377698"/>
                  </a:lnTo>
                  <a:lnTo>
                    <a:pt x="2507202" y="371350"/>
                  </a:lnTo>
                  <a:lnTo>
                    <a:pt x="2505932" y="364685"/>
                  </a:lnTo>
                  <a:lnTo>
                    <a:pt x="2505297" y="358337"/>
                  </a:lnTo>
                  <a:lnTo>
                    <a:pt x="2504980" y="351989"/>
                  </a:lnTo>
                  <a:lnTo>
                    <a:pt x="2504344" y="345641"/>
                  </a:lnTo>
                  <a:lnTo>
                    <a:pt x="2504344" y="339293"/>
                  </a:lnTo>
                  <a:lnTo>
                    <a:pt x="2505297" y="332946"/>
                  </a:lnTo>
                  <a:lnTo>
                    <a:pt x="2505615" y="326915"/>
                  </a:lnTo>
                  <a:lnTo>
                    <a:pt x="2506885" y="320567"/>
                  </a:lnTo>
                  <a:lnTo>
                    <a:pt x="2508155" y="314537"/>
                  </a:lnTo>
                  <a:lnTo>
                    <a:pt x="2509425" y="308506"/>
                  </a:lnTo>
                  <a:lnTo>
                    <a:pt x="2511648" y="302793"/>
                  </a:lnTo>
                  <a:lnTo>
                    <a:pt x="2513870" y="296763"/>
                  </a:lnTo>
                  <a:lnTo>
                    <a:pt x="2516410" y="291367"/>
                  </a:lnTo>
                  <a:lnTo>
                    <a:pt x="2518633" y="285654"/>
                  </a:lnTo>
                  <a:lnTo>
                    <a:pt x="2521808" y="280576"/>
                  </a:lnTo>
                  <a:lnTo>
                    <a:pt x="2524984" y="275180"/>
                  </a:lnTo>
                  <a:lnTo>
                    <a:pt x="2528159" y="270102"/>
                  </a:lnTo>
                  <a:lnTo>
                    <a:pt x="2531970" y="265341"/>
                  </a:lnTo>
                  <a:lnTo>
                    <a:pt x="2535462" y="260580"/>
                  </a:lnTo>
                  <a:lnTo>
                    <a:pt x="2539908" y="256136"/>
                  </a:lnTo>
                  <a:lnTo>
                    <a:pt x="2544353" y="251693"/>
                  </a:lnTo>
                  <a:lnTo>
                    <a:pt x="2548481" y="247567"/>
                  </a:lnTo>
                  <a:lnTo>
                    <a:pt x="2553244" y="243441"/>
                  </a:lnTo>
                  <a:lnTo>
                    <a:pt x="2558642" y="239949"/>
                  </a:lnTo>
                  <a:lnTo>
                    <a:pt x="2563722" y="236458"/>
                  </a:lnTo>
                  <a:lnTo>
                    <a:pt x="2568803" y="233284"/>
                  </a:lnTo>
                  <a:lnTo>
                    <a:pt x="2574201" y="230428"/>
                  </a:lnTo>
                  <a:lnTo>
                    <a:pt x="2579916" y="227889"/>
                  </a:lnTo>
                  <a:lnTo>
                    <a:pt x="2585632" y="225349"/>
                  </a:lnTo>
                  <a:lnTo>
                    <a:pt x="2591982" y="223445"/>
                  </a:lnTo>
                  <a:lnTo>
                    <a:pt x="2598015" y="221541"/>
                  </a:lnTo>
                  <a:lnTo>
                    <a:pt x="3425176" y="4126"/>
                  </a:lnTo>
                  <a:lnTo>
                    <a:pt x="3432162" y="2222"/>
                  </a:lnTo>
                  <a:lnTo>
                    <a:pt x="3439782" y="952"/>
                  </a:lnTo>
                  <a:lnTo>
                    <a:pt x="3446768" y="318"/>
                  </a:lnTo>
                  <a:lnTo>
                    <a:pt x="345438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400" dirty="0">
                <a:solidFill>
                  <a:srgbClr val="1C8CA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1149"/>
                                </p:stCondLst>
                                <p:childTnLst>
                                  <p:par>
                                    <p:cTn id="9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500" tmFilter="0,0; .5, 1; 1, 1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6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08" presetID="2" presetClass="entr" presetSubtype="4" fill="hold" nodeType="afterEffect" p14:presetBounceEnd="4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3000">
                                          <p:cBhvr additive="base">
                                            <p:cTn id="11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3000">
                                          <p:cBhvr additive="base">
                                            <p:cTn id="11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4" fill="hold" nodeType="withEffect" p14:presetBounceEnd="43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3000">
                                          <p:cBhvr additive="base">
                                            <p:cTn id="114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3000">
                                          <p:cBhvr additive="base">
                                            <p:cTn id="11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4" fill="hold" nodeType="withEffect" p14:presetBounceEnd="43000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3000">
                                          <p:cBhvr additive="base">
                                            <p:cTn id="11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3000">
                                          <p:cBhvr additive="base">
                                            <p:cTn id="11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4" fill="hold" nodeType="withEffect" p14:presetBounceEnd="43000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3000">
                                          <p:cBhvr additive="base">
                                            <p:cTn id="12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3000">
                                          <p:cBhvr additive="base">
                                            <p:cTn id="123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4" fill="hold" nodeType="withEffect" p14:presetBounceEnd="43000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3000">
                                          <p:cBhvr additive="base">
                                            <p:cTn id="12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3000">
                                          <p:cBhvr additive="base">
                                            <p:cTn id="127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/>
          <p:bldP spid="20" grpId="0"/>
          <p:bldP spid="2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1149"/>
                                </p:stCondLst>
                                <p:childTnLst>
                                  <p:par>
                                    <p:cTn id="9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500" tmFilter="0,0; .5, 1; 1, 1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6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0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4" fill="hold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4" fill="hold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4" fill="hold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7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/>
          <p:bldP spid="20" grpId="0"/>
          <p:bldP spid="21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-1" y="1863028"/>
            <a:ext cx="6096001" cy="4079541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" name="文本框 10"/>
          <p:cNvSpPr txBox="1">
            <a:spLocks noChangeArrowheads="1"/>
          </p:cNvSpPr>
          <p:nvPr/>
        </p:nvSpPr>
        <p:spPr bwMode="auto">
          <a:xfrm>
            <a:off x="3340233" y="392773"/>
            <a:ext cx="5511536" cy="558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15" tIns="32507" rIns="65015" bIns="32507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spc="300" dirty="0">
                <a:solidFill>
                  <a:srgbClr val="B02434"/>
                </a:solidFill>
                <a:latin typeface="+mn-lt"/>
                <a:ea typeface="+mn-ea"/>
                <a:cs typeface="+mn-ea"/>
                <a:sym typeface="+mn-lt"/>
              </a:rPr>
              <a:t>目标定位</a:t>
            </a:r>
            <a:endParaRPr lang="zh-CN" altLang="en-US" sz="3200" spc="300" dirty="0">
              <a:solidFill>
                <a:srgbClr val="B0243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等腰三角形 2"/>
          <p:cNvSpPr/>
          <p:nvPr/>
        </p:nvSpPr>
        <p:spPr bwMode="auto">
          <a:xfrm flipV="1">
            <a:off x="5776536" y="188"/>
            <a:ext cx="638929" cy="355999"/>
          </a:xfrm>
          <a:prstGeom prst="triangle">
            <a:avLst>
              <a:gd name="adj" fmla="val 49494"/>
            </a:avLst>
          </a:pr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705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0" name="Rectangle 5"/>
          <p:cNvSpPr/>
          <p:nvPr/>
        </p:nvSpPr>
        <p:spPr>
          <a:xfrm>
            <a:off x="6096001" y="1863027"/>
            <a:ext cx="6095332" cy="2917383"/>
          </a:xfrm>
          <a:prstGeom prst="rect">
            <a:avLst/>
          </a:pr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900" dirty="0">
              <a:cs typeface="+mn-ea"/>
              <a:sym typeface="+mn-lt"/>
            </a:endParaRPr>
          </a:p>
        </p:txBody>
      </p:sp>
      <p:sp>
        <p:nvSpPr>
          <p:cNvPr id="31" name="TextBox 40"/>
          <p:cNvSpPr txBox="1"/>
          <p:nvPr/>
        </p:nvSpPr>
        <p:spPr>
          <a:xfrm>
            <a:off x="6415465" y="4978078"/>
            <a:ext cx="5229824" cy="10341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920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此处添加详细文本描述，建议与标题相关并符合整体语言风格，语言描述尽量简洁生动，建议与标题相关并符合整体语言风格，语言描述尽量简洁生动，建议与标题相关并符合整体语言风格，语言描述尽量简洁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生动。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TextBox 39"/>
          <p:cNvSpPr txBox="1"/>
          <p:nvPr/>
        </p:nvSpPr>
        <p:spPr>
          <a:xfrm>
            <a:off x="6764735" y="2860053"/>
            <a:ext cx="4531284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6000" spc="300" dirty="0" smtClean="0">
                <a:solidFill>
                  <a:schemeClr val="bg1"/>
                </a:solidFill>
                <a:cs typeface="+mn-ea"/>
                <a:sym typeface="+mn-lt"/>
              </a:rPr>
              <a:t>华东地区</a:t>
            </a:r>
            <a:endParaRPr lang="zh-CN" altLang="en-US" sz="6000" spc="3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49"/>
                            </p:stCondLst>
                            <p:childTnLst>
                              <p:par>
                                <p:cTn id="1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2" grpId="0"/>
      <p:bldP spid="3" grpId="0" animBg="1"/>
      <p:bldP spid="30" grpId="0" animBg="1"/>
      <p:bldP spid="31" grpId="0"/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"/>
          <p:cNvSpPr txBox="1">
            <a:spLocks noChangeArrowheads="1"/>
          </p:cNvSpPr>
          <p:nvPr/>
        </p:nvSpPr>
        <p:spPr bwMode="auto">
          <a:xfrm>
            <a:off x="3340233" y="392773"/>
            <a:ext cx="5511536" cy="558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15" tIns="32507" rIns="65015" bIns="32507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spc="300" dirty="0">
                <a:solidFill>
                  <a:srgbClr val="B02434"/>
                </a:solidFill>
                <a:latin typeface="+mn-lt"/>
                <a:ea typeface="+mn-ea"/>
                <a:cs typeface="+mn-ea"/>
                <a:sym typeface="+mn-lt"/>
              </a:rPr>
              <a:t>目标定位</a:t>
            </a:r>
            <a:endParaRPr lang="zh-CN" altLang="en-US" sz="3200" spc="300" dirty="0">
              <a:solidFill>
                <a:srgbClr val="B0243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等腰三角形 2"/>
          <p:cNvSpPr/>
          <p:nvPr/>
        </p:nvSpPr>
        <p:spPr bwMode="auto">
          <a:xfrm flipV="1">
            <a:off x="5776536" y="188"/>
            <a:ext cx="638929" cy="355999"/>
          </a:xfrm>
          <a:prstGeom prst="triangle">
            <a:avLst>
              <a:gd name="adj" fmla="val 49494"/>
            </a:avLst>
          </a:pr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705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631178" y="3897110"/>
            <a:ext cx="1743188" cy="1761621"/>
            <a:chOff x="3339735" y="2757892"/>
            <a:chExt cx="1307391" cy="1321216"/>
          </a:xfrm>
        </p:grpSpPr>
        <p:grpSp>
          <p:nvGrpSpPr>
            <p:cNvPr id="5" name="组合 102"/>
            <p:cNvGrpSpPr/>
            <p:nvPr/>
          </p:nvGrpSpPr>
          <p:grpSpPr bwMode="auto">
            <a:xfrm>
              <a:off x="3339735" y="2757892"/>
              <a:ext cx="1307391" cy="1321216"/>
              <a:chOff x="1148973" y="1803300"/>
              <a:chExt cx="2641800" cy="2641800"/>
            </a:xfrm>
            <a:solidFill>
              <a:schemeClr val="accent5"/>
            </a:solidFill>
          </p:grpSpPr>
          <p:grpSp>
            <p:nvGrpSpPr>
              <p:cNvPr id="16" name="组合 103"/>
              <p:cNvGrpSpPr/>
              <p:nvPr/>
            </p:nvGrpSpPr>
            <p:grpSpPr bwMode="auto">
              <a:xfrm>
                <a:off x="1148973" y="1803300"/>
                <a:ext cx="2641800" cy="2641800"/>
                <a:chOff x="1148973" y="1803300"/>
                <a:chExt cx="2641800" cy="2641800"/>
              </a:xfrm>
              <a:grpFill/>
            </p:grpSpPr>
            <p:sp>
              <p:nvSpPr>
                <p:cNvPr id="18" name="梯形 105"/>
                <p:cNvSpPr/>
                <p:nvPr/>
              </p:nvSpPr>
              <p:spPr>
                <a:xfrm>
                  <a:off x="2236102" y="1803300"/>
                  <a:ext cx="467542" cy="432369"/>
                </a:xfrm>
                <a:prstGeom prst="trapezoid">
                  <a:avLst/>
                </a:prstGeom>
                <a:solidFill>
                  <a:srgbClr val="B02434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梯形 106"/>
                <p:cNvSpPr/>
                <p:nvPr/>
              </p:nvSpPr>
              <p:spPr>
                <a:xfrm rot="1800000">
                  <a:off x="2789170" y="1952250"/>
                  <a:ext cx="467542" cy="430301"/>
                </a:xfrm>
                <a:prstGeom prst="trapezoid">
                  <a:avLst/>
                </a:prstGeom>
                <a:solidFill>
                  <a:srgbClr val="B02434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梯形 107"/>
                <p:cNvSpPr/>
                <p:nvPr/>
              </p:nvSpPr>
              <p:spPr>
                <a:xfrm rot="3600000">
                  <a:off x="3192010" y="2356127"/>
                  <a:ext cx="469607" cy="431430"/>
                </a:xfrm>
                <a:prstGeom prst="trapezoid">
                  <a:avLst/>
                </a:prstGeom>
                <a:solidFill>
                  <a:srgbClr val="B02434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梯形 108"/>
                <p:cNvSpPr/>
                <p:nvPr/>
              </p:nvSpPr>
              <p:spPr>
                <a:xfrm rot="5400000">
                  <a:off x="3340253" y="2908486"/>
                  <a:ext cx="469608" cy="431430"/>
                </a:xfrm>
                <a:prstGeom prst="trapezoid">
                  <a:avLst/>
                </a:prstGeom>
                <a:solidFill>
                  <a:srgbClr val="B02434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梯形 109"/>
                <p:cNvSpPr/>
                <p:nvPr/>
              </p:nvSpPr>
              <p:spPr>
                <a:xfrm rot="7200000">
                  <a:off x="3192010" y="3460843"/>
                  <a:ext cx="469607" cy="431430"/>
                </a:xfrm>
                <a:prstGeom prst="trapezoid">
                  <a:avLst/>
                </a:prstGeom>
                <a:solidFill>
                  <a:srgbClr val="B02434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梯形 110"/>
                <p:cNvSpPr/>
                <p:nvPr/>
              </p:nvSpPr>
              <p:spPr>
                <a:xfrm rot="9000000">
                  <a:off x="2789170" y="3865848"/>
                  <a:ext cx="467542" cy="430301"/>
                </a:xfrm>
                <a:prstGeom prst="trapezoid">
                  <a:avLst/>
                </a:prstGeom>
                <a:solidFill>
                  <a:srgbClr val="B02434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梯形 111"/>
                <p:cNvSpPr/>
                <p:nvPr/>
              </p:nvSpPr>
              <p:spPr>
                <a:xfrm rot="10800000">
                  <a:off x="2236102" y="4012731"/>
                  <a:ext cx="467542" cy="432369"/>
                </a:xfrm>
                <a:prstGeom prst="trapezoid">
                  <a:avLst/>
                </a:prstGeom>
                <a:solidFill>
                  <a:srgbClr val="B02434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梯形 112"/>
                <p:cNvSpPr/>
                <p:nvPr/>
              </p:nvSpPr>
              <p:spPr>
                <a:xfrm rot="12600000">
                  <a:off x="1683035" y="3865848"/>
                  <a:ext cx="467542" cy="430301"/>
                </a:xfrm>
                <a:prstGeom prst="trapezoid">
                  <a:avLst/>
                </a:prstGeom>
                <a:solidFill>
                  <a:srgbClr val="B02434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梯形 113"/>
                <p:cNvSpPr/>
                <p:nvPr/>
              </p:nvSpPr>
              <p:spPr>
                <a:xfrm rot="14400000">
                  <a:off x="1278131" y="3460841"/>
                  <a:ext cx="469607" cy="431431"/>
                </a:xfrm>
                <a:prstGeom prst="trapezoid">
                  <a:avLst/>
                </a:prstGeom>
                <a:solidFill>
                  <a:srgbClr val="B02434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梯形 114"/>
                <p:cNvSpPr/>
                <p:nvPr/>
              </p:nvSpPr>
              <p:spPr>
                <a:xfrm rot="16200000">
                  <a:off x="1129885" y="2908484"/>
                  <a:ext cx="469608" cy="431431"/>
                </a:xfrm>
                <a:prstGeom prst="trapezoid">
                  <a:avLst/>
                </a:prstGeom>
                <a:solidFill>
                  <a:srgbClr val="B02434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梯形 115"/>
                <p:cNvSpPr/>
                <p:nvPr/>
              </p:nvSpPr>
              <p:spPr>
                <a:xfrm rot="18000000">
                  <a:off x="1278131" y="2356126"/>
                  <a:ext cx="469607" cy="431431"/>
                </a:xfrm>
                <a:prstGeom prst="trapezoid">
                  <a:avLst/>
                </a:prstGeom>
                <a:solidFill>
                  <a:srgbClr val="B02434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梯形 116"/>
                <p:cNvSpPr/>
                <p:nvPr/>
              </p:nvSpPr>
              <p:spPr>
                <a:xfrm rot="19800000">
                  <a:off x="1683035" y="1952250"/>
                  <a:ext cx="467542" cy="430301"/>
                </a:xfrm>
                <a:prstGeom prst="trapezoid">
                  <a:avLst/>
                </a:prstGeom>
                <a:solidFill>
                  <a:srgbClr val="B02434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7" name="同心圆 104"/>
              <p:cNvSpPr/>
              <p:nvPr/>
            </p:nvSpPr>
            <p:spPr>
              <a:xfrm>
                <a:off x="1548094" y="2204639"/>
                <a:ext cx="1872068" cy="1872223"/>
              </a:xfrm>
              <a:prstGeom prst="donut">
                <a:avLst>
                  <a:gd name="adj" fmla="val 5497"/>
                </a:avLst>
              </a:pr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Group 178"/>
            <p:cNvGrpSpPr/>
            <p:nvPr/>
          </p:nvGrpSpPr>
          <p:grpSpPr>
            <a:xfrm>
              <a:off x="3831019" y="3256052"/>
              <a:ext cx="332891" cy="333460"/>
              <a:chOff x="9145588" y="4435475"/>
              <a:chExt cx="464344" cy="465138"/>
            </a:xfrm>
            <a:solidFill>
              <a:srgbClr val="005696"/>
            </a:solidFill>
          </p:grpSpPr>
          <p:sp>
            <p:nvSpPr>
              <p:cNvPr id="7" name="AutoShape 7"/>
              <p:cNvSpPr/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lIns="25400" tIns="25400" rIns="25400" bIns="25400" anchor="ctr"/>
              <a:lstStyle/>
              <a:p>
                <a:pPr algn="ctr" defTabSz="3048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8" name="AutoShape 8"/>
              <p:cNvSpPr/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lIns="25400" tIns="25400" rIns="25400" bIns="25400" anchor="ctr"/>
              <a:lstStyle/>
              <a:p>
                <a:pPr algn="ctr" defTabSz="3048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9" name="AutoShape 9"/>
              <p:cNvSpPr/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lIns="25400" tIns="25400" rIns="25400" bIns="25400" anchor="ctr"/>
              <a:lstStyle/>
              <a:p>
                <a:pPr algn="ctr" defTabSz="3048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10" name="AutoShape 10"/>
              <p:cNvSpPr/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lIns="25400" tIns="25400" rIns="25400" bIns="25400" anchor="ctr"/>
              <a:lstStyle/>
              <a:p>
                <a:pPr algn="ctr" defTabSz="3048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11" name="AutoShape 11"/>
              <p:cNvSpPr/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lIns="25400" tIns="25400" rIns="25400" bIns="25400" anchor="ctr"/>
              <a:lstStyle/>
              <a:p>
                <a:pPr algn="ctr" defTabSz="3048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12" name="AutoShape 12"/>
              <p:cNvSpPr/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lIns="25400" tIns="25400" rIns="25400" bIns="25400" anchor="ctr"/>
              <a:lstStyle/>
              <a:p>
                <a:pPr algn="ctr" defTabSz="3048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13" name="AutoShape 13"/>
              <p:cNvSpPr/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lIns="25400" tIns="25400" rIns="25400" bIns="25400" anchor="ctr"/>
              <a:lstStyle/>
              <a:p>
                <a:pPr algn="ctr" defTabSz="3048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14" name="AutoShape 14"/>
              <p:cNvSpPr/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lIns="25400" tIns="25400" rIns="25400" bIns="25400" anchor="ctr"/>
              <a:lstStyle/>
              <a:p>
                <a:pPr algn="ctr" defTabSz="3048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15" name="AutoShape 15"/>
              <p:cNvSpPr/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lIns="25400" tIns="25400" rIns="25400" bIns="25400" anchor="ctr"/>
              <a:lstStyle/>
              <a:p>
                <a:pPr algn="ctr" defTabSz="3048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4245897" y="1833556"/>
            <a:ext cx="2109257" cy="2131563"/>
            <a:chOff x="3102891" y="1262744"/>
            <a:chExt cx="1581943" cy="1598672"/>
          </a:xfrm>
        </p:grpSpPr>
        <p:grpSp>
          <p:nvGrpSpPr>
            <p:cNvPr id="31" name="组合 102"/>
            <p:cNvGrpSpPr/>
            <p:nvPr/>
          </p:nvGrpSpPr>
          <p:grpSpPr bwMode="auto">
            <a:xfrm>
              <a:off x="3102891" y="1262744"/>
              <a:ext cx="1581943" cy="1598672"/>
              <a:chOff x="1148973" y="1803300"/>
              <a:chExt cx="2641800" cy="2641800"/>
            </a:xfrm>
            <a:solidFill>
              <a:schemeClr val="accent1"/>
            </a:solidFill>
          </p:grpSpPr>
          <p:grpSp>
            <p:nvGrpSpPr>
              <p:cNvPr id="35" name="组合 103"/>
              <p:cNvGrpSpPr/>
              <p:nvPr/>
            </p:nvGrpSpPr>
            <p:grpSpPr bwMode="auto">
              <a:xfrm>
                <a:off x="1148973" y="1803300"/>
                <a:ext cx="2641800" cy="2641800"/>
                <a:chOff x="1148973" y="1803300"/>
                <a:chExt cx="2641800" cy="2641800"/>
              </a:xfrm>
              <a:grpFill/>
            </p:grpSpPr>
            <p:sp>
              <p:nvSpPr>
                <p:cNvPr id="37" name="梯形 105"/>
                <p:cNvSpPr/>
                <p:nvPr/>
              </p:nvSpPr>
              <p:spPr>
                <a:xfrm>
                  <a:off x="2236102" y="1803300"/>
                  <a:ext cx="467542" cy="432369"/>
                </a:xfrm>
                <a:prstGeom prst="trapezoid">
                  <a:avLst/>
                </a:prstGeom>
                <a:solidFill>
                  <a:srgbClr val="B02434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梯形 106"/>
                <p:cNvSpPr/>
                <p:nvPr/>
              </p:nvSpPr>
              <p:spPr>
                <a:xfrm rot="1800000">
                  <a:off x="2789170" y="1952250"/>
                  <a:ext cx="467542" cy="430301"/>
                </a:xfrm>
                <a:prstGeom prst="trapezoid">
                  <a:avLst/>
                </a:prstGeom>
                <a:solidFill>
                  <a:srgbClr val="B02434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梯形 107"/>
                <p:cNvSpPr/>
                <p:nvPr/>
              </p:nvSpPr>
              <p:spPr>
                <a:xfrm rot="3600000">
                  <a:off x="3192010" y="2356127"/>
                  <a:ext cx="469607" cy="431430"/>
                </a:xfrm>
                <a:prstGeom prst="trapezoid">
                  <a:avLst/>
                </a:prstGeom>
                <a:solidFill>
                  <a:srgbClr val="B02434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梯形 108"/>
                <p:cNvSpPr/>
                <p:nvPr/>
              </p:nvSpPr>
              <p:spPr>
                <a:xfrm rot="5400000">
                  <a:off x="3340253" y="2908486"/>
                  <a:ext cx="469608" cy="431430"/>
                </a:xfrm>
                <a:prstGeom prst="trapezoid">
                  <a:avLst/>
                </a:prstGeom>
                <a:solidFill>
                  <a:srgbClr val="B02434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梯形 109"/>
                <p:cNvSpPr/>
                <p:nvPr/>
              </p:nvSpPr>
              <p:spPr>
                <a:xfrm rot="7200000">
                  <a:off x="3192010" y="3460843"/>
                  <a:ext cx="469607" cy="431430"/>
                </a:xfrm>
                <a:prstGeom prst="trapezoid">
                  <a:avLst/>
                </a:prstGeom>
                <a:solidFill>
                  <a:srgbClr val="B02434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梯形 110"/>
                <p:cNvSpPr/>
                <p:nvPr/>
              </p:nvSpPr>
              <p:spPr>
                <a:xfrm rot="9000000">
                  <a:off x="2789170" y="3865848"/>
                  <a:ext cx="467542" cy="430301"/>
                </a:xfrm>
                <a:prstGeom prst="trapezoid">
                  <a:avLst/>
                </a:prstGeom>
                <a:solidFill>
                  <a:srgbClr val="B02434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梯形 111"/>
                <p:cNvSpPr/>
                <p:nvPr/>
              </p:nvSpPr>
              <p:spPr>
                <a:xfrm rot="10800000">
                  <a:off x="2236102" y="4012731"/>
                  <a:ext cx="467542" cy="432369"/>
                </a:xfrm>
                <a:prstGeom prst="trapezoid">
                  <a:avLst/>
                </a:prstGeom>
                <a:solidFill>
                  <a:srgbClr val="B02434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梯形 112"/>
                <p:cNvSpPr/>
                <p:nvPr/>
              </p:nvSpPr>
              <p:spPr>
                <a:xfrm rot="12600000">
                  <a:off x="1683035" y="3865848"/>
                  <a:ext cx="467542" cy="430301"/>
                </a:xfrm>
                <a:prstGeom prst="trapezoid">
                  <a:avLst/>
                </a:prstGeom>
                <a:solidFill>
                  <a:srgbClr val="B02434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梯形 113"/>
                <p:cNvSpPr/>
                <p:nvPr/>
              </p:nvSpPr>
              <p:spPr>
                <a:xfrm rot="14400000">
                  <a:off x="1278131" y="3460841"/>
                  <a:ext cx="469607" cy="431431"/>
                </a:xfrm>
                <a:prstGeom prst="trapezoid">
                  <a:avLst/>
                </a:prstGeom>
                <a:solidFill>
                  <a:srgbClr val="B02434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梯形 114"/>
                <p:cNvSpPr/>
                <p:nvPr/>
              </p:nvSpPr>
              <p:spPr>
                <a:xfrm rot="16200000">
                  <a:off x="1129885" y="2908484"/>
                  <a:ext cx="469608" cy="431431"/>
                </a:xfrm>
                <a:prstGeom prst="trapezoid">
                  <a:avLst/>
                </a:prstGeom>
                <a:solidFill>
                  <a:srgbClr val="B02434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梯形 115"/>
                <p:cNvSpPr/>
                <p:nvPr/>
              </p:nvSpPr>
              <p:spPr>
                <a:xfrm rot="18000000">
                  <a:off x="1278131" y="2356126"/>
                  <a:ext cx="469607" cy="431431"/>
                </a:xfrm>
                <a:prstGeom prst="trapezoid">
                  <a:avLst/>
                </a:prstGeom>
                <a:solidFill>
                  <a:srgbClr val="B02434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梯形 116"/>
                <p:cNvSpPr/>
                <p:nvPr/>
              </p:nvSpPr>
              <p:spPr>
                <a:xfrm rot="19800000">
                  <a:off x="1683035" y="1952250"/>
                  <a:ext cx="467542" cy="430301"/>
                </a:xfrm>
                <a:prstGeom prst="trapezoid">
                  <a:avLst/>
                </a:prstGeom>
                <a:solidFill>
                  <a:srgbClr val="B02434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6" name="同心圆 104"/>
              <p:cNvSpPr/>
              <p:nvPr/>
            </p:nvSpPr>
            <p:spPr>
              <a:xfrm>
                <a:off x="1548094" y="2204639"/>
                <a:ext cx="1872068" cy="1872223"/>
              </a:xfrm>
              <a:prstGeom prst="donut">
                <a:avLst>
                  <a:gd name="adj" fmla="val 5497"/>
                </a:avLst>
              </a:pr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32" name="Group 188"/>
            <p:cNvGrpSpPr/>
            <p:nvPr/>
          </p:nvGrpSpPr>
          <p:grpSpPr>
            <a:xfrm>
              <a:off x="3736644" y="1900472"/>
              <a:ext cx="332891" cy="323217"/>
              <a:chOff x="8216107" y="4449763"/>
              <a:chExt cx="464344" cy="450850"/>
            </a:xfrm>
            <a:solidFill>
              <a:schemeClr val="tx2"/>
            </a:solidFill>
          </p:grpSpPr>
          <p:sp>
            <p:nvSpPr>
              <p:cNvPr id="33" name="AutoShape 16"/>
              <p:cNvSpPr/>
              <p:nvPr/>
            </p:nvSpPr>
            <p:spPr bwMode="auto">
              <a:xfrm>
                <a:off x="8448675" y="4696619"/>
                <a:ext cx="57944" cy="587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4841"/>
                      <a:pt x="0" y="10800"/>
                    </a:cubicBezTo>
                    <a:cubicBezTo>
                      <a:pt x="0" y="16758"/>
                      <a:pt x="4838" y="21599"/>
                      <a:pt x="10800" y="21599"/>
                    </a:cubicBezTo>
                    <a:cubicBezTo>
                      <a:pt x="16761" y="21599"/>
                      <a:pt x="21600" y="16758"/>
                      <a:pt x="21600" y="10800"/>
                    </a:cubicBezTo>
                    <a:cubicBezTo>
                      <a:pt x="21600" y="4841"/>
                      <a:pt x="16761" y="0"/>
                      <a:pt x="10800" y="0"/>
                    </a:cubicBezTo>
                  </a:path>
                </a:pathLst>
              </a:cu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lIns="25400" tIns="25400" rIns="25400" bIns="25400" anchor="ctr"/>
              <a:lstStyle/>
              <a:p>
                <a:pPr algn="ctr" defTabSz="3048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0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4" name="AutoShape 17"/>
              <p:cNvSpPr/>
              <p:nvPr/>
            </p:nvSpPr>
            <p:spPr bwMode="auto">
              <a:xfrm>
                <a:off x="8216107" y="4449763"/>
                <a:ext cx="464344" cy="450850"/>
              </a:xfrm>
              <a:custGeom>
                <a:avLst/>
                <a:gdLst>
                  <a:gd name="T0" fmla="*/ 10473 w 20946"/>
                  <a:gd name="T1" fmla="*/ 10800 h 21600"/>
                  <a:gd name="T2" fmla="*/ 10473 w 20946"/>
                  <a:gd name="T3" fmla="*/ 10800 h 21600"/>
                  <a:gd name="T4" fmla="*/ 10473 w 20946"/>
                  <a:gd name="T5" fmla="*/ 10800 h 21600"/>
                  <a:gd name="T6" fmla="*/ 10473 w 20946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946" h="21600">
                    <a:moveTo>
                      <a:pt x="18509" y="15329"/>
                    </a:moveTo>
                    <a:lnTo>
                      <a:pt x="11782" y="15329"/>
                    </a:lnTo>
                    <a:cubicBezTo>
                      <a:pt x="10699" y="15329"/>
                      <a:pt x="9818" y="14391"/>
                      <a:pt x="9818" y="13238"/>
                    </a:cubicBezTo>
                    <a:cubicBezTo>
                      <a:pt x="9818" y="12086"/>
                      <a:pt x="10699" y="11148"/>
                      <a:pt x="11782" y="11148"/>
                    </a:cubicBezTo>
                    <a:lnTo>
                      <a:pt x="17673" y="11148"/>
                    </a:lnTo>
                    <a:cubicBezTo>
                      <a:pt x="18077" y="11142"/>
                      <a:pt x="18477" y="10934"/>
                      <a:pt x="18721" y="10588"/>
                    </a:cubicBezTo>
                    <a:cubicBezTo>
                      <a:pt x="18789" y="10491"/>
                      <a:pt x="18842" y="10381"/>
                      <a:pt x="18885" y="10267"/>
                    </a:cubicBezTo>
                    <a:cubicBezTo>
                      <a:pt x="18890" y="10251"/>
                      <a:pt x="18901" y="10239"/>
                      <a:pt x="18906" y="10224"/>
                    </a:cubicBezTo>
                    <a:cubicBezTo>
                      <a:pt x="19377" y="10880"/>
                      <a:pt x="19636" y="11686"/>
                      <a:pt x="19636" y="12541"/>
                    </a:cubicBezTo>
                    <a:cubicBezTo>
                      <a:pt x="19636" y="13613"/>
                      <a:pt x="19230" y="14607"/>
                      <a:pt x="18509" y="15329"/>
                    </a:cubicBezTo>
                    <a:moveTo>
                      <a:pt x="17673" y="17767"/>
                    </a:moveTo>
                    <a:cubicBezTo>
                      <a:pt x="17673" y="19114"/>
                      <a:pt x="16647" y="20206"/>
                      <a:pt x="15382" y="20206"/>
                    </a:cubicBezTo>
                    <a:lnTo>
                      <a:pt x="3600" y="20206"/>
                    </a:lnTo>
                    <a:cubicBezTo>
                      <a:pt x="2334" y="20206"/>
                      <a:pt x="1309" y="19114"/>
                      <a:pt x="1309" y="17767"/>
                    </a:cubicBezTo>
                    <a:lnTo>
                      <a:pt x="1309" y="6786"/>
                    </a:lnTo>
                    <a:cubicBezTo>
                      <a:pt x="1931" y="7334"/>
                      <a:pt x="2730" y="7664"/>
                      <a:pt x="3600" y="7664"/>
                    </a:cubicBezTo>
                    <a:lnTo>
                      <a:pt x="14400" y="7664"/>
                    </a:lnTo>
                    <a:lnTo>
                      <a:pt x="17018" y="7664"/>
                    </a:lnTo>
                    <a:cubicBezTo>
                      <a:pt x="17379" y="7664"/>
                      <a:pt x="17673" y="7976"/>
                      <a:pt x="17673" y="8361"/>
                    </a:cubicBezTo>
                    <a:lnTo>
                      <a:pt x="17673" y="9754"/>
                    </a:lnTo>
                    <a:lnTo>
                      <a:pt x="11782" y="9754"/>
                    </a:lnTo>
                    <a:cubicBezTo>
                      <a:pt x="9974" y="9754"/>
                      <a:pt x="8509" y="11314"/>
                      <a:pt x="8509" y="13238"/>
                    </a:cubicBezTo>
                    <a:cubicBezTo>
                      <a:pt x="8509" y="15163"/>
                      <a:pt x="9974" y="16722"/>
                      <a:pt x="11782" y="16722"/>
                    </a:cubicBezTo>
                    <a:lnTo>
                      <a:pt x="17673" y="16722"/>
                    </a:lnTo>
                    <a:cubicBezTo>
                      <a:pt x="17673" y="16722"/>
                      <a:pt x="17673" y="17767"/>
                      <a:pt x="17673" y="17767"/>
                    </a:cubicBezTo>
                    <a:close/>
                    <a:moveTo>
                      <a:pt x="16363" y="5574"/>
                    </a:moveTo>
                    <a:lnTo>
                      <a:pt x="16363" y="6270"/>
                    </a:lnTo>
                    <a:lnTo>
                      <a:pt x="14400" y="6270"/>
                    </a:lnTo>
                    <a:lnTo>
                      <a:pt x="3600" y="6270"/>
                    </a:lnTo>
                    <a:cubicBezTo>
                      <a:pt x="3246" y="6270"/>
                      <a:pt x="2916" y="6179"/>
                      <a:pt x="2617" y="6027"/>
                    </a:cubicBezTo>
                    <a:lnTo>
                      <a:pt x="2617" y="5574"/>
                    </a:lnTo>
                    <a:cubicBezTo>
                      <a:pt x="2617" y="5574"/>
                      <a:pt x="16363" y="5574"/>
                      <a:pt x="16363" y="5574"/>
                    </a:cubicBezTo>
                    <a:close/>
                    <a:moveTo>
                      <a:pt x="16363" y="4877"/>
                    </a:moveTo>
                    <a:lnTo>
                      <a:pt x="2617" y="4877"/>
                    </a:lnTo>
                    <a:lnTo>
                      <a:pt x="2617" y="4180"/>
                    </a:lnTo>
                    <a:lnTo>
                      <a:pt x="16363" y="4180"/>
                    </a:lnTo>
                    <a:cubicBezTo>
                      <a:pt x="16363" y="4180"/>
                      <a:pt x="16363" y="4877"/>
                      <a:pt x="16363" y="4877"/>
                    </a:cubicBezTo>
                    <a:close/>
                    <a:moveTo>
                      <a:pt x="16363" y="3483"/>
                    </a:moveTo>
                    <a:lnTo>
                      <a:pt x="2617" y="3483"/>
                    </a:lnTo>
                    <a:lnTo>
                      <a:pt x="2617" y="2787"/>
                    </a:lnTo>
                    <a:lnTo>
                      <a:pt x="16363" y="2787"/>
                    </a:lnTo>
                    <a:cubicBezTo>
                      <a:pt x="16363" y="2787"/>
                      <a:pt x="16363" y="3483"/>
                      <a:pt x="16363" y="3483"/>
                    </a:cubicBezTo>
                    <a:close/>
                    <a:moveTo>
                      <a:pt x="3600" y="1393"/>
                    </a:moveTo>
                    <a:lnTo>
                      <a:pt x="14400" y="1393"/>
                    </a:lnTo>
                    <a:lnTo>
                      <a:pt x="17018" y="1393"/>
                    </a:lnTo>
                    <a:cubicBezTo>
                      <a:pt x="17379" y="1393"/>
                      <a:pt x="17673" y="1705"/>
                      <a:pt x="17673" y="2090"/>
                    </a:cubicBezTo>
                    <a:lnTo>
                      <a:pt x="17673" y="3832"/>
                    </a:lnTo>
                    <a:lnTo>
                      <a:pt x="17673" y="4180"/>
                    </a:lnTo>
                    <a:lnTo>
                      <a:pt x="17673" y="6398"/>
                    </a:lnTo>
                    <a:cubicBezTo>
                      <a:pt x="17466" y="6321"/>
                      <a:pt x="17249" y="6270"/>
                      <a:pt x="17018" y="6270"/>
                    </a:cubicBezTo>
                    <a:lnTo>
                      <a:pt x="17018" y="5574"/>
                    </a:lnTo>
                    <a:lnTo>
                      <a:pt x="17018" y="4180"/>
                    </a:lnTo>
                    <a:lnTo>
                      <a:pt x="17018" y="2787"/>
                    </a:lnTo>
                    <a:cubicBezTo>
                      <a:pt x="17018" y="2401"/>
                      <a:pt x="16724" y="2090"/>
                      <a:pt x="16363" y="2090"/>
                    </a:cubicBezTo>
                    <a:lnTo>
                      <a:pt x="2617" y="2090"/>
                    </a:lnTo>
                    <a:cubicBezTo>
                      <a:pt x="2256" y="2090"/>
                      <a:pt x="1963" y="2401"/>
                      <a:pt x="1963" y="2787"/>
                    </a:cubicBezTo>
                    <a:lnTo>
                      <a:pt x="1963" y="4180"/>
                    </a:lnTo>
                    <a:lnTo>
                      <a:pt x="1963" y="5534"/>
                    </a:lnTo>
                    <a:cubicBezTo>
                      <a:pt x="1559" y="5094"/>
                      <a:pt x="1309" y="4495"/>
                      <a:pt x="1309" y="3832"/>
                    </a:cubicBezTo>
                    <a:cubicBezTo>
                      <a:pt x="1309" y="2485"/>
                      <a:pt x="2334" y="1393"/>
                      <a:pt x="3600" y="1393"/>
                    </a:cubicBezTo>
                    <a:moveTo>
                      <a:pt x="18983" y="8361"/>
                    </a:moveTo>
                    <a:lnTo>
                      <a:pt x="18982" y="8361"/>
                    </a:lnTo>
                    <a:lnTo>
                      <a:pt x="18982" y="4180"/>
                    </a:lnTo>
                    <a:lnTo>
                      <a:pt x="18982" y="3832"/>
                    </a:lnTo>
                    <a:lnTo>
                      <a:pt x="18982" y="2090"/>
                    </a:lnTo>
                    <a:cubicBezTo>
                      <a:pt x="18982" y="935"/>
                      <a:pt x="18102" y="0"/>
                      <a:pt x="17018" y="0"/>
                    </a:cubicBezTo>
                    <a:lnTo>
                      <a:pt x="14400" y="0"/>
                    </a:lnTo>
                    <a:lnTo>
                      <a:pt x="3600" y="0"/>
                    </a:lnTo>
                    <a:cubicBezTo>
                      <a:pt x="1614" y="0"/>
                      <a:pt x="0" y="1719"/>
                      <a:pt x="0" y="3832"/>
                    </a:cubicBezTo>
                    <a:lnTo>
                      <a:pt x="0" y="17767"/>
                    </a:lnTo>
                    <a:cubicBezTo>
                      <a:pt x="0" y="19880"/>
                      <a:pt x="1614" y="21600"/>
                      <a:pt x="3600" y="21600"/>
                    </a:cubicBezTo>
                    <a:lnTo>
                      <a:pt x="15382" y="21600"/>
                    </a:lnTo>
                    <a:cubicBezTo>
                      <a:pt x="17366" y="21600"/>
                      <a:pt x="18982" y="19880"/>
                      <a:pt x="18982" y="17767"/>
                    </a:cubicBezTo>
                    <a:lnTo>
                      <a:pt x="18982" y="16722"/>
                    </a:lnTo>
                    <a:lnTo>
                      <a:pt x="18983" y="16722"/>
                    </a:lnTo>
                    <a:cubicBezTo>
                      <a:pt x="21600" y="14631"/>
                      <a:pt x="21600" y="10452"/>
                      <a:pt x="18983" y="8361"/>
                    </a:cubicBezTo>
                  </a:path>
                </a:pathLst>
              </a:cu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lIns="25400" tIns="25400" rIns="25400" bIns="25400" anchor="ctr"/>
              <a:lstStyle/>
              <a:p>
                <a:pPr algn="ctr" defTabSz="3048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0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5443073" y="3506907"/>
            <a:ext cx="2807421" cy="2837109"/>
            <a:chOff x="4698657" y="2465240"/>
            <a:chExt cx="2105566" cy="2127832"/>
          </a:xfrm>
        </p:grpSpPr>
        <p:grpSp>
          <p:nvGrpSpPr>
            <p:cNvPr id="50" name="组合 102"/>
            <p:cNvGrpSpPr/>
            <p:nvPr/>
          </p:nvGrpSpPr>
          <p:grpSpPr bwMode="auto">
            <a:xfrm>
              <a:off x="4698657" y="2465240"/>
              <a:ext cx="2105566" cy="2127832"/>
              <a:chOff x="1148973" y="1803300"/>
              <a:chExt cx="2641800" cy="2641800"/>
            </a:xfrm>
            <a:solidFill>
              <a:schemeClr val="accent4"/>
            </a:solidFill>
          </p:grpSpPr>
          <p:grpSp>
            <p:nvGrpSpPr>
              <p:cNvPr id="55" name="组合 103"/>
              <p:cNvGrpSpPr/>
              <p:nvPr/>
            </p:nvGrpSpPr>
            <p:grpSpPr bwMode="auto">
              <a:xfrm>
                <a:off x="1148973" y="1803300"/>
                <a:ext cx="2641800" cy="2641800"/>
                <a:chOff x="1148973" y="1803300"/>
                <a:chExt cx="2641800" cy="2641800"/>
              </a:xfrm>
              <a:grpFill/>
            </p:grpSpPr>
            <p:sp>
              <p:nvSpPr>
                <p:cNvPr id="57" name="梯形 105"/>
                <p:cNvSpPr/>
                <p:nvPr/>
              </p:nvSpPr>
              <p:spPr>
                <a:xfrm>
                  <a:off x="2236102" y="1803300"/>
                  <a:ext cx="467542" cy="432369"/>
                </a:xfrm>
                <a:prstGeom prst="trapezoid">
                  <a:avLst/>
                </a:prstGeom>
                <a:solidFill>
                  <a:srgbClr val="B02434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梯形 106"/>
                <p:cNvSpPr/>
                <p:nvPr/>
              </p:nvSpPr>
              <p:spPr>
                <a:xfrm rot="1800000">
                  <a:off x="2789170" y="1952250"/>
                  <a:ext cx="467542" cy="430301"/>
                </a:xfrm>
                <a:prstGeom prst="trapezoid">
                  <a:avLst/>
                </a:prstGeom>
                <a:solidFill>
                  <a:srgbClr val="B02434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59" name="梯形 107"/>
                <p:cNvSpPr/>
                <p:nvPr/>
              </p:nvSpPr>
              <p:spPr>
                <a:xfrm rot="3600000">
                  <a:off x="3192010" y="2356127"/>
                  <a:ext cx="469607" cy="431430"/>
                </a:xfrm>
                <a:prstGeom prst="trapezoid">
                  <a:avLst/>
                </a:prstGeom>
                <a:solidFill>
                  <a:srgbClr val="B02434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60" name="梯形 108"/>
                <p:cNvSpPr/>
                <p:nvPr/>
              </p:nvSpPr>
              <p:spPr>
                <a:xfrm rot="5400000">
                  <a:off x="3340253" y="2908486"/>
                  <a:ext cx="469608" cy="431430"/>
                </a:xfrm>
                <a:prstGeom prst="trapezoid">
                  <a:avLst/>
                </a:prstGeom>
                <a:solidFill>
                  <a:srgbClr val="B02434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梯形 109"/>
                <p:cNvSpPr/>
                <p:nvPr/>
              </p:nvSpPr>
              <p:spPr>
                <a:xfrm rot="7200000">
                  <a:off x="3192010" y="3460843"/>
                  <a:ext cx="469607" cy="431430"/>
                </a:xfrm>
                <a:prstGeom prst="trapezoid">
                  <a:avLst/>
                </a:prstGeom>
                <a:solidFill>
                  <a:srgbClr val="B02434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梯形 110"/>
                <p:cNvSpPr/>
                <p:nvPr/>
              </p:nvSpPr>
              <p:spPr>
                <a:xfrm rot="9000000">
                  <a:off x="2789170" y="3865848"/>
                  <a:ext cx="467542" cy="430301"/>
                </a:xfrm>
                <a:prstGeom prst="trapezoid">
                  <a:avLst/>
                </a:prstGeom>
                <a:solidFill>
                  <a:srgbClr val="B02434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63" name="梯形 111"/>
                <p:cNvSpPr/>
                <p:nvPr/>
              </p:nvSpPr>
              <p:spPr>
                <a:xfrm rot="10800000">
                  <a:off x="2236102" y="4012731"/>
                  <a:ext cx="467542" cy="432369"/>
                </a:xfrm>
                <a:prstGeom prst="trapezoid">
                  <a:avLst/>
                </a:prstGeom>
                <a:solidFill>
                  <a:srgbClr val="B02434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梯形 112"/>
                <p:cNvSpPr/>
                <p:nvPr/>
              </p:nvSpPr>
              <p:spPr>
                <a:xfrm rot="12600000">
                  <a:off x="1683035" y="3865848"/>
                  <a:ext cx="467542" cy="430301"/>
                </a:xfrm>
                <a:prstGeom prst="trapezoid">
                  <a:avLst/>
                </a:prstGeom>
                <a:solidFill>
                  <a:srgbClr val="B02434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梯形 113"/>
                <p:cNvSpPr/>
                <p:nvPr/>
              </p:nvSpPr>
              <p:spPr>
                <a:xfrm rot="14400000">
                  <a:off x="1278131" y="3460841"/>
                  <a:ext cx="469607" cy="431431"/>
                </a:xfrm>
                <a:prstGeom prst="trapezoid">
                  <a:avLst/>
                </a:prstGeom>
                <a:solidFill>
                  <a:srgbClr val="B02434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梯形 114"/>
                <p:cNvSpPr/>
                <p:nvPr/>
              </p:nvSpPr>
              <p:spPr>
                <a:xfrm rot="16200000">
                  <a:off x="1129885" y="2908484"/>
                  <a:ext cx="469608" cy="431431"/>
                </a:xfrm>
                <a:prstGeom prst="trapezoid">
                  <a:avLst/>
                </a:prstGeom>
                <a:solidFill>
                  <a:srgbClr val="B02434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梯形 115"/>
                <p:cNvSpPr/>
                <p:nvPr/>
              </p:nvSpPr>
              <p:spPr>
                <a:xfrm rot="18000000">
                  <a:off x="1278131" y="2356126"/>
                  <a:ext cx="469607" cy="431431"/>
                </a:xfrm>
                <a:prstGeom prst="trapezoid">
                  <a:avLst/>
                </a:prstGeom>
                <a:solidFill>
                  <a:srgbClr val="B02434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梯形 116"/>
                <p:cNvSpPr/>
                <p:nvPr/>
              </p:nvSpPr>
              <p:spPr>
                <a:xfrm rot="19800000">
                  <a:off x="1683035" y="1952250"/>
                  <a:ext cx="467542" cy="430301"/>
                </a:xfrm>
                <a:prstGeom prst="trapezoid">
                  <a:avLst/>
                </a:prstGeom>
                <a:solidFill>
                  <a:srgbClr val="B02434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6" name="同心圆 104"/>
              <p:cNvSpPr/>
              <p:nvPr/>
            </p:nvSpPr>
            <p:spPr>
              <a:xfrm>
                <a:off x="1548094" y="2204639"/>
                <a:ext cx="1872068" cy="1872223"/>
              </a:xfrm>
              <a:prstGeom prst="donut">
                <a:avLst>
                  <a:gd name="adj" fmla="val 5497"/>
                </a:avLst>
              </a:pr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51" name="Group 191"/>
            <p:cNvGrpSpPr/>
            <p:nvPr/>
          </p:nvGrpSpPr>
          <p:grpSpPr>
            <a:xfrm>
              <a:off x="5567325" y="3326900"/>
              <a:ext cx="402798" cy="402798"/>
              <a:chOff x="4439444" y="1652588"/>
              <a:chExt cx="464344" cy="464344"/>
            </a:xfrm>
            <a:solidFill>
              <a:srgbClr val="005696"/>
            </a:solidFill>
          </p:grpSpPr>
          <p:sp>
            <p:nvSpPr>
              <p:cNvPr id="52" name="AutoShape 136"/>
              <p:cNvSpPr/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lIns="25400" tIns="25400" rIns="25400" bIns="25400" anchor="ctr"/>
              <a:lstStyle/>
              <a:p>
                <a:pPr algn="ctr" defTabSz="3048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53" name="AutoShape 137"/>
              <p:cNvSpPr/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lIns="25400" tIns="25400" rIns="25400" bIns="25400" anchor="ctr"/>
              <a:lstStyle/>
              <a:p>
                <a:pPr algn="ctr" defTabSz="3048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54" name="AutoShape 138"/>
              <p:cNvSpPr/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lIns="25400" tIns="25400" rIns="25400" bIns="25400" anchor="ctr"/>
              <a:lstStyle/>
              <a:p>
                <a:pPr algn="ctr" defTabSz="3048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9" name="组合 68"/>
          <p:cNvGrpSpPr/>
          <p:nvPr/>
        </p:nvGrpSpPr>
        <p:grpSpPr>
          <a:xfrm>
            <a:off x="6450621" y="2027150"/>
            <a:ext cx="1440651" cy="1455887"/>
            <a:chOff x="5454318" y="1355422"/>
            <a:chExt cx="1080488" cy="1091915"/>
          </a:xfrm>
        </p:grpSpPr>
        <p:grpSp>
          <p:nvGrpSpPr>
            <p:cNvPr id="70" name="组合 102"/>
            <p:cNvGrpSpPr/>
            <p:nvPr/>
          </p:nvGrpSpPr>
          <p:grpSpPr bwMode="auto">
            <a:xfrm>
              <a:off x="5454318" y="1355422"/>
              <a:ext cx="1080488" cy="1091915"/>
              <a:chOff x="1148973" y="1803300"/>
              <a:chExt cx="2641800" cy="2641800"/>
            </a:xfrm>
            <a:solidFill>
              <a:schemeClr val="accent2"/>
            </a:solidFill>
          </p:grpSpPr>
          <p:grpSp>
            <p:nvGrpSpPr>
              <p:cNvPr id="79" name="组合 103"/>
              <p:cNvGrpSpPr/>
              <p:nvPr/>
            </p:nvGrpSpPr>
            <p:grpSpPr bwMode="auto">
              <a:xfrm>
                <a:off x="1148973" y="1803300"/>
                <a:ext cx="2641800" cy="2641800"/>
                <a:chOff x="1148973" y="1803300"/>
                <a:chExt cx="2641800" cy="2641800"/>
              </a:xfrm>
              <a:grpFill/>
            </p:grpSpPr>
            <p:sp>
              <p:nvSpPr>
                <p:cNvPr id="81" name="梯形 105"/>
                <p:cNvSpPr/>
                <p:nvPr/>
              </p:nvSpPr>
              <p:spPr>
                <a:xfrm>
                  <a:off x="2236102" y="1803300"/>
                  <a:ext cx="467542" cy="432369"/>
                </a:xfrm>
                <a:prstGeom prst="trapezoid">
                  <a:avLst/>
                </a:prstGeom>
                <a:solidFill>
                  <a:srgbClr val="B02434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u="sng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梯形 106"/>
                <p:cNvSpPr/>
                <p:nvPr/>
              </p:nvSpPr>
              <p:spPr>
                <a:xfrm rot="1800000">
                  <a:off x="2789170" y="1952250"/>
                  <a:ext cx="467542" cy="430301"/>
                </a:xfrm>
                <a:prstGeom prst="trapezoid">
                  <a:avLst/>
                </a:prstGeom>
                <a:solidFill>
                  <a:srgbClr val="B02434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u="sng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梯形 107"/>
                <p:cNvSpPr/>
                <p:nvPr/>
              </p:nvSpPr>
              <p:spPr>
                <a:xfrm rot="3600000">
                  <a:off x="3192010" y="2356127"/>
                  <a:ext cx="469607" cy="431430"/>
                </a:xfrm>
                <a:prstGeom prst="trapezoid">
                  <a:avLst/>
                </a:prstGeom>
                <a:solidFill>
                  <a:srgbClr val="B02434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u="sng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梯形 108"/>
                <p:cNvSpPr/>
                <p:nvPr/>
              </p:nvSpPr>
              <p:spPr>
                <a:xfrm rot="5400000">
                  <a:off x="3340253" y="2908486"/>
                  <a:ext cx="469608" cy="431430"/>
                </a:xfrm>
                <a:prstGeom prst="trapezoid">
                  <a:avLst/>
                </a:prstGeom>
                <a:solidFill>
                  <a:srgbClr val="B02434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u="sng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梯形 109"/>
                <p:cNvSpPr/>
                <p:nvPr/>
              </p:nvSpPr>
              <p:spPr>
                <a:xfrm rot="7200000">
                  <a:off x="3192010" y="3460843"/>
                  <a:ext cx="469607" cy="431430"/>
                </a:xfrm>
                <a:prstGeom prst="trapezoid">
                  <a:avLst/>
                </a:prstGeom>
                <a:solidFill>
                  <a:srgbClr val="B02434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u="sng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梯形 110"/>
                <p:cNvSpPr/>
                <p:nvPr/>
              </p:nvSpPr>
              <p:spPr>
                <a:xfrm rot="9000000">
                  <a:off x="2789170" y="3865848"/>
                  <a:ext cx="467542" cy="430301"/>
                </a:xfrm>
                <a:prstGeom prst="trapezoid">
                  <a:avLst/>
                </a:prstGeom>
                <a:solidFill>
                  <a:srgbClr val="B02434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u="sng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87" name="梯形 111"/>
                <p:cNvSpPr/>
                <p:nvPr/>
              </p:nvSpPr>
              <p:spPr>
                <a:xfrm rot="10800000">
                  <a:off x="2236102" y="4012731"/>
                  <a:ext cx="467542" cy="432369"/>
                </a:xfrm>
                <a:prstGeom prst="trapezoid">
                  <a:avLst/>
                </a:prstGeom>
                <a:solidFill>
                  <a:srgbClr val="B02434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u="sng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88" name="梯形 112"/>
                <p:cNvSpPr/>
                <p:nvPr/>
              </p:nvSpPr>
              <p:spPr>
                <a:xfrm rot="12600000">
                  <a:off x="1683035" y="3865848"/>
                  <a:ext cx="467542" cy="430301"/>
                </a:xfrm>
                <a:prstGeom prst="trapezoid">
                  <a:avLst/>
                </a:prstGeom>
                <a:solidFill>
                  <a:srgbClr val="B02434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u="sng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89" name="梯形 113"/>
                <p:cNvSpPr/>
                <p:nvPr/>
              </p:nvSpPr>
              <p:spPr>
                <a:xfrm rot="14400000">
                  <a:off x="1278131" y="3460841"/>
                  <a:ext cx="469607" cy="431431"/>
                </a:xfrm>
                <a:prstGeom prst="trapezoid">
                  <a:avLst/>
                </a:prstGeom>
                <a:solidFill>
                  <a:srgbClr val="B02434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u="sng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90" name="梯形 114"/>
                <p:cNvSpPr/>
                <p:nvPr/>
              </p:nvSpPr>
              <p:spPr>
                <a:xfrm rot="16200000">
                  <a:off x="1129885" y="2908484"/>
                  <a:ext cx="469608" cy="431431"/>
                </a:xfrm>
                <a:prstGeom prst="trapezoid">
                  <a:avLst/>
                </a:prstGeom>
                <a:solidFill>
                  <a:srgbClr val="B02434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u="sng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梯形 115"/>
                <p:cNvSpPr/>
                <p:nvPr/>
              </p:nvSpPr>
              <p:spPr>
                <a:xfrm rot="18000000">
                  <a:off x="1278131" y="2356126"/>
                  <a:ext cx="469607" cy="431431"/>
                </a:xfrm>
                <a:prstGeom prst="trapezoid">
                  <a:avLst/>
                </a:prstGeom>
                <a:solidFill>
                  <a:srgbClr val="B02434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u="sng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92" name="梯形 116"/>
                <p:cNvSpPr/>
                <p:nvPr/>
              </p:nvSpPr>
              <p:spPr>
                <a:xfrm rot="19800000">
                  <a:off x="1683035" y="1952250"/>
                  <a:ext cx="467542" cy="430301"/>
                </a:xfrm>
                <a:prstGeom prst="trapezoid">
                  <a:avLst/>
                </a:prstGeom>
                <a:solidFill>
                  <a:srgbClr val="B02434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u="sng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80" name="同心圆 104"/>
              <p:cNvSpPr/>
              <p:nvPr/>
            </p:nvSpPr>
            <p:spPr>
              <a:xfrm>
                <a:off x="1548094" y="2204639"/>
                <a:ext cx="1872068" cy="1872223"/>
              </a:xfrm>
              <a:prstGeom prst="donut">
                <a:avLst>
                  <a:gd name="adj" fmla="val 5497"/>
                </a:avLst>
              </a:pr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u="sng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71" name="Group 195"/>
            <p:cNvGrpSpPr/>
            <p:nvPr/>
          </p:nvGrpSpPr>
          <p:grpSpPr>
            <a:xfrm>
              <a:off x="5830789" y="1769831"/>
              <a:ext cx="332891" cy="260053"/>
              <a:chOff x="2581275" y="1710532"/>
              <a:chExt cx="464344" cy="362744"/>
            </a:xfrm>
            <a:solidFill>
              <a:srgbClr val="005696"/>
            </a:solidFill>
          </p:grpSpPr>
          <p:sp>
            <p:nvSpPr>
              <p:cNvPr id="72" name="AutoShape 140"/>
              <p:cNvSpPr/>
              <p:nvPr/>
            </p:nvSpPr>
            <p:spPr bwMode="auto">
              <a:xfrm>
                <a:off x="2639219" y="1768475"/>
                <a:ext cx="290513" cy="235744"/>
              </a:xfrm>
              <a:custGeom>
                <a:avLst/>
                <a:gdLst>
                  <a:gd name="T0" fmla="+- 0 10800 376"/>
                  <a:gd name="T1" fmla="*/ T0 w 20848"/>
                  <a:gd name="T2" fmla="*/ 10800 h 21600"/>
                  <a:gd name="T3" fmla="+- 0 10800 376"/>
                  <a:gd name="T4" fmla="*/ T3 w 20848"/>
                  <a:gd name="T5" fmla="*/ 10800 h 21600"/>
                  <a:gd name="T6" fmla="+- 0 10800 376"/>
                  <a:gd name="T7" fmla="*/ T6 w 20848"/>
                  <a:gd name="T8" fmla="*/ 10800 h 21600"/>
                  <a:gd name="T9" fmla="+- 0 10800 376"/>
                  <a:gd name="T10" fmla="*/ T9 w 208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848" h="21600">
                    <a:moveTo>
                      <a:pt x="18728" y="19178"/>
                    </a:moveTo>
                    <a:cubicBezTo>
                      <a:pt x="13191" y="20631"/>
                      <a:pt x="7654" y="20631"/>
                      <a:pt x="2118" y="19178"/>
                    </a:cubicBezTo>
                    <a:cubicBezTo>
                      <a:pt x="678" y="13592"/>
                      <a:pt x="678" y="8008"/>
                      <a:pt x="2118" y="2421"/>
                    </a:cubicBezTo>
                    <a:cubicBezTo>
                      <a:pt x="7654" y="968"/>
                      <a:pt x="13191" y="968"/>
                      <a:pt x="18728" y="2421"/>
                    </a:cubicBezTo>
                    <a:cubicBezTo>
                      <a:pt x="20168" y="8008"/>
                      <a:pt x="20168" y="13592"/>
                      <a:pt x="18728" y="19178"/>
                    </a:cubicBezTo>
                    <a:moveTo>
                      <a:pt x="18938" y="1116"/>
                    </a:moveTo>
                    <a:cubicBezTo>
                      <a:pt x="16114" y="375"/>
                      <a:pt x="13249" y="0"/>
                      <a:pt x="10423" y="0"/>
                    </a:cubicBezTo>
                    <a:cubicBezTo>
                      <a:pt x="7597" y="0"/>
                      <a:pt x="4732" y="375"/>
                      <a:pt x="1908" y="1116"/>
                    </a:cubicBezTo>
                    <a:cubicBezTo>
                      <a:pt x="1543" y="1213"/>
                      <a:pt x="1244" y="1552"/>
                      <a:pt x="1127" y="2004"/>
                    </a:cubicBezTo>
                    <a:cubicBezTo>
                      <a:pt x="-376" y="7841"/>
                      <a:pt x="-376" y="13759"/>
                      <a:pt x="1127" y="19593"/>
                    </a:cubicBezTo>
                    <a:cubicBezTo>
                      <a:pt x="1244" y="20047"/>
                      <a:pt x="1543" y="20386"/>
                      <a:pt x="1908" y="20482"/>
                    </a:cubicBezTo>
                    <a:cubicBezTo>
                      <a:pt x="4732" y="21224"/>
                      <a:pt x="7597" y="21600"/>
                      <a:pt x="10423" y="21600"/>
                    </a:cubicBezTo>
                    <a:cubicBezTo>
                      <a:pt x="13249" y="21600"/>
                      <a:pt x="16114" y="21224"/>
                      <a:pt x="18938" y="20482"/>
                    </a:cubicBezTo>
                    <a:cubicBezTo>
                      <a:pt x="19303" y="20386"/>
                      <a:pt x="19602" y="20047"/>
                      <a:pt x="19719" y="19593"/>
                    </a:cubicBezTo>
                    <a:cubicBezTo>
                      <a:pt x="21223" y="13759"/>
                      <a:pt x="21223" y="7841"/>
                      <a:pt x="19719" y="2004"/>
                    </a:cubicBezTo>
                    <a:cubicBezTo>
                      <a:pt x="19602" y="1552"/>
                      <a:pt x="19303" y="1213"/>
                      <a:pt x="18938" y="1116"/>
                    </a:cubicBezTo>
                  </a:path>
                </a:pathLst>
              </a:cu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lIns="25400" tIns="25400" rIns="25400" bIns="25400" anchor="ctr"/>
              <a:lstStyle/>
              <a:p>
                <a:pPr algn="ctr" defTabSz="3048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000" u="sng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73" name="AutoShape 141"/>
              <p:cNvSpPr/>
              <p:nvPr/>
            </p:nvSpPr>
            <p:spPr bwMode="auto">
              <a:xfrm>
                <a:off x="2581275" y="1710532"/>
                <a:ext cx="464344" cy="362744"/>
              </a:xfrm>
              <a:custGeom>
                <a:avLst/>
                <a:gdLst>
                  <a:gd name="T0" fmla="+- 0 10800 252"/>
                  <a:gd name="T1" fmla="*/ T0 w 21096"/>
                  <a:gd name="T2" fmla="*/ 10800 h 21600"/>
                  <a:gd name="T3" fmla="+- 0 10800 252"/>
                  <a:gd name="T4" fmla="*/ T3 w 21096"/>
                  <a:gd name="T5" fmla="*/ 10800 h 21600"/>
                  <a:gd name="T6" fmla="+- 0 10800 252"/>
                  <a:gd name="T7" fmla="*/ T6 w 21096"/>
                  <a:gd name="T8" fmla="*/ 10800 h 21600"/>
                  <a:gd name="T9" fmla="+- 0 10800 252"/>
                  <a:gd name="T10" fmla="*/ T9 w 210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096" h="21600">
                    <a:moveTo>
                      <a:pt x="19056" y="18331"/>
                    </a:moveTo>
                    <a:cubicBezTo>
                      <a:pt x="13383" y="19233"/>
                      <a:pt x="7711" y="19233"/>
                      <a:pt x="2038" y="18331"/>
                    </a:cubicBezTo>
                    <a:cubicBezTo>
                      <a:pt x="1074" y="13022"/>
                      <a:pt x="1074" y="7713"/>
                      <a:pt x="2038" y="2404"/>
                    </a:cubicBezTo>
                    <a:cubicBezTo>
                      <a:pt x="7711" y="1502"/>
                      <a:pt x="13383" y="1502"/>
                      <a:pt x="19056" y="2404"/>
                    </a:cubicBezTo>
                    <a:cubicBezTo>
                      <a:pt x="20021" y="7713"/>
                      <a:pt x="20021" y="13022"/>
                      <a:pt x="19056" y="18331"/>
                    </a:cubicBezTo>
                    <a:moveTo>
                      <a:pt x="20338" y="2005"/>
                    </a:moveTo>
                    <a:cubicBezTo>
                      <a:pt x="20211" y="1301"/>
                      <a:pt x="19762" y="776"/>
                      <a:pt x="19215" y="689"/>
                    </a:cubicBezTo>
                    <a:cubicBezTo>
                      <a:pt x="16339" y="232"/>
                      <a:pt x="13423" y="0"/>
                      <a:pt x="10547" y="0"/>
                    </a:cubicBezTo>
                    <a:cubicBezTo>
                      <a:pt x="7671" y="0"/>
                      <a:pt x="4755" y="232"/>
                      <a:pt x="1879" y="689"/>
                    </a:cubicBezTo>
                    <a:cubicBezTo>
                      <a:pt x="1332" y="776"/>
                      <a:pt x="883" y="1301"/>
                      <a:pt x="756" y="2005"/>
                    </a:cubicBezTo>
                    <a:cubicBezTo>
                      <a:pt x="-252" y="7553"/>
                      <a:pt x="-252" y="13181"/>
                      <a:pt x="756" y="18731"/>
                    </a:cubicBezTo>
                    <a:cubicBezTo>
                      <a:pt x="883" y="19434"/>
                      <a:pt x="1332" y="19959"/>
                      <a:pt x="1879" y="20046"/>
                    </a:cubicBezTo>
                    <a:cubicBezTo>
                      <a:pt x="3265" y="20266"/>
                      <a:pt x="4660" y="20429"/>
                      <a:pt x="6055" y="20544"/>
                    </a:cubicBezTo>
                    <a:cubicBezTo>
                      <a:pt x="5979" y="20606"/>
                      <a:pt x="5931" y="20670"/>
                      <a:pt x="5931" y="20735"/>
                    </a:cubicBezTo>
                    <a:cubicBezTo>
                      <a:pt x="5931" y="21213"/>
                      <a:pt x="7997" y="21599"/>
                      <a:pt x="10547" y="21599"/>
                    </a:cubicBezTo>
                    <a:cubicBezTo>
                      <a:pt x="13097" y="21599"/>
                      <a:pt x="15164" y="21213"/>
                      <a:pt x="15164" y="20735"/>
                    </a:cubicBezTo>
                    <a:cubicBezTo>
                      <a:pt x="15164" y="20670"/>
                      <a:pt x="15115" y="20606"/>
                      <a:pt x="15040" y="20544"/>
                    </a:cubicBezTo>
                    <a:cubicBezTo>
                      <a:pt x="16434" y="20429"/>
                      <a:pt x="17830" y="20266"/>
                      <a:pt x="19215" y="20046"/>
                    </a:cubicBezTo>
                    <a:cubicBezTo>
                      <a:pt x="19762" y="19959"/>
                      <a:pt x="20211" y="19434"/>
                      <a:pt x="20338" y="18731"/>
                    </a:cubicBezTo>
                    <a:cubicBezTo>
                      <a:pt x="21347" y="13181"/>
                      <a:pt x="21347" y="7553"/>
                      <a:pt x="20338" y="2005"/>
                    </a:cubicBezTo>
                  </a:path>
                </a:pathLst>
              </a:cu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lIns="25400" tIns="25400" rIns="25400" bIns="25400" anchor="ctr"/>
              <a:lstStyle/>
              <a:p>
                <a:pPr algn="ctr" defTabSz="3048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000" u="sng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74" name="AutoShape 142"/>
              <p:cNvSpPr/>
              <p:nvPr/>
            </p:nvSpPr>
            <p:spPr bwMode="auto">
              <a:xfrm>
                <a:off x="2944019" y="1783557"/>
                <a:ext cx="43656" cy="428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7200"/>
                    </a:moveTo>
                    <a:cubicBezTo>
                      <a:pt x="12779" y="7200"/>
                      <a:pt x="14399" y="8820"/>
                      <a:pt x="14399" y="10800"/>
                    </a:cubicBezTo>
                    <a:cubicBezTo>
                      <a:pt x="14399" y="12779"/>
                      <a:pt x="12779" y="14400"/>
                      <a:pt x="10800" y="14400"/>
                    </a:cubicBezTo>
                    <a:cubicBezTo>
                      <a:pt x="8820" y="14400"/>
                      <a:pt x="7199" y="12779"/>
                      <a:pt x="7199" y="10800"/>
                    </a:cubicBezTo>
                    <a:cubicBezTo>
                      <a:pt x="7199" y="8820"/>
                      <a:pt x="8820" y="7200"/>
                      <a:pt x="10800" y="7200"/>
                    </a:cubicBezTo>
                    <a:moveTo>
                      <a:pt x="10800" y="21599"/>
                    </a:move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</a:path>
                </a:pathLst>
              </a:cu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lIns="25400" tIns="25400" rIns="25400" bIns="25400" anchor="ctr"/>
              <a:lstStyle/>
              <a:p>
                <a:pPr algn="ctr" defTabSz="3048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000" u="sng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75" name="AutoShape 143"/>
              <p:cNvSpPr/>
              <p:nvPr/>
            </p:nvSpPr>
            <p:spPr bwMode="auto">
              <a:xfrm>
                <a:off x="2929732" y="1971675"/>
                <a:ext cx="57944" cy="150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lIns="25400" tIns="25400" rIns="25400" bIns="25400" anchor="ctr"/>
              <a:lstStyle/>
              <a:p>
                <a:pPr algn="ctr" defTabSz="3048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000" u="sng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76" name="AutoShape 144"/>
              <p:cNvSpPr/>
              <p:nvPr/>
            </p:nvSpPr>
            <p:spPr bwMode="auto">
              <a:xfrm>
                <a:off x="2944019" y="1928019"/>
                <a:ext cx="58738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lIns="25400" tIns="25400" rIns="25400" bIns="25400" anchor="ctr"/>
              <a:lstStyle/>
              <a:p>
                <a:pPr algn="ctr" defTabSz="3048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000" u="sng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77" name="AutoShape 145"/>
              <p:cNvSpPr/>
              <p:nvPr/>
            </p:nvSpPr>
            <p:spPr bwMode="auto">
              <a:xfrm>
                <a:off x="2944019" y="1885157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lIns="25400" tIns="25400" rIns="25400" bIns="25400" anchor="ctr"/>
              <a:lstStyle/>
              <a:p>
                <a:pPr algn="ctr" defTabSz="3048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000" u="sng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78" name="AutoShape 146"/>
              <p:cNvSpPr/>
              <p:nvPr/>
            </p:nvSpPr>
            <p:spPr bwMode="auto">
              <a:xfrm>
                <a:off x="2697957" y="1826419"/>
                <a:ext cx="86519" cy="61119"/>
              </a:xfrm>
              <a:custGeom>
                <a:avLst/>
                <a:gdLst>
                  <a:gd name="T0" fmla="+- 0 10822 44"/>
                  <a:gd name="T1" fmla="*/ T0 w 21556"/>
                  <a:gd name="T2" fmla="+- 0 10826 53"/>
                  <a:gd name="T3" fmla="*/ 10826 h 21547"/>
                  <a:gd name="T4" fmla="+- 0 10822 44"/>
                  <a:gd name="T5" fmla="*/ T4 w 21556"/>
                  <a:gd name="T6" fmla="+- 0 10826 53"/>
                  <a:gd name="T7" fmla="*/ 10826 h 21547"/>
                  <a:gd name="T8" fmla="+- 0 10822 44"/>
                  <a:gd name="T9" fmla="*/ T8 w 21556"/>
                  <a:gd name="T10" fmla="+- 0 10826 53"/>
                  <a:gd name="T11" fmla="*/ 10826 h 21547"/>
                  <a:gd name="T12" fmla="+- 0 10822 44"/>
                  <a:gd name="T13" fmla="*/ T12 w 21556"/>
                  <a:gd name="T14" fmla="+- 0 10826 53"/>
                  <a:gd name="T15" fmla="*/ 10826 h 2154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556" h="21547">
                    <a:moveTo>
                      <a:pt x="19751" y="2"/>
                    </a:moveTo>
                    <a:lnTo>
                      <a:pt x="3200" y="1845"/>
                    </a:lnTo>
                    <a:cubicBezTo>
                      <a:pt x="2215" y="2010"/>
                      <a:pt x="1272" y="3284"/>
                      <a:pt x="1106" y="4676"/>
                    </a:cubicBezTo>
                    <a:lnTo>
                      <a:pt x="1" y="18986"/>
                    </a:lnTo>
                    <a:cubicBezTo>
                      <a:pt x="-44" y="20398"/>
                      <a:pt x="724" y="21547"/>
                      <a:pt x="1712" y="21547"/>
                    </a:cubicBezTo>
                    <a:cubicBezTo>
                      <a:pt x="2698" y="21547"/>
                      <a:pt x="3542" y="20398"/>
                      <a:pt x="3582" y="18978"/>
                    </a:cubicBezTo>
                    <a:lnTo>
                      <a:pt x="4185" y="9251"/>
                    </a:lnTo>
                    <a:cubicBezTo>
                      <a:pt x="4319" y="7849"/>
                      <a:pt x="5235" y="6592"/>
                      <a:pt x="6220" y="6447"/>
                    </a:cubicBezTo>
                    <a:lnTo>
                      <a:pt x="19751" y="5128"/>
                    </a:lnTo>
                    <a:cubicBezTo>
                      <a:pt x="20743" y="5078"/>
                      <a:pt x="21556" y="3884"/>
                      <a:pt x="21556" y="2467"/>
                    </a:cubicBezTo>
                    <a:cubicBezTo>
                      <a:pt x="21556" y="1055"/>
                      <a:pt x="20743" y="-53"/>
                      <a:pt x="19751" y="2"/>
                    </a:cubicBezTo>
                  </a:path>
                </a:pathLst>
              </a:cu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lIns="25400" tIns="25400" rIns="25400" bIns="25400" anchor="ctr"/>
              <a:lstStyle/>
              <a:p>
                <a:pPr algn="ctr" defTabSz="3048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000" u="sng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3" name="组合 92"/>
          <p:cNvGrpSpPr/>
          <p:nvPr/>
        </p:nvGrpSpPr>
        <p:grpSpPr>
          <a:xfrm>
            <a:off x="906224" y="1901671"/>
            <a:ext cx="3158046" cy="1243273"/>
            <a:chOff x="1505702" y="2411890"/>
            <a:chExt cx="3158046" cy="1243273"/>
          </a:xfrm>
        </p:grpSpPr>
        <p:sp>
          <p:nvSpPr>
            <p:cNvPr id="94" name="文本框 93"/>
            <p:cNvSpPr txBox="1"/>
            <p:nvPr/>
          </p:nvSpPr>
          <p:spPr>
            <a:xfrm>
              <a:off x="3401863" y="2411890"/>
              <a:ext cx="126188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pc="300" dirty="0" smtClean="0">
                  <a:solidFill>
                    <a:srgbClr val="B02434"/>
                  </a:solidFill>
                  <a:cs typeface="+mn-ea"/>
                  <a:sym typeface="+mn-lt"/>
                </a:rPr>
                <a:t>轻奢品牌</a:t>
              </a:r>
              <a:endParaRPr lang="zh-CN" altLang="en-US" spc="300" dirty="0">
                <a:solidFill>
                  <a:srgbClr val="B02434"/>
                </a:solidFill>
                <a:cs typeface="+mn-ea"/>
                <a:sym typeface="+mn-lt"/>
              </a:endParaRPr>
            </a:p>
          </p:txBody>
        </p:sp>
        <p:sp>
          <p:nvSpPr>
            <p:cNvPr id="95" name="TextBox 30"/>
            <p:cNvSpPr txBox="1"/>
            <p:nvPr/>
          </p:nvSpPr>
          <p:spPr>
            <a:xfrm>
              <a:off x="1505702" y="2722600"/>
              <a:ext cx="3158046" cy="932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8109236" y="2157380"/>
            <a:ext cx="3136582" cy="1243273"/>
            <a:chOff x="7501608" y="2737997"/>
            <a:chExt cx="3136582" cy="1243273"/>
          </a:xfrm>
        </p:grpSpPr>
        <p:sp>
          <p:nvSpPr>
            <p:cNvPr id="97" name="文本框 96"/>
            <p:cNvSpPr txBox="1"/>
            <p:nvPr/>
          </p:nvSpPr>
          <p:spPr>
            <a:xfrm>
              <a:off x="7511035" y="2737997"/>
              <a:ext cx="12618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pc="300" dirty="0" smtClean="0">
                  <a:solidFill>
                    <a:srgbClr val="B02434"/>
                  </a:solidFill>
                  <a:cs typeface="+mn-ea"/>
                  <a:sym typeface="+mn-lt"/>
                </a:rPr>
                <a:t>轻奢品牌</a:t>
              </a:r>
              <a:endParaRPr lang="zh-CN" altLang="en-US" spc="300" dirty="0" smtClean="0">
                <a:solidFill>
                  <a:srgbClr val="B02434"/>
                </a:solidFill>
                <a:cs typeface="+mn-ea"/>
                <a:sym typeface="+mn-lt"/>
              </a:endParaRPr>
            </a:p>
          </p:txBody>
        </p:sp>
        <p:sp>
          <p:nvSpPr>
            <p:cNvPr id="98" name="TextBox 30"/>
            <p:cNvSpPr txBox="1"/>
            <p:nvPr/>
          </p:nvSpPr>
          <p:spPr>
            <a:xfrm>
              <a:off x="7501608" y="3048707"/>
              <a:ext cx="3136582" cy="932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352153" y="4332267"/>
            <a:ext cx="3158046" cy="1243273"/>
            <a:chOff x="1505702" y="2411890"/>
            <a:chExt cx="3158046" cy="1243273"/>
          </a:xfrm>
        </p:grpSpPr>
        <p:sp>
          <p:nvSpPr>
            <p:cNvPr id="100" name="文本框 99"/>
            <p:cNvSpPr txBox="1"/>
            <p:nvPr/>
          </p:nvSpPr>
          <p:spPr>
            <a:xfrm>
              <a:off x="3401864" y="2411890"/>
              <a:ext cx="12618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pc="300" dirty="0" smtClean="0">
                  <a:solidFill>
                    <a:srgbClr val="B02434"/>
                  </a:solidFill>
                  <a:cs typeface="+mn-ea"/>
                  <a:sym typeface="+mn-lt"/>
                </a:rPr>
                <a:t>轻奢品牌</a:t>
              </a:r>
              <a:endParaRPr lang="zh-CN" altLang="en-US" spc="300" dirty="0">
                <a:solidFill>
                  <a:srgbClr val="B02434"/>
                </a:solidFill>
                <a:cs typeface="+mn-ea"/>
                <a:sym typeface="+mn-lt"/>
              </a:endParaRPr>
            </a:p>
          </p:txBody>
        </p:sp>
        <p:sp>
          <p:nvSpPr>
            <p:cNvPr id="101" name="TextBox 30"/>
            <p:cNvSpPr txBox="1"/>
            <p:nvPr/>
          </p:nvSpPr>
          <p:spPr>
            <a:xfrm>
              <a:off x="1505702" y="2722600"/>
              <a:ext cx="3158046" cy="932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8479857" y="4655787"/>
            <a:ext cx="3136582" cy="1243273"/>
            <a:chOff x="7501608" y="2737997"/>
            <a:chExt cx="3136582" cy="1243273"/>
          </a:xfrm>
        </p:grpSpPr>
        <p:sp>
          <p:nvSpPr>
            <p:cNvPr id="103" name="文本框 102"/>
            <p:cNvSpPr txBox="1"/>
            <p:nvPr/>
          </p:nvSpPr>
          <p:spPr>
            <a:xfrm>
              <a:off x="7511035" y="2737997"/>
              <a:ext cx="12618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pc="300" dirty="0" smtClean="0">
                  <a:solidFill>
                    <a:srgbClr val="B02434"/>
                  </a:solidFill>
                  <a:cs typeface="+mn-ea"/>
                  <a:sym typeface="+mn-lt"/>
                </a:rPr>
                <a:t>轻奢品牌</a:t>
              </a:r>
              <a:endParaRPr lang="zh-CN" altLang="en-US" spc="300" dirty="0" smtClean="0">
                <a:solidFill>
                  <a:srgbClr val="B02434"/>
                </a:solidFill>
                <a:cs typeface="+mn-ea"/>
                <a:sym typeface="+mn-lt"/>
              </a:endParaRPr>
            </a:p>
          </p:txBody>
        </p:sp>
        <p:sp>
          <p:nvSpPr>
            <p:cNvPr id="104" name="TextBox 30"/>
            <p:cNvSpPr txBox="1"/>
            <p:nvPr/>
          </p:nvSpPr>
          <p:spPr>
            <a:xfrm>
              <a:off x="7501608" y="3048707"/>
              <a:ext cx="3136582" cy="932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49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49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49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649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149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"/>
          <p:cNvSpPr txBox="1">
            <a:spLocks noChangeArrowheads="1"/>
          </p:cNvSpPr>
          <p:nvPr/>
        </p:nvSpPr>
        <p:spPr bwMode="auto">
          <a:xfrm>
            <a:off x="3340233" y="392773"/>
            <a:ext cx="5511536" cy="558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15" tIns="32507" rIns="65015" bIns="32507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spc="300" dirty="0">
                <a:solidFill>
                  <a:srgbClr val="B02434"/>
                </a:solidFill>
                <a:latin typeface="+mn-lt"/>
                <a:ea typeface="+mn-ea"/>
                <a:cs typeface="+mn-ea"/>
                <a:sym typeface="+mn-lt"/>
              </a:rPr>
              <a:t>目标定位</a:t>
            </a:r>
            <a:endParaRPr lang="zh-CN" altLang="en-US" sz="3200" spc="300" dirty="0">
              <a:solidFill>
                <a:srgbClr val="B0243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等腰三角形 2"/>
          <p:cNvSpPr/>
          <p:nvPr/>
        </p:nvSpPr>
        <p:spPr bwMode="auto">
          <a:xfrm flipV="1">
            <a:off x="5776536" y="188"/>
            <a:ext cx="638929" cy="355999"/>
          </a:xfrm>
          <a:prstGeom prst="triangle">
            <a:avLst>
              <a:gd name="adj" fmla="val 49494"/>
            </a:avLst>
          </a:pr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705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AutoShape 1"/>
          <p:cNvSpPr/>
          <p:nvPr/>
        </p:nvSpPr>
        <p:spPr bwMode="auto">
          <a:xfrm>
            <a:off x="335" y="2574768"/>
            <a:ext cx="12191331" cy="2870043"/>
          </a:xfrm>
          <a:custGeom>
            <a:avLst/>
            <a:gdLst>
              <a:gd name="T0" fmla="*/ 1712119 w 21600"/>
              <a:gd name="T1" fmla="*/ 1022350 h 21600"/>
              <a:gd name="T2" fmla="*/ 1712119 w 21600"/>
              <a:gd name="T3" fmla="*/ 1022350 h 21600"/>
              <a:gd name="T4" fmla="*/ 1712119 w 21600"/>
              <a:gd name="T5" fmla="*/ 1022350 h 21600"/>
              <a:gd name="T6" fmla="*/ 1712119 w 21600"/>
              <a:gd name="T7" fmla="*/ 10223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25400" cap="flat" cmpd="sng">
            <a:noFill/>
            <a:prstDash val="solid"/>
            <a:miter lim="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endParaRPr lang="en-US" sz="1705" dirty="0">
              <a:cs typeface="+mn-ea"/>
              <a:sym typeface="+mn-lt"/>
            </a:endParaRPr>
          </a:p>
        </p:txBody>
      </p:sp>
      <p:grpSp>
        <p:nvGrpSpPr>
          <p:cNvPr id="5" name="Group 22"/>
          <p:cNvGrpSpPr/>
          <p:nvPr/>
        </p:nvGrpSpPr>
        <p:grpSpPr>
          <a:xfrm>
            <a:off x="3224777" y="2142990"/>
            <a:ext cx="2682599" cy="3758992"/>
            <a:chOff x="3224619" y="1830386"/>
            <a:chExt cx="2682747" cy="3759198"/>
          </a:xfrm>
        </p:grpSpPr>
        <p:grpSp>
          <p:nvGrpSpPr>
            <p:cNvPr id="6" name="Group 130"/>
            <p:cNvGrpSpPr/>
            <p:nvPr/>
          </p:nvGrpSpPr>
          <p:grpSpPr>
            <a:xfrm>
              <a:off x="3224619" y="1830386"/>
              <a:ext cx="2682747" cy="3759198"/>
              <a:chOff x="2418464" y="1466850"/>
              <a:chExt cx="2012060" cy="2819399"/>
            </a:xfrm>
          </p:grpSpPr>
          <p:sp>
            <p:nvSpPr>
              <p:cNvPr id="11" name="直角三角形 14"/>
              <p:cNvSpPr/>
              <p:nvPr/>
            </p:nvSpPr>
            <p:spPr>
              <a:xfrm flipH="1">
                <a:off x="2418464" y="1470559"/>
                <a:ext cx="238160" cy="325919"/>
              </a:xfrm>
              <a:prstGeom prst="rtTriangle">
                <a:avLst/>
              </a:pr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12" name="矩形 7"/>
              <p:cNvSpPr/>
              <p:nvPr/>
            </p:nvSpPr>
            <p:spPr>
              <a:xfrm rot="5400000">
                <a:off x="2014443" y="2108330"/>
                <a:ext cx="2819399" cy="1536439"/>
              </a:xfrm>
              <a:prstGeom prst="rect">
                <a:avLst/>
              </a:pr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13" name="直角三角形 15"/>
              <p:cNvSpPr/>
              <p:nvPr/>
            </p:nvSpPr>
            <p:spPr>
              <a:xfrm flipH="1" flipV="1">
                <a:off x="2423227" y="3956623"/>
                <a:ext cx="238160" cy="325919"/>
              </a:xfrm>
              <a:prstGeom prst="rtTriangle">
                <a:avLst/>
              </a:pr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14" name="直角三角形 16"/>
              <p:cNvSpPr/>
              <p:nvPr/>
            </p:nvSpPr>
            <p:spPr>
              <a:xfrm>
                <a:off x="4192364" y="1470559"/>
                <a:ext cx="238160" cy="325919"/>
              </a:xfrm>
              <a:prstGeom prst="rtTriangle">
                <a:avLst/>
              </a:pr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15" name="直角三角形 17"/>
              <p:cNvSpPr/>
              <p:nvPr/>
            </p:nvSpPr>
            <p:spPr>
              <a:xfrm flipV="1">
                <a:off x="4192364" y="3956623"/>
                <a:ext cx="238160" cy="325919"/>
              </a:xfrm>
              <a:prstGeom prst="rtTriangle">
                <a:avLst/>
              </a:pr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Group 47"/>
            <p:cNvGrpSpPr/>
            <p:nvPr/>
          </p:nvGrpSpPr>
          <p:grpSpPr>
            <a:xfrm>
              <a:off x="3535815" y="3360806"/>
              <a:ext cx="2054002" cy="1403864"/>
              <a:chOff x="979039" y="4695531"/>
              <a:chExt cx="2054002" cy="1403864"/>
            </a:xfrm>
          </p:grpSpPr>
          <p:sp>
            <p:nvSpPr>
              <p:cNvPr id="9" name="TextBox 48"/>
              <p:cNvSpPr txBox="1"/>
              <p:nvPr/>
            </p:nvSpPr>
            <p:spPr>
              <a:xfrm>
                <a:off x="1302932" y="4695531"/>
                <a:ext cx="1403025" cy="4182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spc="3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诚信、敬业</a:t>
                </a:r>
                <a:endParaRPr lang="zh-CN" altLang="en-US" sz="1600" spc="300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Rectangle 49"/>
              <p:cNvSpPr/>
              <p:nvPr/>
            </p:nvSpPr>
            <p:spPr>
              <a:xfrm>
                <a:off x="979039" y="5120612"/>
                <a:ext cx="2054002" cy="9787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1219200">
                  <a:lnSpc>
                    <a:spcPct val="120000"/>
                  </a:lnSpc>
                  <a:spcBef>
                    <a:spcPct val="20000"/>
                  </a:spcBef>
                  <a:defRPr/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此处添加详细文本描述，建议与标题相关并符合整体语言风格，语言描述尽量简洁生动。</a:t>
                </a:r>
                <a:endParaRPr lang="en-US" altLang="zh-CN" sz="11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8" name="AutoShape 36"/>
            <p:cNvSpPr/>
            <p:nvPr/>
          </p:nvSpPr>
          <p:spPr bwMode="auto">
            <a:xfrm>
              <a:off x="4223127" y="2743530"/>
              <a:ext cx="666476" cy="465365"/>
            </a:xfrm>
            <a:custGeom>
              <a:avLst/>
              <a:gdLst>
                <a:gd name="T0" fmla="*/ 2348 w 21600"/>
                <a:gd name="T1" fmla="*/ 2618 h 21600"/>
                <a:gd name="T2" fmla="*/ 13148 w 21600"/>
                <a:gd name="T3" fmla="*/ 2618 h 21600"/>
                <a:gd name="T4" fmla="*/ 13148 w 21600"/>
                <a:gd name="T5" fmla="*/ 2618 h 21600"/>
                <a:gd name="T6" fmla="*/ 13148 w 21600"/>
                <a:gd name="T7" fmla="*/ 1309 h 21600"/>
                <a:gd name="T8" fmla="*/ 13617 w 21600"/>
                <a:gd name="T9" fmla="*/ 0 h 21600"/>
                <a:gd name="T10" fmla="*/ 17843 w 21600"/>
                <a:gd name="T11" fmla="*/ 0 h 21600"/>
                <a:gd name="T12" fmla="*/ 18783 w 21600"/>
                <a:gd name="T13" fmla="*/ 1309 h 21600"/>
                <a:gd name="T14" fmla="*/ 18783 w 21600"/>
                <a:gd name="T15" fmla="*/ 2618 h 21600"/>
                <a:gd name="T16" fmla="*/ 18783 w 21600"/>
                <a:gd name="T17" fmla="*/ 2618 h 21600"/>
                <a:gd name="T18" fmla="*/ 19252 w 21600"/>
                <a:gd name="T19" fmla="*/ 2618 h 21600"/>
                <a:gd name="T20" fmla="*/ 21600 w 21600"/>
                <a:gd name="T21" fmla="*/ 5891 h 21600"/>
                <a:gd name="T22" fmla="*/ 21600 w 21600"/>
                <a:gd name="T23" fmla="*/ 18327 h 21600"/>
                <a:gd name="T24" fmla="*/ 19252 w 21600"/>
                <a:gd name="T25" fmla="*/ 21600 h 21600"/>
                <a:gd name="T26" fmla="*/ 2348 w 21600"/>
                <a:gd name="T27" fmla="*/ 21600 h 21600"/>
                <a:gd name="T28" fmla="*/ 0 w 21600"/>
                <a:gd name="T29" fmla="*/ 18327 h 21600"/>
                <a:gd name="T30" fmla="*/ 0 w 21600"/>
                <a:gd name="T31" fmla="*/ 5891 h 21600"/>
                <a:gd name="T32" fmla="*/ 2348 w 21600"/>
                <a:gd name="T33" fmla="*/ 2618 h 21600"/>
                <a:gd name="T34" fmla="*/ 14087 w 21600"/>
                <a:gd name="T35" fmla="*/ 2618 h 21600"/>
                <a:gd name="T36" fmla="*/ 17374 w 21600"/>
                <a:gd name="T37" fmla="*/ 2618 h 21600"/>
                <a:gd name="T38" fmla="*/ 17374 w 21600"/>
                <a:gd name="T39" fmla="*/ 1309 h 21600"/>
                <a:gd name="T40" fmla="*/ 14087 w 21600"/>
                <a:gd name="T41" fmla="*/ 1309 h 21600"/>
                <a:gd name="T42" fmla="*/ 14087 w 21600"/>
                <a:gd name="T43" fmla="*/ 2618 h 21600"/>
                <a:gd name="T44" fmla="*/ 11270 w 21600"/>
                <a:gd name="T45" fmla="*/ 4582 h 21600"/>
                <a:gd name="T46" fmla="*/ 5635 w 21600"/>
                <a:gd name="T47" fmla="*/ 12436 h 21600"/>
                <a:gd name="T48" fmla="*/ 11270 w 21600"/>
                <a:gd name="T49" fmla="*/ 19636 h 21600"/>
                <a:gd name="T50" fmla="*/ 16435 w 21600"/>
                <a:gd name="T51" fmla="*/ 12436 h 21600"/>
                <a:gd name="T52" fmla="*/ 11270 w 21600"/>
                <a:gd name="T53" fmla="*/ 4582 h 21600"/>
                <a:gd name="T54" fmla="*/ 14557 w 21600"/>
                <a:gd name="T55" fmla="*/ 12436 h 21600"/>
                <a:gd name="T56" fmla="*/ 11270 w 21600"/>
                <a:gd name="T57" fmla="*/ 7200 h 21600"/>
                <a:gd name="T58" fmla="*/ 7513 w 21600"/>
                <a:gd name="T59" fmla="*/ 12436 h 21600"/>
                <a:gd name="T60" fmla="*/ 11270 w 21600"/>
                <a:gd name="T61" fmla="*/ 17018 h 21600"/>
                <a:gd name="T62" fmla="*/ 14557 w 21600"/>
                <a:gd name="T63" fmla="*/ 12436 h 21600"/>
                <a:gd name="T64" fmla="*/ 11270 w 21600"/>
                <a:gd name="T65" fmla="*/ 6545 h 21600"/>
                <a:gd name="T66" fmla="*/ 6574 w 21600"/>
                <a:gd name="T67" fmla="*/ 12436 h 21600"/>
                <a:gd name="T68" fmla="*/ 11270 w 21600"/>
                <a:gd name="T69" fmla="*/ 18327 h 21600"/>
                <a:gd name="T70" fmla="*/ 15496 w 21600"/>
                <a:gd name="T71" fmla="*/ 12436 h 21600"/>
                <a:gd name="T72" fmla="*/ 11270 w 21600"/>
                <a:gd name="T73" fmla="*/ 6545 h 21600"/>
                <a:gd name="T74" fmla="*/ 11270 w 21600"/>
                <a:gd name="T75" fmla="*/ 654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1600" h="21600">
                  <a:moveTo>
                    <a:pt x="2348" y="2618"/>
                  </a:moveTo>
                  <a:cubicBezTo>
                    <a:pt x="13148" y="2618"/>
                    <a:pt x="13148" y="2618"/>
                    <a:pt x="13148" y="2618"/>
                  </a:cubicBezTo>
                  <a:cubicBezTo>
                    <a:pt x="13148" y="2618"/>
                    <a:pt x="13148" y="2618"/>
                    <a:pt x="13148" y="2618"/>
                  </a:cubicBezTo>
                  <a:cubicBezTo>
                    <a:pt x="13148" y="1309"/>
                    <a:pt x="13148" y="1309"/>
                    <a:pt x="13148" y="1309"/>
                  </a:cubicBezTo>
                  <a:cubicBezTo>
                    <a:pt x="13148" y="655"/>
                    <a:pt x="13148" y="0"/>
                    <a:pt x="13617" y="0"/>
                  </a:cubicBezTo>
                  <a:cubicBezTo>
                    <a:pt x="17843" y="0"/>
                    <a:pt x="17843" y="0"/>
                    <a:pt x="17843" y="0"/>
                  </a:cubicBezTo>
                  <a:cubicBezTo>
                    <a:pt x="18313" y="0"/>
                    <a:pt x="18783" y="655"/>
                    <a:pt x="18783" y="1309"/>
                  </a:cubicBezTo>
                  <a:cubicBezTo>
                    <a:pt x="18783" y="2618"/>
                    <a:pt x="18783" y="2618"/>
                    <a:pt x="18783" y="2618"/>
                  </a:cubicBezTo>
                  <a:cubicBezTo>
                    <a:pt x="18783" y="2618"/>
                    <a:pt x="18783" y="2618"/>
                    <a:pt x="18783" y="2618"/>
                  </a:cubicBezTo>
                  <a:cubicBezTo>
                    <a:pt x="19252" y="2618"/>
                    <a:pt x="19252" y="2618"/>
                    <a:pt x="19252" y="2618"/>
                  </a:cubicBezTo>
                  <a:cubicBezTo>
                    <a:pt x="20661" y="2618"/>
                    <a:pt x="21600" y="3927"/>
                    <a:pt x="21600" y="5891"/>
                  </a:cubicBezTo>
                  <a:cubicBezTo>
                    <a:pt x="21600" y="18327"/>
                    <a:pt x="21600" y="18327"/>
                    <a:pt x="21600" y="18327"/>
                  </a:cubicBezTo>
                  <a:cubicBezTo>
                    <a:pt x="21600" y="20291"/>
                    <a:pt x="20661" y="21600"/>
                    <a:pt x="19252" y="21600"/>
                  </a:cubicBezTo>
                  <a:cubicBezTo>
                    <a:pt x="2348" y="21600"/>
                    <a:pt x="2348" y="21600"/>
                    <a:pt x="2348" y="21600"/>
                  </a:cubicBezTo>
                  <a:cubicBezTo>
                    <a:pt x="939" y="21600"/>
                    <a:pt x="0" y="20291"/>
                    <a:pt x="0" y="18327"/>
                  </a:cubicBezTo>
                  <a:cubicBezTo>
                    <a:pt x="0" y="5891"/>
                    <a:pt x="0" y="5891"/>
                    <a:pt x="0" y="5891"/>
                  </a:cubicBezTo>
                  <a:cubicBezTo>
                    <a:pt x="0" y="3927"/>
                    <a:pt x="939" y="2618"/>
                    <a:pt x="2348" y="2618"/>
                  </a:cubicBezTo>
                  <a:close/>
                  <a:moveTo>
                    <a:pt x="14087" y="2618"/>
                  </a:moveTo>
                  <a:cubicBezTo>
                    <a:pt x="17374" y="2618"/>
                    <a:pt x="17374" y="2618"/>
                    <a:pt x="17374" y="2618"/>
                  </a:cubicBezTo>
                  <a:cubicBezTo>
                    <a:pt x="17374" y="1309"/>
                    <a:pt x="17374" y="1309"/>
                    <a:pt x="17374" y="1309"/>
                  </a:cubicBezTo>
                  <a:cubicBezTo>
                    <a:pt x="14087" y="1309"/>
                    <a:pt x="14087" y="1309"/>
                    <a:pt x="14087" y="1309"/>
                  </a:cubicBezTo>
                  <a:cubicBezTo>
                    <a:pt x="14087" y="2618"/>
                    <a:pt x="14087" y="2618"/>
                    <a:pt x="14087" y="2618"/>
                  </a:cubicBezTo>
                  <a:close/>
                  <a:moveTo>
                    <a:pt x="11270" y="4582"/>
                  </a:moveTo>
                  <a:cubicBezTo>
                    <a:pt x="7983" y="4582"/>
                    <a:pt x="5635" y="7855"/>
                    <a:pt x="5635" y="12436"/>
                  </a:cubicBezTo>
                  <a:cubicBezTo>
                    <a:pt x="5635" y="16364"/>
                    <a:pt x="7983" y="19636"/>
                    <a:pt x="11270" y="19636"/>
                  </a:cubicBezTo>
                  <a:cubicBezTo>
                    <a:pt x="14087" y="19636"/>
                    <a:pt x="16435" y="16364"/>
                    <a:pt x="16435" y="12436"/>
                  </a:cubicBezTo>
                  <a:cubicBezTo>
                    <a:pt x="16435" y="7855"/>
                    <a:pt x="14087" y="4582"/>
                    <a:pt x="11270" y="4582"/>
                  </a:cubicBezTo>
                  <a:close/>
                  <a:moveTo>
                    <a:pt x="14557" y="12436"/>
                  </a:moveTo>
                  <a:cubicBezTo>
                    <a:pt x="14557" y="9818"/>
                    <a:pt x="13148" y="7200"/>
                    <a:pt x="11270" y="7200"/>
                  </a:cubicBezTo>
                  <a:cubicBezTo>
                    <a:pt x="8922" y="7200"/>
                    <a:pt x="7513" y="9818"/>
                    <a:pt x="7513" y="12436"/>
                  </a:cubicBezTo>
                  <a:cubicBezTo>
                    <a:pt x="7513" y="15055"/>
                    <a:pt x="8922" y="17018"/>
                    <a:pt x="11270" y="17018"/>
                  </a:cubicBezTo>
                  <a:cubicBezTo>
                    <a:pt x="13148" y="17018"/>
                    <a:pt x="14557" y="15055"/>
                    <a:pt x="14557" y="12436"/>
                  </a:cubicBezTo>
                  <a:close/>
                  <a:moveTo>
                    <a:pt x="11270" y="6545"/>
                  </a:moveTo>
                  <a:cubicBezTo>
                    <a:pt x="8452" y="6545"/>
                    <a:pt x="6574" y="9164"/>
                    <a:pt x="6574" y="12436"/>
                  </a:cubicBezTo>
                  <a:cubicBezTo>
                    <a:pt x="6574" y="15709"/>
                    <a:pt x="8452" y="18327"/>
                    <a:pt x="11270" y="18327"/>
                  </a:cubicBezTo>
                  <a:cubicBezTo>
                    <a:pt x="13617" y="18327"/>
                    <a:pt x="15496" y="15709"/>
                    <a:pt x="15496" y="12436"/>
                  </a:cubicBezTo>
                  <a:cubicBezTo>
                    <a:pt x="15496" y="9164"/>
                    <a:pt x="13617" y="6545"/>
                    <a:pt x="11270" y="6545"/>
                  </a:cubicBezTo>
                  <a:close/>
                  <a:moveTo>
                    <a:pt x="11270" y="6545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endParaRPr lang="en-US" sz="1705" dirty="0">
                <a:cs typeface="+mn-ea"/>
                <a:sym typeface="+mn-lt"/>
              </a:endParaRPr>
            </a:p>
          </p:txBody>
        </p:sp>
      </p:grpSp>
      <p:grpSp>
        <p:nvGrpSpPr>
          <p:cNvPr id="16" name="Group 29"/>
          <p:cNvGrpSpPr/>
          <p:nvPr/>
        </p:nvGrpSpPr>
        <p:grpSpPr>
          <a:xfrm>
            <a:off x="394013" y="2136647"/>
            <a:ext cx="2688948" cy="3765338"/>
            <a:chOff x="393699" y="1824041"/>
            <a:chExt cx="2689096" cy="3765545"/>
          </a:xfrm>
        </p:grpSpPr>
        <p:grpSp>
          <p:nvGrpSpPr>
            <p:cNvPr id="17" name="Group 129"/>
            <p:cNvGrpSpPr/>
            <p:nvPr/>
          </p:nvGrpSpPr>
          <p:grpSpPr>
            <a:xfrm>
              <a:off x="393699" y="1824041"/>
              <a:ext cx="2689096" cy="3765545"/>
              <a:chOff x="295274" y="1462091"/>
              <a:chExt cx="2016822" cy="2824159"/>
            </a:xfrm>
          </p:grpSpPr>
          <p:sp>
            <p:nvSpPr>
              <p:cNvPr id="22" name="直角三角形 16"/>
              <p:cNvSpPr/>
              <p:nvPr/>
            </p:nvSpPr>
            <p:spPr>
              <a:xfrm>
                <a:off x="2073936" y="1470560"/>
                <a:ext cx="238160" cy="325919"/>
              </a:xfrm>
              <a:prstGeom prst="rtTriangle">
                <a:avLst/>
              </a:pr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23" name="直角三角形 14"/>
              <p:cNvSpPr/>
              <p:nvPr/>
            </p:nvSpPr>
            <p:spPr>
              <a:xfrm flipH="1">
                <a:off x="295274" y="1462091"/>
                <a:ext cx="238160" cy="325919"/>
              </a:xfrm>
              <a:prstGeom prst="rtTriangle">
                <a:avLst/>
              </a:pr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24" name="矩形 7"/>
              <p:cNvSpPr/>
              <p:nvPr/>
            </p:nvSpPr>
            <p:spPr>
              <a:xfrm rot="5400000">
                <a:off x="-106031" y="2108331"/>
                <a:ext cx="2819399" cy="1536439"/>
              </a:xfrm>
              <a:prstGeom prst="rect">
                <a:avLst/>
              </a:pr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25" name="直角三角形 15"/>
              <p:cNvSpPr/>
              <p:nvPr/>
            </p:nvSpPr>
            <p:spPr>
              <a:xfrm flipH="1" flipV="1">
                <a:off x="304800" y="3956624"/>
                <a:ext cx="238160" cy="325919"/>
              </a:xfrm>
              <a:prstGeom prst="rtTriangle">
                <a:avLst/>
              </a:pr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26" name="直角三角形 17"/>
              <p:cNvSpPr/>
              <p:nvPr/>
            </p:nvSpPr>
            <p:spPr>
              <a:xfrm flipV="1">
                <a:off x="2073936" y="3956624"/>
                <a:ext cx="238160" cy="325919"/>
              </a:xfrm>
              <a:prstGeom prst="rtTriangle">
                <a:avLst/>
              </a:pr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8" name="Group 43"/>
            <p:cNvGrpSpPr/>
            <p:nvPr/>
          </p:nvGrpSpPr>
          <p:grpSpPr>
            <a:xfrm>
              <a:off x="711246" y="3360806"/>
              <a:ext cx="2054002" cy="1403864"/>
              <a:chOff x="979039" y="4695531"/>
              <a:chExt cx="2054002" cy="1403864"/>
            </a:xfrm>
          </p:grpSpPr>
          <p:sp>
            <p:nvSpPr>
              <p:cNvPr id="20" name="TextBox 44"/>
              <p:cNvSpPr txBox="1"/>
              <p:nvPr/>
            </p:nvSpPr>
            <p:spPr>
              <a:xfrm>
                <a:off x="1302932" y="4695531"/>
                <a:ext cx="1403025" cy="4182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spc="3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诚信、敬业</a:t>
                </a:r>
                <a:endParaRPr lang="zh-CN" altLang="en-US" sz="1600" spc="300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Rectangle 45"/>
              <p:cNvSpPr/>
              <p:nvPr/>
            </p:nvSpPr>
            <p:spPr>
              <a:xfrm>
                <a:off x="979039" y="5120612"/>
                <a:ext cx="2054002" cy="9787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1219200">
                  <a:lnSpc>
                    <a:spcPct val="120000"/>
                  </a:lnSpc>
                  <a:spcBef>
                    <a:spcPct val="20000"/>
                  </a:spcBef>
                  <a:defRPr/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此处添加详细文本描述，建议与标题相关并符合整体语言风格，语言描述尽量简洁生动。</a:t>
                </a:r>
                <a:endParaRPr lang="en-US" altLang="zh-CN" sz="11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9" name="AutoShape 38"/>
            <p:cNvSpPr/>
            <p:nvPr/>
          </p:nvSpPr>
          <p:spPr bwMode="auto">
            <a:xfrm>
              <a:off x="1447556" y="2682648"/>
              <a:ext cx="581337" cy="585844"/>
            </a:xfrm>
            <a:custGeom>
              <a:avLst/>
              <a:gdLst>
                <a:gd name="T0" fmla="*/ 16241 w 21600"/>
                <a:gd name="T1" fmla="*/ 491 h 21600"/>
                <a:gd name="T2" fmla="*/ 15753 w 21600"/>
                <a:gd name="T3" fmla="*/ 0 h 21600"/>
                <a:gd name="T4" fmla="*/ 5847 w 21600"/>
                <a:gd name="T5" fmla="*/ 0 h 21600"/>
                <a:gd name="T6" fmla="*/ 5359 w 21600"/>
                <a:gd name="T7" fmla="*/ 491 h 21600"/>
                <a:gd name="T8" fmla="*/ 5359 w 21600"/>
                <a:gd name="T9" fmla="*/ 5400 h 21600"/>
                <a:gd name="T10" fmla="*/ 16241 w 21600"/>
                <a:gd name="T11" fmla="*/ 5400 h 21600"/>
                <a:gd name="T12" fmla="*/ 16241 w 21600"/>
                <a:gd name="T13" fmla="*/ 491 h 21600"/>
                <a:gd name="T14" fmla="*/ 16403 w 21600"/>
                <a:gd name="T15" fmla="*/ 16691 h 21600"/>
                <a:gd name="T16" fmla="*/ 15916 w 21600"/>
                <a:gd name="T17" fmla="*/ 16364 h 21600"/>
                <a:gd name="T18" fmla="*/ 5684 w 21600"/>
                <a:gd name="T19" fmla="*/ 16364 h 21600"/>
                <a:gd name="T20" fmla="*/ 5197 w 21600"/>
                <a:gd name="T21" fmla="*/ 16691 h 21600"/>
                <a:gd name="T22" fmla="*/ 3573 w 21600"/>
                <a:gd name="T23" fmla="*/ 21109 h 21600"/>
                <a:gd name="T24" fmla="*/ 3735 w 21600"/>
                <a:gd name="T25" fmla="*/ 21436 h 21600"/>
                <a:gd name="T26" fmla="*/ 4060 w 21600"/>
                <a:gd name="T27" fmla="*/ 21600 h 21600"/>
                <a:gd name="T28" fmla="*/ 17540 w 21600"/>
                <a:gd name="T29" fmla="*/ 21600 h 21600"/>
                <a:gd name="T30" fmla="*/ 17865 w 21600"/>
                <a:gd name="T31" fmla="*/ 21436 h 21600"/>
                <a:gd name="T32" fmla="*/ 18027 w 21600"/>
                <a:gd name="T33" fmla="*/ 21109 h 21600"/>
                <a:gd name="T34" fmla="*/ 16403 w 21600"/>
                <a:gd name="T35" fmla="*/ 16691 h 21600"/>
                <a:gd name="T36" fmla="*/ 4872 w 21600"/>
                <a:gd name="T37" fmla="*/ 9164 h 21600"/>
                <a:gd name="T38" fmla="*/ 4872 w 21600"/>
                <a:gd name="T39" fmla="*/ 10964 h 21600"/>
                <a:gd name="T40" fmla="*/ 16565 w 21600"/>
                <a:gd name="T41" fmla="*/ 10964 h 21600"/>
                <a:gd name="T42" fmla="*/ 16565 w 21600"/>
                <a:gd name="T43" fmla="*/ 9164 h 21600"/>
                <a:gd name="T44" fmla="*/ 15266 w 21600"/>
                <a:gd name="T45" fmla="*/ 6545 h 21600"/>
                <a:gd name="T46" fmla="*/ 6334 w 21600"/>
                <a:gd name="T47" fmla="*/ 6545 h 21600"/>
                <a:gd name="T48" fmla="*/ 4872 w 21600"/>
                <a:gd name="T49" fmla="*/ 9164 h 21600"/>
                <a:gd name="T50" fmla="*/ 10719 w 21600"/>
                <a:gd name="T51" fmla="*/ 8345 h 21600"/>
                <a:gd name="T52" fmla="*/ 12505 w 21600"/>
                <a:gd name="T53" fmla="*/ 9164 h 21600"/>
                <a:gd name="T54" fmla="*/ 10719 w 21600"/>
                <a:gd name="T55" fmla="*/ 10145 h 21600"/>
                <a:gd name="T56" fmla="*/ 9095 w 21600"/>
                <a:gd name="T57" fmla="*/ 9164 h 21600"/>
                <a:gd name="T58" fmla="*/ 10719 w 21600"/>
                <a:gd name="T59" fmla="*/ 8345 h 21600"/>
                <a:gd name="T60" fmla="*/ 19326 w 21600"/>
                <a:gd name="T61" fmla="*/ 6545 h 21600"/>
                <a:gd name="T62" fmla="*/ 16403 w 21600"/>
                <a:gd name="T63" fmla="*/ 6545 h 21600"/>
                <a:gd name="T64" fmla="*/ 17540 w 21600"/>
                <a:gd name="T65" fmla="*/ 8836 h 21600"/>
                <a:gd name="T66" fmla="*/ 17540 w 21600"/>
                <a:gd name="T67" fmla="*/ 8836 h 21600"/>
                <a:gd name="T68" fmla="*/ 17702 w 21600"/>
                <a:gd name="T69" fmla="*/ 9000 h 21600"/>
                <a:gd name="T70" fmla="*/ 17702 w 21600"/>
                <a:gd name="T71" fmla="*/ 11455 h 21600"/>
                <a:gd name="T72" fmla="*/ 17215 w 21600"/>
                <a:gd name="T73" fmla="*/ 11945 h 21600"/>
                <a:gd name="T74" fmla="*/ 4385 w 21600"/>
                <a:gd name="T75" fmla="*/ 11945 h 21600"/>
                <a:gd name="T76" fmla="*/ 3898 w 21600"/>
                <a:gd name="T77" fmla="*/ 11455 h 21600"/>
                <a:gd name="T78" fmla="*/ 3898 w 21600"/>
                <a:gd name="T79" fmla="*/ 9000 h 21600"/>
                <a:gd name="T80" fmla="*/ 4060 w 21600"/>
                <a:gd name="T81" fmla="*/ 8836 h 21600"/>
                <a:gd name="T82" fmla="*/ 5197 w 21600"/>
                <a:gd name="T83" fmla="*/ 6545 h 21600"/>
                <a:gd name="T84" fmla="*/ 2274 w 21600"/>
                <a:gd name="T85" fmla="*/ 6545 h 21600"/>
                <a:gd name="T86" fmla="*/ 0 w 21600"/>
                <a:gd name="T87" fmla="*/ 8836 h 21600"/>
                <a:gd name="T88" fmla="*/ 0 w 21600"/>
                <a:gd name="T89" fmla="*/ 16527 h 21600"/>
                <a:gd name="T90" fmla="*/ 2274 w 21600"/>
                <a:gd name="T91" fmla="*/ 18818 h 21600"/>
                <a:gd name="T92" fmla="*/ 3086 w 21600"/>
                <a:gd name="T93" fmla="*/ 18818 h 21600"/>
                <a:gd name="T94" fmla="*/ 4060 w 21600"/>
                <a:gd name="T95" fmla="*/ 16200 h 21600"/>
                <a:gd name="T96" fmla="*/ 5684 w 21600"/>
                <a:gd name="T97" fmla="*/ 15055 h 21600"/>
                <a:gd name="T98" fmla="*/ 15916 w 21600"/>
                <a:gd name="T99" fmla="*/ 15055 h 21600"/>
                <a:gd name="T100" fmla="*/ 17540 w 21600"/>
                <a:gd name="T101" fmla="*/ 16200 h 21600"/>
                <a:gd name="T102" fmla="*/ 18514 w 21600"/>
                <a:gd name="T103" fmla="*/ 18818 h 21600"/>
                <a:gd name="T104" fmla="*/ 19326 w 21600"/>
                <a:gd name="T105" fmla="*/ 18818 h 21600"/>
                <a:gd name="T106" fmla="*/ 21600 w 21600"/>
                <a:gd name="T107" fmla="*/ 16527 h 21600"/>
                <a:gd name="T108" fmla="*/ 21600 w 21600"/>
                <a:gd name="T109" fmla="*/ 8836 h 21600"/>
                <a:gd name="T110" fmla="*/ 19326 w 21600"/>
                <a:gd name="T111" fmla="*/ 6545 h 21600"/>
                <a:gd name="T112" fmla="*/ 19326 w 21600"/>
                <a:gd name="T113" fmla="*/ 654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600" h="21600">
                  <a:moveTo>
                    <a:pt x="16241" y="491"/>
                  </a:moveTo>
                  <a:cubicBezTo>
                    <a:pt x="16241" y="164"/>
                    <a:pt x="16078" y="0"/>
                    <a:pt x="15753" y="0"/>
                  </a:cubicBezTo>
                  <a:cubicBezTo>
                    <a:pt x="5847" y="0"/>
                    <a:pt x="5847" y="0"/>
                    <a:pt x="5847" y="0"/>
                  </a:cubicBezTo>
                  <a:cubicBezTo>
                    <a:pt x="5522" y="0"/>
                    <a:pt x="5359" y="164"/>
                    <a:pt x="5359" y="491"/>
                  </a:cubicBezTo>
                  <a:cubicBezTo>
                    <a:pt x="5359" y="5400"/>
                    <a:pt x="5359" y="5400"/>
                    <a:pt x="5359" y="5400"/>
                  </a:cubicBezTo>
                  <a:cubicBezTo>
                    <a:pt x="16241" y="5400"/>
                    <a:pt x="16241" y="5400"/>
                    <a:pt x="16241" y="5400"/>
                  </a:cubicBezTo>
                  <a:lnTo>
                    <a:pt x="16241" y="491"/>
                  </a:lnTo>
                  <a:close/>
                  <a:moveTo>
                    <a:pt x="16403" y="16691"/>
                  </a:moveTo>
                  <a:cubicBezTo>
                    <a:pt x="16241" y="16527"/>
                    <a:pt x="16078" y="16364"/>
                    <a:pt x="15916" y="16364"/>
                  </a:cubicBezTo>
                  <a:cubicBezTo>
                    <a:pt x="5684" y="16364"/>
                    <a:pt x="5684" y="16364"/>
                    <a:pt x="5684" y="16364"/>
                  </a:cubicBezTo>
                  <a:cubicBezTo>
                    <a:pt x="5522" y="16364"/>
                    <a:pt x="5359" y="16527"/>
                    <a:pt x="5197" y="16691"/>
                  </a:cubicBezTo>
                  <a:cubicBezTo>
                    <a:pt x="3573" y="21109"/>
                    <a:pt x="3573" y="21109"/>
                    <a:pt x="3573" y="21109"/>
                  </a:cubicBezTo>
                  <a:cubicBezTo>
                    <a:pt x="3573" y="21273"/>
                    <a:pt x="3573" y="21273"/>
                    <a:pt x="3735" y="21436"/>
                  </a:cubicBezTo>
                  <a:cubicBezTo>
                    <a:pt x="3735" y="21600"/>
                    <a:pt x="3898" y="21600"/>
                    <a:pt x="4060" y="21600"/>
                  </a:cubicBezTo>
                  <a:cubicBezTo>
                    <a:pt x="17540" y="21600"/>
                    <a:pt x="17540" y="21600"/>
                    <a:pt x="17540" y="21600"/>
                  </a:cubicBezTo>
                  <a:cubicBezTo>
                    <a:pt x="17702" y="21600"/>
                    <a:pt x="17865" y="21600"/>
                    <a:pt x="17865" y="21436"/>
                  </a:cubicBezTo>
                  <a:cubicBezTo>
                    <a:pt x="18027" y="21273"/>
                    <a:pt x="18027" y="21273"/>
                    <a:pt x="18027" y="21109"/>
                  </a:cubicBezTo>
                  <a:lnTo>
                    <a:pt x="16403" y="16691"/>
                  </a:lnTo>
                  <a:close/>
                  <a:moveTo>
                    <a:pt x="4872" y="9164"/>
                  </a:moveTo>
                  <a:cubicBezTo>
                    <a:pt x="4872" y="10964"/>
                    <a:pt x="4872" y="10964"/>
                    <a:pt x="4872" y="10964"/>
                  </a:cubicBezTo>
                  <a:cubicBezTo>
                    <a:pt x="16565" y="10964"/>
                    <a:pt x="16565" y="10964"/>
                    <a:pt x="16565" y="10964"/>
                  </a:cubicBezTo>
                  <a:cubicBezTo>
                    <a:pt x="16565" y="9164"/>
                    <a:pt x="16565" y="9164"/>
                    <a:pt x="16565" y="9164"/>
                  </a:cubicBezTo>
                  <a:cubicBezTo>
                    <a:pt x="16565" y="9164"/>
                    <a:pt x="15266" y="6545"/>
                    <a:pt x="15266" y="6545"/>
                  </a:cubicBezTo>
                  <a:cubicBezTo>
                    <a:pt x="6334" y="6545"/>
                    <a:pt x="6334" y="6545"/>
                    <a:pt x="6334" y="6545"/>
                  </a:cubicBezTo>
                  <a:cubicBezTo>
                    <a:pt x="6334" y="6545"/>
                    <a:pt x="4872" y="9164"/>
                    <a:pt x="4872" y="9164"/>
                  </a:cubicBezTo>
                  <a:close/>
                  <a:moveTo>
                    <a:pt x="10719" y="8345"/>
                  </a:moveTo>
                  <a:cubicBezTo>
                    <a:pt x="11693" y="8345"/>
                    <a:pt x="12505" y="8673"/>
                    <a:pt x="12505" y="9164"/>
                  </a:cubicBezTo>
                  <a:cubicBezTo>
                    <a:pt x="12505" y="9655"/>
                    <a:pt x="11693" y="10145"/>
                    <a:pt x="10719" y="10145"/>
                  </a:cubicBezTo>
                  <a:cubicBezTo>
                    <a:pt x="9907" y="10145"/>
                    <a:pt x="9095" y="9655"/>
                    <a:pt x="9095" y="9164"/>
                  </a:cubicBezTo>
                  <a:cubicBezTo>
                    <a:pt x="9095" y="8673"/>
                    <a:pt x="9907" y="8345"/>
                    <a:pt x="10719" y="8345"/>
                  </a:cubicBezTo>
                  <a:close/>
                  <a:moveTo>
                    <a:pt x="19326" y="6545"/>
                  </a:moveTo>
                  <a:cubicBezTo>
                    <a:pt x="16403" y="6545"/>
                    <a:pt x="16403" y="6545"/>
                    <a:pt x="16403" y="6545"/>
                  </a:cubicBezTo>
                  <a:cubicBezTo>
                    <a:pt x="17540" y="8836"/>
                    <a:pt x="17540" y="8836"/>
                    <a:pt x="17540" y="8836"/>
                  </a:cubicBezTo>
                  <a:cubicBezTo>
                    <a:pt x="17540" y="8836"/>
                    <a:pt x="17540" y="8836"/>
                    <a:pt x="17540" y="8836"/>
                  </a:cubicBezTo>
                  <a:cubicBezTo>
                    <a:pt x="17702" y="8836"/>
                    <a:pt x="17702" y="8836"/>
                    <a:pt x="17702" y="9000"/>
                  </a:cubicBezTo>
                  <a:cubicBezTo>
                    <a:pt x="17702" y="9000"/>
                    <a:pt x="17702" y="11455"/>
                    <a:pt x="17702" y="11455"/>
                  </a:cubicBezTo>
                  <a:cubicBezTo>
                    <a:pt x="17702" y="11782"/>
                    <a:pt x="17540" y="11945"/>
                    <a:pt x="17215" y="11945"/>
                  </a:cubicBezTo>
                  <a:cubicBezTo>
                    <a:pt x="4385" y="11945"/>
                    <a:pt x="4385" y="11945"/>
                    <a:pt x="4385" y="11945"/>
                  </a:cubicBezTo>
                  <a:cubicBezTo>
                    <a:pt x="4060" y="11945"/>
                    <a:pt x="3898" y="11782"/>
                    <a:pt x="3898" y="11455"/>
                  </a:cubicBezTo>
                  <a:cubicBezTo>
                    <a:pt x="3898" y="11455"/>
                    <a:pt x="3898" y="9164"/>
                    <a:pt x="3898" y="9000"/>
                  </a:cubicBezTo>
                  <a:cubicBezTo>
                    <a:pt x="3898" y="8836"/>
                    <a:pt x="3898" y="8836"/>
                    <a:pt x="4060" y="8836"/>
                  </a:cubicBezTo>
                  <a:cubicBezTo>
                    <a:pt x="5197" y="6545"/>
                    <a:pt x="5197" y="6545"/>
                    <a:pt x="5197" y="6545"/>
                  </a:cubicBezTo>
                  <a:cubicBezTo>
                    <a:pt x="2274" y="6545"/>
                    <a:pt x="2274" y="6545"/>
                    <a:pt x="2274" y="6545"/>
                  </a:cubicBezTo>
                  <a:cubicBezTo>
                    <a:pt x="974" y="6545"/>
                    <a:pt x="0" y="7691"/>
                    <a:pt x="0" y="8836"/>
                  </a:cubicBezTo>
                  <a:cubicBezTo>
                    <a:pt x="0" y="16527"/>
                    <a:pt x="0" y="16527"/>
                    <a:pt x="0" y="16527"/>
                  </a:cubicBezTo>
                  <a:cubicBezTo>
                    <a:pt x="0" y="17836"/>
                    <a:pt x="974" y="18818"/>
                    <a:pt x="2274" y="18818"/>
                  </a:cubicBezTo>
                  <a:cubicBezTo>
                    <a:pt x="3086" y="18818"/>
                    <a:pt x="3086" y="18818"/>
                    <a:pt x="3086" y="18818"/>
                  </a:cubicBezTo>
                  <a:cubicBezTo>
                    <a:pt x="4060" y="16200"/>
                    <a:pt x="4060" y="16200"/>
                    <a:pt x="4060" y="16200"/>
                  </a:cubicBezTo>
                  <a:cubicBezTo>
                    <a:pt x="4223" y="15545"/>
                    <a:pt x="5035" y="15055"/>
                    <a:pt x="5684" y="15055"/>
                  </a:cubicBezTo>
                  <a:cubicBezTo>
                    <a:pt x="15916" y="15055"/>
                    <a:pt x="15916" y="15055"/>
                    <a:pt x="15916" y="15055"/>
                  </a:cubicBezTo>
                  <a:cubicBezTo>
                    <a:pt x="16565" y="15055"/>
                    <a:pt x="17377" y="15545"/>
                    <a:pt x="17540" y="16200"/>
                  </a:cubicBezTo>
                  <a:cubicBezTo>
                    <a:pt x="18514" y="18818"/>
                    <a:pt x="18514" y="18818"/>
                    <a:pt x="18514" y="18818"/>
                  </a:cubicBezTo>
                  <a:cubicBezTo>
                    <a:pt x="19326" y="18818"/>
                    <a:pt x="19326" y="18818"/>
                    <a:pt x="19326" y="18818"/>
                  </a:cubicBezTo>
                  <a:cubicBezTo>
                    <a:pt x="20626" y="18818"/>
                    <a:pt x="21600" y="17836"/>
                    <a:pt x="21600" y="16527"/>
                  </a:cubicBezTo>
                  <a:cubicBezTo>
                    <a:pt x="21600" y="8836"/>
                    <a:pt x="21600" y="8836"/>
                    <a:pt x="21600" y="8836"/>
                  </a:cubicBezTo>
                  <a:cubicBezTo>
                    <a:pt x="21600" y="7691"/>
                    <a:pt x="20626" y="6545"/>
                    <a:pt x="19326" y="6545"/>
                  </a:cubicBezTo>
                  <a:close/>
                  <a:moveTo>
                    <a:pt x="19326" y="6545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endParaRPr lang="en-US" sz="1705" dirty="0">
                <a:cs typeface="+mn-ea"/>
                <a:sym typeface="+mn-lt"/>
              </a:endParaRPr>
            </a:p>
          </p:txBody>
        </p:sp>
      </p:grpSp>
      <p:grpSp>
        <p:nvGrpSpPr>
          <p:cNvPr id="27" name="Group 21"/>
          <p:cNvGrpSpPr/>
          <p:nvPr/>
        </p:nvGrpSpPr>
        <p:grpSpPr>
          <a:xfrm>
            <a:off x="6093379" y="2142992"/>
            <a:ext cx="2684714" cy="3758992"/>
            <a:chOff x="6093379" y="1830388"/>
            <a:chExt cx="2684861" cy="3759198"/>
          </a:xfrm>
        </p:grpSpPr>
        <p:grpSp>
          <p:nvGrpSpPr>
            <p:cNvPr id="28" name="Group 131"/>
            <p:cNvGrpSpPr/>
            <p:nvPr/>
          </p:nvGrpSpPr>
          <p:grpSpPr>
            <a:xfrm>
              <a:off x="6093379" y="1830388"/>
              <a:ext cx="2684861" cy="3759198"/>
              <a:chOff x="4570034" y="1466851"/>
              <a:chExt cx="2013646" cy="2819399"/>
            </a:xfrm>
          </p:grpSpPr>
          <p:sp>
            <p:nvSpPr>
              <p:cNvPr id="35" name="直角三角形 14"/>
              <p:cNvSpPr/>
              <p:nvPr/>
            </p:nvSpPr>
            <p:spPr>
              <a:xfrm flipH="1">
                <a:off x="4570034" y="1470560"/>
                <a:ext cx="238160" cy="325919"/>
              </a:xfrm>
              <a:prstGeom prst="rtTriangle">
                <a:avLst/>
              </a:pr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36" name="矩形 7"/>
              <p:cNvSpPr/>
              <p:nvPr/>
            </p:nvSpPr>
            <p:spPr>
              <a:xfrm rot="5400000">
                <a:off x="4167157" y="2108331"/>
                <a:ext cx="2819399" cy="1536439"/>
              </a:xfrm>
              <a:prstGeom prst="rect">
                <a:avLst/>
              </a:pr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37" name="直角三角形 15"/>
              <p:cNvSpPr/>
              <p:nvPr/>
            </p:nvSpPr>
            <p:spPr>
              <a:xfrm flipH="1" flipV="1">
                <a:off x="4576384" y="3956624"/>
                <a:ext cx="238160" cy="325919"/>
              </a:xfrm>
              <a:prstGeom prst="rtTriangle">
                <a:avLst/>
              </a:pr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38" name="直角三角形 16"/>
              <p:cNvSpPr/>
              <p:nvPr/>
            </p:nvSpPr>
            <p:spPr>
              <a:xfrm>
                <a:off x="6345520" y="1470560"/>
                <a:ext cx="238160" cy="325919"/>
              </a:xfrm>
              <a:prstGeom prst="rtTriangle">
                <a:avLst/>
              </a:pr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39" name="直角三角形 17"/>
              <p:cNvSpPr/>
              <p:nvPr/>
            </p:nvSpPr>
            <p:spPr>
              <a:xfrm flipV="1">
                <a:off x="6345520" y="3956624"/>
                <a:ext cx="238160" cy="325919"/>
              </a:xfrm>
              <a:prstGeom prst="rtTriangle">
                <a:avLst/>
              </a:pr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29" name="Group 50"/>
            <p:cNvGrpSpPr/>
            <p:nvPr/>
          </p:nvGrpSpPr>
          <p:grpSpPr>
            <a:xfrm>
              <a:off x="6419393" y="3360806"/>
              <a:ext cx="2054002" cy="1403864"/>
              <a:chOff x="979039" y="4695531"/>
              <a:chExt cx="2054002" cy="1403864"/>
            </a:xfrm>
          </p:grpSpPr>
          <p:sp>
            <p:nvSpPr>
              <p:cNvPr id="33" name="TextBox 51"/>
              <p:cNvSpPr txBox="1"/>
              <p:nvPr/>
            </p:nvSpPr>
            <p:spPr>
              <a:xfrm>
                <a:off x="1296580" y="4695531"/>
                <a:ext cx="1403025" cy="4182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spc="3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诚信、敬业</a:t>
                </a:r>
                <a:endParaRPr lang="zh-CN" altLang="en-US" sz="1600" spc="300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Rectangle 52"/>
              <p:cNvSpPr/>
              <p:nvPr/>
            </p:nvSpPr>
            <p:spPr>
              <a:xfrm>
                <a:off x="979039" y="5120612"/>
                <a:ext cx="2054002" cy="9787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1219200">
                  <a:lnSpc>
                    <a:spcPct val="120000"/>
                  </a:lnSpc>
                  <a:spcBef>
                    <a:spcPct val="20000"/>
                  </a:spcBef>
                  <a:defRPr/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此处添加详细文本描述，建议与标题相关并符合整体语言风格，语言描述尽量简洁生动。</a:t>
                </a:r>
                <a:endParaRPr lang="en-US" altLang="zh-CN" sz="11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0" name="Group 58"/>
            <p:cNvGrpSpPr/>
            <p:nvPr/>
          </p:nvGrpSpPr>
          <p:grpSpPr>
            <a:xfrm>
              <a:off x="7159310" y="2671764"/>
              <a:ext cx="615447" cy="596728"/>
              <a:chOff x="4411266" y="2303265"/>
              <a:chExt cx="325040" cy="315154"/>
            </a:xfrm>
            <a:solidFill>
              <a:schemeClr val="bg1"/>
            </a:solidFill>
          </p:grpSpPr>
          <p:sp>
            <p:nvSpPr>
              <p:cNvPr id="31" name="Freeform 28"/>
              <p:cNvSpPr/>
              <p:nvPr/>
            </p:nvSpPr>
            <p:spPr bwMode="auto">
              <a:xfrm>
                <a:off x="4411266" y="2336007"/>
                <a:ext cx="291108" cy="282412"/>
              </a:xfrm>
              <a:custGeom>
                <a:avLst/>
                <a:gdLst>
                  <a:gd name="T0" fmla="*/ 417 w 21600"/>
                  <a:gd name="T1" fmla="*/ 102 h 21600"/>
                  <a:gd name="T2" fmla="*/ 384 w 21600"/>
                  <a:gd name="T3" fmla="*/ 65 h 21600"/>
                  <a:gd name="T4" fmla="*/ 316 w 21600"/>
                  <a:gd name="T5" fmla="*/ 0 h 21600"/>
                  <a:gd name="T6" fmla="*/ 283 w 21600"/>
                  <a:gd name="T7" fmla="*/ 33 h 21600"/>
                  <a:gd name="T8" fmla="*/ 149 w 21600"/>
                  <a:gd name="T9" fmla="*/ 102 h 21600"/>
                  <a:gd name="T10" fmla="*/ 0 w 21600"/>
                  <a:gd name="T11" fmla="*/ 465 h 21600"/>
                  <a:gd name="T12" fmla="*/ 182 w 21600"/>
                  <a:gd name="T13" fmla="*/ 265 h 21600"/>
                  <a:gd name="T14" fmla="*/ 182 w 21600"/>
                  <a:gd name="T15" fmla="*/ 265 h 21600"/>
                  <a:gd name="T16" fmla="*/ 197 w 21600"/>
                  <a:gd name="T17" fmla="*/ 181 h 21600"/>
                  <a:gd name="T18" fmla="*/ 302 w 21600"/>
                  <a:gd name="T19" fmla="*/ 181 h 21600"/>
                  <a:gd name="T20" fmla="*/ 302 w 21600"/>
                  <a:gd name="T21" fmla="*/ 283 h 21600"/>
                  <a:gd name="T22" fmla="*/ 216 w 21600"/>
                  <a:gd name="T23" fmla="*/ 297 h 21600"/>
                  <a:gd name="T24" fmla="*/ 216 w 21600"/>
                  <a:gd name="T25" fmla="*/ 297 h 21600"/>
                  <a:gd name="T26" fmla="*/ 10 w 21600"/>
                  <a:gd name="T27" fmla="*/ 474 h 21600"/>
                  <a:gd name="T28" fmla="*/ 384 w 21600"/>
                  <a:gd name="T29" fmla="*/ 330 h 21600"/>
                  <a:gd name="T30" fmla="*/ 451 w 21600"/>
                  <a:gd name="T31" fmla="*/ 200 h 21600"/>
                  <a:gd name="T32" fmla="*/ 489 w 21600"/>
                  <a:gd name="T33" fmla="*/ 167 h 21600"/>
                  <a:gd name="T34" fmla="*/ 417 w 21600"/>
                  <a:gd name="T35" fmla="*/ 102 h 21600"/>
                  <a:gd name="T36" fmla="*/ 417 w 21600"/>
                  <a:gd name="T37" fmla="*/ 102 h 2160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1600" h="21600">
                    <a:moveTo>
                      <a:pt x="18424" y="4659"/>
                    </a:moveTo>
                    <a:cubicBezTo>
                      <a:pt x="16941" y="2965"/>
                      <a:pt x="16941" y="2965"/>
                      <a:pt x="16941" y="2965"/>
                    </a:cubicBezTo>
                    <a:cubicBezTo>
                      <a:pt x="13976" y="0"/>
                      <a:pt x="13976" y="0"/>
                      <a:pt x="13976" y="0"/>
                    </a:cubicBezTo>
                    <a:cubicBezTo>
                      <a:pt x="13976" y="0"/>
                      <a:pt x="13976" y="0"/>
                      <a:pt x="12494" y="1482"/>
                    </a:cubicBezTo>
                    <a:cubicBezTo>
                      <a:pt x="11012" y="2965"/>
                      <a:pt x="6565" y="4659"/>
                      <a:pt x="6565" y="4659"/>
                    </a:cubicBezTo>
                    <a:cubicBezTo>
                      <a:pt x="0" y="21176"/>
                      <a:pt x="0" y="21176"/>
                      <a:pt x="0" y="21176"/>
                    </a:cubicBezTo>
                    <a:cubicBezTo>
                      <a:pt x="8047" y="12071"/>
                      <a:pt x="8047" y="12071"/>
                      <a:pt x="8047" y="12071"/>
                    </a:cubicBezTo>
                    <a:cubicBezTo>
                      <a:pt x="7624" y="10800"/>
                      <a:pt x="7835" y="9318"/>
                      <a:pt x="8682" y="8259"/>
                    </a:cubicBezTo>
                    <a:cubicBezTo>
                      <a:pt x="9953" y="6988"/>
                      <a:pt x="12071" y="6988"/>
                      <a:pt x="13341" y="8259"/>
                    </a:cubicBezTo>
                    <a:cubicBezTo>
                      <a:pt x="14400" y="9529"/>
                      <a:pt x="14400" y="11647"/>
                      <a:pt x="13341" y="12918"/>
                    </a:cubicBezTo>
                    <a:cubicBezTo>
                      <a:pt x="12282" y="13765"/>
                      <a:pt x="10800" y="13976"/>
                      <a:pt x="9529" y="13553"/>
                    </a:cubicBezTo>
                    <a:cubicBezTo>
                      <a:pt x="424" y="21600"/>
                      <a:pt x="424" y="21600"/>
                      <a:pt x="424" y="21600"/>
                    </a:cubicBezTo>
                    <a:cubicBezTo>
                      <a:pt x="16941" y="15035"/>
                      <a:pt x="16941" y="15035"/>
                      <a:pt x="16941" y="15035"/>
                    </a:cubicBezTo>
                    <a:cubicBezTo>
                      <a:pt x="16941" y="15035"/>
                      <a:pt x="18424" y="10588"/>
                      <a:pt x="19906" y="9106"/>
                    </a:cubicBezTo>
                    <a:cubicBezTo>
                      <a:pt x="21600" y="7624"/>
                      <a:pt x="21600" y="7624"/>
                      <a:pt x="21600" y="7624"/>
                    </a:cubicBezTo>
                    <a:lnTo>
                      <a:pt x="18424" y="4659"/>
                    </a:lnTo>
                    <a:close/>
                    <a:moveTo>
                      <a:pt x="18424" y="4659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1705" dirty="0">
                  <a:cs typeface="+mn-ea"/>
                  <a:sym typeface="+mn-lt"/>
                </a:endParaRPr>
              </a:p>
            </p:txBody>
          </p:sp>
          <p:sp>
            <p:nvSpPr>
              <p:cNvPr id="32" name="Freeform 30"/>
              <p:cNvSpPr/>
              <p:nvPr/>
            </p:nvSpPr>
            <p:spPr bwMode="auto">
              <a:xfrm>
                <a:off x="4619625" y="2303265"/>
                <a:ext cx="116681" cy="113109"/>
              </a:xfrm>
              <a:custGeom>
                <a:avLst/>
                <a:gdLst>
                  <a:gd name="T0" fmla="*/ 24 w 21600"/>
                  <a:gd name="T1" fmla="*/ 0 h 21600"/>
                  <a:gd name="T2" fmla="*/ 196 w 21600"/>
                  <a:gd name="T3" fmla="*/ 167 h 21600"/>
                  <a:gd name="T4" fmla="*/ 172 w 21600"/>
                  <a:gd name="T5" fmla="*/ 190 h 21600"/>
                  <a:gd name="T6" fmla="*/ 0 w 21600"/>
                  <a:gd name="T7" fmla="*/ 23 h 21600"/>
                  <a:gd name="T8" fmla="*/ 24 w 21600"/>
                  <a:gd name="T9" fmla="*/ 0 h 21600"/>
                  <a:gd name="T10" fmla="*/ 24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2667" y="0"/>
                    </a:moveTo>
                    <a:lnTo>
                      <a:pt x="21600" y="18933"/>
                    </a:lnTo>
                    <a:lnTo>
                      <a:pt x="18933" y="21600"/>
                    </a:lnTo>
                    <a:lnTo>
                      <a:pt x="0" y="2667"/>
                    </a:lnTo>
                    <a:lnTo>
                      <a:pt x="2667" y="0"/>
                    </a:lnTo>
                    <a:close/>
                    <a:moveTo>
                      <a:pt x="2667" y="0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1705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0" name="Group 20"/>
          <p:cNvGrpSpPr/>
          <p:nvPr/>
        </p:nvGrpSpPr>
        <p:grpSpPr>
          <a:xfrm>
            <a:off x="8926717" y="2142992"/>
            <a:ext cx="2684714" cy="3758992"/>
            <a:chOff x="8926872" y="1830388"/>
            <a:chExt cx="2684861" cy="3759198"/>
          </a:xfrm>
        </p:grpSpPr>
        <p:grpSp>
          <p:nvGrpSpPr>
            <p:cNvPr id="41" name="Group 132"/>
            <p:cNvGrpSpPr/>
            <p:nvPr/>
          </p:nvGrpSpPr>
          <p:grpSpPr>
            <a:xfrm>
              <a:off x="8926872" y="1830388"/>
              <a:ext cx="2684861" cy="3759198"/>
              <a:chOff x="6695154" y="1466851"/>
              <a:chExt cx="2013646" cy="2819399"/>
            </a:xfrm>
          </p:grpSpPr>
          <p:sp>
            <p:nvSpPr>
              <p:cNvPr id="46" name="直角三角形 14"/>
              <p:cNvSpPr/>
              <p:nvPr/>
            </p:nvSpPr>
            <p:spPr>
              <a:xfrm flipH="1">
                <a:off x="6695154" y="1470560"/>
                <a:ext cx="238160" cy="325919"/>
              </a:xfrm>
              <a:prstGeom prst="rtTriangle">
                <a:avLst/>
              </a:pr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47" name="矩形 7"/>
              <p:cNvSpPr/>
              <p:nvPr/>
            </p:nvSpPr>
            <p:spPr>
              <a:xfrm rot="5400000">
                <a:off x="6292277" y="2108331"/>
                <a:ext cx="2819399" cy="1536439"/>
              </a:xfrm>
              <a:prstGeom prst="rect">
                <a:avLst/>
              </a:pr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48" name="直角三角形 15"/>
              <p:cNvSpPr/>
              <p:nvPr/>
            </p:nvSpPr>
            <p:spPr>
              <a:xfrm flipH="1" flipV="1">
                <a:off x="6701504" y="3956624"/>
                <a:ext cx="238160" cy="325919"/>
              </a:xfrm>
              <a:prstGeom prst="rtTriangle">
                <a:avLst/>
              </a:pr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49" name="直角三角形 16"/>
              <p:cNvSpPr/>
              <p:nvPr/>
            </p:nvSpPr>
            <p:spPr>
              <a:xfrm>
                <a:off x="8470640" y="1470560"/>
                <a:ext cx="238160" cy="325919"/>
              </a:xfrm>
              <a:prstGeom prst="rtTriangle">
                <a:avLst/>
              </a:pr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50" name="直角三角形 17"/>
              <p:cNvSpPr/>
              <p:nvPr/>
            </p:nvSpPr>
            <p:spPr>
              <a:xfrm flipV="1">
                <a:off x="8470640" y="3956624"/>
                <a:ext cx="238160" cy="325919"/>
              </a:xfrm>
              <a:prstGeom prst="rtTriangle">
                <a:avLst/>
              </a:pr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42" name="Group 53"/>
            <p:cNvGrpSpPr/>
            <p:nvPr/>
          </p:nvGrpSpPr>
          <p:grpSpPr>
            <a:xfrm>
              <a:off x="9237638" y="3360806"/>
              <a:ext cx="2054002" cy="1403864"/>
              <a:chOff x="979039" y="4695531"/>
              <a:chExt cx="2054002" cy="1403864"/>
            </a:xfrm>
          </p:grpSpPr>
          <p:sp>
            <p:nvSpPr>
              <p:cNvPr id="44" name="TextBox 54"/>
              <p:cNvSpPr txBox="1"/>
              <p:nvPr/>
            </p:nvSpPr>
            <p:spPr>
              <a:xfrm>
                <a:off x="1302934" y="4695531"/>
                <a:ext cx="1403025" cy="4182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spc="3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诚信、敬业</a:t>
                </a:r>
                <a:endParaRPr lang="zh-CN" altLang="en-US" sz="1600" spc="300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Rectangle 55"/>
              <p:cNvSpPr/>
              <p:nvPr/>
            </p:nvSpPr>
            <p:spPr>
              <a:xfrm>
                <a:off x="979039" y="5120612"/>
                <a:ext cx="2054002" cy="9787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1219200">
                  <a:lnSpc>
                    <a:spcPct val="120000"/>
                  </a:lnSpc>
                  <a:spcBef>
                    <a:spcPct val="20000"/>
                  </a:spcBef>
                  <a:defRPr/>
                </a:pP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此处添加详细文本描述，建议与标题相关并符合整体语言风格，语言描述尽量简洁生动。</a:t>
                </a:r>
                <a:endParaRPr lang="en-US" altLang="zh-CN" sz="11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3" name="Shape 719"/>
            <p:cNvSpPr/>
            <p:nvPr/>
          </p:nvSpPr>
          <p:spPr>
            <a:xfrm>
              <a:off x="9970653" y="2759225"/>
              <a:ext cx="548178" cy="4714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2" h="21446" extrusionOk="0">
                  <a:moveTo>
                    <a:pt x="9262" y="7207"/>
                  </a:moveTo>
                  <a:lnTo>
                    <a:pt x="14475" y="11108"/>
                  </a:lnTo>
                  <a:cubicBezTo>
                    <a:pt x="14915" y="11436"/>
                    <a:pt x="15500" y="11301"/>
                    <a:pt x="15796" y="10800"/>
                  </a:cubicBezTo>
                  <a:lnTo>
                    <a:pt x="21160" y="1771"/>
                  </a:lnTo>
                  <a:cubicBezTo>
                    <a:pt x="21464" y="1257"/>
                    <a:pt x="21354" y="555"/>
                    <a:pt x="20913" y="200"/>
                  </a:cubicBezTo>
                  <a:cubicBezTo>
                    <a:pt x="20472" y="-154"/>
                    <a:pt x="19869" y="-26"/>
                    <a:pt x="19564" y="487"/>
                  </a:cubicBezTo>
                  <a:lnTo>
                    <a:pt x="14734" y="8618"/>
                  </a:lnTo>
                  <a:lnTo>
                    <a:pt x="9490" y="4694"/>
                  </a:lnTo>
                  <a:cubicBezTo>
                    <a:pt x="9273" y="4532"/>
                    <a:pt x="9010" y="4478"/>
                    <a:pt x="8757" y="4541"/>
                  </a:cubicBezTo>
                  <a:cubicBezTo>
                    <a:pt x="8505" y="4607"/>
                    <a:pt x="8285" y="4785"/>
                    <a:pt x="8147" y="5039"/>
                  </a:cubicBezTo>
                  <a:lnTo>
                    <a:pt x="152" y="19712"/>
                  </a:lnTo>
                  <a:cubicBezTo>
                    <a:pt x="-136" y="20237"/>
                    <a:pt x="-2" y="20936"/>
                    <a:pt x="450" y="21269"/>
                  </a:cubicBezTo>
                  <a:cubicBezTo>
                    <a:pt x="611" y="21389"/>
                    <a:pt x="791" y="21446"/>
                    <a:pt x="969" y="21446"/>
                  </a:cubicBezTo>
                  <a:cubicBezTo>
                    <a:pt x="1290" y="21446"/>
                    <a:pt x="1604" y="21260"/>
                    <a:pt x="1788" y="20921"/>
                  </a:cubicBezTo>
                  <a:cubicBezTo>
                    <a:pt x="1788" y="20921"/>
                    <a:pt x="9262" y="7207"/>
                    <a:pt x="9262" y="7207"/>
                  </a:cubicBezTo>
                  <a:close/>
                  <a:moveTo>
                    <a:pt x="19712" y="12707"/>
                  </a:moveTo>
                  <a:lnTo>
                    <a:pt x="14952" y="17715"/>
                  </a:lnTo>
                  <a:lnTo>
                    <a:pt x="9355" y="12653"/>
                  </a:lnTo>
                  <a:cubicBezTo>
                    <a:pt x="9249" y="12556"/>
                    <a:pt x="9125" y="12487"/>
                    <a:pt x="8994" y="12450"/>
                  </a:cubicBezTo>
                  <a:lnTo>
                    <a:pt x="8249" y="12234"/>
                  </a:lnTo>
                  <a:lnTo>
                    <a:pt x="7154" y="14242"/>
                  </a:lnTo>
                  <a:lnTo>
                    <a:pt x="8327" y="14582"/>
                  </a:lnTo>
                  <a:lnTo>
                    <a:pt x="14404" y="20078"/>
                  </a:lnTo>
                  <a:cubicBezTo>
                    <a:pt x="14580" y="20237"/>
                    <a:pt x="14789" y="20317"/>
                    <a:pt x="14999" y="20317"/>
                  </a:cubicBezTo>
                  <a:cubicBezTo>
                    <a:pt x="15232" y="20317"/>
                    <a:pt x="15466" y="20218"/>
                    <a:pt x="15650" y="20026"/>
                  </a:cubicBezTo>
                  <a:lnTo>
                    <a:pt x="21012" y="14382"/>
                  </a:lnTo>
                  <a:cubicBezTo>
                    <a:pt x="21410" y="13963"/>
                    <a:pt x="21441" y="13250"/>
                    <a:pt x="21081" y="12788"/>
                  </a:cubicBezTo>
                  <a:cubicBezTo>
                    <a:pt x="20722" y="12325"/>
                    <a:pt x="20109" y="12289"/>
                    <a:pt x="19712" y="12707"/>
                  </a:cubicBezTo>
                  <a:close/>
                  <a:moveTo>
                    <a:pt x="735" y="12382"/>
                  </a:moveTo>
                  <a:lnTo>
                    <a:pt x="2190" y="12804"/>
                  </a:lnTo>
                  <a:lnTo>
                    <a:pt x="3284" y="10795"/>
                  </a:lnTo>
                  <a:lnTo>
                    <a:pt x="1204" y="10192"/>
                  </a:lnTo>
                  <a:cubicBezTo>
                    <a:pt x="683" y="10040"/>
                    <a:pt x="158" y="10410"/>
                    <a:pt x="28" y="11015"/>
                  </a:cubicBezTo>
                  <a:cubicBezTo>
                    <a:pt x="-100" y="11620"/>
                    <a:pt x="216" y="12231"/>
                    <a:pt x="735" y="12382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38098" tIns="38098" rIns="38098" bIns="38098" numCol="1" anchor="ctr">
              <a:noAutofit/>
            </a:bodyPr>
            <a:lstStyle/>
            <a:p>
              <a:pPr lvl="0" algn="l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49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149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649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149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649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"/>
          <p:cNvSpPr txBox="1">
            <a:spLocks noChangeArrowheads="1"/>
          </p:cNvSpPr>
          <p:nvPr/>
        </p:nvSpPr>
        <p:spPr bwMode="auto">
          <a:xfrm>
            <a:off x="3340233" y="392773"/>
            <a:ext cx="5511536" cy="558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15" tIns="32507" rIns="65015" bIns="32507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spc="300" dirty="0">
                <a:solidFill>
                  <a:srgbClr val="B02434"/>
                </a:solidFill>
                <a:latin typeface="+mn-lt"/>
                <a:ea typeface="+mn-ea"/>
                <a:cs typeface="+mn-ea"/>
                <a:sym typeface="+mn-lt"/>
              </a:rPr>
              <a:t>目标定位</a:t>
            </a:r>
            <a:endParaRPr lang="zh-CN" altLang="en-US" sz="3200" spc="300" dirty="0">
              <a:solidFill>
                <a:srgbClr val="B0243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等腰三角形 2"/>
          <p:cNvSpPr/>
          <p:nvPr/>
        </p:nvSpPr>
        <p:spPr bwMode="auto">
          <a:xfrm flipV="1">
            <a:off x="5776536" y="188"/>
            <a:ext cx="638929" cy="355999"/>
          </a:xfrm>
          <a:prstGeom prst="triangle">
            <a:avLst>
              <a:gd name="adj" fmla="val 49494"/>
            </a:avLst>
          </a:pr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705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TextBox 6"/>
          <p:cNvSpPr txBox="1"/>
          <p:nvPr/>
        </p:nvSpPr>
        <p:spPr bwMode="auto">
          <a:xfrm>
            <a:off x="2279351" y="2678758"/>
            <a:ext cx="3285945" cy="5490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TextBox 30"/>
          <p:cNvSpPr txBox="1"/>
          <p:nvPr/>
        </p:nvSpPr>
        <p:spPr bwMode="auto">
          <a:xfrm>
            <a:off x="8110427" y="2678758"/>
            <a:ext cx="3285945" cy="5490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TextBox 31"/>
          <p:cNvSpPr txBox="1"/>
          <p:nvPr/>
        </p:nvSpPr>
        <p:spPr bwMode="auto">
          <a:xfrm>
            <a:off x="2279351" y="5113617"/>
            <a:ext cx="3285945" cy="5490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TextBox 32"/>
          <p:cNvSpPr txBox="1"/>
          <p:nvPr/>
        </p:nvSpPr>
        <p:spPr bwMode="auto">
          <a:xfrm>
            <a:off x="8046826" y="5113617"/>
            <a:ext cx="3285945" cy="5490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" name="Group 7"/>
          <p:cNvGrpSpPr/>
          <p:nvPr/>
        </p:nvGrpSpPr>
        <p:grpSpPr bwMode="auto">
          <a:xfrm>
            <a:off x="6437766" y="2001560"/>
            <a:ext cx="5098482" cy="1598955"/>
            <a:chOff x="3798640" y="2664087"/>
            <a:chExt cx="5609728" cy="1759294"/>
          </a:xfrm>
        </p:grpSpPr>
        <p:sp>
          <p:nvSpPr>
            <p:cNvPr id="9" name="圆角矩形 6"/>
            <p:cNvSpPr/>
            <p:nvPr/>
          </p:nvSpPr>
          <p:spPr>
            <a:xfrm>
              <a:off x="3798640" y="2664087"/>
              <a:ext cx="5609728" cy="1759294"/>
            </a:xfrm>
            <a:custGeom>
              <a:avLst/>
              <a:gdLst>
                <a:gd name="connsiteX0" fmla="*/ 1289248 w 5969768"/>
                <a:gd name="connsiteY0" fmla="*/ 0 h 1872208"/>
                <a:gd name="connsiteX1" fmla="*/ 5346173 w 5969768"/>
                <a:gd name="connsiteY1" fmla="*/ 0 h 1872208"/>
                <a:gd name="connsiteX2" fmla="*/ 5969768 w 5969768"/>
                <a:gd name="connsiteY2" fmla="*/ 623595 h 1872208"/>
                <a:gd name="connsiteX3" fmla="*/ 5969768 w 5969768"/>
                <a:gd name="connsiteY3" fmla="*/ 1248613 h 1872208"/>
                <a:gd name="connsiteX4" fmla="*/ 5346173 w 5969768"/>
                <a:gd name="connsiteY4" fmla="*/ 1872208 h 1872208"/>
                <a:gd name="connsiteX5" fmla="*/ 1368152 w 5969768"/>
                <a:gd name="connsiteY5" fmla="*/ 1872208 h 1872208"/>
                <a:gd name="connsiteX6" fmla="*/ 1289248 w 5969768"/>
                <a:gd name="connsiteY6" fmla="*/ 1872208 h 1872208"/>
                <a:gd name="connsiteX7" fmla="*/ 407735 w 5969768"/>
                <a:gd name="connsiteY7" fmla="*/ 1872208 h 1872208"/>
                <a:gd name="connsiteX8" fmla="*/ 0 w 5969768"/>
                <a:gd name="connsiteY8" fmla="*/ 1464473 h 1872208"/>
                <a:gd name="connsiteX9" fmla="*/ 0 w 5969768"/>
                <a:gd name="connsiteY9" fmla="*/ 1055807 h 1872208"/>
                <a:gd name="connsiteX10" fmla="*/ 407735 w 5969768"/>
                <a:gd name="connsiteY10" fmla="*/ 648072 h 1872208"/>
                <a:gd name="connsiteX11" fmla="*/ 1368152 w 5969768"/>
                <a:gd name="connsiteY11" fmla="*/ 648072 h 1872208"/>
                <a:gd name="connsiteX12" fmla="*/ 1368152 w 5969768"/>
                <a:gd name="connsiteY12" fmla="*/ 850487 h 1872208"/>
                <a:gd name="connsiteX13" fmla="*/ 488918 w 5969768"/>
                <a:gd name="connsiteY13" fmla="*/ 850487 h 1872208"/>
                <a:gd name="connsiteX14" fmla="*/ 216024 w 5969768"/>
                <a:gd name="connsiteY14" fmla="*/ 1123381 h 1872208"/>
                <a:gd name="connsiteX15" fmla="*/ 216024 w 5969768"/>
                <a:gd name="connsiteY15" fmla="*/ 1396898 h 1872208"/>
                <a:gd name="connsiteX16" fmla="*/ 488918 w 5969768"/>
                <a:gd name="connsiteY16" fmla="*/ 1669792 h 1872208"/>
                <a:gd name="connsiteX17" fmla="*/ 1368152 w 5969768"/>
                <a:gd name="connsiteY17" fmla="*/ 1669792 h 1872208"/>
                <a:gd name="connsiteX18" fmla="*/ 1368152 w 5969768"/>
                <a:gd name="connsiteY18" fmla="*/ 1670095 h 1872208"/>
                <a:gd name="connsiteX19" fmla="*/ 5264789 w 5969768"/>
                <a:gd name="connsiteY19" fmla="*/ 1670095 h 1872208"/>
                <a:gd name="connsiteX20" fmla="*/ 5753744 w 5969768"/>
                <a:gd name="connsiteY20" fmla="*/ 1181140 h 1872208"/>
                <a:gd name="connsiteX21" fmla="*/ 5753744 w 5969768"/>
                <a:gd name="connsiteY21" fmla="*/ 691068 h 1872208"/>
                <a:gd name="connsiteX22" fmla="*/ 5264789 w 5969768"/>
                <a:gd name="connsiteY22" fmla="*/ 202113 h 1872208"/>
                <a:gd name="connsiteX23" fmla="*/ 1289248 w 5969768"/>
                <a:gd name="connsiteY23" fmla="*/ 202113 h 1872208"/>
                <a:gd name="connsiteX24" fmla="*/ 1288082 w 5969768"/>
                <a:gd name="connsiteY24" fmla="*/ 80739 h 1872208"/>
                <a:gd name="connsiteX25" fmla="*/ 1289248 w 5969768"/>
                <a:gd name="connsiteY25" fmla="*/ 0 h 1872208"/>
                <a:gd name="connsiteX0-1" fmla="*/ 1289248 w 5969768"/>
                <a:gd name="connsiteY0-2" fmla="*/ 0 h 1872208"/>
                <a:gd name="connsiteX1-3" fmla="*/ 5346173 w 5969768"/>
                <a:gd name="connsiteY1-4" fmla="*/ 0 h 1872208"/>
                <a:gd name="connsiteX2-5" fmla="*/ 5969768 w 5969768"/>
                <a:gd name="connsiteY2-6" fmla="*/ 623595 h 1872208"/>
                <a:gd name="connsiteX3-7" fmla="*/ 5969768 w 5969768"/>
                <a:gd name="connsiteY3-8" fmla="*/ 1248613 h 1872208"/>
                <a:gd name="connsiteX4-9" fmla="*/ 5346173 w 5969768"/>
                <a:gd name="connsiteY4-10" fmla="*/ 1872208 h 1872208"/>
                <a:gd name="connsiteX5-11" fmla="*/ 1368152 w 5969768"/>
                <a:gd name="connsiteY5-12" fmla="*/ 1872208 h 1872208"/>
                <a:gd name="connsiteX6-13" fmla="*/ 1289248 w 5969768"/>
                <a:gd name="connsiteY6-14" fmla="*/ 1872208 h 1872208"/>
                <a:gd name="connsiteX7-15" fmla="*/ 407735 w 5969768"/>
                <a:gd name="connsiteY7-16" fmla="*/ 1872208 h 1872208"/>
                <a:gd name="connsiteX8-17" fmla="*/ 0 w 5969768"/>
                <a:gd name="connsiteY8-18" fmla="*/ 1464473 h 1872208"/>
                <a:gd name="connsiteX9-19" fmla="*/ 0 w 5969768"/>
                <a:gd name="connsiteY9-20" fmla="*/ 1055807 h 1872208"/>
                <a:gd name="connsiteX10-21" fmla="*/ 407735 w 5969768"/>
                <a:gd name="connsiteY10-22" fmla="*/ 648072 h 1872208"/>
                <a:gd name="connsiteX11-23" fmla="*/ 1368152 w 5969768"/>
                <a:gd name="connsiteY11-24" fmla="*/ 648072 h 1872208"/>
                <a:gd name="connsiteX12-25" fmla="*/ 1368152 w 5969768"/>
                <a:gd name="connsiteY12-26" fmla="*/ 850487 h 1872208"/>
                <a:gd name="connsiteX13-27" fmla="*/ 488918 w 5969768"/>
                <a:gd name="connsiteY13-28" fmla="*/ 850487 h 1872208"/>
                <a:gd name="connsiteX14-29" fmla="*/ 216024 w 5969768"/>
                <a:gd name="connsiteY14-30" fmla="*/ 1123381 h 1872208"/>
                <a:gd name="connsiteX15-31" fmla="*/ 216024 w 5969768"/>
                <a:gd name="connsiteY15-32" fmla="*/ 1396898 h 1872208"/>
                <a:gd name="connsiteX16-33" fmla="*/ 488918 w 5969768"/>
                <a:gd name="connsiteY16-34" fmla="*/ 1669792 h 1872208"/>
                <a:gd name="connsiteX17-35" fmla="*/ 1368152 w 5969768"/>
                <a:gd name="connsiteY17-36" fmla="*/ 1669792 h 1872208"/>
                <a:gd name="connsiteX18-37" fmla="*/ 1368152 w 5969768"/>
                <a:gd name="connsiteY18-38" fmla="*/ 1670095 h 1872208"/>
                <a:gd name="connsiteX19-39" fmla="*/ 5264789 w 5969768"/>
                <a:gd name="connsiteY19-40" fmla="*/ 1670095 h 1872208"/>
                <a:gd name="connsiteX20-41" fmla="*/ 5753744 w 5969768"/>
                <a:gd name="connsiteY20-42" fmla="*/ 1181140 h 1872208"/>
                <a:gd name="connsiteX21-43" fmla="*/ 5753744 w 5969768"/>
                <a:gd name="connsiteY21-44" fmla="*/ 691068 h 1872208"/>
                <a:gd name="connsiteX22-45" fmla="*/ 5264789 w 5969768"/>
                <a:gd name="connsiteY22-46" fmla="*/ 202113 h 1872208"/>
                <a:gd name="connsiteX23-47" fmla="*/ 1289248 w 5969768"/>
                <a:gd name="connsiteY23-48" fmla="*/ 202113 h 1872208"/>
                <a:gd name="connsiteX24-49" fmla="*/ 1421432 w 5969768"/>
                <a:gd name="connsiteY24-50" fmla="*/ 109314 h 1872208"/>
                <a:gd name="connsiteX25-51" fmla="*/ 1289248 w 5969768"/>
                <a:gd name="connsiteY25-52" fmla="*/ 0 h 18722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</a:cxnLst>
              <a:rect l="l" t="t" r="r" b="b"/>
              <a:pathLst>
                <a:path w="5969768" h="1872208">
                  <a:moveTo>
                    <a:pt x="1289248" y="0"/>
                  </a:moveTo>
                  <a:lnTo>
                    <a:pt x="5346173" y="0"/>
                  </a:lnTo>
                  <a:cubicBezTo>
                    <a:pt x="5690575" y="0"/>
                    <a:pt x="5969768" y="279193"/>
                    <a:pt x="5969768" y="623595"/>
                  </a:cubicBezTo>
                  <a:lnTo>
                    <a:pt x="5969768" y="1248613"/>
                  </a:lnTo>
                  <a:cubicBezTo>
                    <a:pt x="5969768" y="1593015"/>
                    <a:pt x="5690575" y="1872208"/>
                    <a:pt x="5346173" y="1872208"/>
                  </a:cubicBezTo>
                  <a:lnTo>
                    <a:pt x="1368152" y="1872208"/>
                  </a:lnTo>
                  <a:lnTo>
                    <a:pt x="1289248" y="1872208"/>
                  </a:lnTo>
                  <a:lnTo>
                    <a:pt x="407735" y="1872208"/>
                  </a:lnTo>
                  <a:cubicBezTo>
                    <a:pt x="182549" y="1872208"/>
                    <a:pt x="0" y="1689659"/>
                    <a:pt x="0" y="1464473"/>
                  </a:cubicBezTo>
                  <a:lnTo>
                    <a:pt x="0" y="1055807"/>
                  </a:lnTo>
                  <a:cubicBezTo>
                    <a:pt x="0" y="830621"/>
                    <a:pt x="182549" y="648072"/>
                    <a:pt x="407735" y="648072"/>
                  </a:cubicBezTo>
                  <a:lnTo>
                    <a:pt x="1368152" y="648072"/>
                  </a:lnTo>
                  <a:lnTo>
                    <a:pt x="1368152" y="850487"/>
                  </a:lnTo>
                  <a:lnTo>
                    <a:pt x="488918" y="850487"/>
                  </a:lnTo>
                  <a:cubicBezTo>
                    <a:pt x="338203" y="850487"/>
                    <a:pt x="216024" y="972666"/>
                    <a:pt x="216024" y="1123381"/>
                  </a:cubicBezTo>
                  <a:lnTo>
                    <a:pt x="216024" y="1396898"/>
                  </a:lnTo>
                  <a:cubicBezTo>
                    <a:pt x="216024" y="1547613"/>
                    <a:pt x="338203" y="1669792"/>
                    <a:pt x="488918" y="1669792"/>
                  </a:cubicBezTo>
                  <a:lnTo>
                    <a:pt x="1368152" y="1669792"/>
                  </a:lnTo>
                  <a:lnTo>
                    <a:pt x="1368152" y="1670095"/>
                  </a:lnTo>
                  <a:lnTo>
                    <a:pt x="5264789" y="1670095"/>
                  </a:lnTo>
                  <a:cubicBezTo>
                    <a:pt x="5534831" y="1670095"/>
                    <a:pt x="5753744" y="1451182"/>
                    <a:pt x="5753744" y="1181140"/>
                  </a:cubicBezTo>
                  <a:lnTo>
                    <a:pt x="5753744" y="691068"/>
                  </a:lnTo>
                  <a:cubicBezTo>
                    <a:pt x="5753744" y="421026"/>
                    <a:pt x="5534831" y="202113"/>
                    <a:pt x="5264789" y="202113"/>
                  </a:cubicBezTo>
                  <a:lnTo>
                    <a:pt x="1289248" y="202113"/>
                  </a:lnTo>
                  <a:cubicBezTo>
                    <a:pt x="1288859" y="161655"/>
                    <a:pt x="1421821" y="149772"/>
                    <a:pt x="1421432" y="109314"/>
                  </a:cubicBezTo>
                  <a:cubicBezTo>
                    <a:pt x="1421821" y="82401"/>
                    <a:pt x="1288859" y="26913"/>
                    <a:pt x="1289248" y="0"/>
                  </a:cubicBez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 sz="1705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0" name="燕尾形 23"/>
            <p:cNvSpPr/>
            <p:nvPr/>
          </p:nvSpPr>
          <p:spPr>
            <a:xfrm>
              <a:off x="4921221" y="3200767"/>
              <a:ext cx="323913" cy="325502"/>
            </a:xfrm>
            <a:prstGeom prst="chevron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 sz="1705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1" name="燕尾形 24"/>
            <p:cNvSpPr/>
            <p:nvPr/>
          </p:nvSpPr>
          <p:spPr>
            <a:xfrm>
              <a:off x="5167331" y="3200767"/>
              <a:ext cx="323913" cy="325502"/>
            </a:xfrm>
            <a:prstGeom prst="chevron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 sz="1705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049630" y="3230727"/>
              <a:ext cx="963799" cy="975705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4400" kern="0">
                  <a:solidFill>
                    <a:srgbClr val="B02434"/>
                  </a:solidFill>
                  <a:cs typeface="+mn-ea"/>
                </a:defRPr>
              </a:lvl1pPr>
            </a:lstStyle>
            <a:p>
              <a:r>
                <a:rPr lang="en-US" altLang="zh-CN" dirty="0">
                  <a:sym typeface="+mn-lt"/>
                </a:rPr>
                <a:t>02</a:t>
              </a:r>
              <a:endParaRPr lang="en-US" altLang="zh-CN" dirty="0">
                <a:sym typeface="+mn-lt"/>
              </a:endParaRPr>
            </a:p>
          </p:txBody>
        </p:sp>
      </p:grpSp>
      <p:grpSp>
        <p:nvGrpSpPr>
          <p:cNvPr id="13" name="Group 13"/>
          <p:cNvGrpSpPr/>
          <p:nvPr/>
        </p:nvGrpSpPr>
        <p:grpSpPr bwMode="auto">
          <a:xfrm>
            <a:off x="603909" y="4431339"/>
            <a:ext cx="5099925" cy="1598955"/>
            <a:chOff x="3798640" y="4694042"/>
            <a:chExt cx="5609728" cy="1759294"/>
          </a:xfrm>
        </p:grpSpPr>
        <p:sp>
          <p:nvSpPr>
            <p:cNvPr id="14" name="圆角矩形 6"/>
            <p:cNvSpPr/>
            <p:nvPr/>
          </p:nvSpPr>
          <p:spPr>
            <a:xfrm>
              <a:off x="3798640" y="4694042"/>
              <a:ext cx="5609728" cy="1759294"/>
            </a:xfrm>
            <a:custGeom>
              <a:avLst/>
              <a:gdLst>
                <a:gd name="connsiteX0" fmla="*/ 1289248 w 5969768"/>
                <a:gd name="connsiteY0" fmla="*/ 0 h 1872208"/>
                <a:gd name="connsiteX1" fmla="*/ 5346173 w 5969768"/>
                <a:gd name="connsiteY1" fmla="*/ 0 h 1872208"/>
                <a:gd name="connsiteX2" fmla="*/ 5969768 w 5969768"/>
                <a:gd name="connsiteY2" fmla="*/ 623595 h 1872208"/>
                <a:gd name="connsiteX3" fmla="*/ 5969768 w 5969768"/>
                <a:gd name="connsiteY3" fmla="*/ 1248613 h 1872208"/>
                <a:gd name="connsiteX4" fmla="*/ 5346173 w 5969768"/>
                <a:gd name="connsiteY4" fmla="*/ 1872208 h 1872208"/>
                <a:gd name="connsiteX5" fmla="*/ 1368152 w 5969768"/>
                <a:gd name="connsiteY5" fmla="*/ 1872208 h 1872208"/>
                <a:gd name="connsiteX6" fmla="*/ 1289248 w 5969768"/>
                <a:gd name="connsiteY6" fmla="*/ 1872208 h 1872208"/>
                <a:gd name="connsiteX7" fmla="*/ 407735 w 5969768"/>
                <a:gd name="connsiteY7" fmla="*/ 1872208 h 1872208"/>
                <a:gd name="connsiteX8" fmla="*/ 0 w 5969768"/>
                <a:gd name="connsiteY8" fmla="*/ 1464473 h 1872208"/>
                <a:gd name="connsiteX9" fmla="*/ 0 w 5969768"/>
                <a:gd name="connsiteY9" fmla="*/ 1055807 h 1872208"/>
                <a:gd name="connsiteX10" fmla="*/ 407735 w 5969768"/>
                <a:gd name="connsiteY10" fmla="*/ 648072 h 1872208"/>
                <a:gd name="connsiteX11" fmla="*/ 1368152 w 5969768"/>
                <a:gd name="connsiteY11" fmla="*/ 648072 h 1872208"/>
                <a:gd name="connsiteX12" fmla="*/ 1368152 w 5969768"/>
                <a:gd name="connsiteY12" fmla="*/ 850487 h 1872208"/>
                <a:gd name="connsiteX13" fmla="*/ 488918 w 5969768"/>
                <a:gd name="connsiteY13" fmla="*/ 850487 h 1872208"/>
                <a:gd name="connsiteX14" fmla="*/ 216024 w 5969768"/>
                <a:gd name="connsiteY14" fmla="*/ 1123381 h 1872208"/>
                <a:gd name="connsiteX15" fmla="*/ 216024 w 5969768"/>
                <a:gd name="connsiteY15" fmla="*/ 1396898 h 1872208"/>
                <a:gd name="connsiteX16" fmla="*/ 488918 w 5969768"/>
                <a:gd name="connsiteY16" fmla="*/ 1669792 h 1872208"/>
                <a:gd name="connsiteX17" fmla="*/ 1368152 w 5969768"/>
                <a:gd name="connsiteY17" fmla="*/ 1669792 h 1872208"/>
                <a:gd name="connsiteX18" fmla="*/ 1368152 w 5969768"/>
                <a:gd name="connsiteY18" fmla="*/ 1670095 h 1872208"/>
                <a:gd name="connsiteX19" fmla="*/ 5264789 w 5969768"/>
                <a:gd name="connsiteY19" fmla="*/ 1670095 h 1872208"/>
                <a:gd name="connsiteX20" fmla="*/ 5753744 w 5969768"/>
                <a:gd name="connsiteY20" fmla="*/ 1181140 h 1872208"/>
                <a:gd name="connsiteX21" fmla="*/ 5753744 w 5969768"/>
                <a:gd name="connsiteY21" fmla="*/ 691068 h 1872208"/>
                <a:gd name="connsiteX22" fmla="*/ 5264789 w 5969768"/>
                <a:gd name="connsiteY22" fmla="*/ 202113 h 1872208"/>
                <a:gd name="connsiteX23" fmla="*/ 1289248 w 5969768"/>
                <a:gd name="connsiteY23" fmla="*/ 202113 h 1872208"/>
                <a:gd name="connsiteX24" fmla="*/ 1288082 w 5969768"/>
                <a:gd name="connsiteY24" fmla="*/ 80739 h 1872208"/>
                <a:gd name="connsiteX25" fmla="*/ 1289248 w 5969768"/>
                <a:gd name="connsiteY25" fmla="*/ 0 h 1872208"/>
                <a:gd name="connsiteX0-1" fmla="*/ 1289248 w 5969768"/>
                <a:gd name="connsiteY0-2" fmla="*/ 0 h 1872208"/>
                <a:gd name="connsiteX1-3" fmla="*/ 5346173 w 5969768"/>
                <a:gd name="connsiteY1-4" fmla="*/ 0 h 1872208"/>
                <a:gd name="connsiteX2-5" fmla="*/ 5969768 w 5969768"/>
                <a:gd name="connsiteY2-6" fmla="*/ 623595 h 1872208"/>
                <a:gd name="connsiteX3-7" fmla="*/ 5969768 w 5969768"/>
                <a:gd name="connsiteY3-8" fmla="*/ 1248613 h 1872208"/>
                <a:gd name="connsiteX4-9" fmla="*/ 5346173 w 5969768"/>
                <a:gd name="connsiteY4-10" fmla="*/ 1872208 h 1872208"/>
                <a:gd name="connsiteX5-11" fmla="*/ 1368152 w 5969768"/>
                <a:gd name="connsiteY5-12" fmla="*/ 1872208 h 1872208"/>
                <a:gd name="connsiteX6-13" fmla="*/ 1289248 w 5969768"/>
                <a:gd name="connsiteY6-14" fmla="*/ 1872208 h 1872208"/>
                <a:gd name="connsiteX7-15" fmla="*/ 407735 w 5969768"/>
                <a:gd name="connsiteY7-16" fmla="*/ 1872208 h 1872208"/>
                <a:gd name="connsiteX8-17" fmla="*/ 0 w 5969768"/>
                <a:gd name="connsiteY8-18" fmla="*/ 1464473 h 1872208"/>
                <a:gd name="connsiteX9-19" fmla="*/ 0 w 5969768"/>
                <a:gd name="connsiteY9-20" fmla="*/ 1055807 h 1872208"/>
                <a:gd name="connsiteX10-21" fmla="*/ 407735 w 5969768"/>
                <a:gd name="connsiteY10-22" fmla="*/ 648072 h 1872208"/>
                <a:gd name="connsiteX11-23" fmla="*/ 1368152 w 5969768"/>
                <a:gd name="connsiteY11-24" fmla="*/ 648072 h 1872208"/>
                <a:gd name="connsiteX12-25" fmla="*/ 1368152 w 5969768"/>
                <a:gd name="connsiteY12-26" fmla="*/ 850487 h 1872208"/>
                <a:gd name="connsiteX13-27" fmla="*/ 488918 w 5969768"/>
                <a:gd name="connsiteY13-28" fmla="*/ 850487 h 1872208"/>
                <a:gd name="connsiteX14-29" fmla="*/ 216024 w 5969768"/>
                <a:gd name="connsiteY14-30" fmla="*/ 1123381 h 1872208"/>
                <a:gd name="connsiteX15-31" fmla="*/ 216024 w 5969768"/>
                <a:gd name="connsiteY15-32" fmla="*/ 1396898 h 1872208"/>
                <a:gd name="connsiteX16-33" fmla="*/ 488918 w 5969768"/>
                <a:gd name="connsiteY16-34" fmla="*/ 1669792 h 1872208"/>
                <a:gd name="connsiteX17-35" fmla="*/ 1368152 w 5969768"/>
                <a:gd name="connsiteY17-36" fmla="*/ 1669792 h 1872208"/>
                <a:gd name="connsiteX18-37" fmla="*/ 1368152 w 5969768"/>
                <a:gd name="connsiteY18-38" fmla="*/ 1670095 h 1872208"/>
                <a:gd name="connsiteX19-39" fmla="*/ 5264789 w 5969768"/>
                <a:gd name="connsiteY19-40" fmla="*/ 1670095 h 1872208"/>
                <a:gd name="connsiteX20-41" fmla="*/ 5753744 w 5969768"/>
                <a:gd name="connsiteY20-42" fmla="*/ 1181140 h 1872208"/>
                <a:gd name="connsiteX21-43" fmla="*/ 5753744 w 5969768"/>
                <a:gd name="connsiteY21-44" fmla="*/ 691068 h 1872208"/>
                <a:gd name="connsiteX22-45" fmla="*/ 5264789 w 5969768"/>
                <a:gd name="connsiteY22-46" fmla="*/ 202113 h 1872208"/>
                <a:gd name="connsiteX23-47" fmla="*/ 1289248 w 5969768"/>
                <a:gd name="connsiteY23-48" fmla="*/ 202113 h 1872208"/>
                <a:gd name="connsiteX24-49" fmla="*/ 1421432 w 5969768"/>
                <a:gd name="connsiteY24-50" fmla="*/ 109314 h 1872208"/>
                <a:gd name="connsiteX25-51" fmla="*/ 1289248 w 5969768"/>
                <a:gd name="connsiteY25-52" fmla="*/ 0 h 18722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</a:cxnLst>
              <a:rect l="l" t="t" r="r" b="b"/>
              <a:pathLst>
                <a:path w="5969768" h="1872208">
                  <a:moveTo>
                    <a:pt x="1289248" y="0"/>
                  </a:moveTo>
                  <a:lnTo>
                    <a:pt x="5346173" y="0"/>
                  </a:lnTo>
                  <a:cubicBezTo>
                    <a:pt x="5690575" y="0"/>
                    <a:pt x="5969768" y="279193"/>
                    <a:pt x="5969768" y="623595"/>
                  </a:cubicBezTo>
                  <a:lnTo>
                    <a:pt x="5969768" y="1248613"/>
                  </a:lnTo>
                  <a:cubicBezTo>
                    <a:pt x="5969768" y="1593015"/>
                    <a:pt x="5690575" y="1872208"/>
                    <a:pt x="5346173" y="1872208"/>
                  </a:cubicBezTo>
                  <a:lnTo>
                    <a:pt x="1368152" y="1872208"/>
                  </a:lnTo>
                  <a:lnTo>
                    <a:pt x="1289248" y="1872208"/>
                  </a:lnTo>
                  <a:lnTo>
                    <a:pt x="407735" y="1872208"/>
                  </a:lnTo>
                  <a:cubicBezTo>
                    <a:pt x="182549" y="1872208"/>
                    <a:pt x="0" y="1689659"/>
                    <a:pt x="0" y="1464473"/>
                  </a:cubicBezTo>
                  <a:lnTo>
                    <a:pt x="0" y="1055807"/>
                  </a:lnTo>
                  <a:cubicBezTo>
                    <a:pt x="0" y="830621"/>
                    <a:pt x="182549" y="648072"/>
                    <a:pt x="407735" y="648072"/>
                  </a:cubicBezTo>
                  <a:lnTo>
                    <a:pt x="1368152" y="648072"/>
                  </a:lnTo>
                  <a:lnTo>
                    <a:pt x="1368152" y="850487"/>
                  </a:lnTo>
                  <a:lnTo>
                    <a:pt x="488918" y="850487"/>
                  </a:lnTo>
                  <a:cubicBezTo>
                    <a:pt x="338203" y="850487"/>
                    <a:pt x="216024" y="972666"/>
                    <a:pt x="216024" y="1123381"/>
                  </a:cubicBezTo>
                  <a:lnTo>
                    <a:pt x="216024" y="1396898"/>
                  </a:lnTo>
                  <a:cubicBezTo>
                    <a:pt x="216024" y="1547613"/>
                    <a:pt x="338203" y="1669792"/>
                    <a:pt x="488918" y="1669792"/>
                  </a:cubicBezTo>
                  <a:lnTo>
                    <a:pt x="1368152" y="1669792"/>
                  </a:lnTo>
                  <a:lnTo>
                    <a:pt x="1368152" y="1670095"/>
                  </a:lnTo>
                  <a:lnTo>
                    <a:pt x="5264789" y="1670095"/>
                  </a:lnTo>
                  <a:cubicBezTo>
                    <a:pt x="5534831" y="1670095"/>
                    <a:pt x="5753744" y="1451182"/>
                    <a:pt x="5753744" y="1181140"/>
                  </a:cubicBezTo>
                  <a:lnTo>
                    <a:pt x="5753744" y="691068"/>
                  </a:lnTo>
                  <a:cubicBezTo>
                    <a:pt x="5753744" y="421026"/>
                    <a:pt x="5534831" y="202113"/>
                    <a:pt x="5264789" y="202113"/>
                  </a:cubicBezTo>
                  <a:lnTo>
                    <a:pt x="1289248" y="202113"/>
                  </a:lnTo>
                  <a:cubicBezTo>
                    <a:pt x="1288859" y="161655"/>
                    <a:pt x="1421821" y="149772"/>
                    <a:pt x="1421432" y="109314"/>
                  </a:cubicBezTo>
                  <a:cubicBezTo>
                    <a:pt x="1421821" y="82401"/>
                    <a:pt x="1288859" y="26913"/>
                    <a:pt x="1289248" y="0"/>
                  </a:cubicBez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 sz="1705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5" name="燕尾形 26"/>
            <p:cNvSpPr/>
            <p:nvPr/>
          </p:nvSpPr>
          <p:spPr>
            <a:xfrm>
              <a:off x="4920904" y="5230722"/>
              <a:ext cx="323821" cy="325501"/>
            </a:xfrm>
            <a:prstGeom prst="chevron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 sz="1705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6" name="燕尾形 27"/>
            <p:cNvSpPr/>
            <p:nvPr/>
          </p:nvSpPr>
          <p:spPr>
            <a:xfrm>
              <a:off x="5166944" y="5230722"/>
              <a:ext cx="323821" cy="325501"/>
            </a:xfrm>
            <a:prstGeom prst="chevron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 sz="1705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4085159" y="5274006"/>
              <a:ext cx="963527" cy="975705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4400" kern="0">
                  <a:solidFill>
                    <a:srgbClr val="B02434"/>
                  </a:solidFill>
                  <a:cs typeface="+mn-ea"/>
                </a:defRPr>
              </a:lvl1pPr>
            </a:lstStyle>
            <a:p>
              <a:r>
                <a:rPr lang="en-US" altLang="zh-CN" dirty="0">
                  <a:sym typeface="+mn-lt"/>
                </a:rPr>
                <a:t>03</a:t>
              </a:r>
              <a:endParaRPr lang="en-US" altLang="zh-CN" dirty="0">
                <a:sym typeface="+mn-lt"/>
              </a:endParaRPr>
            </a:p>
          </p:txBody>
        </p:sp>
      </p:grpSp>
      <p:grpSp>
        <p:nvGrpSpPr>
          <p:cNvPr id="18" name="Group 19"/>
          <p:cNvGrpSpPr/>
          <p:nvPr/>
        </p:nvGrpSpPr>
        <p:grpSpPr bwMode="auto">
          <a:xfrm>
            <a:off x="6436323" y="4431339"/>
            <a:ext cx="5099925" cy="1598955"/>
            <a:chOff x="3798640" y="4694042"/>
            <a:chExt cx="5609728" cy="1759294"/>
          </a:xfrm>
        </p:grpSpPr>
        <p:sp>
          <p:nvSpPr>
            <p:cNvPr id="19" name="圆角矩形 6"/>
            <p:cNvSpPr/>
            <p:nvPr/>
          </p:nvSpPr>
          <p:spPr>
            <a:xfrm>
              <a:off x="3798640" y="4694042"/>
              <a:ext cx="5609728" cy="1759294"/>
            </a:xfrm>
            <a:custGeom>
              <a:avLst/>
              <a:gdLst>
                <a:gd name="connsiteX0" fmla="*/ 1289248 w 5969768"/>
                <a:gd name="connsiteY0" fmla="*/ 0 h 1872208"/>
                <a:gd name="connsiteX1" fmla="*/ 5346173 w 5969768"/>
                <a:gd name="connsiteY1" fmla="*/ 0 h 1872208"/>
                <a:gd name="connsiteX2" fmla="*/ 5969768 w 5969768"/>
                <a:gd name="connsiteY2" fmla="*/ 623595 h 1872208"/>
                <a:gd name="connsiteX3" fmla="*/ 5969768 w 5969768"/>
                <a:gd name="connsiteY3" fmla="*/ 1248613 h 1872208"/>
                <a:gd name="connsiteX4" fmla="*/ 5346173 w 5969768"/>
                <a:gd name="connsiteY4" fmla="*/ 1872208 h 1872208"/>
                <a:gd name="connsiteX5" fmla="*/ 1368152 w 5969768"/>
                <a:gd name="connsiteY5" fmla="*/ 1872208 h 1872208"/>
                <a:gd name="connsiteX6" fmla="*/ 1289248 w 5969768"/>
                <a:gd name="connsiteY6" fmla="*/ 1872208 h 1872208"/>
                <a:gd name="connsiteX7" fmla="*/ 407735 w 5969768"/>
                <a:gd name="connsiteY7" fmla="*/ 1872208 h 1872208"/>
                <a:gd name="connsiteX8" fmla="*/ 0 w 5969768"/>
                <a:gd name="connsiteY8" fmla="*/ 1464473 h 1872208"/>
                <a:gd name="connsiteX9" fmla="*/ 0 w 5969768"/>
                <a:gd name="connsiteY9" fmla="*/ 1055807 h 1872208"/>
                <a:gd name="connsiteX10" fmla="*/ 407735 w 5969768"/>
                <a:gd name="connsiteY10" fmla="*/ 648072 h 1872208"/>
                <a:gd name="connsiteX11" fmla="*/ 1368152 w 5969768"/>
                <a:gd name="connsiteY11" fmla="*/ 648072 h 1872208"/>
                <a:gd name="connsiteX12" fmla="*/ 1368152 w 5969768"/>
                <a:gd name="connsiteY12" fmla="*/ 850487 h 1872208"/>
                <a:gd name="connsiteX13" fmla="*/ 488918 w 5969768"/>
                <a:gd name="connsiteY13" fmla="*/ 850487 h 1872208"/>
                <a:gd name="connsiteX14" fmla="*/ 216024 w 5969768"/>
                <a:gd name="connsiteY14" fmla="*/ 1123381 h 1872208"/>
                <a:gd name="connsiteX15" fmla="*/ 216024 w 5969768"/>
                <a:gd name="connsiteY15" fmla="*/ 1396898 h 1872208"/>
                <a:gd name="connsiteX16" fmla="*/ 488918 w 5969768"/>
                <a:gd name="connsiteY16" fmla="*/ 1669792 h 1872208"/>
                <a:gd name="connsiteX17" fmla="*/ 1368152 w 5969768"/>
                <a:gd name="connsiteY17" fmla="*/ 1669792 h 1872208"/>
                <a:gd name="connsiteX18" fmla="*/ 1368152 w 5969768"/>
                <a:gd name="connsiteY18" fmla="*/ 1670095 h 1872208"/>
                <a:gd name="connsiteX19" fmla="*/ 5264789 w 5969768"/>
                <a:gd name="connsiteY19" fmla="*/ 1670095 h 1872208"/>
                <a:gd name="connsiteX20" fmla="*/ 5753744 w 5969768"/>
                <a:gd name="connsiteY20" fmla="*/ 1181140 h 1872208"/>
                <a:gd name="connsiteX21" fmla="*/ 5753744 w 5969768"/>
                <a:gd name="connsiteY21" fmla="*/ 691068 h 1872208"/>
                <a:gd name="connsiteX22" fmla="*/ 5264789 w 5969768"/>
                <a:gd name="connsiteY22" fmla="*/ 202113 h 1872208"/>
                <a:gd name="connsiteX23" fmla="*/ 1289248 w 5969768"/>
                <a:gd name="connsiteY23" fmla="*/ 202113 h 1872208"/>
                <a:gd name="connsiteX24" fmla="*/ 1288082 w 5969768"/>
                <a:gd name="connsiteY24" fmla="*/ 80739 h 1872208"/>
                <a:gd name="connsiteX25" fmla="*/ 1289248 w 5969768"/>
                <a:gd name="connsiteY25" fmla="*/ 0 h 1872208"/>
                <a:gd name="connsiteX0-1" fmla="*/ 1289248 w 5969768"/>
                <a:gd name="connsiteY0-2" fmla="*/ 0 h 1872208"/>
                <a:gd name="connsiteX1-3" fmla="*/ 5346173 w 5969768"/>
                <a:gd name="connsiteY1-4" fmla="*/ 0 h 1872208"/>
                <a:gd name="connsiteX2-5" fmla="*/ 5969768 w 5969768"/>
                <a:gd name="connsiteY2-6" fmla="*/ 623595 h 1872208"/>
                <a:gd name="connsiteX3-7" fmla="*/ 5969768 w 5969768"/>
                <a:gd name="connsiteY3-8" fmla="*/ 1248613 h 1872208"/>
                <a:gd name="connsiteX4-9" fmla="*/ 5346173 w 5969768"/>
                <a:gd name="connsiteY4-10" fmla="*/ 1872208 h 1872208"/>
                <a:gd name="connsiteX5-11" fmla="*/ 1368152 w 5969768"/>
                <a:gd name="connsiteY5-12" fmla="*/ 1872208 h 1872208"/>
                <a:gd name="connsiteX6-13" fmla="*/ 1289248 w 5969768"/>
                <a:gd name="connsiteY6-14" fmla="*/ 1872208 h 1872208"/>
                <a:gd name="connsiteX7-15" fmla="*/ 407735 w 5969768"/>
                <a:gd name="connsiteY7-16" fmla="*/ 1872208 h 1872208"/>
                <a:gd name="connsiteX8-17" fmla="*/ 0 w 5969768"/>
                <a:gd name="connsiteY8-18" fmla="*/ 1464473 h 1872208"/>
                <a:gd name="connsiteX9-19" fmla="*/ 0 w 5969768"/>
                <a:gd name="connsiteY9-20" fmla="*/ 1055807 h 1872208"/>
                <a:gd name="connsiteX10-21" fmla="*/ 407735 w 5969768"/>
                <a:gd name="connsiteY10-22" fmla="*/ 648072 h 1872208"/>
                <a:gd name="connsiteX11-23" fmla="*/ 1368152 w 5969768"/>
                <a:gd name="connsiteY11-24" fmla="*/ 648072 h 1872208"/>
                <a:gd name="connsiteX12-25" fmla="*/ 1368152 w 5969768"/>
                <a:gd name="connsiteY12-26" fmla="*/ 850487 h 1872208"/>
                <a:gd name="connsiteX13-27" fmla="*/ 488918 w 5969768"/>
                <a:gd name="connsiteY13-28" fmla="*/ 850487 h 1872208"/>
                <a:gd name="connsiteX14-29" fmla="*/ 216024 w 5969768"/>
                <a:gd name="connsiteY14-30" fmla="*/ 1123381 h 1872208"/>
                <a:gd name="connsiteX15-31" fmla="*/ 216024 w 5969768"/>
                <a:gd name="connsiteY15-32" fmla="*/ 1396898 h 1872208"/>
                <a:gd name="connsiteX16-33" fmla="*/ 488918 w 5969768"/>
                <a:gd name="connsiteY16-34" fmla="*/ 1669792 h 1872208"/>
                <a:gd name="connsiteX17-35" fmla="*/ 1368152 w 5969768"/>
                <a:gd name="connsiteY17-36" fmla="*/ 1669792 h 1872208"/>
                <a:gd name="connsiteX18-37" fmla="*/ 1368152 w 5969768"/>
                <a:gd name="connsiteY18-38" fmla="*/ 1670095 h 1872208"/>
                <a:gd name="connsiteX19-39" fmla="*/ 5264789 w 5969768"/>
                <a:gd name="connsiteY19-40" fmla="*/ 1670095 h 1872208"/>
                <a:gd name="connsiteX20-41" fmla="*/ 5753744 w 5969768"/>
                <a:gd name="connsiteY20-42" fmla="*/ 1181140 h 1872208"/>
                <a:gd name="connsiteX21-43" fmla="*/ 5753744 w 5969768"/>
                <a:gd name="connsiteY21-44" fmla="*/ 691068 h 1872208"/>
                <a:gd name="connsiteX22-45" fmla="*/ 5264789 w 5969768"/>
                <a:gd name="connsiteY22-46" fmla="*/ 202113 h 1872208"/>
                <a:gd name="connsiteX23-47" fmla="*/ 1289248 w 5969768"/>
                <a:gd name="connsiteY23-48" fmla="*/ 202113 h 1872208"/>
                <a:gd name="connsiteX24-49" fmla="*/ 1421432 w 5969768"/>
                <a:gd name="connsiteY24-50" fmla="*/ 109314 h 1872208"/>
                <a:gd name="connsiteX25-51" fmla="*/ 1289248 w 5969768"/>
                <a:gd name="connsiteY25-52" fmla="*/ 0 h 18722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</a:cxnLst>
              <a:rect l="l" t="t" r="r" b="b"/>
              <a:pathLst>
                <a:path w="5969768" h="1872208">
                  <a:moveTo>
                    <a:pt x="1289248" y="0"/>
                  </a:moveTo>
                  <a:lnTo>
                    <a:pt x="5346173" y="0"/>
                  </a:lnTo>
                  <a:cubicBezTo>
                    <a:pt x="5690575" y="0"/>
                    <a:pt x="5969768" y="279193"/>
                    <a:pt x="5969768" y="623595"/>
                  </a:cubicBezTo>
                  <a:lnTo>
                    <a:pt x="5969768" y="1248613"/>
                  </a:lnTo>
                  <a:cubicBezTo>
                    <a:pt x="5969768" y="1593015"/>
                    <a:pt x="5690575" y="1872208"/>
                    <a:pt x="5346173" y="1872208"/>
                  </a:cubicBezTo>
                  <a:lnTo>
                    <a:pt x="1368152" y="1872208"/>
                  </a:lnTo>
                  <a:lnTo>
                    <a:pt x="1289248" y="1872208"/>
                  </a:lnTo>
                  <a:lnTo>
                    <a:pt x="407735" y="1872208"/>
                  </a:lnTo>
                  <a:cubicBezTo>
                    <a:pt x="182549" y="1872208"/>
                    <a:pt x="0" y="1689659"/>
                    <a:pt x="0" y="1464473"/>
                  </a:cubicBezTo>
                  <a:lnTo>
                    <a:pt x="0" y="1055807"/>
                  </a:lnTo>
                  <a:cubicBezTo>
                    <a:pt x="0" y="830621"/>
                    <a:pt x="182549" y="648072"/>
                    <a:pt x="407735" y="648072"/>
                  </a:cubicBezTo>
                  <a:lnTo>
                    <a:pt x="1368152" y="648072"/>
                  </a:lnTo>
                  <a:lnTo>
                    <a:pt x="1368152" y="850487"/>
                  </a:lnTo>
                  <a:lnTo>
                    <a:pt x="488918" y="850487"/>
                  </a:lnTo>
                  <a:cubicBezTo>
                    <a:pt x="338203" y="850487"/>
                    <a:pt x="216024" y="972666"/>
                    <a:pt x="216024" y="1123381"/>
                  </a:cubicBezTo>
                  <a:lnTo>
                    <a:pt x="216024" y="1396898"/>
                  </a:lnTo>
                  <a:cubicBezTo>
                    <a:pt x="216024" y="1547613"/>
                    <a:pt x="338203" y="1669792"/>
                    <a:pt x="488918" y="1669792"/>
                  </a:cubicBezTo>
                  <a:lnTo>
                    <a:pt x="1368152" y="1669792"/>
                  </a:lnTo>
                  <a:lnTo>
                    <a:pt x="1368152" y="1670095"/>
                  </a:lnTo>
                  <a:lnTo>
                    <a:pt x="5264789" y="1670095"/>
                  </a:lnTo>
                  <a:cubicBezTo>
                    <a:pt x="5534831" y="1670095"/>
                    <a:pt x="5753744" y="1451182"/>
                    <a:pt x="5753744" y="1181140"/>
                  </a:cubicBezTo>
                  <a:lnTo>
                    <a:pt x="5753744" y="691068"/>
                  </a:lnTo>
                  <a:cubicBezTo>
                    <a:pt x="5753744" y="421026"/>
                    <a:pt x="5534831" y="202113"/>
                    <a:pt x="5264789" y="202113"/>
                  </a:cubicBezTo>
                  <a:lnTo>
                    <a:pt x="1289248" y="202113"/>
                  </a:lnTo>
                  <a:cubicBezTo>
                    <a:pt x="1288859" y="161655"/>
                    <a:pt x="1421821" y="149772"/>
                    <a:pt x="1421432" y="109314"/>
                  </a:cubicBezTo>
                  <a:cubicBezTo>
                    <a:pt x="1421821" y="82401"/>
                    <a:pt x="1288859" y="26913"/>
                    <a:pt x="1289248" y="0"/>
                  </a:cubicBez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 sz="1705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20" name="燕尾形 26"/>
            <p:cNvSpPr/>
            <p:nvPr/>
          </p:nvSpPr>
          <p:spPr>
            <a:xfrm>
              <a:off x="4920904" y="5230722"/>
              <a:ext cx="323821" cy="325501"/>
            </a:xfrm>
            <a:prstGeom prst="chevron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 sz="1705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21" name="燕尾形 27"/>
            <p:cNvSpPr/>
            <p:nvPr/>
          </p:nvSpPr>
          <p:spPr>
            <a:xfrm>
              <a:off x="5166944" y="5230722"/>
              <a:ext cx="323821" cy="325501"/>
            </a:xfrm>
            <a:prstGeom prst="chevron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 sz="1705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22" name="TextBox 23"/>
            <p:cNvSpPr txBox="1"/>
            <p:nvPr/>
          </p:nvSpPr>
          <p:spPr>
            <a:xfrm>
              <a:off x="4111952" y="5274006"/>
              <a:ext cx="963527" cy="975705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4400" kern="0">
                  <a:solidFill>
                    <a:srgbClr val="B02434"/>
                  </a:solidFill>
                  <a:cs typeface="+mn-ea"/>
                </a:defRPr>
              </a:lvl1pPr>
            </a:lstStyle>
            <a:p>
              <a:r>
                <a:rPr lang="en-US" altLang="zh-CN" dirty="0">
                  <a:sym typeface="+mn-lt"/>
                </a:rPr>
                <a:t>04</a:t>
              </a:r>
              <a:endParaRPr lang="en-US" altLang="zh-CN" dirty="0">
                <a:sym typeface="+mn-lt"/>
              </a:endParaRPr>
            </a:p>
          </p:txBody>
        </p:sp>
      </p:grpSp>
      <p:sp>
        <p:nvSpPr>
          <p:cNvPr id="23" name="TextBox 33"/>
          <p:cNvSpPr txBox="1"/>
          <p:nvPr/>
        </p:nvSpPr>
        <p:spPr>
          <a:xfrm>
            <a:off x="3284019" y="2310554"/>
            <a:ext cx="9845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B02434"/>
                </a:solidFill>
                <a:cs typeface="+mn-ea"/>
                <a:sym typeface="+mn-lt"/>
              </a:rPr>
              <a:t>新机遇</a:t>
            </a:r>
            <a:endParaRPr lang="zh-CN" altLang="en-US" sz="2000" dirty="0" smtClean="0">
              <a:solidFill>
                <a:srgbClr val="B02434"/>
              </a:solidFill>
              <a:cs typeface="+mn-ea"/>
              <a:sym typeface="+mn-lt"/>
            </a:endParaRPr>
          </a:p>
        </p:txBody>
      </p:sp>
      <p:sp>
        <p:nvSpPr>
          <p:cNvPr id="24" name="TextBox 34"/>
          <p:cNvSpPr txBox="1"/>
          <p:nvPr/>
        </p:nvSpPr>
        <p:spPr>
          <a:xfrm>
            <a:off x="3299248" y="4750236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B02434"/>
                </a:solidFill>
                <a:cs typeface="+mn-ea"/>
                <a:sym typeface="+mn-lt"/>
              </a:rPr>
              <a:t>新机遇</a:t>
            </a:r>
            <a:endParaRPr lang="zh-CN" altLang="en-US" sz="2000" dirty="0" smtClean="0">
              <a:solidFill>
                <a:srgbClr val="B02434"/>
              </a:solidFill>
              <a:cs typeface="+mn-ea"/>
              <a:sym typeface="+mn-lt"/>
            </a:endParaRPr>
          </a:p>
        </p:txBody>
      </p:sp>
      <p:sp>
        <p:nvSpPr>
          <p:cNvPr id="25" name="TextBox 35"/>
          <p:cNvSpPr txBox="1"/>
          <p:nvPr/>
        </p:nvSpPr>
        <p:spPr>
          <a:xfrm>
            <a:off x="8789838" y="4750236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B02434"/>
                </a:solidFill>
                <a:cs typeface="+mn-ea"/>
                <a:sym typeface="+mn-lt"/>
              </a:rPr>
              <a:t>新机遇</a:t>
            </a:r>
            <a:endParaRPr lang="zh-CN" altLang="en-US" sz="2000" dirty="0" smtClean="0">
              <a:solidFill>
                <a:srgbClr val="B02434"/>
              </a:solidFill>
              <a:cs typeface="+mn-ea"/>
              <a:sym typeface="+mn-lt"/>
            </a:endParaRPr>
          </a:p>
        </p:txBody>
      </p:sp>
      <p:sp>
        <p:nvSpPr>
          <p:cNvPr id="26" name="TextBox 36"/>
          <p:cNvSpPr txBox="1"/>
          <p:nvPr/>
        </p:nvSpPr>
        <p:spPr>
          <a:xfrm>
            <a:off x="8789836" y="2274723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B02434"/>
                </a:solidFill>
                <a:cs typeface="+mn-ea"/>
                <a:sym typeface="+mn-lt"/>
              </a:rPr>
              <a:t>新机遇</a:t>
            </a:r>
            <a:endParaRPr lang="zh-CN" altLang="en-US" sz="2000" dirty="0" smtClean="0">
              <a:solidFill>
                <a:srgbClr val="B02434"/>
              </a:solidFill>
              <a:cs typeface="+mn-ea"/>
              <a:sym typeface="+mn-lt"/>
            </a:endParaRPr>
          </a:p>
        </p:txBody>
      </p:sp>
      <p:grpSp>
        <p:nvGrpSpPr>
          <p:cNvPr id="27" name="Group 12"/>
          <p:cNvGrpSpPr/>
          <p:nvPr/>
        </p:nvGrpSpPr>
        <p:grpSpPr>
          <a:xfrm>
            <a:off x="603909" y="2001638"/>
            <a:ext cx="5099925" cy="1600401"/>
            <a:chOff x="603607" y="1746900"/>
            <a:chExt cx="5100205" cy="1600489"/>
          </a:xfrm>
        </p:grpSpPr>
        <p:grpSp>
          <p:nvGrpSpPr>
            <p:cNvPr id="28" name="Group 1"/>
            <p:cNvGrpSpPr/>
            <p:nvPr/>
          </p:nvGrpSpPr>
          <p:grpSpPr>
            <a:xfrm>
              <a:off x="603607" y="1746900"/>
              <a:ext cx="5100205" cy="1600489"/>
              <a:chOff x="603607" y="1746900"/>
              <a:chExt cx="5100205" cy="1600489"/>
            </a:xfrm>
          </p:grpSpPr>
          <p:sp>
            <p:nvSpPr>
              <p:cNvPr id="31" name="圆角矩形 6"/>
              <p:cNvSpPr/>
              <p:nvPr/>
            </p:nvSpPr>
            <p:spPr bwMode="auto">
              <a:xfrm>
                <a:off x="603607" y="1746900"/>
                <a:ext cx="5100205" cy="1600489"/>
              </a:xfrm>
              <a:custGeom>
                <a:avLst/>
                <a:gdLst>
                  <a:gd name="connsiteX0" fmla="*/ 1289248 w 5969768"/>
                  <a:gd name="connsiteY0" fmla="*/ 0 h 1872208"/>
                  <a:gd name="connsiteX1" fmla="*/ 5346173 w 5969768"/>
                  <a:gd name="connsiteY1" fmla="*/ 0 h 1872208"/>
                  <a:gd name="connsiteX2" fmla="*/ 5969768 w 5969768"/>
                  <a:gd name="connsiteY2" fmla="*/ 623595 h 1872208"/>
                  <a:gd name="connsiteX3" fmla="*/ 5969768 w 5969768"/>
                  <a:gd name="connsiteY3" fmla="*/ 1248613 h 1872208"/>
                  <a:gd name="connsiteX4" fmla="*/ 5346173 w 5969768"/>
                  <a:gd name="connsiteY4" fmla="*/ 1872208 h 1872208"/>
                  <a:gd name="connsiteX5" fmla="*/ 1368152 w 5969768"/>
                  <a:gd name="connsiteY5" fmla="*/ 1872208 h 1872208"/>
                  <a:gd name="connsiteX6" fmla="*/ 1289248 w 5969768"/>
                  <a:gd name="connsiteY6" fmla="*/ 1872208 h 1872208"/>
                  <a:gd name="connsiteX7" fmla="*/ 407735 w 5969768"/>
                  <a:gd name="connsiteY7" fmla="*/ 1872208 h 1872208"/>
                  <a:gd name="connsiteX8" fmla="*/ 0 w 5969768"/>
                  <a:gd name="connsiteY8" fmla="*/ 1464473 h 1872208"/>
                  <a:gd name="connsiteX9" fmla="*/ 0 w 5969768"/>
                  <a:gd name="connsiteY9" fmla="*/ 1055807 h 1872208"/>
                  <a:gd name="connsiteX10" fmla="*/ 407735 w 5969768"/>
                  <a:gd name="connsiteY10" fmla="*/ 648072 h 1872208"/>
                  <a:gd name="connsiteX11" fmla="*/ 1368152 w 5969768"/>
                  <a:gd name="connsiteY11" fmla="*/ 648072 h 1872208"/>
                  <a:gd name="connsiteX12" fmla="*/ 1368152 w 5969768"/>
                  <a:gd name="connsiteY12" fmla="*/ 850487 h 1872208"/>
                  <a:gd name="connsiteX13" fmla="*/ 488918 w 5969768"/>
                  <a:gd name="connsiteY13" fmla="*/ 850487 h 1872208"/>
                  <a:gd name="connsiteX14" fmla="*/ 216024 w 5969768"/>
                  <a:gd name="connsiteY14" fmla="*/ 1123381 h 1872208"/>
                  <a:gd name="connsiteX15" fmla="*/ 216024 w 5969768"/>
                  <a:gd name="connsiteY15" fmla="*/ 1396898 h 1872208"/>
                  <a:gd name="connsiteX16" fmla="*/ 488918 w 5969768"/>
                  <a:gd name="connsiteY16" fmla="*/ 1669792 h 1872208"/>
                  <a:gd name="connsiteX17" fmla="*/ 1368152 w 5969768"/>
                  <a:gd name="connsiteY17" fmla="*/ 1669792 h 1872208"/>
                  <a:gd name="connsiteX18" fmla="*/ 1368152 w 5969768"/>
                  <a:gd name="connsiteY18" fmla="*/ 1670095 h 1872208"/>
                  <a:gd name="connsiteX19" fmla="*/ 5264789 w 5969768"/>
                  <a:gd name="connsiteY19" fmla="*/ 1670095 h 1872208"/>
                  <a:gd name="connsiteX20" fmla="*/ 5753744 w 5969768"/>
                  <a:gd name="connsiteY20" fmla="*/ 1181140 h 1872208"/>
                  <a:gd name="connsiteX21" fmla="*/ 5753744 w 5969768"/>
                  <a:gd name="connsiteY21" fmla="*/ 691068 h 1872208"/>
                  <a:gd name="connsiteX22" fmla="*/ 5264789 w 5969768"/>
                  <a:gd name="connsiteY22" fmla="*/ 202113 h 1872208"/>
                  <a:gd name="connsiteX23" fmla="*/ 1289248 w 5969768"/>
                  <a:gd name="connsiteY23" fmla="*/ 202113 h 1872208"/>
                  <a:gd name="connsiteX24" fmla="*/ 1288082 w 5969768"/>
                  <a:gd name="connsiteY24" fmla="*/ 80739 h 1872208"/>
                  <a:gd name="connsiteX25" fmla="*/ 1289248 w 5969768"/>
                  <a:gd name="connsiteY25" fmla="*/ 0 h 1872208"/>
                  <a:gd name="connsiteX0-1" fmla="*/ 1289248 w 5969768"/>
                  <a:gd name="connsiteY0-2" fmla="*/ 0 h 1872208"/>
                  <a:gd name="connsiteX1-3" fmla="*/ 5346173 w 5969768"/>
                  <a:gd name="connsiteY1-4" fmla="*/ 0 h 1872208"/>
                  <a:gd name="connsiteX2-5" fmla="*/ 5969768 w 5969768"/>
                  <a:gd name="connsiteY2-6" fmla="*/ 623595 h 1872208"/>
                  <a:gd name="connsiteX3-7" fmla="*/ 5969768 w 5969768"/>
                  <a:gd name="connsiteY3-8" fmla="*/ 1248613 h 1872208"/>
                  <a:gd name="connsiteX4-9" fmla="*/ 5346173 w 5969768"/>
                  <a:gd name="connsiteY4-10" fmla="*/ 1872208 h 1872208"/>
                  <a:gd name="connsiteX5-11" fmla="*/ 1368152 w 5969768"/>
                  <a:gd name="connsiteY5-12" fmla="*/ 1872208 h 1872208"/>
                  <a:gd name="connsiteX6-13" fmla="*/ 1289248 w 5969768"/>
                  <a:gd name="connsiteY6-14" fmla="*/ 1872208 h 1872208"/>
                  <a:gd name="connsiteX7-15" fmla="*/ 407735 w 5969768"/>
                  <a:gd name="connsiteY7-16" fmla="*/ 1872208 h 1872208"/>
                  <a:gd name="connsiteX8-17" fmla="*/ 0 w 5969768"/>
                  <a:gd name="connsiteY8-18" fmla="*/ 1464473 h 1872208"/>
                  <a:gd name="connsiteX9-19" fmla="*/ 0 w 5969768"/>
                  <a:gd name="connsiteY9-20" fmla="*/ 1055807 h 1872208"/>
                  <a:gd name="connsiteX10-21" fmla="*/ 407735 w 5969768"/>
                  <a:gd name="connsiteY10-22" fmla="*/ 648072 h 1872208"/>
                  <a:gd name="connsiteX11-23" fmla="*/ 1368152 w 5969768"/>
                  <a:gd name="connsiteY11-24" fmla="*/ 648072 h 1872208"/>
                  <a:gd name="connsiteX12-25" fmla="*/ 1368152 w 5969768"/>
                  <a:gd name="connsiteY12-26" fmla="*/ 850487 h 1872208"/>
                  <a:gd name="connsiteX13-27" fmla="*/ 488918 w 5969768"/>
                  <a:gd name="connsiteY13-28" fmla="*/ 850487 h 1872208"/>
                  <a:gd name="connsiteX14-29" fmla="*/ 216024 w 5969768"/>
                  <a:gd name="connsiteY14-30" fmla="*/ 1123381 h 1872208"/>
                  <a:gd name="connsiteX15-31" fmla="*/ 216024 w 5969768"/>
                  <a:gd name="connsiteY15-32" fmla="*/ 1396898 h 1872208"/>
                  <a:gd name="connsiteX16-33" fmla="*/ 488918 w 5969768"/>
                  <a:gd name="connsiteY16-34" fmla="*/ 1669792 h 1872208"/>
                  <a:gd name="connsiteX17-35" fmla="*/ 1368152 w 5969768"/>
                  <a:gd name="connsiteY17-36" fmla="*/ 1669792 h 1872208"/>
                  <a:gd name="connsiteX18-37" fmla="*/ 1368152 w 5969768"/>
                  <a:gd name="connsiteY18-38" fmla="*/ 1670095 h 1872208"/>
                  <a:gd name="connsiteX19-39" fmla="*/ 5264789 w 5969768"/>
                  <a:gd name="connsiteY19-40" fmla="*/ 1670095 h 1872208"/>
                  <a:gd name="connsiteX20-41" fmla="*/ 5753744 w 5969768"/>
                  <a:gd name="connsiteY20-42" fmla="*/ 1181140 h 1872208"/>
                  <a:gd name="connsiteX21-43" fmla="*/ 5753744 w 5969768"/>
                  <a:gd name="connsiteY21-44" fmla="*/ 691068 h 1872208"/>
                  <a:gd name="connsiteX22-45" fmla="*/ 5264789 w 5969768"/>
                  <a:gd name="connsiteY22-46" fmla="*/ 202113 h 1872208"/>
                  <a:gd name="connsiteX23-47" fmla="*/ 1289248 w 5969768"/>
                  <a:gd name="connsiteY23-48" fmla="*/ 202113 h 1872208"/>
                  <a:gd name="connsiteX24-49" fmla="*/ 1421432 w 5969768"/>
                  <a:gd name="connsiteY24-50" fmla="*/ 109314 h 1872208"/>
                  <a:gd name="connsiteX25-51" fmla="*/ 1289248 w 5969768"/>
                  <a:gd name="connsiteY25-52" fmla="*/ 0 h 187220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  <a:cxn ang="0">
                    <a:pos x="connsiteX14-29" y="connsiteY14-30"/>
                  </a:cxn>
                  <a:cxn ang="0">
                    <a:pos x="connsiteX15-31" y="connsiteY15-32"/>
                  </a:cxn>
                  <a:cxn ang="0">
                    <a:pos x="connsiteX16-33" y="connsiteY16-34"/>
                  </a:cxn>
                  <a:cxn ang="0">
                    <a:pos x="connsiteX17-35" y="connsiteY17-36"/>
                  </a:cxn>
                  <a:cxn ang="0">
                    <a:pos x="connsiteX18-37" y="connsiteY18-38"/>
                  </a:cxn>
                  <a:cxn ang="0">
                    <a:pos x="connsiteX19-39" y="connsiteY19-40"/>
                  </a:cxn>
                  <a:cxn ang="0">
                    <a:pos x="connsiteX20-41" y="connsiteY20-42"/>
                  </a:cxn>
                  <a:cxn ang="0">
                    <a:pos x="connsiteX21-43" y="connsiteY21-44"/>
                  </a:cxn>
                  <a:cxn ang="0">
                    <a:pos x="connsiteX22-45" y="connsiteY22-46"/>
                  </a:cxn>
                  <a:cxn ang="0">
                    <a:pos x="connsiteX23-47" y="connsiteY23-48"/>
                  </a:cxn>
                  <a:cxn ang="0">
                    <a:pos x="connsiteX24-49" y="connsiteY24-50"/>
                  </a:cxn>
                  <a:cxn ang="0">
                    <a:pos x="connsiteX25-51" y="connsiteY25-52"/>
                  </a:cxn>
                </a:cxnLst>
                <a:rect l="l" t="t" r="r" b="b"/>
                <a:pathLst>
                  <a:path w="5969768" h="1872208">
                    <a:moveTo>
                      <a:pt x="1289248" y="0"/>
                    </a:moveTo>
                    <a:lnTo>
                      <a:pt x="5346173" y="0"/>
                    </a:lnTo>
                    <a:cubicBezTo>
                      <a:pt x="5690575" y="0"/>
                      <a:pt x="5969768" y="279193"/>
                      <a:pt x="5969768" y="623595"/>
                    </a:cubicBezTo>
                    <a:lnTo>
                      <a:pt x="5969768" y="1248613"/>
                    </a:lnTo>
                    <a:cubicBezTo>
                      <a:pt x="5969768" y="1593015"/>
                      <a:pt x="5690575" y="1872208"/>
                      <a:pt x="5346173" y="1872208"/>
                    </a:cubicBezTo>
                    <a:lnTo>
                      <a:pt x="1368152" y="1872208"/>
                    </a:lnTo>
                    <a:lnTo>
                      <a:pt x="1289248" y="1872208"/>
                    </a:lnTo>
                    <a:lnTo>
                      <a:pt x="407735" y="1872208"/>
                    </a:lnTo>
                    <a:cubicBezTo>
                      <a:pt x="182549" y="1872208"/>
                      <a:pt x="0" y="1689659"/>
                      <a:pt x="0" y="1464473"/>
                    </a:cubicBezTo>
                    <a:lnTo>
                      <a:pt x="0" y="1055807"/>
                    </a:lnTo>
                    <a:cubicBezTo>
                      <a:pt x="0" y="830621"/>
                      <a:pt x="182549" y="648072"/>
                      <a:pt x="407735" y="648072"/>
                    </a:cubicBezTo>
                    <a:lnTo>
                      <a:pt x="1368152" y="648072"/>
                    </a:lnTo>
                    <a:lnTo>
                      <a:pt x="1368152" y="850487"/>
                    </a:lnTo>
                    <a:lnTo>
                      <a:pt x="488918" y="850487"/>
                    </a:lnTo>
                    <a:cubicBezTo>
                      <a:pt x="338203" y="850487"/>
                      <a:pt x="216024" y="972666"/>
                      <a:pt x="216024" y="1123381"/>
                    </a:cubicBezTo>
                    <a:lnTo>
                      <a:pt x="216024" y="1396898"/>
                    </a:lnTo>
                    <a:cubicBezTo>
                      <a:pt x="216024" y="1547613"/>
                      <a:pt x="338203" y="1669792"/>
                      <a:pt x="488918" y="1669792"/>
                    </a:cubicBezTo>
                    <a:lnTo>
                      <a:pt x="1368152" y="1669792"/>
                    </a:lnTo>
                    <a:lnTo>
                      <a:pt x="1368152" y="1670095"/>
                    </a:lnTo>
                    <a:lnTo>
                      <a:pt x="5264789" y="1670095"/>
                    </a:lnTo>
                    <a:cubicBezTo>
                      <a:pt x="5534831" y="1670095"/>
                      <a:pt x="5753744" y="1451182"/>
                      <a:pt x="5753744" y="1181140"/>
                    </a:cubicBezTo>
                    <a:lnTo>
                      <a:pt x="5753744" y="691068"/>
                    </a:lnTo>
                    <a:cubicBezTo>
                      <a:pt x="5753744" y="421026"/>
                      <a:pt x="5534831" y="202113"/>
                      <a:pt x="5264789" y="202113"/>
                    </a:cubicBezTo>
                    <a:lnTo>
                      <a:pt x="1289248" y="202113"/>
                    </a:lnTo>
                    <a:cubicBezTo>
                      <a:pt x="1288859" y="161655"/>
                      <a:pt x="1421821" y="149772"/>
                      <a:pt x="1421432" y="109314"/>
                    </a:cubicBezTo>
                    <a:cubicBezTo>
                      <a:pt x="1421821" y="82401"/>
                      <a:pt x="1288859" y="26913"/>
                      <a:pt x="1289248" y="0"/>
                    </a:cubicBezTo>
                    <a:close/>
                  </a:path>
                </a:pathLst>
              </a:cu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1705" kern="0" dirty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TextBox 5"/>
              <p:cNvSpPr txBox="1"/>
              <p:nvPr/>
            </p:nvSpPr>
            <p:spPr bwMode="auto">
              <a:xfrm>
                <a:off x="856164" y="2293402"/>
                <a:ext cx="876012" cy="88683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lnSpc>
                    <a:spcPct val="130000"/>
                  </a:lnSpc>
                  <a:defRPr/>
                </a:pPr>
                <a:r>
                  <a:rPr lang="en-US" altLang="zh-CN" sz="4400" kern="0" dirty="0" smtClean="0">
                    <a:solidFill>
                      <a:srgbClr val="B02434"/>
                    </a:solidFill>
                    <a:cs typeface="+mn-ea"/>
                    <a:sym typeface="+mn-lt"/>
                  </a:rPr>
                  <a:t>01</a:t>
                </a:r>
                <a:endParaRPr lang="en-US" altLang="zh-CN" sz="4400" kern="0" dirty="0">
                  <a:solidFill>
                    <a:srgbClr val="B02434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9" name="燕尾形 20"/>
            <p:cNvSpPr/>
            <p:nvPr/>
          </p:nvSpPr>
          <p:spPr bwMode="auto">
            <a:xfrm>
              <a:off x="1623937" y="2236139"/>
              <a:ext cx="294409" cy="294409"/>
            </a:xfrm>
            <a:prstGeom prst="chevron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 sz="1705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30" name="燕尾形 21"/>
            <p:cNvSpPr/>
            <p:nvPr/>
          </p:nvSpPr>
          <p:spPr bwMode="auto">
            <a:xfrm>
              <a:off x="1847630" y="2236139"/>
              <a:ext cx="294409" cy="294409"/>
            </a:xfrm>
            <a:prstGeom prst="chevron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 sz="1705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49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49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49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649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149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649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149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649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149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649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149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649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5" grpId="0"/>
      <p:bldP spid="6" grpId="0"/>
      <p:bldP spid="7" grpId="0"/>
      <p:bldP spid="23" grpId="0"/>
      <p:bldP spid="24" grpId="0"/>
      <p:bldP spid="25" grpId="0"/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/>
          <p:nvPr/>
        </p:nvSpPr>
        <p:spPr bwMode="auto">
          <a:xfrm>
            <a:off x="9175376" y="1793293"/>
            <a:ext cx="597765" cy="599750"/>
          </a:xfrm>
          <a:custGeom>
            <a:avLst/>
            <a:gdLst>
              <a:gd name="T0" fmla="*/ 301 w 301"/>
              <a:gd name="T1" fmla="*/ 302 h 302"/>
              <a:gd name="T2" fmla="*/ 0 w 301"/>
              <a:gd name="T3" fmla="*/ 0 h 302"/>
              <a:gd name="T4" fmla="*/ 0 w 301"/>
              <a:gd name="T5" fmla="*/ 302 h 302"/>
              <a:gd name="T6" fmla="*/ 301 w 301"/>
              <a:gd name="T7" fmla="*/ 302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1" h="302">
                <a:moveTo>
                  <a:pt x="301" y="302"/>
                </a:moveTo>
                <a:lnTo>
                  <a:pt x="0" y="0"/>
                </a:lnTo>
                <a:lnTo>
                  <a:pt x="0" y="302"/>
                </a:lnTo>
                <a:lnTo>
                  <a:pt x="301" y="302"/>
                </a:lnTo>
                <a:close/>
              </a:path>
            </a:pathLst>
          </a:custGeom>
          <a:solidFill>
            <a:srgbClr val="1D3259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" name="Freeform 6"/>
          <p:cNvSpPr/>
          <p:nvPr/>
        </p:nvSpPr>
        <p:spPr bwMode="auto">
          <a:xfrm>
            <a:off x="11633954" y="5836641"/>
            <a:ext cx="462722" cy="921470"/>
          </a:xfrm>
          <a:custGeom>
            <a:avLst/>
            <a:gdLst>
              <a:gd name="T0" fmla="*/ 0 w 233"/>
              <a:gd name="T1" fmla="*/ 0 h 464"/>
              <a:gd name="T2" fmla="*/ 0 w 233"/>
              <a:gd name="T3" fmla="*/ 464 h 464"/>
              <a:gd name="T4" fmla="*/ 233 w 233"/>
              <a:gd name="T5" fmla="*/ 231 h 464"/>
              <a:gd name="T6" fmla="*/ 0 w 233"/>
              <a:gd name="T7" fmla="*/ 0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3" h="464">
                <a:moveTo>
                  <a:pt x="0" y="0"/>
                </a:moveTo>
                <a:lnTo>
                  <a:pt x="0" y="464"/>
                </a:lnTo>
                <a:lnTo>
                  <a:pt x="233" y="231"/>
                </a:lnTo>
                <a:lnTo>
                  <a:pt x="0" y="0"/>
                </a:lnTo>
                <a:close/>
              </a:path>
            </a:pathLst>
          </a:custGeom>
          <a:solidFill>
            <a:srgbClr val="1D3259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" name="Freeform 10"/>
          <p:cNvSpPr/>
          <p:nvPr/>
        </p:nvSpPr>
        <p:spPr bwMode="auto">
          <a:xfrm>
            <a:off x="7674015" y="0"/>
            <a:ext cx="4517985" cy="2259985"/>
          </a:xfrm>
          <a:custGeom>
            <a:avLst/>
            <a:gdLst>
              <a:gd name="T0" fmla="*/ 0 w 2275"/>
              <a:gd name="T1" fmla="*/ 0 h 1138"/>
              <a:gd name="T2" fmla="*/ 2275 w 2275"/>
              <a:gd name="T3" fmla="*/ 0 h 1138"/>
              <a:gd name="T4" fmla="*/ 1137 w 2275"/>
              <a:gd name="T5" fmla="*/ 1138 h 1138"/>
              <a:gd name="T6" fmla="*/ 0 w 2275"/>
              <a:gd name="T7" fmla="*/ 0 h 1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5" h="1138">
                <a:moveTo>
                  <a:pt x="0" y="0"/>
                </a:moveTo>
                <a:lnTo>
                  <a:pt x="2275" y="0"/>
                </a:lnTo>
                <a:lnTo>
                  <a:pt x="1137" y="1138"/>
                </a:lnTo>
                <a:lnTo>
                  <a:pt x="0" y="0"/>
                </a:lnTo>
                <a:close/>
              </a:path>
            </a:pathLst>
          </a:custGeom>
          <a:solidFill>
            <a:srgbClr val="1D3259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Freeform 11"/>
          <p:cNvSpPr/>
          <p:nvPr/>
        </p:nvSpPr>
        <p:spPr bwMode="auto">
          <a:xfrm>
            <a:off x="9308432" y="335622"/>
            <a:ext cx="2883566" cy="5771105"/>
          </a:xfrm>
          <a:custGeom>
            <a:avLst/>
            <a:gdLst>
              <a:gd name="T0" fmla="*/ 1452 w 1452"/>
              <a:gd name="T1" fmla="*/ 0 h 2906"/>
              <a:gd name="T2" fmla="*/ 1452 w 1452"/>
              <a:gd name="T3" fmla="*/ 2906 h 2906"/>
              <a:gd name="T4" fmla="*/ 0 w 1452"/>
              <a:gd name="T5" fmla="*/ 1453 h 2906"/>
              <a:gd name="T6" fmla="*/ 1452 w 1452"/>
              <a:gd name="T7" fmla="*/ 0 h 2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52" h="2906">
                <a:moveTo>
                  <a:pt x="1452" y="0"/>
                </a:moveTo>
                <a:lnTo>
                  <a:pt x="1452" y="2906"/>
                </a:lnTo>
                <a:lnTo>
                  <a:pt x="0" y="1453"/>
                </a:lnTo>
                <a:lnTo>
                  <a:pt x="1452" y="0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8" name="Freeform 5"/>
          <p:cNvSpPr/>
          <p:nvPr/>
        </p:nvSpPr>
        <p:spPr bwMode="auto">
          <a:xfrm flipH="1" flipV="1">
            <a:off x="1598095" y="5276961"/>
            <a:ext cx="394932" cy="396244"/>
          </a:xfrm>
          <a:custGeom>
            <a:avLst/>
            <a:gdLst>
              <a:gd name="T0" fmla="*/ 301 w 301"/>
              <a:gd name="T1" fmla="*/ 302 h 302"/>
              <a:gd name="T2" fmla="*/ 0 w 301"/>
              <a:gd name="T3" fmla="*/ 0 h 302"/>
              <a:gd name="T4" fmla="*/ 0 w 301"/>
              <a:gd name="T5" fmla="*/ 302 h 302"/>
              <a:gd name="T6" fmla="*/ 301 w 301"/>
              <a:gd name="T7" fmla="*/ 302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1" h="302">
                <a:moveTo>
                  <a:pt x="301" y="302"/>
                </a:moveTo>
                <a:lnTo>
                  <a:pt x="0" y="0"/>
                </a:lnTo>
                <a:lnTo>
                  <a:pt x="0" y="302"/>
                </a:lnTo>
                <a:lnTo>
                  <a:pt x="301" y="302"/>
                </a:lnTo>
                <a:close/>
              </a:path>
            </a:pathLst>
          </a:custGeom>
          <a:solidFill>
            <a:srgbClr val="1D3259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9" name="Freeform 6"/>
          <p:cNvSpPr/>
          <p:nvPr/>
        </p:nvSpPr>
        <p:spPr bwMode="auto">
          <a:xfrm flipH="1" flipV="1">
            <a:off x="62979" y="2393043"/>
            <a:ext cx="305712" cy="608798"/>
          </a:xfrm>
          <a:custGeom>
            <a:avLst/>
            <a:gdLst>
              <a:gd name="T0" fmla="*/ 0 w 233"/>
              <a:gd name="T1" fmla="*/ 0 h 464"/>
              <a:gd name="T2" fmla="*/ 0 w 233"/>
              <a:gd name="T3" fmla="*/ 464 h 464"/>
              <a:gd name="T4" fmla="*/ 233 w 233"/>
              <a:gd name="T5" fmla="*/ 231 h 464"/>
              <a:gd name="T6" fmla="*/ 0 w 233"/>
              <a:gd name="T7" fmla="*/ 0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3" h="464">
                <a:moveTo>
                  <a:pt x="0" y="0"/>
                </a:moveTo>
                <a:lnTo>
                  <a:pt x="0" y="464"/>
                </a:lnTo>
                <a:lnTo>
                  <a:pt x="233" y="231"/>
                </a:lnTo>
                <a:lnTo>
                  <a:pt x="0" y="0"/>
                </a:lnTo>
                <a:close/>
              </a:path>
            </a:pathLst>
          </a:custGeom>
          <a:solidFill>
            <a:srgbClr val="1D3259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0" name="Freeform 10"/>
          <p:cNvSpPr/>
          <p:nvPr/>
        </p:nvSpPr>
        <p:spPr bwMode="auto">
          <a:xfrm flipH="1" flipV="1">
            <a:off x="0" y="5364870"/>
            <a:ext cx="2984948" cy="1493130"/>
          </a:xfrm>
          <a:custGeom>
            <a:avLst/>
            <a:gdLst>
              <a:gd name="T0" fmla="*/ 0 w 2275"/>
              <a:gd name="T1" fmla="*/ 0 h 1138"/>
              <a:gd name="T2" fmla="*/ 2275 w 2275"/>
              <a:gd name="T3" fmla="*/ 0 h 1138"/>
              <a:gd name="T4" fmla="*/ 1137 w 2275"/>
              <a:gd name="T5" fmla="*/ 1138 h 1138"/>
              <a:gd name="T6" fmla="*/ 0 w 2275"/>
              <a:gd name="T7" fmla="*/ 0 h 1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5" h="1138">
                <a:moveTo>
                  <a:pt x="0" y="0"/>
                </a:moveTo>
                <a:lnTo>
                  <a:pt x="2275" y="0"/>
                </a:lnTo>
                <a:lnTo>
                  <a:pt x="1137" y="1138"/>
                </a:lnTo>
                <a:lnTo>
                  <a:pt x="0" y="0"/>
                </a:lnTo>
                <a:close/>
              </a:path>
            </a:pathLst>
          </a:custGeom>
          <a:solidFill>
            <a:srgbClr val="1D3259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1" name="Freeform 11"/>
          <p:cNvSpPr/>
          <p:nvPr/>
        </p:nvSpPr>
        <p:spPr bwMode="auto">
          <a:xfrm flipH="1" flipV="1">
            <a:off x="1" y="2823400"/>
            <a:ext cx="1905118" cy="3812860"/>
          </a:xfrm>
          <a:custGeom>
            <a:avLst/>
            <a:gdLst>
              <a:gd name="T0" fmla="*/ 1452 w 1452"/>
              <a:gd name="T1" fmla="*/ 0 h 2906"/>
              <a:gd name="T2" fmla="*/ 1452 w 1452"/>
              <a:gd name="T3" fmla="*/ 2906 h 2906"/>
              <a:gd name="T4" fmla="*/ 0 w 1452"/>
              <a:gd name="T5" fmla="*/ 1453 h 2906"/>
              <a:gd name="T6" fmla="*/ 1452 w 1452"/>
              <a:gd name="T7" fmla="*/ 0 h 2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52" h="2906">
                <a:moveTo>
                  <a:pt x="1452" y="0"/>
                </a:moveTo>
                <a:lnTo>
                  <a:pt x="1452" y="2906"/>
                </a:lnTo>
                <a:lnTo>
                  <a:pt x="0" y="1453"/>
                </a:lnTo>
                <a:lnTo>
                  <a:pt x="1452" y="0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2" name="等腰三角形 11"/>
          <p:cNvSpPr/>
          <p:nvPr/>
        </p:nvSpPr>
        <p:spPr>
          <a:xfrm rot="16200000" flipV="1">
            <a:off x="2488604" y="2708175"/>
            <a:ext cx="1015660" cy="653564"/>
          </a:xfrm>
          <a:prstGeom prst="triangle">
            <a:avLst/>
          </a:prstGeom>
          <a:solidFill>
            <a:srgbClr val="1D3259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200" dirty="0">
              <a:solidFill>
                <a:srgbClr val="E2BA26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429743" y="2527124"/>
            <a:ext cx="3183179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6000" dirty="0" smtClean="0">
                <a:solidFill>
                  <a:srgbClr val="1D3259"/>
                </a:solidFill>
                <a:cs typeface="+mn-ea"/>
                <a:sym typeface="+mn-lt"/>
              </a:rPr>
              <a:t>PART 03</a:t>
            </a:r>
            <a:endParaRPr lang="zh-CN" altLang="en-US" sz="6000" dirty="0">
              <a:solidFill>
                <a:srgbClr val="1D3259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429743" y="3542787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000" dirty="0" smtClean="0">
                <a:solidFill>
                  <a:srgbClr val="B02434"/>
                </a:solidFill>
                <a:cs typeface="+mn-ea"/>
                <a:sym typeface="+mn-lt"/>
              </a:rPr>
              <a:t>推广策划</a:t>
            </a:r>
            <a:endParaRPr lang="zh-CN" altLang="en-US" sz="4000" dirty="0" smtClean="0">
              <a:solidFill>
                <a:srgbClr val="B02434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448793" y="4288182"/>
            <a:ext cx="6258034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dirty="0" smtClean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"/>
          <p:cNvSpPr txBox="1">
            <a:spLocks noChangeArrowheads="1"/>
          </p:cNvSpPr>
          <p:nvPr/>
        </p:nvSpPr>
        <p:spPr bwMode="auto">
          <a:xfrm>
            <a:off x="3340233" y="392773"/>
            <a:ext cx="5511536" cy="558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15" tIns="32507" rIns="65015" bIns="32507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spc="300" dirty="0">
                <a:solidFill>
                  <a:srgbClr val="B02434"/>
                </a:solidFill>
                <a:latin typeface="+mn-lt"/>
                <a:ea typeface="+mn-ea"/>
                <a:cs typeface="+mn-ea"/>
                <a:sym typeface="+mn-lt"/>
              </a:rPr>
              <a:t>推广策划</a:t>
            </a:r>
            <a:endParaRPr lang="zh-CN" altLang="en-US" sz="3200" spc="300" dirty="0">
              <a:solidFill>
                <a:srgbClr val="B0243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等腰三角形 2"/>
          <p:cNvSpPr/>
          <p:nvPr/>
        </p:nvSpPr>
        <p:spPr bwMode="auto">
          <a:xfrm flipV="1">
            <a:off x="5776536" y="188"/>
            <a:ext cx="638929" cy="355999"/>
          </a:xfrm>
          <a:prstGeom prst="triangle">
            <a:avLst>
              <a:gd name="adj" fmla="val 49494"/>
            </a:avLst>
          </a:pr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705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984604" y="2305303"/>
            <a:ext cx="1554186" cy="2164123"/>
            <a:chOff x="1542418" y="2259003"/>
            <a:chExt cx="1554186" cy="2164123"/>
          </a:xfrm>
        </p:grpSpPr>
        <p:grpSp>
          <p:nvGrpSpPr>
            <p:cNvPr id="40" name="Group 47"/>
            <p:cNvGrpSpPr/>
            <p:nvPr/>
          </p:nvGrpSpPr>
          <p:grpSpPr>
            <a:xfrm>
              <a:off x="1542418" y="2259005"/>
              <a:ext cx="1554186" cy="2164121"/>
              <a:chOff x="663207" y="1246790"/>
              <a:chExt cx="1324962" cy="1844938"/>
            </a:xfrm>
            <a:solidFill>
              <a:srgbClr val="FFC000">
                <a:alpha val="76000"/>
              </a:srgbClr>
            </a:solidFill>
          </p:grpSpPr>
          <p:sp>
            <p:nvSpPr>
              <p:cNvPr id="44" name="Rounded Rectangle 2"/>
              <p:cNvSpPr/>
              <p:nvPr/>
            </p:nvSpPr>
            <p:spPr>
              <a:xfrm>
                <a:off x="663207" y="1246790"/>
                <a:ext cx="1324962" cy="1612996"/>
              </a:xfrm>
              <a:prstGeom prst="roundRect">
                <a:avLst>
                  <a:gd name="adj" fmla="val 7114"/>
                </a:avLst>
              </a:pr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05" dirty="0">
                  <a:cs typeface="+mn-ea"/>
                  <a:sym typeface="+mn-lt"/>
                </a:endParaRPr>
              </a:p>
            </p:txBody>
          </p:sp>
          <p:sp>
            <p:nvSpPr>
              <p:cNvPr id="45" name="Isosceles Triangle 3"/>
              <p:cNvSpPr/>
              <p:nvPr/>
            </p:nvSpPr>
            <p:spPr>
              <a:xfrm rot="10800000">
                <a:off x="1122392" y="2859785"/>
                <a:ext cx="406592" cy="231943"/>
              </a:xfrm>
              <a:prstGeom prst="triangle">
                <a:avLst/>
              </a:pr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05" dirty="0">
                  <a:cs typeface="+mn-ea"/>
                  <a:sym typeface="+mn-lt"/>
                </a:endParaRPr>
              </a:p>
            </p:txBody>
          </p:sp>
          <p:sp>
            <p:nvSpPr>
              <p:cNvPr id="46" name="Text Placeholder 3"/>
              <p:cNvSpPr txBox="1"/>
              <p:nvPr/>
            </p:nvSpPr>
            <p:spPr>
              <a:xfrm>
                <a:off x="910250" y="2561799"/>
                <a:ext cx="830881" cy="209797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914400">
                  <a:spcBef>
                    <a:spcPct val="20000"/>
                  </a:spcBef>
                  <a:defRPr/>
                </a:pPr>
                <a:r>
                  <a:rPr lang="zh-CN" altLang="en-US" sz="1600" spc="300" dirty="0">
                    <a:solidFill>
                      <a:schemeClr val="bg1"/>
                    </a:solidFill>
                    <a:cs typeface="+mn-ea"/>
                    <a:sym typeface="+mn-lt"/>
                  </a:rPr>
                  <a:t>本地推广</a:t>
                </a:r>
                <a:endParaRPr lang="zh-CN" altLang="en-US" sz="1600" spc="3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1" name="Group 5"/>
            <p:cNvGrpSpPr/>
            <p:nvPr/>
          </p:nvGrpSpPr>
          <p:grpSpPr>
            <a:xfrm>
              <a:off x="1542418" y="2259003"/>
              <a:ext cx="1554186" cy="1506154"/>
              <a:chOff x="1542167" y="2258938"/>
              <a:chExt cx="1554272" cy="1506237"/>
            </a:xfrm>
          </p:grpSpPr>
          <p:sp>
            <p:nvSpPr>
              <p:cNvPr id="42" name="Round Same Side Corner Rectangle 6"/>
              <p:cNvSpPr/>
              <p:nvPr/>
            </p:nvSpPr>
            <p:spPr>
              <a:xfrm>
                <a:off x="1542167" y="2258938"/>
                <a:ext cx="1554272" cy="1506237"/>
              </a:xfrm>
              <a:prstGeom prst="round2SameRect">
                <a:avLst>
                  <a:gd name="adj1" fmla="val 8730"/>
                  <a:gd name="adj2" fmla="val 0"/>
                </a:avLst>
              </a:pr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05" dirty="0">
                  <a:solidFill>
                    <a:schemeClr val="accent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Shape 719"/>
              <p:cNvSpPr/>
              <p:nvPr/>
            </p:nvSpPr>
            <p:spPr>
              <a:xfrm>
                <a:off x="1926940" y="2723391"/>
                <a:ext cx="634861" cy="5459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32" h="21446" extrusionOk="0">
                    <a:moveTo>
                      <a:pt x="9262" y="7207"/>
                    </a:moveTo>
                    <a:lnTo>
                      <a:pt x="14475" y="11108"/>
                    </a:lnTo>
                    <a:cubicBezTo>
                      <a:pt x="14915" y="11436"/>
                      <a:pt x="15500" y="11301"/>
                      <a:pt x="15796" y="10800"/>
                    </a:cubicBezTo>
                    <a:lnTo>
                      <a:pt x="21160" y="1771"/>
                    </a:lnTo>
                    <a:cubicBezTo>
                      <a:pt x="21464" y="1257"/>
                      <a:pt x="21354" y="555"/>
                      <a:pt x="20913" y="200"/>
                    </a:cubicBezTo>
                    <a:cubicBezTo>
                      <a:pt x="20472" y="-154"/>
                      <a:pt x="19869" y="-26"/>
                      <a:pt x="19564" y="487"/>
                    </a:cubicBezTo>
                    <a:lnTo>
                      <a:pt x="14734" y="8618"/>
                    </a:lnTo>
                    <a:lnTo>
                      <a:pt x="9490" y="4694"/>
                    </a:lnTo>
                    <a:cubicBezTo>
                      <a:pt x="9273" y="4532"/>
                      <a:pt x="9010" y="4478"/>
                      <a:pt x="8757" y="4541"/>
                    </a:cubicBezTo>
                    <a:cubicBezTo>
                      <a:pt x="8505" y="4607"/>
                      <a:pt x="8285" y="4785"/>
                      <a:pt x="8147" y="5039"/>
                    </a:cubicBezTo>
                    <a:lnTo>
                      <a:pt x="152" y="19712"/>
                    </a:lnTo>
                    <a:cubicBezTo>
                      <a:pt x="-136" y="20237"/>
                      <a:pt x="-2" y="20936"/>
                      <a:pt x="450" y="21269"/>
                    </a:cubicBezTo>
                    <a:cubicBezTo>
                      <a:pt x="611" y="21389"/>
                      <a:pt x="791" y="21446"/>
                      <a:pt x="969" y="21446"/>
                    </a:cubicBezTo>
                    <a:cubicBezTo>
                      <a:pt x="1290" y="21446"/>
                      <a:pt x="1604" y="21260"/>
                      <a:pt x="1788" y="20921"/>
                    </a:cubicBezTo>
                    <a:cubicBezTo>
                      <a:pt x="1788" y="20921"/>
                      <a:pt x="9262" y="7207"/>
                      <a:pt x="9262" y="7207"/>
                    </a:cubicBezTo>
                    <a:close/>
                    <a:moveTo>
                      <a:pt x="19712" y="12707"/>
                    </a:moveTo>
                    <a:lnTo>
                      <a:pt x="14952" y="17715"/>
                    </a:lnTo>
                    <a:lnTo>
                      <a:pt x="9355" y="12653"/>
                    </a:lnTo>
                    <a:cubicBezTo>
                      <a:pt x="9249" y="12556"/>
                      <a:pt x="9125" y="12487"/>
                      <a:pt x="8994" y="12450"/>
                    </a:cubicBezTo>
                    <a:lnTo>
                      <a:pt x="8249" y="12234"/>
                    </a:lnTo>
                    <a:lnTo>
                      <a:pt x="7154" y="14242"/>
                    </a:lnTo>
                    <a:lnTo>
                      <a:pt x="8327" y="14582"/>
                    </a:lnTo>
                    <a:lnTo>
                      <a:pt x="14404" y="20078"/>
                    </a:lnTo>
                    <a:cubicBezTo>
                      <a:pt x="14580" y="20237"/>
                      <a:pt x="14789" y="20317"/>
                      <a:pt x="14999" y="20317"/>
                    </a:cubicBezTo>
                    <a:cubicBezTo>
                      <a:pt x="15232" y="20317"/>
                      <a:pt x="15466" y="20218"/>
                      <a:pt x="15650" y="20026"/>
                    </a:cubicBezTo>
                    <a:lnTo>
                      <a:pt x="21012" y="14382"/>
                    </a:lnTo>
                    <a:cubicBezTo>
                      <a:pt x="21410" y="13963"/>
                      <a:pt x="21441" y="13250"/>
                      <a:pt x="21081" y="12788"/>
                    </a:cubicBezTo>
                    <a:cubicBezTo>
                      <a:pt x="20722" y="12325"/>
                      <a:pt x="20109" y="12289"/>
                      <a:pt x="19712" y="12707"/>
                    </a:cubicBezTo>
                    <a:close/>
                    <a:moveTo>
                      <a:pt x="735" y="12382"/>
                    </a:moveTo>
                    <a:lnTo>
                      <a:pt x="2190" y="12804"/>
                    </a:lnTo>
                    <a:lnTo>
                      <a:pt x="3284" y="10795"/>
                    </a:lnTo>
                    <a:lnTo>
                      <a:pt x="1204" y="10192"/>
                    </a:lnTo>
                    <a:cubicBezTo>
                      <a:pt x="683" y="10040"/>
                      <a:pt x="158" y="10410"/>
                      <a:pt x="28" y="11015"/>
                    </a:cubicBezTo>
                    <a:cubicBezTo>
                      <a:pt x="-100" y="11620"/>
                      <a:pt x="216" y="12231"/>
                      <a:pt x="735" y="12382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098" tIns="38098" rIns="38098" bIns="38098" numCol="1" anchor="ctr">
                <a:noAutofit/>
              </a:bodyPr>
              <a:lstStyle/>
              <a:p>
                <a:pPr lvl="0" algn="l"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310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5" name="组合 84"/>
          <p:cNvGrpSpPr/>
          <p:nvPr/>
        </p:nvGrpSpPr>
        <p:grpSpPr>
          <a:xfrm>
            <a:off x="3145968" y="2305303"/>
            <a:ext cx="1554186" cy="2164123"/>
            <a:chOff x="3434469" y="2259003"/>
            <a:chExt cx="1554186" cy="2164123"/>
          </a:xfrm>
        </p:grpSpPr>
        <p:grpSp>
          <p:nvGrpSpPr>
            <p:cNvPr id="48" name="Group 48"/>
            <p:cNvGrpSpPr/>
            <p:nvPr/>
          </p:nvGrpSpPr>
          <p:grpSpPr>
            <a:xfrm>
              <a:off x="3434469" y="2259004"/>
              <a:ext cx="1554186" cy="2164122"/>
              <a:chOff x="663207" y="1246789"/>
              <a:chExt cx="1324962" cy="1844939"/>
            </a:xfrm>
            <a:solidFill>
              <a:srgbClr val="B2D235">
                <a:alpha val="76000"/>
              </a:srgbClr>
            </a:solidFill>
          </p:grpSpPr>
          <p:sp>
            <p:nvSpPr>
              <p:cNvPr id="52" name="Rounded Rectangle 9"/>
              <p:cNvSpPr/>
              <p:nvPr/>
            </p:nvSpPr>
            <p:spPr>
              <a:xfrm>
                <a:off x="663207" y="1246789"/>
                <a:ext cx="1324962" cy="1612996"/>
              </a:xfrm>
              <a:prstGeom prst="roundRect">
                <a:avLst>
                  <a:gd name="adj" fmla="val 7114"/>
                </a:avLst>
              </a:pr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05" dirty="0">
                  <a:cs typeface="+mn-ea"/>
                  <a:sym typeface="+mn-lt"/>
                </a:endParaRPr>
              </a:p>
            </p:txBody>
          </p:sp>
          <p:sp>
            <p:nvSpPr>
              <p:cNvPr id="53" name="Isosceles Triangle 10"/>
              <p:cNvSpPr/>
              <p:nvPr/>
            </p:nvSpPr>
            <p:spPr>
              <a:xfrm rot="10800000">
                <a:off x="1122392" y="2859785"/>
                <a:ext cx="406592" cy="231943"/>
              </a:xfrm>
              <a:prstGeom prst="triangle">
                <a:avLst/>
              </a:pr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05" dirty="0">
                  <a:cs typeface="+mn-ea"/>
                  <a:sym typeface="+mn-lt"/>
                </a:endParaRPr>
              </a:p>
            </p:txBody>
          </p:sp>
          <p:sp>
            <p:nvSpPr>
              <p:cNvPr id="54" name="Text Placeholder 3"/>
              <p:cNvSpPr txBox="1"/>
              <p:nvPr/>
            </p:nvSpPr>
            <p:spPr>
              <a:xfrm>
                <a:off x="910244" y="2561800"/>
                <a:ext cx="830880" cy="209797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914400">
                  <a:spcBef>
                    <a:spcPct val="20000"/>
                  </a:spcBef>
                  <a:defRPr/>
                </a:pPr>
                <a:r>
                  <a:rPr lang="zh-CN" altLang="en-US" sz="1600" spc="300" dirty="0">
                    <a:solidFill>
                      <a:schemeClr val="bg1"/>
                    </a:solidFill>
                    <a:cs typeface="+mn-ea"/>
                    <a:sym typeface="+mn-lt"/>
                  </a:rPr>
                  <a:t>本地推广</a:t>
                </a:r>
                <a:endParaRPr lang="zh-CN" altLang="en-US" sz="1600" spc="3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9" name="Group 7"/>
            <p:cNvGrpSpPr/>
            <p:nvPr/>
          </p:nvGrpSpPr>
          <p:grpSpPr>
            <a:xfrm>
              <a:off x="3434469" y="2259003"/>
              <a:ext cx="1554186" cy="1494259"/>
              <a:chOff x="3434322" y="2258938"/>
              <a:chExt cx="1554272" cy="1494341"/>
            </a:xfrm>
          </p:grpSpPr>
          <p:sp>
            <p:nvSpPr>
              <p:cNvPr id="50" name="Round Same Side Corner Rectangle 12"/>
              <p:cNvSpPr/>
              <p:nvPr/>
            </p:nvSpPr>
            <p:spPr>
              <a:xfrm>
                <a:off x="3434322" y="2258938"/>
                <a:ext cx="1554272" cy="1494341"/>
              </a:xfrm>
              <a:prstGeom prst="round2SameRect">
                <a:avLst>
                  <a:gd name="adj1" fmla="val 8730"/>
                  <a:gd name="adj2" fmla="val 0"/>
                </a:avLst>
              </a:pr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05" dirty="0">
                  <a:solidFill>
                    <a:schemeClr val="accent2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Shape 2102"/>
              <p:cNvSpPr/>
              <p:nvPr/>
            </p:nvSpPr>
            <p:spPr>
              <a:xfrm>
                <a:off x="3880227" y="2753830"/>
                <a:ext cx="661621" cy="5292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143" y="10800"/>
                    </a:moveTo>
                    <a:cubicBezTo>
                      <a:pt x="17065" y="10800"/>
                      <a:pt x="16800" y="11898"/>
                      <a:pt x="16709" y="12419"/>
                    </a:cubicBezTo>
                    <a:cubicBezTo>
                      <a:pt x="16115" y="15817"/>
                      <a:pt x="13696" y="18359"/>
                      <a:pt x="10800" y="18359"/>
                    </a:cubicBezTo>
                    <a:cubicBezTo>
                      <a:pt x="9130" y="18359"/>
                      <a:pt x="7618" y="17514"/>
                      <a:pt x="6524" y="16146"/>
                    </a:cubicBezTo>
                    <a:cubicBezTo>
                      <a:pt x="6018" y="15513"/>
                      <a:pt x="5198" y="15513"/>
                      <a:pt x="4691" y="16146"/>
                    </a:cubicBezTo>
                    <a:cubicBezTo>
                      <a:pt x="4185" y="16779"/>
                      <a:pt x="4185" y="17804"/>
                      <a:pt x="4691" y="18437"/>
                    </a:cubicBezTo>
                    <a:cubicBezTo>
                      <a:pt x="6255" y="20391"/>
                      <a:pt x="8415" y="21600"/>
                      <a:pt x="10800" y="21600"/>
                    </a:cubicBezTo>
                    <a:cubicBezTo>
                      <a:pt x="14669" y="21600"/>
                      <a:pt x="17943" y="18421"/>
                      <a:pt x="19043" y="14039"/>
                    </a:cubicBezTo>
                    <a:lnTo>
                      <a:pt x="21600" y="14039"/>
                    </a:lnTo>
                    <a:lnTo>
                      <a:pt x="21600" y="10800"/>
                    </a:lnTo>
                    <a:cubicBezTo>
                      <a:pt x="21600" y="10800"/>
                      <a:pt x="18143" y="10800"/>
                      <a:pt x="18143" y="10800"/>
                    </a:cubicBezTo>
                    <a:close/>
                    <a:moveTo>
                      <a:pt x="4891" y="9180"/>
                    </a:moveTo>
                    <a:cubicBezTo>
                      <a:pt x="5484" y="5783"/>
                      <a:pt x="7904" y="3240"/>
                      <a:pt x="10800" y="3240"/>
                    </a:cubicBezTo>
                    <a:cubicBezTo>
                      <a:pt x="12470" y="3240"/>
                      <a:pt x="13982" y="4086"/>
                      <a:pt x="15076" y="5454"/>
                    </a:cubicBezTo>
                    <a:cubicBezTo>
                      <a:pt x="15582" y="6086"/>
                      <a:pt x="16404" y="6086"/>
                      <a:pt x="16909" y="5454"/>
                    </a:cubicBezTo>
                    <a:cubicBezTo>
                      <a:pt x="17415" y="4821"/>
                      <a:pt x="17415" y="3796"/>
                      <a:pt x="16909" y="3163"/>
                    </a:cubicBezTo>
                    <a:cubicBezTo>
                      <a:pt x="15346" y="1209"/>
                      <a:pt x="13186" y="0"/>
                      <a:pt x="10800" y="0"/>
                    </a:cubicBezTo>
                    <a:cubicBezTo>
                      <a:pt x="6931" y="0"/>
                      <a:pt x="3658" y="3178"/>
                      <a:pt x="2557" y="7560"/>
                    </a:cubicBezTo>
                    <a:lnTo>
                      <a:pt x="0" y="7560"/>
                    </a:lnTo>
                    <a:lnTo>
                      <a:pt x="0" y="10800"/>
                    </a:lnTo>
                    <a:lnTo>
                      <a:pt x="3457" y="10800"/>
                    </a:lnTo>
                    <a:cubicBezTo>
                      <a:pt x="4535" y="10800"/>
                      <a:pt x="4800" y="9702"/>
                      <a:pt x="4891" y="9180"/>
                    </a:cubicBezTo>
                    <a:close/>
                    <a:moveTo>
                      <a:pt x="7343" y="10800"/>
                    </a:moveTo>
                    <a:cubicBezTo>
                      <a:pt x="7343" y="13185"/>
                      <a:pt x="8891" y="15120"/>
                      <a:pt x="10800" y="15120"/>
                    </a:cubicBezTo>
                    <a:cubicBezTo>
                      <a:pt x="12709" y="15120"/>
                      <a:pt x="14255" y="13185"/>
                      <a:pt x="14255" y="10800"/>
                    </a:cubicBezTo>
                    <a:cubicBezTo>
                      <a:pt x="14255" y="8415"/>
                      <a:pt x="12709" y="6480"/>
                      <a:pt x="10800" y="6480"/>
                    </a:cubicBezTo>
                    <a:cubicBezTo>
                      <a:pt x="8891" y="6480"/>
                      <a:pt x="7343" y="8415"/>
                      <a:pt x="7343" y="1080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098" tIns="38098" rIns="38098" bIns="38098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4" name="组合 83"/>
          <p:cNvGrpSpPr/>
          <p:nvPr/>
        </p:nvGrpSpPr>
        <p:grpSpPr>
          <a:xfrm>
            <a:off x="5307332" y="2305303"/>
            <a:ext cx="1554186" cy="2164123"/>
            <a:chOff x="5326521" y="2259003"/>
            <a:chExt cx="1554186" cy="2164123"/>
          </a:xfrm>
        </p:grpSpPr>
        <p:grpSp>
          <p:nvGrpSpPr>
            <p:cNvPr id="56" name="Group 54"/>
            <p:cNvGrpSpPr/>
            <p:nvPr/>
          </p:nvGrpSpPr>
          <p:grpSpPr>
            <a:xfrm>
              <a:off x="5326521" y="2259004"/>
              <a:ext cx="1554186" cy="2164122"/>
              <a:chOff x="663207" y="1246790"/>
              <a:chExt cx="1324962" cy="1844938"/>
            </a:xfrm>
            <a:solidFill>
              <a:srgbClr val="F23B48">
                <a:alpha val="76000"/>
              </a:srgbClr>
            </a:solidFill>
          </p:grpSpPr>
          <p:sp>
            <p:nvSpPr>
              <p:cNvPr id="63" name="Rounded Rectangle 15"/>
              <p:cNvSpPr/>
              <p:nvPr/>
            </p:nvSpPr>
            <p:spPr>
              <a:xfrm>
                <a:off x="663207" y="1246790"/>
                <a:ext cx="1324962" cy="1612996"/>
              </a:xfrm>
              <a:prstGeom prst="roundRect">
                <a:avLst>
                  <a:gd name="adj" fmla="val 7114"/>
                </a:avLst>
              </a:pr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05" dirty="0">
                  <a:cs typeface="+mn-ea"/>
                  <a:sym typeface="+mn-lt"/>
                </a:endParaRPr>
              </a:p>
            </p:txBody>
          </p:sp>
          <p:sp>
            <p:nvSpPr>
              <p:cNvPr id="64" name="Isosceles Triangle 16"/>
              <p:cNvSpPr/>
              <p:nvPr/>
            </p:nvSpPr>
            <p:spPr>
              <a:xfrm rot="10800000">
                <a:off x="1122392" y="2859785"/>
                <a:ext cx="406592" cy="231943"/>
              </a:xfrm>
              <a:prstGeom prst="triangle">
                <a:avLst/>
              </a:pr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05" dirty="0">
                  <a:cs typeface="+mn-ea"/>
                  <a:sym typeface="+mn-lt"/>
                </a:endParaRPr>
              </a:p>
            </p:txBody>
          </p:sp>
          <p:sp>
            <p:nvSpPr>
              <p:cNvPr id="65" name="Text Placeholder 3"/>
              <p:cNvSpPr txBox="1"/>
              <p:nvPr/>
            </p:nvSpPr>
            <p:spPr>
              <a:xfrm>
                <a:off x="910250" y="2561799"/>
                <a:ext cx="830880" cy="209797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914400">
                  <a:spcBef>
                    <a:spcPct val="20000"/>
                  </a:spcBef>
                  <a:defRPr/>
                </a:pPr>
                <a:r>
                  <a:rPr lang="zh-CN" altLang="en-US" sz="1600" spc="300" dirty="0">
                    <a:solidFill>
                      <a:schemeClr val="bg1"/>
                    </a:solidFill>
                    <a:cs typeface="+mn-ea"/>
                    <a:sym typeface="+mn-lt"/>
                  </a:rPr>
                  <a:t>本地推广</a:t>
                </a:r>
                <a:endParaRPr lang="zh-CN" altLang="en-US" sz="1600" spc="3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7" name="Group 13"/>
            <p:cNvGrpSpPr/>
            <p:nvPr/>
          </p:nvGrpSpPr>
          <p:grpSpPr>
            <a:xfrm>
              <a:off x="5326521" y="2259003"/>
              <a:ext cx="1554186" cy="1506154"/>
              <a:chOff x="5326478" y="2258939"/>
              <a:chExt cx="1554272" cy="1506236"/>
            </a:xfrm>
          </p:grpSpPr>
          <p:sp>
            <p:nvSpPr>
              <p:cNvPr id="58" name="Round Same Side Corner Rectangle 18"/>
              <p:cNvSpPr/>
              <p:nvPr/>
            </p:nvSpPr>
            <p:spPr>
              <a:xfrm>
                <a:off x="5326478" y="2258939"/>
                <a:ext cx="1554272" cy="1506236"/>
              </a:xfrm>
              <a:prstGeom prst="round2SameRect">
                <a:avLst>
                  <a:gd name="adj1" fmla="val 8730"/>
                  <a:gd name="adj2" fmla="val 0"/>
                </a:avLst>
              </a:pr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05" dirty="0">
                  <a:solidFill>
                    <a:schemeClr val="accent3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59" name="Group 61"/>
              <p:cNvGrpSpPr/>
              <p:nvPr/>
            </p:nvGrpSpPr>
            <p:grpSpPr>
              <a:xfrm>
                <a:off x="5809323" y="2701621"/>
                <a:ext cx="624284" cy="633395"/>
                <a:chOff x="2360613" y="2686051"/>
                <a:chExt cx="217488" cy="220662"/>
              </a:xfrm>
              <a:solidFill>
                <a:schemeClr val="bg1"/>
              </a:solidFill>
            </p:grpSpPr>
            <p:sp>
              <p:nvSpPr>
                <p:cNvPr id="60" name="Freeform 34"/>
                <p:cNvSpPr>
                  <a:spLocks noEditPoints="1"/>
                </p:cNvSpPr>
                <p:nvPr/>
              </p:nvSpPr>
              <p:spPr bwMode="auto">
                <a:xfrm>
                  <a:off x="2427288" y="2686051"/>
                  <a:ext cx="150813" cy="150813"/>
                </a:xfrm>
                <a:custGeom>
                  <a:avLst/>
                  <a:gdLst>
                    <a:gd name="T0" fmla="*/ 65 w 79"/>
                    <a:gd name="T1" fmla="*/ 14 h 79"/>
                    <a:gd name="T2" fmla="*/ 14 w 79"/>
                    <a:gd name="T3" fmla="*/ 14 h 79"/>
                    <a:gd name="T4" fmla="*/ 12 w 79"/>
                    <a:gd name="T5" fmla="*/ 63 h 79"/>
                    <a:gd name="T6" fmla="*/ 12 w 79"/>
                    <a:gd name="T7" fmla="*/ 63 h 79"/>
                    <a:gd name="T8" fmla="*/ 17 w 79"/>
                    <a:gd name="T9" fmla="*/ 68 h 79"/>
                    <a:gd name="T10" fmla="*/ 65 w 79"/>
                    <a:gd name="T11" fmla="*/ 65 h 79"/>
                    <a:gd name="T12" fmla="*/ 65 w 79"/>
                    <a:gd name="T13" fmla="*/ 14 h 79"/>
                    <a:gd name="T14" fmla="*/ 58 w 79"/>
                    <a:gd name="T15" fmla="*/ 59 h 79"/>
                    <a:gd name="T16" fmla="*/ 20 w 79"/>
                    <a:gd name="T17" fmla="*/ 59 h 79"/>
                    <a:gd name="T18" fmla="*/ 20 w 79"/>
                    <a:gd name="T19" fmla="*/ 21 h 79"/>
                    <a:gd name="T20" fmla="*/ 59 w 79"/>
                    <a:gd name="T21" fmla="*/ 21 h 79"/>
                    <a:gd name="T22" fmla="*/ 58 w 79"/>
                    <a:gd name="T23" fmla="*/ 59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9" h="79">
                      <a:moveTo>
                        <a:pt x="65" y="14"/>
                      </a:moveTo>
                      <a:cubicBezTo>
                        <a:pt x="51" y="0"/>
                        <a:pt x="28" y="0"/>
                        <a:pt x="14" y="14"/>
                      </a:cubicBezTo>
                      <a:cubicBezTo>
                        <a:pt x="1" y="27"/>
                        <a:pt x="0" y="48"/>
                        <a:pt x="12" y="63"/>
                      </a:cubicBezTo>
                      <a:cubicBezTo>
                        <a:pt x="12" y="63"/>
                        <a:pt x="12" y="63"/>
                        <a:pt x="12" y="63"/>
                      </a:cubicBezTo>
                      <a:cubicBezTo>
                        <a:pt x="14" y="65"/>
                        <a:pt x="15" y="66"/>
                        <a:pt x="17" y="68"/>
                      </a:cubicBezTo>
                      <a:cubicBezTo>
                        <a:pt x="31" y="79"/>
                        <a:pt x="52" y="78"/>
                        <a:pt x="65" y="65"/>
                      </a:cubicBezTo>
                      <a:cubicBezTo>
                        <a:pt x="79" y="51"/>
                        <a:pt x="79" y="28"/>
                        <a:pt x="65" y="14"/>
                      </a:cubicBezTo>
                      <a:close/>
                      <a:moveTo>
                        <a:pt x="58" y="59"/>
                      </a:moveTo>
                      <a:cubicBezTo>
                        <a:pt x="48" y="69"/>
                        <a:pt x="31" y="69"/>
                        <a:pt x="20" y="59"/>
                      </a:cubicBezTo>
                      <a:cubicBezTo>
                        <a:pt x="10" y="48"/>
                        <a:pt x="10" y="31"/>
                        <a:pt x="20" y="21"/>
                      </a:cubicBezTo>
                      <a:cubicBezTo>
                        <a:pt x="31" y="10"/>
                        <a:pt x="48" y="10"/>
                        <a:pt x="59" y="21"/>
                      </a:cubicBezTo>
                      <a:cubicBezTo>
                        <a:pt x="69" y="31"/>
                        <a:pt x="69" y="48"/>
                        <a:pt x="58" y="5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13" tIns="60956" rIns="121913" bIns="60956" numCol="1" anchor="t" anchorCtr="0" compatLnSpc="1"/>
                <a:lstStyle/>
                <a:p>
                  <a:endParaRPr lang="en-US" sz="2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Freeform 35"/>
                <p:cNvSpPr/>
                <p:nvPr/>
              </p:nvSpPr>
              <p:spPr bwMode="auto">
                <a:xfrm>
                  <a:off x="2360613" y="2814638"/>
                  <a:ext cx="92075" cy="92075"/>
                </a:xfrm>
                <a:custGeom>
                  <a:avLst/>
                  <a:gdLst>
                    <a:gd name="T0" fmla="*/ 0 w 58"/>
                    <a:gd name="T1" fmla="*/ 46 h 58"/>
                    <a:gd name="T2" fmla="*/ 11 w 58"/>
                    <a:gd name="T3" fmla="*/ 58 h 58"/>
                    <a:gd name="T4" fmla="*/ 58 w 58"/>
                    <a:gd name="T5" fmla="*/ 7 h 58"/>
                    <a:gd name="T6" fmla="*/ 50 w 58"/>
                    <a:gd name="T7" fmla="*/ 0 h 58"/>
                    <a:gd name="T8" fmla="*/ 0 w 58"/>
                    <a:gd name="T9" fmla="*/ 46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58">
                      <a:moveTo>
                        <a:pt x="0" y="46"/>
                      </a:moveTo>
                      <a:lnTo>
                        <a:pt x="11" y="58"/>
                      </a:lnTo>
                      <a:lnTo>
                        <a:pt x="58" y="7"/>
                      </a:lnTo>
                      <a:lnTo>
                        <a:pt x="50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13" tIns="60956" rIns="121913" bIns="60956" numCol="1" anchor="t" anchorCtr="0" compatLnSpc="1"/>
                <a:lstStyle/>
                <a:p>
                  <a:endParaRPr lang="en-US" sz="2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Freeform 36"/>
                <p:cNvSpPr/>
                <p:nvPr/>
              </p:nvSpPr>
              <p:spPr bwMode="auto">
                <a:xfrm>
                  <a:off x="2505075" y="2736851"/>
                  <a:ext cx="57150" cy="68263"/>
                </a:xfrm>
                <a:custGeom>
                  <a:avLst/>
                  <a:gdLst>
                    <a:gd name="T0" fmla="*/ 16 w 30"/>
                    <a:gd name="T1" fmla="*/ 0 h 36"/>
                    <a:gd name="T2" fmla="*/ 0 w 30"/>
                    <a:gd name="T3" fmla="*/ 34 h 36"/>
                    <a:gd name="T4" fmla="*/ 6 w 30"/>
                    <a:gd name="T5" fmla="*/ 36 h 36"/>
                    <a:gd name="T6" fmla="*/ 16 w 30"/>
                    <a:gd name="T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0" h="36">
                      <a:moveTo>
                        <a:pt x="16" y="0"/>
                      </a:moveTo>
                      <a:cubicBezTo>
                        <a:pt x="21" y="26"/>
                        <a:pt x="0" y="34"/>
                        <a:pt x="0" y="34"/>
                      </a:cubicBezTo>
                      <a:cubicBezTo>
                        <a:pt x="6" y="36"/>
                        <a:pt x="6" y="36"/>
                        <a:pt x="6" y="36"/>
                      </a:cubicBezTo>
                      <a:cubicBezTo>
                        <a:pt x="30" y="21"/>
                        <a:pt x="16" y="0"/>
                        <a:pt x="1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13" tIns="60956" rIns="121913" bIns="60956" numCol="1" anchor="t" anchorCtr="0" compatLnSpc="1"/>
                <a:lstStyle/>
                <a:p>
                  <a:endParaRPr lang="en-US" sz="2400" dirty="0"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83" name="组合 82"/>
          <p:cNvGrpSpPr/>
          <p:nvPr/>
        </p:nvGrpSpPr>
        <p:grpSpPr>
          <a:xfrm>
            <a:off x="7468696" y="2305303"/>
            <a:ext cx="1554186" cy="2164123"/>
            <a:chOff x="7218573" y="2259003"/>
            <a:chExt cx="1554186" cy="2164123"/>
          </a:xfrm>
        </p:grpSpPr>
        <p:grpSp>
          <p:nvGrpSpPr>
            <p:cNvPr id="67" name="Group 60"/>
            <p:cNvGrpSpPr/>
            <p:nvPr/>
          </p:nvGrpSpPr>
          <p:grpSpPr>
            <a:xfrm>
              <a:off x="7218573" y="2259004"/>
              <a:ext cx="1554186" cy="2164122"/>
              <a:chOff x="663207" y="1246790"/>
              <a:chExt cx="1324962" cy="1844938"/>
            </a:xfrm>
            <a:solidFill>
              <a:srgbClr val="00BBD6">
                <a:alpha val="76000"/>
              </a:srgbClr>
            </a:solidFill>
          </p:grpSpPr>
          <p:sp>
            <p:nvSpPr>
              <p:cNvPr id="71" name="Rounded Rectangle 21"/>
              <p:cNvSpPr/>
              <p:nvPr/>
            </p:nvSpPr>
            <p:spPr>
              <a:xfrm>
                <a:off x="663207" y="1246790"/>
                <a:ext cx="1324962" cy="1612996"/>
              </a:xfrm>
              <a:prstGeom prst="roundRect">
                <a:avLst>
                  <a:gd name="adj" fmla="val 7114"/>
                </a:avLst>
              </a:pr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05" dirty="0">
                  <a:cs typeface="+mn-ea"/>
                  <a:sym typeface="+mn-lt"/>
                </a:endParaRPr>
              </a:p>
            </p:txBody>
          </p:sp>
          <p:sp>
            <p:nvSpPr>
              <p:cNvPr id="72" name="Isosceles Triangle 22"/>
              <p:cNvSpPr/>
              <p:nvPr/>
            </p:nvSpPr>
            <p:spPr>
              <a:xfrm rot="10800000">
                <a:off x="1122392" y="2859785"/>
                <a:ext cx="406592" cy="231943"/>
              </a:xfrm>
              <a:prstGeom prst="triangle">
                <a:avLst/>
              </a:pr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05" dirty="0">
                  <a:cs typeface="+mn-ea"/>
                  <a:sym typeface="+mn-lt"/>
                </a:endParaRPr>
              </a:p>
            </p:txBody>
          </p:sp>
          <p:sp>
            <p:nvSpPr>
              <p:cNvPr id="73" name="Text Placeholder 3"/>
              <p:cNvSpPr txBox="1"/>
              <p:nvPr/>
            </p:nvSpPr>
            <p:spPr>
              <a:xfrm>
                <a:off x="910246" y="2561799"/>
                <a:ext cx="830880" cy="209797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914400">
                  <a:spcBef>
                    <a:spcPct val="20000"/>
                  </a:spcBef>
                  <a:defRPr/>
                </a:pPr>
                <a:r>
                  <a:rPr lang="zh-CN" altLang="en-US" sz="1600" spc="300" dirty="0">
                    <a:solidFill>
                      <a:schemeClr val="bg1"/>
                    </a:solidFill>
                    <a:cs typeface="+mn-ea"/>
                    <a:sym typeface="+mn-lt"/>
                  </a:rPr>
                  <a:t>本地推广</a:t>
                </a:r>
                <a:endParaRPr lang="zh-CN" altLang="en-US" sz="1600" spc="3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8" name="Group 19"/>
            <p:cNvGrpSpPr/>
            <p:nvPr/>
          </p:nvGrpSpPr>
          <p:grpSpPr>
            <a:xfrm>
              <a:off x="7218573" y="2259003"/>
              <a:ext cx="1554186" cy="1494259"/>
              <a:chOff x="7218634" y="2258939"/>
              <a:chExt cx="1554272" cy="1494340"/>
            </a:xfrm>
          </p:grpSpPr>
          <p:sp>
            <p:nvSpPr>
              <p:cNvPr id="69" name="Round Same Side Corner Rectangle 24"/>
              <p:cNvSpPr/>
              <p:nvPr/>
            </p:nvSpPr>
            <p:spPr>
              <a:xfrm>
                <a:off x="7218634" y="2258939"/>
                <a:ext cx="1554272" cy="1494340"/>
              </a:xfrm>
              <a:prstGeom prst="round2SameRect">
                <a:avLst>
                  <a:gd name="adj1" fmla="val 8730"/>
                  <a:gd name="adj2" fmla="val 0"/>
                </a:avLst>
              </a:pr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05" dirty="0">
                  <a:solidFill>
                    <a:schemeClr val="accent4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0" name="Shape 3659"/>
              <p:cNvSpPr/>
              <p:nvPr/>
            </p:nvSpPr>
            <p:spPr>
              <a:xfrm>
                <a:off x="7647536" y="2723391"/>
                <a:ext cx="658225" cy="6171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93" h="21440" extrusionOk="0">
                    <a:moveTo>
                      <a:pt x="20097" y="14373"/>
                    </a:moveTo>
                    <a:lnTo>
                      <a:pt x="15990" y="12571"/>
                    </a:lnTo>
                    <a:lnTo>
                      <a:pt x="16463" y="14008"/>
                    </a:lnTo>
                    <a:cubicBezTo>
                      <a:pt x="16439" y="15532"/>
                      <a:pt x="13726" y="16745"/>
                      <a:pt x="10496" y="16745"/>
                    </a:cubicBezTo>
                    <a:cubicBezTo>
                      <a:pt x="7268" y="16745"/>
                      <a:pt x="4553" y="15532"/>
                      <a:pt x="4529" y="14008"/>
                    </a:cubicBezTo>
                    <a:lnTo>
                      <a:pt x="5002" y="12571"/>
                    </a:lnTo>
                    <a:lnTo>
                      <a:pt x="895" y="14373"/>
                    </a:lnTo>
                    <a:cubicBezTo>
                      <a:pt x="-255" y="14878"/>
                      <a:pt x="-304" y="15814"/>
                      <a:pt x="789" y="16451"/>
                    </a:cubicBezTo>
                    <a:lnTo>
                      <a:pt x="8511" y="20962"/>
                    </a:lnTo>
                    <a:cubicBezTo>
                      <a:pt x="9602" y="21600"/>
                      <a:pt x="11390" y="21600"/>
                      <a:pt x="12481" y="20962"/>
                    </a:cubicBezTo>
                    <a:lnTo>
                      <a:pt x="20205" y="16451"/>
                    </a:lnTo>
                    <a:cubicBezTo>
                      <a:pt x="21296" y="15814"/>
                      <a:pt x="21247" y="14878"/>
                      <a:pt x="20097" y="14373"/>
                    </a:cubicBezTo>
                    <a:close/>
                    <a:moveTo>
                      <a:pt x="10496" y="5209"/>
                    </a:moveTo>
                    <a:cubicBezTo>
                      <a:pt x="11724" y="5209"/>
                      <a:pt x="12866" y="4796"/>
                      <a:pt x="13199" y="4152"/>
                    </a:cubicBezTo>
                    <a:cubicBezTo>
                      <a:pt x="12739" y="2744"/>
                      <a:pt x="12343" y="1535"/>
                      <a:pt x="12094" y="773"/>
                    </a:cubicBezTo>
                    <a:cubicBezTo>
                      <a:pt x="11927" y="264"/>
                      <a:pt x="11175" y="0"/>
                      <a:pt x="10496" y="0"/>
                    </a:cubicBezTo>
                    <a:cubicBezTo>
                      <a:pt x="9817" y="0"/>
                      <a:pt x="9065" y="264"/>
                      <a:pt x="8898" y="773"/>
                    </a:cubicBezTo>
                    <a:cubicBezTo>
                      <a:pt x="8649" y="1535"/>
                      <a:pt x="8253" y="2744"/>
                      <a:pt x="7792" y="4152"/>
                    </a:cubicBezTo>
                    <a:cubicBezTo>
                      <a:pt x="8126" y="4796"/>
                      <a:pt x="9268" y="5209"/>
                      <a:pt x="10496" y="5209"/>
                    </a:cubicBezTo>
                    <a:close/>
                    <a:moveTo>
                      <a:pt x="10496" y="13197"/>
                    </a:moveTo>
                    <a:cubicBezTo>
                      <a:pt x="13109" y="13197"/>
                      <a:pt x="15296" y="12229"/>
                      <a:pt x="15429" y="10966"/>
                    </a:cubicBezTo>
                    <a:cubicBezTo>
                      <a:pt x="15041" y="9779"/>
                      <a:pt x="14617" y="8484"/>
                      <a:pt x="14201" y="7211"/>
                    </a:cubicBezTo>
                    <a:cubicBezTo>
                      <a:pt x="13911" y="8118"/>
                      <a:pt x="12316" y="8759"/>
                      <a:pt x="10496" y="8759"/>
                    </a:cubicBezTo>
                    <a:cubicBezTo>
                      <a:pt x="8678" y="8759"/>
                      <a:pt x="7081" y="8118"/>
                      <a:pt x="6791" y="7211"/>
                    </a:cubicBezTo>
                    <a:cubicBezTo>
                      <a:pt x="6375" y="8484"/>
                      <a:pt x="5951" y="9779"/>
                      <a:pt x="5563" y="10966"/>
                    </a:cubicBezTo>
                    <a:cubicBezTo>
                      <a:pt x="5696" y="12229"/>
                      <a:pt x="7883" y="13197"/>
                      <a:pt x="10496" y="13197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098" tIns="38098" rIns="38098" bIns="38098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2" name="组合 81"/>
          <p:cNvGrpSpPr/>
          <p:nvPr/>
        </p:nvGrpSpPr>
        <p:grpSpPr>
          <a:xfrm>
            <a:off x="9630061" y="2305303"/>
            <a:ext cx="1554186" cy="2164123"/>
            <a:chOff x="9110624" y="2259003"/>
            <a:chExt cx="1554186" cy="2164123"/>
          </a:xfrm>
        </p:grpSpPr>
        <p:grpSp>
          <p:nvGrpSpPr>
            <p:cNvPr id="75" name="Group 66"/>
            <p:cNvGrpSpPr/>
            <p:nvPr/>
          </p:nvGrpSpPr>
          <p:grpSpPr>
            <a:xfrm>
              <a:off x="9110624" y="2259004"/>
              <a:ext cx="1554186" cy="2164122"/>
              <a:chOff x="663207" y="1246790"/>
              <a:chExt cx="1324962" cy="1844938"/>
            </a:xfrm>
            <a:solidFill>
              <a:srgbClr val="895881">
                <a:alpha val="76000"/>
              </a:srgbClr>
            </a:solidFill>
          </p:grpSpPr>
          <p:sp>
            <p:nvSpPr>
              <p:cNvPr id="79" name="Rounded Rectangle 27"/>
              <p:cNvSpPr/>
              <p:nvPr/>
            </p:nvSpPr>
            <p:spPr>
              <a:xfrm>
                <a:off x="663207" y="1246790"/>
                <a:ext cx="1324962" cy="1612996"/>
              </a:xfrm>
              <a:prstGeom prst="roundRect">
                <a:avLst>
                  <a:gd name="adj" fmla="val 7114"/>
                </a:avLst>
              </a:pr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05" dirty="0">
                  <a:cs typeface="+mn-ea"/>
                  <a:sym typeface="+mn-lt"/>
                </a:endParaRPr>
              </a:p>
            </p:txBody>
          </p:sp>
          <p:sp>
            <p:nvSpPr>
              <p:cNvPr id="80" name="Isosceles Triangle 28"/>
              <p:cNvSpPr/>
              <p:nvPr/>
            </p:nvSpPr>
            <p:spPr>
              <a:xfrm rot="10800000">
                <a:off x="1122392" y="2859785"/>
                <a:ext cx="406592" cy="231943"/>
              </a:xfrm>
              <a:prstGeom prst="triangle">
                <a:avLst/>
              </a:pr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05" dirty="0">
                  <a:cs typeface="+mn-ea"/>
                  <a:sym typeface="+mn-lt"/>
                </a:endParaRPr>
              </a:p>
            </p:txBody>
          </p:sp>
          <p:sp>
            <p:nvSpPr>
              <p:cNvPr id="81" name="Text Placeholder 3"/>
              <p:cNvSpPr txBox="1"/>
              <p:nvPr/>
            </p:nvSpPr>
            <p:spPr>
              <a:xfrm>
                <a:off x="910249" y="2561799"/>
                <a:ext cx="830880" cy="209797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914400">
                  <a:spcBef>
                    <a:spcPct val="20000"/>
                  </a:spcBef>
                  <a:defRPr/>
                </a:pPr>
                <a:r>
                  <a:rPr lang="zh-CN" altLang="en-US" sz="1600" spc="300" dirty="0">
                    <a:solidFill>
                      <a:schemeClr val="bg1"/>
                    </a:solidFill>
                    <a:cs typeface="+mn-ea"/>
                    <a:sym typeface="+mn-lt"/>
                  </a:rPr>
                  <a:t>本地推广</a:t>
                </a:r>
                <a:endParaRPr lang="zh-CN" altLang="en-US" sz="1600" spc="3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6" name="Group 25"/>
            <p:cNvGrpSpPr/>
            <p:nvPr/>
          </p:nvGrpSpPr>
          <p:grpSpPr>
            <a:xfrm>
              <a:off x="9110624" y="2259003"/>
              <a:ext cx="1554186" cy="1494259"/>
              <a:chOff x="9110789" y="2258939"/>
              <a:chExt cx="1554272" cy="1494340"/>
            </a:xfrm>
          </p:grpSpPr>
          <p:sp>
            <p:nvSpPr>
              <p:cNvPr id="77" name="Round Same Side Corner Rectangle 30"/>
              <p:cNvSpPr/>
              <p:nvPr/>
            </p:nvSpPr>
            <p:spPr>
              <a:xfrm>
                <a:off x="9110789" y="2258939"/>
                <a:ext cx="1554272" cy="1494340"/>
              </a:xfrm>
              <a:prstGeom prst="round2SameRect">
                <a:avLst>
                  <a:gd name="adj1" fmla="val 8730"/>
                  <a:gd name="adj2" fmla="val 0"/>
                </a:avLst>
              </a:pr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705" dirty="0">
                  <a:solidFill>
                    <a:schemeClr val="accent5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8" name="Freeform 11"/>
              <p:cNvSpPr>
                <a:spLocks noEditPoints="1"/>
              </p:cNvSpPr>
              <p:nvPr/>
            </p:nvSpPr>
            <p:spPr bwMode="auto">
              <a:xfrm>
                <a:off x="9611345" y="2771772"/>
                <a:ext cx="616508" cy="510308"/>
              </a:xfrm>
              <a:custGeom>
                <a:avLst/>
                <a:gdLst>
                  <a:gd name="T0" fmla="*/ 260 w 287"/>
                  <a:gd name="T1" fmla="*/ 78 h 237"/>
                  <a:gd name="T2" fmla="*/ 244 w 287"/>
                  <a:gd name="T3" fmla="*/ 94 h 237"/>
                  <a:gd name="T4" fmla="*/ 260 w 287"/>
                  <a:gd name="T5" fmla="*/ 111 h 237"/>
                  <a:gd name="T6" fmla="*/ 277 w 287"/>
                  <a:gd name="T7" fmla="*/ 94 h 237"/>
                  <a:gd name="T8" fmla="*/ 260 w 287"/>
                  <a:gd name="T9" fmla="*/ 78 h 237"/>
                  <a:gd name="T10" fmla="*/ 27 w 287"/>
                  <a:gd name="T11" fmla="*/ 78 h 237"/>
                  <a:gd name="T12" fmla="*/ 11 w 287"/>
                  <a:gd name="T13" fmla="*/ 94 h 237"/>
                  <a:gd name="T14" fmla="*/ 27 w 287"/>
                  <a:gd name="T15" fmla="*/ 111 h 237"/>
                  <a:gd name="T16" fmla="*/ 43 w 287"/>
                  <a:gd name="T17" fmla="*/ 94 h 237"/>
                  <a:gd name="T18" fmla="*/ 27 w 287"/>
                  <a:gd name="T19" fmla="*/ 78 h 237"/>
                  <a:gd name="T20" fmla="*/ 212 w 287"/>
                  <a:gd name="T21" fmla="*/ 49 h 237"/>
                  <a:gd name="T22" fmla="*/ 188 w 287"/>
                  <a:gd name="T23" fmla="*/ 73 h 237"/>
                  <a:gd name="T24" fmla="*/ 212 w 287"/>
                  <a:gd name="T25" fmla="*/ 97 h 237"/>
                  <a:gd name="T26" fmla="*/ 236 w 287"/>
                  <a:gd name="T27" fmla="*/ 73 h 237"/>
                  <a:gd name="T28" fmla="*/ 212 w 287"/>
                  <a:gd name="T29" fmla="*/ 49 h 237"/>
                  <a:gd name="T30" fmla="*/ 287 w 287"/>
                  <a:gd name="T31" fmla="*/ 196 h 237"/>
                  <a:gd name="T32" fmla="*/ 259 w 287"/>
                  <a:gd name="T33" fmla="*/ 196 h 237"/>
                  <a:gd name="T34" fmla="*/ 259 w 287"/>
                  <a:gd name="T35" fmla="*/ 145 h 237"/>
                  <a:gd name="T36" fmla="*/ 253 w 287"/>
                  <a:gd name="T37" fmla="*/ 121 h 237"/>
                  <a:gd name="T38" fmla="*/ 260 w 287"/>
                  <a:gd name="T39" fmla="*/ 120 h 237"/>
                  <a:gd name="T40" fmla="*/ 287 w 287"/>
                  <a:gd name="T41" fmla="*/ 147 h 237"/>
                  <a:gd name="T42" fmla="*/ 287 w 287"/>
                  <a:gd name="T43" fmla="*/ 196 h 237"/>
                  <a:gd name="T44" fmla="*/ 75 w 287"/>
                  <a:gd name="T45" fmla="*/ 49 h 237"/>
                  <a:gd name="T46" fmla="*/ 51 w 287"/>
                  <a:gd name="T47" fmla="*/ 73 h 237"/>
                  <a:gd name="T48" fmla="*/ 75 w 287"/>
                  <a:gd name="T49" fmla="*/ 97 h 237"/>
                  <a:gd name="T50" fmla="*/ 99 w 287"/>
                  <a:gd name="T51" fmla="*/ 73 h 237"/>
                  <a:gd name="T52" fmla="*/ 75 w 287"/>
                  <a:gd name="T53" fmla="*/ 49 h 237"/>
                  <a:gd name="T54" fmla="*/ 27 w 287"/>
                  <a:gd name="T55" fmla="*/ 120 h 237"/>
                  <a:gd name="T56" fmla="*/ 34 w 287"/>
                  <a:gd name="T57" fmla="*/ 121 h 237"/>
                  <a:gd name="T58" fmla="*/ 28 w 287"/>
                  <a:gd name="T59" fmla="*/ 145 h 237"/>
                  <a:gd name="T60" fmla="*/ 28 w 287"/>
                  <a:gd name="T61" fmla="*/ 196 h 237"/>
                  <a:gd name="T62" fmla="*/ 0 w 287"/>
                  <a:gd name="T63" fmla="*/ 196 h 237"/>
                  <a:gd name="T64" fmla="*/ 0 w 287"/>
                  <a:gd name="T65" fmla="*/ 147 h 237"/>
                  <a:gd name="T66" fmla="*/ 27 w 287"/>
                  <a:gd name="T67" fmla="*/ 120 h 237"/>
                  <a:gd name="T68" fmla="*/ 144 w 287"/>
                  <a:gd name="T69" fmla="*/ 0 h 237"/>
                  <a:gd name="T70" fmla="*/ 108 w 287"/>
                  <a:gd name="T71" fmla="*/ 36 h 237"/>
                  <a:gd name="T72" fmla="*/ 144 w 287"/>
                  <a:gd name="T73" fmla="*/ 72 h 237"/>
                  <a:gd name="T74" fmla="*/ 179 w 287"/>
                  <a:gd name="T75" fmla="*/ 36 h 237"/>
                  <a:gd name="T76" fmla="*/ 144 w 287"/>
                  <a:gd name="T77" fmla="*/ 0 h 237"/>
                  <a:gd name="T78" fmla="*/ 251 w 287"/>
                  <a:gd name="T79" fmla="*/ 214 h 237"/>
                  <a:gd name="T80" fmla="*/ 208 w 287"/>
                  <a:gd name="T81" fmla="*/ 214 h 237"/>
                  <a:gd name="T82" fmla="*/ 208 w 287"/>
                  <a:gd name="T83" fmla="*/ 137 h 237"/>
                  <a:gd name="T84" fmla="*/ 201 w 287"/>
                  <a:gd name="T85" fmla="*/ 108 h 237"/>
                  <a:gd name="T86" fmla="*/ 212 w 287"/>
                  <a:gd name="T87" fmla="*/ 106 h 237"/>
                  <a:gd name="T88" fmla="*/ 251 w 287"/>
                  <a:gd name="T89" fmla="*/ 145 h 237"/>
                  <a:gd name="T90" fmla="*/ 251 w 287"/>
                  <a:gd name="T91" fmla="*/ 214 h 237"/>
                  <a:gd name="T92" fmla="*/ 79 w 287"/>
                  <a:gd name="T93" fmla="*/ 137 h 237"/>
                  <a:gd name="T94" fmla="*/ 79 w 287"/>
                  <a:gd name="T95" fmla="*/ 214 h 237"/>
                  <a:gd name="T96" fmla="*/ 37 w 287"/>
                  <a:gd name="T97" fmla="*/ 214 h 237"/>
                  <a:gd name="T98" fmla="*/ 37 w 287"/>
                  <a:gd name="T99" fmla="*/ 145 h 237"/>
                  <a:gd name="T100" fmla="*/ 75 w 287"/>
                  <a:gd name="T101" fmla="*/ 106 h 237"/>
                  <a:gd name="T102" fmla="*/ 86 w 287"/>
                  <a:gd name="T103" fmla="*/ 108 h 237"/>
                  <a:gd name="T104" fmla="*/ 79 w 287"/>
                  <a:gd name="T105" fmla="*/ 137 h 237"/>
                  <a:gd name="T106" fmla="*/ 88 w 287"/>
                  <a:gd name="T107" fmla="*/ 237 h 237"/>
                  <a:gd name="T108" fmla="*/ 200 w 287"/>
                  <a:gd name="T109" fmla="*/ 237 h 237"/>
                  <a:gd name="T110" fmla="*/ 200 w 287"/>
                  <a:gd name="T111" fmla="*/ 137 h 237"/>
                  <a:gd name="T112" fmla="*/ 144 w 287"/>
                  <a:gd name="T113" fmla="*/ 81 h 237"/>
                  <a:gd name="T114" fmla="*/ 88 w 287"/>
                  <a:gd name="T115" fmla="*/ 137 h 237"/>
                  <a:gd name="T116" fmla="*/ 88 w 287"/>
                  <a:gd name="T117" fmla="*/ 237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87" h="237">
                    <a:moveTo>
                      <a:pt x="260" y="78"/>
                    </a:moveTo>
                    <a:cubicBezTo>
                      <a:pt x="251" y="78"/>
                      <a:pt x="244" y="85"/>
                      <a:pt x="244" y="94"/>
                    </a:cubicBezTo>
                    <a:cubicBezTo>
                      <a:pt x="244" y="103"/>
                      <a:pt x="251" y="111"/>
                      <a:pt x="260" y="111"/>
                    </a:cubicBezTo>
                    <a:cubicBezTo>
                      <a:pt x="269" y="111"/>
                      <a:pt x="277" y="103"/>
                      <a:pt x="277" y="94"/>
                    </a:cubicBezTo>
                    <a:cubicBezTo>
                      <a:pt x="277" y="85"/>
                      <a:pt x="269" y="78"/>
                      <a:pt x="260" y="78"/>
                    </a:cubicBezTo>
                    <a:close/>
                    <a:moveTo>
                      <a:pt x="27" y="78"/>
                    </a:moveTo>
                    <a:cubicBezTo>
                      <a:pt x="18" y="78"/>
                      <a:pt x="11" y="85"/>
                      <a:pt x="11" y="94"/>
                    </a:cubicBezTo>
                    <a:cubicBezTo>
                      <a:pt x="11" y="103"/>
                      <a:pt x="18" y="111"/>
                      <a:pt x="27" y="111"/>
                    </a:cubicBezTo>
                    <a:cubicBezTo>
                      <a:pt x="36" y="111"/>
                      <a:pt x="43" y="103"/>
                      <a:pt x="43" y="94"/>
                    </a:cubicBezTo>
                    <a:cubicBezTo>
                      <a:pt x="43" y="85"/>
                      <a:pt x="36" y="78"/>
                      <a:pt x="27" y="78"/>
                    </a:cubicBezTo>
                    <a:close/>
                    <a:moveTo>
                      <a:pt x="212" y="49"/>
                    </a:moveTo>
                    <a:cubicBezTo>
                      <a:pt x="199" y="49"/>
                      <a:pt x="188" y="59"/>
                      <a:pt x="188" y="73"/>
                    </a:cubicBezTo>
                    <a:cubicBezTo>
                      <a:pt x="188" y="86"/>
                      <a:pt x="199" y="97"/>
                      <a:pt x="212" y="97"/>
                    </a:cubicBezTo>
                    <a:cubicBezTo>
                      <a:pt x="225" y="97"/>
                      <a:pt x="236" y="86"/>
                      <a:pt x="236" y="73"/>
                    </a:cubicBezTo>
                    <a:cubicBezTo>
                      <a:pt x="236" y="59"/>
                      <a:pt x="225" y="49"/>
                      <a:pt x="212" y="49"/>
                    </a:cubicBezTo>
                    <a:close/>
                    <a:moveTo>
                      <a:pt x="287" y="196"/>
                    </a:moveTo>
                    <a:cubicBezTo>
                      <a:pt x="259" y="196"/>
                      <a:pt x="259" y="196"/>
                      <a:pt x="259" y="196"/>
                    </a:cubicBezTo>
                    <a:cubicBezTo>
                      <a:pt x="259" y="145"/>
                      <a:pt x="259" y="145"/>
                      <a:pt x="259" y="145"/>
                    </a:cubicBezTo>
                    <a:cubicBezTo>
                      <a:pt x="259" y="136"/>
                      <a:pt x="257" y="128"/>
                      <a:pt x="253" y="121"/>
                    </a:cubicBezTo>
                    <a:cubicBezTo>
                      <a:pt x="255" y="120"/>
                      <a:pt x="258" y="120"/>
                      <a:pt x="260" y="120"/>
                    </a:cubicBezTo>
                    <a:cubicBezTo>
                      <a:pt x="275" y="120"/>
                      <a:pt x="287" y="132"/>
                      <a:pt x="287" y="147"/>
                    </a:cubicBezTo>
                    <a:lnTo>
                      <a:pt x="287" y="196"/>
                    </a:lnTo>
                    <a:close/>
                    <a:moveTo>
                      <a:pt x="75" y="49"/>
                    </a:moveTo>
                    <a:cubicBezTo>
                      <a:pt x="62" y="49"/>
                      <a:pt x="51" y="59"/>
                      <a:pt x="51" y="73"/>
                    </a:cubicBezTo>
                    <a:cubicBezTo>
                      <a:pt x="51" y="86"/>
                      <a:pt x="62" y="97"/>
                      <a:pt x="75" y="97"/>
                    </a:cubicBezTo>
                    <a:cubicBezTo>
                      <a:pt x="88" y="97"/>
                      <a:pt x="99" y="86"/>
                      <a:pt x="99" y="73"/>
                    </a:cubicBezTo>
                    <a:cubicBezTo>
                      <a:pt x="99" y="59"/>
                      <a:pt x="88" y="49"/>
                      <a:pt x="75" y="49"/>
                    </a:cubicBezTo>
                    <a:close/>
                    <a:moveTo>
                      <a:pt x="27" y="120"/>
                    </a:moveTo>
                    <a:cubicBezTo>
                      <a:pt x="29" y="120"/>
                      <a:pt x="32" y="120"/>
                      <a:pt x="34" y="121"/>
                    </a:cubicBezTo>
                    <a:cubicBezTo>
                      <a:pt x="30" y="128"/>
                      <a:pt x="28" y="136"/>
                      <a:pt x="28" y="145"/>
                    </a:cubicBezTo>
                    <a:cubicBezTo>
                      <a:pt x="28" y="196"/>
                      <a:pt x="28" y="196"/>
                      <a:pt x="28" y="196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32"/>
                      <a:pt x="12" y="120"/>
                      <a:pt x="27" y="120"/>
                    </a:cubicBezTo>
                    <a:close/>
                    <a:moveTo>
                      <a:pt x="144" y="0"/>
                    </a:moveTo>
                    <a:cubicBezTo>
                      <a:pt x="124" y="0"/>
                      <a:pt x="108" y="16"/>
                      <a:pt x="108" y="36"/>
                    </a:cubicBezTo>
                    <a:cubicBezTo>
                      <a:pt x="108" y="56"/>
                      <a:pt x="124" y="72"/>
                      <a:pt x="144" y="72"/>
                    </a:cubicBezTo>
                    <a:cubicBezTo>
                      <a:pt x="163" y="72"/>
                      <a:pt x="179" y="56"/>
                      <a:pt x="179" y="36"/>
                    </a:cubicBezTo>
                    <a:cubicBezTo>
                      <a:pt x="179" y="16"/>
                      <a:pt x="163" y="0"/>
                      <a:pt x="144" y="0"/>
                    </a:cubicBezTo>
                    <a:close/>
                    <a:moveTo>
                      <a:pt x="251" y="214"/>
                    </a:moveTo>
                    <a:cubicBezTo>
                      <a:pt x="208" y="214"/>
                      <a:pt x="208" y="214"/>
                      <a:pt x="208" y="214"/>
                    </a:cubicBezTo>
                    <a:cubicBezTo>
                      <a:pt x="208" y="137"/>
                      <a:pt x="208" y="137"/>
                      <a:pt x="208" y="137"/>
                    </a:cubicBezTo>
                    <a:cubicBezTo>
                      <a:pt x="208" y="127"/>
                      <a:pt x="206" y="117"/>
                      <a:pt x="201" y="108"/>
                    </a:cubicBezTo>
                    <a:cubicBezTo>
                      <a:pt x="205" y="107"/>
                      <a:pt x="208" y="106"/>
                      <a:pt x="212" y="106"/>
                    </a:cubicBezTo>
                    <a:cubicBezTo>
                      <a:pt x="233" y="106"/>
                      <a:pt x="251" y="124"/>
                      <a:pt x="251" y="145"/>
                    </a:cubicBezTo>
                    <a:lnTo>
                      <a:pt x="251" y="214"/>
                    </a:lnTo>
                    <a:close/>
                    <a:moveTo>
                      <a:pt x="79" y="137"/>
                    </a:moveTo>
                    <a:cubicBezTo>
                      <a:pt x="79" y="214"/>
                      <a:pt x="79" y="214"/>
                      <a:pt x="79" y="214"/>
                    </a:cubicBezTo>
                    <a:cubicBezTo>
                      <a:pt x="37" y="214"/>
                      <a:pt x="37" y="214"/>
                      <a:pt x="37" y="214"/>
                    </a:cubicBezTo>
                    <a:cubicBezTo>
                      <a:pt x="37" y="145"/>
                      <a:pt x="37" y="145"/>
                      <a:pt x="37" y="145"/>
                    </a:cubicBezTo>
                    <a:cubicBezTo>
                      <a:pt x="37" y="124"/>
                      <a:pt x="54" y="106"/>
                      <a:pt x="75" y="106"/>
                    </a:cubicBezTo>
                    <a:cubicBezTo>
                      <a:pt x="79" y="106"/>
                      <a:pt x="83" y="107"/>
                      <a:pt x="86" y="108"/>
                    </a:cubicBezTo>
                    <a:cubicBezTo>
                      <a:pt x="81" y="117"/>
                      <a:pt x="79" y="127"/>
                      <a:pt x="79" y="137"/>
                    </a:cubicBezTo>
                    <a:close/>
                    <a:moveTo>
                      <a:pt x="88" y="237"/>
                    </a:moveTo>
                    <a:cubicBezTo>
                      <a:pt x="200" y="237"/>
                      <a:pt x="200" y="237"/>
                      <a:pt x="200" y="237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0" y="106"/>
                      <a:pt x="174" y="81"/>
                      <a:pt x="144" y="81"/>
                    </a:cubicBezTo>
                    <a:cubicBezTo>
                      <a:pt x="113" y="81"/>
                      <a:pt x="88" y="106"/>
                      <a:pt x="88" y="137"/>
                    </a:cubicBezTo>
                    <a:lnTo>
                      <a:pt x="88" y="23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35" tIns="45718" rIns="91435" bIns="45718" numCol="1" anchor="t" anchorCtr="0" compatLnSpc="1"/>
              <a:lstStyle/>
              <a:p>
                <a:endParaRPr lang="en-US" sz="1705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123" name="Rectangle 45"/>
          <p:cNvSpPr/>
          <p:nvPr/>
        </p:nvSpPr>
        <p:spPr>
          <a:xfrm>
            <a:off x="734752" y="4885466"/>
            <a:ext cx="2053889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20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4" name="Rectangle 45"/>
          <p:cNvSpPr/>
          <p:nvPr/>
        </p:nvSpPr>
        <p:spPr>
          <a:xfrm>
            <a:off x="2895695" y="4885465"/>
            <a:ext cx="2053889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20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5" name="Rectangle 45"/>
          <p:cNvSpPr/>
          <p:nvPr/>
        </p:nvSpPr>
        <p:spPr>
          <a:xfrm>
            <a:off x="5056638" y="4885464"/>
            <a:ext cx="2053889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20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6" name="Rectangle 45"/>
          <p:cNvSpPr/>
          <p:nvPr/>
        </p:nvSpPr>
        <p:spPr>
          <a:xfrm>
            <a:off x="7217581" y="4885463"/>
            <a:ext cx="2053889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20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7" name="Rectangle 45"/>
          <p:cNvSpPr/>
          <p:nvPr/>
        </p:nvSpPr>
        <p:spPr>
          <a:xfrm>
            <a:off x="9378524" y="4885462"/>
            <a:ext cx="2053889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20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149"/>
                                </p:stCondLst>
                                <p:childTnLst>
                                  <p:par>
                                    <p:cTn id="15" presetID="2" presetClass="entr" presetSubtype="4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7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8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fill="hold" nodeType="withEffect" p14:presetBounceEnd="38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1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2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nodeType="withEffect" p14:presetBounceEnd="38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5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6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nodeType="withEffect" p14:presetBounceEnd="38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9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0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nodeType="withEffect" p14:presetBounceEnd="38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33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4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149"/>
                                </p:stCondLst>
                                <p:childTnLst>
                                  <p:par>
                                    <p:cTn id="3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123" grpId="0"/>
          <p:bldP spid="124" grpId="0"/>
          <p:bldP spid="125" grpId="0"/>
          <p:bldP spid="126" grpId="0"/>
          <p:bldP spid="12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149"/>
                                </p:stCondLst>
                                <p:childTnLst>
                                  <p:par>
                                    <p:cTn id="1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149"/>
                                </p:stCondLst>
                                <p:childTnLst>
                                  <p:par>
                                    <p:cTn id="3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123" grpId="0"/>
          <p:bldP spid="124" grpId="0"/>
          <p:bldP spid="125" grpId="0"/>
          <p:bldP spid="126" grpId="0"/>
          <p:bldP spid="127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"/>
          <p:cNvSpPr txBox="1">
            <a:spLocks noChangeArrowheads="1"/>
          </p:cNvSpPr>
          <p:nvPr/>
        </p:nvSpPr>
        <p:spPr bwMode="auto">
          <a:xfrm>
            <a:off x="3340233" y="392773"/>
            <a:ext cx="5511536" cy="558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15" tIns="32507" rIns="65015" bIns="32507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spc="300" dirty="0">
                <a:solidFill>
                  <a:srgbClr val="B02434"/>
                </a:solidFill>
                <a:latin typeface="+mn-lt"/>
                <a:ea typeface="+mn-ea"/>
                <a:cs typeface="+mn-ea"/>
                <a:sym typeface="+mn-lt"/>
              </a:rPr>
              <a:t>推广策划</a:t>
            </a:r>
            <a:endParaRPr lang="zh-CN" altLang="en-US" sz="3200" spc="300" dirty="0">
              <a:solidFill>
                <a:srgbClr val="B0243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等腰三角形 2"/>
          <p:cNvSpPr/>
          <p:nvPr/>
        </p:nvSpPr>
        <p:spPr bwMode="auto">
          <a:xfrm flipV="1">
            <a:off x="5776536" y="188"/>
            <a:ext cx="638929" cy="355999"/>
          </a:xfrm>
          <a:prstGeom prst="triangle">
            <a:avLst>
              <a:gd name="adj" fmla="val 49494"/>
            </a:avLst>
          </a:pr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705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Freeform 101"/>
          <p:cNvSpPr>
            <a:spLocks noEditPoints="1"/>
          </p:cNvSpPr>
          <p:nvPr/>
        </p:nvSpPr>
        <p:spPr bwMode="auto">
          <a:xfrm rot="16200000">
            <a:off x="5633810" y="5946419"/>
            <a:ext cx="334415" cy="221601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13" tIns="60956" rIns="121913" bIns="60956" numCol="1" anchor="t" anchorCtr="0" compatLnSpc="1"/>
          <a:lstStyle/>
          <a:p>
            <a:endParaRPr lang="en-US" sz="1705" dirty="0">
              <a:cs typeface="+mn-ea"/>
              <a:sym typeface="+mn-lt"/>
            </a:endParaRPr>
          </a:p>
        </p:txBody>
      </p:sp>
      <p:grpSp>
        <p:nvGrpSpPr>
          <p:cNvPr id="5" name="Group 197"/>
          <p:cNvGrpSpPr/>
          <p:nvPr/>
        </p:nvGrpSpPr>
        <p:grpSpPr>
          <a:xfrm rot="16200000">
            <a:off x="4289963" y="2073765"/>
            <a:ext cx="1547174" cy="1949860"/>
            <a:chOff x="3171825" y="2459015"/>
            <a:chExt cx="1219200" cy="1536522"/>
          </a:xfrm>
        </p:grpSpPr>
        <p:sp>
          <p:nvSpPr>
            <p:cNvPr id="6" name="Freeform 6"/>
            <p:cNvSpPr/>
            <p:nvPr/>
          </p:nvSpPr>
          <p:spPr bwMode="auto">
            <a:xfrm>
              <a:off x="3171825" y="2459015"/>
              <a:ext cx="1219200" cy="1536522"/>
            </a:xfrm>
            <a:custGeom>
              <a:avLst/>
              <a:gdLst>
                <a:gd name="T0" fmla="*/ 3360 w 3360"/>
                <a:gd name="T1" fmla="*/ 2115 h 2115"/>
                <a:gd name="T2" fmla="*/ 1680 w 3360"/>
                <a:gd name="T3" fmla="*/ 0 h 2115"/>
                <a:gd name="T4" fmla="*/ 0 w 3360"/>
                <a:gd name="T5" fmla="*/ 2115 h 2115"/>
                <a:gd name="T6" fmla="*/ 3360 w 3360"/>
                <a:gd name="T7" fmla="*/ 2115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0" h="2115">
                  <a:moveTo>
                    <a:pt x="3360" y="2115"/>
                  </a:moveTo>
                  <a:cubicBezTo>
                    <a:pt x="3360" y="2115"/>
                    <a:pt x="1956" y="1734"/>
                    <a:pt x="1680" y="0"/>
                  </a:cubicBezTo>
                  <a:cubicBezTo>
                    <a:pt x="1404" y="1734"/>
                    <a:pt x="0" y="2115"/>
                    <a:pt x="0" y="2115"/>
                  </a:cubicBezTo>
                  <a:lnTo>
                    <a:pt x="3360" y="2115"/>
                  </a:ln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92"/>
            <p:cNvSpPr>
              <a:spLocks noEditPoints="1"/>
            </p:cNvSpPr>
            <p:nvPr/>
          </p:nvSpPr>
          <p:spPr bwMode="auto">
            <a:xfrm>
              <a:off x="3705225" y="3738983"/>
              <a:ext cx="193039" cy="153943"/>
            </a:xfrm>
            <a:custGeom>
              <a:avLst/>
              <a:gdLst/>
              <a:ahLst/>
              <a:cxnLst>
                <a:cxn ang="0">
                  <a:pos x="73" y="52"/>
                </a:cxn>
                <a:cxn ang="0">
                  <a:pos x="67" y="58"/>
                </a:cxn>
                <a:cxn ang="0">
                  <a:pos x="7" y="58"/>
                </a:cxn>
                <a:cxn ang="0">
                  <a:pos x="0" y="52"/>
                </a:cxn>
                <a:cxn ang="0">
                  <a:pos x="0" y="6"/>
                </a:cxn>
                <a:cxn ang="0">
                  <a:pos x="7" y="0"/>
                </a:cxn>
                <a:cxn ang="0">
                  <a:pos x="67" y="0"/>
                </a:cxn>
                <a:cxn ang="0">
                  <a:pos x="73" y="6"/>
                </a:cxn>
                <a:cxn ang="0">
                  <a:pos x="73" y="52"/>
                </a:cxn>
                <a:cxn ang="0">
                  <a:pos x="7" y="4"/>
                </a:cxn>
                <a:cxn ang="0">
                  <a:pos x="5" y="6"/>
                </a:cxn>
                <a:cxn ang="0">
                  <a:pos x="5" y="52"/>
                </a:cxn>
                <a:cxn ang="0">
                  <a:pos x="7" y="53"/>
                </a:cxn>
                <a:cxn ang="0">
                  <a:pos x="67" y="53"/>
                </a:cxn>
                <a:cxn ang="0">
                  <a:pos x="68" y="52"/>
                </a:cxn>
                <a:cxn ang="0">
                  <a:pos x="68" y="6"/>
                </a:cxn>
                <a:cxn ang="0">
                  <a:pos x="67" y="4"/>
                </a:cxn>
                <a:cxn ang="0">
                  <a:pos x="7" y="4"/>
                </a:cxn>
                <a:cxn ang="0">
                  <a:pos x="17" y="24"/>
                </a:cxn>
                <a:cxn ang="0">
                  <a:pos x="10" y="17"/>
                </a:cxn>
                <a:cxn ang="0">
                  <a:pos x="17" y="9"/>
                </a:cxn>
                <a:cxn ang="0">
                  <a:pos x="25" y="17"/>
                </a:cxn>
                <a:cxn ang="0">
                  <a:pos x="17" y="24"/>
                </a:cxn>
                <a:cxn ang="0">
                  <a:pos x="64" y="48"/>
                </a:cxn>
                <a:cxn ang="0">
                  <a:pos x="10" y="48"/>
                </a:cxn>
                <a:cxn ang="0">
                  <a:pos x="10" y="41"/>
                </a:cxn>
                <a:cxn ang="0">
                  <a:pos x="22" y="29"/>
                </a:cxn>
                <a:cxn ang="0">
                  <a:pos x="28" y="35"/>
                </a:cxn>
                <a:cxn ang="0">
                  <a:pos x="48" y="15"/>
                </a:cxn>
                <a:cxn ang="0">
                  <a:pos x="64" y="31"/>
                </a:cxn>
                <a:cxn ang="0">
                  <a:pos x="64" y="48"/>
                </a:cxn>
              </a:cxnLst>
              <a:rect l="0" t="0" r="r" b="b"/>
              <a:pathLst>
                <a:path w="73" h="58">
                  <a:moveTo>
                    <a:pt x="73" y="52"/>
                  </a:moveTo>
                  <a:cubicBezTo>
                    <a:pt x="73" y="55"/>
                    <a:pt x="71" y="58"/>
                    <a:pt x="67" y="58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3" y="58"/>
                    <a:pt x="0" y="55"/>
                    <a:pt x="0" y="5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1" y="0"/>
                    <a:pt x="73" y="2"/>
                    <a:pt x="73" y="6"/>
                  </a:cubicBezTo>
                  <a:lnTo>
                    <a:pt x="73" y="52"/>
                  </a:lnTo>
                  <a:close/>
                  <a:moveTo>
                    <a:pt x="7" y="4"/>
                  </a:moveTo>
                  <a:cubicBezTo>
                    <a:pt x="6" y="4"/>
                    <a:pt x="5" y="5"/>
                    <a:pt x="5" y="6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2"/>
                    <a:pt x="6" y="53"/>
                    <a:pt x="7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8" y="53"/>
                    <a:pt x="68" y="52"/>
                    <a:pt x="68" y="52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8" y="5"/>
                    <a:pt x="68" y="4"/>
                    <a:pt x="67" y="4"/>
                  </a:cubicBezTo>
                  <a:lnTo>
                    <a:pt x="7" y="4"/>
                  </a:lnTo>
                  <a:close/>
                  <a:moveTo>
                    <a:pt x="17" y="24"/>
                  </a:moveTo>
                  <a:cubicBezTo>
                    <a:pt x="13" y="24"/>
                    <a:pt x="10" y="21"/>
                    <a:pt x="10" y="17"/>
                  </a:cubicBezTo>
                  <a:cubicBezTo>
                    <a:pt x="10" y="13"/>
                    <a:pt x="13" y="9"/>
                    <a:pt x="17" y="9"/>
                  </a:cubicBezTo>
                  <a:cubicBezTo>
                    <a:pt x="21" y="9"/>
                    <a:pt x="25" y="13"/>
                    <a:pt x="25" y="17"/>
                  </a:cubicBezTo>
                  <a:cubicBezTo>
                    <a:pt x="25" y="21"/>
                    <a:pt x="21" y="24"/>
                    <a:pt x="17" y="24"/>
                  </a:cubicBezTo>
                  <a:close/>
                  <a:moveTo>
                    <a:pt x="64" y="48"/>
                  </a:moveTo>
                  <a:cubicBezTo>
                    <a:pt x="10" y="48"/>
                    <a:pt x="10" y="48"/>
                    <a:pt x="10" y="48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64" y="31"/>
                    <a:pt x="64" y="31"/>
                    <a:pt x="64" y="31"/>
                  </a:cubicBezTo>
                  <a:lnTo>
                    <a:pt x="64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 dirty="0">
                <a:cs typeface="+mn-ea"/>
                <a:sym typeface="+mn-lt"/>
              </a:endParaRPr>
            </a:p>
          </p:txBody>
        </p:sp>
      </p:grpSp>
      <p:grpSp>
        <p:nvGrpSpPr>
          <p:cNvPr id="8" name="Group 196"/>
          <p:cNvGrpSpPr/>
          <p:nvPr/>
        </p:nvGrpSpPr>
        <p:grpSpPr>
          <a:xfrm rot="16200000">
            <a:off x="4071399" y="3083668"/>
            <a:ext cx="1740570" cy="2193592"/>
            <a:chOff x="2203768" y="2266950"/>
            <a:chExt cx="1371600" cy="1728587"/>
          </a:xfrm>
        </p:grpSpPr>
        <p:sp>
          <p:nvSpPr>
            <p:cNvPr id="9" name="Freeform 6"/>
            <p:cNvSpPr/>
            <p:nvPr/>
          </p:nvSpPr>
          <p:spPr bwMode="auto">
            <a:xfrm>
              <a:off x="2203768" y="2266950"/>
              <a:ext cx="1371600" cy="1728587"/>
            </a:xfrm>
            <a:custGeom>
              <a:avLst/>
              <a:gdLst>
                <a:gd name="T0" fmla="*/ 3360 w 3360"/>
                <a:gd name="T1" fmla="*/ 2115 h 2115"/>
                <a:gd name="T2" fmla="*/ 1680 w 3360"/>
                <a:gd name="T3" fmla="*/ 0 h 2115"/>
                <a:gd name="T4" fmla="*/ 0 w 3360"/>
                <a:gd name="T5" fmla="*/ 2115 h 2115"/>
                <a:gd name="T6" fmla="*/ 3360 w 3360"/>
                <a:gd name="T7" fmla="*/ 2115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0" h="2115">
                  <a:moveTo>
                    <a:pt x="3360" y="2115"/>
                  </a:moveTo>
                  <a:cubicBezTo>
                    <a:pt x="3360" y="2115"/>
                    <a:pt x="1956" y="1734"/>
                    <a:pt x="1680" y="0"/>
                  </a:cubicBezTo>
                  <a:cubicBezTo>
                    <a:pt x="1404" y="1734"/>
                    <a:pt x="0" y="2115"/>
                    <a:pt x="0" y="2115"/>
                  </a:cubicBezTo>
                  <a:lnTo>
                    <a:pt x="3360" y="2115"/>
                  </a:ln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42"/>
            <p:cNvSpPr>
              <a:spLocks noEditPoints="1"/>
            </p:cNvSpPr>
            <p:nvPr/>
          </p:nvSpPr>
          <p:spPr bwMode="auto">
            <a:xfrm>
              <a:off x="2791143" y="3727452"/>
              <a:ext cx="196850" cy="169441"/>
            </a:xfrm>
            <a:custGeom>
              <a:avLst/>
              <a:gdLst/>
              <a:ahLst/>
              <a:cxnLst>
                <a:cxn ang="0">
                  <a:pos x="73" y="47"/>
                </a:cxn>
                <a:cxn ang="0">
                  <a:pos x="67" y="53"/>
                </a:cxn>
                <a:cxn ang="0">
                  <a:pos x="46" y="53"/>
                </a:cxn>
                <a:cxn ang="0">
                  <a:pos x="48" y="60"/>
                </a:cxn>
                <a:cxn ang="0">
                  <a:pos x="46" y="63"/>
                </a:cxn>
                <a:cxn ang="0">
                  <a:pos x="26" y="63"/>
                </a:cxn>
                <a:cxn ang="0">
                  <a:pos x="24" y="60"/>
                </a:cxn>
                <a:cxn ang="0">
                  <a:pos x="26" y="53"/>
                </a:cxn>
                <a:cxn ang="0">
                  <a:pos x="6" y="53"/>
                </a:cxn>
                <a:cxn ang="0">
                  <a:pos x="0" y="47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67" y="0"/>
                </a:cxn>
                <a:cxn ang="0">
                  <a:pos x="73" y="6"/>
                </a:cxn>
                <a:cxn ang="0">
                  <a:pos x="73" y="47"/>
                </a:cxn>
                <a:cxn ang="0">
                  <a:pos x="68" y="6"/>
                </a:cxn>
                <a:cxn ang="0">
                  <a:pos x="67" y="5"/>
                </a:cxn>
                <a:cxn ang="0">
                  <a:pos x="6" y="5"/>
                </a:cxn>
                <a:cxn ang="0">
                  <a:pos x="5" y="6"/>
                </a:cxn>
                <a:cxn ang="0">
                  <a:pos x="5" y="37"/>
                </a:cxn>
                <a:cxn ang="0">
                  <a:pos x="6" y="39"/>
                </a:cxn>
                <a:cxn ang="0">
                  <a:pos x="67" y="39"/>
                </a:cxn>
                <a:cxn ang="0">
                  <a:pos x="68" y="37"/>
                </a:cxn>
                <a:cxn ang="0">
                  <a:pos x="68" y="6"/>
                </a:cxn>
              </a:cxnLst>
              <a:rect l="0" t="0" r="r" b="b"/>
              <a:pathLst>
                <a:path w="73" h="63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 dirty="0">
                <a:cs typeface="+mn-ea"/>
                <a:sym typeface="+mn-lt"/>
              </a:endParaRPr>
            </a:p>
          </p:txBody>
        </p:sp>
      </p:grpSp>
      <p:grpSp>
        <p:nvGrpSpPr>
          <p:cNvPr id="11" name="Group 195"/>
          <p:cNvGrpSpPr/>
          <p:nvPr/>
        </p:nvGrpSpPr>
        <p:grpSpPr>
          <a:xfrm rot="16200000">
            <a:off x="4289963" y="4337310"/>
            <a:ext cx="1547174" cy="1949860"/>
            <a:chOff x="1388111" y="2459015"/>
            <a:chExt cx="1219200" cy="1536522"/>
          </a:xfrm>
        </p:grpSpPr>
        <p:sp>
          <p:nvSpPr>
            <p:cNvPr id="12" name="Freeform 6"/>
            <p:cNvSpPr/>
            <p:nvPr/>
          </p:nvSpPr>
          <p:spPr bwMode="auto">
            <a:xfrm>
              <a:off x="1388111" y="2459015"/>
              <a:ext cx="1219200" cy="1536522"/>
            </a:xfrm>
            <a:custGeom>
              <a:avLst/>
              <a:gdLst>
                <a:gd name="T0" fmla="*/ 3360 w 3360"/>
                <a:gd name="T1" fmla="*/ 2115 h 2115"/>
                <a:gd name="T2" fmla="*/ 1680 w 3360"/>
                <a:gd name="T3" fmla="*/ 0 h 2115"/>
                <a:gd name="T4" fmla="*/ 0 w 3360"/>
                <a:gd name="T5" fmla="*/ 2115 h 2115"/>
                <a:gd name="T6" fmla="*/ 3360 w 3360"/>
                <a:gd name="T7" fmla="*/ 2115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0" h="2115">
                  <a:moveTo>
                    <a:pt x="3360" y="2115"/>
                  </a:moveTo>
                  <a:cubicBezTo>
                    <a:pt x="3360" y="2115"/>
                    <a:pt x="1956" y="1734"/>
                    <a:pt x="1680" y="0"/>
                  </a:cubicBezTo>
                  <a:cubicBezTo>
                    <a:pt x="1404" y="1734"/>
                    <a:pt x="0" y="2115"/>
                    <a:pt x="0" y="2115"/>
                  </a:cubicBezTo>
                  <a:lnTo>
                    <a:pt x="3360" y="2115"/>
                  </a:ln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142"/>
            <p:cNvSpPr>
              <a:spLocks noEditPoints="1"/>
            </p:cNvSpPr>
            <p:nvPr/>
          </p:nvSpPr>
          <p:spPr bwMode="auto">
            <a:xfrm>
              <a:off x="1881030" y="3714750"/>
              <a:ext cx="233363" cy="180975"/>
            </a:xfrm>
            <a:custGeom>
              <a:avLst/>
              <a:gdLst/>
              <a:ahLst/>
              <a:cxnLst>
                <a:cxn ang="0">
                  <a:pos x="68" y="51"/>
                </a:cxn>
                <a:cxn ang="0">
                  <a:pos x="66" y="53"/>
                </a:cxn>
                <a:cxn ang="0">
                  <a:pos x="3" y="53"/>
                </a:cxn>
                <a:cxn ang="0">
                  <a:pos x="0" y="51"/>
                </a:cxn>
                <a:cxn ang="0">
                  <a:pos x="0" y="46"/>
                </a:cxn>
                <a:cxn ang="0">
                  <a:pos x="3" y="43"/>
                </a:cxn>
                <a:cxn ang="0">
                  <a:pos x="66" y="43"/>
                </a:cxn>
                <a:cxn ang="0">
                  <a:pos x="68" y="46"/>
                </a:cxn>
                <a:cxn ang="0">
                  <a:pos x="68" y="51"/>
                </a:cxn>
                <a:cxn ang="0">
                  <a:pos x="64" y="21"/>
                </a:cxn>
                <a:cxn ang="0">
                  <a:pos x="61" y="24"/>
                </a:cxn>
                <a:cxn ang="0">
                  <a:pos x="8" y="24"/>
                </a:cxn>
                <a:cxn ang="0">
                  <a:pos x="5" y="21"/>
                </a:cxn>
                <a:cxn ang="0">
                  <a:pos x="5" y="17"/>
                </a:cxn>
                <a:cxn ang="0">
                  <a:pos x="8" y="14"/>
                </a:cxn>
                <a:cxn ang="0">
                  <a:pos x="61" y="14"/>
                </a:cxn>
                <a:cxn ang="0">
                  <a:pos x="64" y="17"/>
                </a:cxn>
                <a:cxn ang="0">
                  <a:pos x="64" y="21"/>
                </a:cxn>
                <a:cxn ang="0">
                  <a:pos x="54" y="36"/>
                </a:cxn>
                <a:cxn ang="0">
                  <a:pos x="51" y="38"/>
                </a:cxn>
                <a:cxn ang="0">
                  <a:pos x="17" y="38"/>
                </a:cxn>
                <a:cxn ang="0">
                  <a:pos x="15" y="36"/>
                </a:cxn>
                <a:cxn ang="0">
                  <a:pos x="15" y="31"/>
                </a:cxn>
                <a:cxn ang="0">
                  <a:pos x="17" y="29"/>
                </a:cxn>
                <a:cxn ang="0">
                  <a:pos x="51" y="29"/>
                </a:cxn>
                <a:cxn ang="0">
                  <a:pos x="54" y="31"/>
                </a:cxn>
                <a:cxn ang="0">
                  <a:pos x="54" y="36"/>
                </a:cxn>
                <a:cxn ang="0">
                  <a:pos x="49" y="7"/>
                </a:cxn>
                <a:cxn ang="0">
                  <a:pos x="47" y="9"/>
                </a:cxn>
                <a:cxn ang="0">
                  <a:pos x="22" y="9"/>
                </a:cxn>
                <a:cxn ang="0">
                  <a:pos x="20" y="7"/>
                </a:cxn>
                <a:cxn ang="0">
                  <a:pos x="20" y="2"/>
                </a:cxn>
                <a:cxn ang="0">
                  <a:pos x="22" y="0"/>
                </a:cxn>
                <a:cxn ang="0">
                  <a:pos x="47" y="0"/>
                </a:cxn>
                <a:cxn ang="0">
                  <a:pos x="49" y="2"/>
                </a:cxn>
                <a:cxn ang="0">
                  <a:pos x="49" y="7"/>
                </a:cxn>
              </a:cxnLst>
              <a:rect l="0" t="0" r="r" b="b"/>
              <a:pathLst>
                <a:path w="68" h="53">
                  <a:moveTo>
                    <a:pt x="68" y="51"/>
                  </a:moveTo>
                  <a:cubicBezTo>
                    <a:pt x="68" y="52"/>
                    <a:pt x="67" y="53"/>
                    <a:pt x="66" y="5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2" y="53"/>
                    <a:pt x="0" y="52"/>
                    <a:pt x="0" y="51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4"/>
                    <a:pt x="2" y="43"/>
                    <a:pt x="3" y="43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67" y="43"/>
                    <a:pt x="68" y="44"/>
                    <a:pt x="68" y="46"/>
                  </a:cubicBezTo>
                  <a:lnTo>
                    <a:pt x="68" y="51"/>
                  </a:lnTo>
                  <a:close/>
                  <a:moveTo>
                    <a:pt x="64" y="21"/>
                  </a:moveTo>
                  <a:cubicBezTo>
                    <a:pt x="64" y="23"/>
                    <a:pt x="63" y="24"/>
                    <a:pt x="61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6" y="24"/>
                    <a:pt x="5" y="23"/>
                    <a:pt x="5" y="21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5"/>
                    <a:pt x="6" y="14"/>
                    <a:pt x="8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3" y="14"/>
                    <a:pt x="64" y="15"/>
                    <a:pt x="64" y="17"/>
                  </a:cubicBezTo>
                  <a:lnTo>
                    <a:pt x="64" y="21"/>
                  </a:lnTo>
                  <a:close/>
                  <a:moveTo>
                    <a:pt x="54" y="36"/>
                  </a:moveTo>
                  <a:cubicBezTo>
                    <a:pt x="54" y="37"/>
                    <a:pt x="53" y="38"/>
                    <a:pt x="51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38"/>
                    <a:pt x="15" y="37"/>
                    <a:pt x="15" y="36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30"/>
                    <a:pt x="16" y="29"/>
                    <a:pt x="17" y="29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53" y="29"/>
                    <a:pt x="54" y="30"/>
                    <a:pt x="54" y="31"/>
                  </a:cubicBezTo>
                  <a:lnTo>
                    <a:pt x="54" y="36"/>
                  </a:lnTo>
                  <a:close/>
                  <a:moveTo>
                    <a:pt x="49" y="7"/>
                  </a:moveTo>
                  <a:cubicBezTo>
                    <a:pt x="49" y="8"/>
                    <a:pt x="48" y="9"/>
                    <a:pt x="47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1" y="9"/>
                    <a:pt x="20" y="8"/>
                    <a:pt x="20" y="7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1" y="0"/>
                    <a:pt x="2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8" y="0"/>
                    <a:pt x="49" y="1"/>
                    <a:pt x="49" y="2"/>
                  </a:cubicBezTo>
                  <a:lnTo>
                    <a:pt x="49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 dirty="0">
                <a:cs typeface="+mn-ea"/>
                <a:sym typeface="+mn-lt"/>
              </a:endParaRPr>
            </a:p>
          </p:txBody>
        </p:sp>
      </p:grpSp>
      <p:sp>
        <p:nvSpPr>
          <p:cNvPr id="14" name="Freeform 101"/>
          <p:cNvSpPr>
            <a:spLocks noEditPoints="1"/>
          </p:cNvSpPr>
          <p:nvPr/>
        </p:nvSpPr>
        <p:spPr bwMode="auto">
          <a:xfrm rot="5400000" flipH="1">
            <a:off x="6177478" y="5946417"/>
            <a:ext cx="334415" cy="221601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13" tIns="60956" rIns="121913" bIns="60956" numCol="1" anchor="t" anchorCtr="0" compatLnSpc="1"/>
          <a:lstStyle/>
          <a:p>
            <a:endParaRPr lang="en-US" sz="1705" dirty="0">
              <a:cs typeface="+mn-ea"/>
              <a:sym typeface="+mn-lt"/>
            </a:endParaRPr>
          </a:p>
        </p:txBody>
      </p:sp>
      <p:grpSp>
        <p:nvGrpSpPr>
          <p:cNvPr id="15" name="Group 197"/>
          <p:cNvGrpSpPr/>
          <p:nvPr/>
        </p:nvGrpSpPr>
        <p:grpSpPr>
          <a:xfrm rot="5400000" flipH="1">
            <a:off x="6308564" y="2073765"/>
            <a:ext cx="1547174" cy="1949860"/>
            <a:chOff x="3171825" y="2459015"/>
            <a:chExt cx="1219200" cy="1536522"/>
          </a:xfrm>
        </p:grpSpPr>
        <p:sp>
          <p:nvSpPr>
            <p:cNvPr id="16" name="Freeform 6"/>
            <p:cNvSpPr/>
            <p:nvPr/>
          </p:nvSpPr>
          <p:spPr bwMode="auto">
            <a:xfrm>
              <a:off x="3171825" y="2459015"/>
              <a:ext cx="1219200" cy="1536522"/>
            </a:xfrm>
            <a:custGeom>
              <a:avLst/>
              <a:gdLst>
                <a:gd name="T0" fmla="*/ 3360 w 3360"/>
                <a:gd name="T1" fmla="*/ 2115 h 2115"/>
                <a:gd name="T2" fmla="*/ 1680 w 3360"/>
                <a:gd name="T3" fmla="*/ 0 h 2115"/>
                <a:gd name="T4" fmla="*/ 0 w 3360"/>
                <a:gd name="T5" fmla="*/ 2115 h 2115"/>
                <a:gd name="T6" fmla="*/ 3360 w 3360"/>
                <a:gd name="T7" fmla="*/ 2115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0" h="2115">
                  <a:moveTo>
                    <a:pt x="3360" y="2115"/>
                  </a:moveTo>
                  <a:cubicBezTo>
                    <a:pt x="3360" y="2115"/>
                    <a:pt x="1956" y="1734"/>
                    <a:pt x="1680" y="0"/>
                  </a:cubicBezTo>
                  <a:cubicBezTo>
                    <a:pt x="1404" y="1734"/>
                    <a:pt x="0" y="2115"/>
                    <a:pt x="0" y="2115"/>
                  </a:cubicBezTo>
                  <a:lnTo>
                    <a:pt x="3360" y="2115"/>
                  </a:ln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92"/>
            <p:cNvSpPr>
              <a:spLocks noEditPoints="1"/>
            </p:cNvSpPr>
            <p:nvPr/>
          </p:nvSpPr>
          <p:spPr bwMode="auto">
            <a:xfrm>
              <a:off x="3705225" y="3738983"/>
              <a:ext cx="193039" cy="153943"/>
            </a:xfrm>
            <a:custGeom>
              <a:avLst/>
              <a:gdLst/>
              <a:ahLst/>
              <a:cxnLst>
                <a:cxn ang="0">
                  <a:pos x="73" y="52"/>
                </a:cxn>
                <a:cxn ang="0">
                  <a:pos x="67" y="58"/>
                </a:cxn>
                <a:cxn ang="0">
                  <a:pos x="7" y="58"/>
                </a:cxn>
                <a:cxn ang="0">
                  <a:pos x="0" y="52"/>
                </a:cxn>
                <a:cxn ang="0">
                  <a:pos x="0" y="6"/>
                </a:cxn>
                <a:cxn ang="0">
                  <a:pos x="7" y="0"/>
                </a:cxn>
                <a:cxn ang="0">
                  <a:pos x="67" y="0"/>
                </a:cxn>
                <a:cxn ang="0">
                  <a:pos x="73" y="6"/>
                </a:cxn>
                <a:cxn ang="0">
                  <a:pos x="73" y="52"/>
                </a:cxn>
                <a:cxn ang="0">
                  <a:pos x="7" y="4"/>
                </a:cxn>
                <a:cxn ang="0">
                  <a:pos x="5" y="6"/>
                </a:cxn>
                <a:cxn ang="0">
                  <a:pos x="5" y="52"/>
                </a:cxn>
                <a:cxn ang="0">
                  <a:pos x="7" y="53"/>
                </a:cxn>
                <a:cxn ang="0">
                  <a:pos x="67" y="53"/>
                </a:cxn>
                <a:cxn ang="0">
                  <a:pos x="68" y="52"/>
                </a:cxn>
                <a:cxn ang="0">
                  <a:pos x="68" y="6"/>
                </a:cxn>
                <a:cxn ang="0">
                  <a:pos x="67" y="4"/>
                </a:cxn>
                <a:cxn ang="0">
                  <a:pos x="7" y="4"/>
                </a:cxn>
                <a:cxn ang="0">
                  <a:pos x="17" y="24"/>
                </a:cxn>
                <a:cxn ang="0">
                  <a:pos x="10" y="17"/>
                </a:cxn>
                <a:cxn ang="0">
                  <a:pos x="17" y="9"/>
                </a:cxn>
                <a:cxn ang="0">
                  <a:pos x="25" y="17"/>
                </a:cxn>
                <a:cxn ang="0">
                  <a:pos x="17" y="24"/>
                </a:cxn>
                <a:cxn ang="0">
                  <a:pos x="64" y="48"/>
                </a:cxn>
                <a:cxn ang="0">
                  <a:pos x="10" y="48"/>
                </a:cxn>
                <a:cxn ang="0">
                  <a:pos x="10" y="41"/>
                </a:cxn>
                <a:cxn ang="0">
                  <a:pos x="22" y="29"/>
                </a:cxn>
                <a:cxn ang="0">
                  <a:pos x="28" y="35"/>
                </a:cxn>
                <a:cxn ang="0">
                  <a:pos x="48" y="15"/>
                </a:cxn>
                <a:cxn ang="0">
                  <a:pos x="64" y="31"/>
                </a:cxn>
                <a:cxn ang="0">
                  <a:pos x="64" y="48"/>
                </a:cxn>
              </a:cxnLst>
              <a:rect l="0" t="0" r="r" b="b"/>
              <a:pathLst>
                <a:path w="73" h="58">
                  <a:moveTo>
                    <a:pt x="73" y="52"/>
                  </a:moveTo>
                  <a:cubicBezTo>
                    <a:pt x="73" y="55"/>
                    <a:pt x="71" y="58"/>
                    <a:pt x="67" y="58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3" y="58"/>
                    <a:pt x="0" y="55"/>
                    <a:pt x="0" y="5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1" y="0"/>
                    <a:pt x="73" y="2"/>
                    <a:pt x="73" y="6"/>
                  </a:cubicBezTo>
                  <a:lnTo>
                    <a:pt x="73" y="52"/>
                  </a:lnTo>
                  <a:close/>
                  <a:moveTo>
                    <a:pt x="7" y="4"/>
                  </a:moveTo>
                  <a:cubicBezTo>
                    <a:pt x="6" y="4"/>
                    <a:pt x="5" y="5"/>
                    <a:pt x="5" y="6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2"/>
                    <a:pt x="6" y="53"/>
                    <a:pt x="7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8" y="53"/>
                    <a:pt x="68" y="52"/>
                    <a:pt x="68" y="52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8" y="5"/>
                    <a:pt x="68" y="4"/>
                    <a:pt x="67" y="4"/>
                  </a:cubicBezTo>
                  <a:lnTo>
                    <a:pt x="7" y="4"/>
                  </a:lnTo>
                  <a:close/>
                  <a:moveTo>
                    <a:pt x="17" y="24"/>
                  </a:moveTo>
                  <a:cubicBezTo>
                    <a:pt x="13" y="24"/>
                    <a:pt x="10" y="21"/>
                    <a:pt x="10" y="17"/>
                  </a:cubicBezTo>
                  <a:cubicBezTo>
                    <a:pt x="10" y="13"/>
                    <a:pt x="13" y="9"/>
                    <a:pt x="17" y="9"/>
                  </a:cubicBezTo>
                  <a:cubicBezTo>
                    <a:pt x="21" y="9"/>
                    <a:pt x="25" y="13"/>
                    <a:pt x="25" y="17"/>
                  </a:cubicBezTo>
                  <a:cubicBezTo>
                    <a:pt x="25" y="21"/>
                    <a:pt x="21" y="24"/>
                    <a:pt x="17" y="24"/>
                  </a:cubicBezTo>
                  <a:close/>
                  <a:moveTo>
                    <a:pt x="64" y="48"/>
                  </a:moveTo>
                  <a:cubicBezTo>
                    <a:pt x="10" y="48"/>
                    <a:pt x="10" y="48"/>
                    <a:pt x="10" y="48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64" y="31"/>
                    <a:pt x="64" y="31"/>
                    <a:pt x="64" y="31"/>
                  </a:cubicBezTo>
                  <a:lnTo>
                    <a:pt x="64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 dirty="0">
                <a:cs typeface="+mn-ea"/>
                <a:sym typeface="+mn-lt"/>
              </a:endParaRPr>
            </a:p>
          </p:txBody>
        </p:sp>
      </p:grpSp>
      <p:grpSp>
        <p:nvGrpSpPr>
          <p:cNvPr id="18" name="Group 196"/>
          <p:cNvGrpSpPr/>
          <p:nvPr/>
        </p:nvGrpSpPr>
        <p:grpSpPr>
          <a:xfrm rot="5400000" flipH="1">
            <a:off x="6333732" y="3083668"/>
            <a:ext cx="1740570" cy="2193592"/>
            <a:chOff x="2203768" y="2266950"/>
            <a:chExt cx="1371600" cy="1728587"/>
          </a:xfrm>
        </p:grpSpPr>
        <p:sp>
          <p:nvSpPr>
            <p:cNvPr id="19" name="Freeform 6"/>
            <p:cNvSpPr/>
            <p:nvPr/>
          </p:nvSpPr>
          <p:spPr bwMode="auto">
            <a:xfrm>
              <a:off x="2203768" y="2266950"/>
              <a:ext cx="1371600" cy="1728587"/>
            </a:xfrm>
            <a:custGeom>
              <a:avLst/>
              <a:gdLst>
                <a:gd name="T0" fmla="*/ 3360 w 3360"/>
                <a:gd name="T1" fmla="*/ 2115 h 2115"/>
                <a:gd name="T2" fmla="*/ 1680 w 3360"/>
                <a:gd name="T3" fmla="*/ 0 h 2115"/>
                <a:gd name="T4" fmla="*/ 0 w 3360"/>
                <a:gd name="T5" fmla="*/ 2115 h 2115"/>
                <a:gd name="T6" fmla="*/ 3360 w 3360"/>
                <a:gd name="T7" fmla="*/ 2115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0" h="2115">
                  <a:moveTo>
                    <a:pt x="3360" y="2115"/>
                  </a:moveTo>
                  <a:cubicBezTo>
                    <a:pt x="3360" y="2115"/>
                    <a:pt x="1956" y="1734"/>
                    <a:pt x="1680" y="0"/>
                  </a:cubicBezTo>
                  <a:cubicBezTo>
                    <a:pt x="1404" y="1734"/>
                    <a:pt x="0" y="2115"/>
                    <a:pt x="0" y="2115"/>
                  </a:cubicBezTo>
                  <a:lnTo>
                    <a:pt x="3360" y="2115"/>
                  </a:ln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42"/>
            <p:cNvSpPr>
              <a:spLocks noEditPoints="1"/>
            </p:cNvSpPr>
            <p:nvPr/>
          </p:nvSpPr>
          <p:spPr bwMode="auto">
            <a:xfrm>
              <a:off x="2791143" y="3727452"/>
              <a:ext cx="196850" cy="169441"/>
            </a:xfrm>
            <a:custGeom>
              <a:avLst/>
              <a:gdLst/>
              <a:ahLst/>
              <a:cxnLst>
                <a:cxn ang="0">
                  <a:pos x="73" y="47"/>
                </a:cxn>
                <a:cxn ang="0">
                  <a:pos x="67" y="53"/>
                </a:cxn>
                <a:cxn ang="0">
                  <a:pos x="46" y="53"/>
                </a:cxn>
                <a:cxn ang="0">
                  <a:pos x="48" y="60"/>
                </a:cxn>
                <a:cxn ang="0">
                  <a:pos x="46" y="63"/>
                </a:cxn>
                <a:cxn ang="0">
                  <a:pos x="26" y="63"/>
                </a:cxn>
                <a:cxn ang="0">
                  <a:pos x="24" y="60"/>
                </a:cxn>
                <a:cxn ang="0">
                  <a:pos x="26" y="53"/>
                </a:cxn>
                <a:cxn ang="0">
                  <a:pos x="6" y="53"/>
                </a:cxn>
                <a:cxn ang="0">
                  <a:pos x="0" y="47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67" y="0"/>
                </a:cxn>
                <a:cxn ang="0">
                  <a:pos x="73" y="6"/>
                </a:cxn>
                <a:cxn ang="0">
                  <a:pos x="73" y="47"/>
                </a:cxn>
                <a:cxn ang="0">
                  <a:pos x="68" y="6"/>
                </a:cxn>
                <a:cxn ang="0">
                  <a:pos x="67" y="5"/>
                </a:cxn>
                <a:cxn ang="0">
                  <a:pos x="6" y="5"/>
                </a:cxn>
                <a:cxn ang="0">
                  <a:pos x="5" y="6"/>
                </a:cxn>
                <a:cxn ang="0">
                  <a:pos x="5" y="37"/>
                </a:cxn>
                <a:cxn ang="0">
                  <a:pos x="6" y="39"/>
                </a:cxn>
                <a:cxn ang="0">
                  <a:pos x="67" y="39"/>
                </a:cxn>
                <a:cxn ang="0">
                  <a:pos x="68" y="37"/>
                </a:cxn>
                <a:cxn ang="0">
                  <a:pos x="68" y="6"/>
                </a:cxn>
              </a:cxnLst>
              <a:rect l="0" t="0" r="r" b="b"/>
              <a:pathLst>
                <a:path w="73" h="63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 dirty="0">
                <a:cs typeface="+mn-ea"/>
                <a:sym typeface="+mn-lt"/>
              </a:endParaRPr>
            </a:p>
          </p:txBody>
        </p:sp>
      </p:grpSp>
      <p:grpSp>
        <p:nvGrpSpPr>
          <p:cNvPr id="21" name="Group 195"/>
          <p:cNvGrpSpPr/>
          <p:nvPr/>
        </p:nvGrpSpPr>
        <p:grpSpPr>
          <a:xfrm rot="5400000" flipH="1">
            <a:off x="6308564" y="4337310"/>
            <a:ext cx="1547174" cy="1949860"/>
            <a:chOff x="1388111" y="2459015"/>
            <a:chExt cx="1219200" cy="1536522"/>
          </a:xfrm>
        </p:grpSpPr>
        <p:sp>
          <p:nvSpPr>
            <p:cNvPr id="22" name="Freeform 6"/>
            <p:cNvSpPr/>
            <p:nvPr/>
          </p:nvSpPr>
          <p:spPr bwMode="auto">
            <a:xfrm>
              <a:off x="1388111" y="2459015"/>
              <a:ext cx="1219200" cy="1536522"/>
            </a:xfrm>
            <a:custGeom>
              <a:avLst/>
              <a:gdLst>
                <a:gd name="T0" fmla="*/ 3360 w 3360"/>
                <a:gd name="T1" fmla="*/ 2115 h 2115"/>
                <a:gd name="T2" fmla="*/ 1680 w 3360"/>
                <a:gd name="T3" fmla="*/ 0 h 2115"/>
                <a:gd name="T4" fmla="*/ 0 w 3360"/>
                <a:gd name="T5" fmla="*/ 2115 h 2115"/>
                <a:gd name="T6" fmla="*/ 3360 w 3360"/>
                <a:gd name="T7" fmla="*/ 2115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0" h="2115">
                  <a:moveTo>
                    <a:pt x="3360" y="2115"/>
                  </a:moveTo>
                  <a:cubicBezTo>
                    <a:pt x="3360" y="2115"/>
                    <a:pt x="1956" y="1734"/>
                    <a:pt x="1680" y="0"/>
                  </a:cubicBezTo>
                  <a:cubicBezTo>
                    <a:pt x="1404" y="1734"/>
                    <a:pt x="0" y="2115"/>
                    <a:pt x="0" y="2115"/>
                  </a:cubicBezTo>
                  <a:lnTo>
                    <a:pt x="3360" y="2115"/>
                  </a:ln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142"/>
            <p:cNvSpPr>
              <a:spLocks noEditPoints="1"/>
            </p:cNvSpPr>
            <p:nvPr/>
          </p:nvSpPr>
          <p:spPr bwMode="auto">
            <a:xfrm>
              <a:off x="1881030" y="3714750"/>
              <a:ext cx="233363" cy="180975"/>
            </a:xfrm>
            <a:custGeom>
              <a:avLst/>
              <a:gdLst/>
              <a:ahLst/>
              <a:cxnLst>
                <a:cxn ang="0">
                  <a:pos x="68" y="51"/>
                </a:cxn>
                <a:cxn ang="0">
                  <a:pos x="66" y="53"/>
                </a:cxn>
                <a:cxn ang="0">
                  <a:pos x="3" y="53"/>
                </a:cxn>
                <a:cxn ang="0">
                  <a:pos x="0" y="51"/>
                </a:cxn>
                <a:cxn ang="0">
                  <a:pos x="0" y="46"/>
                </a:cxn>
                <a:cxn ang="0">
                  <a:pos x="3" y="43"/>
                </a:cxn>
                <a:cxn ang="0">
                  <a:pos x="66" y="43"/>
                </a:cxn>
                <a:cxn ang="0">
                  <a:pos x="68" y="46"/>
                </a:cxn>
                <a:cxn ang="0">
                  <a:pos x="68" y="51"/>
                </a:cxn>
                <a:cxn ang="0">
                  <a:pos x="64" y="21"/>
                </a:cxn>
                <a:cxn ang="0">
                  <a:pos x="61" y="24"/>
                </a:cxn>
                <a:cxn ang="0">
                  <a:pos x="8" y="24"/>
                </a:cxn>
                <a:cxn ang="0">
                  <a:pos x="5" y="21"/>
                </a:cxn>
                <a:cxn ang="0">
                  <a:pos x="5" y="17"/>
                </a:cxn>
                <a:cxn ang="0">
                  <a:pos x="8" y="14"/>
                </a:cxn>
                <a:cxn ang="0">
                  <a:pos x="61" y="14"/>
                </a:cxn>
                <a:cxn ang="0">
                  <a:pos x="64" y="17"/>
                </a:cxn>
                <a:cxn ang="0">
                  <a:pos x="64" y="21"/>
                </a:cxn>
                <a:cxn ang="0">
                  <a:pos x="54" y="36"/>
                </a:cxn>
                <a:cxn ang="0">
                  <a:pos x="51" y="38"/>
                </a:cxn>
                <a:cxn ang="0">
                  <a:pos x="17" y="38"/>
                </a:cxn>
                <a:cxn ang="0">
                  <a:pos x="15" y="36"/>
                </a:cxn>
                <a:cxn ang="0">
                  <a:pos x="15" y="31"/>
                </a:cxn>
                <a:cxn ang="0">
                  <a:pos x="17" y="29"/>
                </a:cxn>
                <a:cxn ang="0">
                  <a:pos x="51" y="29"/>
                </a:cxn>
                <a:cxn ang="0">
                  <a:pos x="54" y="31"/>
                </a:cxn>
                <a:cxn ang="0">
                  <a:pos x="54" y="36"/>
                </a:cxn>
                <a:cxn ang="0">
                  <a:pos x="49" y="7"/>
                </a:cxn>
                <a:cxn ang="0">
                  <a:pos x="47" y="9"/>
                </a:cxn>
                <a:cxn ang="0">
                  <a:pos x="22" y="9"/>
                </a:cxn>
                <a:cxn ang="0">
                  <a:pos x="20" y="7"/>
                </a:cxn>
                <a:cxn ang="0">
                  <a:pos x="20" y="2"/>
                </a:cxn>
                <a:cxn ang="0">
                  <a:pos x="22" y="0"/>
                </a:cxn>
                <a:cxn ang="0">
                  <a:pos x="47" y="0"/>
                </a:cxn>
                <a:cxn ang="0">
                  <a:pos x="49" y="2"/>
                </a:cxn>
                <a:cxn ang="0">
                  <a:pos x="49" y="7"/>
                </a:cxn>
              </a:cxnLst>
              <a:rect l="0" t="0" r="r" b="b"/>
              <a:pathLst>
                <a:path w="68" h="53">
                  <a:moveTo>
                    <a:pt x="68" y="51"/>
                  </a:moveTo>
                  <a:cubicBezTo>
                    <a:pt x="68" y="52"/>
                    <a:pt x="67" y="53"/>
                    <a:pt x="66" y="5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2" y="53"/>
                    <a:pt x="0" y="52"/>
                    <a:pt x="0" y="51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4"/>
                    <a:pt x="2" y="43"/>
                    <a:pt x="3" y="43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67" y="43"/>
                    <a:pt x="68" y="44"/>
                    <a:pt x="68" y="46"/>
                  </a:cubicBezTo>
                  <a:lnTo>
                    <a:pt x="68" y="51"/>
                  </a:lnTo>
                  <a:close/>
                  <a:moveTo>
                    <a:pt x="64" y="21"/>
                  </a:moveTo>
                  <a:cubicBezTo>
                    <a:pt x="64" y="23"/>
                    <a:pt x="63" y="24"/>
                    <a:pt x="61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6" y="24"/>
                    <a:pt x="5" y="23"/>
                    <a:pt x="5" y="21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5"/>
                    <a:pt x="6" y="14"/>
                    <a:pt x="8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3" y="14"/>
                    <a:pt x="64" y="15"/>
                    <a:pt x="64" y="17"/>
                  </a:cubicBezTo>
                  <a:lnTo>
                    <a:pt x="64" y="21"/>
                  </a:lnTo>
                  <a:close/>
                  <a:moveTo>
                    <a:pt x="54" y="36"/>
                  </a:moveTo>
                  <a:cubicBezTo>
                    <a:pt x="54" y="37"/>
                    <a:pt x="53" y="38"/>
                    <a:pt x="51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38"/>
                    <a:pt x="15" y="37"/>
                    <a:pt x="15" y="36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30"/>
                    <a:pt x="16" y="29"/>
                    <a:pt x="17" y="29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53" y="29"/>
                    <a:pt x="54" y="30"/>
                    <a:pt x="54" y="31"/>
                  </a:cubicBezTo>
                  <a:lnTo>
                    <a:pt x="54" y="36"/>
                  </a:lnTo>
                  <a:close/>
                  <a:moveTo>
                    <a:pt x="49" y="7"/>
                  </a:moveTo>
                  <a:cubicBezTo>
                    <a:pt x="49" y="8"/>
                    <a:pt x="48" y="9"/>
                    <a:pt x="47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1" y="9"/>
                    <a:pt x="20" y="8"/>
                    <a:pt x="20" y="7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1" y="0"/>
                    <a:pt x="2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8" y="0"/>
                    <a:pt x="49" y="1"/>
                    <a:pt x="49" y="2"/>
                  </a:cubicBezTo>
                  <a:lnTo>
                    <a:pt x="49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 dirty="0"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12516" y="2427058"/>
            <a:ext cx="3707363" cy="935881"/>
            <a:chOff x="956385" y="2411890"/>
            <a:chExt cx="3707363" cy="935881"/>
          </a:xfrm>
        </p:grpSpPr>
        <p:sp>
          <p:nvSpPr>
            <p:cNvPr id="25" name="文本框 24"/>
            <p:cNvSpPr txBox="1"/>
            <p:nvPr/>
          </p:nvSpPr>
          <p:spPr>
            <a:xfrm>
              <a:off x="3401864" y="2411890"/>
              <a:ext cx="12618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pc="300" dirty="0" smtClean="0">
                  <a:solidFill>
                    <a:srgbClr val="B02434"/>
                  </a:solidFill>
                  <a:cs typeface="+mn-ea"/>
                  <a:sym typeface="+mn-lt"/>
                </a:rPr>
                <a:t>海外推广</a:t>
              </a:r>
              <a:endParaRPr lang="zh-CN" altLang="en-US" spc="300" dirty="0" smtClean="0">
                <a:solidFill>
                  <a:srgbClr val="B02434"/>
                </a:solidFill>
                <a:cs typeface="+mn-ea"/>
                <a:sym typeface="+mn-lt"/>
              </a:endParaRPr>
            </a:p>
          </p:txBody>
        </p:sp>
        <p:sp>
          <p:nvSpPr>
            <p:cNvPr id="26" name="TextBox 30"/>
            <p:cNvSpPr txBox="1"/>
            <p:nvPr/>
          </p:nvSpPr>
          <p:spPr>
            <a:xfrm>
              <a:off x="956385" y="2722600"/>
              <a:ext cx="3707363" cy="6251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125822" y="2346982"/>
            <a:ext cx="3572583" cy="935881"/>
            <a:chOff x="7501607" y="2737997"/>
            <a:chExt cx="3572583" cy="935881"/>
          </a:xfrm>
        </p:grpSpPr>
        <p:sp>
          <p:nvSpPr>
            <p:cNvPr id="28" name="文本框 27"/>
            <p:cNvSpPr txBox="1"/>
            <p:nvPr/>
          </p:nvSpPr>
          <p:spPr>
            <a:xfrm>
              <a:off x="7511035" y="2737997"/>
              <a:ext cx="12618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pc="300" dirty="0" smtClean="0">
                  <a:solidFill>
                    <a:srgbClr val="B02434"/>
                  </a:solidFill>
                  <a:cs typeface="+mn-ea"/>
                  <a:sym typeface="+mn-lt"/>
                </a:rPr>
                <a:t>海外推广</a:t>
              </a:r>
              <a:endParaRPr lang="zh-CN" altLang="en-US" spc="300" dirty="0" smtClean="0">
                <a:solidFill>
                  <a:srgbClr val="B02434"/>
                </a:solidFill>
                <a:cs typeface="+mn-ea"/>
                <a:sym typeface="+mn-lt"/>
              </a:endParaRPr>
            </a:p>
          </p:txBody>
        </p:sp>
        <p:sp>
          <p:nvSpPr>
            <p:cNvPr id="29" name="TextBox 30"/>
            <p:cNvSpPr txBox="1"/>
            <p:nvPr/>
          </p:nvSpPr>
          <p:spPr>
            <a:xfrm>
              <a:off x="7501607" y="3048707"/>
              <a:ext cx="3572583" cy="6251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06101" y="3740903"/>
            <a:ext cx="3707363" cy="935881"/>
            <a:chOff x="956385" y="2411890"/>
            <a:chExt cx="3707363" cy="935881"/>
          </a:xfrm>
        </p:grpSpPr>
        <p:sp>
          <p:nvSpPr>
            <p:cNvPr id="31" name="文本框 30"/>
            <p:cNvSpPr txBox="1"/>
            <p:nvPr/>
          </p:nvSpPr>
          <p:spPr>
            <a:xfrm>
              <a:off x="3401864" y="2411890"/>
              <a:ext cx="12618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pc="300" dirty="0" smtClean="0">
                  <a:solidFill>
                    <a:srgbClr val="B02434"/>
                  </a:solidFill>
                  <a:cs typeface="+mn-ea"/>
                  <a:sym typeface="+mn-lt"/>
                </a:rPr>
                <a:t>海外推广</a:t>
              </a:r>
              <a:endParaRPr lang="zh-CN" altLang="en-US" spc="300" dirty="0" smtClean="0">
                <a:solidFill>
                  <a:srgbClr val="B02434"/>
                </a:solidFill>
                <a:cs typeface="+mn-ea"/>
                <a:sym typeface="+mn-lt"/>
              </a:endParaRPr>
            </a:p>
          </p:txBody>
        </p:sp>
        <p:sp>
          <p:nvSpPr>
            <p:cNvPr id="32" name="TextBox 30"/>
            <p:cNvSpPr txBox="1"/>
            <p:nvPr/>
          </p:nvSpPr>
          <p:spPr>
            <a:xfrm>
              <a:off x="956385" y="2722600"/>
              <a:ext cx="3707363" cy="6251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369554" y="3740903"/>
            <a:ext cx="3572583" cy="935881"/>
            <a:chOff x="7501607" y="2737997"/>
            <a:chExt cx="3572583" cy="935881"/>
          </a:xfrm>
        </p:grpSpPr>
        <p:sp>
          <p:nvSpPr>
            <p:cNvPr id="34" name="文本框 33"/>
            <p:cNvSpPr txBox="1"/>
            <p:nvPr/>
          </p:nvSpPr>
          <p:spPr>
            <a:xfrm>
              <a:off x="7511035" y="2737997"/>
              <a:ext cx="12618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pc="300" dirty="0" smtClean="0">
                  <a:solidFill>
                    <a:srgbClr val="B02434"/>
                  </a:solidFill>
                  <a:cs typeface="+mn-ea"/>
                  <a:sym typeface="+mn-lt"/>
                </a:rPr>
                <a:t>海外推广</a:t>
              </a:r>
              <a:endParaRPr lang="zh-CN" altLang="en-US" spc="300" dirty="0" smtClean="0">
                <a:solidFill>
                  <a:srgbClr val="B02434"/>
                </a:solidFill>
                <a:cs typeface="+mn-ea"/>
                <a:sym typeface="+mn-lt"/>
              </a:endParaRPr>
            </a:p>
          </p:txBody>
        </p:sp>
        <p:sp>
          <p:nvSpPr>
            <p:cNvPr id="35" name="TextBox 30"/>
            <p:cNvSpPr txBox="1"/>
            <p:nvPr/>
          </p:nvSpPr>
          <p:spPr>
            <a:xfrm>
              <a:off x="7501607" y="3048707"/>
              <a:ext cx="3572583" cy="6251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12516" y="4963936"/>
            <a:ext cx="3707363" cy="935881"/>
            <a:chOff x="956385" y="2411890"/>
            <a:chExt cx="3707363" cy="935881"/>
          </a:xfrm>
        </p:grpSpPr>
        <p:sp>
          <p:nvSpPr>
            <p:cNvPr id="37" name="文本框 36"/>
            <p:cNvSpPr txBox="1"/>
            <p:nvPr/>
          </p:nvSpPr>
          <p:spPr>
            <a:xfrm>
              <a:off x="3401864" y="2411890"/>
              <a:ext cx="12618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pc="300" dirty="0" smtClean="0">
                  <a:solidFill>
                    <a:srgbClr val="B02434"/>
                  </a:solidFill>
                  <a:cs typeface="+mn-ea"/>
                  <a:sym typeface="+mn-lt"/>
                </a:rPr>
                <a:t>海外推广</a:t>
              </a:r>
              <a:endParaRPr lang="zh-CN" altLang="en-US" spc="300" dirty="0" smtClean="0">
                <a:solidFill>
                  <a:srgbClr val="B02434"/>
                </a:solidFill>
                <a:cs typeface="+mn-ea"/>
                <a:sym typeface="+mn-lt"/>
              </a:endParaRPr>
            </a:p>
          </p:txBody>
        </p:sp>
        <p:sp>
          <p:nvSpPr>
            <p:cNvPr id="38" name="TextBox 30"/>
            <p:cNvSpPr txBox="1"/>
            <p:nvPr/>
          </p:nvSpPr>
          <p:spPr>
            <a:xfrm>
              <a:off x="956385" y="2722600"/>
              <a:ext cx="3707363" cy="6251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125822" y="4883860"/>
            <a:ext cx="3572583" cy="935881"/>
            <a:chOff x="7501607" y="2737997"/>
            <a:chExt cx="3572583" cy="935881"/>
          </a:xfrm>
        </p:grpSpPr>
        <p:sp>
          <p:nvSpPr>
            <p:cNvPr id="40" name="文本框 39"/>
            <p:cNvSpPr txBox="1"/>
            <p:nvPr/>
          </p:nvSpPr>
          <p:spPr>
            <a:xfrm>
              <a:off x="7511035" y="2737997"/>
              <a:ext cx="12618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pc="300" dirty="0" smtClean="0">
                  <a:solidFill>
                    <a:srgbClr val="B02434"/>
                  </a:solidFill>
                  <a:cs typeface="+mn-ea"/>
                  <a:sym typeface="+mn-lt"/>
                </a:rPr>
                <a:t>海外推广</a:t>
              </a:r>
              <a:endParaRPr lang="zh-CN" altLang="en-US" spc="300" dirty="0" smtClean="0">
                <a:solidFill>
                  <a:srgbClr val="B02434"/>
                </a:solidFill>
                <a:cs typeface="+mn-ea"/>
                <a:sym typeface="+mn-lt"/>
              </a:endParaRPr>
            </a:p>
          </p:txBody>
        </p:sp>
        <p:sp>
          <p:nvSpPr>
            <p:cNvPr id="41" name="TextBox 30"/>
            <p:cNvSpPr txBox="1"/>
            <p:nvPr/>
          </p:nvSpPr>
          <p:spPr>
            <a:xfrm>
              <a:off x="7501607" y="3048707"/>
              <a:ext cx="3572583" cy="6251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49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49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49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649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149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649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149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"/>
          <p:cNvSpPr txBox="1">
            <a:spLocks noChangeArrowheads="1"/>
          </p:cNvSpPr>
          <p:nvPr/>
        </p:nvSpPr>
        <p:spPr bwMode="auto">
          <a:xfrm>
            <a:off x="3340233" y="392773"/>
            <a:ext cx="5511536" cy="558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15" tIns="32507" rIns="65015" bIns="32507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spc="300" dirty="0">
                <a:solidFill>
                  <a:srgbClr val="B02434"/>
                </a:solidFill>
                <a:latin typeface="+mn-lt"/>
                <a:ea typeface="+mn-ea"/>
                <a:cs typeface="+mn-ea"/>
                <a:sym typeface="+mn-lt"/>
              </a:rPr>
              <a:t>推广策划</a:t>
            </a:r>
            <a:endParaRPr lang="zh-CN" altLang="en-US" sz="3200" spc="300" dirty="0">
              <a:solidFill>
                <a:srgbClr val="B0243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等腰三角形 2"/>
          <p:cNvSpPr/>
          <p:nvPr/>
        </p:nvSpPr>
        <p:spPr bwMode="auto">
          <a:xfrm flipV="1">
            <a:off x="5776536" y="188"/>
            <a:ext cx="638929" cy="355999"/>
          </a:xfrm>
          <a:prstGeom prst="triangle">
            <a:avLst>
              <a:gd name="adj" fmla="val 49494"/>
            </a:avLst>
          </a:pr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705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281296" y="1974804"/>
            <a:ext cx="2844644" cy="2844644"/>
          </a:xfrm>
          <a:prstGeom prst="ellipse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 sz="1705" dirty="0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672837" y="1974804"/>
            <a:ext cx="2844644" cy="2844644"/>
          </a:xfrm>
          <a:prstGeom prst="ellipse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 sz="1705" dirty="0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8064378" y="1974804"/>
            <a:ext cx="2844644" cy="2844644"/>
          </a:xfrm>
          <a:prstGeom prst="ellipse">
            <a:avLst/>
          </a:prstGeom>
          <a:blipFill dpi="0" rotWithShape="1">
            <a:blip r:embed="rId3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 sz="1705" dirty="0">
              <a:cs typeface="+mn-ea"/>
              <a:sym typeface="+mn-lt"/>
            </a:endParaRPr>
          </a:p>
        </p:txBody>
      </p:sp>
      <p:grpSp>
        <p:nvGrpSpPr>
          <p:cNvPr id="7" name="组合 29"/>
          <p:cNvGrpSpPr/>
          <p:nvPr/>
        </p:nvGrpSpPr>
        <p:grpSpPr bwMode="auto">
          <a:xfrm>
            <a:off x="2389310" y="1581203"/>
            <a:ext cx="628615" cy="630732"/>
            <a:chOff x="2484120" y="1661160"/>
            <a:chExt cx="472440" cy="472440"/>
          </a:xfrm>
        </p:grpSpPr>
        <p:sp>
          <p:nvSpPr>
            <p:cNvPr id="8" name="椭圆 7"/>
            <p:cNvSpPr/>
            <p:nvPr/>
          </p:nvSpPr>
          <p:spPr>
            <a:xfrm>
              <a:off x="2484120" y="1661160"/>
              <a:ext cx="472440" cy="472440"/>
            </a:xfrm>
            <a:prstGeom prst="ellipse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1705" dirty="0">
                <a:cs typeface="+mn-ea"/>
                <a:sym typeface="+mn-lt"/>
              </a:endParaRPr>
            </a:p>
          </p:txBody>
        </p:sp>
        <p:sp>
          <p:nvSpPr>
            <p:cNvPr id="9" name="矩形 26"/>
            <p:cNvSpPr>
              <a:spLocks noChangeArrowheads="1"/>
            </p:cNvSpPr>
            <p:nvPr/>
          </p:nvSpPr>
          <p:spPr bwMode="auto">
            <a:xfrm>
              <a:off x="2541801" y="1745731"/>
              <a:ext cx="350822" cy="284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865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1735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" name="组合 30"/>
          <p:cNvGrpSpPr/>
          <p:nvPr/>
        </p:nvGrpSpPr>
        <p:grpSpPr bwMode="auto">
          <a:xfrm>
            <a:off x="5780851" y="1581203"/>
            <a:ext cx="628615" cy="630732"/>
            <a:chOff x="5151120" y="1661160"/>
            <a:chExt cx="472440" cy="472440"/>
          </a:xfrm>
        </p:grpSpPr>
        <p:sp>
          <p:nvSpPr>
            <p:cNvPr id="11" name="椭圆 10"/>
            <p:cNvSpPr/>
            <p:nvPr/>
          </p:nvSpPr>
          <p:spPr>
            <a:xfrm>
              <a:off x="5151120" y="1661160"/>
              <a:ext cx="472440" cy="472440"/>
            </a:xfrm>
            <a:prstGeom prst="ellipse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1705" dirty="0">
                <a:cs typeface="+mn-ea"/>
                <a:sym typeface="+mn-lt"/>
              </a:endParaRPr>
            </a:p>
          </p:txBody>
        </p:sp>
        <p:sp>
          <p:nvSpPr>
            <p:cNvPr id="12" name="矩形 27"/>
            <p:cNvSpPr>
              <a:spLocks noChangeArrowheads="1"/>
            </p:cNvSpPr>
            <p:nvPr/>
          </p:nvSpPr>
          <p:spPr bwMode="auto">
            <a:xfrm>
              <a:off x="5226691" y="1745731"/>
              <a:ext cx="350822" cy="284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865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zh-CN" altLang="en-US" sz="1735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" name="组合 31"/>
          <p:cNvGrpSpPr/>
          <p:nvPr/>
        </p:nvGrpSpPr>
        <p:grpSpPr bwMode="auto">
          <a:xfrm>
            <a:off x="9172393" y="1581203"/>
            <a:ext cx="628615" cy="630732"/>
            <a:chOff x="7856220" y="1661160"/>
            <a:chExt cx="472440" cy="472440"/>
          </a:xfrm>
        </p:grpSpPr>
        <p:sp>
          <p:nvSpPr>
            <p:cNvPr id="14" name="椭圆 13"/>
            <p:cNvSpPr/>
            <p:nvPr/>
          </p:nvSpPr>
          <p:spPr>
            <a:xfrm>
              <a:off x="7856220" y="1661160"/>
              <a:ext cx="472440" cy="472440"/>
            </a:xfrm>
            <a:prstGeom prst="ellipse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1705" dirty="0">
                <a:cs typeface="+mn-ea"/>
                <a:sym typeface="+mn-lt"/>
              </a:endParaRPr>
            </a:p>
          </p:txBody>
        </p:sp>
        <p:sp>
          <p:nvSpPr>
            <p:cNvPr id="15" name="矩形 28"/>
            <p:cNvSpPr>
              <a:spLocks noChangeArrowheads="1"/>
            </p:cNvSpPr>
            <p:nvPr/>
          </p:nvSpPr>
          <p:spPr bwMode="auto">
            <a:xfrm>
              <a:off x="7938809" y="1745731"/>
              <a:ext cx="350822" cy="284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865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zh-CN" altLang="en-US" sz="1735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569898" y="5358095"/>
            <a:ext cx="2267439" cy="11541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18721" y="4996120"/>
            <a:ext cx="1179810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/>
            <a:r>
              <a:rPr lang="zh-CN" altLang="en-US" sz="2000" spc="300" dirty="0" smtClean="0">
                <a:solidFill>
                  <a:srgbClr val="B02434"/>
                </a:solidFill>
                <a:cs typeface="+mn-ea"/>
                <a:sym typeface="+mn-lt"/>
              </a:rPr>
              <a:t>网络推广</a:t>
            </a:r>
            <a:endParaRPr lang="zh-CN" altLang="en-US" sz="2000" spc="300" dirty="0">
              <a:solidFill>
                <a:srgbClr val="B02434"/>
              </a:solidFill>
              <a:cs typeface="+mn-ea"/>
              <a:sym typeface="+mn-lt"/>
            </a:endParaRPr>
          </a:p>
        </p:txBody>
      </p:sp>
      <p:sp>
        <p:nvSpPr>
          <p:cNvPr id="18" name="TextBox 15"/>
          <p:cNvSpPr txBox="1"/>
          <p:nvPr/>
        </p:nvSpPr>
        <p:spPr>
          <a:xfrm>
            <a:off x="4972006" y="5358095"/>
            <a:ext cx="2267439" cy="11541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TextBox 16"/>
          <p:cNvSpPr txBox="1"/>
          <p:nvPr/>
        </p:nvSpPr>
        <p:spPr>
          <a:xfrm>
            <a:off x="5515822" y="4996120"/>
            <a:ext cx="1179810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/>
            <a:r>
              <a:rPr lang="zh-CN" altLang="en-US" sz="2000" spc="300" dirty="0" smtClean="0">
                <a:solidFill>
                  <a:srgbClr val="B02434"/>
                </a:solidFill>
                <a:cs typeface="+mn-ea"/>
                <a:sym typeface="+mn-lt"/>
              </a:rPr>
              <a:t>网络推广</a:t>
            </a:r>
            <a:endParaRPr lang="zh-CN" altLang="en-US" sz="2000" spc="300" dirty="0">
              <a:solidFill>
                <a:srgbClr val="B02434"/>
              </a:solidFill>
              <a:cs typeface="+mn-ea"/>
              <a:sym typeface="+mn-lt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8352981" y="5358095"/>
            <a:ext cx="2267439" cy="11541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TextBox 16"/>
          <p:cNvSpPr txBox="1"/>
          <p:nvPr/>
        </p:nvSpPr>
        <p:spPr>
          <a:xfrm>
            <a:off x="8801803" y="4996120"/>
            <a:ext cx="1179810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/>
            <a:r>
              <a:rPr lang="zh-CN" altLang="en-US" sz="2000" spc="300" dirty="0" smtClean="0">
                <a:solidFill>
                  <a:srgbClr val="B02434"/>
                </a:solidFill>
                <a:cs typeface="+mn-ea"/>
                <a:sym typeface="+mn-lt"/>
              </a:rPr>
              <a:t>网络推广</a:t>
            </a:r>
            <a:endParaRPr lang="zh-CN" altLang="en-US" sz="2000" spc="300" dirty="0">
              <a:solidFill>
                <a:srgbClr val="B02434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7" presetClass="entr" presetSubtype="1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7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7" presetClass="entr" presetSubtype="1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7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7" presetClass="entr" presetSubtype="1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7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7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"/>
          <p:cNvSpPr txBox="1">
            <a:spLocks noChangeArrowheads="1"/>
          </p:cNvSpPr>
          <p:nvPr/>
        </p:nvSpPr>
        <p:spPr bwMode="auto">
          <a:xfrm>
            <a:off x="3340233" y="392773"/>
            <a:ext cx="5511536" cy="558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15" tIns="32507" rIns="65015" bIns="32507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spc="300" dirty="0">
                <a:solidFill>
                  <a:srgbClr val="B02434"/>
                </a:solidFill>
                <a:latin typeface="+mn-lt"/>
                <a:ea typeface="+mn-ea"/>
                <a:cs typeface="+mn-ea"/>
                <a:sym typeface="+mn-lt"/>
              </a:rPr>
              <a:t>推广策划</a:t>
            </a:r>
            <a:endParaRPr lang="zh-CN" altLang="en-US" sz="3200" spc="300" dirty="0">
              <a:solidFill>
                <a:srgbClr val="B0243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等腰三角形 2"/>
          <p:cNvSpPr/>
          <p:nvPr/>
        </p:nvSpPr>
        <p:spPr bwMode="auto">
          <a:xfrm flipV="1">
            <a:off x="5776536" y="188"/>
            <a:ext cx="638929" cy="355999"/>
          </a:xfrm>
          <a:prstGeom prst="triangle">
            <a:avLst>
              <a:gd name="adj" fmla="val 49494"/>
            </a:avLst>
          </a:pr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705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157759" y="1349010"/>
            <a:ext cx="2652184" cy="1767417"/>
            <a:chOff x="7509935" y="1083734"/>
            <a:chExt cx="2652184" cy="1767417"/>
          </a:xfrm>
        </p:grpSpPr>
        <p:sp>
          <p:nvSpPr>
            <p:cNvPr id="5" name="Freeform 23"/>
            <p:cNvSpPr/>
            <p:nvPr/>
          </p:nvSpPr>
          <p:spPr bwMode="auto">
            <a:xfrm>
              <a:off x="9078385" y="1900767"/>
              <a:ext cx="59267" cy="97367"/>
            </a:xfrm>
            <a:custGeom>
              <a:avLst/>
              <a:gdLst>
                <a:gd name="T0" fmla="*/ 73 w 15"/>
                <a:gd name="T1" fmla="*/ 287 h 25"/>
                <a:gd name="T2" fmla="*/ 0 w 15"/>
                <a:gd name="T3" fmla="*/ 24 h 25"/>
                <a:gd name="T4" fmla="*/ 121 w 15"/>
                <a:gd name="T5" fmla="*/ 0 h 25"/>
                <a:gd name="T6" fmla="*/ 181 w 15"/>
                <a:gd name="T7" fmla="*/ 261 h 25"/>
                <a:gd name="T8" fmla="*/ 73 w 15"/>
                <a:gd name="T9" fmla="*/ 287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25"/>
                <a:gd name="T17" fmla="*/ 15 w 15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25">
                  <a:moveTo>
                    <a:pt x="6" y="25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6" y="0"/>
                    <a:pt x="10" y="0"/>
                    <a:pt x="10" y="0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2" y="24"/>
                    <a:pt x="6" y="25"/>
                  </a:cubicBez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6" name="Freeform 24"/>
            <p:cNvSpPr/>
            <p:nvPr/>
          </p:nvSpPr>
          <p:spPr bwMode="auto">
            <a:xfrm>
              <a:off x="8028518" y="1083734"/>
              <a:ext cx="2133600" cy="1399117"/>
            </a:xfrm>
            <a:custGeom>
              <a:avLst/>
              <a:gdLst>
                <a:gd name="T0" fmla="*/ 0 w 1008"/>
                <a:gd name="T1" fmla="*/ 661 h 661"/>
                <a:gd name="T2" fmla="*/ 208 w 1008"/>
                <a:gd name="T3" fmla="*/ 566 h 661"/>
                <a:gd name="T4" fmla="*/ 1008 w 1008"/>
                <a:gd name="T5" fmla="*/ 0 h 661"/>
                <a:gd name="T6" fmla="*/ 0 w 1008"/>
                <a:gd name="T7" fmla="*/ 661 h 66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08"/>
                <a:gd name="T13" fmla="*/ 0 h 661"/>
                <a:gd name="T14" fmla="*/ 1008 w 1008"/>
                <a:gd name="T15" fmla="*/ 661 h 66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08" h="661">
                  <a:moveTo>
                    <a:pt x="0" y="661"/>
                  </a:moveTo>
                  <a:lnTo>
                    <a:pt x="208" y="566"/>
                  </a:lnTo>
                  <a:lnTo>
                    <a:pt x="1008" y="0"/>
                  </a:lnTo>
                  <a:lnTo>
                    <a:pt x="0" y="661"/>
                  </a:ln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 sz="2400" dirty="0">
                <a:cs typeface="+mn-ea"/>
                <a:sym typeface="+mn-lt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7509935" y="1083734"/>
              <a:ext cx="2652184" cy="1767417"/>
              <a:chOff x="7509935" y="1083734"/>
              <a:chExt cx="2652184" cy="1767417"/>
            </a:xfrm>
          </p:grpSpPr>
          <p:sp>
            <p:nvSpPr>
              <p:cNvPr id="8" name="Freeform 25"/>
              <p:cNvSpPr/>
              <p:nvPr/>
            </p:nvSpPr>
            <p:spPr bwMode="auto">
              <a:xfrm>
                <a:off x="8028518" y="1083734"/>
                <a:ext cx="2133600" cy="1399117"/>
              </a:xfrm>
              <a:custGeom>
                <a:avLst/>
                <a:gdLst>
                  <a:gd name="T0" fmla="*/ 34 w 1008"/>
                  <a:gd name="T1" fmla="*/ 364 h 661"/>
                  <a:gd name="T2" fmla="*/ 0 w 1008"/>
                  <a:gd name="T3" fmla="*/ 661 h 661"/>
                  <a:gd name="T4" fmla="*/ 1008 w 1008"/>
                  <a:gd name="T5" fmla="*/ 0 h 661"/>
                  <a:gd name="T6" fmla="*/ 34 w 1008"/>
                  <a:gd name="T7" fmla="*/ 364 h 66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08"/>
                  <a:gd name="T13" fmla="*/ 0 h 661"/>
                  <a:gd name="T14" fmla="*/ 1008 w 1008"/>
                  <a:gd name="T15" fmla="*/ 661 h 66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08" h="661">
                    <a:moveTo>
                      <a:pt x="34" y="364"/>
                    </a:moveTo>
                    <a:lnTo>
                      <a:pt x="0" y="661"/>
                    </a:lnTo>
                    <a:lnTo>
                      <a:pt x="1008" y="0"/>
                    </a:lnTo>
                    <a:lnTo>
                      <a:pt x="34" y="364"/>
                    </a:lnTo>
                    <a:close/>
                  </a:path>
                </a:pathLst>
              </a:cu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endParaRPr lang="zh-CN" alt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9" name="Freeform 26"/>
              <p:cNvSpPr/>
              <p:nvPr/>
            </p:nvSpPr>
            <p:spPr bwMode="auto">
              <a:xfrm>
                <a:off x="7509935" y="1083734"/>
                <a:ext cx="2652184" cy="1767417"/>
              </a:xfrm>
              <a:custGeom>
                <a:avLst/>
                <a:gdLst>
                  <a:gd name="T0" fmla="*/ 0 w 1253"/>
                  <a:gd name="T1" fmla="*/ 152 h 835"/>
                  <a:gd name="T2" fmla="*/ 275 w 1253"/>
                  <a:gd name="T3" fmla="*/ 403 h 835"/>
                  <a:gd name="T4" fmla="*/ 1253 w 1253"/>
                  <a:gd name="T5" fmla="*/ 0 h 835"/>
                  <a:gd name="T6" fmla="*/ 453 w 1253"/>
                  <a:gd name="T7" fmla="*/ 566 h 835"/>
                  <a:gd name="T8" fmla="*/ 750 w 1253"/>
                  <a:gd name="T9" fmla="*/ 835 h 835"/>
                  <a:gd name="T10" fmla="*/ 1253 w 1253"/>
                  <a:gd name="T11" fmla="*/ 0 h 835"/>
                  <a:gd name="T12" fmla="*/ 0 w 1253"/>
                  <a:gd name="T13" fmla="*/ 152 h 83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53"/>
                  <a:gd name="T22" fmla="*/ 0 h 835"/>
                  <a:gd name="T23" fmla="*/ 1253 w 1253"/>
                  <a:gd name="T24" fmla="*/ 835 h 83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53" h="835">
                    <a:moveTo>
                      <a:pt x="0" y="152"/>
                    </a:moveTo>
                    <a:lnTo>
                      <a:pt x="275" y="403"/>
                    </a:lnTo>
                    <a:lnTo>
                      <a:pt x="1253" y="0"/>
                    </a:lnTo>
                    <a:lnTo>
                      <a:pt x="453" y="566"/>
                    </a:lnTo>
                    <a:lnTo>
                      <a:pt x="750" y="835"/>
                    </a:lnTo>
                    <a:lnTo>
                      <a:pt x="1253" y="0"/>
                    </a:lnTo>
                    <a:lnTo>
                      <a:pt x="0" y="152"/>
                    </a:lnTo>
                    <a:close/>
                  </a:path>
                </a:pathLst>
              </a:cu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10" name="任意多边形 9"/>
          <p:cNvSpPr/>
          <p:nvPr/>
        </p:nvSpPr>
        <p:spPr>
          <a:xfrm>
            <a:off x="-19050" y="2686050"/>
            <a:ext cx="9696450" cy="4191000"/>
          </a:xfrm>
          <a:custGeom>
            <a:avLst/>
            <a:gdLst>
              <a:gd name="connsiteX0" fmla="*/ 0 w 9696450"/>
              <a:gd name="connsiteY0" fmla="*/ 4191000 h 4191000"/>
              <a:gd name="connsiteX1" fmla="*/ 2114550 w 9696450"/>
              <a:gd name="connsiteY1" fmla="*/ 1752600 h 4191000"/>
              <a:gd name="connsiteX2" fmla="*/ 8191500 w 9696450"/>
              <a:gd name="connsiteY2" fmla="*/ 1981200 h 4191000"/>
              <a:gd name="connsiteX3" fmla="*/ 9696450 w 9696450"/>
              <a:gd name="connsiteY3" fmla="*/ 0 h 419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696450" h="4191000">
                <a:moveTo>
                  <a:pt x="0" y="4191000"/>
                </a:moveTo>
                <a:cubicBezTo>
                  <a:pt x="374650" y="3155950"/>
                  <a:pt x="749300" y="2120900"/>
                  <a:pt x="2114550" y="1752600"/>
                </a:cubicBezTo>
                <a:cubicBezTo>
                  <a:pt x="3479800" y="1384300"/>
                  <a:pt x="6927850" y="2273300"/>
                  <a:pt x="8191500" y="1981200"/>
                </a:cubicBezTo>
                <a:cubicBezTo>
                  <a:pt x="9455150" y="1689100"/>
                  <a:pt x="9575800" y="844550"/>
                  <a:pt x="9696450" y="0"/>
                </a:cubicBezTo>
              </a:path>
            </a:pathLst>
          </a:custGeom>
          <a:noFill/>
          <a:ln w="38100">
            <a:solidFill>
              <a:srgbClr val="1D3259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593635" y="4015913"/>
            <a:ext cx="887379" cy="895319"/>
            <a:chOff x="2371768" y="3532944"/>
            <a:chExt cx="887379" cy="895319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2371768" y="3532944"/>
              <a:ext cx="887379" cy="895319"/>
            </a:xfrm>
            <a:prstGeom prst="ellipse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18"/>
            <p:cNvSpPr>
              <a:spLocks noEditPoints="1"/>
            </p:cNvSpPr>
            <p:nvPr/>
          </p:nvSpPr>
          <p:spPr bwMode="auto">
            <a:xfrm>
              <a:off x="2662963" y="3784370"/>
              <a:ext cx="304990" cy="389402"/>
            </a:xfrm>
            <a:custGeom>
              <a:avLst/>
              <a:gdLst>
                <a:gd name="T0" fmla="*/ 5 w 99"/>
                <a:gd name="T1" fmla="*/ 0 h 126"/>
                <a:gd name="T2" fmla="*/ 94 w 99"/>
                <a:gd name="T3" fmla="*/ 9 h 126"/>
                <a:gd name="T4" fmla="*/ 81 w 99"/>
                <a:gd name="T5" fmla="*/ 46 h 126"/>
                <a:gd name="T6" fmla="*/ 81 w 99"/>
                <a:gd name="T7" fmla="*/ 82 h 126"/>
                <a:gd name="T8" fmla="*/ 99 w 99"/>
                <a:gd name="T9" fmla="*/ 121 h 126"/>
                <a:gd name="T10" fmla="*/ 0 w 99"/>
                <a:gd name="T11" fmla="*/ 121 h 126"/>
                <a:gd name="T12" fmla="*/ 18 w 99"/>
                <a:gd name="T13" fmla="*/ 82 h 126"/>
                <a:gd name="T14" fmla="*/ 18 w 99"/>
                <a:gd name="T15" fmla="*/ 46 h 126"/>
                <a:gd name="T16" fmla="*/ 5 w 99"/>
                <a:gd name="T17" fmla="*/ 9 h 126"/>
                <a:gd name="T18" fmla="*/ 67 w 99"/>
                <a:gd name="T19" fmla="*/ 94 h 126"/>
                <a:gd name="T20" fmla="*/ 15 w 99"/>
                <a:gd name="T21" fmla="*/ 116 h 126"/>
                <a:gd name="T22" fmla="*/ 17 w 99"/>
                <a:gd name="T23" fmla="*/ 100 h 126"/>
                <a:gd name="T24" fmla="*/ 70 w 99"/>
                <a:gd name="T25" fmla="*/ 89 h 126"/>
                <a:gd name="T26" fmla="*/ 76 w 99"/>
                <a:gd name="T27" fmla="*/ 85 h 126"/>
                <a:gd name="T28" fmla="*/ 53 w 99"/>
                <a:gd name="T29" fmla="*/ 66 h 126"/>
                <a:gd name="T30" fmla="*/ 52 w 99"/>
                <a:gd name="T31" fmla="*/ 66 h 126"/>
                <a:gd name="T32" fmla="*/ 52 w 99"/>
                <a:gd name="T33" fmla="*/ 66 h 126"/>
                <a:gd name="T34" fmla="*/ 51 w 99"/>
                <a:gd name="T35" fmla="*/ 64 h 126"/>
                <a:gd name="T36" fmla="*/ 51 w 99"/>
                <a:gd name="T37" fmla="*/ 64 h 126"/>
                <a:gd name="T38" fmla="*/ 51 w 99"/>
                <a:gd name="T39" fmla="*/ 63 h 126"/>
                <a:gd name="T40" fmla="*/ 51 w 99"/>
                <a:gd name="T41" fmla="*/ 62 h 126"/>
                <a:gd name="T42" fmla="*/ 52 w 99"/>
                <a:gd name="T43" fmla="*/ 62 h 126"/>
                <a:gd name="T44" fmla="*/ 52 w 99"/>
                <a:gd name="T45" fmla="*/ 61 h 126"/>
                <a:gd name="T46" fmla="*/ 53 w 99"/>
                <a:gd name="T47" fmla="*/ 61 h 126"/>
                <a:gd name="T48" fmla="*/ 84 w 99"/>
                <a:gd name="T49" fmla="*/ 9 h 126"/>
                <a:gd name="T50" fmla="*/ 23 w 99"/>
                <a:gd name="T51" fmla="*/ 43 h 126"/>
                <a:gd name="T52" fmla="*/ 46 w 99"/>
                <a:gd name="T53" fmla="*/ 61 h 126"/>
                <a:gd name="T54" fmla="*/ 47 w 99"/>
                <a:gd name="T55" fmla="*/ 62 h 126"/>
                <a:gd name="T56" fmla="*/ 47 w 99"/>
                <a:gd name="T57" fmla="*/ 62 h 126"/>
                <a:gd name="T58" fmla="*/ 48 w 99"/>
                <a:gd name="T59" fmla="*/ 63 h 126"/>
                <a:gd name="T60" fmla="*/ 48 w 99"/>
                <a:gd name="T61" fmla="*/ 64 h 126"/>
                <a:gd name="T62" fmla="*/ 48 w 99"/>
                <a:gd name="T63" fmla="*/ 64 h 126"/>
                <a:gd name="T64" fmla="*/ 47 w 99"/>
                <a:gd name="T65" fmla="*/ 65 h 126"/>
                <a:gd name="T66" fmla="*/ 47 w 99"/>
                <a:gd name="T67" fmla="*/ 66 h 126"/>
                <a:gd name="T68" fmla="*/ 46 w 99"/>
                <a:gd name="T69" fmla="*/ 66 h 126"/>
                <a:gd name="T70" fmla="*/ 45 w 99"/>
                <a:gd name="T71" fmla="*/ 66 h 126"/>
                <a:gd name="T72" fmla="*/ 17 w 99"/>
                <a:gd name="T73" fmla="*/ 100 h 126"/>
                <a:gd name="T74" fmla="*/ 33 w 99"/>
                <a:gd name="T75" fmla="*/ 48 h 126"/>
                <a:gd name="T76" fmla="*/ 47 w 99"/>
                <a:gd name="T77" fmla="*/ 56 h 126"/>
                <a:gd name="T78" fmla="*/ 48 w 99"/>
                <a:gd name="T79" fmla="*/ 57 h 126"/>
                <a:gd name="T80" fmla="*/ 51 w 99"/>
                <a:gd name="T81" fmla="*/ 57 h 126"/>
                <a:gd name="T82" fmla="*/ 52 w 99"/>
                <a:gd name="T83" fmla="*/ 56 h 126"/>
                <a:gd name="T84" fmla="*/ 75 w 99"/>
                <a:gd name="T85" fmla="*/ 34 h 126"/>
                <a:gd name="T86" fmla="*/ 62 w 99"/>
                <a:gd name="T87" fmla="*/ 44 h 126"/>
                <a:gd name="T88" fmla="*/ 50 w 99"/>
                <a:gd name="T89" fmla="*/ 51 h 126"/>
                <a:gd name="T90" fmla="*/ 49 w 99"/>
                <a:gd name="T91" fmla="*/ 51 h 126"/>
                <a:gd name="T92" fmla="*/ 37 w 99"/>
                <a:gd name="T93" fmla="*/ 44 h 126"/>
                <a:gd name="T94" fmla="*/ 24 w 99"/>
                <a:gd name="T95" fmla="*/ 34 h 126"/>
                <a:gd name="T96" fmla="*/ 50 w 99"/>
                <a:gd name="T97" fmla="*/ 5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9" h="126">
                  <a:moveTo>
                    <a:pt x="5" y="9"/>
                  </a:move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7" y="0"/>
                    <a:pt x="99" y="2"/>
                    <a:pt x="99" y="4"/>
                  </a:cubicBezTo>
                  <a:cubicBezTo>
                    <a:pt x="99" y="7"/>
                    <a:pt x="97" y="9"/>
                    <a:pt x="94" y="9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89" y="25"/>
                    <a:pt x="86" y="37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76" y="55"/>
                    <a:pt x="69" y="60"/>
                    <a:pt x="62" y="64"/>
                  </a:cubicBezTo>
                  <a:cubicBezTo>
                    <a:pt x="69" y="67"/>
                    <a:pt x="76" y="73"/>
                    <a:pt x="81" y="82"/>
                  </a:cubicBezTo>
                  <a:cubicBezTo>
                    <a:pt x="81" y="82"/>
                    <a:pt x="81" y="82"/>
                    <a:pt x="81" y="82"/>
                  </a:cubicBezTo>
                  <a:cubicBezTo>
                    <a:pt x="86" y="90"/>
                    <a:pt x="89" y="101"/>
                    <a:pt x="90" y="116"/>
                  </a:cubicBezTo>
                  <a:cubicBezTo>
                    <a:pt x="94" y="116"/>
                    <a:pt x="94" y="116"/>
                    <a:pt x="94" y="116"/>
                  </a:cubicBezTo>
                  <a:cubicBezTo>
                    <a:pt x="97" y="116"/>
                    <a:pt x="99" y="118"/>
                    <a:pt x="99" y="121"/>
                  </a:cubicBezTo>
                  <a:cubicBezTo>
                    <a:pt x="99" y="124"/>
                    <a:pt x="97" y="126"/>
                    <a:pt x="94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26"/>
                    <a:pt x="0" y="124"/>
                    <a:pt x="0" y="121"/>
                  </a:cubicBezTo>
                  <a:cubicBezTo>
                    <a:pt x="0" y="118"/>
                    <a:pt x="2" y="116"/>
                    <a:pt x="5" y="116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10" y="101"/>
                    <a:pt x="13" y="90"/>
                    <a:pt x="18" y="82"/>
                  </a:cubicBezTo>
                  <a:cubicBezTo>
                    <a:pt x="18" y="82"/>
                    <a:pt x="18" y="82"/>
                    <a:pt x="18" y="82"/>
                  </a:cubicBezTo>
                  <a:cubicBezTo>
                    <a:pt x="23" y="73"/>
                    <a:pt x="30" y="67"/>
                    <a:pt x="37" y="64"/>
                  </a:cubicBezTo>
                  <a:cubicBezTo>
                    <a:pt x="30" y="60"/>
                    <a:pt x="23" y="55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3" y="37"/>
                    <a:pt x="9" y="25"/>
                    <a:pt x="9" y="9"/>
                  </a:cubicBezTo>
                  <a:cubicBezTo>
                    <a:pt x="5" y="9"/>
                    <a:pt x="5" y="9"/>
                    <a:pt x="5" y="9"/>
                  </a:cubicBezTo>
                  <a:close/>
                  <a:moveTo>
                    <a:pt x="83" y="116"/>
                  </a:moveTo>
                  <a:cubicBezTo>
                    <a:pt x="83" y="116"/>
                    <a:pt x="83" y="116"/>
                    <a:pt x="83" y="116"/>
                  </a:cubicBezTo>
                  <a:cubicBezTo>
                    <a:pt x="81" y="106"/>
                    <a:pt x="75" y="99"/>
                    <a:pt x="67" y="94"/>
                  </a:cubicBezTo>
                  <a:cubicBezTo>
                    <a:pt x="62" y="91"/>
                    <a:pt x="55" y="90"/>
                    <a:pt x="49" y="90"/>
                  </a:cubicBezTo>
                  <a:cubicBezTo>
                    <a:pt x="43" y="90"/>
                    <a:pt x="37" y="91"/>
                    <a:pt x="32" y="94"/>
                  </a:cubicBezTo>
                  <a:cubicBezTo>
                    <a:pt x="24" y="99"/>
                    <a:pt x="18" y="106"/>
                    <a:pt x="15" y="116"/>
                  </a:cubicBezTo>
                  <a:cubicBezTo>
                    <a:pt x="83" y="116"/>
                    <a:pt x="83" y="116"/>
                    <a:pt x="83" y="116"/>
                  </a:cubicBezTo>
                  <a:close/>
                  <a:moveTo>
                    <a:pt x="17" y="100"/>
                  </a:moveTo>
                  <a:cubicBezTo>
                    <a:pt x="17" y="100"/>
                    <a:pt x="17" y="100"/>
                    <a:pt x="17" y="100"/>
                  </a:cubicBezTo>
                  <a:cubicBezTo>
                    <a:pt x="20" y="95"/>
                    <a:pt x="24" y="92"/>
                    <a:pt x="29" y="89"/>
                  </a:cubicBezTo>
                  <a:cubicBezTo>
                    <a:pt x="35" y="86"/>
                    <a:pt x="42" y="84"/>
                    <a:pt x="49" y="84"/>
                  </a:cubicBezTo>
                  <a:cubicBezTo>
                    <a:pt x="56" y="84"/>
                    <a:pt x="64" y="86"/>
                    <a:pt x="70" y="89"/>
                  </a:cubicBezTo>
                  <a:cubicBezTo>
                    <a:pt x="74" y="92"/>
                    <a:pt x="78" y="95"/>
                    <a:pt x="82" y="100"/>
                  </a:cubicBezTo>
                  <a:cubicBezTo>
                    <a:pt x="80" y="94"/>
                    <a:pt x="78" y="89"/>
                    <a:pt x="76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0" y="75"/>
                    <a:pt x="62" y="69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2" y="66"/>
                    <a:pt x="52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5"/>
                    <a:pt x="52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4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1"/>
                    <a:pt x="53" y="61"/>
                    <a:pt x="53" y="61"/>
                  </a:cubicBezTo>
                  <a:cubicBezTo>
                    <a:pt x="53" y="61"/>
                    <a:pt x="53" y="61"/>
                    <a:pt x="53" y="61"/>
                  </a:cubicBezTo>
                  <a:cubicBezTo>
                    <a:pt x="53" y="61"/>
                    <a:pt x="53" y="61"/>
                    <a:pt x="53" y="61"/>
                  </a:cubicBezTo>
                  <a:cubicBezTo>
                    <a:pt x="62" y="58"/>
                    <a:pt x="70" y="53"/>
                    <a:pt x="76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81" y="35"/>
                    <a:pt x="84" y="24"/>
                    <a:pt x="84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24"/>
                    <a:pt x="18" y="35"/>
                    <a:pt x="23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9" y="53"/>
                    <a:pt x="37" y="58"/>
                    <a:pt x="45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7" y="63"/>
                    <a:pt x="47" y="63"/>
                    <a:pt x="48" y="63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7" y="64"/>
                    <a:pt x="47" y="65"/>
                    <a:pt x="47" y="65"/>
                  </a:cubicBezTo>
                  <a:cubicBezTo>
                    <a:pt x="47" y="65"/>
                    <a:pt x="47" y="65"/>
                    <a:pt x="47" y="65"/>
                  </a:cubicBezTo>
                  <a:cubicBezTo>
                    <a:pt x="47" y="65"/>
                    <a:pt x="47" y="65"/>
                    <a:pt x="47" y="66"/>
                  </a:cubicBezTo>
                  <a:cubicBezTo>
                    <a:pt x="47" y="66"/>
                    <a:pt x="47" y="66"/>
                    <a:pt x="47" y="66"/>
                  </a:cubicBezTo>
                  <a:cubicBezTo>
                    <a:pt x="47" y="66"/>
                    <a:pt x="47" y="66"/>
                    <a:pt x="47" y="66"/>
                  </a:cubicBezTo>
                  <a:cubicBezTo>
                    <a:pt x="47" y="66"/>
                    <a:pt x="47" y="66"/>
                    <a:pt x="47" y="66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5" y="66"/>
                    <a:pt x="45" y="66"/>
                    <a:pt x="45" y="66"/>
                  </a:cubicBezTo>
                  <a:cubicBezTo>
                    <a:pt x="37" y="69"/>
                    <a:pt x="29" y="75"/>
                    <a:pt x="23" y="85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0" y="89"/>
                    <a:pt x="18" y="94"/>
                    <a:pt x="17" y="100"/>
                  </a:cubicBezTo>
                  <a:close/>
                  <a:moveTo>
                    <a:pt x="24" y="34"/>
                  </a:moveTo>
                  <a:cubicBezTo>
                    <a:pt x="24" y="34"/>
                    <a:pt x="24" y="34"/>
                    <a:pt x="24" y="34"/>
                  </a:cubicBezTo>
                  <a:cubicBezTo>
                    <a:pt x="26" y="39"/>
                    <a:pt x="29" y="44"/>
                    <a:pt x="33" y="48"/>
                  </a:cubicBezTo>
                  <a:cubicBezTo>
                    <a:pt x="37" y="52"/>
                    <a:pt x="41" y="55"/>
                    <a:pt x="47" y="56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7"/>
                    <a:pt x="50" y="57"/>
                    <a:pt x="51" y="5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7" y="55"/>
                    <a:pt x="62" y="52"/>
                    <a:pt x="66" y="48"/>
                  </a:cubicBezTo>
                  <a:cubicBezTo>
                    <a:pt x="66" y="48"/>
                    <a:pt x="66" y="48"/>
                    <a:pt x="66" y="48"/>
                  </a:cubicBezTo>
                  <a:cubicBezTo>
                    <a:pt x="70" y="44"/>
                    <a:pt x="73" y="39"/>
                    <a:pt x="75" y="34"/>
                  </a:cubicBezTo>
                  <a:cubicBezTo>
                    <a:pt x="75" y="32"/>
                    <a:pt x="75" y="31"/>
                    <a:pt x="73" y="30"/>
                  </a:cubicBezTo>
                  <a:cubicBezTo>
                    <a:pt x="72" y="30"/>
                    <a:pt x="70" y="30"/>
                    <a:pt x="69" y="32"/>
                  </a:cubicBezTo>
                  <a:cubicBezTo>
                    <a:pt x="68" y="36"/>
                    <a:pt x="65" y="41"/>
                    <a:pt x="62" y="44"/>
                  </a:cubicBezTo>
                  <a:cubicBezTo>
                    <a:pt x="59" y="47"/>
                    <a:pt x="55" y="49"/>
                    <a:pt x="50" y="51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4" y="49"/>
                    <a:pt x="40" y="47"/>
                    <a:pt x="37" y="44"/>
                  </a:cubicBezTo>
                  <a:cubicBezTo>
                    <a:pt x="34" y="41"/>
                    <a:pt x="31" y="36"/>
                    <a:pt x="29" y="32"/>
                  </a:cubicBezTo>
                  <a:cubicBezTo>
                    <a:pt x="29" y="30"/>
                    <a:pt x="27" y="30"/>
                    <a:pt x="26" y="30"/>
                  </a:cubicBezTo>
                  <a:cubicBezTo>
                    <a:pt x="24" y="31"/>
                    <a:pt x="23" y="32"/>
                    <a:pt x="24" y="34"/>
                  </a:cubicBezTo>
                  <a:close/>
                  <a:moveTo>
                    <a:pt x="50" y="51"/>
                  </a:moveTo>
                  <a:cubicBezTo>
                    <a:pt x="50" y="51"/>
                    <a:pt x="50" y="51"/>
                    <a:pt x="50" y="51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50" y="51"/>
                    <a:pt x="50" y="51"/>
                    <a:pt x="50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 dirty="0"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623962" y="3780048"/>
            <a:ext cx="888911" cy="895319"/>
            <a:chOff x="5651545" y="3532944"/>
            <a:chExt cx="888911" cy="895319"/>
          </a:xfrm>
        </p:grpSpPr>
        <p:sp>
          <p:nvSpPr>
            <p:cNvPr id="15" name="Oval 11"/>
            <p:cNvSpPr>
              <a:spLocks noChangeArrowheads="1"/>
            </p:cNvSpPr>
            <p:nvPr/>
          </p:nvSpPr>
          <p:spPr bwMode="auto">
            <a:xfrm>
              <a:off x="5651545" y="3532944"/>
              <a:ext cx="888911" cy="895319"/>
            </a:xfrm>
            <a:prstGeom prst="ellipse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21"/>
            <p:cNvSpPr>
              <a:spLocks noEditPoints="1"/>
            </p:cNvSpPr>
            <p:nvPr/>
          </p:nvSpPr>
          <p:spPr bwMode="auto">
            <a:xfrm>
              <a:off x="5922817" y="3784370"/>
              <a:ext cx="352499" cy="389402"/>
            </a:xfrm>
            <a:custGeom>
              <a:avLst/>
              <a:gdLst>
                <a:gd name="T0" fmla="*/ 47 w 115"/>
                <a:gd name="T1" fmla="*/ 61 h 126"/>
                <a:gd name="T2" fmla="*/ 47 w 115"/>
                <a:gd name="T3" fmla="*/ 58 h 126"/>
                <a:gd name="T4" fmla="*/ 50 w 115"/>
                <a:gd name="T5" fmla="*/ 55 h 126"/>
                <a:gd name="T6" fmla="*/ 54 w 115"/>
                <a:gd name="T7" fmla="*/ 55 h 126"/>
                <a:gd name="T8" fmla="*/ 62 w 115"/>
                <a:gd name="T9" fmla="*/ 55 h 126"/>
                <a:gd name="T10" fmla="*/ 66 w 115"/>
                <a:gd name="T11" fmla="*/ 56 h 126"/>
                <a:gd name="T12" fmla="*/ 70 w 115"/>
                <a:gd name="T13" fmla="*/ 61 h 126"/>
                <a:gd name="T14" fmla="*/ 70 w 115"/>
                <a:gd name="T15" fmla="*/ 52 h 126"/>
                <a:gd name="T16" fmla="*/ 60 w 115"/>
                <a:gd name="T17" fmla="*/ 49 h 126"/>
                <a:gd name="T18" fmla="*/ 57 w 115"/>
                <a:gd name="T19" fmla="*/ 44 h 126"/>
                <a:gd name="T20" fmla="*/ 54 w 115"/>
                <a:gd name="T21" fmla="*/ 49 h 126"/>
                <a:gd name="T22" fmla="*/ 43 w 115"/>
                <a:gd name="T23" fmla="*/ 52 h 126"/>
                <a:gd name="T24" fmla="*/ 41 w 115"/>
                <a:gd name="T25" fmla="*/ 61 h 126"/>
                <a:gd name="T26" fmla="*/ 41 w 115"/>
                <a:gd name="T27" fmla="*/ 64 h 126"/>
                <a:gd name="T28" fmla="*/ 41 w 115"/>
                <a:gd name="T29" fmla="*/ 68 h 126"/>
                <a:gd name="T30" fmla="*/ 49 w 115"/>
                <a:gd name="T31" fmla="*/ 76 h 126"/>
                <a:gd name="T32" fmla="*/ 52 w 115"/>
                <a:gd name="T33" fmla="*/ 76 h 126"/>
                <a:gd name="T34" fmla="*/ 60 w 115"/>
                <a:gd name="T35" fmla="*/ 76 h 126"/>
                <a:gd name="T36" fmla="*/ 64 w 115"/>
                <a:gd name="T37" fmla="*/ 76 h 126"/>
                <a:gd name="T38" fmla="*/ 67 w 115"/>
                <a:gd name="T39" fmla="*/ 79 h 126"/>
                <a:gd name="T40" fmla="*/ 66 w 115"/>
                <a:gd name="T41" fmla="*/ 91 h 126"/>
                <a:gd name="T42" fmla="*/ 63 w 115"/>
                <a:gd name="T43" fmla="*/ 92 h 126"/>
                <a:gd name="T44" fmla="*/ 54 w 115"/>
                <a:gd name="T45" fmla="*/ 92 h 126"/>
                <a:gd name="T46" fmla="*/ 50 w 115"/>
                <a:gd name="T47" fmla="*/ 92 h 126"/>
                <a:gd name="T48" fmla="*/ 47 w 115"/>
                <a:gd name="T49" fmla="*/ 89 h 126"/>
                <a:gd name="T50" fmla="*/ 41 w 115"/>
                <a:gd name="T51" fmla="*/ 89 h 126"/>
                <a:gd name="T52" fmla="*/ 50 w 115"/>
                <a:gd name="T53" fmla="*/ 98 h 126"/>
                <a:gd name="T54" fmla="*/ 54 w 115"/>
                <a:gd name="T55" fmla="*/ 100 h 126"/>
                <a:gd name="T56" fmla="*/ 60 w 115"/>
                <a:gd name="T57" fmla="*/ 100 h 126"/>
                <a:gd name="T58" fmla="*/ 64 w 115"/>
                <a:gd name="T59" fmla="*/ 98 h 126"/>
                <a:gd name="T60" fmla="*/ 73 w 115"/>
                <a:gd name="T61" fmla="*/ 89 h 126"/>
                <a:gd name="T62" fmla="*/ 73 w 115"/>
                <a:gd name="T63" fmla="*/ 82 h 126"/>
                <a:gd name="T64" fmla="*/ 70 w 115"/>
                <a:gd name="T65" fmla="*/ 73 h 126"/>
                <a:gd name="T66" fmla="*/ 64 w 115"/>
                <a:gd name="T67" fmla="*/ 70 h 126"/>
                <a:gd name="T68" fmla="*/ 60 w 115"/>
                <a:gd name="T69" fmla="*/ 70 h 126"/>
                <a:gd name="T70" fmla="*/ 52 w 115"/>
                <a:gd name="T71" fmla="*/ 70 h 126"/>
                <a:gd name="T72" fmla="*/ 48 w 115"/>
                <a:gd name="T73" fmla="*/ 70 h 126"/>
                <a:gd name="T74" fmla="*/ 47 w 115"/>
                <a:gd name="T75" fmla="*/ 65 h 126"/>
                <a:gd name="T76" fmla="*/ 113 w 115"/>
                <a:gd name="T77" fmla="*/ 118 h 126"/>
                <a:gd name="T78" fmla="*/ 107 w 115"/>
                <a:gd name="T79" fmla="*/ 105 h 126"/>
                <a:gd name="T80" fmla="*/ 104 w 115"/>
                <a:gd name="T81" fmla="*/ 67 h 126"/>
                <a:gd name="T82" fmla="*/ 75 w 115"/>
                <a:gd name="T83" fmla="*/ 24 h 126"/>
                <a:gd name="T84" fmla="*/ 80 w 115"/>
                <a:gd name="T85" fmla="*/ 8 h 126"/>
                <a:gd name="T86" fmla="*/ 76 w 115"/>
                <a:gd name="T87" fmla="*/ 0 h 126"/>
                <a:gd name="T88" fmla="*/ 34 w 115"/>
                <a:gd name="T89" fmla="*/ 1 h 126"/>
                <a:gd name="T90" fmla="*/ 47 w 115"/>
                <a:gd name="T91" fmla="*/ 21 h 126"/>
                <a:gd name="T92" fmla="*/ 24 w 115"/>
                <a:gd name="T93" fmla="*/ 34 h 126"/>
                <a:gd name="T94" fmla="*/ 10 w 115"/>
                <a:gd name="T95" fmla="*/ 67 h 126"/>
                <a:gd name="T96" fmla="*/ 7 w 115"/>
                <a:gd name="T97" fmla="*/ 105 h 126"/>
                <a:gd name="T98" fmla="*/ 0 w 115"/>
                <a:gd name="T99" fmla="*/ 121 h 126"/>
                <a:gd name="T100" fmla="*/ 109 w 115"/>
                <a:gd name="T101" fmla="*/ 126 h 126"/>
                <a:gd name="T102" fmla="*/ 112 w 115"/>
                <a:gd name="T103" fmla="*/ 125 h 126"/>
                <a:gd name="T104" fmla="*/ 65 w 115"/>
                <a:gd name="T105" fmla="*/ 9 h 126"/>
                <a:gd name="T106" fmla="*/ 57 w 115"/>
                <a:gd name="T107" fmla="*/ 17 h 126"/>
                <a:gd name="T108" fmla="*/ 65 w 115"/>
                <a:gd name="T109" fmla="*/ 9 h 126"/>
                <a:gd name="T110" fmla="*/ 13 w 115"/>
                <a:gd name="T111" fmla="*/ 116 h 126"/>
                <a:gd name="T112" fmla="*/ 20 w 115"/>
                <a:gd name="T113" fmla="*/ 90 h 126"/>
                <a:gd name="T114" fmla="*/ 22 w 115"/>
                <a:gd name="T115" fmla="*/ 53 h 126"/>
                <a:gd name="T116" fmla="*/ 43 w 115"/>
                <a:gd name="T117" fmla="*/ 33 h 126"/>
                <a:gd name="T118" fmla="*/ 57 w 115"/>
                <a:gd name="T119" fmla="*/ 30 h 126"/>
                <a:gd name="T120" fmla="*/ 83 w 115"/>
                <a:gd name="T121" fmla="*/ 41 h 126"/>
                <a:gd name="T122" fmla="*/ 94 w 115"/>
                <a:gd name="T123" fmla="*/ 90 h 126"/>
                <a:gd name="T124" fmla="*/ 101 w 115"/>
                <a:gd name="T125" fmla="*/ 11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5" h="126">
                  <a:moveTo>
                    <a:pt x="47" y="64"/>
                  </a:moveTo>
                  <a:cubicBezTo>
                    <a:pt x="47" y="61"/>
                    <a:pt x="47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57"/>
                    <a:pt x="47" y="56"/>
                    <a:pt x="47" y="56"/>
                  </a:cubicBezTo>
                  <a:cubicBezTo>
                    <a:pt x="48" y="55"/>
                    <a:pt x="49" y="55"/>
                    <a:pt x="50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62" y="55"/>
                    <a:pt x="62" y="55"/>
                    <a:pt x="62" y="55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5" y="55"/>
                    <a:pt x="66" y="55"/>
                    <a:pt x="66" y="56"/>
                  </a:cubicBezTo>
                  <a:cubicBezTo>
                    <a:pt x="67" y="56"/>
                    <a:pt x="67" y="57"/>
                    <a:pt x="67" y="58"/>
                  </a:cubicBezTo>
                  <a:cubicBezTo>
                    <a:pt x="67" y="60"/>
                    <a:pt x="68" y="61"/>
                    <a:pt x="70" y="61"/>
                  </a:cubicBezTo>
                  <a:cubicBezTo>
                    <a:pt x="72" y="61"/>
                    <a:pt x="73" y="60"/>
                    <a:pt x="73" y="58"/>
                  </a:cubicBezTo>
                  <a:cubicBezTo>
                    <a:pt x="73" y="56"/>
                    <a:pt x="72" y="53"/>
                    <a:pt x="70" y="52"/>
                  </a:cubicBezTo>
                  <a:cubicBezTo>
                    <a:pt x="69" y="50"/>
                    <a:pt x="66" y="49"/>
                    <a:pt x="64" y="49"/>
                  </a:cubicBezTo>
                  <a:cubicBezTo>
                    <a:pt x="60" y="49"/>
                    <a:pt x="60" y="49"/>
                    <a:pt x="60" y="49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45"/>
                    <a:pt x="58" y="44"/>
                    <a:pt x="57" y="44"/>
                  </a:cubicBezTo>
                  <a:cubicBezTo>
                    <a:pt x="55" y="44"/>
                    <a:pt x="54" y="45"/>
                    <a:pt x="54" y="47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7" y="49"/>
                    <a:pt x="45" y="50"/>
                    <a:pt x="43" y="52"/>
                  </a:cubicBezTo>
                  <a:cubicBezTo>
                    <a:pt x="42" y="53"/>
                    <a:pt x="41" y="56"/>
                    <a:pt x="41" y="58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70"/>
                    <a:pt x="42" y="72"/>
                    <a:pt x="43" y="74"/>
                  </a:cubicBezTo>
                  <a:cubicBezTo>
                    <a:pt x="45" y="75"/>
                    <a:pt x="47" y="76"/>
                    <a:pt x="49" y="76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52" y="76"/>
                    <a:pt x="52" y="76"/>
                    <a:pt x="52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60" y="76"/>
                    <a:pt x="60" y="76"/>
                    <a:pt x="60" y="76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4" y="76"/>
                    <a:pt x="64" y="76"/>
                    <a:pt x="64" y="76"/>
                  </a:cubicBezTo>
                  <a:cubicBezTo>
                    <a:pt x="65" y="76"/>
                    <a:pt x="66" y="77"/>
                    <a:pt x="66" y="77"/>
                  </a:cubicBezTo>
                  <a:cubicBezTo>
                    <a:pt x="67" y="78"/>
                    <a:pt x="67" y="79"/>
                    <a:pt x="67" y="79"/>
                  </a:cubicBezTo>
                  <a:cubicBezTo>
                    <a:pt x="67" y="83"/>
                    <a:pt x="67" y="86"/>
                    <a:pt x="67" y="89"/>
                  </a:cubicBezTo>
                  <a:cubicBezTo>
                    <a:pt x="67" y="90"/>
                    <a:pt x="67" y="90"/>
                    <a:pt x="66" y="91"/>
                  </a:cubicBezTo>
                  <a:cubicBezTo>
                    <a:pt x="66" y="92"/>
                    <a:pt x="65" y="92"/>
                    <a:pt x="64" y="92"/>
                  </a:cubicBezTo>
                  <a:cubicBezTo>
                    <a:pt x="63" y="92"/>
                    <a:pt x="63" y="92"/>
                    <a:pt x="63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4" y="92"/>
                    <a:pt x="54" y="92"/>
                    <a:pt x="54" y="92"/>
                  </a:cubicBezTo>
                  <a:cubicBezTo>
                    <a:pt x="52" y="92"/>
                    <a:pt x="52" y="92"/>
                    <a:pt x="52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49" y="92"/>
                    <a:pt x="48" y="92"/>
                    <a:pt x="47" y="91"/>
                  </a:cubicBezTo>
                  <a:cubicBezTo>
                    <a:pt x="47" y="90"/>
                    <a:pt x="47" y="90"/>
                    <a:pt x="47" y="89"/>
                  </a:cubicBezTo>
                  <a:cubicBezTo>
                    <a:pt x="47" y="87"/>
                    <a:pt x="45" y="86"/>
                    <a:pt x="44" y="86"/>
                  </a:cubicBezTo>
                  <a:cubicBezTo>
                    <a:pt x="42" y="86"/>
                    <a:pt x="41" y="87"/>
                    <a:pt x="41" y="89"/>
                  </a:cubicBezTo>
                  <a:cubicBezTo>
                    <a:pt x="41" y="91"/>
                    <a:pt x="42" y="94"/>
                    <a:pt x="43" y="95"/>
                  </a:cubicBezTo>
                  <a:cubicBezTo>
                    <a:pt x="45" y="97"/>
                    <a:pt x="47" y="98"/>
                    <a:pt x="50" y="98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54" y="102"/>
                    <a:pt x="55" y="103"/>
                    <a:pt x="57" y="103"/>
                  </a:cubicBezTo>
                  <a:cubicBezTo>
                    <a:pt x="58" y="103"/>
                    <a:pt x="60" y="102"/>
                    <a:pt x="60" y="100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4" y="98"/>
                    <a:pt x="64" y="98"/>
                    <a:pt x="64" y="98"/>
                  </a:cubicBezTo>
                  <a:cubicBezTo>
                    <a:pt x="66" y="98"/>
                    <a:pt x="69" y="97"/>
                    <a:pt x="70" y="95"/>
                  </a:cubicBezTo>
                  <a:cubicBezTo>
                    <a:pt x="72" y="94"/>
                    <a:pt x="73" y="91"/>
                    <a:pt x="73" y="89"/>
                  </a:cubicBezTo>
                  <a:cubicBezTo>
                    <a:pt x="73" y="82"/>
                    <a:pt x="73" y="82"/>
                    <a:pt x="73" y="82"/>
                  </a:cubicBezTo>
                  <a:cubicBezTo>
                    <a:pt x="73" y="82"/>
                    <a:pt x="73" y="82"/>
                    <a:pt x="73" y="82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2" y="75"/>
                    <a:pt x="70" y="73"/>
                  </a:cubicBezTo>
                  <a:cubicBezTo>
                    <a:pt x="69" y="72"/>
                    <a:pt x="67" y="71"/>
                    <a:pt x="64" y="71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52" y="70"/>
                    <a:pt x="52" y="70"/>
                    <a:pt x="52" y="70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49" y="70"/>
                    <a:pt x="48" y="70"/>
                    <a:pt x="48" y="70"/>
                  </a:cubicBezTo>
                  <a:cubicBezTo>
                    <a:pt x="47" y="69"/>
                    <a:pt x="47" y="68"/>
                    <a:pt x="47" y="68"/>
                  </a:cubicBezTo>
                  <a:cubicBezTo>
                    <a:pt x="47" y="65"/>
                    <a:pt x="47" y="65"/>
                    <a:pt x="47" y="65"/>
                  </a:cubicBezTo>
                  <a:cubicBezTo>
                    <a:pt x="47" y="64"/>
                    <a:pt x="47" y="64"/>
                    <a:pt x="47" y="64"/>
                  </a:cubicBezTo>
                  <a:close/>
                  <a:moveTo>
                    <a:pt x="113" y="118"/>
                  </a:moveTo>
                  <a:cubicBezTo>
                    <a:pt x="113" y="118"/>
                    <a:pt x="113" y="118"/>
                    <a:pt x="113" y="118"/>
                  </a:cubicBezTo>
                  <a:cubicBezTo>
                    <a:pt x="111" y="115"/>
                    <a:pt x="108" y="110"/>
                    <a:pt x="107" y="105"/>
                  </a:cubicBezTo>
                  <a:cubicBezTo>
                    <a:pt x="105" y="100"/>
                    <a:pt x="104" y="95"/>
                    <a:pt x="104" y="90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4" y="54"/>
                    <a:pt x="99" y="42"/>
                    <a:pt x="90" y="34"/>
                  </a:cubicBezTo>
                  <a:cubicBezTo>
                    <a:pt x="85" y="29"/>
                    <a:pt x="80" y="26"/>
                    <a:pt x="75" y="24"/>
                  </a:cubicBezTo>
                  <a:cubicBezTo>
                    <a:pt x="72" y="23"/>
                    <a:pt x="69" y="22"/>
                    <a:pt x="67" y="21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1" y="7"/>
                    <a:pt x="81" y="6"/>
                    <a:pt x="81" y="5"/>
                  </a:cubicBezTo>
                  <a:cubicBezTo>
                    <a:pt x="81" y="2"/>
                    <a:pt x="79" y="0"/>
                    <a:pt x="76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5" y="0"/>
                    <a:pt x="34" y="1"/>
                  </a:cubicBezTo>
                  <a:cubicBezTo>
                    <a:pt x="32" y="3"/>
                    <a:pt x="32" y="6"/>
                    <a:pt x="34" y="8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4" y="22"/>
                    <a:pt x="42" y="23"/>
                    <a:pt x="39" y="24"/>
                  </a:cubicBezTo>
                  <a:cubicBezTo>
                    <a:pt x="33" y="26"/>
                    <a:pt x="28" y="29"/>
                    <a:pt x="24" y="34"/>
                  </a:cubicBezTo>
                  <a:cubicBezTo>
                    <a:pt x="19" y="38"/>
                    <a:pt x="16" y="43"/>
                    <a:pt x="13" y="49"/>
                  </a:cubicBezTo>
                  <a:cubicBezTo>
                    <a:pt x="11" y="55"/>
                    <a:pt x="10" y="61"/>
                    <a:pt x="10" y="67"/>
                  </a:cubicBezTo>
                  <a:cubicBezTo>
                    <a:pt x="10" y="90"/>
                    <a:pt x="10" y="90"/>
                    <a:pt x="10" y="90"/>
                  </a:cubicBezTo>
                  <a:cubicBezTo>
                    <a:pt x="10" y="95"/>
                    <a:pt x="9" y="100"/>
                    <a:pt x="7" y="105"/>
                  </a:cubicBezTo>
                  <a:cubicBezTo>
                    <a:pt x="5" y="110"/>
                    <a:pt x="3" y="115"/>
                    <a:pt x="1" y="118"/>
                  </a:cubicBezTo>
                  <a:cubicBezTo>
                    <a:pt x="0" y="119"/>
                    <a:pt x="0" y="120"/>
                    <a:pt x="0" y="121"/>
                  </a:cubicBezTo>
                  <a:cubicBezTo>
                    <a:pt x="0" y="124"/>
                    <a:pt x="2" y="126"/>
                    <a:pt x="5" y="126"/>
                  </a:cubicBezTo>
                  <a:cubicBezTo>
                    <a:pt x="109" y="126"/>
                    <a:pt x="109" y="126"/>
                    <a:pt x="109" y="126"/>
                  </a:cubicBezTo>
                  <a:cubicBezTo>
                    <a:pt x="109" y="126"/>
                    <a:pt x="109" y="126"/>
                    <a:pt x="109" y="126"/>
                  </a:cubicBezTo>
                  <a:cubicBezTo>
                    <a:pt x="110" y="126"/>
                    <a:pt x="111" y="126"/>
                    <a:pt x="112" y="125"/>
                  </a:cubicBezTo>
                  <a:cubicBezTo>
                    <a:pt x="114" y="123"/>
                    <a:pt x="115" y="120"/>
                    <a:pt x="113" y="118"/>
                  </a:cubicBezTo>
                  <a:close/>
                  <a:moveTo>
                    <a:pt x="65" y="9"/>
                  </a:moveTo>
                  <a:cubicBezTo>
                    <a:pt x="65" y="9"/>
                    <a:pt x="65" y="9"/>
                    <a:pt x="65" y="9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65" y="9"/>
                    <a:pt x="65" y="9"/>
                    <a:pt x="65" y="9"/>
                  </a:cubicBezTo>
                  <a:close/>
                  <a:moveTo>
                    <a:pt x="13" y="116"/>
                  </a:moveTo>
                  <a:cubicBezTo>
                    <a:pt x="13" y="116"/>
                    <a:pt x="13" y="116"/>
                    <a:pt x="13" y="116"/>
                  </a:cubicBezTo>
                  <a:cubicBezTo>
                    <a:pt x="14" y="114"/>
                    <a:pt x="15" y="111"/>
                    <a:pt x="16" y="108"/>
                  </a:cubicBezTo>
                  <a:cubicBezTo>
                    <a:pt x="18" y="102"/>
                    <a:pt x="20" y="96"/>
                    <a:pt x="20" y="90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2"/>
                    <a:pt x="21" y="57"/>
                    <a:pt x="22" y="53"/>
                  </a:cubicBezTo>
                  <a:cubicBezTo>
                    <a:pt x="24" y="48"/>
                    <a:pt x="27" y="44"/>
                    <a:pt x="30" y="41"/>
                  </a:cubicBezTo>
                  <a:cubicBezTo>
                    <a:pt x="34" y="37"/>
                    <a:pt x="38" y="34"/>
                    <a:pt x="43" y="33"/>
                  </a:cubicBezTo>
                  <a:cubicBezTo>
                    <a:pt x="47" y="31"/>
                    <a:pt x="52" y="30"/>
                    <a:pt x="57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62" y="30"/>
                    <a:pt x="67" y="31"/>
                    <a:pt x="71" y="33"/>
                  </a:cubicBezTo>
                  <a:cubicBezTo>
                    <a:pt x="75" y="34"/>
                    <a:pt x="79" y="37"/>
                    <a:pt x="83" y="41"/>
                  </a:cubicBezTo>
                  <a:cubicBezTo>
                    <a:pt x="90" y="48"/>
                    <a:pt x="94" y="57"/>
                    <a:pt x="94" y="67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6"/>
                    <a:pt x="95" y="102"/>
                    <a:pt x="97" y="108"/>
                  </a:cubicBezTo>
                  <a:cubicBezTo>
                    <a:pt x="98" y="111"/>
                    <a:pt x="99" y="114"/>
                    <a:pt x="101" y="116"/>
                  </a:cubicBezTo>
                  <a:cubicBezTo>
                    <a:pt x="13" y="116"/>
                    <a:pt x="13" y="116"/>
                    <a:pt x="13" y="1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 dirty="0"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278131" y="4149690"/>
            <a:ext cx="887379" cy="895319"/>
            <a:chOff x="4014723" y="3529878"/>
            <a:chExt cx="887379" cy="895319"/>
          </a:xfrm>
        </p:grpSpPr>
        <p:sp>
          <p:nvSpPr>
            <p:cNvPr id="18" name="Oval 7"/>
            <p:cNvSpPr>
              <a:spLocks noChangeArrowheads="1"/>
            </p:cNvSpPr>
            <p:nvPr/>
          </p:nvSpPr>
          <p:spPr bwMode="auto">
            <a:xfrm>
              <a:off x="4014723" y="3529878"/>
              <a:ext cx="887379" cy="895319"/>
            </a:xfrm>
            <a:prstGeom prst="ellipse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22"/>
            <p:cNvSpPr>
              <a:spLocks noEditPoints="1"/>
            </p:cNvSpPr>
            <p:nvPr/>
          </p:nvSpPr>
          <p:spPr bwMode="auto">
            <a:xfrm>
              <a:off x="4287525" y="3784370"/>
              <a:ext cx="338706" cy="389402"/>
            </a:xfrm>
            <a:custGeom>
              <a:avLst/>
              <a:gdLst>
                <a:gd name="T0" fmla="*/ 27 w 110"/>
                <a:gd name="T1" fmla="*/ 90 h 126"/>
                <a:gd name="T2" fmla="*/ 27 w 110"/>
                <a:gd name="T3" fmla="*/ 96 h 126"/>
                <a:gd name="T4" fmla="*/ 86 w 110"/>
                <a:gd name="T5" fmla="*/ 93 h 126"/>
                <a:gd name="T6" fmla="*/ 24 w 110"/>
                <a:gd name="T7" fmla="*/ 52 h 126"/>
                <a:gd name="T8" fmla="*/ 27 w 110"/>
                <a:gd name="T9" fmla="*/ 55 h 126"/>
                <a:gd name="T10" fmla="*/ 86 w 110"/>
                <a:gd name="T11" fmla="*/ 52 h 126"/>
                <a:gd name="T12" fmla="*/ 27 w 110"/>
                <a:gd name="T13" fmla="*/ 49 h 126"/>
                <a:gd name="T14" fmla="*/ 109 w 110"/>
                <a:gd name="T15" fmla="*/ 36 h 126"/>
                <a:gd name="T16" fmla="*/ 74 w 110"/>
                <a:gd name="T17" fmla="*/ 1 h 126"/>
                <a:gd name="T18" fmla="*/ 13 w 110"/>
                <a:gd name="T19" fmla="*/ 0 h 126"/>
                <a:gd name="T20" fmla="*/ 0 w 110"/>
                <a:gd name="T21" fmla="*/ 13 h 126"/>
                <a:gd name="T22" fmla="*/ 4 w 110"/>
                <a:gd name="T23" fmla="*/ 122 h 126"/>
                <a:gd name="T24" fmla="*/ 13 w 110"/>
                <a:gd name="T25" fmla="*/ 126 h 126"/>
                <a:gd name="T26" fmla="*/ 106 w 110"/>
                <a:gd name="T27" fmla="*/ 122 h 126"/>
                <a:gd name="T28" fmla="*/ 110 w 110"/>
                <a:gd name="T29" fmla="*/ 113 h 126"/>
                <a:gd name="T30" fmla="*/ 109 w 110"/>
                <a:gd name="T31" fmla="*/ 36 h 126"/>
                <a:gd name="T32" fmla="*/ 73 w 110"/>
                <a:gd name="T33" fmla="*/ 14 h 126"/>
                <a:gd name="T34" fmla="*/ 79 w 110"/>
                <a:gd name="T35" fmla="*/ 37 h 126"/>
                <a:gd name="T36" fmla="*/ 75 w 110"/>
                <a:gd name="T37" fmla="*/ 35 h 126"/>
                <a:gd name="T38" fmla="*/ 73 w 110"/>
                <a:gd name="T39" fmla="*/ 14 h 126"/>
                <a:gd name="T40" fmla="*/ 101 w 110"/>
                <a:gd name="T41" fmla="*/ 113 h 126"/>
                <a:gd name="T42" fmla="*/ 100 w 110"/>
                <a:gd name="T43" fmla="*/ 115 h 126"/>
                <a:gd name="T44" fmla="*/ 13 w 110"/>
                <a:gd name="T45" fmla="*/ 116 h 126"/>
                <a:gd name="T46" fmla="*/ 10 w 110"/>
                <a:gd name="T47" fmla="*/ 113 h 126"/>
                <a:gd name="T48" fmla="*/ 11 w 110"/>
                <a:gd name="T49" fmla="*/ 10 h 126"/>
                <a:gd name="T50" fmla="*/ 68 w 110"/>
                <a:gd name="T51" fmla="*/ 9 h 126"/>
                <a:gd name="T52" fmla="*/ 71 w 110"/>
                <a:gd name="T53" fmla="*/ 39 h 126"/>
                <a:gd name="T54" fmla="*/ 79 w 110"/>
                <a:gd name="T55" fmla="*/ 43 h 126"/>
                <a:gd name="T56" fmla="*/ 101 w 110"/>
                <a:gd name="T57" fmla="*/ 113 h 126"/>
                <a:gd name="T58" fmla="*/ 83 w 110"/>
                <a:gd name="T59" fmla="*/ 70 h 126"/>
                <a:gd name="T60" fmla="*/ 24 w 110"/>
                <a:gd name="T61" fmla="*/ 73 h 126"/>
                <a:gd name="T62" fmla="*/ 83 w 110"/>
                <a:gd name="T63" fmla="*/ 76 h 126"/>
                <a:gd name="T64" fmla="*/ 83 w 110"/>
                <a:gd name="T65" fmla="*/ 7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" h="126">
                  <a:moveTo>
                    <a:pt x="83" y="90"/>
                  </a:moveTo>
                  <a:cubicBezTo>
                    <a:pt x="27" y="90"/>
                    <a:pt x="27" y="90"/>
                    <a:pt x="27" y="90"/>
                  </a:cubicBezTo>
                  <a:cubicBezTo>
                    <a:pt x="25" y="90"/>
                    <a:pt x="24" y="92"/>
                    <a:pt x="24" y="93"/>
                  </a:cubicBezTo>
                  <a:cubicBezTo>
                    <a:pt x="24" y="95"/>
                    <a:pt x="25" y="96"/>
                    <a:pt x="27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85" y="96"/>
                    <a:pt x="86" y="95"/>
                    <a:pt x="86" y="93"/>
                  </a:cubicBezTo>
                  <a:cubicBezTo>
                    <a:pt x="86" y="92"/>
                    <a:pt x="85" y="90"/>
                    <a:pt x="83" y="90"/>
                  </a:cubicBezTo>
                  <a:close/>
                  <a:moveTo>
                    <a:pt x="24" y="52"/>
                  </a:moveTo>
                  <a:cubicBezTo>
                    <a:pt x="24" y="52"/>
                    <a:pt x="24" y="52"/>
                    <a:pt x="24" y="52"/>
                  </a:cubicBezTo>
                  <a:cubicBezTo>
                    <a:pt x="24" y="54"/>
                    <a:pt x="25" y="55"/>
                    <a:pt x="27" y="55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85" y="55"/>
                    <a:pt x="86" y="54"/>
                    <a:pt x="86" y="52"/>
                  </a:cubicBezTo>
                  <a:cubicBezTo>
                    <a:pt x="86" y="51"/>
                    <a:pt x="85" y="49"/>
                    <a:pt x="83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5" y="49"/>
                    <a:pt x="24" y="51"/>
                    <a:pt x="24" y="52"/>
                  </a:cubicBezTo>
                  <a:close/>
                  <a:moveTo>
                    <a:pt x="109" y="36"/>
                  </a:moveTo>
                  <a:cubicBezTo>
                    <a:pt x="109" y="36"/>
                    <a:pt x="109" y="36"/>
                    <a:pt x="109" y="36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3" y="0"/>
                    <a:pt x="72" y="0"/>
                    <a:pt x="7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0"/>
                    <a:pt x="6" y="1"/>
                    <a:pt x="4" y="3"/>
                  </a:cubicBezTo>
                  <a:cubicBezTo>
                    <a:pt x="1" y="6"/>
                    <a:pt x="0" y="9"/>
                    <a:pt x="0" y="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6"/>
                    <a:pt x="1" y="120"/>
                    <a:pt x="4" y="122"/>
                  </a:cubicBezTo>
                  <a:cubicBezTo>
                    <a:pt x="4" y="122"/>
                    <a:pt x="4" y="122"/>
                    <a:pt x="4" y="122"/>
                  </a:cubicBezTo>
                  <a:cubicBezTo>
                    <a:pt x="6" y="124"/>
                    <a:pt x="9" y="126"/>
                    <a:pt x="13" y="126"/>
                  </a:cubicBezTo>
                  <a:cubicBezTo>
                    <a:pt x="97" y="126"/>
                    <a:pt x="97" y="126"/>
                    <a:pt x="97" y="126"/>
                  </a:cubicBezTo>
                  <a:cubicBezTo>
                    <a:pt x="101" y="126"/>
                    <a:pt x="104" y="124"/>
                    <a:pt x="106" y="122"/>
                  </a:cubicBezTo>
                  <a:cubicBezTo>
                    <a:pt x="107" y="122"/>
                    <a:pt x="107" y="122"/>
                    <a:pt x="107" y="122"/>
                  </a:cubicBezTo>
                  <a:cubicBezTo>
                    <a:pt x="109" y="120"/>
                    <a:pt x="110" y="116"/>
                    <a:pt x="110" y="113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38"/>
                    <a:pt x="110" y="37"/>
                    <a:pt x="109" y="36"/>
                  </a:cubicBezTo>
                  <a:close/>
                  <a:moveTo>
                    <a:pt x="73" y="14"/>
                  </a:moveTo>
                  <a:cubicBezTo>
                    <a:pt x="73" y="14"/>
                    <a:pt x="73" y="14"/>
                    <a:pt x="73" y="14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79" y="37"/>
                    <a:pt x="79" y="37"/>
                    <a:pt x="79" y="37"/>
                  </a:cubicBezTo>
                  <a:cubicBezTo>
                    <a:pt x="77" y="37"/>
                    <a:pt x="76" y="36"/>
                    <a:pt x="75" y="35"/>
                  </a:cubicBezTo>
                  <a:cubicBezTo>
                    <a:pt x="75" y="35"/>
                    <a:pt x="75" y="35"/>
                    <a:pt x="75" y="35"/>
                  </a:cubicBezTo>
                  <a:cubicBezTo>
                    <a:pt x="74" y="34"/>
                    <a:pt x="73" y="33"/>
                    <a:pt x="73" y="31"/>
                  </a:cubicBezTo>
                  <a:cubicBezTo>
                    <a:pt x="73" y="14"/>
                    <a:pt x="73" y="14"/>
                    <a:pt x="73" y="14"/>
                  </a:cubicBezTo>
                  <a:close/>
                  <a:moveTo>
                    <a:pt x="101" y="113"/>
                  </a:moveTo>
                  <a:cubicBezTo>
                    <a:pt x="101" y="113"/>
                    <a:pt x="101" y="113"/>
                    <a:pt x="101" y="113"/>
                  </a:cubicBezTo>
                  <a:cubicBezTo>
                    <a:pt x="101" y="114"/>
                    <a:pt x="100" y="115"/>
                    <a:pt x="100" y="115"/>
                  </a:cubicBezTo>
                  <a:cubicBezTo>
                    <a:pt x="100" y="115"/>
                    <a:pt x="100" y="115"/>
                    <a:pt x="100" y="115"/>
                  </a:cubicBezTo>
                  <a:cubicBezTo>
                    <a:pt x="99" y="116"/>
                    <a:pt x="98" y="116"/>
                    <a:pt x="97" y="116"/>
                  </a:cubicBezTo>
                  <a:cubicBezTo>
                    <a:pt x="13" y="116"/>
                    <a:pt x="13" y="116"/>
                    <a:pt x="13" y="116"/>
                  </a:cubicBezTo>
                  <a:cubicBezTo>
                    <a:pt x="12" y="116"/>
                    <a:pt x="11" y="116"/>
                    <a:pt x="11" y="115"/>
                  </a:cubicBezTo>
                  <a:cubicBezTo>
                    <a:pt x="10" y="115"/>
                    <a:pt x="10" y="114"/>
                    <a:pt x="10" y="1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1"/>
                    <a:pt x="11" y="10"/>
                  </a:cubicBezTo>
                  <a:cubicBezTo>
                    <a:pt x="11" y="10"/>
                    <a:pt x="12" y="9"/>
                    <a:pt x="13" y="9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68" y="34"/>
                    <a:pt x="69" y="37"/>
                    <a:pt x="71" y="39"/>
                  </a:cubicBezTo>
                  <a:cubicBezTo>
                    <a:pt x="71" y="39"/>
                    <a:pt x="71" y="39"/>
                    <a:pt x="71" y="39"/>
                  </a:cubicBezTo>
                  <a:cubicBezTo>
                    <a:pt x="73" y="41"/>
                    <a:pt x="75" y="43"/>
                    <a:pt x="79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1" y="113"/>
                    <a:pt x="101" y="113"/>
                    <a:pt x="101" y="113"/>
                  </a:cubicBezTo>
                  <a:close/>
                  <a:moveTo>
                    <a:pt x="83" y="70"/>
                  </a:moveTo>
                  <a:cubicBezTo>
                    <a:pt x="83" y="70"/>
                    <a:pt x="83" y="70"/>
                    <a:pt x="83" y="70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25" y="70"/>
                    <a:pt x="24" y="71"/>
                    <a:pt x="24" y="73"/>
                  </a:cubicBezTo>
                  <a:cubicBezTo>
                    <a:pt x="24" y="74"/>
                    <a:pt x="25" y="76"/>
                    <a:pt x="27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5" y="76"/>
                    <a:pt x="86" y="74"/>
                    <a:pt x="86" y="73"/>
                  </a:cubicBezTo>
                  <a:cubicBezTo>
                    <a:pt x="86" y="71"/>
                    <a:pt x="85" y="70"/>
                    <a:pt x="83" y="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800" dirty="0">
                <a:cs typeface="+mn-ea"/>
                <a:sym typeface="+mn-lt"/>
              </a:endParaRPr>
            </a:p>
          </p:txBody>
        </p:sp>
      </p:grpSp>
      <p:grpSp>
        <p:nvGrpSpPr>
          <p:cNvPr id="20" name="Group 65"/>
          <p:cNvGrpSpPr/>
          <p:nvPr/>
        </p:nvGrpSpPr>
        <p:grpSpPr>
          <a:xfrm>
            <a:off x="602395" y="5056590"/>
            <a:ext cx="2869858" cy="1185980"/>
            <a:chOff x="8797071" y="2517475"/>
            <a:chExt cx="3051636" cy="1124624"/>
          </a:xfrm>
        </p:grpSpPr>
        <p:sp>
          <p:nvSpPr>
            <p:cNvPr id="21" name="TextBox 66"/>
            <p:cNvSpPr txBox="1"/>
            <p:nvPr/>
          </p:nvSpPr>
          <p:spPr>
            <a:xfrm>
              <a:off x="9733801" y="2517475"/>
              <a:ext cx="1178177" cy="3957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dirty="0" smtClean="0">
                  <a:solidFill>
                    <a:srgbClr val="B02434"/>
                  </a:solidFill>
                  <a:cs typeface="+mn-ea"/>
                  <a:sym typeface="+mn-lt"/>
                </a:rPr>
                <a:t>营销策略</a:t>
              </a:r>
              <a:endParaRPr lang="zh-CN" altLang="en-US" dirty="0" smtClean="0">
                <a:solidFill>
                  <a:srgbClr val="B02434"/>
                </a:solidFill>
                <a:cs typeface="+mn-ea"/>
                <a:sym typeface="+mn-lt"/>
              </a:endParaRPr>
            </a:p>
          </p:txBody>
        </p:sp>
        <p:sp>
          <p:nvSpPr>
            <p:cNvPr id="22" name="Rectangle 67"/>
            <p:cNvSpPr/>
            <p:nvPr/>
          </p:nvSpPr>
          <p:spPr>
            <a:xfrm>
              <a:off x="8797071" y="2924503"/>
              <a:ext cx="3051636" cy="717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5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sz="110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Group 65"/>
          <p:cNvGrpSpPr/>
          <p:nvPr/>
        </p:nvGrpSpPr>
        <p:grpSpPr>
          <a:xfrm>
            <a:off x="4285357" y="2755542"/>
            <a:ext cx="2869858" cy="1185980"/>
            <a:chOff x="8797071" y="2517475"/>
            <a:chExt cx="3051636" cy="1124624"/>
          </a:xfrm>
        </p:grpSpPr>
        <p:sp>
          <p:nvSpPr>
            <p:cNvPr id="24" name="TextBox 66"/>
            <p:cNvSpPr txBox="1"/>
            <p:nvPr/>
          </p:nvSpPr>
          <p:spPr>
            <a:xfrm>
              <a:off x="9733801" y="2517475"/>
              <a:ext cx="1178177" cy="3957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dirty="0" smtClean="0">
                  <a:solidFill>
                    <a:srgbClr val="B02434"/>
                  </a:solidFill>
                  <a:cs typeface="+mn-ea"/>
                  <a:sym typeface="+mn-lt"/>
                </a:rPr>
                <a:t>营销策略</a:t>
              </a:r>
              <a:endParaRPr lang="zh-CN" altLang="en-US" dirty="0" smtClean="0">
                <a:solidFill>
                  <a:srgbClr val="B02434"/>
                </a:solidFill>
                <a:cs typeface="+mn-ea"/>
                <a:sym typeface="+mn-lt"/>
              </a:endParaRPr>
            </a:p>
          </p:txBody>
        </p:sp>
        <p:sp>
          <p:nvSpPr>
            <p:cNvPr id="25" name="Rectangle 67"/>
            <p:cNvSpPr/>
            <p:nvPr/>
          </p:nvSpPr>
          <p:spPr>
            <a:xfrm>
              <a:off x="8797071" y="2924503"/>
              <a:ext cx="3051636" cy="717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5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sz="110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Group 65"/>
          <p:cNvGrpSpPr/>
          <p:nvPr/>
        </p:nvGrpSpPr>
        <p:grpSpPr>
          <a:xfrm>
            <a:off x="7660599" y="4926793"/>
            <a:ext cx="2869858" cy="1185980"/>
            <a:chOff x="8797071" y="2517475"/>
            <a:chExt cx="3051636" cy="1124624"/>
          </a:xfrm>
        </p:grpSpPr>
        <p:sp>
          <p:nvSpPr>
            <p:cNvPr id="27" name="TextBox 66"/>
            <p:cNvSpPr txBox="1"/>
            <p:nvPr/>
          </p:nvSpPr>
          <p:spPr>
            <a:xfrm>
              <a:off x="9733801" y="2517475"/>
              <a:ext cx="1178177" cy="3957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dirty="0" smtClean="0">
                  <a:solidFill>
                    <a:srgbClr val="B02434"/>
                  </a:solidFill>
                  <a:cs typeface="+mn-ea"/>
                  <a:sym typeface="+mn-lt"/>
                </a:rPr>
                <a:t>营销策略</a:t>
              </a:r>
              <a:endParaRPr lang="zh-CN" altLang="en-US" dirty="0" smtClean="0">
                <a:solidFill>
                  <a:srgbClr val="B02434"/>
                </a:solidFill>
                <a:cs typeface="+mn-ea"/>
                <a:sym typeface="+mn-lt"/>
              </a:endParaRPr>
            </a:p>
          </p:txBody>
        </p:sp>
        <p:sp>
          <p:nvSpPr>
            <p:cNvPr id="28" name="Rectangle 67"/>
            <p:cNvSpPr/>
            <p:nvPr/>
          </p:nvSpPr>
          <p:spPr>
            <a:xfrm>
              <a:off x="8797071" y="2924503"/>
              <a:ext cx="3051636" cy="717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5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sz="110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149"/>
                                </p:stCondLst>
                                <p:childTnLst>
                                  <p:par>
                                    <p:cTn id="15" presetID="2" presetClass="entr" presetSubtype="1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149"/>
                                </p:stCondLst>
                                <p:childTnLst>
                                  <p:par>
                                    <p:cTn id="2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649"/>
                                </p:stCondLst>
                                <p:childTnLst>
                                  <p:par>
                                    <p:cTn id="2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149"/>
                                </p:stCondLst>
                                <p:childTnLst>
                                  <p:par>
                                    <p:cTn id="40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10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149"/>
                                </p:stCondLst>
                                <p:childTnLst>
                                  <p:par>
                                    <p:cTn id="15" presetID="2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149"/>
                                </p:stCondLst>
                                <p:childTnLst>
                                  <p:par>
                                    <p:cTn id="2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649"/>
                                </p:stCondLst>
                                <p:childTnLst>
                                  <p:par>
                                    <p:cTn id="2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149"/>
                                </p:stCondLst>
                                <p:childTnLst>
                                  <p:par>
                                    <p:cTn id="40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10" grpId="0" animBg="1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/>
          <p:nvPr/>
        </p:nvSpPr>
        <p:spPr bwMode="auto">
          <a:xfrm>
            <a:off x="9175376" y="1793293"/>
            <a:ext cx="597765" cy="599750"/>
          </a:xfrm>
          <a:custGeom>
            <a:avLst/>
            <a:gdLst>
              <a:gd name="T0" fmla="*/ 301 w 301"/>
              <a:gd name="T1" fmla="*/ 302 h 302"/>
              <a:gd name="T2" fmla="*/ 0 w 301"/>
              <a:gd name="T3" fmla="*/ 0 h 302"/>
              <a:gd name="T4" fmla="*/ 0 w 301"/>
              <a:gd name="T5" fmla="*/ 302 h 302"/>
              <a:gd name="T6" fmla="*/ 301 w 301"/>
              <a:gd name="T7" fmla="*/ 302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1" h="302">
                <a:moveTo>
                  <a:pt x="301" y="302"/>
                </a:moveTo>
                <a:lnTo>
                  <a:pt x="0" y="0"/>
                </a:lnTo>
                <a:lnTo>
                  <a:pt x="0" y="302"/>
                </a:lnTo>
                <a:lnTo>
                  <a:pt x="301" y="302"/>
                </a:lnTo>
                <a:close/>
              </a:path>
            </a:pathLst>
          </a:custGeom>
          <a:solidFill>
            <a:srgbClr val="1D3259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" name="Freeform 6"/>
          <p:cNvSpPr/>
          <p:nvPr/>
        </p:nvSpPr>
        <p:spPr bwMode="auto">
          <a:xfrm>
            <a:off x="11633954" y="5836641"/>
            <a:ext cx="462722" cy="921470"/>
          </a:xfrm>
          <a:custGeom>
            <a:avLst/>
            <a:gdLst>
              <a:gd name="T0" fmla="*/ 0 w 233"/>
              <a:gd name="T1" fmla="*/ 0 h 464"/>
              <a:gd name="T2" fmla="*/ 0 w 233"/>
              <a:gd name="T3" fmla="*/ 464 h 464"/>
              <a:gd name="T4" fmla="*/ 233 w 233"/>
              <a:gd name="T5" fmla="*/ 231 h 464"/>
              <a:gd name="T6" fmla="*/ 0 w 233"/>
              <a:gd name="T7" fmla="*/ 0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3" h="464">
                <a:moveTo>
                  <a:pt x="0" y="0"/>
                </a:moveTo>
                <a:lnTo>
                  <a:pt x="0" y="464"/>
                </a:lnTo>
                <a:lnTo>
                  <a:pt x="233" y="231"/>
                </a:lnTo>
                <a:lnTo>
                  <a:pt x="0" y="0"/>
                </a:lnTo>
                <a:close/>
              </a:path>
            </a:pathLst>
          </a:custGeom>
          <a:solidFill>
            <a:srgbClr val="1D3259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" name="Freeform 10"/>
          <p:cNvSpPr/>
          <p:nvPr/>
        </p:nvSpPr>
        <p:spPr bwMode="auto">
          <a:xfrm>
            <a:off x="7674015" y="0"/>
            <a:ext cx="4517985" cy="2259985"/>
          </a:xfrm>
          <a:custGeom>
            <a:avLst/>
            <a:gdLst>
              <a:gd name="T0" fmla="*/ 0 w 2275"/>
              <a:gd name="T1" fmla="*/ 0 h 1138"/>
              <a:gd name="T2" fmla="*/ 2275 w 2275"/>
              <a:gd name="T3" fmla="*/ 0 h 1138"/>
              <a:gd name="T4" fmla="*/ 1137 w 2275"/>
              <a:gd name="T5" fmla="*/ 1138 h 1138"/>
              <a:gd name="T6" fmla="*/ 0 w 2275"/>
              <a:gd name="T7" fmla="*/ 0 h 1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5" h="1138">
                <a:moveTo>
                  <a:pt x="0" y="0"/>
                </a:moveTo>
                <a:lnTo>
                  <a:pt x="2275" y="0"/>
                </a:lnTo>
                <a:lnTo>
                  <a:pt x="1137" y="1138"/>
                </a:lnTo>
                <a:lnTo>
                  <a:pt x="0" y="0"/>
                </a:lnTo>
                <a:close/>
              </a:path>
            </a:pathLst>
          </a:custGeom>
          <a:solidFill>
            <a:srgbClr val="1D3259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Freeform 11"/>
          <p:cNvSpPr/>
          <p:nvPr/>
        </p:nvSpPr>
        <p:spPr bwMode="auto">
          <a:xfrm>
            <a:off x="9308432" y="335622"/>
            <a:ext cx="2883566" cy="5771105"/>
          </a:xfrm>
          <a:custGeom>
            <a:avLst/>
            <a:gdLst>
              <a:gd name="T0" fmla="*/ 1452 w 1452"/>
              <a:gd name="T1" fmla="*/ 0 h 2906"/>
              <a:gd name="T2" fmla="*/ 1452 w 1452"/>
              <a:gd name="T3" fmla="*/ 2906 h 2906"/>
              <a:gd name="T4" fmla="*/ 0 w 1452"/>
              <a:gd name="T5" fmla="*/ 1453 h 2906"/>
              <a:gd name="T6" fmla="*/ 1452 w 1452"/>
              <a:gd name="T7" fmla="*/ 0 h 2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52" h="2906">
                <a:moveTo>
                  <a:pt x="1452" y="0"/>
                </a:moveTo>
                <a:lnTo>
                  <a:pt x="1452" y="2906"/>
                </a:lnTo>
                <a:lnTo>
                  <a:pt x="0" y="1453"/>
                </a:lnTo>
                <a:lnTo>
                  <a:pt x="1452" y="0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8" name="Freeform 5"/>
          <p:cNvSpPr/>
          <p:nvPr/>
        </p:nvSpPr>
        <p:spPr bwMode="auto">
          <a:xfrm flipH="1" flipV="1">
            <a:off x="1598095" y="5276961"/>
            <a:ext cx="394932" cy="396244"/>
          </a:xfrm>
          <a:custGeom>
            <a:avLst/>
            <a:gdLst>
              <a:gd name="T0" fmla="*/ 301 w 301"/>
              <a:gd name="T1" fmla="*/ 302 h 302"/>
              <a:gd name="T2" fmla="*/ 0 w 301"/>
              <a:gd name="T3" fmla="*/ 0 h 302"/>
              <a:gd name="T4" fmla="*/ 0 w 301"/>
              <a:gd name="T5" fmla="*/ 302 h 302"/>
              <a:gd name="T6" fmla="*/ 301 w 301"/>
              <a:gd name="T7" fmla="*/ 302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1" h="302">
                <a:moveTo>
                  <a:pt x="301" y="302"/>
                </a:moveTo>
                <a:lnTo>
                  <a:pt x="0" y="0"/>
                </a:lnTo>
                <a:lnTo>
                  <a:pt x="0" y="302"/>
                </a:lnTo>
                <a:lnTo>
                  <a:pt x="301" y="302"/>
                </a:lnTo>
                <a:close/>
              </a:path>
            </a:pathLst>
          </a:custGeom>
          <a:solidFill>
            <a:srgbClr val="1D3259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9" name="Freeform 6"/>
          <p:cNvSpPr/>
          <p:nvPr/>
        </p:nvSpPr>
        <p:spPr bwMode="auto">
          <a:xfrm flipH="1" flipV="1">
            <a:off x="62979" y="2393043"/>
            <a:ext cx="305712" cy="608798"/>
          </a:xfrm>
          <a:custGeom>
            <a:avLst/>
            <a:gdLst>
              <a:gd name="T0" fmla="*/ 0 w 233"/>
              <a:gd name="T1" fmla="*/ 0 h 464"/>
              <a:gd name="T2" fmla="*/ 0 w 233"/>
              <a:gd name="T3" fmla="*/ 464 h 464"/>
              <a:gd name="T4" fmla="*/ 233 w 233"/>
              <a:gd name="T5" fmla="*/ 231 h 464"/>
              <a:gd name="T6" fmla="*/ 0 w 233"/>
              <a:gd name="T7" fmla="*/ 0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3" h="464">
                <a:moveTo>
                  <a:pt x="0" y="0"/>
                </a:moveTo>
                <a:lnTo>
                  <a:pt x="0" y="464"/>
                </a:lnTo>
                <a:lnTo>
                  <a:pt x="233" y="231"/>
                </a:lnTo>
                <a:lnTo>
                  <a:pt x="0" y="0"/>
                </a:lnTo>
                <a:close/>
              </a:path>
            </a:pathLst>
          </a:custGeom>
          <a:solidFill>
            <a:srgbClr val="1D3259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0" name="Freeform 10"/>
          <p:cNvSpPr/>
          <p:nvPr/>
        </p:nvSpPr>
        <p:spPr bwMode="auto">
          <a:xfrm flipH="1" flipV="1">
            <a:off x="0" y="5364870"/>
            <a:ext cx="2984948" cy="1493130"/>
          </a:xfrm>
          <a:custGeom>
            <a:avLst/>
            <a:gdLst>
              <a:gd name="T0" fmla="*/ 0 w 2275"/>
              <a:gd name="T1" fmla="*/ 0 h 1138"/>
              <a:gd name="T2" fmla="*/ 2275 w 2275"/>
              <a:gd name="T3" fmla="*/ 0 h 1138"/>
              <a:gd name="T4" fmla="*/ 1137 w 2275"/>
              <a:gd name="T5" fmla="*/ 1138 h 1138"/>
              <a:gd name="T6" fmla="*/ 0 w 2275"/>
              <a:gd name="T7" fmla="*/ 0 h 1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5" h="1138">
                <a:moveTo>
                  <a:pt x="0" y="0"/>
                </a:moveTo>
                <a:lnTo>
                  <a:pt x="2275" y="0"/>
                </a:lnTo>
                <a:lnTo>
                  <a:pt x="1137" y="1138"/>
                </a:lnTo>
                <a:lnTo>
                  <a:pt x="0" y="0"/>
                </a:lnTo>
                <a:close/>
              </a:path>
            </a:pathLst>
          </a:custGeom>
          <a:solidFill>
            <a:srgbClr val="1D3259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1" name="Freeform 11"/>
          <p:cNvSpPr/>
          <p:nvPr/>
        </p:nvSpPr>
        <p:spPr bwMode="auto">
          <a:xfrm flipH="1" flipV="1">
            <a:off x="1" y="2823400"/>
            <a:ext cx="1905118" cy="3812860"/>
          </a:xfrm>
          <a:custGeom>
            <a:avLst/>
            <a:gdLst>
              <a:gd name="T0" fmla="*/ 1452 w 1452"/>
              <a:gd name="T1" fmla="*/ 0 h 2906"/>
              <a:gd name="T2" fmla="*/ 1452 w 1452"/>
              <a:gd name="T3" fmla="*/ 2906 h 2906"/>
              <a:gd name="T4" fmla="*/ 0 w 1452"/>
              <a:gd name="T5" fmla="*/ 1453 h 2906"/>
              <a:gd name="T6" fmla="*/ 1452 w 1452"/>
              <a:gd name="T7" fmla="*/ 0 h 2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52" h="2906">
                <a:moveTo>
                  <a:pt x="1452" y="0"/>
                </a:moveTo>
                <a:lnTo>
                  <a:pt x="1452" y="2906"/>
                </a:lnTo>
                <a:lnTo>
                  <a:pt x="0" y="1453"/>
                </a:lnTo>
                <a:lnTo>
                  <a:pt x="1452" y="0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2" name="等腰三角形 11"/>
          <p:cNvSpPr/>
          <p:nvPr/>
        </p:nvSpPr>
        <p:spPr>
          <a:xfrm rot="16200000" flipV="1">
            <a:off x="2488604" y="2708175"/>
            <a:ext cx="1015660" cy="653564"/>
          </a:xfrm>
          <a:prstGeom prst="triangle">
            <a:avLst/>
          </a:prstGeom>
          <a:solidFill>
            <a:srgbClr val="1D3259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200" dirty="0">
              <a:solidFill>
                <a:srgbClr val="E2BA26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429743" y="2527124"/>
            <a:ext cx="3183179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6000" dirty="0" smtClean="0">
                <a:solidFill>
                  <a:srgbClr val="1D3259"/>
                </a:solidFill>
                <a:cs typeface="+mn-ea"/>
                <a:sym typeface="+mn-lt"/>
              </a:rPr>
              <a:t>PART 04</a:t>
            </a:r>
            <a:endParaRPr lang="zh-CN" altLang="en-US" sz="6000" dirty="0">
              <a:solidFill>
                <a:srgbClr val="1D3259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429743" y="3542787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000" dirty="0" smtClean="0">
                <a:solidFill>
                  <a:srgbClr val="B02434"/>
                </a:solidFill>
                <a:cs typeface="+mn-ea"/>
                <a:sym typeface="+mn-lt"/>
              </a:rPr>
              <a:t>品牌故事</a:t>
            </a:r>
            <a:endParaRPr lang="zh-CN" altLang="en-US" sz="4000" dirty="0" smtClean="0">
              <a:solidFill>
                <a:srgbClr val="B02434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448793" y="4288182"/>
            <a:ext cx="6258034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dirty="0" smtClean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/>
          <p:cNvSpPr/>
          <p:nvPr/>
        </p:nvSpPr>
        <p:spPr bwMode="auto">
          <a:xfrm flipV="1">
            <a:off x="2647769" y="1665574"/>
            <a:ext cx="927629" cy="1868249"/>
          </a:xfrm>
          <a:custGeom>
            <a:avLst/>
            <a:gdLst>
              <a:gd name="T0" fmla="*/ 357 w 357"/>
              <a:gd name="T1" fmla="*/ 719 h 719"/>
              <a:gd name="T2" fmla="*/ 357 w 357"/>
              <a:gd name="T3" fmla="*/ 0 h 719"/>
              <a:gd name="T4" fmla="*/ 0 w 357"/>
              <a:gd name="T5" fmla="*/ 359 h 719"/>
              <a:gd name="T6" fmla="*/ 357 w 357"/>
              <a:gd name="T7" fmla="*/ 719 h 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7" h="719">
                <a:moveTo>
                  <a:pt x="357" y="719"/>
                </a:moveTo>
                <a:lnTo>
                  <a:pt x="357" y="0"/>
                </a:lnTo>
                <a:lnTo>
                  <a:pt x="0" y="359"/>
                </a:lnTo>
                <a:lnTo>
                  <a:pt x="357" y="719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Freeform 8"/>
          <p:cNvSpPr/>
          <p:nvPr/>
        </p:nvSpPr>
        <p:spPr bwMode="auto">
          <a:xfrm flipV="1">
            <a:off x="67558" y="0"/>
            <a:ext cx="4770660" cy="2387929"/>
          </a:xfrm>
          <a:custGeom>
            <a:avLst/>
            <a:gdLst>
              <a:gd name="T0" fmla="*/ 0 w 1836"/>
              <a:gd name="T1" fmla="*/ 919 h 919"/>
              <a:gd name="T2" fmla="*/ 1836 w 1836"/>
              <a:gd name="T3" fmla="*/ 919 h 919"/>
              <a:gd name="T4" fmla="*/ 918 w 1836"/>
              <a:gd name="T5" fmla="*/ 0 h 919"/>
              <a:gd name="T6" fmla="*/ 0 w 1836"/>
              <a:gd name="T7" fmla="*/ 919 h 9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36" h="919">
                <a:moveTo>
                  <a:pt x="0" y="919"/>
                </a:moveTo>
                <a:lnTo>
                  <a:pt x="1836" y="919"/>
                </a:lnTo>
                <a:lnTo>
                  <a:pt x="918" y="0"/>
                </a:lnTo>
                <a:lnTo>
                  <a:pt x="0" y="919"/>
                </a:lnTo>
                <a:close/>
              </a:path>
            </a:pathLst>
          </a:custGeom>
          <a:solidFill>
            <a:srgbClr val="1D3259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9" name="Freeform 9"/>
          <p:cNvSpPr/>
          <p:nvPr/>
        </p:nvSpPr>
        <p:spPr bwMode="auto">
          <a:xfrm flipV="1">
            <a:off x="0" y="376769"/>
            <a:ext cx="3232408" cy="6467414"/>
          </a:xfrm>
          <a:custGeom>
            <a:avLst/>
            <a:gdLst>
              <a:gd name="T0" fmla="*/ 0 w 1244"/>
              <a:gd name="T1" fmla="*/ 0 h 2489"/>
              <a:gd name="T2" fmla="*/ 0 w 1244"/>
              <a:gd name="T3" fmla="*/ 2489 h 2489"/>
              <a:gd name="T4" fmla="*/ 1244 w 1244"/>
              <a:gd name="T5" fmla="*/ 1244 h 2489"/>
              <a:gd name="T6" fmla="*/ 0 w 1244"/>
              <a:gd name="T7" fmla="*/ 0 h 2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44" h="2489">
                <a:moveTo>
                  <a:pt x="0" y="0"/>
                </a:moveTo>
                <a:lnTo>
                  <a:pt x="0" y="2489"/>
                </a:lnTo>
                <a:lnTo>
                  <a:pt x="1244" y="1244"/>
                </a:lnTo>
                <a:lnTo>
                  <a:pt x="0" y="0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" name="TextBox 54"/>
          <p:cNvSpPr txBox="1"/>
          <p:nvPr/>
        </p:nvSpPr>
        <p:spPr>
          <a:xfrm>
            <a:off x="2067352" y="4822628"/>
            <a:ext cx="2169760" cy="1231074"/>
          </a:xfrm>
          <a:prstGeom prst="rect">
            <a:avLst/>
          </a:prstGeom>
          <a:noFill/>
        </p:spPr>
        <p:txBody>
          <a:bodyPr wrap="none" lIns="121888" tIns="60944" rIns="121888" bIns="60944" rtlCol="0">
            <a:spAutoFit/>
          </a:bodyPr>
          <a:lstStyle/>
          <a:p>
            <a:pPr algn="ctr" defTabSz="914400">
              <a:defRPr/>
            </a:pPr>
            <a:r>
              <a:rPr lang="zh-CN" altLang="en-US" sz="7200" b="1" spc="300" dirty="0" smtClean="0">
                <a:solidFill>
                  <a:srgbClr val="B02434"/>
                </a:solidFill>
                <a:cs typeface="+mn-ea"/>
                <a:sym typeface="+mn-lt"/>
              </a:rPr>
              <a:t>目录</a:t>
            </a:r>
            <a:endParaRPr lang="zh-CN" altLang="en-US" sz="7200" b="1" spc="300" dirty="0">
              <a:solidFill>
                <a:srgbClr val="B02434"/>
              </a:solidFill>
              <a:cs typeface="+mn-ea"/>
              <a:sym typeface="+mn-lt"/>
            </a:endParaRPr>
          </a:p>
        </p:txBody>
      </p:sp>
      <p:sp>
        <p:nvSpPr>
          <p:cNvPr id="14" name="TextBox 55"/>
          <p:cNvSpPr txBox="1"/>
          <p:nvPr/>
        </p:nvSpPr>
        <p:spPr>
          <a:xfrm>
            <a:off x="1206539" y="5844758"/>
            <a:ext cx="3891385" cy="800187"/>
          </a:xfrm>
          <a:prstGeom prst="rect">
            <a:avLst/>
          </a:prstGeom>
          <a:noFill/>
        </p:spPr>
        <p:txBody>
          <a:bodyPr wrap="none" lIns="121888" tIns="60944" rIns="121888" bIns="60944" rtlCol="0">
            <a:spAutoFit/>
          </a:bodyPr>
          <a:lstStyle/>
          <a:p>
            <a:pPr algn="ctr" defTabSz="914400">
              <a:defRPr/>
            </a:pPr>
            <a:r>
              <a:rPr lang="en-US" altLang="zh-CN" sz="4400" spc="600" dirty="0" smtClean="0">
                <a:solidFill>
                  <a:srgbClr val="1D3259"/>
                </a:solidFill>
                <a:cs typeface="+mn-ea"/>
                <a:sym typeface="+mn-lt"/>
              </a:rPr>
              <a:t>CONTENTS</a:t>
            </a:r>
            <a:endParaRPr lang="zh-CN" altLang="en-US" sz="4400" spc="600" dirty="0">
              <a:solidFill>
                <a:srgbClr val="1D3259"/>
              </a:solidFill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081645" y="1861804"/>
            <a:ext cx="5185751" cy="724488"/>
            <a:chOff x="5401703" y="751541"/>
            <a:chExt cx="5185751" cy="724488"/>
          </a:xfrm>
        </p:grpSpPr>
        <p:grpSp>
          <p:nvGrpSpPr>
            <p:cNvPr id="16" name="4"/>
            <p:cNvGrpSpPr/>
            <p:nvPr/>
          </p:nvGrpSpPr>
          <p:grpSpPr>
            <a:xfrm>
              <a:off x="6401692" y="751541"/>
              <a:ext cx="4185762" cy="724488"/>
              <a:chOff x="6988950" y="633706"/>
              <a:chExt cx="4185762" cy="724488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6988950" y="633706"/>
                <a:ext cx="1518364" cy="4996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50000"/>
                  </a:lnSpc>
                  <a:defRPr sz="2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l"/>
                <a:r>
                  <a:rPr lang="zh-CN" altLang="en-US" sz="2000" spc="600" dirty="0">
                    <a:solidFill>
                      <a:srgbClr val="B02434"/>
                    </a:solidFill>
                    <a:latin typeface="+mn-lt"/>
                    <a:ea typeface="+mn-ea"/>
                    <a:cs typeface="+mn-ea"/>
                    <a:sym typeface="+mn-lt"/>
                  </a:rPr>
                  <a:t>市场分析</a:t>
                </a:r>
                <a:endParaRPr lang="zh-CN" altLang="en-US" sz="2000" spc="600" dirty="0">
                  <a:solidFill>
                    <a:srgbClr val="B02434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 flipH="1">
                <a:off x="7023944" y="1085299"/>
                <a:ext cx="4150768" cy="2728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219200">
                  <a:lnSpc>
                    <a:spcPct val="130000"/>
                  </a:lnSpc>
                  <a:defRPr/>
                </a:pPr>
                <a:r>
                  <a:rPr lang="zh-CN" altLang="en-US" sz="1000" kern="0" dirty="0" smtClean="0"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endParaRPr lang="zh-CN" altLang="en-US" sz="1000" kern="0" dirty="0">
                  <a:cs typeface="+mn-ea"/>
                  <a:sym typeface="+mn-lt"/>
                </a:endParaRPr>
              </a:p>
            </p:txBody>
          </p:sp>
        </p:grpSp>
        <p:sp>
          <p:nvSpPr>
            <p:cNvPr id="17" name="矩形: 圆角 1"/>
            <p:cNvSpPr/>
            <p:nvPr/>
          </p:nvSpPr>
          <p:spPr>
            <a:xfrm>
              <a:off x="5401703" y="947331"/>
              <a:ext cx="870857" cy="493486"/>
            </a:xfrm>
            <a:prstGeom prst="roundRect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578029" y="961610"/>
              <a:ext cx="54694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081645" y="2917315"/>
            <a:ext cx="5185751" cy="724488"/>
            <a:chOff x="5401703" y="751541"/>
            <a:chExt cx="5185751" cy="724488"/>
          </a:xfrm>
        </p:grpSpPr>
        <p:grpSp>
          <p:nvGrpSpPr>
            <p:cNvPr id="22" name="4"/>
            <p:cNvGrpSpPr/>
            <p:nvPr/>
          </p:nvGrpSpPr>
          <p:grpSpPr>
            <a:xfrm>
              <a:off x="6401692" y="751541"/>
              <a:ext cx="4185762" cy="724488"/>
              <a:chOff x="6988950" y="633706"/>
              <a:chExt cx="4185762" cy="724488"/>
            </a:xfrm>
          </p:grpSpPr>
          <p:sp>
            <p:nvSpPr>
              <p:cNvPr id="25" name="文本框 24"/>
              <p:cNvSpPr txBox="1"/>
              <p:nvPr/>
            </p:nvSpPr>
            <p:spPr>
              <a:xfrm>
                <a:off x="6988950" y="633706"/>
                <a:ext cx="1518364" cy="4996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50000"/>
                  </a:lnSpc>
                  <a:defRPr sz="2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l"/>
                <a:r>
                  <a:rPr lang="zh-CN" altLang="en-US" sz="2000" spc="600" dirty="0">
                    <a:solidFill>
                      <a:srgbClr val="1D3259"/>
                    </a:solidFill>
                    <a:latin typeface="+mn-lt"/>
                    <a:ea typeface="+mn-ea"/>
                    <a:cs typeface="+mn-ea"/>
                    <a:sym typeface="+mn-lt"/>
                  </a:rPr>
                  <a:t>目标定位</a:t>
                </a:r>
                <a:endParaRPr lang="zh-CN" altLang="en-US" sz="2000" spc="600" dirty="0">
                  <a:solidFill>
                    <a:srgbClr val="1D3259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 flipH="1">
                <a:off x="7023944" y="1085299"/>
                <a:ext cx="4150768" cy="2728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219200">
                  <a:lnSpc>
                    <a:spcPct val="130000"/>
                  </a:lnSpc>
                  <a:defRPr/>
                </a:pPr>
                <a:r>
                  <a:rPr lang="zh-CN" altLang="en-US" sz="1000" kern="0" dirty="0"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endParaRPr lang="zh-CN" altLang="en-US" sz="1000" kern="0" dirty="0">
                  <a:cs typeface="+mn-ea"/>
                  <a:sym typeface="+mn-lt"/>
                </a:endParaRPr>
              </a:p>
            </p:txBody>
          </p:sp>
        </p:grpSp>
        <p:sp>
          <p:nvSpPr>
            <p:cNvPr id="23" name="矩形: 圆角 1"/>
            <p:cNvSpPr/>
            <p:nvPr/>
          </p:nvSpPr>
          <p:spPr>
            <a:xfrm>
              <a:off x="5401703" y="947331"/>
              <a:ext cx="870857" cy="493486"/>
            </a:xfrm>
            <a:prstGeom prst="roundRect">
              <a:avLst/>
            </a:prstGeom>
            <a:solidFill>
              <a:srgbClr val="1D3259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3200" dirty="0">
                <a:solidFill>
                  <a:srgbClr val="E2BA26"/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5578029" y="961610"/>
              <a:ext cx="54694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081645" y="3954296"/>
            <a:ext cx="5185751" cy="724488"/>
            <a:chOff x="5401703" y="751541"/>
            <a:chExt cx="5185751" cy="724488"/>
          </a:xfrm>
        </p:grpSpPr>
        <p:grpSp>
          <p:nvGrpSpPr>
            <p:cNvPr id="28" name="4"/>
            <p:cNvGrpSpPr/>
            <p:nvPr/>
          </p:nvGrpSpPr>
          <p:grpSpPr>
            <a:xfrm>
              <a:off x="6401692" y="751541"/>
              <a:ext cx="4185762" cy="724488"/>
              <a:chOff x="6988950" y="633706"/>
              <a:chExt cx="4185762" cy="724488"/>
            </a:xfrm>
          </p:grpSpPr>
          <p:sp>
            <p:nvSpPr>
              <p:cNvPr id="31" name="文本框 30"/>
              <p:cNvSpPr txBox="1"/>
              <p:nvPr/>
            </p:nvSpPr>
            <p:spPr>
              <a:xfrm>
                <a:off x="6988950" y="633706"/>
                <a:ext cx="1518364" cy="4996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50000"/>
                  </a:lnSpc>
                  <a:defRPr sz="2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l"/>
                <a:r>
                  <a:rPr lang="zh-CN" altLang="en-US" sz="2000" spc="600" dirty="0">
                    <a:solidFill>
                      <a:srgbClr val="B02434"/>
                    </a:solidFill>
                    <a:latin typeface="+mn-lt"/>
                    <a:ea typeface="+mn-ea"/>
                    <a:cs typeface="+mn-ea"/>
                    <a:sym typeface="+mn-lt"/>
                  </a:rPr>
                  <a:t>推广策划</a:t>
                </a:r>
                <a:endParaRPr lang="zh-CN" altLang="en-US" sz="2000" spc="600" dirty="0">
                  <a:solidFill>
                    <a:srgbClr val="B02434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 flipH="1">
                <a:off x="7023944" y="1085299"/>
                <a:ext cx="4150768" cy="2728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219200">
                  <a:lnSpc>
                    <a:spcPct val="130000"/>
                  </a:lnSpc>
                  <a:defRPr/>
                </a:pPr>
                <a:r>
                  <a:rPr lang="zh-CN" altLang="en-US" sz="1000" kern="0" dirty="0"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endParaRPr lang="zh-CN" altLang="en-US" sz="1000" kern="0" dirty="0">
                  <a:cs typeface="+mn-ea"/>
                  <a:sym typeface="+mn-lt"/>
                </a:endParaRPr>
              </a:p>
            </p:txBody>
          </p:sp>
        </p:grpSp>
        <p:sp>
          <p:nvSpPr>
            <p:cNvPr id="29" name="矩形: 圆角 1"/>
            <p:cNvSpPr/>
            <p:nvPr/>
          </p:nvSpPr>
          <p:spPr>
            <a:xfrm>
              <a:off x="5401703" y="947331"/>
              <a:ext cx="870857" cy="493486"/>
            </a:xfrm>
            <a:prstGeom prst="roundRect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578029" y="961610"/>
              <a:ext cx="54694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081645" y="4991278"/>
            <a:ext cx="5185751" cy="724488"/>
            <a:chOff x="5401703" y="751541"/>
            <a:chExt cx="5185751" cy="724488"/>
          </a:xfrm>
        </p:grpSpPr>
        <p:grpSp>
          <p:nvGrpSpPr>
            <p:cNvPr id="34" name="4"/>
            <p:cNvGrpSpPr/>
            <p:nvPr/>
          </p:nvGrpSpPr>
          <p:grpSpPr>
            <a:xfrm>
              <a:off x="6401692" y="751541"/>
              <a:ext cx="4185762" cy="724488"/>
              <a:chOff x="6988950" y="633706"/>
              <a:chExt cx="4185762" cy="724488"/>
            </a:xfrm>
          </p:grpSpPr>
          <p:sp>
            <p:nvSpPr>
              <p:cNvPr id="37" name="文本框 36"/>
              <p:cNvSpPr txBox="1"/>
              <p:nvPr/>
            </p:nvSpPr>
            <p:spPr>
              <a:xfrm>
                <a:off x="6988950" y="633706"/>
                <a:ext cx="1518364" cy="4996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50000"/>
                  </a:lnSpc>
                  <a:defRPr sz="2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l"/>
                <a:r>
                  <a:rPr lang="zh-CN" altLang="en-US" sz="2000" spc="600" dirty="0">
                    <a:solidFill>
                      <a:srgbClr val="1D3259"/>
                    </a:solidFill>
                    <a:latin typeface="+mn-lt"/>
                    <a:ea typeface="+mn-ea"/>
                    <a:cs typeface="+mn-ea"/>
                    <a:sym typeface="+mn-lt"/>
                  </a:rPr>
                  <a:t>品牌故事</a:t>
                </a:r>
                <a:endParaRPr lang="zh-CN" altLang="en-US" sz="2000" spc="600" dirty="0">
                  <a:solidFill>
                    <a:srgbClr val="1D3259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 flipH="1">
                <a:off x="7023944" y="1085299"/>
                <a:ext cx="4150768" cy="2728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1219200">
                  <a:lnSpc>
                    <a:spcPct val="130000"/>
                  </a:lnSpc>
                  <a:defRPr/>
                </a:pPr>
                <a:r>
                  <a:rPr lang="zh-CN" altLang="en-US" sz="1000" kern="0" dirty="0"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endParaRPr lang="zh-CN" altLang="en-US" sz="1000" kern="0" dirty="0">
                  <a:cs typeface="+mn-ea"/>
                  <a:sym typeface="+mn-lt"/>
                </a:endParaRPr>
              </a:p>
            </p:txBody>
          </p:sp>
        </p:grpSp>
        <p:sp>
          <p:nvSpPr>
            <p:cNvPr id="35" name="矩形: 圆角 1"/>
            <p:cNvSpPr/>
            <p:nvPr/>
          </p:nvSpPr>
          <p:spPr>
            <a:xfrm>
              <a:off x="5401703" y="947331"/>
              <a:ext cx="870857" cy="493486"/>
            </a:xfrm>
            <a:prstGeom prst="roundRect">
              <a:avLst/>
            </a:prstGeom>
            <a:solidFill>
              <a:srgbClr val="1D3259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3200" dirty="0">
                <a:solidFill>
                  <a:srgbClr val="E2BA26"/>
                </a:solidFill>
                <a:cs typeface="+mn-ea"/>
                <a:sym typeface="+mn-lt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5578029" y="961610"/>
              <a:ext cx="54694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3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"/>
          <p:cNvSpPr txBox="1">
            <a:spLocks noChangeArrowheads="1"/>
          </p:cNvSpPr>
          <p:nvPr/>
        </p:nvSpPr>
        <p:spPr bwMode="auto">
          <a:xfrm>
            <a:off x="3340233" y="392773"/>
            <a:ext cx="5511536" cy="558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15" tIns="32507" rIns="65015" bIns="32507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spc="300" dirty="0">
                <a:solidFill>
                  <a:srgbClr val="B02434"/>
                </a:solidFill>
                <a:latin typeface="+mn-lt"/>
                <a:ea typeface="+mn-ea"/>
                <a:cs typeface="+mn-ea"/>
                <a:sym typeface="+mn-lt"/>
              </a:rPr>
              <a:t>品牌故事</a:t>
            </a:r>
            <a:endParaRPr lang="zh-CN" altLang="en-US" sz="3200" spc="300" dirty="0">
              <a:solidFill>
                <a:srgbClr val="B0243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等腰三角形 2"/>
          <p:cNvSpPr/>
          <p:nvPr/>
        </p:nvSpPr>
        <p:spPr bwMode="auto">
          <a:xfrm flipV="1">
            <a:off x="5776536" y="188"/>
            <a:ext cx="638929" cy="355999"/>
          </a:xfrm>
          <a:prstGeom prst="triangle">
            <a:avLst>
              <a:gd name="adj" fmla="val 49494"/>
            </a:avLst>
          </a:pr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705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4655148" y="2712814"/>
            <a:ext cx="2881706" cy="2991065"/>
            <a:chOff x="1365" y="-412"/>
            <a:chExt cx="4954" cy="5142"/>
          </a:xfrm>
        </p:grpSpPr>
        <p:sp>
          <p:nvSpPr>
            <p:cNvPr id="5" name="Oval 4"/>
            <p:cNvSpPr>
              <a:spLocks noChangeArrowheads="1"/>
            </p:cNvSpPr>
            <p:nvPr/>
          </p:nvSpPr>
          <p:spPr bwMode="auto">
            <a:xfrm>
              <a:off x="2998" y="-412"/>
              <a:ext cx="1878" cy="5142"/>
            </a:xfrm>
            <a:prstGeom prst="ellipse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30" tIns="45716" rIns="91430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900" dirty="0">
                <a:cs typeface="+mn-ea"/>
                <a:sym typeface="+mn-lt"/>
              </a:endParaRPr>
            </a:p>
          </p:txBody>
        </p:sp>
        <p:sp>
          <p:nvSpPr>
            <p:cNvPr id="6" name="Freeform 5"/>
            <p:cNvSpPr/>
            <p:nvPr/>
          </p:nvSpPr>
          <p:spPr bwMode="auto">
            <a:xfrm>
              <a:off x="1365" y="-412"/>
              <a:ext cx="2572" cy="5142"/>
            </a:xfrm>
            <a:custGeom>
              <a:avLst/>
              <a:gdLst>
                <a:gd name="T0" fmla="*/ 690 w 1087"/>
                <a:gd name="T1" fmla="*/ 1087 h 2174"/>
                <a:gd name="T2" fmla="*/ 1087 w 1087"/>
                <a:gd name="T3" fmla="*/ 0 h 2174"/>
                <a:gd name="T4" fmla="*/ 0 w 1087"/>
                <a:gd name="T5" fmla="*/ 1087 h 2174"/>
                <a:gd name="T6" fmla="*/ 1087 w 1087"/>
                <a:gd name="T7" fmla="*/ 2174 h 2174"/>
                <a:gd name="T8" fmla="*/ 1087 w 1087"/>
                <a:gd name="T9" fmla="*/ 2174 h 2174"/>
                <a:gd name="T10" fmla="*/ 690 w 1087"/>
                <a:gd name="T11" fmla="*/ 1087 h 2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7" h="2174">
                  <a:moveTo>
                    <a:pt x="690" y="1087"/>
                  </a:moveTo>
                  <a:cubicBezTo>
                    <a:pt x="690" y="487"/>
                    <a:pt x="868" y="0"/>
                    <a:pt x="1087" y="0"/>
                  </a:cubicBezTo>
                  <a:cubicBezTo>
                    <a:pt x="487" y="0"/>
                    <a:pt x="0" y="487"/>
                    <a:pt x="0" y="1087"/>
                  </a:cubicBezTo>
                  <a:cubicBezTo>
                    <a:pt x="0" y="1687"/>
                    <a:pt x="487" y="2174"/>
                    <a:pt x="1087" y="2174"/>
                  </a:cubicBezTo>
                  <a:cubicBezTo>
                    <a:pt x="1087" y="2174"/>
                    <a:pt x="1087" y="2174"/>
                    <a:pt x="1087" y="2174"/>
                  </a:cubicBezTo>
                  <a:cubicBezTo>
                    <a:pt x="868" y="2174"/>
                    <a:pt x="690" y="1687"/>
                    <a:pt x="690" y="1087"/>
                  </a:cubicBezTo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30" tIns="45716" rIns="91430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900" dirty="0">
                <a:cs typeface="+mn-ea"/>
                <a:sym typeface="+mn-lt"/>
              </a:endParaRPr>
            </a:p>
          </p:txBody>
        </p:sp>
        <p:sp>
          <p:nvSpPr>
            <p:cNvPr id="7" name="Freeform 8"/>
            <p:cNvSpPr/>
            <p:nvPr/>
          </p:nvSpPr>
          <p:spPr bwMode="auto">
            <a:xfrm>
              <a:off x="3225" y="1447"/>
              <a:ext cx="3094" cy="1462"/>
            </a:xfrm>
            <a:custGeom>
              <a:avLst/>
              <a:gdLst>
                <a:gd name="T0" fmla="*/ 1042 w 1308"/>
                <a:gd name="T1" fmla="*/ 96 h 618"/>
                <a:gd name="T2" fmla="*/ 602 w 1308"/>
                <a:gd name="T3" fmla="*/ 0 h 618"/>
                <a:gd name="T4" fmla="*/ 0 w 1308"/>
                <a:gd name="T5" fmla="*/ 602 h 618"/>
                <a:gd name="T6" fmla="*/ 301 w 1308"/>
                <a:gd name="T7" fmla="*/ 618 h 618"/>
                <a:gd name="T8" fmla="*/ 1042 w 1308"/>
                <a:gd name="T9" fmla="*/ 506 h 618"/>
                <a:gd name="T10" fmla="*/ 1308 w 1308"/>
                <a:gd name="T11" fmla="*/ 301 h 618"/>
                <a:gd name="T12" fmla="*/ 1042 w 1308"/>
                <a:gd name="T13" fmla="*/ 96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8" h="618">
                  <a:moveTo>
                    <a:pt x="1042" y="96"/>
                  </a:moveTo>
                  <a:cubicBezTo>
                    <a:pt x="918" y="50"/>
                    <a:pt x="767" y="18"/>
                    <a:pt x="602" y="0"/>
                  </a:cubicBezTo>
                  <a:cubicBezTo>
                    <a:pt x="0" y="602"/>
                    <a:pt x="0" y="602"/>
                    <a:pt x="0" y="602"/>
                  </a:cubicBezTo>
                  <a:cubicBezTo>
                    <a:pt x="96" y="612"/>
                    <a:pt x="197" y="618"/>
                    <a:pt x="301" y="618"/>
                  </a:cubicBezTo>
                  <a:cubicBezTo>
                    <a:pt x="582" y="618"/>
                    <a:pt x="846" y="578"/>
                    <a:pt x="1042" y="506"/>
                  </a:cubicBezTo>
                  <a:cubicBezTo>
                    <a:pt x="1238" y="435"/>
                    <a:pt x="1308" y="353"/>
                    <a:pt x="1308" y="301"/>
                  </a:cubicBezTo>
                  <a:cubicBezTo>
                    <a:pt x="1308" y="249"/>
                    <a:pt x="1238" y="167"/>
                    <a:pt x="1042" y="96"/>
                  </a:cubicBezTo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30" tIns="45716" rIns="91430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900" dirty="0">
                <a:cs typeface="+mn-ea"/>
                <a:sym typeface="+mn-lt"/>
              </a:endParaRPr>
            </a:p>
          </p:txBody>
        </p:sp>
        <p:sp>
          <p:nvSpPr>
            <p:cNvPr id="8" name="Freeform 9"/>
            <p:cNvSpPr/>
            <p:nvPr/>
          </p:nvSpPr>
          <p:spPr bwMode="auto">
            <a:xfrm>
              <a:off x="3225" y="2159"/>
              <a:ext cx="3094" cy="2381"/>
            </a:xfrm>
            <a:custGeom>
              <a:avLst/>
              <a:gdLst>
                <a:gd name="T0" fmla="*/ 1308 w 1308"/>
                <a:gd name="T1" fmla="*/ 0 h 1007"/>
                <a:gd name="T2" fmla="*/ 1042 w 1308"/>
                <a:gd name="T3" fmla="*/ 205 h 1007"/>
                <a:gd name="T4" fmla="*/ 301 w 1308"/>
                <a:gd name="T5" fmla="*/ 317 h 1007"/>
                <a:gd name="T6" fmla="*/ 0 w 1308"/>
                <a:gd name="T7" fmla="*/ 301 h 1007"/>
                <a:gd name="T8" fmla="*/ 96 w 1308"/>
                <a:gd name="T9" fmla="*/ 741 h 1007"/>
                <a:gd name="T10" fmla="*/ 301 w 1308"/>
                <a:gd name="T11" fmla="*/ 1007 h 1007"/>
                <a:gd name="T12" fmla="*/ 301 w 1308"/>
                <a:gd name="T13" fmla="*/ 1007 h 1007"/>
                <a:gd name="T14" fmla="*/ 1013 w 1308"/>
                <a:gd name="T15" fmla="*/ 712 h 1007"/>
                <a:gd name="T16" fmla="*/ 1308 w 1308"/>
                <a:gd name="T17" fmla="*/ 0 h 1007"/>
                <a:gd name="T18" fmla="*/ 1308 w 1308"/>
                <a:gd name="T19" fmla="*/ 0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8" h="1007">
                  <a:moveTo>
                    <a:pt x="1308" y="0"/>
                  </a:moveTo>
                  <a:cubicBezTo>
                    <a:pt x="1308" y="53"/>
                    <a:pt x="1238" y="134"/>
                    <a:pt x="1042" y="205"/>
                  </a:cubicBezTo>
                  <a:cubicBezTo>
                    <a:pt x="846" y="277"/>
                    <a:pt x="582" y="317"/>
                    <a:pt x="301" y="317"/>
                  </a:cubicBezTo>
                  <a:cubicBezTo>
                    <a:pt x="197" y="317"/>
                    <a:pt x="96" y="311"/>
                    <a:pt x="0" y="301"/>
                  </a:cubicBezTo>
                  <a:cubicBezTo>
                    <a:pt x="18" y="466"/>
                    <a:pt x="50" y="617"/>
                    <a:pt x="96" y="741"/>
                  </a:cubicBezTo>
                  <a:cubicBezTo>
                    <a:pt x="167" y="937"/>
                    <a:pt x="249" y="1007"/>
                    <a:pt x="301" y="1007"/>
                  </a:cubicBezTo>
                  <a:cubicBezTo>
                    <a:pt x="301" y="1007"/>
                    <a:pt x="301" y="1007"/>
                    <a:pt x="301" y="1007"/>
                  </a:cubicBezTo>
                  <a:cubicBezTo>
                    <a:pt x="570" y="1007"/>
                    <a:pt x="823" y="902"/>
                    <a:pt x="1013" y="712"/>
                  </a:cubicBezTo>
                  <a:cubicBezTo>
                    <a:pt x="1203" y="522"/>
                    <a:pt x="1308" y="269"/>
                    <a:pt x="1308" y="0"/>
                  </a:cubicBezTo>
                  <a:cubicBezTo>
                    <a:pt x="1308" y="0"/>
                    <a:pt x="1308" y="0"/>
                    <a:pt x="1308" y="0"/>
                  </a:cubicBezTo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30" tIns="45716" rIns="91430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900" dirty="0">
                <a:cs typeface="+mn-ea"/>
                <a:sym typeface="+mn-lt"/>
              </a:endParaRPr>
            </a:p>
          </p:txBody>
        </p:sp>
        <p:sp>
          <p:nvSpPr>
            <p:cNvPr id="9" name="Freeform 11"/>
            <p:cNvSpPr/>
            <p:nvPr/>
          </p:nvSpPr>
          <p:spPr bwMode="auto">
            <a:xfrm>
              <a:off x="3937" y="-34"/>
              <a:ext cx="2193" cy="2399"/>
            </a:xfrm>
            <a:custGeom>
              <a:avLst/>
              <a:gdLst>
                <a:gd name="T0" fmla="*/ 552 w 927"/>
                <a:gd name="T1" fmla="*/ 303 h 1014"/>
                <a:gd name="T2" fmla="*/ 815 w 927"/>
                <a:gd name="T3" fmla="*/ 1014 h 1014"/>
                <a:gd name="T4" fmla="*/ 926 w 927"/>
                <a:gd name="T5" fmla="*/ 927 h 1014"/>
                <a:gd name="T6" fmla="*/ 927 w 927"/>
                <a:gd name="T7" fmla="*/ 927 h 1014"/>
                <a:gd name="T8" fmla="*/ 656 w 927"/>
                <a:gd name="T9" fmla="*/ 271 h 1014"/>
                <a:gd name="T10" fmla="*/ 0 w 927"/>
                <a:gd name="T11" fmla="*/ 0 h 1014"/>
                <a:gd name="T12" fmla="*/ 552 w 927"/>
                <a:gd name="T13" fmla="*/ 303 h 1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7" h="1014">
                  <a:moveTo>
                    <a:pt x="552" y="303"/>
                  </a:moveTo>
                  <a:cubicBezTo>
                    <a:pt x="703" y="499"/>
                    <a:pt x="815" y="766"/>
                    <a:pt x="815" y="1014"/>
                  </a:cubicBezTo>
                  <a:cubicBezTo>
                    <a:pt x="891" y="975"/>
                    <a:pt x="920" y="941"/>
                    <a:pt x="926" y="927"/>
                  </a:cubicBezTo>
                  <a:cubicBezTo>
                    <a:pt x="927" y="927"/>
                    <a:pt x="927" y="927"/>
                    <a:pt x="927" y="927"/>
                  </a:cubicBezTo>
                  <a:cubicBezTo>
                    <a:pt x="927" y="679"/>
                    <a:pt x="831" y="446"/>
                    <a:pt x="656" y="271"/>
                  </a:cubicBezTo>
                  <a:cubicBezTo>
                    <a:pt x="481" y="96"/>
                    <a:pt x="248" y="0"/>
                    <a:pt x="0" y="0"/>
                  </a:cubicBezTo>
                  <a:cubicBezTo>
                    <a:pt x="248" y="0"/>
                    <a:pt x="503" y="239"/>
                    <a:pt x="552" y="303"/>
                  </a:cubicBez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30" tIns="45716" rIns="91430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900" dirty="0">
                <a:cs typeface="+mn-ea"/>
                <a:sym typeface="+mn-lt"/>
              </a:endParaRPr>
            </a:p>
          </p:txBody>
        </p:sp>
        <p:sp>
          <p:nvSpPr>
            <p:cNvPr id="10" name="Freeform 12"/>
            <p:cNvSpPr/>
            <p:nvPr/>
          </p:nvSpPr>
          <p:spPr bwMode="auto">
            <a:xfrm>
              <a:off x="3937" y="-34"/>
              <a:ext cx="1928" cy="2399"/>
            </a:xfrm>
            <a:custGeom>
              <a:avLst/>
              <a:gdLst>
                <a:gd name="T0" fmla="*/ 0 w 815"/>
                <a:gd name="T1" fmla="*/ 1 h 1014"/>
                <a:gd name="T2" fmla="*/ 0 w 815"/>
                <a:gd name="T3" fmla="*/ 927 h 1014"/>
                <a:gd name="T4" fmla="*/ 815 w 815"/>
                <a:gd name="T5" fmla="*/ 1014 h 1014"/>
                <a:gd name="T6" fmla="*/ 552 w 815"/>
                <a:gd name="T7" fmla="*/ 286 h 1014"/>
                <a:gd name="T8" fmla="*/ 0 w 815"/>
                <a:gd name="T9" fmla="*/ 0 h 1014"/>
                <a:gd name="T10" fmla="*/ 0 w 815"/>
                <a:gd name="T11" fmla="*/ 1 h 1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5" h="1014">
                  <a:moveTo>
                    <a:pt x="0" y="1"/>
                  </a:moveTo>
                  <a:cubicBezTo>
                    <a:pt x="0" y="927"/>
                    <a:pt x="0" y="927"/>
                    <a:pt x="0" y="927"/>
                  </a:cubicBezTo>
                  <a:cubicBezTo>
                    <a:pt x="815" y="1014"/>
                    <a:pt x="815" y="1014"/>
                    <a:pt x="815" y="1014"/>
                  </a:cubicBezTo>
                  <a:cubicBezTo>
                    <a:pt x="815" y="766"/>
                    <a:pt x="727" y="461"/>
                    <a:pt x="552" y="286"/>
                  </a:cubicBezTo>
                  <a:cubicBezTo>
                    <a:pt x="411" y="145"/>
                    <a:pt x="248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30" tIns="45716" rIns="91430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900" dirty="0">
                <a:cs typeface="+mn-ea"/>
                <a:sym typeface="+mn-lt"/>
              </a:endParaRPr>
            </a:p>
          </p:txBody>
        </p:sp>
        <p:sp>
          <p:nvSpPr>
            <p:cNvPr id="11" name="Freeform 13"/>
            <p:cNvSpPr/>
            <p:nvPr/>
          </p:nvSpPr>
          <p:spPr bwMode="auto">
            <a:xfrm>
              <a:off x="3566" y="253"/>
              <a:ext cx="1902" cy="2277"/>
            </a:xfrm>
            <a:custGeom>
              <a:avLst/>
              <a:gdLst>
                <a:gd name="T0" fmla="*/ 804 w 804"/>
                <a:gd name="T1" fmla="*/ 875 h 963"/>
                <a:gd name="T2" fmla="*/ 589 w 804"/>
                <a:gd name="T3" fmla="*/ 278 h 963"/>
                <a:gd name="T4" fmla="*/ 157 w 804"/>
                <a:gd name="T5" fmla="*/ 0 h 963"/>
                <a:gd name="T6" fmla="*/ 102 w 804"/>
                <a:gd name="T7" fmla="*/ 119 h 963"/>
                <a:gd name="T8" fmla="*/ 4 w 804"/>
                <a:gd name="T9" fmla="*/ 653 h 963"/>
                <a:gd name="T10" fmla="*/ 0 w 804"/>
                <a:gd name="T11" fmla="*/ 806 h 963"/>
                <a:gd name="T12" fmla="*/ 4 w 804"/>
                <a:gd name="T13" fmla="*/ 959 h 963"/>
                <a:gd name="T14" fmla="*/ 157 w 804"/>
                <a:gd name="T15" fmla="*/ 963 h 963"/>
                <a:gd name="T16" fmla="*/ 310 w 804"/>
                <a:gd name="T17" fmla="*/ 959 h 963"/>
                <a:gd name="T18" fmla="*/ 804 w 804"/>
                <a:gd name="T19" fmla="*/ 875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4" h="963">
                  <a:moveTo>
                    <a:pt x="804" y="875"/>
                  </a:moveTo>
                  <a:cubicBezTo>
                    <a:pt x="785" y="653"/>
                    <a:pt x="706" y="418"/>
                    <a:pt x="589" y="278"/>
                  </a:cubicBezTo>
                  <a:cubicBezTo>
                    <a:pt x="456" y="119"/>
                    <a:pt x="323" y="24"/>
                    <a:pt x="157" y="0"/>
                  </a:cubicBezTo>
                  <a:cubicBezTo>
                    <a:pt x="141" y="27"/>
                    <a:pt x="122" y="65"/>
                    <a:pt x="102" y="119"/>
                  </a:cubicBezTo>
                  <a:cubicBezTo>
                    <a:pt x="49" y="264"/>
                    <a:pt x="16" y="450"/>
                    <a:pt x="4" y="653"/>
                  </a:cubicBezTo>
                  <a:cubicBezTo>
                    <a:pt x="2" y="703"/>
                    <a:pt x="0" y="754"/>
                    <a:pt x="0" y="806"/>
                  </a:cubicBezTo>
                  <a:cubicBezTo>
                    <a:pt x="0" y="858"/>
                    <a:pt x="2" y="909"/>
                    <a:pt x="4" y="959"/>
                  </a:cubicBezTo>
                  <a:cubicBezTo>
                    <a:pt x="54" y="961"/>
                    <a:pt x="105" y="963"/>
                    <a:pt x="157" y="963"/>
                  </a:cubicBezTo>
                  <a:cubicBezTo>
                    <a:pt x="209" y="963"/>
                    <a:pt x="260" y="961"/>
                    <a:pt x="310" y="959"/>
                  </a:cubicBezTo>
                  <a:cubicBezTo>
                    <a:pt x="495" y="948"/>
                    <a:pt x="666" y="920"/>
                    <a:pt x="804" y="875"/>
                  </a:cubicBez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30" tIns="45716" rIns="91430" bIns="457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900" dirty="0">
                <a:cs typeface="+mn-ea"/>
                <a:sym typeface="+mn-lt"/>
              </a:endParaRPr>
            </a:p>
          </p:txBody>
        </p:sp>
      </p:grpSp>
      <p:grpSp>
        <p:nvGrpSpPr>
          <p:cNvPr id="12" name="Group 13"/>
          <p:cNvGrpSpPr/>
          <p:nvPr/>
        </p:nvGrpSpPr>
        <p:grpSpPr>
          <a:xfrm>
            <a:off x="7891540" y="4763569"/>
            <a:ext cx="755621" cy="755621"/>
            <a:chOff x="7891737" y="4601650"/>
            <a:chExt cx="755703" cy="755703"/>
          </a:xfrm>
          <a:solidFill>
            <a:schemeClr val="bg1"/>
          </a:solidFill>
        </p:grpSpPr>
        <p:sp>
          <p:nvSpPr>
            <p:cNvPr id="13" name="Oval 20"/>
            <p:cNvSpPr/>
            <p:nvPr/>
          </p:nvSpPr>
          <p:spPr>
            <a:xfrm>
              <a:off x="7891737" y="4601650"/>
              <a:ext cx="755703" cy="755703"/>
            </a:xfrm>
            <a:prstGeom prst="ellipse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 dirty="0">
                <a:cs typeface="+mn-ea"/>
                <a:sym typeface="+mn-lt"/>
              </a:endParaRPr>
            </a:p>
          </p:txBody>
        </p:sp>
        <p:sp>
          <p:nvSpPr>
            <p:cNvPr id="14" name="Freeform 23"/>
            <p:cNvSpPr/>
            <p:nvPr/>
          </p:nvSpPr>
          <p:spPr bwMode="auto">
            <a:xfrm>
              <a:off x="8099876" y="4820373"/>
              <a:ext cx="349218" cy="320594"/>
            </a:xfrm>
            <a:custGeom>
              <a:avLst/>
              <a:gdLst>
                <a:gd name="T0" fmla="*/ 29 w 85"/>
                <a:gd name="T1" fmla="*/ 0 h 78"/>
                <a:gd name="T2" fmla="*/ 34 w 85"/>
                <a:gd name="T3" fmla="*/ 29 h 78"/>
                <a:gd name="T4" fmla="*/ 8 w 85"/>
                <a:gd name="T5" fmla="*/ 29 h 78"/>
                <a:gd name="T6" fmla="*/ 6 w 85"/>
                <a:gd name="T7" fmla="*/ 29 h 78"/>
                <a:gd name="T8" fmla="*/ 0 w 85"/>
                <a:gd name="T9" fmla="*/ 35 h 78"/>
                <a:gd name="T10" fmla="*/ 0 w 85"/>
                <a:gd name="T11" fmla="*/ 35 h 78"/>
                <a:gd name="T12" fmla="*/ 4 w 85"/>
                <a:gd name="T13" fmla="*/ 42 h 78"/>
                <a:gd name="T14" fmla="*/ 0 w 85"/>
                <a:gd name="T15" fmla="*/ 47 h 78"/>
                <a:gd name="T16" fmla="*/ 0 w 85"/>
                <a:gd name="T17" fmla="*/ 47 h 78"/>
                <a:gd name="T18" fmla="*/ 5 w 85"/>
                <a:gd name="T19" fmla="*/ 54 h 78"/>
                <a:gd name="T20" fmla="*/ 4 w 85"/>
                <a:gd name="T21" fmla="*/ 58 h 78"/>
                <a:gd name="T22" fmla="*/ 4 w 85"/>
                <a:gd name="T23" fmla="*/ 58 h 78"/>
                <a:gd name="T24" fmla="*/ 10 w 85"/>
                <a:gd name="T25" fmla="*/ 65 h 78"/>
                <a:gd name="T26" fmla="*/ 11 w 85"/>
                <a:gd name="T27" fmla="*/ 65 h 78"/>
                <a:gd name="T28" fmla="*/ 9 w 85"/>
                <a:gd name="T29" fmla="*/ 70 h 78"/>
                <a:gd name="T30" fmla="*/ 9 w 85"/>
                <a:gd name="T31" fmla="*/ 70 h 78"/>
                <a:gd name="T32" fmla="*/ 15 w 85"/>
                <a:gd name="T33" fmla="*/ 77 h 78"/>
                <a:gd name="T34" fmla="*/ 29 w 85"/>
                <a:gd name="T35" fmla="*/ 77 h 78"/>
                <a:gd name="T36" fmla="*/ 45 w 85"/>
                <a:gd name="T37" fmla="*/ 77 h 78"/>
                <a:gd name="T38" fmla="*/ 46 w 85"/>
                <a:gd name="T39" fmla="*/ 77 h 78"/>
                <a:gd name="T40" fmla="*/ 51 w 85"/>
                <a:gd name="T41" fmla="*/ 71 h 78"/>
                <a:gd name="T42" fmla="*/ 66 w 85"/>
                <a:gd name="T43" fmla="*/ 69 h 78"/>
                <a:gd name="T44" fmla="*/ 66 w 85"/>
                <a:gd name="T45" fmla="*/ 78 h 78"/>
                <a:gd name="T46" fmla="*/ 85 w 85"/>
                <a:gd name="T47" fmla="*/ 78 h 78"/>
                <a:gd name="T48" fmla="*/ 85 w 85"/>
                <a:gd name="T49" fmla="*/ 25 h 78"/>
                <a:gd name="T50" fmla="*/ 66 w 85"/>
                <a:gd name="T51" fmla="*/ 25 h 78"/>
                <a:gd name="T52" fmla="*/ 66 w 85"/>
                <a:gd name="T53" fmla="*/ 32 h 78"/>
                <a:gd name="T54" fmla="*/ 61 w 85"/>
                <a:gd name="T55" fmla="*/ 32 h 78"/>
                <a:gd name="T56" fmla="*/ 29 w 85"/>
                <a:gd name="T5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5" h="78">
                  <a:moveTo>
                    <a:pt x="29" y="0"/>
                  </a:moveTo>
                  <a:cubicBezTo>
                    <a:pt x="1" y="7"/>
                    <a:pt x="33" y="28"/>
                    <a:pt x="34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3" y="29"/>
                    <a:pt x="0" y="32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8"/>
                    <a:pt x="1" y="41"/>
                    <a:pt x="4" y="42"/>
                  </a:cubicBezTo>
                  <a:cubicBezTo>
                    <a:pt x="2" y="43"/>
                    <a:pt x="0" y="45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1"/>
                    <a:pt x="2" y="53"/>
                    <a:pt x="5" y="54"/>
                  </a:cubicBezTo>
                  <a:cubicBezTo>
                    <a:pt x="4" y="55"/>
                    <a:pt x="4" y="57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62"/>
                    <a:pt x="7" y="65"/>
                    <a:pt x="10" y="65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9" y="66"/>
                    <a:pt x="9" y="68"/>
                    <a:pt x="9" y="70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9" y="74"/>
                    <a:pt x="12" y="77"/>
                    <a:pt x="15" y="7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57" y="16"/>
                    <a:pt x="32" y="17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0" tIns="45716" rIns="91430" bIns="457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544840" y="4763569"/>
            <a:ext cx="755621" cy="755621"/>
            <a:chOff x="3544559" y="4601650"/>
            <a:chExt cx="755703" cy="755703"/>
          </a:xfrm>
          <a:solidFill>
            <a:schemeClr val="bg1"/>
          </a:solidFill>
        </p:grpSpPr>
        <p:sp>
          <p:nvSpPr>
            <p:cNvPr id="16" name="Oval 22"/>
            <p:cNvSpPr/>
            <p:nvPr/>
          </p:nvSpPr>
          <p:spPr>
            <a:xfrm flipH="1">
              <a:off x="3544559" y="4601650"/>
              <a:ext cx="755703" cy="755703"/>
            </a:xfrm>
            <a:prstGeom prst="ellipse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 dirty="0">
                <a:cs typeface="+mn-ea"/>
                <a:sym typeface="+mn-lt"/>
              </a:endParaRPr>
            </a:p>
          </p:txBody>
        </p:sp>
        <p:sp>
          <p:nvSpPr>
            <p:cNvPr id="17" name="Freeform 24"/>
            <p:cNvSpPr>
              <a:spLocks noEditPoints="1"/>
            </p:cNvSpPr>
            <p:nvPr/>
          </p:nvSpPr>
          <p:spPr bwMode="auto">
            <a:xfrm>
              <a:off x="3753526" y="4820373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0" tIns="45716" rIns="91430" bIns="457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Group 12"/>
          <p:cNvGrpSpPr/>
          <p:nvPr/>
        </p:nvGrpSpPr>
        <p:grpSpPr>
          <a:xfrm>
            <a:off x="7891540" y="2445572"/>
            <a:ext cx="755621" cy="755621"/>
            <a:chOff x="7891737" y="2283399"/>
            <a:chExt cx="755703" cy="755703"/>
          </a:xfrm>
          <a:solidFill>
            <a:schemeClr val="bg1"/>
          </a:solidFill>
        </p:grpSpPr>
        <p:sp>
          <p:nvSpPr>
            <p:cNvPr id="19" name="Oval 19"/>
            <p:cNvSpPr/>
            <p:nvPr/>
          </p:nvSpPr>
          <p:spPr>
            <a:xfrm>
              <a:off x="7891737" y="2283399"/>
              <a:ext cx="755703" cy="755703"/>
            </a:xfrm>
            <a:prstGeom prst="ellipse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 dirty="0">
                <a:cs typeface="+mn-ea"/>
                <a:sym typeface="+mn-lt"/>
              </a:endParaRPr>
            </a:p>
          </p:txBody>
        </p:sp>
        <p:sp>
          <p:nvSpPr>
            <p:cNvPr id="20" name="Freeform 25"/>
            <p:cNvSpPr>
              <a:spLocks noEditPoints="1"/>
            </p:cNvSpPr>
            <p:nvPr/>
          </p:nvSpPr>
          <p:spPr bwMode="auto">
            <a:xfrm>
              <a:off x="8111199" y="2469466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0" tIns="45716" rIns="91430" bIns="457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Group 11"/>
          <p:cNvGrpSpPr/>
          <p:nvPr/>
        </p:nvGrpSpPr>
        <p:grpSpPr>
          <a:xfrm>
            <a:off x="3544840" y="2445572"/>
            <a:ext cx="755621" cy="755621"/>
            <a:chOff x="3544559" y="2283399"/>
            <a:chExt cx="755703" cy="755703"/>
          </a:xfrm>
          <a:solidFill>
            <a:schemeClr val="bg1"/>
          </a:solidFill>
        </p:grpSpPr>
        <p:sp>
          <p:nvSpPr>
            <p:cNvPr id="22" name="Oval 21"/>
            <p:cNvSpPr/>
            <p:nvPr/>
          </p:nvSpPr>
          <p:spPr>
            <a:xfrm flipH="1">
              <a:off x="3544559" y="2283399"/>
              <a:ext cx="755703" cy="755703"/>
            </a:xfrm>
            <a:prstGeom prst="ellipse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 dirty="0">
                <a:cs typeface="+mn-ea"/>
                <a:sym typeface="+mn-lt"/>
              </a:endParaRPr>
            </a:p>
          </p:txBody>
        </p:sp>
        <p:sp>
          <p:nvSpPr>
            <p:cNvPr id="23" name="Freeform 26"/>
            <p:cNvSpPr>
              <a:spLocks noEditPoints="1"/>
            </p:cNvSpPr>
            <p:nvPr/>
          </p:nvSpPr>
          <p:spPr bwMode="auto">
            <a:xfrm>
              <a:off x="3784059" y="2442750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30" tIns="45716" rIns="91430" bIns="457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Group 30"/>
          <p:cNvGrpSpPr/>
          <p:nvPr/>
        </p:nvGrpSpPr>
        <p:grpSpPr>
          <a:xfrm>
            <a:off x="8620982" y="2249153"/>
            <a:ext cx="2149627" cy="853090"/>
            <a:chOff x="8590923" y="2306010"/>
            <a:chExt cx="3046761" cy="853181"/>
          </a:xfrm>
        </p:grpSpPr>
        <p:sp>
          <p:nvSpPr>
            <p:cNvPr id="25" name="Rectangle 28"/>
            <p:cNvSpPr/>
            <p:nvPr/>
          </p:nvSpPr>
          <p:spPr>
            <a:xfrm>
              <a:off x="8647438" y="2623603"/>
              <a:ext cx="2990246" cy="5355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21920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TextBox 29"/>
            <p:cNvSpPr txBox="1"/>
            <p:nvPr/>
          </p:nvSpPr>
          <p:spPr>
            <a:xfrm>
              <a:off x="8590923" y="2306010"/>
              <a:ext cx="1788524" cy="3289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rgbClr val="B02434"/>
                  </a:solidFill>
                  <a:cs typeface="+mn-ea"/>
                  <a:sym typeface="+mn-lt"/>
                </a:rPr>
                <a:t>塑造品牌价值</a:t>
              </a:r>
              <a:endParaRPr lang="zh-CN" altLang="en-US" sz="1400" dirty="0" smtClean="0">
                <a:solidFill>
                  <a:srgbClr val="B02434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Group 31"/>
          <p:cNvGrpSpPr/>
          <p:nvPr/>
        </p:nvGrpSpPr>
        <p:grpSpPr>
          <a:xfrm>
            <a:off x="8620982" y="4571556"/>
            <a:ext cx="2149626" cy="853090"/>
            <a:chOff x="8590924" y="2306010"/>
            <a:chExt cx="3046760" cy="853182"/>
          </a:xfrm>
        </p:grpSpPr>
        <p:sp>
          <p:nvSpPr>
            <p:cNvPr id="28" name="Rectangle 32"/>
            <p:cNvSpPr/>
            <p:nvPr/>
          </p:nvSpPr>
          <p:spPr>
            <a:xfrm>
              <a:off x="8647438" y="2623603"/>
              <a:ext cx="2990246" cy="5355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21920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TextBox 33"/>
            <p:cNvSpPr txBox="1"/>
            <p:nvPr/>
          </p:nvSpPr>
          <p:spPr>
            <a:xfrm>
              <a:off x="8590924" y="2306010"/>
              <a:ext cx="1788524" cy="3289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rgbClr val="B02434"/>
                  </a:solidFill>
                  <a:cs typeface="+mn-ea"/>
                  <a:sym typeface="+mn-lt"/>
                </a:rPr>
                <a:t>塑造品牌价值</a:t>
              </a:r>
              <a:endParaRPr lang="zh-CN" altLang="en-US" sz="1400" dirty="0" smtClean="0">
                <a:solidFill>
                  <a:srgbClr val="B02434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Group 34"/>
          <p:cNvGrpSpPr/>
          <p:nvPr/>
        </p:nvGrpSpPr>
        <p:grpSpPr>
          <a:xfrm flipH="1">
            <a:off x="1377672" y="4571557"/>
            <a:ext cx="2149623" cy="668424"/>
            <a:chOff x="8590926" y="2306010"/>
            <a:chExt cx="3046758" cy="668495"/>
          </a:xfrm>
        </p:grpSpPr>
        <p:sp>
          <p:nvSpPr>
            <p:cNvPr id="31" name="Rectangle 35"/>
            <p:cNvSpPr/>
            <p:nvPr/>
          </p:nvSpPr>
          <p:spPr>
            <a:xfrm>
              <a:off x="8647438" y="2623603"/>
              <a:ext cx="2990246" cy="3509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121920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7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altLang="zh-CN" sz="7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TextBox 36"/>
            <p:cNvSpPr txBox="1"/>
            <p:nvPr/>
          </p:nvSpPr>
          <p:spPr>
            <a:xfrm>
              <a:off x="8590926" y="2306010"/>
              <a:ext cx="1788525" cy="3289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rgbClr val="B02434"/>
                  </a:solidFill>
                  <a:cs typeface="+mn-ea"/>
                  <a:sym typeface="+mn-lt"/>
                </a:rPr>
                <a:t>塑造品牌价值</a:t>
              </a:r>
              <a:endParaRPr lang="zh-CN" altLang="en-US" sz="1400" dirty="0" smtClean="0">
                <a:solidFill>
                  <a:srgbClr val="B02434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Group 37"/>
          <p:cNvGrpSpPr/>
          <p:nvPr/>
        </p:nvGrpSpPr>
        <p:grpSpPr>
          <a:xfrm flipH="1">
            <a:off x="1377672" y="2249153"/>
            <a:ext cx="2109751" cy="853090"/>
            <a:chOff x="8647438" y="2306010"/>
            <a:chExt cx="2990246" cy="853181"/>
          </a:xfrm>
        </p:grpSpPr>
        <p:sp>
          <p:nvSpPr>
            <p:cNvPr id="34" name="Rectangle 38"/>
            <p:cNvSpPr/>
            <p:nvPr/>
          </p:nvSpPr>
          <p:spPr>
            <a:xfrm>
              <a:off x="8647438" y="2623603"/>
              <a:ext cx="2990246" cy="5355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121920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TextBox 39"/>
            <p:cNvSpPr txBox="1"/>
            <p:nvPr/>
          </p:nvSpPr>
          <p:spPr>
            <a:xfrm>
              <a:off x="8679752" y="2306010"/>
              <a:ext cx="1788526" cy="3289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rgbClr val="B02434"/>
                  </a:solidFill>
                  <a:cs typeface="+mn-ea"/>
                  <a:sym typeface="+mn-lt"/>
                </a:rPr>
                <a:t>塑造品牌价值</a:t>
              </a:r>
              <a:endParaRPr lang="zh-CN" altLang="en-US" sz="1400" dirty="0" smtClean="0">
                <a:solidFill>
                  <a:srgbClr val="B02434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49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49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149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649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49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49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149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649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149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"/>
          <p:cNvSpPr txBox="1">
            <a:spLocks noChangeArrowheads="1"/>
          </p:cNvSpPr>
          <p:nvPr/>
        </p:nvSpPr>
        <p:spPr bwMode="auto">
          <a:xfrm>
            <a:off x="3340233" y="392773"/>
            <a:ext cx="5511536" cy="558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15" tIns="32507" rIns="65015" bIns="32507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spc="300" dirty="0">
                <a:solidFill>
                  <a:srgbClr val="B02434"/>
                </a:solidFill>
                <a:latin typeface="+mn-lt"/>
                <a:ea typeface="+mn-ea"/>
                <a:cs typeface="+mn-ea"/>
                <a:sym typeface="+mn-lt"/>
              </a:rPr>
              <a:t>品牌故事</a:t>
            </a:r>
            <a:endParaRPr lang="zh-CN" altLang="en-US" sz="3200" spc="300" dirty="0">
              <a:solidFill>
                <a:srgbClr val="B0243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等腰三角形 2"/>
          <p:cNvSpPr/>
          <p:nvPr/>
        </p:nvSpPr>
        <p:spPr bwMode="auto">
          <a:xfrm flipV="1">
            <a:off x="5776536" y="188"/>
            <a:ext cx="638929" cy="355999"/>
          </a:xfrm>
          <a:prstGeom prst="triangle">
            <a:avLst>
              <a:gd name="adj" fmla="val 49494"/>
            </a:avLst>
          </a:pr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705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Round Same Side Corner Rectangle 4"/>
          <p:cNvSpPr/>
          <p:nvPr/>
        </p:nvSpPr>
        <p:spPr>
          <a:xfrm>
            <a:off x="5128171" y="1674249"/>
            <a:ext cx="464184" cy="518337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 dirty="0">
              <a:cs typeface="+mn-ea"/>
              <a:sym typeface="+mn-lt"/>
            </a:endParaRPr>
          </a:p>
        </p:txBody>
      </p:sp>
      <p:grpSp>
        <p:nvGrpSpPr>
          <p:cNvPr id="5" name="Group 33"/>
          <p:cNvGrpSpPr/>
          <p:nvPr/>
        </p:nvGrpSpPr>
        <p:grpSpPr>
          <a:xfrm>
            <a:off x="5128172" y="2256313"/>
            <a:ext cx="3272723" cy="515099"/>
            <a:chOff x="5128064" y="2256183"/>
            <a:chExt cx="3273083" cy="515155"/>
          </a:xfrm>
        </p:grpSpPr>
        <p:sp>
          <p:nvSpPr>
            <p:cNvPr id="6" name="Pentagon 3"/>
            <p:cNvSpPr/>
            <p:nvPr/>
          </p:nvSpPr>
          <p:spPr>
            <a:xfrm>
              <a:off x="5128064" y="2256184"/>
              <a:ext cx="3273083" cy="515154"/>
            </a:xfrm>
            <a:prstGeom prst="homePlate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pc="300" dirty="0">
                  <a:cs typeface="+mn-ea"/>
                  <a:sym typeface="+mn-lt"/>
                </a:rPr>
                <a:t>请替换文字内容</a:t>
              </a:r>
              <a:endParaRPr lang="en-GB" sz="1400" spc="300" dirty="0">
                <a:cs typeface="+mn-ea"/>
                <a:sym typeface="+mn-lt"/>
              </a:endParaRPr>
            </a:p>
          </p:txBody>
        </p:sp>
        <p:sp>
          <p:nvSpPr>
            <p:cNvPr id="7" name="Rectangle 8"/>
            <p:cNvSpPr/>
            <p:nvPr/>
          </p:nvSpPr>
          <p:spPr>
            <a:xfrm>
              <a:off x="5128064" y="2256183"/>
              <a:ext cx="464234" cy="515155"/>
            </a:xfrm>
            <a:prstGeom prst="rect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spc="300" dirty="0">
                <a:cs typeface="+mn-ea"/>
                <a:sym typeface="+mn-lt"/>
              </a:endParaRPr>
            </a:p>
          </p:txBody>
        </p:sp>
      </p:grpSp>
      <p:grpSp>
        <p:nvGrpSpPr>
          <p:cNvPr id="8" name="Group 34"/>
          <p:cNvGrpSpPr/>
          <p:nvPr/>
        </p:nvGrpSpPr>
        <p:grpSpPr>
          <a:xfrm>
            <a:off x="5128172" y="3095157"/>
            <a:ext cx="3272723" cy="515099"/>
            <a:chOff x="5128064" y="3095119"/>
            <a:chExt cx="3273083" cy="515155"/>
          </a:xfrm>
        </p:grpSpPr>
        <p:sp>
          <p:nvSpPr>
            <p:cNvPr id="9" name="Pentagon 5"/>
            <p:cNvSpPr/>
            <p:nvPr/>
          </p:nvSpPr>
          <p:spPr>
            <a:xfrm>
              <a:off x="5128064" y="3095119"/>
              <a:ext cx="3273083" cy="515154"/>
            </a:xfrm>
            <a:prstGeom prst="homePlate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pc="300" dirty="0">
                  <a:cs typeface="+mn-ea"/>
                  <a:sym typeface="+mn-lt"/>
                </a:rPr>
                <a:t>请替换文字内容</a:t>
              </a:r>
              <a:endParaRPr lang="en-GB" sz="1400" spc="300" dirty="0">
                <a:cs typeface="+mn-ea"/>
                <a:sym typeface="+mn-lt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128064" y="3095119"/>
              <a:ext cx="464234" cy="515155"/>
            </a:xfrm>
            <a:prstGeom prst="rect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spc="300" dirty="0">
                <a:cs typeface="+mn-ea"/>
                <a:sym typeface="+mn-lt"/>
              </a:endParaRPr>
            </a:p>
          </p:txBody>
        </p:sp>
      </p:grpSp>
      <p:grpSp>
        <p:nvGrpSpPr>
          <p:cNvPr id="11" name="Group 35"/>
          <p:cNvGrpSpPr/>
          <p:nvPr/>
        </p:nvGrpSpPr>
        <p:grpSpPr>
          <a:xfrm>
            <a:off x="5128172" y="3933999"/>
            <a:ext cx="3272723" cy="515099"/>
            <a:chOff x="5128064" y="3934054"/>
            <a:chExt cx="3273083" cy="515155"/>
          </a:xfrm>
        </p:grpSpPr>
        <p:sp>
          <p:nvSpPr>
            <p:cNvPr id="12" name="Pentagon 6"/>
            <p:cNvSpPr/>
            <p:nvPr/>
          </p:nvSpPr>
          <p:spPr>
            <a:xfrm>
              <a:off x="5128064" y="3934054"/>
              <a:ext cx="3273083" cy="515154"/>
            </a:xfrm>
            <a:prstGeom prst="homePlate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pc="300" dirty="0">
                  <a:cs typeface="+mn-ea"/>
                  <a:sym typeface="+mn-lt"/>
                </a:rPr>
                <a:t>请替换文字内容</a:t>
              </a:r>
              <a:endParaRPr lang="en-GB" sz="1400" spc="300" dirty="0">
                <a:cs typeface="+mn-ea"/>
                <a:sym typeface="+mn-lt"/>
              </a:endParaRPr>
            </a:p>
          </p:txBody>
        </p:sp>
        <p:sp>
          <p:nvSpPr>
            <p:cNvPr id="13" name="Rectangle 10"/>
            <p:cNvSpPr/>
            <p:nvPr/>
          </p:nvSpPr>
          <p:spPr>
            <a:xfrm>
              <a:off x="5128064" y="3934054"/>
              <a:ext cx="464234" cy="515155"/>
            </a:xfrm>
            <a:prstGeom prst="rect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spc="300" dirty="0">
                <a:cs typeface="+mn-ea"/>
                <a:sym typeface="+mn-lt"/>
              </a:endParaRPr>
            </a:p>
          </p:txBody>
        </p:sp>
      </p:grpSp>
      <p:grpSp>
        <p:nvGrpSpPr>
          <p:cNvPr id="14" name="Group 36"/>
          <p:cNvGrpSpPr/>
          <p:nvPr/>
        </p:nvGrpSpPr>
        <p:grpSpPr>
          <a:xfrm>
            <a:off x="5128172" y="4772842"/>
            <a:ext cx="3272724" cy="515099"/>
            <a:chOff x="5128064" y="4772988"/>
            <a:chExt cx="3273084" cy="515156"/>
          </a:xfrm>
        </p:grpSpPr>
        <p:sp>
          <p:nvSpPr>
            <p:cNvPr id="15" name="Pentagon 7"/>
            <p:cNvSpPr/>
            <p:nvPr/>
          </p:nvSpPr>
          <p:spPr>
            <a:xfrm>
              <a:off x="5128065" y="4772990"/>
              <a:ext cx="3273083" cy="515154"/>
            </a:xfrm>
            <a:prstGeom prst="homePlate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pc="300" dirty="0">
                  <a:cs typeface="+mn-ea"/>
                  <a:sym typeface="+mn-lt"/>
                </a:rPr>
                <a:t>请替换文字内容</a:t>
              </a:r>
              <a:endParaRPr lang="en-GB" sz="1400" spc="300" dirty="0">
                <a:cs typeface="+mn-ea"/>
                <a:sym typeface="+mn-lt"/>
              </a:endParaRPr>
            </a:p>
          </p:txBody>
        </p:sp>
        <p:sp>
          <p:nvSpPr>
            <p:cNvPr id="16" name="Rectangle 11"/>
            <p:cNvSpPr/>
            <p:nvPr/>
          </p:nvSpPr>
          <p:spPr>
            <a:xfrm>
              <a:off x="5128064" y="4772988"/>
              <a:ext cx="464234" cy="515155"/>
            </a:xfrm>
            <a:prstGeom prst="rect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spc="300" dirty="0">
                <a:cs typeface="+mn-ea"/>
                <a:sym typeface="+mn-lt"/>
              </a:endParaRPr>
            </a:p>
          </p:txBody>
        </p:sp>
      </p:grpSp>
      <p:grpSp>
        <p:nvGrpSpPr>
          <p:cNvPr id="17" name="Group 14"/>
          <p:cNvGrpSpPr/>
          <p:nvPr/>
        </p:nvGrpSpPr>
        <p:grpSpPr>
          <a:xfrm>
            <a:off x="8587683" y="2117904"/>
            <a:ext cx="3329997" cy="791982"/>
            <a:chOff x="8451509" y="2034687"/>
            <a:chExt cx="4498325" cy="792066"/>
          </a:xfrm>
        </p:grpSpPr>
        <p:sp>
          <p:nvSpPr>
            <p:cNvPr id="18" name="TextBox 12"/>
            <p:cNvSpPr txBox="1"/>
            <p:nvPr/>
          </p:nvSpPr>
          <p:spPr>
            <a:xfrm>
              <a:off x="8451509" y="2034687"/>
              <a:ext cx="2310932" cy="3289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pc="300" dirty="0">
                  <a:solidFill>
                    <a:srgbClr val="B02434"/>
                  </a:solidFill>
                  <a:cs typeface="+mn-ea"/>
                  <a:sym typeface="+mn-lt"/>
                </a:rPr>
                <a:t>请替换文字内容</a:t>
              </a:r>
              <a:endParaRPr lang="en-GB" sz="1400" spc="300" dirty="0">
                <a:solidFill>
                  <a:srgbClr val="B02434"/>
                </a:solidFill>
                <a:cs typeface="+mn-ea"/>
                <a:sym typeface="+mn-lt"/>
              </a:endParaRPr>
            </a:p>
          </p:txBody>
        </p:sp>
        <p:sp>
          <p:nvSpPr>
            <p:cNvPr id="19" name="Rectangle 13"/>
            <p:cNvSpPr/>
            <p:nvPr/>
          </p:nvSpPr>
          <p:spPr>
            <a:xfrm>
              <a:off x="8508022" y="2365039"/>
              <a:ext cx="4441812" cy="4617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21920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altLang="zh-CN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Group 15"/>
          <p:cNvGrpSpPr/>
          <p:nvPr/>
        </p:nvGrpSpPr>
        <p:grpSpPr>
          <a:xfrm>
            <a:off x="8587684" y="2956745"/>
            <a:ext cx="3329997" cy="791982"/>
            <a:chOff x="8508022" y="2034687"/>
            <a:chExt cx="4498326" cy="792066"/>
          </a:xfrm>
        </p:grpSpPr>
        <p:sp>
          <p:nvSpPr>
            <p:cNvPr id="21" name="TextBox 16"/>
            <p:cNvSpPr txBox="1"/>
            <p:nvPr/>
          </p:nvSpPr>
          <p:spPr>
            <a:xfrm>
              <a:off x="8514715" y="2034687"/>
              <a:ext cx="2310933" cy="3289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pc="300" dirty="0">
                  <a:solidFill>
                    <a:srgbClr val="B02434"/>
                  </a:solidFill>
                  <a:cs typeface="+mn-ea"/>
                  <a:sym typeface="+mn-lt"/>
                </a:rPr>
                <a:t>请替换文字内容</a:t>
              </a:r>
              <a:endParaRPr lang="en-GB" sz="1400" spc="300" dirty="0">
                <a:solidFill>
                  <a:srgbClr val="B02434"/>
                </a:solidFill>
                <a:cs typeface="+mn-ea"/>
                <a:sym typeface="+mn-lt"/>
              </a:endParaRPr>
            </a:p>
          </p:txBody>
        </p:sp>
        <p:sp>
          <p:nvSpPr>
            <p:cNvPr id="22" name="Rectangle 17"/>
            <p:cNvSpPr/>
            <p:nvPr/>
          </p:nvSpPr>
          <p:spPr>
            <a:xfrm>
              <a:off x="8508022" y="2365039"/>
              <a:ext cx="4498326" cy="4617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21920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Group 18"/>
          <p:cNvGrpSpPr/>
          <p:nvPr/>
        </p:nvGrpSpPr>
        <p:grpSpPr>
          <a:xfrm>
            <a:off x="8587683" y="4634432"/>
            <a:ext cx="3329996" cy="791981"/>
            <a:chOff x="8508022" y="2034687"/>
            <a:chExt cx="4498323" cy="792066"/>
          </a:xfrm>
        </p:grpSpPr>
        <p:sp>
          <p:nvSpPr>
            <p:cNvPr id="24" name="TextBox 19"/>
            <p:cNvSpPr txBox="1"/>
            <p:nvPr/>
          </p:nvSpPr>
          <p:spPr>
            <a:xfrm>
              <a:off x="8514343" y="2034687"/>
              <a:ext cx="2310932" cy="3289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pc="300" dirty="0">
                  <a:solidFill>
                    <a:srgbClr val="B02434"/>
                  </a:solidFill>
                  <a:cs typeface="+mn-ea"/>
                  <a:sym typeface="+mn-lt"/>
                </a:rPr>
                <a:t>请替换文字内容</a:t>
              </a:r>
              <a:endParaRPr lang="en-GB" sz="1400" spc="300" dirty="0">
                <a:solidFill>
                  <a:srgbClr val="B02434"/>
                </a:solidFill>
                <a:cs typeface="+mn-ea"/>
                <a:sym typeface="+mn-lt"/>
              </a:endParaRPr>
            </a:p>
          </p:txBody>
        </p:sp>
        <p:sp>
          <p:nvSpPr>
            <p:cNvPr id="25" name="Rectangle 20"/>
            <p:cNvSpPr/>
            <p:nvPr/>
          </p:nvSpPr>
          <p:spPr>
            <a:xfrm>
              <a:off x="8508022" y="2365039"/>
              <a:ext cx="4498323" cy="4617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21920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Group 21"/>
          <p:cNvGrpSpPr/>
          <p:nvPr/>
        </p:nvGrpSpPr>
        <p:grpSpPr>
          <a:xfrm>
            <a:off x="8587682" y="3795586"/>
            <a:ext cx="3329997" cy="791982"/>
            <a:chOff x="8475665" y="2034687"/>
            <a:chExt cx="4498327" cy="792066"/>
          </a:xfrm>
        </p:grpSpPr>
        <p:sp>
          <p:nvSpPr>
            <p:cNvPr id="27" name="TextBox 22"/>
            <p:cNvSpPr txBox="1"/>
            <p:nvPr/>
          </p:nvSpPr>
          <p:spPr>
            <a:xfrm>
              <a:off x="8475665" y="2034687"/>
              <a:ext cx="2434362" cy="3289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pc="300" dirty="0">
                  <a:solidFill>
                    <a:srgbClr val="B02434"/>
                  </a:solidFill>
                  <a:cs typeface="+mn-ea"/>
                  <a:sym typeface="+mn-lt"/>
                </a:rPr>
                <a:t>请替换文字内容 </a:t>
              </a:r>
              <a:endParaRPr lang="en-GB" sz="1400" spc="300" dirty="0">
                <a:solidFill>
                  <a:srgbClr val="B02434"/>
                </a:solidFill>
                <a:cs typeface="+mn-ea"/>
                <a:sym typeface="+mn-lt"/>
              </a:endParaRPr>
            </a:p>
          </p:txBody>
        </p:sp>
        <p:sp>
          <p:nvSpPr>
            <p:cNvPr id="28" name="Rectangle 23"/>
            <p:cNvSpPr/>
            <p:nvPr/>
          </p:nvSpPr>
          <p:spPr>
            <a:xfrm>
              <a:off x="8508022" y="2365039"/>
              <a:ext cx="4465970" cy="4617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21920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Group 37"/>
          <p:cNvGrpSpPr/>
          <p:nvPr/>
        </p:nvGrpSpPr>
        <p:grpSpPr>
          <a:xfrm>
            <a:off x="1271843" y="2256311"/>
            <a:ext cx="3854126" cy="3031628"/>
            <a:chOff x="689317" y="2256183"/>
            <a:chExt cx="3854548" cy="3031960"/>
          </a:xfrm>
        </p:grpSpPr>
        <p:sp>
          <p:nvSpPr>
            <p:cNvPr id="30" name="Rectangle 27"/>
            <p:cNvSpPr/>
            <p:nvPr/>
          </p:nvSpPr>
          <p:spPr>
            <a:xfrm>
              <a:off x="689317" y="2256183"/>
              <a:ext cx="3854548" cy="3031960"/>
            </a:xfrm>
            <a:prstGeom prst="rect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TextBox 28"/>
            <p:cNvSpPr txBox="1"/>
            <p:nvPr/>
          </p:nvSpPr>
          <p:spPr>
            <a:xfrm>
              <a:off x="1156770" y="2617127"/>
              <a:ext cx="2631291" cy="4980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spc="300" dirty="0" smtClean="0">
                  <a:solidFill>
                    <a:schemeClr val="bg1"/>
                  </a:solidFill>
                  <a:cs typeface="+mn-ea"/>
                  <a:sym typeface="+mn-lt"/>
                </a:rPr>
                <a:t>品牌价值定位</a:t>
              </a:r>
              <a:endParaRPr lang="zh-CN" altLang="en-US" sz="2400" spc="300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" name="Rectangle 29"/>
            <p:cNvSpPr/>
            <p:nvPr/>
          </p:nvSpPr>
          <p:spPr>
            <a:xfrm>
              <a:off x="1129140" y="3165126"/>
              <a:ext cx="3004396" cy="4801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21920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05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altLang="zh-CN" sz="10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Rectangle 30"/>
            <p:cNvSpPr/>
            <p:nvPr/>
          </p:nvSpPr>
          <p:spPr>
            <a:xfrm>
              <a:off x="1129140" y="4123237"/>
              <a:ext cx="3004396" cy="4801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21920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05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altLang="zh-CN" sz="10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49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49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49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649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149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649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149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649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149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649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"/>
          <p:cNvSpPr txBox="1">
            <a:spLocks noChangeArrowheads="1"/>
          </p:cNvSpPr>
          <p:nvPr/>
        </p:nvSpPr>
        <p:spPr bwMode="auto">
          <a:xfrm>
            <a:off x="3340233" y="392773"/>
            <a:ext cx="5511536" cy="558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15" tIns="32507" rIns="65015" bIns="32507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spc="300" dirty="0">
                <a:solidFill>
                  <a:srgbClr val="B02434"/>
                </a:solidFill>
                <a:latin typeface="+mn-lt"/>
                <a:ea typeface="+mn-ea"/>
                <a:cs typeface="+mn-ea"/>
                <a:sym typeface="+mn-lt"/>
              </a:rPr>
              <a:t>品牌故事</a:t>
            </a:r>
            <a:endParaRPr lang="zh-CN" altLang="en-US" sz="3200" spc="300" dirty="0">
              <a:solidFill>
                <a:srgbClr val="B0243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等腰三角形 2"/>
          <p:cNvSpPr/>
          <p:nvPr/>
        </p:nvSpPr>
        <p:spPr bwMode="auto">
          <a:xfrm flipV="1">
            <a:off x="5776536" y="188"/>
            <a:ext cx="638929" cy="355999"/>
          </a:xfrm>
          <a:prstGeom prst="triangle">
            <a:avLst>
              <a:gd name="adj" fmla="val 49494"/>
            </a:avLst>
          </a:pr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705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 flipV="1">
            <a:off x="5697702" y="6078329"/>
            <a:ext cx="138112" cy="138112"/>
          </a:xfrm>
          <a:prstGeom prst="ellipse">
            <a:avLst/>
          </a:prstGeom>
          <a:noFill/>
          <a:ln>
            <a:solidFill>
              <a:srgbClr val="B024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 flipV="1">
            <a:off x="6047627" y="6068327"/>
            <a:ext cx="158116" cy="158116"/>
          </a:xfrm>
          <a:prstGeom prst="ellipse">
            <a:avLst/>
          </a:prstGeom>
          <a:solidFill>
            <a:srgbClr val="B02434"/>
          </a:solidFill>
          <a:ln>
            <a:solidFill>
              <a:srgbClr val="B024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 flipV="1">
            <a:off x="6417556" y="6078329"/>
            <a:ext cx="138112" cy="138112"/>
          </a:xfrm>
          <a:prstGeom prst="ellipse">
            <a:avLst/>
          </a:prstGeom>
          <a:noFill/>
          <a:ln>
            <a:solidFill>
              <a:srgbClr val="B024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889360" y="2299039"/>
            <a:ext cx="1758320" cy="1758320"/>
            <a:chOff x="8919840" y="2583519"/>
            <a:chExt cx="1758320" cy="1758320"/>
          </a:xfrm>
        </p:grpSpPr>
        <p:sp>
          <p:nvSpPr>
            <p:cNvPr id="9" name="Freeform 145"/>
            <p:cNvSpPr/>
            <p:nvPr/>
          </p:nvSpPr>
          <p:spPr bwMode="auto">
            <a:xfrm>
              <a:off x="9321441" y="2983329"/>
              <a:ext cx="955118" cy="823605"/>
            </a:xfrm>
            <a:custGeom>
              <a:avLst/>
              <a:gdLst/>
              <a:ahLst/>
              <a:cxnLst>
                <a:cxn ang="0">
                  <a:pos x="64" y="51"/>
                </a:cxn>
                <a:cxn ang="0">
                  <a:pos x="60" y="55"/>
                </a:cxn>
                <a:cxn ang="0">
                  <a:pos x="49" y="55"/>
                </a:cxn>
                <a:cxn ang="0">
                  <a:pos x="45" y="51"/>
                </a:cxn>
                <a:cxn ang="0">
                  <a:pos x="45" y="40"/>
                </a:cxn>
                <a:cxn ang="0">
                  <a:pos x="49" y="36"/>
                </a:cxn>
                <a:cxn ang="0">
                  <a:pos x="52" y="36"/>
                </a:cxn>
                <a:cxn ang="0">
                  <a:pos x="52" y="30"/>
                </a:cxn>
                <a:cxn ang="0">
                  <a:pos x="34" y="30"/>
                </a:cxn>
                <a:cxn ang="0">
                  <a:pos x="34" y="36"/>
                </a:cxn>
                <a:cxn ang="0">
                  <a:pos x="37" y="36"/>
                </a:cxn>
                <a:cxn ang="0">
                  <a:pos x="41" y="40"/>
                </a:cxn>
                <a:cxn ang="0">
                  <a:pos x="41" y="51"/>
                </a:cxn>
                <a:cxn ang="0">
                  <a:pos x="37" y="55"/>
                </a:cxn>
                <a:cxn ang="0">
                  <a:pos x="26" y="55"/>
                </a:cxn>
                <a:cxn ang="0">
                  <a:pos x="23" y="51"/>
                </a:cxn>
                <a:cxn ang="0">
                  <a:pos x="23" y="40"/>
                </a:cxn>
                <a:cxn ang="0">
                  <a:pos x="26" y="36"/>
                </a:cxn>
                <a:cxn ang="0">
                  <a:pos x="29" y="36"/>
                </a:cxn>
                <a:cxn ang="0">
                  <a:pos x="29" y="30"/>
                </a:cxn>
                <a:cxn ang="0">
                  <a:pos x="11" y="30"/>
                </a:cxn>
                <a:cxn ang="0">
                  <a:pos x="11" y="36"/>
                </a:cxn>
                <a:cxn ang="0">
                  <a:pos x="15" y="36"/>
                </a:cxn>
                <a:cxn ang="0">
                  <a:pos x="18" y="40"/>
                </a:cxn>
                <a:cxn ang="0">
                  <a:pos x="18" y="51"/>
                </a:cxn>
                <a:cxn ang="0">
                  <a:pos x="15" y="55"/>
                </a:cxn>
                <a:cxn ang="0">
                  <a:pos x="3" y="55"/>
                </a:cxn>
                <a:cxn ang="0">
                  <a:pos x="0" y="51"/>
                </a:cxn>
                <a:cxn ang="0">
                  <a:pos x="0" y="40"/>
                </a:cxn>
                <a:cxn ang="0">
                  <a:pos x="3" y="36"/>
                </a:cxn>
                <a:cxn ang="0">
                  <a:pos x="7" y="36"/>
                </a:cxn>
                <a:cxn ang="0">
                  <a:pos x="7" y="30"/>
                </a:cxn>
                <a:cxn ang="0">
                  <a:pos x="11" y="25"/>
                </a:cxn>
                <a:cxn ang="0">
                  <a:pos x="29" y="25"/>
                </a:cxn>
                <a:cxn ang="0">
                  <a:pos x="29" y="18"/>
                </a:cxn>
                <a:cxn ang="0">
                  <a:pos x="26" y="18"/>
                </a:cxn>
                <a:cxn ang="0">
                  <a:pos x="23" y="15"/>
                </a:cxn>
                <a:cxn ang="0">
                  <a:pos x="23" y="3"/>
                </a:cxn>
                <a:cxn ang="0">
                  <a:pos x="26" y="0"/>
                </a:cxn>
                <a:cxn ang="0">
                  <a:pos x="37" y="0"/>
                </a:cxn>
                <a:cxn ang="0">
                  <a:pos x="41" y="3"/>
                </a:cxn>
                <a:cxn ang="0">
                  <a:pos x="41" y="15"/>
                </a:cxn>
                <a:cxn ang="0">
                  <a:pos x="37" y="18"/>
                </a:cxn>
                <a:cxn ang="0">
                  <a:pos x="34" y="18"/>
                </a:cxn>
                <a:cxn ang="0">
                  <a:pos x="34" y="25"/>
                </a:cxn>
                <a:cxn ang="0">
                  <a:pos x="52" y="25"/>
                </a:cxn>
                <a:cxn ang="0">
                  <a:pos x="57" y="30"/>
                </a:cxn>
                <a:cxn ang="0">
                  <a:pos x="57" y="36"/>
                </a:cxn>
                <a:cxn ang="0">
                  <a:pos x="60" y="36"/>
                </a:cxn>
                <a:cxn ang="0">
                  <a:pos x="64" y="40"/>
                </a:cxn>
                <a:cxn ang="0">
                  <a:pos x="64" y="51"/>
                </a:cxn>
              </a:cxnLst>
              <a:rect l="0" t="0" r="r" b="b"/>
              <a:pathLst>
                <a:path w="64" h="55">
                  <a:moveTo>
                    <a:pt x="64" y="51"/>
                  </a:moveTo>
                  <a:cubicBezTo>
                    <a:pt x="64" y="53"/>
                    <a:pt x="62" y="55"/>
                    <a:pt x="60" y="55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7" y="55"/>
                    <a:pt x="45" y="53"/>
                    <a:pt x="45" y="51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5" y="38"/>
                    <a:pt x="47" y="36"/>
                    <a:pt x="49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9" y="36"/>
                    <a:pt x="41" y="38"/>
                    <a:pt x="41" y="40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3"/>
                    <a:pt x="39" y="55"/>
                    <a:pt x="37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4" y="55"/>
                    <a:pt x="23" y="53"/>
                    <a:pt x="23" y="51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8"/>
                    <a:pt x="24" y="36"/>
                    <a:pt x="26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7" y="36"/>
                    <a:pt x="18" y="38"/>
                    <a:pt x="18" y="40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3"/>
                    <a:pt x="17" y="55"/>
                    <a:pt x="15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5"/>
                    <a:pt x="0" y="53"/>
                    <a:pt x="0" y="5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8"/>
                    <a:pt x="1" y="36"/>
                    <a:pt x="3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27"/>
                    <a:pt x="9" y="25"/>
                    <a:pt x="11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4" y="18"/>
                    <a:pt x="23" y="17"/>
                    <a:pt x="23" y="1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1"/>
                    <a:pt x="24" y="0"/>
                    <a:pt x="26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41" y="1"/>
                    <a:pt x="41" y="3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7"/>
                    <a:pt x="39" y="18"/>
                    <a:pt x="37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5" y="25"/>
                    <a:pt x="57" y="27"/>
                    <a:pt x="57" y="30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2" y="36"/>
                    <a:pt x="64" y="38"/>
                    <a:pt x="64" y="40"/>
                  </a:cubicBezTo>
                  <a:lnTo>
                    <a:pt x="64" y="51"/>
                  </a:ln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8919840" y="2583519"/>
              <a:ext cx="1758320" cy="1758320"/>
              <a:chOff x="1838244" y="2917551"/>
              <a:chExt cx="934150" cy="934150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1838244" y="2917551"/>
                <a:ext cx="934150" cy="934150"/>
              </a:xfrm>
              <a:prstGeom prst="ellipse">
                <a:avLst/>
              </a:prstGeom>
              <a:noFill/>
              <a:ln w="9525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 rot="2700000">
                <a:off x="1896322" y="2960501"/>
                <a:ext cx="817994" cy="817992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5244460" y="2181948"/>
            <a:ext cx="1758320" cy="1758317"/>
            <a:chOff x="5274940" y="2466428"/>
            <a:chExt cx="1758320" cy="1758317"/>
          </a:xfrm>
        </p:grpSpPr>
        <p:grpSp>
          <p:nvGrpSpPr>
            <p:cNvPr id="14" name="Group 65"/>
            <p:cNvGrpSpPr/>
            <p:nvPr/>
          </p:nvGrpSpPr>
          <p:grpSpPr>
            <a:xfrm>
              <a:off x="5379638" y="2680880"/>
              <a:ext cx="1644901" cy="1238956"/>
              <a:chOff x="550885" y="1190671"/>
              <a:chExt cx="3840309" cy="2892537"/>
            </a:xfrm>
            <a:solidFill>
              <a:srgbClr val="0170D1"/>
            </a:solidFill>
          </p:grpSpPr>
          <p:sp>
            <p:nvSpPr>
              <p:cNvPr id="18" name="Freeform 14"/>
              <p:cNvSpPr>
                <a:spLocks noEditPoints="1"/>
              </p:cNvSpPr>
              <p:nvPr/>
            </p:nvSpPr>
            <p:spPr bwMode="auto">
              <a:xfrm>
                <a:off x="2425794" y="2978264"/>
                <a:ext cx="149229" cy="239723"/>
              </a:xfrm>
              <a:custGeom>
                <a:avLst/>
                <a:gdLst/>
                <a:ahLst/>
                <a:cxnLst>
                  <a:cxn ang="0">
                    <a:pos x="65" y="30"/>
                  </a:cxn>
                  <a:cxn ang="0">
                    <a:pos x="46" y="17"/>
                  </a:cxn>
                  <a:cxn ang="0">
                    <a:pos x="0" y="0"/>
                  </a:cxn>
                  <a:cxn ang="0">
                    <a:pos x="0" y="122"/>
                  </a:cxn>
                  <a:cxn ang="0">
                    <a:pos x="69" y="86"/>
                  </a:cxn>
                  <a:cxn ang="0">
                    <a:pos x="74" y="48"/>
                  </a:cxn>
                  <a:cxn ang="0">
                    <a:pos x="65" y="30"/>
                  </a:cxn>
                  <a:cxn ang="0">
                    <a:pos x="65" y="30"/>
                  </a:cxn>
                  <a:cxn ang="0">
                    <a:pos x="65" y="30"/>
                  </a:cxn>
                </a:cxnLst>
                <a:rect l="0" t="0" r="r" b="b"/>
                <a:pathLst>
                  <a:path w="76" h="122">
                    <a:moveTo>
                      <a:pt x="65" y="30"/>
                    </a:moveTo>
                    <a:cubicBezTo>
                      <a:pt x="59" y="24"/>
                      <a:pt x="53" y="20"/>
                      <a:pt x="46" y="17"/>
                    </a:cubicBezTo>
                    <a:cubicBezTo>
                      <a:pt x="32" y="9"/>
                      <a:pt x="16" y="4"/>
                      <a:pt x="0" y="0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26" y="119"/>
                      <a:pt x="55" y="110"/>
                      <a:pt x="69" y="86"/>
                    </a:cubicBezTo>
                    <a:cubicBezTo>
                      <a:pt x="75" y="75"/>
                      <a:pt x="76" y="61"/>
                      <a:pt x="74" y="48"/>
                    </a:cubicBezTo>
                    <a:cubicBezTo>
                      <a:pt x="72" y="41"/>
                      <a:pt x="69" y="35"/>
                      <a:pt x="65" y="30"/>
                    </a:cubicBezTo>
                    <a:close/>
                    <a:moveTo>
                      <a:pt x="65" y="30"/>
                    </a:moveTo>
                    <a:cubicBezTo>
                      <a:pt x="65" y="30"/>
                      <a:pt x="65" y="30"/>
                      <a:pt x="65" y="30"/>
                    </a:cubicBezTo>
                  </a:path>
                </a:pathLst>
              </a:cu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9" name="Freeform 15"/>
              <p:cNvSpPr>
                <a:spLocks noEditPoints="1"/>
              </p:cNvSpPr>
              <p:nvPr/>
            </p:nvSpPr>
            <p:spPr bwMode="auto">
              <a:xfrm>
                <a:off x="2559149" y="3148136"/>
                <a:ext cx="1587" cy="158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0" name="Freeform 16"/>
              <p:cNvSpPr>
                <a:spLocks noEditPoints="1"/>
              </p:cNvSpPr>
              <p:nvPr/>
            </p:nvSpPr>
            <p:spPr bwMode="auto">
              <a:xfrm>
                <a:off x="2174958" y="2597251"/>
                <a:ext cx="120655" cy="214319"/>
              </a:xfrm>
              <a:custGeom>
                <a:avLst/>
                <a:gdLst/>
                <a:ahLst/>
                <a:cxnLst>
                  <a:cxn ang="0">
                    <a:pos x="9" y="30"/>
                  </a:cxn>
                  <a:cxn ang="0">
                    <a:pos x="1" y="52"/>
                  </a:cxn>
                  <a:cxn ang="0">
                    <a:pos x="4" y="75"/>
                  </a:cxn>
                  <a:cxn ang="0">
                    <a:pos x="18" y="92"/>
                  </a:cxn>
                  <a:cxn ang="0">
                    <a:pos x="40" y="103"/>
                  </a:cxn>
                  <a:cxn ang="0">
                    <a:pos x="61" y="110"/>
                  </a:cxn>
                  <a:cxn ang="0">
                    <a:pos x="61" y="0"/>
                  </a:cxn>
                  <a:cxn ang="0">
                    <a:pos x="9" y="30"/>
                  </a:cxn>
                  <a:cxn ang="0">
                    <a:pos x="9" y="30"/>
                  </a:cxn>
                  <a:cxn ang="0">
                    <a:pos x="9" y="30"/>
                  </a:cxn>
                </a:cxnLst>
                <a:rect l="0" t="0" r="r" b="b"/>
                <a:pathLst>
                  <a:path w="61" h="110">
                    <a:moveTo>
                      <a:pt x="9" y="30"/>
                    </a:moveTo>
                    <a:cubicBezTo>
                      <a:pt x="4" y="37"/>
                      <a:pt x="2" y="44"/>
                      <a:pt x="1" y="52"/>
                    </a:cubicBezTo>
                    <a:cubicBezTo>
                      <a:pt x="0" y="59"/>
                      <a:pt x="1" y="68"/>
                      <a:pt x="4" y="75"/>
                    </a:cubicBezTo>
                    <a:cubicBezTo>
                      <a:pt x="6" y="82"/>
                      <a:pt x="12" y="87"/>
                      <a:pt x="18" y="92"/>
                    </a:cubicBezTo>
                    <a:cubicBezTo>
                      <a:pt x="25" y="96"/>
                      <a:pt x="33" y="100"/>
                      <a:pt x="40" y="103"/>
                    </a:cubicBezTo>
                    <a:cubicBezTo>
                      <a:pt x="47" y="105"/>
                      <a:pt x="54" y="108"/>
                      <a:pt x="61" y="11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42" y="4"/>
                      <a:pt x="21" y="13"/>
                      <a:pt x="9" y="30"/>
                    </a:cubicBezTo>
                    <a:close/>
                    <a:moveTo>
                      <a:pt x="9" y="30"/>
                    </a:moveTo>
                    <a:cubicBezTo>
                      <a:pt x="9" y="30"/>
                      <a:pt x="9" y="30"/>
                      <a:pt x="9" y="30"/>
                    </a:cubicBezTo>
                  </a:path>
                </a:pathLst>
              </a:cu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1" name="Freeform 17"/>
              <p:cNvSpPr>
                <a:spLocks noEditPoints="1"/>
              </p:cNvSpPr>
              <p:nvPr/>
            </p:nvSpPr>
            <p:spPr bwMode="auto">
              <a:xfrm>
                <a:off x="2560736" y="3144958"/>
                <a:ext cx="1587" cy="317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2" name="Freeform 18"/>
              <p:cNvSpPr>
                <a:spLocks noEditPoints="1"/>
              </p:cNvSpPr>
              <p:nvPr/>
            </p:nvSpPr>
            <p:spPr bwMode="auto">
              <a:xfrm>
                <a:off x="550885" y="1190671"/>
                <a:ext cx="3840309" cy="2892537"/>
              </a:xfrm>
              <a:custGeom>
                <a:avLst/>
                <a:gdLst/>
                <a:ahLst/>
                <a:cxnLst>
                  <a:cxn ang="0">
                    <a:pos x="1000" y="335"/>
                  </a:cxn>
                  <a:cxn ang="0">
                    <a:pos x="1130" y="44"/>
                  </a:cxn>
                  <a:cxn ang="0">
                    <a:pos x="892" y="91"/>
                  </a:cxn>
                  <a:cxn ang="0">
                    <a:pos x="664" y="57"/>
                  </a:cxn>
                  <a:cxn ang="0">
                    <a:pos x="807" y="343"/>
                  </a:cxn>
                  <a:cxn ang="0">
                    <a:pos x="822" y="1394"/>
                  </a:cxn>
                  <a:cxn ang="0">
                    <a:pos x="1000" y="335"/>
                  </a:cxn>
                  <a:cxn ang="0">
                    <a:pos x="1098" y="988"/>
                  </a:cxn>
                  <a:cxn ang="0">
                    <a:pos x="1052" y="1069"/>
                  </a:cxn>
                  <a:cxn ang="0">
                    <a:pos x="957" y="1102"/>
                  </a:cxn>
                  <a:cxn ang="0">
                    <a:pos x="957" y="1138"/>
                  </a:cxn>
                  <a:cxn ang="0">
                    <a:pos x="946" y="1163"/>
                  </a:cxn>
                  <a:cxn ang="0">
                    <a:pos x="910" y="1168"/>
                  </a:cxn>
                  <a:cxn ang="0">
                    <a:pos x="890" y="1138"/>
                  </a:cxn>
                  <a:cxn ang="0">
                    <a:pos x="890" y="1099"/>
                  </a:cxn>
                  <a:cxn ang="0">
                    <a:pos x="873" y="1095"/>
                  </a:cxn>
                  <a:cxn ang="0">
                    <a:pos x="792" y="1045"/>
                  </a:cxn>
                  <a:cxn ang="0">
                    <a:pos x="766" y="1003"/>
                  </a:cxn>
                  <a:cxn ang="0">
                    <a:pos x="762" y="991"/>
                  </a:cxn>
                  <a:cxn ang="0">
                    <a:pos x="759" y="979"/>
                  </a:cxn>
                  <a:cxn ang="0">
                    <a:pos x="763" y="961"/>
                  </a:cxn>
                  <a:cxn ang="0">
                    <a:pos x="796" y="943"/>
                  </a:cxn>
                  <a:cxn ang="0">
                    <a:pos x="825" y="966"/>
                  </a:cxn>
                  <a:cxn ang="0">
                    <a:pos x="828" y="977"/>
                  </a:cxn>
                  <a:cxn ang="0">
                    <a:pos x="833" y="988"/>
                  </a:cxn>
                  <a:cxn ang="0">
                    <a:pos x="848" y="1007"/>
                  </a:cxn>
                  <a:cxn ang="0">
                    <a:pos x="890" y="1030"/>
                  </a:cxn>
                  <a:cxn ang="0">
                    <a:pos x="890" y="898"/>
                  </a:cxn>
                  <a:cxn ang="0">
                    <a:pos x="803" y="860"/>
                  </a:cxn>
                  <a:cxn ang="0">
                    <a:pos x="773" y="824"/>
                  </a:cxn>
                  <a:cxn ang="0">
                    <a:pos x="763" y="776"/>
                  </a:cxn>
                  <a:cxn ang="0">
                    <a:pos x="773" y="728"/>
                  </a:cxn>
                  <a:cxn ang="0">
                    <a:pos x="800" y="690"/>
                  </a:cxn>
                  <a:cxn ang="0">
                    <a:pos x="890" y="650"/>
                  </a:cxn>
                  <a:cxn ang="0">
                    <a:pos x="890" y="613"/>
                  </a:cxn>
                  <a:cxn ang="0">
                    <a:pos x="902" y="588"/>
                  </a:cxn>
                  <a:cxn ang="0">
                    <a:pos x="938" y="583"/>
                  </a:cxn>
                  <a:cxn ang="0">
                    <a:pos x="957" y="613"/>
                  </a:cxn>
                  <a:cxn ang="0">
                    <a:pos x="957" y="650"/>
                  </a:cxn>
                  <a:cxn ang="0">
                    <a:pos x="970" y="652"/>
                  </a:cxn>
                  <a:cxn ang="0">
                    <a:pos x="1058" y="694"/>
                  </a:cxn>
                  <a:cxn ang="0">
                    <a:pos x="1085" y="733"/>
                  </a:cxn>
                  <a:cxn ang="0">
                    <a:pos x="1089" y="745"/>
                  </a:cxn>
                  <a:cxn ang="0">
                    <a:pos x="1092" y="757"/>
                  </a:cxn>
                  <a:cxn ang="0">
                    <a:pos x="1090" y="776"/>
                  </a:cxn>
                  <a:cxn ang="0">
                    <a:pos x="1058" y="795"/>
                  </a:cxn>
                  <a:cxn ang="0">
                    <a:pos x="1028" y="774"/>
                  </a:cxn>
                  <a:cxn ang="0">
                    <a:pos x="1025" y="763"/>
                  </a:cxn>
                  <a:cxn ang="0">
                    <a:pos x="1019" y="752"/>
                  </a:cxn>
                  <a:cxn ang="0">
                    <a:pos x="1003" y="736"/>
                  </a:cxn>
                  <a:cxn ang="0">
                    <a:pos x="957" y="718"/>
                  </a:cxn>
                  <a:cxn ang="0">
                    <a:pos x="957" y="844"/>
                  </a:cxn>
                  <a:cxn ang="0">
                    <a:pos x="1015" y="861"/>
                  </a:cxn>
                  <a:cxn ang="0">
                    <a:pos x="1084" y="916"/>
                  </a:cxn>
                  <a:cxn ang="0">
                    <a:pos x="1084" y="916"/>
                  </a:cxn>
                  <a:cxn ang="0">
                    <a:pos x="1084" y="916"/>
                  </a:cxn>
                  <a:cxn ang="0">
                    <a:pos x="1098" y="988"/>
                  </a:cxn>
                  <a:cxn ang="0">
                    <a:pos x="1098" y="988"/>
                  </a:cxn>
                  <a:cxn ang="0">
                    <a:pos x="1098" y="988"/>
                  </a:cxn>
                </a:cxnLst>
                <a:rect l="0" t="0" r="r" b="b"/>
                <a:pathLst>
                  <a:path w="1960" h="1477">
                    <a:moveTo>
                      <a:pt x="1000" y="335"/>
                    </a:moveTo>
                    <a:cubicBezTo>
                      <a:pt x="1104" y="248"/>
                      <a:pt x="1173" y="53"/>
                      <a:pt x="1130" y="44"/>
                    </a:cubicBezTo>
                    <a:cubicBezTo>
                      <a:pt x="1074" y="33"/>
                      <a:pt x="951" y="83"/>
                      <a:pt x="892" y="91"/>
                    </a:cubicBezTo>
                    <a:cubicBezTo>
                      <a:pt x="808" y="102"/>
                      <a:pt x="716" y="0"/>
                      <a:pt x="664" y="57"/>
                    </a:cubicBezTo>
                    <a:cubicBezTo>
                      <a:pt x="623" y="103"/>
                      <a:pt x="694" y="270"/>
                      <a:pt x="807" y="343"/>
                    </a:cubicBezTo>
                    <a:cubicBezTo>
                      <a:pt x="472" y="507"/>
                      <a:pt x="0" y="1334"/>
                      <a:pt x="822" y="1394"/>
                    </a:cubicBezTo>
                    <a:cubicBezTo>
                      <a:pt x="1960" y="1477"/>
                      <a:pt x="1390" y="496"/>
                      <a:pt x="1000" y="335"/>
                    </a:cubicBezTo>
                    <a:close/>
                    <a:moveTo>
                      <a:pt x="1098" y="988"/>
                    </a:moveTo>
                    <a:cubicBezTo>
                      <a:pt x="1094" y="1020"/>
                      <a:pt x="1077" y="1049"/>
                      <a:pt x="1052" y="1069"/>
                    </a:cubicBezTo>
                    <a:cubicBezTo>
                      <a:pt x="1025" y="1090"/>
                      <a:pt x="991" y="1099"/>
                      <a:pt x="957" y="1102"/>
                    </a:cubicBezTo>
                    <a:cubicBezTo>
                      <a:pt x="957" y="1138"/>
                      <a:pt x="957" y="1138"/>
                      <a:pt x="957" y="1138"/>
                    </a:cubicBezTo>
                    <a:cubicBezTo>
                      <a:pt x="957" y="1147"/>
                      <a:pt x="953" y="1156"/>
                      <a:pt x="946" y="1163"/>
                    </a:cubicBezTo>
                    <a:cubicBezTo>
                      <a:pt x="936" y="1171"/>
                      <a:pt x="922" y="1174"/>
                      <a:pt x="910" y="1168"/>
                    </a:cubicBezTo>
                    <a:cubicBezTo>
                      <a:pt x="898" y="1163"/>
                      <a:pt x="890" y="1151"/>
                      <a:pt x="890" y="1138"/>
                    </a:cubicBezTo>
                    <a:cubicBezTo>
                      <a:pt x="890" y="1099"/>
                      <a:pt x="890" y="1099"/>
                      <a:pt x="890" y="1099"/>
                    </a:cubicBezTo>
                    <a:cubicBezTo>
                      <a:pt x="885" y="1098"/>
                      <a:pt x="879" y="1096"/>
                      <a:pt x="873" y="1095"/>
                    </a:cubicBezTo>
                    <a:cubicBezTo>
                      <a:pt x="842" y="1086"/>
                      <a:pt x="813" y="1069"/>
                      <a:pt x="792" y="1045"/>
                    </a:cubicBezTo>
                    <a:cubicBezTo>
                      <a:pt x="781" y="1032"/>
                      <a:pt x="772" y="1018"/>
                      <a:pt x="766" y="1003"/>
                    </a:cubicBezTo>
                    <a:cubicBezTo>
                      <a:pt x="765" y="999"/>
                      <a:pt x="763" y="995"/>
                      <a:pt x="762" y="991"/>
                    </a:cubicBezTo>
                    <a:cubicBezTo>
                      <a:pt x="761" y="987"/>
                      <a:pt x="760" y="983"/>
                      <a:pt x="759" y="979"/>
                    </a:cubicBezTo>
                    <a:cubicBezTo>
                      <a:pt x="759" y="973"/>
                      <a:pt x="760" y="966"/>
                      <a:pt x="763" y="961"/>
                    </a:cubicBezTo>
                    <a:cubicBezTo>
                      <a:pt x="769" y="949"/>
                      <a:pt x="782" y="942"/>
                      <a:pt x="796" y="943"/>
                    </a:cubicBezTo>
                    <a:cubicBezTo>
                      <a:pt x="809" y="944"/>
                      <a:pt x="820" y="953"/>
                      <a:pt x="825" y="966"/>
                    </a:cubicBezTo>
                    <a:cubicBezTo>
                      <a:pt x="826" y="969"/>
                      <a:pt x="827" y="973"/>
                      <a:pt x="828" y="977"/>
                    </a:cubicBezTo>
                    <a:cubicBezTo>
                      <a:pt x="830" y="981"/>
                      <a:pt x="831" y="985"/>
                      <a:pt x="833" y="988"/>
                    </a:cubicBezTo>
                    <a:cubicBezTo>
                      <a:pt x="837" y="995"/>
                      <a:pt x="842" y="1001"/>
                      <a:pt x="848" y="1007"/>
                    </a:cubicBezTo>
                    <a:cubicBezTo>
                      <a:pt x="860" y="1018"/>
                      <a:pt x="875" y="1026"/>
                      <a:pt x="890" y="1030"/>
                    </a:cubicBezTo>
                    <a:cubicBezTo>
                      <a:pt x="890" y="898"/>
                      <a:pt x="890" y="898"/>
                      <a:pt x="890" y="898"/>
                    </a:cubicBezTo>
                    <a:cubicBezTo>
                      <a:pt x="860" y="890"/>
                      <a:pt x="828" y="880"/>
                      <a:pt x="803" y="860"/>
                    </a:cubicBezTo>
                    <a:cubicBezTo>
                      <a:pt x="790" y="850"/>
                      <a:pt x="780" y="838"/>
                      <a:pt x="773" y="824"/>
                    </a:cubicBezTo>
                    <a:cubicBezTo>
                      <a:pt x="766" y="809"/>
                      <a:pt x="763" y="793"/>
                      <a:pt x="763" y="776"/>
                    </a:cubicBezTo>
                    <a:cubicBezTo>
                      <a:pt x="763" y="760"/>
                      <a:pt x="766" y="743"/>
                      <a:pt x="773" y="728"/>
                    </a:cubicBezTo>
                    <a:cubicBezTo>
                      <a:pt x="779" y="714"/>
                      <a:pt x="789" y="701"/>
                      <a:pt x="800" y="690"/>
                    </a:cubicBezTo>
                    <a:cubicBezTo>
                      <a:pt x="825" y="668"/>
                      <a:pt x="858" y="655"/>
                      <a:pt x="890" y="650"/>
                    </a:cubicBezTo>
                    <a:cubicBezTo>
                      <a:pt x="890" y="613"/>
                      <a:pt x="890" y="613"/>
                      <a:pt x="890" y="613"/>
                    </a:cubicBezTo>
                    <a:cubicBezTo>
                      <a:pt x="890" y="604"/>
                      <a:pt x="895" y="595"/>
                      <a:pt x="902" y="588"/>
                    </a:cubicBezTo>
                    <a:cubicBezTo>
                      <a:pt x="912" y="580"/>
                      <a:pt x="926" y="577"/>
                      <a:pt x="938" y="583"/>
                    </a:cubicBezTo>
                    <a:cubicBezTo>
                      <a:pt x="950" y="588"/>
                      <a:pt x="957" y="600"/>
                      <a:pt x="957" y="613"/>
                    </a:cubicBezTo>
                    <a:cubicBezTo>
                      <a:pt x="957" y="650"/>
                      <a:pt x="957" y="650"/>
                      <a:pt x="957" y="650"/>
                    </a:cubicBezTo>
                    <a:cubicBezTo>
                      <a:pt x="962" y="651"/>
                      <a:pt x="966" y="651"/>
                      <a:pt x="970" y="652"/>
                    </a:cubicBezTo>
                    <a:cubicBezTo>
                      <a:pt x="1003" y="658"/>
                      <a:pt x="1034" y="671"/>
                      <a:pt x="1058" y="694"/>
                    </a:cubicBezTo>
                    <a:cubicBezTo>
                      <a:pt x="1069" y="705"/>
                      <a:pt x="1078" y="719"/>
                      <a:pt x="1085" y="733"/>
                    </a:cubicBezTo>
                    <a:cubicBezTo>
                      <a:pt x="1086" y="737"/>
                      <a:pt x="1088" y="741"/>
                      <a:pt x="1089" y="745"/>
                    </a:cubicBezTo>
                    <a:cubicBezTo>
                      <a:pt x="1091" y="749"/>
                      <a:pt x="1092" y="753"/>
                      <a:pt x="1092" y="757"/>
                    </a:cubicBezTo>
                    <a:cubicBezTo>
                      <a:pt x="1093" y="763"/>
                      <a:pt x="1092" y="770"/>
                      <a:pt x="1090" y="776"/>
                    </a:cubicBezTo>
                    <a:cubicBezTo>
                      <a:pt x="1084" y="788"/>
                      <a:pt x="1071" y="796"/>
                      <a:pt x="1058" y="795"/>
                    </a:cubicBezTo>
                    <a:cubicBezTo>
                      <a:pt x="1045" y="795"/>
                      <a:pt x="1033" y="786"/>
                      <a:pt x="1028" y="774"/>
                    </a:cubicBezTo>
                    <a:cubicBezTo>
                      <a:pt x="1027" y="770"/>
                      <a:pt x="1026" y="766"/>
                      <a:pt x="1025" y="763"/>
                    </a:cubicBezTo>
                    <a:cubicBezTo>
                      <a:pt x="1023" y="759"/>
                      <a:pt x="1021" y="756"/>
                      <a:pt x="1019" y="752"/>
                    </a:cubicBezTo>
                    <a:cubicBezTo>
                      <a:pt x="1015" y="746"/>
                      <a:pt x="1010" y="740"/>
                      <a:pt x="1003" y="736"/>
                    </a:cubicBezTo>
                    <a:cubicBezTo>
                      <a:pt x="990" y="726"/>
                      <a:pt x="974" y="721"/>
                      <a:pt x="957" y="718"/>
                    </a:cubicBezTo>
                    <a:cubicBezTo>
                      <a:pt x="957" y="844"/>
                      <a:pt x="957" y="844"/>
                      <a:pt x="957" y="844"/>
                    </a:cubicBezTo>
                    <a:cubicBezTo>
                      <a:pt x="977" y="849"/>
                      <a:pt x="996" y="854"/>
                      <a:pt x="1015" y="861"/>
                    </a:cubicBezTo>
                    <a:cubicBezTo>
                      <a:pt x="1043" y="872"/>
                      <a:pt x="1069" y="889"/>
                      <a:pt x="1084" y="916"/>
                    </a:cubicBezTo>
                    <a:cubicBezTo>
                      <a:pt x="1082" y="912"/>
                      <a:pt x="1080" y="908"/>
                      <a:pt x="1084" y="916"/>
                    </a:cubicBezTo>
                    <a:cubicBezTo>
                      <a:pt x="1089" y="924"/>
                      <a:pt x="1087" y="920"/>
                      <a:pt x="1084" y="916"/>
                    </a:cubicBezTo>
                    <a:cubicBezTo>
                      <a:pt x="1097" y="938"/>
                      <a:pt x="1101" y="963"/>
                      <a:pt x="1098" y="988"/>
                    </a:cubicBezTo>
                    <a:close/>
                    <a:moveTo>
                      <a:pt x="1098" y="988"/>
                    </a:moveTo>
                    <a:cubicBezTo>
                      <a:pt x="1098" y="988"/>
                      <a:pt x="1098" y="988"/>
                      <a:pt x="1098" y="988"/>
                    </a:cubicBezTo>
                  </a:path>
                </a:pathLst>
              </a:cu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3" name="Freeform 19"/>
              <p:cNvSpPr>
                <a:spLocks noEditPoints="1"/>
              </p:cNvSpPr>
              <p:nvPr/>
            </p:nvSpPr>
            <p:spPr bwMode="auto">
              <a:xfrm>
                <a:off x="2559051" y="3149601"/>
                <a:ext cx="1587" cy="158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5274940" y="2466428"/>
              <a:ext cx="1758320" cy="1758317"/>
              <a:chOff x="1838244" y="2917551"/>
              <a:chExt cx="934150" cy="934150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1838244" y="2917551"/>
                <a:ext cx="934150" cy="934150"/>
              </a:xfrm>
              <a:prstGeom prst="ellipse">
                <a:avLst/>
              </a:prstGeom>
              <a:noFill/>
              <a:ln w="9525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 rot="2700000">
                <a:off x="1896322" y="2960501"/>
                <a:ext cx="817994" cy="817992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1449700" y="2181948"/>
            <a:ext cx="1758320" cy="1758317"/>
            <a:chOff x="1480180" y="2466428"/>
            <a:chExt cx="1758320" cy="1758317"/>
          </a:xfrm>
        </p:grpSpPr>
        <p:sp>
          <p:nvSpPr>
            <p:cNvPr id="25" name="Freeform 111"/>
            <p:cNvSpPr>
              <a:spLocks noEditPoints="1"/>
            </p:cNvSpPr>
            <p:nvPr/>
          </p:nvSpPr>
          <p:spPr bwMode="auto">
            <a:xfrm>
              <a:off x="1867991" y="2951897"/>
              <a:ext cx="1010194" cy="696903"/>
            </a:xfrm>
            <a:custGeom>
              <a:avLst/>
              <a:gdLst/>
              <a:ahLst/>
              <a:cxnLst>
                <a:cxn ang="0">
                  <a:pos x="73" y="36"/>
                </a:cxn>
                <a:cxn ang="0">
                  <a:pos x="58" y="50"/>
                </a:cxn>
                <a:cxn ang="0">
                  <a:pos x="58" y="50"/>
                </a:cxn>
                <a:cxn ang="0">
                  <a:pos x="15" y="50"/>
                </a:cxn>
                <a:cxn ang="0">
                  <a:pos x="15" y="50"/>
                </a:cxn>
                <a:cxn ang="0">
                  <a:pos x="14" y="50"/>
                </a:cxn>
                <a:cxn ang="0">
                  <a:pos x="14" y="50"/>
                </a:cxn>
                <a:cxn ang="0">
                  <a:pos x="0" y="35"/>
                </a:cxn>
                <a:cxn ang="0">
                  <a:pos x="7" y="23"/>
                </a:cxn>
                <a:cxn ang="0">
                  <a:pos x="7" y="20"/>
                </a:cxn>
                <a:cxn ang="0">
                  <a:pos x="17" y="10"/>
                </a:cxn>
                <a:cxn ang="0">
                  <a:pos x="23" y="12"/>
                </a:cxn>
                <a:cxn ang="0">
                  <a:pos x="42" y="0"/>
                </a:cxn>
                <a:cxn ang="0">
                  <a:pos x="64" y="21"/>
                </a:cxn>
                <a:cxn ang="0">
                  <a:pos x="64" y="23"/>
                </a:cxn>
                <a:cxn ang="0">
                  <a:pos x="73" y="36"/>
                </a:cxn>
                <a:cxn ang="0">
                  <a:pos x="27" y="42"/>
                </a:cxn>
                <a:cxn ang="0">
                  <a:pos x="35" y="38"/>
                </a:cxn>
                <a:cxn ang="0">
                  <a:pos x="32" y="34"/>
                </a:cxn>
                <a:cxn ang="0">
                  <a:pos x="27" y="37"/>
                </a:cxn>
                <a:cxn ang="0">
                  <a:pos x="22" y="32"/>
                </a:cxn>
                <a:cxn ang="0">
                  <a:pos x="27" y="28"/>
                </a:cxn>
                <a:cxn ang="0">
                  <a:pos x="48" y="42"/>
                </a:cxn>
                <a:cxn ang="0">
                  <a:pos x="58" y="32"/>
                </a:cxn>
                <a:cxn ang="0">
                  <a:pos x="48" y="23"/>
                </a:cxn>
                <a:cxn ang="0">
                  <a:pos x="39" y="26"/>
                </a:cxn>
                <a:cxn ang="0">
                  <a:pos x="43" y="30"/>
                </a:cxn>
                <a:cxn ang="0">
                  <a:pos x="48" y="28"/>
                </a:cxn>
                <a:cxn ang="0">
                  <a:pos x="52" y="32"/>
                </a:cxn>
                <a:cxn ang="0">
                  <a:pos x="48" y="37"/>
                </a:cxn>
                <a:cxn ang="0">
                  <a:pos x="27" y="23"/>
                </a:cxn>
                <a:cxn ang="0">
                  <a:pos x="16" y="32"/>
                </a:cxn>
                <a:cxn ang="0">
                  <a:pos x="27" y="42"/>
                </a:cxn>
              </a:cxnLst>
              <a:rect l="0" t="0" r="r" b="b"/>
              <a:pathLst>
                <a:path w="73" h="50">
                  <a:moveTo>
                    <a:pt x="73" y="36"/>
                  </a:moveTo>
                  <a:cubicBezTo>
                    <a:pt x="73" y="44"/>
                    <a:pt x="66" y="50"/>
                    <a:pt x="58" y="50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6" y="50"/>
                    <a:pt x="0" y="43"/>
                    <a:pt x="0" y="35"/>
                  </a:cubicBezTo>
                  <a:cubicBezTo>
                    <a:pt x="0" y="30"/>
                    <a:pt x="3" y="26"/>
                    <a:pt x="7" y="23"/>
                  </a:cubicBezTo>
                  <a:cubicBezTo>
                    <a:pt x="7" y="22"/>
                    <a:pt x="7" y="21"/>
                    <a:pt x="7" y="20"/>
                  </a:cubicBezTo>
                  <a:cubicBezTo>
                    <a:pt x="7" y="15"/>
                    <a:pt x="11" y="10"/>
                    <a:pt x="17" y="10"/>
                  </a:cubicBezTo>
                  <a:cubicBezTo>
                    <a:pt x="19" y="10"/>
                    <a:pt x="21" y="11"/>
                    <a:pt x="23" y="12"/>
                  </a:cubicBezTo>
                  <a:cubicBezTo>
                    <a:pt x="26" y="5"/>
                    <a:pt x="34" y="0"/>
                    <a:pt x="42" y="0"/>
                  </a:cubicBezTo>
                  <a:cubicBezTo>
                    <a:pt x="54" y="0"/>
                    <a:pt x="64" y="10"/>
                    <a:pt x="64" y="21"/>
                  </a:cubicBezTo>
                  <a:cubicBezTo>
                    <a:pt x="64" y="22"/>
                    <a:pt x="64" y="22"/>
                    <a:pt x="64" y="23"/>
                  </a:cubicBezTo>
                  <a:cubicBezTo>
                    <a:pt x="69" y="25"/>
                    <a:pt x="73" y="30"/>
                    <a:pt x="73" y="36"/>
                  </a:cubicBezTo>
                  <a:close/>
                  <a:moveTo>
                    <a:pt x="27" y="42"/>
                  </a:moveTo>
                  <a:cubicBezTo>
                    <a:pt x="30" y="42"/>
                    <a:pt x="33" y="41"/>
                    <a:pt x="35" y="38"/>
                  </a:cubicBezTo>
                  <a:cubicBezTo>
                    <a:pt x="34" y="37"/>
                    <a:pt x="33" y="36"/>
                    <a:pt x="32" y="34"/>
                  </a:cubicBezTo>
                  <a:cubicBezTo>
                    <a:pt x="31" y="36"/>
                    <a:pt x="29" y="37"/>
                    <a:pt x="27" y="37"/>
                  </a:cubicBezTo>
                  <a:cubicBezTo>
                    <a:pt x="25" y="37"/>
                    <a:pt x="22" y="35"/>
                    <a:pt x="22" y="32"/>
                  </a:cubicBezTo>
                  <a:cubicBezTo>
                    <a:pt x="22" y="30"/>
                    <a:pt x="25" y="28"/>
                    <a:pt x="27" y="28"/>
                  </a:cubicBezTo>
                  <a:cubicBezTo>
                    <a:pt x="35" y="28"/>
                    <a:pt x="37" y="42"/>
                    <a:pt x="48" y="42"/>
                  </a:cubicBezTo>
                  <a:cubicBezTo>
                    <a:pt x="54" y="42"/>
                    <a:pt x="58" y="38"/>
                    <a:pt x="58" y="32"/>
                  </a:cubicBezTo>
                  <a:cubicBezTo>
                    <a:pt x="58" y="26"/>
                    <a:pt x="53" y="23"/>
                    <a:pt x="48" y="23"/>
                  </a:cubicBezTo>
                  <a:cubicBezTo>
                    <a:pt x="44" y="23"/>
                    <a:pt x="42" y="24"/>
                    <a:pt x="39" y="26"/>
                  </a:cubicBezTo>
                  <a:cubicBezTo>
                    <a:pt x="40" y="28"/>
                    <a:pt x="41" y="29"/>
                    <a:pt x="43" y="30"/>
                  </a:cubicBezTo>
                  <a:cubicBezTo>
                    <a:pt x="44" y="29"/>
                    <a:pt x="46" y="28"/>
                    <a:pt x="48" y="28"/>
                  </a:cubicBezTo>
                  <a:cubicBezTo>
                    <a:pt x="50" y="28"/>
                    <a:pt x="52" y="30"/>
                    <a:pt x="52" y="32"/>
                  </a:cubicBezTo>
                  <a:cubicBezTo>
                    <a:pt x="52" y="35"/>
                    <a:pt x="50" y="37"/>
                    <a:pt x="48" y="37"/>
                  </a:cubicBezTo>
                  <a:cubicBezTo>
                    <a:pt x="40" y="37"/>
                    <a:pt x="38" y="23"/>
                    <a:pt x="27" y="23"/>
                  </a:cubicBezTo>
                  <a:cubicBezTo>
                    <a:pt x="21" y="23"/>
                    <a:pt x="16" y="26"/>
                    <a:pt x="16" y="32"/>
                  </a:cubicBezTo>
                  <a:cubicBezTo>
                    <a:pt x="16" y="38"/>
                    <a:pt x="21" y="42"/>
                    <a:pt x="27" y="42"/>
                  </a:cubicBez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1480180" y="2466428"/>
              <a:ext cx="1758320" cy="1758317"/>
              <a:chOff x="1838244" y="2917551"/>
              <a:chExt cx="934150" cy="934150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1838244" y="2917551"/>
                <a:ext cx="934150" cy="934150"/>
              </a:xfrm>
              <a:prstGeom prst="ellipse">
                <a:avLst/>
              </a:prstGeom>
              <a:noFill/>
              <a:ln w="9525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 rot="2700000">
                <a:off x="1896322" y="2960501"/>
                <a:ext cx="817994" cy="817992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829674" y="4351482"/>
            <a:ext cx="3070860" cy="1546588"/>
            <a:chOff x="860154" y="4635962"/>
            <a:chExt cx="3070860" cy="1546588"/>
          </a:xfrm>
        </p:grpSpPr>
        <p:sp>
          <p:nvSpPr>
            <p:cNvPr id="30" name="文本框 38"/>
            <p:cNvSpPr txBox="1"/>
            <p:nvPr/>
          </p:nvSpPr>
          <p:spPr>
            <a:xfrm>
              <a:off x="860154" y="4635962"/>
              <a:ext cx="3070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pc="300" dirty="0">
                  <a:solidFill>
                    <a:srgbClr val="B02434"/>
                  </a:solidFill>
                  <a:cs typeface="+mn-ea"/>
                  <a:sym typeface="+mn-lt"/>
                </a:rPr>
                <a:t>成长历程</a:t>
              </a:r>
              <a:endParaRPr lang="zh-CN" altLang="en-US" spc="300" dirty="0">
                <a:solidFill>
                  <a:srgbClr val="B02434"/>
                </a:solidFill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346902" y="5056088"/>
              <a:ext cx="2269422" cy="11264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530090" y="4351482"/>
            <a:ext cx="3070860" cy="1546588"/>
            <a:chOff x="4560570" y="4635962"/>
            <a:chExt cx="3070860" cy="1546588"/>
          </a:xfrm>
        </p:grpSpPr>
        <p:sp>
          <p:nvSpPr>
            <p:cNvPr id="33" name="文本框 39"/>
            <p:cNvSpPr txBox="1"/>
            <p:nvPr/>
          </p:nvSpPr>
          <p:spPr>
            <a:xfrm>
              <a:off x="4560570" y="4635962"/>
              <a:ext cx="3070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pc="300" dirty="0">
                  <a:solidFill>
                    <a:srgbClr val="B02434"/>
                  </a:solidFill>
                  <a:cs typeface="+mn-ea"/>
                  <a:sym typeface="+mn-lt"/>
                </a:rPr>
                <a:t>成长历程</a:t>
              </a:r>
              <a:endParaRPr lang="zh-CN" altLang="en-US" spc="300" dirty="0">
                <a:solidFill>
                  <a:srgbClr val="B02434"/>
                </a:solidFill>
                <a:cs typeface="+mn-ea"/>
                <a:sym typeface="+mn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4876799" y="5056088"/>
              <a:ext cx="2438402" cy="11264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588104" y="4351482"/>
            <a:ext cx="2491339" cy="1546588"/>
            <a:chOff x="8618584" y="4635962"/>
            <a:chExt cx="2491339" cy="1546588"/>
          </a:xfrm>
        </p:grpSpPr>
        <p:sp>
          <p:nvSpPr>
            <p:cNvPr id="36" name="文本框 40"/>
            <p:cNvSpPr txBox="1"/>
            <p:nvPr/>
          </p:nvSpPr>
          <p:spPr>
            <a:xfrm>
              <a:off x="8618584" y="4635962"/>
              <a:ext cx="236569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pc="300" dirty="0">
                  <a:solidFill>
                    <a:srgbClr val="B02434"/>
                  </a:solidFill>
                  <a:cs typeface="+mn-ea"/>
                  <a:sym typeface="+mn-lt"/>
                </a:rPr>
                <a:t>成长历程</a:t>
              </a:r>
              <a:endParaRPr lang="zh-CN" altLang="en-US" spc="300" dirty="0">
                <a:solidFill>
                  <a:srgbClr val="B02434"/>
                </a:solidFill>
                <a:cs typeface="+mn-ea"/>
                <a:sym typeface="+mn-lt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8618584" y="5056088"/>
              <a:ext cx="2491339" cy="11264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6" presetClass="emph" presetSubtype="0" fill="hold" nodeType="withEffect" p14:presetBounceEnd="100000">
                                      <p:stCondLst>
                                        <p:cond delay="100"/>
                                      </p:stCondLst>
                                      <p:childTnLst>
                                        <p:animScale p14:bounceEnd="100000">
                                          <p:cBhvr>
                                            <p:cTn id="17" dur="50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" presetID="1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fill="hold" nodeType="withEffect" p14:presetBounceEnd="100000">
                                      <p:stCondLst>
                                        <p:cond delay="300"/>
                                      </p:stCondLst>
                                      <p:childTnLst>
                                        <p:animScale p14:bounceEnd="100000">
                                          <p:cBhvr>
                                            <p:cTn id="21" dur="5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1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fill="hold" nodeType="withEffect" p14:presetBounceEnd="100000">
                                      <p:stCondLst>
                                        <p:cond delay="600"/>
                                      </p:stCondLst>
                                      <p:childTnLst>
                                        <p:animScale p14:bounceEnd="100000">
                                          <p:cBhvr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2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8" dur="7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9" dur="7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0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3" dur="7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4" dur="7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2" presetClass="entr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8" dur="7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9" dur="7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0" dur="7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5" grpId="0" animBg="1"/>
          <p:bldP spid="6" grpId="0" animBg="1"/>
          <p:bldP spid="7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6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7" dur="50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" presetID="1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5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1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2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8" dur="7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9" dur="7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0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3" dur="7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4" dur="7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2" presetClass="entr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8" dur="7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9" dur="7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0" dur="7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5" grpId="0" animBg="1"/>
          <p:bldP spid="6" grpId="0" animBg="1"/>
          <p:bldP spid="7" grpId="0" animBg="1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"/>
          <p:cNvSpPr txBox="1">
            <a:spLocks noChangeArrowheads="1"/>
          </p:cNvSpPr>
          <p:nvPr/>
        </p:nvSpPr>
        <p:spPr bwMode="auto">
          <a:xfrm>
            <a:off x="3340233" y="392773"/>
            <a:ext cx="5511536" cy="558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15" tIns="32507" rIns="65015" bIns="32507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spc="300" dirty="0">
                <a:solidFill>
                  <a:srgbClr val="B02434"/>
                </a:solidFill>
                <a:latin typeface="+mn-lt"/>
                <a:ea typeface="+mn-ea"/>
                <a:cs typeface="+mn-ea"/>
                <a:sym typeface="+mn-lt"/>
              </a:rPr>
              <a:t>品牌故事</a:t>
            </a:r>
            <a:endParaRPr lang="zh-CN" altLang="en-US" sz="3200" spc="300" dirty="0">
              <a:solidFill>
                <a:srgbClr val="B0243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等腰三角形 2"/>
          <p:cNvSpPr/>
          <p:nvPr/>
        </p:nvSpPr>
        <p:spPr bwMode="auto">
          <a:xfrm flipV="1">
            <a:off x="5776536" y="188"/>
            <a:ext cx="638929" cy="355999"/>
          </a:xfrm>
          <a:prstGeom prst="triangle">
            <a:avLst>
              <a:gd name="adj" fmla="val 49494"/>
            </a:avLst>
          </a:pr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705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9" name="Freeform 68"/>
          <p:cNvSpPr/>
          <p:nvPr/>
        </p:nvSpPr>
        <p:spPr>
          <a:xfrm>
            <a:off x="2271687" y="2102366"/>
            <a:ext cx="3224907" cy="1052138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08609" tIns="69987" rIns="69987" bIns="69989" numCol="1" spcCol="1270" anchor="ctr" anchorCtr="0">
            <a:noAutofit/>
          </a:bodyPr>
          <a:lstStyle/>
          <a:p>
            <a:pPr marL="304800" lvl="1" indent="-304800" defTabSz="130365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760" dirty="0">
              <a:cs typeface="+mn-ea"/>
              <a:sym typeface="+mn-lt"/>
            </a:endParaRPr>
          </a:p>
          <a:p>
            <a:pPr marL="304800" lvl="1" indent="-304800" defTabSz="130365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760" dirty="0">
              <a:cs typeface="+mn-ea"/>
              <a:sym typeface="+mn-lt"/>
            </a:endParaRPr>
          </a:p>
        </p:txBody>
      </p:sp>
      <p:sp>
        <p:nvSpPr>
          <p:cNvPr id="50" name="Freeform 70"/>
          <p:cNvSpPr/>
          <p:nvPr/>
        </p:nvSpPr>
        <p:spPr>
          <a:xfrm>
            <a:off x="2271687" y="3453563"/>
            <a:ext cx="3224907" cy="1052138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08609" tIns="69989" rIns="69987" bIns="69987" numCol="1" spcCol="1270" anchor="ctr" anchorCtr="0">
            <a:noAutofit/>
          </a:bodyPr>
          <a:lstStyle/>
          <a:p>
            <a:pPr marL="304800" lvl="1" indent="-304800" defTabSz="130365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760" dirty="0">
              <a:cs typeface="+mn-ea"/>
              <a:sym typeface="+mn-lt"/>
            </a:endParaRPr>
          </a:p>
          <a:p>
            <a:pPr marL="304800" lvl="1" indent="-304800" defTabSz="130365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760" dirty="0">
              <a:cs typeface="+mn-ea"/>
              <a:sym typeface="+mn-lt"/>
            </a:endParaRPr>
          </a:p>
        </p:txBody>
      </p:sp>
      <p:sp>
        <p:nvSpPr>
          <p:cNvPr id="51" name="Freeform 72"/>
          <p:cNvSpPr/>
          <p:nvPr/>
        </p:nvSpPr>
        <p:spPr>
          <a:xfrm>
            <a:off x="2271687" y="4804759"/>
            <a:ext cx="3224907" cy="1052138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08609" tIns="69989" rIns="69987" bIns="69987" numCol="1" spcCol="1270" anchor="ctr" anchorCtr="0">
            <a:noAutofit/>
          </a:bodyPr>
          <a:lstStyle/>
          <a:p>
            <a:pPr marL="304800" lvl="1" indent="-304800" defTabSz="130365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760" dirty="0">
              <a:cs typeface="+mn-ea"/>
              <a:sym typeface="+mn-lt"/>
            </a:endParaRPr>
          </a:p>
          <a:p>
            <a:pPr marL="304800" lvl="1" indent="-304800" defTabSz="130365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760" dirty="0">
              <a:cs typeface="+mn-ea"/>
              <a:sym typeface="+mn-lt"/>
            </a:endParaRPr>
          </a:p>
        </p:txBody>
      </p:sp>
      <p:sp>
        <p:nvSpPr>
          <p:cNvPr id="52" name="Freeform 45"/>
          <p:cNvSpPr/>
          <p:nvPr/>
        </p:nvSpPr>
        <p:spPr>
          <a:xfrm flipH="1">
            <a:off x="6715728" y="2102366"/>
            <a:ext cx="3224907" cy="1052138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08609" tIns="69987" rIns="69987" bIns="69989" numCol="1" spcCol="1270" anchor="ctr" anchorCtr="0">
            <a:noAutofit/>
          </a:bodyPr>
          <a:lstStyle/>
          <a:p>
            <a:pPr marL="304800" lvl="1" indent="-304800" defTabSz="130365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760" dirty="0">
              <a:cs typeface="+mn-ea"/>
              <a:sym typeface="+mn-lt"/>
            </a:endParaRPr>
          </a:p>
          <a:p>
            <a:pPr marL="304800" lvl="1" indent="-304800" defTabSz="130365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760" dirty="0">
              <a:cs typeface="+mn-ea"/>
              <a:sym typeface="+mn-lt"/>
            </a:endParaRPr>
          </a:p>
        </p:txBody>
      </p:sp>
      <p:sp>
        <p:nvSpPr>
          <p:cNvPr id="53" name="Freeform 62"/>
          <p:cNvSpPr/>
          <p:nvPr/>
        </p:nvSpPr>
        <p:spPr>
          <a:xfrm flipH="1">
            <a:off x="6715728" y="3453563"/>
            <a:ext cx="3224907" cy="1052138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08609" tIns="69989" rIns="69987" bIns="69987" numCol="1" spcCol="1270" anchor="ctr" anchorCtr="0">
            <a:noAutofit/>
          </a:bodyPr>
          <a:lstStyle/>
          <a:p>
            <a:pPr marL="304800" lvl="1" indent="-304800" defTabSz="130365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760" dirty="0">
              <a:cs typeface="+mn-ea"/>
              <a:sym typeface="+mn-lt"/>
            </a:endParaRPr>
          </a:p>
          <a:p>
            <a:pPr marL="304800" lvl="1" indent="-304800" defTabSz="130365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760" dirty="0">
              <a:cs typeface="+mn-ea"/>
              <a:sym typeface="+mn-lt"/>
            </a:endParaRPr>
          </a:p>
        </p:txBody>
      </p:sp>
      <p:sp>
        <p:nvSpPr>
          <p:cNvPr id="54" name="Freeform 64"/>
          <p:cNvSpPr/>
          <p:nvPr/>
        </p:nvSpPr>
        <p:spPr>
          <a:xfrm flipH="1">
            <a:off x="6715728" y="4804759"/>
            <a:ext cx="3224907" cy="1052138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08609" tIns="69989" rIns="69987" bIns="69987" numCol="1" spcCol="1270" anchor="ctr" anchorCtr="0">
            <a:noAutofit/>
          </a:bodyPr>
          <a:lstStyle/>
          <a:p>
            <a:pPr marL="304800" lvl="1" indent="-304800" defTabSz="130365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760" dirty="0">
              <a:cs typeface="+mn-ea"/>
              <a:sym typeface="+mn-lt"/>
            </a:endParaRPr>
          </a:p>
          <a:p>
            <a:pPr marL="304800" lvl="1" indent="-304800" defTabSz="130365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760" dirty="0">
              <a:cs typeface="+mn-ea"/>
              <a:sym typeface="+mn-lt"/>
            </a:endParaRPr>
          </a:p>
        </p:txBody>
      </p:sp>
      <p:sp>
        <p:nvSpPr>
          <p:cNvPr id="55" name="Left-Right Arrow 61"/>
          <p:cNvSpPr/>
          <p:nvPr/>
        </p:nvSpPr>
        <p:spPr>
          <a:xfrm>
            <a:off x="5650061" y="2437272"/>
            <a:ext cx="965861" cy="382323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760" dirty="0">
              <a:cs typeface="+mn-ea"/>
              <a:sym typeface="+mn-lt"/>
            </a:endParaRPr>
          </a:p>
        </p:txBody>
      </p:sp>
      <p:sp>
        <p:nvSpPr>
          <p:cNvPr id="56" name="Left-Right Arrow 65"/>
          <p:cNvSpPr/>
          <p:nvPr/>
        </p:nvSpPr>
        <p:spPr>
          <a:xfrm>
            <a:off x="5650061" y="3788468"/>
            <a:ext cx="965861" cy="382323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760" dirty="0">
              <a:cs typeface="+mn-ea"/>
              <a:sym typeface="+mn-lt"/>
            </a:endParaRPr>
          </a:p>
        </p:txBody>
      </p:sp>
      <p:sp>
        <p:nvSpPr>
          <p:cNvPr id="57" name="Left-Right Arrow 66"/>
          <p:cNvSpPr/>
          <p:nvPr/>
        </p:nvSpPr>
        <p:spPr>
          <a:xfrm>
            <a:off x="5650061" y="5139665"/>
            <a:ext cx="965861" cy="382323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760" dirty="0">
              <a:cs typeface="+mn-ea"/>
              <a:sym typeface="+mn-lt"/>
            </a:endParaRPr>
          </a:p>
        </p:txBody>
      </p:sp>
      <p:sp>
        <p:nvSpPr>
          <p:cNvPr id="58" name="Text Placeholder 3"/>
          <p:cNvSpPr txBox="1"/>
          <p:nvPr/>
        </p:nvSpPr>
        <p:spPr>
          <a:xfrm>
            <a:off x="2951534" y="2296325"/>
            <a:ext cx="2240279" cy="72019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此处添加详细文本描述建议与标题相关并符合整体语言风格，语言描述尽量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9" name="Freeform 45"/>
          <p:cNvSpPr>
            <a:spLocks noEditPoints="1"/>
          </p:cNvSpPr>
          <p:nvPr/>
        </p:nvSpPr>
        <p:spPr bwMode="auto">
          <a:xfrm>
            <a:off x="2423366" y="2455033"/>
            <a:ext cx="414601" cy="414601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B02434"/>
          </a:solidFill>
          <a:ln w="9525">
            <a:noFill/>
            <a:round/>
          </a:ln>
        </p:spPr>
        <p:txBody>
          <a:bodyPr vert="horz" wrap="square" lIns="121913" tIns="60956" rIns="121913" bIns="60956" numCol="1" anchor="t" anchorCtr="0" compatLnSpc="1"/>
          <a:lstStyle/>
          <a:p>
            <a:pPr>
              <a:lnSpc>
                <a:spcPct val="120000"/>
              </a:lnSpc>
            </a:pPr>
            <a:endParaRPr lang="en-US" sz="760" dirty="0">
              <a:cs typeface="+mn-ea"/>
              <a:sym typeface="+mn-lt"/>
            </a:endParaRPr>
          </a:p>
        </p:txBody>
      </p:sp>
      <p:sp>
        <p:nvSpPr>
          <p:cNvPr id="60" name="Text Placeholder 3"/>
          <p:cNvSpPr txBox="1"/>
          <p:nvPr/>
        </p:nvSpPr>
        <p:spPr>
          <a:xfrm>
            <a:off x="2951534" y="3643144"/>
            <a:ext cx="2240279" cy="72019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此处添加详细文本描述建议与标题相关并符合整体语言风格，语言描述尽量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1" name="Freeform 45"/>
          <p:cNvSpPr>
            <a:spLocks noEditPoints="1"/>
          </p:cNvSpPr>
          <p:nvPr/>
        </p:nvSpPr>
        <p:spPr bwMode="auto">
          <a:xfrm>
            <a:off x="2423366" y="3801852"/>
            <a:ext cx="414601" cy="414601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B02434"/>
          </a:solidFill>
          <a:ln w="9525">
            <a:noFill/>
            <a:round/>
          </a:ln>
        </p:spPr>
        <p:txBody>
          <a:bodyPr vert="horz" wrap="square" lIns="121913" tIns="60956" rIns="121913" bIns="60956" numCol="1" anchor="t" anchorCtr="0" compatLnSpc="1"/>
          <a:lstStyle/>
          <a:p>
            <a:pPr>
              <a:lnSpc>
                <a:spcPct val="120000"/>
              </a:lnSpc>
            </a:pPr>
            <a:endParaRPr lang="en-US" sz="760" dirty="0">
              <a:cs typeface="+mn-ea"/>
              <a:sym typeface="+mn-lt"/>
            </a:endParaRPr>
          </a:p>
        </p:txBody>
      </p:sp>
      <p:sp>
        <p:nvSpPr>
          <p:cNvPr id="62" name="Text Placeholder 3"/>
          <p:cNvSpPr txBox="1"/>
          <p:nvPr/>
        </p:nvSpPr>
        <p:spPr>
          <a:xfrm>
            <a:off x="2951534" y="5005871"/>
            <a:ext cx="2240279" cy="72019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此处添加详细文本描述建议与标题相关并符合整体语言风格，语言描述尽量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3" name="Freeform 45"/>
          <p:cNvSpPr>
            <a:spLocks noEditPoints="1"/>
          </p:cNvSpPr>
          <p:nvPr/>
        </p:nvSpPr>
        <p:spPr bwMode="auto">
          <a:xfrm>
            <a:off x="2423366" y="5164580"/>
            <a:ext cx="414601" cy="414601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B02434"/>
          </a:solidFill>
          <a:ln w="9525">
            <a:noFill/>
            <a:round/>
          </a:ln>
        </p:spPr>
        <p:txBody>
          <a:bodyPr vert="horz" wrap="square" lIns="121913" tIns="60956" rIns="121913" bIns="60956" numCol="1" anchor="t" anchorCtr="0" compatLnSpc="1"/>
          <a:lstStyle/>
          <a:p>
            <a:pPr>
              <a:lnSpc>
                <a:spcPct val="120000"/>
              </a:lnSpc>
            </a:pPr>
            <a:endParaRPr lang="en-US" sz="760" dirty="0">
              <a:cs typeface="+mn-ea"/>
              <a:sym typeface="+mn-lt"/>
            </a:endParaRPr>
          </a:p>
        </p:txBody>
      </p:sp>
      <p:sp>
        <p:nvSpPr>
          <p:cNvPr id="64" name="Freeform 45"/>
          <p:cNvSpPr>
            <a:spLocks noEditPoints="1"/>
          </p:cNvSpPr>
          <p:nvPr/>
        </p:nvSpPr>
        <p:spPr bwMode="auto">
          <a:xfrm>
            <a:off x="9348958" y="2455033"/>
            <a:ext cx="414601" cy="414601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B02434"/>
          </a:solidFill>
          <a:ln w="9525">
            <a:noFill/>
            <a:round/>
          </a:ln>
        </p:spPr>
        <p:txBody>
          <a:bodyPr vert="horz" wrap="square" lIns="121913" tIns="60956" rIns="121913" bIns="60956" numCol="1" anchor="t" anchorCtr="0" compatLnSpc="1"/>
          <a:lstStyle/>
          <a:p>
            <a:pPr>
              <a:lnSpc>
                <a:spcPct val="120000"/>
              </a:lnSpc>
            </a:pPr>
            <a:endParaRPr lang="en-US" sz="760" dirty="0">
              <a:cs typeface="+mn-ea"/>
              <a:sym typeface="+mn-lt"/>
            </a:endParaRPr>
          </a:p>
        </p:txBody>
      </p:sp>
      <p:sp>
        <p:nvSpPr>
          <p:cNvPr id="65" name="Text Placeholder 3"/>
          <p:cNvSpPr txBox="1"/>
          <p:nvPr/>
        </p:nvSpPr>
        <p:spPr>
          <a:xfrm>
            <a:off x="7015309" y="2215045"/>
            <a:ext cx="2240279" cy="72019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此处添加详细文本描述建议与标题相关并符合整体语言风格，语言描述尽量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6" name="Freeform 45"/>
          <p:cNvSpPr>
            <a:spLocks noEditPoints="1"/>
          </p:cNvSpPr>
          <p:nvPr/>
        </p:nvSpPr>
        <p:spPr bwMode="auto">
          <a:xfrm>
            <a:off x="9348958" y="3801852"/>
            <a:ext cx="414601" cy="414601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B02434"/>
          </a:solidFill>
          <a:ln w="9525">
            <a:noFill/>
            <a:round/>
          </a:ln>
        </p:spPr>
        <p:txBody>
          <a:bodyPr vert="horz" wrap="square" lIns="121913" tIns="60956" rIns="121913" bIns="60956" numCol="1" anchor="t" anchorCtr="0" compatLnSpc="1"/>
          <a:lstStyle/>
          <a:p>
            <a:pPr>
              <a:lnSpc>
                <a:spcPct val="120000"/>
              </a:lnSpc>
            </a:pPr>
            <a:endParaRPr lang="en-US" sz="760" dirty="0">
              <a:cs typeface="+mn-ea"/>
              <a:sym typeface="+mn-lt"/>
            </a:endParaRPr>
          </a:p>
        </p:txBody>
      </p:sp>
      <p:sp>
        <p:nvSpPr>
          <p:cNvPr id="67" name="Text Placeholder 3"/>
          <p:cNvSpPr txBox="1"/>
          <p:nvPr/>
        </p:nvSpPr>
        <p:spPr>
          <a:xfrm>
            <a:off x="7015309" y="3561864"/>
            <a:ext cx="2240279" cy="72019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此处添加详细文本描述建议与标题相关并符合整体语言风格，语言描述尽量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8" name="Freeform 45"/>
          <p:cNvSpPr>
            <a:spLocks noEditPoints="1"/>
          </p:cNvSpPr>
          <p:nvPr/>
        </p:nvSpPr>
        <p:spPr bwMode="auto">
          <a:xfrm>
            <a:off x="9348958" y="5176727"/>
            <a:ext cx="414601" cy="414601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B02434"/>
          </a:solidFill>
          <a:ln w="9525">
            <a:noFill/>
            <a:round/>
          </a:ln>
        </p:spPr>
        <p:txBody>
          <a:bodyPr vert="horz" wrap="square" lIns="121913" tIns="60956" rIns="121913" bIns="60956" numCol="1" anchor="t" anchorCtr="0" compatLnSpc="1"/>
          <a:lstStyle/>
          <a:p>
            <a:pPr>
              <a:lnSpc>
                <a:spcPct val="120000"/>
              </a:lnSpc>
            </a:pPr>
            <a:endParaRPr lang="en-US" sz="760" dirty="0">
              <a:cs typeface="+mn-ea"/>
              <a:sym typeface="+mn-lt"/>
            </a:endParaRPr>
          </a:p>
        </p:txBody>
      </p:sp>
      <p:sp>
        <p:nvSpPr>
          <p:cNvPr id="69" name="Text Placeholder 3"/>
          <p:cNvSpPr txBox="1"/>
          <p:nvPr/>
        </p:nvSpPr>
        <p:spPr>
          <a:xfrm>
            <a:off x="7015309" y="4936739"/>
            <a:ext cx="2240279" cy="72019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此处添加详细文本描述建议与标题相关并符合整体语言风格，语言描述尽量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0" name="Rounded Rectangle 67"/>
          <p:cNvSpPr/>
          <p:nvPr/>
        </p:nvSpPr>
        <p:spPr>
          <a:xfrm>
            <a:off x="924844" y="2027004"/>
            <a:ext cx="1357430" cy="1210624"/>
          </a:xfrm>
          <a:prstGeom prst="roundRect">
            <a:avLst/>
          </a:pr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362710">
              <a:lnSpc>
                <a:spcPct val="120000"/>
              </a:lnSpc>
              <a:spcAft>
                <a:spcPct val="35000"/>
              </a:spcAft>
            </a:pPr>
            <a:r>
              <a:rPr lang="en-US" sz="4000" dirty="0">
                <a:cs typeface="+mn-ea"/>
                <a:sym typeface="+mn-lt"/>
              </a:rPr>
              <a:t>01</a:t>
            </a:r>
            <a:endParaRPr lang="en-US" sz="4000" dirty="0">
              <a:cs typeface="+mn-ea"/>
              <a:sym typeface="+mn-lt"/>
            </a:endParaRPr>
          </a:p>
        </p:txBody>
      </p:sp>
      <p:sp>
        <p:nvSpPr>
          <p:cNvPr id="71" name="Rounded Rectangle 69"/>
          <p:cNvSpPr/>
          <p:nvPr/>
        </p:nvSpPr>
        <p:spPr>
          <a:xfrm>
            <a:off x="924844" y="3378204"/>
            <a:ext cx="1357430" cy="1210621"/>
          </a:xfrm>
          <a:prstGeom prst="roundRect">
            <a:avLst/>
          </a:pr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362710">
              <a:lnSpc>
                <a:spcPct val="120000"/>
              </a:lnSpc>
              <a:spcAft>
                <a:spcPct val="35000"/>
              </a:spcAft>
            </a:pPr>
            <a:r>
              <a:rPr lang="en-US" sz="4000" dirty="0">
                <a:cs typeface="+mn-ea"/>
                <a:sym typeface="+mn-lt"/>
              </a:rPr>
              <a:t>02</a:t>
            </a:r>
            <a:endParaRPr lang="en-US" sz="4000" dirty="0">
              <a:cs typeface="+mn-ea"/>
              <a:sym typeface="+mn-lt"/>
            </a:endParaRPr>
          </a:p>
        </p:txBody>
      </p:sp>
      <p:sp>
        <p:nvSpPr>
          <p:cNvPr id="72" name="Rounded Rectangle 71"/>
          <p:cNvSpPr/>
          <p:nvPr/>
        </p:nvSpPr>
        <p:spPr>
          <a:xfrm>
            <a:off x="924844" y="4729401"/>
            <a:ext cx="1357430" cy="1210621"/>
          </a:xfrm>
          <a:prstGeom prst="roundRect">
            <a:avLst/>
          </a:pr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362710">
              <a:lnSpc>
                <a:spcPct val="120000"/>
              </a:lnSpc>
              <a:spcAft>
                <a:spcPct val="35000"/>
              </a:spcAft>
            </a:pPr>
            <a:r>
              <a:rPr lang="en-US" sz="4000" dirty="0">
                <a:cs typeface="+mn-ea"/>
                <a:sym typeface="+mn-lt"/>
              </a:rPr>
              <a:t>03</a:t>
            </a:r>
            <a:endParaRPr lang="en-US" sz="4000" dirty="0">
              <a:cs typeface="+mn-ea"/>
              <a:sym typeface="+mn-lt"/>
            </a:endParaRPr>
          </a:p>
        </p:txBody>
      </p:sp>
      <p:sp>
        <p:nvSpPr>
          <p:cNvPr id="73" name="Rounded Rectangle 44"/>
          <p:cNvSpPr/>
          <p:nvPr/>
        </p:nvSpPr>
        <p:spPr>
          <a:xfrm flipH="1">
            <a:off x="9930046" y="2027004"/>
            <a:ext cx="1357430" cy="1210624"/>
          </a:xfrm>
          <a:prstGeom prst="roundRect">
            <a:avLst/>
          </a:pr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362710">
              <a:lnSpc>
                <a:spcPct val="120000"/>
              </a:lnSpc>
              <a:spcAft>
                <a:spcPct val="35000"/>
              </a:spcAft>
            </a:pPr>
            <a:r>
              <a:rPr lang="en-US" sz="4000" dirty="0">
                <a:cs typeface="+mn-ea"/>
                <a:sym typeface="+mn-lt"/>
              </a:rPr>
              <a:t>04</a:t>
            </a:r>
            <a:endParaRPr lang="en-US" sz="4000" dirty="0">
              <a:cs typeface="+mn-ea"/>
              <a:sym typeface="+mn-lt"/>
            </a:endParaRPr>
          </a:p>
        </p:txBody>
      </p:sp>
      <p:sp>
        <p:nvSpPr>
          <p:cNvPr id="74" name="Rounded Rectangle 47"/>
          <p:cNvSpPr/>
          <p:nvPr/>
        </p:nvSpPr>
        <p:spPr>
          <a:xfrm flipH="1">
            <a:off x="9930046" y="3378204"/>
            <a:ext cx="1357430" cy="1210621"/>
          </a:xfrm>
          <a:prstGeom prst="roundRect">
            <a:avLst/>
          </a:pr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362710">
              <a:lnSpc>
                <a:spcPct val="120000"/>
              </a:lnSpc>
              <a:spcAft>
                <a:spcPct val="35000"/>
              </a:spcAft>
            </a:pPr>
            <a:r>
              <a:rPr lang="en-US" sz="4000" dirty="0">
                <a:cs typeface="+mn-ea"/>
                <a:sym typeface="+mn-lt"/>
              </a:rPr>
              <a:t>05</a:t>
            </a:r>
            <a:endParaRPr lang="en-US" sz="4000" dirty="0">
              <a:cs typeface="+mn-ea"/>
              <a:sym typeface="+mn-lt"/>
            </a:endParaRPr>
          </a:p>
        </p:txBody>
      </p:sp>
      <p:sp>
        <p:nvSpPr>
          <p:cNvPr id="75" name="Rounded Rectangle 63"/>
          <p:cNvSpPr/>
          <p:nvPr/>
        </p:nvSpPr>
        <p:spPr>
          <a:xfrm flipH="1">
            <a:off x="9930046" y="4729401"/>
            <a:ext cx="1357430" cy="1210621"/>
          </a:xfrm>
          <a:prstGeom prst="roundRect">
            <a:avLst/>
          </a:pr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362710">
              <a:lnSpc>
                <a:spcPct val="120000"/>
              </a:lnSpc>
              <a:spcAft>
                <a:spcPct val="35000"/>
              </a:spcAft>
            </a:pPr>
            <a:r>
              <a:rPr lang="en-US" sz="4000" dirty="0">
                <a:cs typeface="+mn-ea"/>
                <a:sym typeface="+mn-lt"/>
              </a:rPr>
              <a:t>06</a:t>
            </a:r>
            <a:endParaRPr lang="en-US" sz="40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49"/>
                            </p:stCondLst>
                            <p:childTnLst>
                              <p:par>
                                <p:cTn id="1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49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49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649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149"/>
                            </p:stCondLst>
                            <p:childTnLst>
                              <p:par>
                                <p:cTn id="3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649"/>
                            </p:stCondLst>
                            <p:childTnLst>
                              <p:par>
                                <p:cTn id="38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149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649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149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649"/>
                            </p:stCondLst>
                            <p:childTnLst>
                              <p:par>
                                <p:cTn id="57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149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649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149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649"/>
                            </p:stCondLst>
                            <p:childTnLst>
                              <p:par>
                                <p:cTn id="7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149"/>
                            </p:stCondLst>
                            <p:childTnLst>
                              <p:par>
                                <p:cTn id="80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649"/>
                            </p:stCondLst>
                            <p:childTnLst>
                              <p:par>
                                <p:cTn id="8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149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649"/>
                            </p:stCondLst>
                            <p:childTnLst>
                              <p:par>
                                <p:cTn id="9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149"/>
                            </p:stCondLst>
                            <p:childTnLst>
                              <p:par>
                                <p:cTn id="99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649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1149"/>
                            </p:stCondLst>
                            <p:childTnLst>
                              <p:par>
                                <p:cTn id="10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1649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2149"/>
                            </p:stCondLst>
                            <p:childTnLst>
                              <p:par>
                                <p:cTn id="1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2649"/>
                            </p:stCondLst>
                            <p:childTnLst>
                              <p:par>
                                <p:cTn id="122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3149"/>
                            </p:stCondLst>
                            <p:childTnLst>
                              <p:par>
                                <p:cTn id="1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3649"/>
                            </p:stCondLst>
                            <p:childTnLst>
                              <p:par>
                                <p:cTn id="1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4149"/>
                            </p:stCondLst>
                            <p:childTnLst>
                              <p:par>
                                <p:cTn id="1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/>
      <p:bldP spid="59" grpId="0" animBg="1"/>
      <p:bldP spid="60" grpId="0"/>
      <p:bldP spid="61" grpId="0" animBg="1"/>
      <p:bldP spid="62" grpId="0"/>
      <p:bldP spid="63" grpId="0" animBg="1"/>
      <p:bldP spid="64" grpId="0" animBg="1"/>
      <p:bldP spid="65" grpId="0"/>
      <p:bldP spid="66" grpId="0" animBg="1"/>
      <p:bldP spid="67" grpId="0"/>
      <p:bldP spid="68" grpId="0" animBg="1"/>
      <p:bldP spid="69" grpId="0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"/>
          <p:cNvSpPr txBox="1">
            <a:spLocks noChangeArrowheads="1"/>
          </p:cNvSpPr>
          <p:nvPr/>
        </p:nvSpPr>
        <p:spPr bwMode="auto">
          <a:xfrm>
            <a:off x="3340233" y="392773"/>
            <a:ext cx="5511536" cy="558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15" tIns="32507" rIns="65015" bIns="32507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spc="300" dirty="0">
                <a:solidFill>
                  <a:srgbClr val="B02434"/>
                </a:solidFill>
                <a:latin typeface="+mn-lt"/>
                <a:ea typeface="+mn-ea"/>
                <a:cs typeface="+mn-ea"/>
                <a:sym typeface="+mn-lt"/>
              </a:rPr>
              <a:t>品牌故事</a:t>
            </a:r>
            <a:endParaRPr lang="zh-CN" altLang="en-US" sz="3200" spc="300" dirty="0">
              <a:solidFill>
                <a:srgbClr val="B0243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等腰三角形 2"/>
          <p:cNvSpPr/>
          <p:nvPr/>
        </p:nvSpPr>
        <p:spPr bwMode="auto">
          <a:xfrm flipV="1">
            <a:off x="5776536" y="188"/>
            <a:ext cx="638929" cy="355999"/>
          </a:xfrm>
          <a:prstGeom prst="triangle">
            <a:avLst>
              <a:gd name="adj" fmla="val 49494"/>
            </a:avLst>
          </a:pr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705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8" name="Freeform 5"/>
          <p:cNvSpPr/>
          <p:nvPr/>
        </p:nvSpPr>
        <p:spPr bwMode="auto">
          <a:xfrm>
            <a:off x="4512140" y="3206546"/>
            <a:ext cx="2978728" cy="3654859"/>
          </a:xfrm>
          <a:custGeom>
            <a:avLst/>
            <a:gdLst/>
            <a:ahLst/>
            <a:cxnLst>
              <a:cxn ang="0">
                <a:pos x="169" y="528"/>
              </a:cxn>
              <a:cxn ang="0">
                <a:pos x="121" y="430"/>
              </a:cxn>
              <a:cxn ang="0">
                <a:pos x="54" y="428"/>
              </a:cxn>
              <a:cxn ang="0">
                <a:pos x="46" y="390"/>
              </a:cxn>
              <a:cxn ang="0">
                <a:pos x="28" y="376"/>
              </a:cxn>
              <a:cxn ang="0">
                <a:pos x="42" y="366"/>
              </a:cxn>
              <a:cxn ang="0">
                <a:pos x="24" y="356"/>
              </a:cxn>
              <a:cxn ang="0">
                <a:pos x="19" y="332"/>
              </a:cxn>
              <a:cxn ang="0">
                <a:pos x="9" y="305"/>
              </a:cxn>
              <a:cxn ang="0">
                <a:pos x="49" y="233"/>
              </a:cxn>
              <a:cxn ang="0">
                <a:pos x="133" y="58"/>
              </a:cxn>
              <a:cxn ang="0">
                <a:pos x="404" y="174"/>
              </a:cxn>
              <a:cxn ang="0">
                <a:pos x="336" y="387"/>
              </a:cxn>
              <a:cxn ang="0">
                <a:pos x="347" y="534"/>
              </a:cxn>
              <a:cxn ang="0">
                <a:pos x="168" y="534"/>
              </a:cxn>
              <a:cxn ang="0">
                <a:pos x="169" y="528"/>
              </a:cxn>
            </a:cxnLst>
            <a:rect l="0" t="0" r="r" b="b"/>
            <a:pathLst>
              <a:path w="436" h="534">
                <a:moveTo>
                  <a:pt x="169" y="528"/>
                </a:moveTo>
                <a:cubicBezTo>
                  <a:pt x="169" y="528"/>
                  <a:pt x="171" y="428"/>
                  <a:pt x="121" y="430"/>
                </a:cubicBezTo>
                <a:cubicBezTo>
                  <a:pt x="71" y="432"/>
                  <a:pt x="66" y="446"/>
                  <a:pt x="54" y="428"/>
                </a:cubicBezTo>
                <a:cubicBezTo>
                  <a:pt x="42" y="409"/>
                  <a:pt x="54" y="398"/>
                  <a:pt x="46" y="390"/>
                </a:cubicBezTo>
                <a:cubicBezTo>
                  <a:pt x="46" y="390"/>
                  <a:pt x="28" y="384"/>
                  <a:pt x="28" y="376"/>
                </a:cubicBezTo>
                <a:cubicBezTo>
                  <a:pt x="28" y="368"/>
                  <a:pt x="42" y="366"/>
                  <a:pt x="42" y="366"/>
                </a:cubicBezTo>
                <a:cubicBezTo>
                  <a:pt x="42" y="366"/>
                  <a:pt x="24" y="365"/>
                  <a:pt x="24" y="356"/>
                </a:cubicBezTo>
                <a:cubicBezTo>
                  <a:pt x="23" y="348"/>
                  <a:pt x="33" y="338"/>
                  <a:pt x="19" y="332"/>
                </a:cubicBezTo>
                <a:cubicBezTo>
                  <a:pt x="5" y="326"/>
                  <a:pt x="0" y="320"/>
                  <a:pt x="9" y="305"/>
                </a:cubicBezTo>
                <a:cubicBezTo>
                  <a:pt x="18" y="290"/>
                  <a:pt x="52" y="251"/>
                  <a:pt x="49" y="233"/>
                </a:cubicBezTo>
                <a:cubicBezTo>
                  <a:pt x="46" y="216"/>
                  <a:pt x="29" y="117"/>
                  <a:pt x="133" y="58"/>
                </a:cubicBezTo>
                <a:cubicBezTo>
                  <a:pt x="238" y="0"/>
                  <a:pt x="372" y="49"/>
                  <a:pt x="404" y="174"/>
                </a:cubicBezTo>
                <a:cubicBezTo>
                  <a:pt x="436" y="300"/>
                  <a:pt x="336" y="387"/>
                  <a:pt x="336" y="387"/>
                </a:cubicBezTo>
                <a:cubicBezTo>
                  <a:pt x="336" y="387"/>
                  <a:pt x="302" y="480"/>
                  <a:pt x="347" y="534"/>
                </a:cubicBezTo>
                <a:cubicBezTo>
                  <a:pt x="168" y="534"/>
                  <a:pt x="168" y="534"/>
                  <a:pt x="168" y="534"/>
                </a:cubicBezTo>
                <a:lnTo>
                  <a:pt x="169" y="528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111589" tIns="55795" rIns="111589" bIns="55795" numCol="1" anchor="t" anchorCtr="0" compatLnSpc="1"/>
          <a:lstStyle/>
          <a:p>
            <a:endParaRPr lang="en-US" sz="1560" dirty="0">
              <a:cs typeface="+mn-ea"/>
              <a:sym typeface="+mn-lt"/>
            </a:endParaRPr>
          </a:p>
        </p:txBody>
      </p:sp>
      <p:sp>
        <p:nvSpPr>
          <p:cNvPr id="39" name="Freeform 95"/>
          <p:cNvSpPr/>
          <p:nvPr/>
        </p:nvSpPr>
        <p:spPr bwMode="auto">
          <a:xfrm>
            <a:off x="4980249" y="3729211"/>
            <a:ext cx="2168967" cy="1938764"/>
          </a:xfrm>
          <a:custGeom>
            <a:avLst/>
            <a:gdLst/>
            <a:ahLst/>
            <a:cxnLst>
              <a:cxn ang="0">
                <a:pos x="1586" y="533"/>
              </a:cxn>
              <a:cxn ang="0">
                <a:pos x="1180" y="215"/>
              </a:cxn>
              <a:cxn ang="0">
                <a:pos x="327" y="309"/>
              </a:cxn>
              <a:cxn ang="0">
                <a:pos x="446" y="934"/>
              </a:cxn>
              <a:cxn ang="0">
                <a:pos x="498" y="508"/>
              </a:cxn>
              <a:cxn ang="0">
                <a:pos x="264" y="643"/>
              </a:cxn>
              <a:cxn ang="0">
                <a:pos x="415" y="697"/>
              </a:cxn>
              <a:cxn ang="0">
                <a:pos x="434" y="741"/>
              </a:cxn>
              <a:cxn ang="0">
                <a:pos x="219" y="660"/>
              </a:cxn>
              <a:cxn ang="0">
                <a:pos x="466" y="438"/>
              </a:cxn>
              <a:cxn ang="0">
                <a:pos x="790" y="314"/>
              </a:cxn>
              <a:cxn ang="0">
                <a:pos x="1145" y="323"/>
              </a:cxn>
              <a:cxn ang="0">
                <a:pos x="1449" y="496"/>
              </a:cxn>
              <a:cxn ang="0">
                <a:pos x="1556" y="882"/>
              </a:cxn>
              <a:cxn ang="0">
                <a:pos x="1272" y="974"/>
              </a:cxn>
              <a:cxn ang="0">
                <a:pos x="807" y="1047"/>
              </a:cxn>
              <a:cxn ang="0">
                <a:pos x="717" y="974"/>
              </a:cxn>
              <a:cxn ang="0">
                <a:pos x="760" y="954"/>
              </a:cxn>
              <a:cxn ang="0">
                <a:pos x="942" y="931"/>
              </a:cxn>
              <a:cxn ang="0">
                <a:pos x="1454" y="953"/>
              </a:cxn>
              <a:cxn ang="0">
                <a:pos x="1460" y="727"/>
              </a:cxn>
              <a:cxn ang="0">
                <a:pos x="1415" y="530"/>
              </a:cxn>
              <a:cxn ang="0">
                <a:pos x="1076" y="644"/>
              </a:cxn>
              <a:cxn ang="0">
                <a:pos x="1264" y="785"/>
              </a:cxn>
              <a:cxn ang="0">
                <a:pos x="934" y="733"/>
              </a:cxn>
              <a:cxn ang="0">
                <a:pos x="762" y="698"/>
              </a:cxn>
              <a:cxn ang="0">
                <a:pos x="649" y="831"/>
              </a:cxn>
              <a:cxn ang="0">
                <a:pos x="467" y="1053"/>
              </a:cxn>
              <a:cxn ang="0">
                <a:pos x="817" y="1278"/>
              </a:cxn>
              <a:cxn ang="0">
                <a:pos x="1161" y="1148"/>
              </a:cxn>
              <a:cxn ang="0">
                <a:pos x="1107" y="1079"/>
              </a:cxn>
              <a:cxn ang="0">
                <a:pos x="1206" y="1132"/>
              </a:cxn>
              <a:cxn ang="0">
                <a:pos x="1176" y="1277"/>
              </a:cxn>
              <a:cxn ang="0">
                <a:pos x="837" y="1335"/>
              </a:cxn>
              <a:cxn ang="0">
                <a:pos x="1340" y="1413"/>
              </a:cxn>
              <a:cxn ang="0">
                <a:pos x="1704" y="806"/>
              </a:cxn>
            </a:cxnLst>
            <a:rect l="0" t="0" r="r" b="b"/>
            <a:pathLst>
              <a:path w="1711" h="1531">
                <a:moveTo>
                  <a:pt x="1704" y="806"/>
                </a:moveTo>
                <a:cubicBezTo>
                  <a:pt x="1698" y="609"/>
                  <a:pt x="1586" y="533"/>
                  <a:pt x="1586" y="533"/>
                </a:cubicBezTo>
                <a:cubicBezTo>
                  <a:pt x="1586" y="533"/>
                  <a:pt x="1573" y="438"/>
                  <a:pt x="1486" y="336"/>
                </a:cubicBezTo>
                <a:cubicBezTo>
                  <a:pt x="1352" y="188"/>
                  <a:pt x="1180" y="215"/>
                  <a:pt x="1180" y="215"/>
                </a:cubicBezTo>
                <a:cubicBezTo>
                  <a:pt x="959" y="0"/>
                  <a:pt x="732" y="165"/>
                  <a:pt x="732" y="165"/>
                </a:cubicBezTo>
                <a:cubicBezTo>
                  <a:pt x="417" y="62"/>
                  <a:pt x="327" y="309"/>
                  <a:pt x="327" y="309"/>
                </a:cubicBezTo>
                <a:cubicBezTo>
                  <a:pt x="147" y="328"/>
                  <a:pt x="0" y="540"/>
                  <a:pt x="132" y="766"/>
                </a:cubicBezTo>
                <a:cubicBezTo>
                  <a:pt x="233" y="940"/>
                  <a:pt x="382" y="942"/>
                  <a:pt x="446" y="934"/>
                </a:cubicBezTo>
                <a:cubicBezTo>
                  <a:pt x="466" y="879"/>
                  <a:pt x="511" y="818"/>
                  <a:pt x="608" y="791"/>
                </a:cubicBezTo>
                <a:cubicBezTo>
                  <a:pt x="609" y="782"/>
                  <a:pt x="621" y="597"/>
                  <a:pt x="498" y="508"/>
                </a:cubicBezTo>
                <a:cubicBezTo>
                  <a:pt x="424" y="455"/>
                  <a:pt x="342" y="468"/>
                  <a:pt x="297" y="503"/>
                </a:cubicBezTo>
                <a:cubicBezTo>
                  <a:pt x="254" y="536"/>
                  <a:pt x="242" y="587"/>
                  <a:pt x="264" y="643"/>
                </a:cubicBezTo>
                <a:cubicBezTo>
                  <a:pt x="275" y="671"/>
                  <a:pt x="292" y="690"/>
                  <a:pt x="316" y="700"/>
                </a:cubicBezTo>
                <a:cubicBezTo>
                  <a:pt x="361" y="719"/>
                  <a:pt x="415" y="697"/>
                  <a:pt x="415" y="697"/>
                </a:cubicBezTo>
                <a:cubicBezTo>
                  <a:pt x="427" y="692"/>
                  <a:pt x="441" y="697"/>
                  <a:pt x="447" y="710"/>
                </a:cubicBezTo>
                <a:cubicBezTo>
                  <a:pt x="452" y="722"/>
                  <a:pt x="446" y="736"/>
                  <a:pt x="434" y="741"/>
                </a:cubicBezTo>
                <a:cubicBezTo>
                  <a:pt x="431" y="742"/>
                  <a:pt x="361" y="771"/>
                  <a:pt x="297" y="744"/>
                </a:cubicBezTo>
                <a:cubicBezTo>
                  <a:pt x="262" y="730"/>
                  <a:pt x="235" y="701"/>
                  <a:pt x="219" y="660"/>
                </a:cubicBezTo>
                <a:cubicBezTo>
                  <a:pt x="189" y="584"/>
                  <a:pt x="208" y="511"/>
                  <a:pt x="268" y="465"/>
                </a:cubicBezTo>
                <a:cubicBezTo>
                  <a:pt x="323" y="422"/>
                  <a:pt x="398" y="413"/>
                  <a:pt x="466" y="438"/>
                </a:cubicBezTo>
                <a:cubicBezTo>
                  <a:pt x="478" y="387"/>
                  <a:pt x="518" y="319"/>
                  <a:pt x="614" y="296"/>
                </a:cubicBezTo>
                <a:cubicBezTo>
                  <a:pt x="707" y="274"/>
                  <a:pt x="762" y="295"/>
                  <a:pt x="790" y="314"/>
                </a:cubicBezTo>
                <a:cubicBezTo>
                  <a:pt x="824" y="270"/>
                  <a:pt x="893" y="217"/>
                  <a:pt x="992" y="233"/>
                </a:cubicBezTo>
                <a:cubicBezTo>
                  <a:pt x="1074" y="246"/>
                  <a:pt x="1121" y="289"/>
                  <a:pt x="1145" y="323"/>
                </a:cubicBezTo>
                <a:cubicBezTo>
                  <a:pt x="1168" y="355"/>
                  <a:pt x="1182" y="392"/>
                  <a:pt x="1185" y="426"/>
                </a:cubicBezTo>
                <a:cubicBezTo>
                  <a:pt x="1278" y="403"/>
                  <a:pt x="1386" y="432"/>
                  <a:pt x="1449" y="496"/>
                </a:cubicBezTo>
                <a:cubicBezTo>
                  <a:pt x="1501" y="549"/>
                  <a:pt x="1519" y="621"/>
                  <a:pt x="1500" y="699"/>
                </a:cubicBezTo>
                <a:cubicBezTo>
                  <a:pt x="1524" y="723"/>
                  <a:pt x="1570" y="782"/>
                  <a:pt x="1556" y="882"/>
                </a:cubicBezTo>
                <a:cubicBezTo>
                  <a:pt x="1549" y="935"/>
                  <a:pt x="1520" y="976"/>
                  <a:pt x="1474" y="997"/>
                </a:cubicBezTo>
                <a:cubicBezTo>
                  <a:pt x="1416" y="1024"/>
                  <a:pt x="1336" y="1015"/>
                  <a:pt x="1272" y="974"/>
                </a:cubicBezTo>
                <a:cubicBezTo>
                  <a:pt x="1180" y="916"/>
                  <a:pt x="1038" y="913"/>
                  <a:pt x="972" y="968"/>
                </a:cubicBezTo>
                <a:cubicBezTo>
                  <a:pt x="922" y="1010"/>
                  <a:pt x="863" y="1052"/>
                  <a:pt x="807" y="1047"/>
                </a:cubicBezTo>
                <a:cubicBezTo>
                  <a:pt x="803" y="1047"/>
                  <a:pt x="799" y="1046"/>
                  <a:pt x="794" y="1045"/>
                </a:cubicBezTo>
                <a:cubicBezTo>
                  <a:pt x="762" y="1038"/>
                  <a:pt x="735" y="1014"/>
                  <a:pt x="717" y="974"/>
                </a:cubicBezTo>
                <a:cubicBezTo>
                  <a:pt x="711" y="962"/>
                  <a:pt x="716" y="948"/>
                  <a:pt x="728" y="942"/>
                </a:cubicBezTo>
                <a:cubicBezTo>
                  <a:pt x="740" y="937"/>
                  <a:pt x="754" y="942"/>
                  <a:pt x="760" y="954"/>
                </a:cubicBezTo>
                <a:cubicBezTo>
                  <a:pt x="772" y="980"/>
                  <a:pt x="787" y="994"/>
                  <a:pt x="805" y="998"/>
                </a:cubicBezTo>
                <a:cubicBezTo>
                  <a:pt x="844" y="1007"/>
                  <a:pt x="902" y="964"/>
                  <a:pt x="942" y="931"/>
                </a:cubicBezTo>
                <a:cubicBezTo>
                  <a:pt x="1024" y="862"/>
                  <a:pt x="1187" y="864"/>
                  <a:pt x="1297" y="934"/>
                </a:cubicBezTo>
                <a:cubicBezTo>
                  <a:pt x="1348" y="966"/>
                  <a:pt x="1410" y="974"/>
                  <a:pt x="1454" y="953"/>
                </a:cubicBezTo>
                <a:cubicBezTo>
                  <a:pt x="1485" y="939"/>
                  <a:pt x="1504" y="912"/>
                  <a:pt x="1509" y="876"/>
                </a:cubicBezTo>
                <a:cubicBezTo>
                  <a:pt x="1523" y="774"/>
                  <a:pt x="1460" y="728"/>
                  <a:pt x="1460" y="727"/>
                </a:cubicBezTo>
                <a:cubicBezTo>
                  <a:pt x="1451" y="721"/>
                  <a:pt x="1448" y="711"/>
                  <a:pt x="1450" y="701"/>
                </a:cubicBezTo>
                <a:cubicBezTo>
                  <a:pt x="1470" y="633"/>
                  <a:pt x="1458" y="574"/>
                  <a:pt x="1415" y="530"/>
                </a:cubicBezTo>
                <a:cubicBezTo>
                  <a:pt x="1363" y="476"/>
                  <a:pt x="1272" y="453"/>
                  <a:pt x="1195" y="473"/>
                </a:cubicBezTo>
                <a:cubicBezTo>
                  <a:pt x="1093" y="499"/>
                  <a:pt x="1078" y="609"/>
                  <a:pt x="1076" y="644"/>
                </a:cubicBezTo>
                <a:cubicBezTo>
                  <a:pt x="1136" y="647"/>
                  <a:pt x="1204" y="674"/>
                  <a:pt x="1267" y="751"/>
                </a:cubicBezTo>
                <a:cubicBezTo>
                  <a:pt x="1275" y="762"/>
                  <a:pt x="1274" y="777"/>
                  <a:pt x="1264" y="785"/>
                </a:cubicBezTo>
                <a:cubicBezTo>
                  <a:pt x="1253" y="794"/>
                  <a:pt x="1238" y="792"/>
                  <a:pt x="1230" y="782"/>
                </a:cubicBezTo>
                <a:cubicBezTo>
                  <a:pt x="1095" y="617"/>
                  <a:pt x="941" y="728"/>
                  <a:pt x="934" y="733"/>
                </a:cubicBezTo>
                <a:cubicBezTo>
                  <a:pt x="925" y="740"/>
                  <a:pt x="912" y="739"/>
                  <a:pt x="904" y="732"/>
                </a:cubicBezTo>
                <a:cubicBezTo>
                  <a:pt x="902" y="730"/>
                  <a:pt x="845" y="681"/>
                  <a:pt x="762" y="698"/>
                </a:cubicBezTo>
                <a:cubicBezTo>
                  <a:pt x="683" y="714"/>
                  <a:pt x="669" y="810"/>
                  <a:pt x="669" y="811"/>
                </a:cubicBezTo>
                <a:cubicBezTo>
                  <a:pt x="667" y="821"/>
                  <a:pt x="659" y="829"/>
                  <a:pt x="649" y="831"/>
                </a:cubicBezTo>
                <a:cubicBezTo>
                  <a:pt x="466" y="864"/>
                  <a:pt x="476" y="1025"/>
                  <a:pt x="476" y="1032"/>
                </a:cubicBezTo>
                <a:cubicBezTo>
                  <a:pt x="477" y="1040"/>
                  <a:pt x="473" y="1048"/>
                  <a:pt x="467" y="1053"/>
                </a:cubicBezTo>
                <a:cubicBezTo>
                  <a:pt x="495" y="1292"/>
                  <a:pt x="815" y="1270"/>
                  <a:pt x="815" y="1270"/>
                </a:cubicBezTo>
                <a:cubicBezTo>
                  <a:pt x="816" y="1273"/>
                  <a:pt x="816" y="1276"/>
                  <a:pt x="817" y="1278"/>
                </a:cubicBezTo>
                <a:cubicBezTo>
                  <a:pt x="826" y="1282"/>
                  <a:pt x="1041" y="1363"/>
                  <a:pt x="1138" y="1248"/>
                </a:cubicBezTo>
                <a:cubicBezTo>
                  <a:pt x="1162" y="1208"/>
                  <a:pt x="1170" y="1174"/>
                  <a:pt x="1161" y="1148"/>
                </a:cubicBezTo>
                <a:cubicBezTo>
                  <a:pt x="1151" y="1120"/>
                  <a:pt x="1122" y="1110"/>
                  <a:pt x="1122" y="1110"/>
                </a:cubicBezTo>
                <a:cubicBezTo>
                  <a:pt x="1109" y="1106"/>
                  <a:pt x="1103" y="1092"/>
                  <a:pt x="1107" y="1079"/>
                </a:cubicBezTo>
                <a:cubicBezTo>
                  <a:pt x="1111" y="1067"/>
                  <a:pt x="1125" y="1060"/>
                  <a:pt x="1138" y="1064"/>
                </a:cubicBezTo>
                <a:cubicBezTo>
                  <a:pt x="1140" y="1065"/>
                  <a:pt x="1188" y="1082"/>
                  <a:pt x="1206" y="1132"/>
                </a:cubicBezTo>
                <a:cubicBezTo>
                  <a:pt x="1221" y="1172"/>
                  <a:pt x="1211" y="1220"/>
                  <a:pt x="1178" y="1274"/>
                </a:cubicBezTo>
                <a:cubicBezTo>
                  <a:pt x="1177" y="1275"/>
                  <a:pt x="1177" y="1276"/>
                  <a:pt x="1176" y="1277"/>
                </a:cubicBezTo>
                <a:cubicBezTo>
                  <a:pt x="1116" y="1350"/>
                  <a:pt x="1024" y="1363"/>
                  <a:pt x="946" y="1356"/>
                </a:cubicBezTo>
                <a:cubicBezTo>
                  <a:pt x="903" y="1353"/>
                  <a:pt x="864" y="1343"/>
                  <a:pt x="837" y="1335"/>
                </a:cubicBezTo>
                <a:cubicBezTo>
                  <a:pt x="893" y="1460"/>
                  <a:pt x="1019" y="1517"/>
                  <a:pt x="1153" y="1523"/>
                </a:cubicBezTo>
                <a:cubicBezTo>
                  <a:pt x="1310" y="1531"/>
                  <a:pt x="1340" y="1413"/>
                  <a:pt x="1340" y="1413"/>
                </a:cubicBezTo>
                <a:cubicBezTo>
                  <a:pt x="1551" y="1329"/>
                  <a:pt x="1506" y="1116"/>
                  <a:pt x="1506" y="1116"/>
                </a:cubicBezTo>
                <a:cubicBezTo>
                  <a:pt x="1594" y="1103"/>
                  <a:pt x="1711" y="1004"/>
                  <a:pt x="1704" y="80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11589" tIns="55795" rIns="111589" bIns="55795" numCol="1" anchor="t" anchorCtr="0" compatLnSpc="1"/>
          <a:lstStyle/>
          <a:p>
            <a:endParaRPr lang="en-US" sz="156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40" name="Group 19"/>
          <p:cNvGrpSpPr/>
          <p:nvPr/>
        </p:nvGrpSpPr>
        <p:grpSpPr>
          <a:xfrm>
            <a:off x="5723396" y="2191394"/>
            <a:ext cx="745209" cy="745000"/>
            <a:chOff x="4271225" y="1594106"/>
            <a:chExt cx="610649" cy="610478"/>
          </a:xfrm>
        </p:grpSpPr>
        <p:sp>
          <p:nvSpPr>
            <p:cNvPr id="41" name="Oval 20"/>
            <p:cNvSpPr/>
            <p:nvPr/>
          </p:nvSpPr>
          <p:spPr>
            <a:xfrm rot="16200000">
              <a:off x="4271311" y="1594020"/>
              <a:ext cx="610478" cy="610649"/>
            </a:xfrm>
            <a:prstGeom prst="ellipse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 sz="1560" dirty="0">
                <a:cs typeface="+mn-ea"/>
                <a:sym typeface="+mn-lt"/>
              </a:endParaRPr>
            </a:p>
          </p:txBody>
        </p:sp>
        <p:sp>
          <p:nvSpPr>
            <p:cNvPr id="42" name="Freeform 5"/>
            <p:cNvSpPr>
              <a:spLocks noEditPoints="1"/>
            </p:cNvSpPr>
            <p:nvPr/>
          </p:nvSpPr>
          <p:spPr bwMode="auto">
            <a:xfrm>
              <a:off x="4399153" y="1689692"/>
              <a:ext cx="354794" cy="419304"/>
            </a:xfrm>
            <a:custGeom>
              <a:avLst/>
              <a:gdLst/>
              <a:ahLst/>
              <a:cxnLst>
                <a:cxn ang="0">
                  <a:pos x="250" y="250"/>
                </a:cxn>
                <a:cxn ang="0">
                  <a:pos x="125" y="296"/>
                </a:cxn>
                <a:cxn ang="0">
                  <a:pos x="0" y="250"/>
                </a:cxn>
                <a:cxn ang="0">
                  <a:pos x="66" y="210"/>
                </a:cxn>
                <a:cxn ang="0">
                  <a:pos x="79" y="219"/>
                </a:cxn>
                <a:cxn ang="0">
                  <a:pos x="70" y="232"/>
                </a:cxn>
                <a:cxn ang="0">
                  <a:pos x="23" y="251"/>
                </a:cxn>
                <a:cxn ang="0">
                  <a:pos x="125" y="273"/>
                </a:cxn>
                <a:cxn ang="0">
                  <a:pos x="228" y="250"/>
                </a:cxn>
                <a:cxn ang="0">
                  <a:pos x="180" y="232"/>
                </a:cxn>
                <a:cxn ang="0">
                  <a:pos x="171" y="219"/>
                </a:cxn>
                <a:cxn ang="0">
                  <a:pos x="184" y="210"/>
                </a:cxn>
                <a:cxn ang="0">
                  <a:pos x="250" y="250"/>
                </a:cxn>
                <a:cxn ang="0">
                  <a:pos x="80" y="182"/>
                </a:cxn>
                <a:cxn ang="0">
                  <a:pos x="91" y="182"/>
                </a:cxn>
                <a:cxn ang="0">
                  <a:pos x="91" y="250"/>
                </a:cxn>
                <a:cxn ang="0">
                  <a:pos x="102" y="262"/>
                </a:cxn>
                <a:cxn ang="0">
                  <a:pos x="148" y="262"/>
                </a:cxn>
                <a:cxn ang="0">
                  <a:pos x="159" y="250"/>
                </a:cxn>
                <a:cxn ang="0">
                  <a:pos x="159" y="182"/>
                </a:cxn>
                <a:cxn ang="0">
                  <a:pos x="171" y="182"/>
                </a:cxn>
                <a:cxn ang="0">
                  <a:pos x="182" y="171"/>
                </a:cxn>
                <a:cxn ang="0">
                  <a:pos x="182" y="102"/>
                </a:cxn>
                <a:cxn ang="0">
                  <a:pos x="157" y="82"/>
                </a:cxn>
                <a:cxn ang="0">
                  <a:pos x="125" y="80"/>
                </a:cxn>
                <a:cxn ang="0">
                  <a:pos x="93" y="82"/>
                </a:cxn>
                <a:cxn ang="0">
                  <a:pos x="68" y="102"/>
                </a:cxn>
                <a:cxn ang="0">
                  <a:pos x="68" y="171"/>
                </a:cxn>
                <a:cxn ang="0">
                  <a:pos x="80" y="182"/>
                </a:cxn>
                <a:cxn ang="0">
                  <a:pos x="125" y="68"/>
                </a:cxn>
                <a:cxn ang="0">
                  <a:pos x="159" y="34"/>
                </a:cxn>
                <a:cxn ang="0">
                  <a:pos x="125" y="0"/>
                </a:cxn>
                <a:cxn ang="0">
                  <a:pos x="91" y="34"/>
                </a:cxn>
                <a:cxn ang="0">
                  <a:pos x="125" y="68"/>
                </a:cxn>
                <a:cxn ang="0">
                  <a:pos x="125" y="68"/>
                </a:cxn>
                <a:cxn ang="0">
                  <a:pos x="125" y="68"/>
                </a:cxn>
              </a:cxnLst>
              <a:rect l="0" t="0" r="r" b="b"/>
              <a:pathLst>
                <a:path w="250" h="296">
                  <a:moveTo>
                    <a:pt x="250" y="250"/>
                  </a:moveTo>
                  <a:cubicBezTo>
                    <a:pt x="250" y="282"/>
                    <a:pt x="185" y="296"/>
                    <a:pt x="125" y="296"/>
                  </a:cubicBezTo>
                  <a:cubicBezTo>
                    <a:pt x="65" y="296"/>
                    <a:pt x="0" y="282"/>
                    <a:pt x="0" y="250"/>
                  </a:cubicBezTo>
                  <a:cubicBezTo>
                    <a:pt x="0" y="226"/>
                    <a:pt x="36" y="215"/>
                    <a:pt x="66" y="210"/>
                  </a:cubicBezTo>
                  <a:cubicBezTo>
                    <a:pt x="72" y="209"/>
                    <a:pt x="78" y="213"/>
                    <a:pt x="79" y="219"/>
                  </a:cubicBezTo>
                  <a:cubicBezTo>
                    <a:pt x="80" y="225"/>
                    <a:pt x="76" y="231"/>
                    <a:pt x="70" y="232"/>
                  </a:cubicBezTo>
                  <a:cubicBezTo>
                    <a:pt x="33" y="239"/>
                    <a:pt x="23" y="249"/>
                    <a:pt x="23" y="251"/>
                  </a:cubicBezTo>
                  <a:cubicBezTo>
                    <a:pt x="24" y="257"/>
                    <a:pt x="58" y="273"/>
                    <a:pt x="125" y="273"/>
                  </a:cubicBezTo>
                  <a:cubicBezTo>
                    <a:pt x="192" y="273"/>
                    <a:pt x="226" y="257"/>
                    <a:pt x="228" y="250"/>
                  </a:cubicBezTo>
                  <a:cubicBezTo>
                    <a:pt x="227" y="249"/>
                    <a:pt x="217" y="238"/>
                    <a:pt x="180" y="232"/>
                  </a:cubicBezTo>
                  <a:cubicBezTo>
                    <a:pt x="174" y="231"/>
                    <a:pt x="170" y="225"/>
                    <a:pt x="171" y="219"/>
                  </a:cubicBezTo>
                  <a:cubicBezTo>
                    <a:pt x="172" y="213"/>
                    <a:pt x="178" y="209"/>
                    <a:pt x="184" y="210"/>
                  </a:cubicBezTo>
                  <a:cubicBezTo>
                    <a:pt x="214" y="215"/>
                    <a:pt x="250" y="226"/>
                    <a:pt x="250" y="250"/>
                  </a:cubicBezTo>
                  <a:close/>
                  <a:moveTo>
                    <a:pt x="80" y="182"/>
                  </a:moveTo>
                  <a:cubicBezTo>
                    <a:pt x="91" y="182"/>
                    <a:pt x="91" y="182"/>
                    <a:pt x="91" y="182"/>
                  </a:cubicBezTo>
                  <a:cubicBezTo>
                    <a:pt x="91" y="250"/>
                    <a:pt x="91" y="250"/>
                    <a:pt x="91" y="250"/>
                  </a:cubicBezTo>
                  <a:cubicBezTo>
                    <a:pt x="91" y="257"/>
                    <a:pt x="96" y="262"/>
                    <a:pt x="102" y="262"/>
                  </a:cubicBezTo>
                  <a:cubicBezTo>
                    <a:pt x="148" y="262"/>
                    <a:pt x="148" y="262"/>
                    <a:pt x="148" y="262"/>
                  </a:cubicBezTo>
                  <a:cubicBezTo>
                    <a:pt x="154" y="262"/>
                    <a:pt x="159" y="257"/>
                    <a:pt x="159" y="250"/>
                  </a:cubicBezTo>
                  <a:cubicBezTo>
                    <a:pt x="159" y="182"/>
                    <a:pt x="159" y="182"/>
                    <a:pt x="159" y="182"/>
                  </a:cubicBezTo>
                  <a:cubicBezTo>
                    <a:pt x="171" y="182"/>
                    <a:pt x="171" y="182"/>
                    <a:pt x="171" y="182"/>
                  </a:cubicBezTo>
                  <a:cubicBezTo>
                    <a:pt x="177" y="182"/>
                    <a:pt x="182" y="177"/>
                    <a:pt x="182" y="171"/>
                  </a:cubicBezTo>
                  <a:cubicBezTo>
                    <a:pt x="182" y="102"/>
                    <a:pt x="182" y="102"/>
                    <a:pt x="182" y="102"/>
                  </a:cubicBezTo>
                  <a:cubicBezTo>
                    <a:pt x="182" y="97"/>
                    <a:pt x="173" y="84"/>
                    <a:pt x="157" y="82"/>
                  </a:cubicBezTo>
                  <a:cubicBezTo>
                    <a:pt x="150" y="81"/>
                    <a:pt x="138" y="80"/>
                    <a:pt x="125" y="80"/>
                  </a:cubicBezTo>
                  <a:cubicBezTo>
                    <a:pt x="112" y="80"/>
                    <a:pt x="100" y="81"/>
                    <a:pt x="93" y="82"/>
                  </a:cubicBezTo>
                  <a:cubicBezTo>
                    <a:pt x="77" y="84"/>
                    <a:pt x="68" y="97"/>
                    <a:pt x="68" y="102"/>
                  </a:cubicBezTo>
                  <a:cubicBezTo>
                    <a:pt x="68" y="171"/>
                    <a:pt x="68" y="171"/>
                    <a:pt x="68" y="171"/>
                  </a:cubicBezTo>
                  <a:cubicBezTo>
                    <a:pt x="68" y="177"/>
                    <a:pt x="73" y="182"/>
                    <a:pt x="80" y="182"/>
                  </a:cubicBezTo>
                  <a:close/>
                  <a:moveTo>
                    <a:pt x="125" y="68"/>
                  </a:moveTo>
                  <a:cubicBezTo>
                    <a:pt x="144" y="68"/>
                    <a:pt x="159" y="53"/>
                    <a:pt x="159" y="34"/>
                  </a:cubicBezTo>
                  <a:cubicBezTo>
                    <a:pt x="159" y="15"/>
                    <a:pt x="144" y="0"/>
                    <a:pt x="125" y="0"/>
                  </a:cubicBezTo>
                  <a:cubicBezTo>
                    <a:pt x="106" y="0"/>
                    <a:pt x="91" y="15"/>
                    <a:pt x="91" y="34"/>
                  </a:cubicBezTo>
                  <a:cubicBezTo>
                    <a:pt x="91" y="53"/>
                    <a:pt x="106" y="68"/>
                    <a:pt x="125" y="68"/>
                  </a:cubicBezTo>
                  <a:close/>
                  <a:moveTo>
                    <a:pt x="125" y="68"/>
                  </a:moveTo>
                  <a:cubicBezTo>
                    <a:pt x="125" y="68"/>
                    <a:pt x="125" y="68"/>
                    <a:pt x="125" y="68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11589" tIns="55795" rIns="111589" bIns="55795" numCol="1" anchor="t" anchorCtr="0" compatLnSpc="1"/>
            <a:lstStyle/>
            <a:p>
              <a:endParaRPr lang="en-US" sz="1560" dirty="0">
                <a:cs typeface="+mn-ea"/>
                <a:sym typeface="+mn-lt"/>
              </a:endParaRPr>
            </a:p>
          </p:txBody>
        </p:sp>
      </p:grpSp>
      <p:grpSp>
        <p:nvGrpSpPr>
          <p:cNvPr id="43" name="Group 7"/>
          <p:cNvGrpSpPr/>
          <p:nvPr/>
        </p:nvGrpSpPr>
        <p:grpSpPr>
          <a:xfrm>
            <a:off x="7865426" y="4592745"/>
            <a:ext cx="745209" cy="745000"/>
            <a:chOff x="4975746" y="3427120"/>
            <a:chExt cx="610649" cy="610478"/>
          </a:xfrm>
        </p:grpSpPr>
        <p:sp>
          <p:nvSpPr>
            <p:cNvPr id="44" name="Oval 8"/>
            <p:cNvSpPr/>
            <p:nvPr/>
          </p:nvSpPr>
          <p:spPr>
            <a:xfrm rot="5400000" flipV="1">
              <a:off x="4975832" y="3427034"/>
              <a:ext cx="610478" cy="610649"/>
            </a:xfrm>
            <a:prstGeom prst="ellipse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 sz="1560" dirty="0">
                <a:cs typeface="+mn-ea"/>
                <a:sym typeface="+mn-lt"/>
              </a:endParaRPr>
            </a:p>
          </p:txBody>
        </p:sp>
        <p:grpSp>
          <p:nvGrpSpPr>
            <p:cNvPr id="45" name="Group 36"/>
            <p:cNvGrpSpPr/>
            <p:nvPr/>
          </p:nvGrpSpPr>
          <p:grpSpPr>
            <a:xfrm>
              <a:off x="5141466" y="3609936"/>
              <a:ext cx="279210" cy="244844"/>
              <a:chOff x="6365875" y="1458913"/>
              <a:chExt cx="619125" cy="542925"/>
            </a:xfrm>
            <a:solidFill>
              <a:schemeClr val="accent4"/>
            </a:solidFill>
          </p:grpSpPr>
          <p:sp>
            <p:nvSpPr>
              <p:cNvPr id="46" name="Freeform 43"/>
              <p:cNvSpPr>
                <a:spLocks noEditPoints="1"/>
              </p:cNvSpPr>
              <p:nvPr/>
            </p:nvSpPr>
            <p:spPr bwMode="auto">
              <a:xfrm>
                <a:off x="6365875" y="1846263"/>
                <a:ext cx="619125" cy="1555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95" y="48"/>
                  </a:cxn>
                  <a:cxn ang="0">
                    <a:pos x="390" y="0"/>
                  </a:cxn>
                  <a:cxn ang="0">
                    <a:pos x="390" y="48"/>
                  </a:cxn>
                  <a:cxn ang="0">
                    <a:pos x="195" y="98"/>
                  </a:cxn>
                  <a:cxn ang="0">
                    <a:pos x="0" y="4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90" h="98">
                    <a:moveTo>
                      <a:pt x="0" y="0"/>
                    </a:moveTo>
                    <a:lnTo>
                      <a:pt x="195" y="48"/>
                    </a:lnTo>
                    <a:lnTo>
                      <a:pt x="390" y="0"/>
                    </a:lnTo>
                    <a:lnTo>
                      <a:pt x="390" y="48"/>
                    </a:lnTo>
                    <a:lnTo>
                      <a:pt x="195" y="98"/>
                    </a:lnTo>
                    <a:lnTo>
                      <a:pt x="0" y="48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589" tIns="55795" rIns="111589" bIns="55795" numCol="1" anchor="t" anchorCtr="0" compatLnSpc="1"/>
              <a:lstStyle/>
              <a:p>
                <a:endParaRPr lang="en-US" sz="1560" dirty="0">
                  <a:cs typeface="+mn-ea"/>
                  <a:sym typeface="+mn-lt"/>
                </a:endParaRPr>
              </a:p>
            </p:txBody>
          </p:sp>
          <p:sp>
            <p:nvSpPr>
              <p:cNvPr id="47" name="Freeform 44"/>
              <p:cNvSpPr>
                <a:spLocks noEditPoints="1"/>
              </p:cNvSpPr>
              <p:nvPr/>
            </p:nvSpPr>
            <p:spPr bwMode="auto">
              <a:xfrm>
                <a:off x="6365875" y="1846263"/>
                <a:ext cx="619125" cy="1555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95" y="48"/>
                  </a:cxn>
                  <a:cxn ang="0">
                    <a:pos x="390" y="0"/>
                  </a:cxn>
                  <a:cxn ang="0">
                    <a:pos x="390" y="48"/>
                  </a:cxn>
                  <a:cxn ang="0">
                    <a:pos x="195" y="98"/>
                  </a:cxn>
                  <a:cxn ang="0">
                    <a:pos x="0" y="4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90" h="98">
                    <a:moveTo>
                      <a:pt x="0" y="0"/>
                    </a:moveTo>
                    <a:lnTo>
                      <a:pt x="195" y="48"/>
                    </a:lnTo>
                    <a:lnTo>
                      <a:pt x="390" y="0"/>
                    </a:lnTo>
                    <a:lnTo>
                      <a:pt x="390" y="48"/>
                    </a:lnTo>
                    <a:lnTo>
                      <a:pt x="195" y="98"/>
                    </a:lnTo>
                    <a:lnTo>
                      <a:pt x="0" y="48"/>
                    </a:lnTo>
                    <a:lnTo>
                      <a:pt x="0" y="0"/>
                    </a:lnTo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111589" tIns="55795" rIns="111589" bIns="55795" numCol="1" anchor="t" anchorCtr="0" compatLnSpc="1"/>
              <a:lstStyle/>
              <a:p>
                <a:endParaRPr lang="en-US" sz="1560" dirty="0">
                  <a:cs typeface="+mn-ea"/>
                  <a:sym typeface="+mn-lt"/>
                </a:endParaRPr>
              </a:p>
            </p:txBody>
          </p:sp>
          <p:sp>
            <p:nvSpPr>
              <p:cNvPr id="48" name="Freeform 45"/>
              <p:cNvSpPr>
                <a:spLocks noEditPoints="1"/>
              </p:cNvSpPr>
              <p:nvPr/>
            </p:nvSpPr>
            <p:spPr bwMode="auto">
              <a:xfrm>
                <a:off x="6365875" y="1692276"/>
                <a:ext cx="619125" cy="1539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95" y="48"/>
                  </a:cxn>
                  <a:cxn ang="0">
                    <a:pos x="390" y="0"/>
                  </a:cxn>
                  <a:cxn ang="0">
                    <a:pos x="390" y="48"/>
                  </a:cxn>
                  <a:cxn ang="0">
                    <a:pos x="195" y="97"/>
                  </a:cxn>
                  <a:cxn ang="0">
                    <a:pos x="0" y="4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90" h="97">
                    <a:moveTo>
                      <a:pt x="0" y="0"/>
                    </a:moveTo>
                    <a:lnTo>
                      <a:pt x="195" y="48"/>
                    </a:lnTo>
                    <a:lnTo>
                      <a:pt x="390" y="0"/>
                    </a:lnTo>
                    <a:lnTo>
                      <a:pt x="390" y="48"/>
                    </a:lnTo>
                    <a:lnTo>
                      <a:pt x="195" y="97"/>
                    </a:lnTo>
                    <a:lnTo>
                      <a:pt x="0" y="48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589" tIns="55795" rIns="111589" bIns="55795" numCol="1" anchor="t" anchorCtr="0" compatLnSpc="1"/>
              <a:lstStyle/>
              <a:p>
                <a:endParaRPr lang="en-US" sz="1560" dirty="0">
                  <a:cs typeface="+mn-ea"/>
                  <a:sym typeface="+mn-lt"/>
                </a:endParaRPr>
              </a:p>
            </p:txBody>
          </p:sp>
          <p:sp>
            <p:nvSpPr>
              <p:cNvPr id="49" name="Freeform 46"/>
              <p:cNvSpPr>
                <a:spLocks noEditPoints="1"/>
              </p:cNvSpPr>
              <p:nvPr/>
            </p:nvSpPr>
            <p:spPr bwMode="auto">
              <a:xfrm>
                <a:off x="6365875" y="1692276"/>
                <a:ext cx="619125" cy="1539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95" y="48"/>
                  </a:cxn>
                  <a:cxn ang="0">
                    <a:pos x="390" y="0"/>
                  </a:cxn>
                  <a:cxn ang="0">
                    <a:pos x="390" y="48"/>
                  </a:cxn>
                  <a:cxn ang="0">
                    <a:pos x="195" y="97"/>
                  </a:cxn>
                  <a:cxn ang="0">
                    <a:pos x="0" y="4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90" h="97">
                    <a:moveTo>
                      <a:pt x="0" y="0"/>
                    </a:moveTo>
                    <a:lnTo>
                      <a:pt x="195" y="48"/>
                    </a:lnTo>
                    <a:lnTo>
                      <a:pt x="390" y="0"/>
                    </a:lnTo>
                    <a:lnTo>
                      <a:pt x="390" y="48"/>
                    </a:lnTo>
                    <a:lnTo>
                      <a:pt x="195" y="97"/>
                    </a:lnTo>
                    <a:lnTo>
                      <a:pt x="0" y="48"/>
                    </a:lnTo>
                    <a:lnTo>
                      <a:pt x="0" y="0"/>
                    </a:lnTo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111589" tIns="55795" rIns="111589" bIns="55795" numCol="1" anchor="t" anchorCtr="0" compatLnSpc="1"/>
              <a:lstStyle/>
              <a:p>
                <a:endParaRPr lang="en-US" sz="1560" dirty="0">
                  <a:cs typeface="+mn-ea"/>
                  <a:sym typeface="+mn-lt"/>
                </a:endParaRPr>
              </a:p>
            </p:txBody>
          </p:sp>
          <p:sp>
            <p:nvSpPr>
              <p:cNvPr id="50" name="Freeform 47"/>
              <p:cNvSpPr>
                <a:spLocks noEditPoints="1"/>
              </p:cNvSpPr>
              <p:nvPr/>
            </p:nvSpPr>
            <p:spPr bwMode="auto">
              <a:xfrm>
                <a:off x="6365875" y="1458913"/>
                <a:ext cx="619125" cy="233363"/>
              </a:xfrm>
              <a:custGeom>
                <a:avLst/>
                <a:gdLst/>
                <a:ahLst/>
                <a:cxnLst>
                  <a:cxn ang="0">
                    <a:pos x="0" y="48"/>
                  </a:cxn>
                  <a:cxn ang="0">
                    <a:pos x="195" y="0"/>
                  </a:cxn>
                  <a:cxn ang="0">
                    <a:pos x="390" y="48"/>
                  </a:cxn>
                  <a:cxn ang="0">
                    <a:pos x="390" y="96"/>
                  </a:cxn>
                  <a:cxn ang="0">
                    <a:pos x="195" y="147"/>
                  </a:cxn>
                  <a:cxn ang="0">
                    <a:pos x="0" y="96"/>
                  </a:cxn>
                  <a:cxn ang="0">
                    <a:pos x="0" y="48"/>
                  </a:cxn>
                  <a:cxn ang="0">
                    <a:pos x="0" y="48"/>
                  </a:cxn>
                  <a:cxn ang="0">
                    <a:pos x="0" y="48"/>
                  </a:cxn>
                </a:cxnLst>
                <a:rect l="0" t="0" r="r" b="b"/>
                <a:pathLst>
                  <a:path w="390" h="147">
                    <a:moveTo>
                      <a:pt x="0" y="48"/>
                    </a:moveTo>
                    <a:lnTo>
                      <a:pt x="195" y="0"/>
                    </a:lnTo>
                    <a:lnTo>
                      <a:pt x="390" y="48"/>
                    </a:lnTo>
                    <a:lnTo>
                      <a:pt x="390" y="96"/>
                    </a:lnTo>
                    <a:lnTo>
                      <a:pt x="195" y="147"/>
                    </a:lnTo>
                    <a:lnTo>
                      <a:pt x="0" y="96"/>
                    </a:lnTo>
                    <a:lnTo>
                      <a:pt x="0" y="48"/>
                    </a:lnTo>
                    <a:close/>
                    <a:moveTo>
                      <a:pt x="0" y="48"/>
                    </a:moveTo>
                    <a:lnTo>
                      <a:pt x="0" y="4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589" tIns="55795" rIns="111589" bIns="55795" numCol="1" anchor="t" anchorCtr="0" compatLnSpc="1"/>
              <a:lstStyle/>
              <a:p>
                <a:endParaRPr lang="en-US" sz="1560" dirty="0">
                  <a:cs typeface="+mn-ea"/>
                  <a:sym typeface="+mn-lt"/>
                </a:endParaRPr>
              </a:p>
            </p:txBody>
          </p:sp>
          <p:sp>
            <p:nvSpPr>
              <p:cNvPr id="51" name="Freeform 48"/>
              <p:cNvSpPr>
                <a:spLocks noEditPoints="1"/>
              </p:cNvSpPr>
              <p:nvPr/>
            </p:nvSpPr>
            <p:spPr bwMode="auto">
              <a:xfrm>
                <a:off x="6365875" y="1458913"/>
                <a:ext cx="619125" cy="233363"/>
              </a:xfrm>
              <a:custGeom>
                <a:avLst/>
                <a:gdLst/>
                <a:ahLst/>
                <a:cxnLst>
                  <a:cxn ang="0">
                    <a:pos x="0" y="48"/>
                  </a:cxn>
                  <a:cxn ang="0">
                    <a:pos x="195" y="0"/>
                  </a:cxn>
                  <a:cxn ang="0">
                    <a:pos x="390" y="48"/>
                  </a:cxn>
                  <a:cxn ang="0">
                    <a:pos x="390" y="96"/>
                  </a:cxn>
                  <a:cxn ang="0">
                    <a:pos x="195" y="147"/>
                  </a:cxn>
                  <a:cxn ang="0">
                    <a:pos x="0" y="96"/>
                  </a:cxn>
                  <a:cxn ang="0">
                    <a:pos x="0" y="48"/>
                  </a:cxn>
                  <a:cxn ang="0">
                    <a:pos x="0" y="48"/>
                  </a:cxn>
                  <a:cxn ang="0">
                    <a:pos x="0" y="48"/>
                  </a:cxn>
                </a:cxnLst>
                <a:rect l="0" t="0" r="r" b="b"/>
                <a:pathLst>
                  <a:path w="390" h="147">
                    <a:moveTo>
                      <a:pt x="0" y="48"/>
                    </a:moveTo>
                    <a:lnTo>
                      <a:pt x="195" y="0"/>
                    </a:lnTo>
                    <a:lnTo>
                      <a:pt x="390" y="48"/>
                    </a:lnTo>
                    <a:lnTo>
                      <a:pt x="390" y="96"/>
                    </a:lnTo>
                    <a:lnTo>
                      <a:pt x="195" y="147"/>
                    </a:lnTo>
                    <a:lnTo>
                      <a:pt x="0" y="96"/>
                    </a:lnTo>
                    <a:lnTo>
                      <a:pt x="0" y="48"/>
                    </a:lnTo>
                    <a:moveTo>
                      <a:pt x="0" y="48"/>
                    </a:moveTo>
                    <a:lnTo>
                      <a:pt x="0" y="48"/>
                    </a:ln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111589" tIns="55795" rIns="111589" bIns="55795" numCol="1" anchor="t" anchorCtr="0" compatLnSpc="1"/>
              <a:lstStyle/>
              <a:p>
                <a:endParaRPr lang="en-US" sz="156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2" name="Group 16"/>
          <p:cNvGrpSpPr/>
          <p:nvPr/>
        </p:nvGrpSpPr>
        <p:grpSpPr>
          <a:xfrm>
            <a:off x="3581368" y="4592745"/>
            <a:ext cx="745209" cy="745000"/>
            <a:chOff x="3576522" y="3427120"/>
            <a:chExt cx="610649" cy="610478"/>
          </a:xfrm>
        </p:grpSpPr>
        <p:sp>
          <p:nvSpPr>
            <p:cNvPr id="53" name="Oval 17"/>
            <p:cNvSpPr/>
            <p:nvPr/>
          </p:nvSpPr>
          <p:spPr>
            <a:xfrm rot="5400000" flipV="1">
              <a:off x="3576608" y="3427034"/>
              <a:ext cx="610478" cy="610649"/>
            </a:xfrm>
            <a:prstGeom prst="ellipse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 sz="1560" dirty="0">
                <a:cs typeface="+mn-ea"/>
                <a:sym typeface="+mn-lt"/>
              </a:endParaRPr>
            </a:p>
          </p:txBody>
        </p:sp>
        <p:sp>
          <p:nvSpPr>
            <p:cNvPr id="54" name="Freeform 101"/>
            <p:cNvSpPr>
              <a:spLocks noEditPoints="1"/>
            </p:cNvSpPr>
            <p:nvPr/>
          </p:nvSpPr>
          <p:spPr bwMode="auto">
            <a:xfrm>
              <a:off x="3692794" y="3607082"/>
              <a:ext cx="378106" cy="250552"/>
            </a:xfrm>
            <a:custGeom>
              <a:avLst/>
              <a:gdLst/>
              <a:ahLst/>
              <a:cxnLst>
                <a:cxn ang="0">
                  <a:pos x="77" y="43"/>
                </a:cxn>
                <a:cxn ang="0">
                  <a:pos x="77" y="47"/>
                </a:cxn>
                <a:cxn ang="0">
                  <a:pos x="70" y="51"/>
                </a:cxn>
                <a:cxn ang="0">
                  <a:pos x="6" y="51"/>
                </a:cxn>
                <a:cxn ang="0">
                  <a:pos x="0" y="47"/>
                </a:cxn>
                <a:cxn ang="0">
                  <a:pos x="0" y="43"/>
                </a:cxn>
                <a:cxn ang="0">
                  <a:pos x="6" y="43"/>
                </a:cxn>
                <a:cxn ang="0">
                  <a:pos x="70" y="43"/>
                </a:cxn>
                <a:cxn ang="0">
                  <a:pos x="77" y="43"/>
                </a:cxn>
                <a:cxn ang="0">
                  <a:pos x="10" y="34"/>
                </a:cxn>
                <a:cxn ang="0">
                  <a:pos x="10" y="6"/>
                </a:cxn>
                <a:cxn ang="0">
                  <a:pos x="16" y="0"/>
                </a:cxn>
                <a:cxn ang="0">
                  <a:pos x="60" y="0"/>
                </a:cxn>
                <a:cxn ang="0">
                  <a:pos x="67" y="6"/>
                </a:cxn>
                <a:cxn ang="0">
                  <a:pos x="67" y="34"/>
                </a:cxn>
                <a:cxn ang="0">
                  <a:pos x="60" y="41"/>
                </a:cxn>
                <a:cxn ang="0">
                  <a:pos x="16" y="41"/>
                </a:cxn>
                <a:cxn ang="0">
                  <a:pos x="10" y="34"/>
                </a:cxn>
                <a:cxn ang="0">
                  <a:pos x="15" y="34"/>
                </a:cxn>
                <a:cxn ang="0">
                  <a:pos x="16" y="36"/>
                </a:cxn>
                <a:cxn ang="0">
                  <a:pos x="60" y="36"/>
                </a:cxn>
                <a:cxn ang="0">
                  <a:pos x="61" y="34"/>
                </a:cxn>
                <a:cxn ang="0">
                  <a:pos x="61" y="6"/>
                </a:cxn>
                <a:cxn ang="0">
                  <a:pos x="60" y="5"/>
                </a:cxn>
                <a:cxn ang="0">
                  <a:pos x="16" y="5"/>
                </a:cxn>
                <a:cxn ang="0">
                  <a:pos x="15" y="6"/>
                </a:cxn>
                <a:cxn ang="0">
                  <a:pos x="15" y="34"/>
                </a:cxn>
                <a:cxn ang="0">
                  <a:pos x="42" y="47"/>
                </a:cxn>
                <a:cxn ang="0">
                  <a:pos x="42" y="46"/>
                </a:cxn>
                <a:cxn ang="0">
                  <a:pos x="35" y="46"/>
                </a:cxn>
                <a:cxn ang="0">
                  <a:pos x="34" y="47"/>
                </a:cxn>
                <a:cxn ang="0">
                  <a:pos x="35" y="47"/>
                </a:cxn>
                <a:cxn ang="0">
                  <a:pos x="42" y="47"/>
                </a:cxn>
                <a:cxn ang="0">
                  <a:pos x="42" y="47"/>
                </a:cxn>
              </a:cxnLst>
              <a:rect l="0" t="0" r="r" b="b"/>
              <a:pathLst>
                <a:path w="77" h="51">
                  <a:moveTo>
                    <a:pt x="77" y="43"/>
                  </a:moveTo>
                  <a:cubicBezTo>
                    <a:pt x="77" y="47"/>
                    <a:pt x="77" y="47"/>
                    <a:pt x="77" y="47"/>
                  </a:cubicBezTo>
                  <a:cubicBezTo>
                    <a:pt x="77" y="49"/>
                    <a:pt x="74" y="51"/>
                    <a:pt x="70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49"/>
                    <a:pt x="0" y="4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70" y="43"/>
                    <a:pt x="70" y="43"/>
                    <a:pt x="70" y="43"/>
                  </a:cubicBezTo>
                  <a:lnTo>
                    <a:pt x="77" y="43"/>
                  </a:lnTo>
                  <a:close/>
                  <a:moveTo>
                    <a:pt x="10" y="34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0" y="2"/>
                    <a:pt x="13" y="0"/>
                    <a:pt x="16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7" y="2"/>
                    <a:pt x="67" y="6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38"/>
                    <a:pt x="64" y="41"/>
                    <a:pt x="60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3" y="41"/>
                    <a:pt x="10" y="38"/>
                    <a:pt x="10" y="34"/>
                  </a:cubicBezTo>
                  <a:close/>
                  <a:moveTo>
                    <a:pt x="15" y="34"/>
                  </a:moveTo>
                  <a:cubicBezTo>
                    <a:pt x="15" y="35"/>
                    <a:pt x="16" y="36"/>
                    <a:pt x="16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1" y="36"/>
                    <a:pt x="61" y="35"/>
                    <a:pt x="61" y="34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5"/>
                    <a:pt x="61" y="5"/>
                    <a:pt x="60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5"/>
                    <a:pt x="15" y="6"/>
                  </a:cubicBezTo>
                  <a:lnTo>
                    <a:pt x="15" y="34"/>
                  </a:lnTo>
                  <a:close/>
                  <a:moveTo>
                    <a:pt x="42" y="47"/>
                  </a:moveTo>
                  <a:cubicBezTo>
                    <a:pt x="42" y="46"/>
                    <a:pt x="42" y="46"/>
                    <a:pt x="42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4" y="46"/>
                    <a:pt x="34" y="47"/>
                  </a:cubicBezTo>
                  <a:cubicBezTo>
                    <a:pt x="34" y="47"/>
                    <a:pt x="35" y="47"/>
                    <a:pt x="35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7"/>
                    <a:pt x="42" y="47"/>
                    <a:pt x="42" y="4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11589" tIns="55795" rIns="111589" bIns="55795" numCol="1" anchor="t" anchorCtr="0" compatLnSpc="1"/>
            <a:lstStyle/>
            <a:p>
              <a:endParaRPr lang="en-US" sz="1560" dirty="0">
                <a:cs typeface="+mn-ea"/>
                <a:sym typeface="+mn-lt"/>
              </a:endParaRPr>
            </a:p>
          </p:txBody>
        </p:sp>
      </p:grpSp>
      <p:grpSp>
        <p:nvGrpSpPr>
          <p:cNvPr id="55" name="Group 22"/>
          <p:cNvGrpSpPr/>
          <p:nvPr/>
        </p:nvGrpSpPr>
        <p:grpSpPr>
          <a:xfrm>
            <a:off x="4170312" y="3291632"/>
            <a:ext cx="745209" cy="745000"/>
            <a:chOff x="3576522" y="1830057"/>
            <a:chExt cx="610649" cy="610478"/>
          </a:xfrm>
        </p:grpSpPr>
        <p:sp>
          <p:nvSpPr>
            <p:cNvPr id="56" name="Oval 23"/>
            <p:cNvSpPr/>
            <p:nvPr/>
          </p:nvSpPr>
          <p:spPr>
            <a:xfrm rot="16200000">
              <a:off x="3576608" y="1829971"/>
              <a:ext cx="610478" cy="610649"/>
            </a:xfrm>
            <a:prstGeom prst="ellipse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 sz="1560" dirty="0">
                <a:cs typeface="+mn-ea"/>
                <a:sym typeface="+mn-lt"/>
              </a:endParaRPr>
            </a:p>
          </p:txBody>
        </p:sp>
        <p:sp>
          <p:nvSpPr>
            <p:cNvPr id="57" name="Freeform 66"/>
            <p:cNvSpPr>
              <a:spLocks noEditPoints="1"/>
            </p:cNvSpPr>
            <p:nvPr/>
          </p:nvSpPr>
          <p:spPr bwMode="auto">
            <a:xfrm>
              <a:off x="3749060" y="1980190"/>
              <a:ext cx="265574" cy="310210"/>
            </a:xfrm>
            <a:custGeom>
              <a:avLst/>
              <a:gdLst/>
              <a:ahLst/>
              <a:cxnLst>
                <a:cxn ang="0">
                  <a:pos x="55" y="9"/>
                </a:cxn>
                <a:cxn ang="0">
                  <a:pos x="55" y="14"/>
                </a:cxn>
                <a:cxn ang="0">
                  <a:pos x="27" y="23"/>
                </a:cxn>
                <a:cxn ang="0">
                  <a:pos x="0" y="14"/>
                </a:cxn>
                <a:cxn ang="0">
                  <a:pos x="0" y="9"/>
                </a:cxn>
                <a:cxn ang="0">
                  <a:pos x="27" y="0"/>
                </a:cxn>
                <a:cxn ang="0">
                  <a:pos x="55" y="9"/>
                </a:cxn>
                <a:cxn ang="0">
                  <a:pos x="55" y="21"/>
                </a:cxn>
                <a:cxn ang="0">
                  <a:pos x="55" y="27"/>
                </a:cxn>
                <a:cxn ang="0">
                  <a:pos x="27" y="37"/>
                </a:cxn>
                <a:cxn ang="0">
                  <a:pos x="0" y="27"/>
                </a:cxn>
                <a:cxn ang="0">
                  <a:pos x="0" y="21"/>
                </a:cxn>
                <a:cxn ang="0">
                  <a:pos x="27" y="27"/>
                </a:cxn>
                <a:cxn ang="0">
                  <a:pos x="55" y="21"/>
                </a:cxn>
                <a:cxn ang="0">
                  <a:pos x="55" y="35"/>
                </a:cxn>
                <a:cxn ang="0">
                  <a:pos x="55" y="41"/>
                </a:cxn>
                <a:cxn ang="0">
                  <a:pos x="27" y="50"/>
                </a:cxn>
                <a:cxn ang="0">
                  <a:pos x="0" y="41"/>
                </a:cxn>
                <a:cxn ang="0">
                  <a:pos x="0" y="35"/>
                </a:cxn>
                <a:cxn ang="0">
                  <a:pos x="27" y="41"/>
                </a:cxn>
                <a:cxn ang="0">
                  <a:pos x="55" y="35"/>
                </a:cxn>
                <a:cxn ang="0">
                  <a:pos x="55" y="49"/>
                </a:cxn>
                <a:cxn ang="0">
                  <a:pos x="55" y="55"/>
                </a:cxn>
                <a:cxn ang="0">
                  <a:pos x="27" y="64"/>
                </a:cxn>
                <a:cxn ang="0">
                  <a:pos x="0" y="55"/>
                </a:cxn>
                <a:cxn ang="0">
                  <a:pos x="0" y="49"/>
                </a:cxn>
                <a:cxn ang="0">
                  <a:pos x="27" y="55"/>
                </a:cxn>
                <a:cxn ang="0">
                  <a:pos x="55" y="49"/>
                </a:cxn>
              </a:cxnLst>
              <a:rect l="0" t="0" r="r" b="b"/>
              <a:pathLst>
                <a:path w="55" h="64">
                  <a:moveTo>
                    <a:pt x="55" y="9"/>
                  </a:moveTo>
                  <a:cubicBezTo>
                    <a:pt x="55" y="14"/>
                    <a:pt x="55" y="14"/>
                    <a:pt x="55" y="14"/>
                  </a:cubicBezTo>
                  <a:cubicBezTo>
                    <a:pt x="55" y="19"/>
                    <a:pt x="42" y="23"/>
                    <a:pt x="27" y="23"/>
                  </a:cubicBezTo>
                  <a:cubicBezTo>
                    <a:pt x="12" y="23"/>
                    <a:pt x="0" y="19"/>
                    <a:pt x="0" y="1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12" y="0"/>
                    <a:pt x="27" y="0"/>
                  </a:cubicBezTo>
                  <a:cubicBezTo>
                    <a:pt x="42" y="0"/>
                    <a:pt x="55" y="4"/>
                    <a:pt x="55" y="9"/>
                  </a:cubicBezTo>
                  <a:close/>
                  <a:moveTo>
                    <a:pt x="55" y="21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5" y="32"/>
                    <a:pt x="42" y="37"/>
                    <a:pt x="27" y="37"/>
                  </a:cubicBezTo>
                  <a:cubicBezTo>
                    <a:pt x="12" y="37"/>
                    <a:pt x="0" y="32"/>
                    <a:pt x="0" y="2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6" y="25"/>
                    <a:pt x="16" y="27"/>
                    <a:pt x="27" y="27"/>
                  </a:cubicBezTo>
                  <a:cubicBezTo>
                    <a:pt x="38" y="27"/>
                    <a:pt x="49" y="25"/>
                    <a:pt x="55" y="21"/>
                  </a:cubicBezTo>
                  <a:close/>
                  <a:moveTo>
                    <a:pt x="55" y="35"/>
                  </a:moveTo>
                  <a:cubicBezTo>
                    <a:pt x="55" y="41"/>
                    <a:pt x="55" y="41"/>
                    <a:pt x="55" y="41"/>
                  </a:cubicBezTo>
                  <a:cubicBezTo>
                    <a:pt x="55" y="46"/>
                    <a:pt x="42" y="50"/>
                    <a:pt x="27" y="50"/>
                  </a:cubicBezTo>
                  <a:cubicBezTo>
                    <a:pt x="12" y="50"/>
                    <a:pt x="0" y="46"/>
                    <a:pt x="0" y="4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39"/>
                    <a:pt x="16" y="41"/>
                    <a:pt x="27" y="41"/>
                  </a:cubicBezTo>
                  <a:cubicBezTo>
                    <a:pt x="38" y="41"/>
                    <a:pt x="49" y="39"/>
                    <a:pt x="55" y="35"/>
                  </a:cubicBezTo>
                  <a:close/>
                  <a:moveTo>
                    <a:pt x="55" y="49"/>
                  </a:moveTo>
                  <a:cubicBezTo>
                    <a:pt x="55" y="55"/>
                    <a:pt x="55" y="55"/>
                    <a:pt x="55" y="55"/>
                  </a:cubicBezTo>
                  <a:cubicBezTo>
                    <a:pt x="55" y="60"/>
                    <a:pt x="42" y="64"/>
                    <a:pt x="27" y="64"/>
                  </a:cubicBezTo>
                  <a:cubicBezTo>
                    <a:pt x="12" y="64"/>
                    <a:pt x="0" y="60"/>
                    <a:pt x="0" y="55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6" y="53"/>
                    <a:pt x="16" y="55"/>
                    <a:pt x="27" y="55"/>
                  </a:cubicBezTo>
                  <a:cubicBezTo>
                    <a:pt x="38" y="55"/>
                    <a:pt x="49" y="53"/>
                    <a:pt x="55" y="4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11589" tIns="55795" rIns="111589" bIns="55795" numCol="1" anchor="t" anchorCtr="0" compatLnSpc="1"/>
            <a:lstStyle/>
            <a:p>
              <a:endParaRPr lang="en-US" sz="1560" dirty="0">
                <a:cs typeface="+mn-ea"/>
                <a:sym typeface="+mn-lt"/>
              </a:endParaRPr>
            </a:p>
          </p:txBody>
        </p:sp>
      </p:grpSp>
      <p:grpSp>
        <p:nvGrpSpPr>
          <p:cNvPr id="58" name="Group 25"/>
          <p:cNvGrpSpPr/>
          <p:nvPr/>
        </p:nvGrpSpPr>
        <p:grpSpPr>
          <a:xfrm>
            <a:off x="7276482" y="3291632"/>
            <a:ext cx="745209" cy="745000"/>
            <a:chOff x="4975746" y="1830057"/>
            <a:chExt cx="610649" cy="610478"/>
          </a:xfrm>
        </p:grpSpPr>
        <p:sp>
          <p:nvSpPr>
            <p:cNvPr id="59" name="Oval 26"/>
            <p:cNvSpPr/>
            <p:nvPr/>
          </p:nvSpPr>
          <p:spPr>
            <a:xfrm rot="16200000">
              <a:off x="4975832" y="1829971"/>
              <a:ext cx="610478" cy="610649"/>
            </a:xfrm>
            <a:prstGeom prst="ellipse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 sz="1560" dirty="0">
                <a:cs typeface="+mn-ea"/>
                <a:sym typeface="+mn-lt"/>
              </a:endParaRPr>
            </a:p>
          </p:txBody>
        </p:sp>
        <p:sp>
          <p:nvSpPr>
            <p:cNvPr id="60" name="Freeform 21"/>
            <p:cNvSpPr>
              <a:spLocks noEditPoints="1"/>
            </p:cNvSpPr>
            <p:nvPr/>
          </p:nvSpPr>
          <p:spPr bwMode="auto">
            <a:xfrm>
              <a:off x="5055861" y="1982244"/>
              <a:ext cx="450420" cy="306102"/>
            </a:xfrm>
            <a:custGeom>
              <a:avLst/>
              <a:gdLst/>
              <a:ahLst/>
              <a:cxnLst>
                <a:cxn ang="0">
                  <a:pos x="389" y="347"/>
                </a:cxn>
                <a:cxn ang="0">
                  <a:pos x="389" y="371"/>
                </a:cxn>
                <a:cxn ang="0">
                  <a:pos x="619" y="283"/>
                </a:cxn>
                <a:cxn ang="0">
                  <a:pos x="611" y="420"/>
                </a:cxn>
                <a:cxn ang="0">
                  <a:pos x="73" y="411"/>
                </a:cxn>
                <a:cxn ang="0">
                  <a:pos x="67" y="359"/>
                </a:cxn>
                <a:cxn ang="0">
                  <a:pos x="30" y="362"/>
                </a:cxn>
                <a:cxn ang="0">
                  <a:pos x="8" y="370"/>
                </a:cxn>
                <a:cxn ang="0">
                  <a:pos x="0" y="84"/>
                </a:cxn>
                <a:cxn ang="0">
                  <a:pos x="7" y="8"/>
                </a:cxn>
                <a:cxn ang="0">
                  <a:pos x="23" y="8"/>
                </a:cxn>
                <a:cxn ang="0">
                  <a:pos x="30" y="84"/>
                </a:cxn>
                <a:cxn ang="0">
                  <a:pos x="67" y="334"/>
                </a:cxn>
                <a:cxn ang="0">
                  <a:pos x="73" y="283"/>
                </a:cxn>
                <a:cxn ang="0">
                  <a:pos x="169" y="275"/>
                </a:cxn>
                <a:cxn ang="0">
                  <a:pos x="185" y="321"/>
                </a:cxn>
                <a:cxn ang="0">
                  <a:pos x="214" y="275"/>
                </a:cxn>
                <a:cxn ang="0">
                  <a:pos x="231" y="321"/>
                </a:cxn>
                <a:cxn ang="0">
                  <a:pos x="262" y="275"/>
                </a:cxn>
                <a:cxn ang="0">
                  <a:pos x="278" y="321"/>
                </a:cxn>
                <a:cxn ang="0">
                  <a:pos x="611" y="275"/>
                </a:cxn>
                <a:cxn ang="0">
                  <a:pos x="435" y="321"/>
                </a:cxn>
                <a:cxn ang="0">
                  <a:pos x="545" y="301"/>
                </a:cxn>
                <a:cxn ang="0">
                  <a:pos x="435" y="321"/>
                </a:cxn>
                <a:cxn ang="0">
                  <a:pos x="150" y="340"/>
                </a:cxn>
                <a:cxn ang="0">
                  <a:pos x="548" y="377"/>
                </a:cxn>
                <a:cxn ang="0">
                  <a:pos x="447" y="371"/>
                </a:cxn>
                <a:cxn ang="0">
                  <a:pos x="447" y="347"/>
                </a:cxn>
                <a:cxn ang="0">
                  <a:pos x="447" y="371"/>
                </a:cxn>
                <a:cxn ang="0">
                  <a:pos x="520" y="359"/>
                </a:cxn>
                <a:cxn ang="0">
                  <a:pos x="496" y="359"/>
                </a:cxn>
                <a:cxn ang="0">
                  <a:pos x="508" y="371"/>
                </a:cxn>
              </a:cxnLst>
              <a:rect l="0" t="0" r="r" b="b"/>
              <a:pathLst>
                <a:path w="619" h="420">
                  <a:moveTo>
                    <a:pt x="377" y="359"/>
                  </a:moveTo>
                  <a:cubicBezTo>
                    <a:pt x="377" y="353"/>
                    <a:pt x="382" y="347"/>
                    <a:pt x="389" y="347"/>
                  </a:cubicBezTo>
                  <a:cubicBezTo>
                    <a:pt x="395" y="347"/>
                    <a:pt x="400" y="353"/>
                    <a:pt x="400" y="359"/>
                  </a:cubicBezTo>
                  <a:cubicBezTo>
                    <a:pt x="400" y="365"/>
                    <a:pt x="395" y="371"/>
                    <a:pt x="389" y="371"/>
                  </a:cubicBezTo>
                  <a:cubicBezTo>
                    <a:pt x="382" y="371"/>
                    <a:pt x="377" y="365"/>
                    <a:pt x="377" y="359"/>
                  </a:cubicBezTo>
                  <a:close/>
                  <a:moveTo>
                    <a:pt x="619" y="283"/>
                  </a:moveTo>
                  <a:cubicBezTo>
                    <a:pt x="619" y="411"/>
                    <a:pt x="619" y="411"/>
                    <a:pt x="619" y="411"/>
                  </a:cubicBezTo>
                  <a:cubicBezTo>
                    <a:pt x="619" y="416"/>
                    <a:pt x="615" y="420"/>
                    <a:pt x="611" y="420"/>
                  </a:cubicBezTo>
                  <a:cubicBezTo>
                    <a:pt x="81" y="420"/>
                    <a:pt x="81" y="420"/>
                    <a:pt x="81" y="420"/>
                  </a:cubicBezTo>
                  <a:cubicBezTo>
                    <a:pt x="77" y="420"/>
                    <a:pt x="73" y="416"/>
                    <a:pt x="73" y="411"/>
                  </a:cubicBezTo>
                  <a:cubicBezTo>
                    <a:pt x="73" y="357"/>
                    <a:pt x="73" y="357"/>
                    <a:pt x="73" y="357"/>
                  </a:cubicBezTo>
                  <a:cubicBezTo>
                    <a:pt x="71" y="358"/>
                    <a:pt x="69" y="359"/>
                    <a:pt x="67" y="359"/>
                  </a:cubicBezTo>
                  <a:cubicBezTo>
                    <a:pt x="30" y="359"/>
                    <a:pt x="30" y="359"/>
                    <a:pt x="30" y="359"/>
                  </a:cubicBezTo>
                  <a:cubicBezTo>
                    <a:pt x="30" y="362"/>
                    <a:pt x="30" y="362"/>
                    <a:pt x="30" y="362"/>
                  </a:cubicBezTo>
                  <a:cubicBezTo>
                    <a:pt x="30" y="367"/>
                    <a:pt x="26" y="370"/>
                    <a:pt x="22" y="370"/>
                  </a:cubicBezTo>
                  <a:cubicBezTo>
                    <a:pt x="8" y="370"/>
                    <a:pt x="8" y="370"/>
                    <a:pt x="8" y="370"/>
                  </a:cubicBezTo>
                  <a:cubicBezTo>
                    <a:pt x="4" y="370"/>
                    <a:pt x="0" y="367"/>
                    <a:pt x="0" y="362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0"/>
                    <a:pt x="3" y="77"/>
                    <a:pt x="7" y="76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4"/>
                    <a:pt x="10" y="0"/>
                    <a:pt x="15" y="0"/>
                  </a:cubicBezTo>
                  <a:cubicBezTo>
                    <a:pt x="19" y="0"/>
                    <a:pt x="23" y="4"/>
                    <a:pt x="23" y="8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7" y="77"/>
                    <a:pt x="30" y="80"/>
                    <a:pt x="30" y="84"/>
                  </a:cubicBezTo>
                  <a:cubicBezTo>
                    <a:pt x="30" y="334"/>
                    <a:pt x="30" y="334"/>
                    <a:pt x="30" y="334"/>
                  </a:cubicBezTo>
                  <a:cubicBezTo>
                    <a:pt x="67" y="334"/>
                    <a:pt x="67" y="334"/>
                    <a:pt x="67" y="334"/>
                  </a:cubicBezTo>
                  <a:cubicBezTo>
                    <a:pt x="69" y="334"/>
                    <a:pt x="71" y="335"/>
                    <a:pt x="73" y="336"/>
                  </a:cubicBezTo>
                  <a:cubicBezTo>
                    <a:pt x="73" y="283"/>
                    <a:pt x="73" y="283"/>
                    <a:pt x="73" y="283"/>
                  </a:cubicBezTo>
                  <a:cubicBezTo>
                    <a:pt x="73" y="279"/>
                    <a:pt x="77" y="275"/>
                    <a:pt x="81" y="275"/>
                  </a:cubicBezTo>
                  <a:cubicBezTo>
                    <a:pt x="169" y="275"/>
                    <a:pt x="169" y="275"/>
                    <a:pt x="169" y="275"/>
                  </a:cubicBezTo>
                  <a:cubicBezTo>
                    <a:pt x="169" y="321"/>
                    <a:pt x="169" y="321"/>
                    <a:pt x="169" y="321"/>
                  </a:cubicBezTo>
                  <a:cubicBezTo>
                    <a:pt x="185" y="321"/>
                    <a:pt x="185" y="321"/>
                    <a:pt x="185" y="321"/>
                  </a:cubicBezTo>
                  <a:cubicBezTo>
                    <a:pt x="185" y="275"/>
                    <a:pt x="185" y="275"/>
                    <a:pt x="185" y="275"/>
                  </a:cubicBezTo>
                  <a:cubicBezTo>
                    <a:pt x="214" y="275"/>
                    <a:pt x="214" y="275"/>
                    <a:pt x="214" y="275"/>
                  </a:cubicBezTo>
                  <a:cubicBezTo>
                    <a:pt x="214" y="321"/>
                    <a:pt x="214" y="321"/>
                    <a:pt x="214" y="321"/>
                  </a:cubicBezTo>
                  <a:cubicBezTo>
                    <a:pt x="231" y="321"/>
                    <a:pt x="231" y="321"/>
                    <a:pt x="231" y="321"/>
                  </a:cubicBezTo>
                  <a:cubicBezTo>
                    <a:pt x="231" y="275"/>
                    <a:pt x="231" y="275"/>
                    <a:pt x="231" y="275"/>
                  </a:cubicBezTo>
                  <a:cubicBezTo>
                    <a:pt x="262" y="275"/>
                    <a:pt x="262" y="275"/>
                    <a:pt x="262" y="275"/>
                  </a:cubicBezTo>
                  <a:cubicBezTo>
                    <a:pt x="262" y="321"/>
                    <a:pt x="262" y="321"/>
                    <a:pt x="262" y="321"/>
                  </a:cubicBezTo>
                  <a:cubicBezTo>
                    <a:pt x="278" y="321"/>
                    <a:pt x="278" y="321"/>
                    <a:pt x="278" y="321"/>
                  </a:cubicBezTo>
                  <a:cubicBezTo>
                    <a:pt x="278" y="275"/>
                    <a:pt x="278" y="275"/>
                    <a:pt x="278" y="275"/>
                  </a:cubicBezTo>
                  <a:cubicBezTo>
                    <a:pt x="611" y="275"/>
                    <a:pt x="611" y="275"/>
                    <a:pt x="611" y="275"/>
                  </a:cubicBezTo>
                  <a:cubicBezTo>
                    <a:pt x="615" y="275"/>
                    <a:pt x="619" y="279"/>
                    <a:pt x="619" y="283"/>
                  </a:cubicBezTo>
                  <a:close/>
                  <a:moveTo>
                    <a:pt x="435" y="321"/>
                  </a:moveTo>
                  <a:cubicBezTo>
                    <a:pt x="545" y="321"/>
                    <a:pt x="545" y="321"/>
                    <a:pt x="545" y="321"/>
                  </a:cubicBezTo>
                  <a:cubicBezTo>
                    <a:pt x="545" y="301"/>
                    <a:pt x="545" y="301"/>
                    <a:pt x="545" y="301"/>
                  </a:cubicBezTo>
                  <a:cubicBezTo>
                    <a:pt x="435" y="301"/>
                    <a:pt x="435" y="301"/>
                    <a:pt x="435" y="301"/>
                  </a:cubicBezTo>
                  <a:lnTo>
                    <a:pt x="435" y="321"/>
                  </a:lnTo>
                  <a:close/>
                  <a:moveTo>
                    <a:pt x="548" y="340"/>
                  </a:moveTo>
                  <a:cubicBezTo>
                    <a:pt x="150" y="340"/>
                    <a:pt x="150" y="340"/>
                    <a:pt x="150" y="340"/>
                  </a:cubicBezTo>
                  <a:cubicBezTo>
                    <a:pt x="150" y="377"/>
                    <a:pt x="150" y="377"/>
                    <a:pt x="150" y="377"/>
                  </a:cubicBezTo>
                  <a:cubicBezTo>
                    <a:pt x="548" y="377"/>
                    <a:pt x="548" y="377"/>
                    <a:pt x="548" y="377"/>
                  </a:cubicBezTo>
                  <a:lnTo>
                    <a:pt x="548" y="340"/>
                  </a:lnTo>
                  <a:close/>
                  <a:moveTo>
                    <a:pt x="447" y="371"/>
                  </a:moveTo>
                  <a:cubicBezTo>
                    <a:pt x="453" y="371"/>
                    <a:pt x="458" y="365"/>
                    <a:pt x="458" y="359"/>
                  </a:cubicBezTo>
                  <a:cubicBezTo>
                    <a:pt x="458" y="353"/>
                    <a:pt x="453" y="347"/>
                    <a:pt x="447" y="347"/>
                  </a:cubicBezTo>
                  <a:cubicBezTo>
                    <a:pt x="440" y="347"/>
                    <a:pt x="435" y="353"/>
                    <a:pt x="435" y="359"/>
                  </a:cubicBezTo>
                  <a:cubicBezTo>
                    <a:pt x="435" y="365"/>
                    <a:pt x="440" y="371"/>
                    <a:pt x="447" y="371"/>
                  </a:cubicBezTo>
                  <a:close/>
                  <a:moveTo>
                    <a:pt x="508" y="371"/>
                  </a:moveTo>
                  <a:cubicBezTo>
                    <a:pt x="515" y="371"/>
                    <a:pt x="520" y="365"/>
                    <a:pt x="520" y="359"/>
                  </a:cubicBezTo>
                  <a:cubicBezTo>
                    <a:pt x="520" y="353"/>
                    <a:pt x="515" y="347"/>
                    <a:pt x="508" y="347"/>
                  </a:cubicBezTo>
                  <a:cubicBezTo>
                    <a:pt x="502" y="347"/>
                    <a:pt x="496" y="353"/>
                    <a:pt x="496" y="359"/>
                  </a:cubicBezTo>
                  <a:cubicBezTo>
                    <a:pt x="496" y="365"/>
                    <a:pt x="502" y="371"/>
                    <a:pt x="508" y="371"/>
                  </a:cubicBezTo>
                  <a:close/>
                  <a:moveTo>
                    <a:pt x="508" y="371"/>
                  </a:moveTo>
                  <a:cubicBezTo>
                    <a:pt x="508" y="371"/>
                    <a:pt x="508" y="371"/>
                    <a:pt x="508" y="37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11589" tIns="55795" rIns="111589" bIns="55795" numCol="1" anchor="t" anchorCtr="0" compatLnSpc="1"/>
            <a:lstStyle/>
            <a:p>
              <a:endParaRPr lang="en-US" sz="1560" dirty="0">
                <a:cs typeface="+mn-ea"/>
                <a:sym typeface="+mn-lt"/>
              </a:endParaRPr>
            </a:p>
          </p:txBody>
        </p:sp>
      </p:grpSp>
      <p:sp>
        <p:nvSpPr>
          <p:cNvPr id="61" name="TextBox 31"/>
          <p:cNvSpPr txBox="1"/>
          <p:nvPr/>
        </p:nvSpPr>
        <p:spPr>
          <a:xfrm>
            <a:off x="1121037" y="3222807"/>
            <a:ext cx="299890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21920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2" name="TextBox 32"/>
          <p:cNvSpPr txBox="1"/>
          <p:nvPr/>
        </p:nvSpPr>
        <p:spPr>
          <a:xfrm>
            <a:off x="8072060" y="3222807"/>
            <a:ext cx="299890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3" name="TextBox 33"/>
          <p:cNvSpPr txBox="1"/>
          <p:nvPr/>
        </p:nvSpPr>
        <p:spPr>
          <a:xfrm>
            <a:off x="547534" y="4523919"/>
            <a:ext cx="299890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21920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4" name="TextBox 34"/>
          <p:cNvSpPr txBox="1"/>
          <p:nvPr/>
        </p:nvSpPr>
        <p:spPr>
          <a:xfrm>
            <a:off x="8614567" y="4523919"/>
            <a:ext cx="299890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5" name="TextBox 35"/>
          <p:cNvSpPr txBox="1"/>
          <p:nvPr/>
        </p:nvSpPr>
        <p:spPr>
          <a:xfrm>
            <a:off x="6560955" y="2122568"/>
            <a:ext cx="299890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49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49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49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649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149"/>
                            </p:stCondLst>
                            <p:childTnLst>
                              <p:par>
                                <p:cTn id="3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649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149"/>
                            </p:stCondLst>
                            <p:childTnLst>
                              <p:par>
                                <p:cTn id="4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649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149"/>
                            </p:stCondLst>
                            <p:childTnLst>
                              <p:par>
                                <p:cTn id="5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649"/>
                            </p:stCondLst>
                            <p:childTnLst>
                              <p:par>
                                <p:cTn id="5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149"/>
                            </p:stCondLst>
                            <p:childTnLst>
                              <p:par>
                                <p:cTn id="6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649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38" grpId="0" animBg="1"/>
      <p:bldP spid="39" grpId="0" animBg="1"/>
      <p:bldP spid="61" grpId="0"/>
      <p:bldP spid="62" grpId="0"/>
      <p:bldP spid="63" grpId="0"/>
      <p:bldP spid="64" grpId="0"/>
      <p:bldP spid="6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 bwMode="auto">
          <a:xfrm>
            <a:off x="9780587" y="1435622"/>
            <a:ext cx="479425" cy="479425"/>
          </a:xfrm>
          <a:custGeom>
            <a:avLst/>
            <a:gdLst>
              <a:gd name="T0" fmla="*/ 302 w 302"/>
              <a:gd name="T1" fmla="*/ 302 h 302"/>
              <a:gd name="T2" fmla="*/ 0 w 302"/>
              <a:gd name="T3" fmla="*/ 0 h 302"/>
              <a:gd name="T4" fmla="*/ 0 w 302"/>
              <a:gd name="T5" fmla="*/ 302 h 302"/>
              <a:gd name="T6" fmla="*/ 302 w 302"/>
              <a:gd name="T7" fmla="*/ 302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2" h="302">
                <a:moveTo>
                  <a:pt x="302" y="302"/>
                </a:moveTo>
                <a:lnTo>
                  <a:pt x="0" y="0"/>
                </a:lnTo>
                <a:lnTo>
                  <a:pt x="0" y="302"/>
                </a:lnTo>
                <a:lnTo>
                  <a:pt x="302" y="302"/>
                </a:lnTo>
                <a:close/>
              </a:path>
            </a:pathLst>
          </a:custGeom>
          <a:solidFill>
            <a:srgbClr val="1D3259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Freeform 6"/>
          <p:cNvSpPr/>
          <p:nvPr/>
        </p:nvSpPr>
        <p:spPr bwMode="auto">
          <a:xfrm>
            <a:off x="10779124" y="4528072"/>
            <a:ext cx="804863" cy="1609725"/>
          </a:xfrm>
          <a:custGeom>
            <a:avLst/>
            <a:gdLst>
              <a:gd name="T0" fmla="*/ 507 w 507"/>
              <a:gd name="T1" fmla="*/ 1014 h 1014"/>
              <a:gd name="T2" fmla="*/ 507 w 507"/>
              <a:gd name="T3" fmla="*/ 0 h 1014"/>
              <a:gd name="T4" fmla="*/ 0 w 507"/>
              <a:gd name="T5" fmla="*/ 507 h 1014"/>
              <a:gd name="T6" fmla="*/ 507 w 507"/>
              <a:gd name="T7" fmla="*/ 1014 h 10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07" h="1014">
                <a:moveTo>
                  <a:pt x="507" y="1014"/>
                </a:moveTo>
                <a:lnTo>
                  <a:pt x="507" y="0"/>
                </a:lnTo>
                <a:lnTo>
                  <a:pt x="0" y="507"/>
                </a:lnTo>
                <a:lnTo>
                  <a:pt x="507" y="1014"/>
                </a:lnTo>
                <a:close/>
              </a:path>
            </a:pathLst>
          </a:custGeom>
          <a:solidFill>
            <a:srgbClr val="1D3259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Freeform 7"/>
          <p:cNvSpPr/>
          <p:nvPr/>
        </p:nvSpPr>
        <p:spPr bwMode="auto">
          <a:xfrm>
            <a:off x="11745912" y="4670947"/>
            <a:ext cx="369888" cy="736600"/>
          </a:xfrm>
          <a:custGeom>
            <a:avLst/>
            <a:gdLst>
              <a:gd name="T0" fmla="*/ 0 w 233"/>
              <a:gd name="T1" fmla="*/ 0 h 464"/>
              <a:gd name="T2" fmla="*/ 0 w 233"/>
              <a:gd name="T3" fmla="*/ 464 h 464"/>
              <a:gd name="T4" fmla="*/ 233 w 233"/>
              <a:gd name="T5" fmla="*/ 231 h 464"/>
              <a:gd name="T6" fmla="*/ 0 w 233"/>
              <a:gd name="T7" fmla="*/ 0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3" h="464">
                <a:moveTo>
                  <a:pt x="0" y="0"/>
                </a:moveTo>
                <a:lnTo>
                  <a:pt x="0" y="464"/>
                </a:lnTo>
                <a:lnTo>
                  <a:pt x="233" y="231"/>
                </a:lnTo>
                <a:lnTo>
                  <a:pt x="0" y="0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8" name="Freeform 8"/>
          <p:cNvSpPr/>
          <p:nvPr/>
        </p:nvSpPr>
        <p:spPr bwMode="auto">
          <a:xfrm>
            <a:off x="0" y="-3175"/>
            <a:ext cx="2668588" cy="2667000"/>
          </a:xfrm>
          <a:custGeom>
            <a:avLst/>
            <a:gdLst>
              <a:gd name="T0" fmla="*/ 0 w 1681"/>
              <a:gd name="T1" fmla="*/ 1680 h 1680"/>
              <a:gd name="T2" fmla="*/ 1681 w 1681"/>
              <a:gd name="T3" fmla="*/ 0 h 1680"/>
              <a:gd name="T4" fmla="*/ 0 w 1681"/>
              <a:gd name="T5" fmla="*/ 0 h 1680"/>
              <a:gd name="T6" fmla="*/ 0 w 1681"/>
              <a:gd name="T7" fmla="*/ 1680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81" h="1680">
                <a:moveTo>
                  <a:pt x="0" y="1680"/>
                </a:moveTo>
                <a:lnTo>
                  <a:pt x="1681" y="0"/>
                </a:lnTo>
                <a:lnTo>
                  <a:pt x="0" y="0"/>
                </a:lnTo>
                <a:lnTo>
                  <a:pt x="0" y="1680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9" name="Freeform 9"/>
          <p:cNvSpPr/>
          <p:nvPr/>
        </p:nvSpPr>
        <p:spPr bwMode="auto">
          <a:xfrm>
            <a:off x="312738" y="1131888"/>
            <a:ext cx="3062288" cy="1531938"/>
          </a:xfrm>
          <a:custGeom>
            <a:avLst/>
            <a:gdLst>
              <a:gd name="T0" fmla="*/ 0 w 1929"/>
              <a:gd name="T1" fmla="*/ 965 h 965"/>
              <a:gd name="T2" fmla="*/ 1929 w 1929"/>
              <a:gd name="T3" fmla="*/ 965 h 965"/>
              <a:gd name="T4" fmla="*/ 965 w 1929"/>
              <a:gd name="T5" fmla="*/ 0 h 965"/>
              <a:gd name="T6" fmla="*/ 0 w 1929"/>
              <a:gd name="T7" fmla="*/ 965 h 9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29" h="965">
                <a:moveTo>
                  <a:pt x="0" y="965"/>
                </a:moveTo>
                <a:lnTo>
                  <a:pt x="1929" y="965"/>
                </a:lnTo>
                <a:lnTo>
                  <a:pt x="965" y="0"/>
                </a:lnTo>
                <a:lnTo>
                  <a:pt x="0" y="965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0" name="Freeform 10"/>
          <p:cNvSpPr/>
          <p:nvPr/>
        </p:nvSpPr>
        <p:spPr bwMode="auto">
          <a:xfrm>
            <a:off x="1617663" y="4689475"/>
            <a:ext cx="566738" cy="1138238"/>
          </a:xfrm>
          <a:custGeom>
            <a:avLst/>
            <a:gdLst>
              <a:gd name="T0" fmla="*/ 357 w 357"/>
              <a:gd name="T1" fmla="*/ 717 h 717"/>
              <a:gd name="T2" fmla="*/ 357 w 357"/>
              <a:gd name="T3" fmla="*/ 0 h 717"/>
              <a:gd name="T4" fmla="*/ 0 w 357"/>
              <a:gd name="T5" fmla="*/ 360 h 717"/>
              <a:gd name="T6" fmla="*/ 357 w 357"/>
              <a:gd name="T7" fmla="*/ 717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7" h="717">
                <a:moveTo>
                  <a:pt x="357" y="717"/>
                </a:moveTo>
                <a:lnTo>
                  <a:pt x="357" y="0"/>
                </a:lnTo>
                <a:lnTo>
                  <a:pt x="0" y="360"/>
                </a:lnTo>
                <a:lnTo>
                  <a:pt x="357" y="717"/>
                </a:lnTo>
                <a:close/>
              </a:path>
            </a:pathLst>
          </a:custGeom>
          <a:solidFill>
            <a:srgbClr val="1D3259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Freeform 11"/>
          <p:cNvSpPr/>
          <p:nvPr/>
        </p:nvSpPr>
        <p:spPr bwMode="auto">
          <a:xfrm>
            <a:off x="1978025" y="434975"/>
            <a:ext cx="566738" cy="1141413"/>
          </a:xfrm>
          <a:custGeom>
            <a:avLst/>
            <a:gdLst>
              <a:gd name="T0" fmla="*/ 357 w 357"/>
              <a:gd name="T1" fmla="*/ 719 h 719"/>
              <a:gd name="T2" fmla="*/ 357 w 357"/>
              <a:gd name="T3" fmla="*/ 0 h 719"/>
              <a:gd name="T4" fmla="*/ 0 w 357"/>
              <a:gd name="T5" fmla="*/ 359 h 719"/>
              <a:gd name="T6" fmla="*/ 357 w 357"/>
              <a:gd name="T7" fmla="*/ 719 h 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7" h="719">
                <a:moveTo>
                  <a:pt x="357" y="719"/>
                </a:moveTo>
                <a:lnTo>
                  <a:pt x="357" y="0"/>
                </a:lnTo>
                <a:lnTo>
                  <a:pt x="0" y="359"/>
                </a:lnTo>
                <a:lnTo>
                  <a:pt x="357" y="719"/>
                </a:lnTo>
                <a:close/>
              </a:path>
            </a:pathLst>
          </a:custGeom>
          <a:solidFill>
            <a:srgbClr val="1D3259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" name="Freeform 12"/>
          <p:cNvSpPr/>
          <p:nvPr/>
        </p:nvSpPr>
        <p:spPr bwMode="auto">
          <a:xfrm>
            <a:off x="458788" y="2851150"/>
            <a:ext cx="2119313" cy="1057275"/>
          </a:xfrm>
          <a:custGeom>
            <a:avLst/>
            <a:gdLst>
              <a:gd name="T0" fmla="*/ 1335 w 1335"/>
              <a:gd name="T1" fmla="*/ 0 h 666"/>
              <a:gd name="T2" fmla="*/ 0 w 1335"/>
              <a:gd name="T3" fmla="*/ 0 h 666"/>
              <a:gd name="T4" fmla="*/ 668 w 1335"/>
              <a:gd name="T5" fmla="*/ 666 h 666"/>
              <a:gd name="T6" fmla="*/ 1335 w 1335"/>
              <a:gd name="T7" fmla="*/ 0 h 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35" h="666">
                <a:moveTo>
                  <a:pt x="1335" y="0"/>
                </a:moveTo>
                <a:lnTo>
                  <a:pt x="0" y="0"/>
                </a:lnTo>
                <a:lnTo>
                  <a:pt x="668" y="666"/>
                </a:lnTo>
                <a:lnTo>
                  <a:pt x="1335" y="0"/>
                </a:lnTo>
                <a:close/>
              </a:path>
            </a:pathLst>
          </a:custGeom>
          <a:solidFill>
            <a:srgbClr val="1D3259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" name="Freeform 13"/>
          <p:cNvSpPr/>
          <p:nvPr/>
        </p:nvSpPr>
        <p:spPr bwMode="auto">
          <a:xfrm>
            <a:off x="44450" y="5391150"/>
            <a:ext cx="2911475" cy="1457325"/>
          </a:xfrm>
          <a:custGeom>
            <a:avLst/>
            <a:gdLst>
              <a:gd name="T0" fmla="*/ 0 w 1834"/>
              <a:gd name="T1" fmla="*/ 918 h 918"/>
              <a:gd name="T2" fmla="*/ 1834 w 1834"/>
              <a:gd name="T3" fmla="*/ 918 h 918"/>
              <a:gd name="T4" fmla="*/ 918 w 1834"/>
              <a:gd name="T5" fmla="*/ 0 h 918"/>
              <a:gd name="T6" fmla="*/ 0 w 1834"/>
              <a:gd name="T7" fmla="*/ 918 h 9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34" h="918">
                <a:moveTo>
                  <a:pt x="0" y="918"/>
                </a:moveTo>
                <a:lnTo>
                  <a:pt x="1834" y="918"/>
                </a:lnTo>
                <a:lnTo>
                  <a:pt x="918" y="0"/>
                </a:lnTo>
                <a:lnTo>
                  <a:pt x="0" y="918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Freeform 14"/>
          <p:cNvSpPr/>
          <p:nvPr/>
        </p:nvSpPr>
        <p:spPr bwMode="auto">
          <a:xfrm>
            <a:off x="0" y="2663825"/>
            <a:ext cx="1978025" cy="3954463"/>
          </a:xfrm>
          <a:custGeom>
            <a:avLst/>
            <a:gdLst>
              <a:gd name="T0" fmla="*/ 0 w 1246"/>
              <a:gd name="T1" fmla="*/ 0 h 2491"/>
              <a:gd name="T2" fmla="*/ 0 w 1246"/>
              <a:gd name="T3" fmla="*/ 2491 h 2491"/>
              <a:gd name="T4" fmla="*/ 1246 w 1246"/>
              <a:gd name="T5" fmla="*/ 1246 h 2491"/>
              <a:gd name="T6" fmla="*/ 0 w 1246"/>
              <a:gd name="T7" fmla="*/ 0 h 2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46" h="2491">
                <a:moveTo>
                  <a:pt x="0" y="0"/>
                </a:moveTo>
                <a:lnTo>
                  <a:pt x="0" y="2491"/>
                </a:lnTo>
                <a:lnTo>
                  <a:pt x="1246" y="1246"/>
                </a:lnTo>
                <a:lnTo>
                  <a:pt x="0" y="0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5" name="Freeform 15"/>
          <p:cNvSpPr/>
          <p:nvPr/>
        </p:nvSpPr>
        <p:spPr bwMode="auto">
          <a:xfrm>
            <a:off x="8580437" y="3697"/>
            <a:ext cx="3611563" cy="1806575"/>
          </a:xfrm>
          <a:custGeom>
            <a:avLst/>
            <a:gdLst>
              <a:gd name="T0" fmla="*/ 0 w 2275"/>
              <a:gd name="T1" fmla="*/ 0 h 1138"/>
              <a:gd name="T2" fmla="*/ 2275 w 2275"/>
              <a:gd name="T3" fmla="*/ 0 h 1138"/>
              <a:gd name="T4" fmla="*/ 1138 w 2275"/>
              <a:gd name="T5" fmla="*/ 1138 h 1138"/>
              <a:gd name="T6" fmla="*/ 0 w 2275"/>
              <a:gd name="T7" fmla="*/ 0 h 1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5" h="1138">
                <a:moveTo>
                  <a:pt x="0" y="0"/>
                </a:moveTo>
                <a:lnTo>
                  <a:pt x="2275" y="0"/>
                </a:lnTo>
                <a:lnTo>
                  <a:pt x="1138" y="1138"/>
                </a:lnTo>
                <a:lnTo>
                  <a:pt x="0" y="0"/>
                </a:lnTo>
                <a:close/>
              </a:path>
            </a:pathLst>
          </a:custGeom>
          <a:solidFill>
            <a:srgbClr val="1D3259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6" name="Freeform 16"/>
          <p:cNvSpPr/>
          <p:nvPr/>
        </p:nvSpPr>
        <p:spPr bwMode="auto">
          <a:xfrm>
            <a:off x="9886949" y="273572"/>
            <a:ext cx="2305050" cy="4613275"/>
          </a:xfrm>
          <a:custGeom>
            <a:avLst/>
            <a:gdLst>
              <a:gd name="T0" fmla="*/ 1452 w 1452"/>
              <a:gd name="T1" fmla="*/ 0 h 2906"/>
              <a:gd name="T2" fmla="*/ 1452 w 1452"/>
              <a:gd name="T3" fmla="*/ 2906 h 2906"/>
              <a:gd name="T4" fmla="*/ 0 w 1452"/>
              <a:gd name="T5" fmla="*/ 1453 h 2906"/>
              <a:gd name="T6" fmla="*/ 1452 w 1452"/>
              <a:gd name="T7" fmla="*/ 0 h 2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52" h="2906">
                <a:moveTo>
                  <a:pt x="1452" y="0"/>
                </a:moveTo>
                <a:lnTo>
                  <a:pt x="1452" y="2906"/>
                </a:lnTo>
                <a:lnTo>
                  <a:pt x="0" y="1453"/>
                </a:lnTo>
                <a:lnTo>
                  <a:pt x="1452" y="0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7" name="Freeform 17"/>
          <p:cNvSpPr/>
          <p:nvPr/>
        </p:nvSpPr>
        <p:spPr bwMode="auto">
          <a:xfrm>
            <a:off x="9934574" y="2872310"/>
            <a:ext cx="1512888" cy="3032125"/>
          </a:xfrm>
          <a:custGeom>
            <a:avLst/>
            <a:gdLst>
              <a:gd name="T0" fmla="*/ 0 w 953"/>
              <a:gd name="T1" fmla="*/ 1910 h 1910"/>
              <a:gd name="T2" fmla="*/ 0 w 953"/>
              <a:gd name="T3" fmla="*/ 0 h 1910"/>
              <a:gd name="T4" fmla="*/ 953 w 953"/>
              <a:gd name="T5" fmla="*/ 954 h 1910"/>
              <a:gd name="T6" fmla="*/ 0 w 953"/>
              <a:gd name="T7" fmla="*/ 1910 h 19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53" h="1910">
                <a:moveTo>
                  <a:pt x="0" y="1910"/>
                </a:moveTo>
                <a:lnTo>
                  <a:pt x="0" y="0"/>
                </a:lnTo>
                <a:lnTo>
                  <a:pt x="953" y="954"/>
                </a:lnTo>
                <a:lnTo>
                  <a:pt x="0" y="1910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8" name="Freeform 18"/>
          <p:cNvSpPr/>
          <p:nvPr/>
        </p:nvSpPr>
        <p:spPr bwMode="auto">
          <a:xfrm>
            <a:off x="9236074" y="5445647"/>
            <a:ext cx="2832100" cy="1416050"/>
          </a:xfrm>
          <a:custGeom>
            <a:avLst/>
            <a:gdLst>
              <a:gd name="T0" fmla="*/ 1784 w 1784"/>
              <a:gd name="T1" fmla="*/ 892 h 892"/>
              <a:gd name="T2" fmla="*/ 0 w 1784"/>
              <a:gd name="T3" fmla="*/ 892 h 892"/>
              <a:gd name="T4" fmla="*/ 892 w 1784"/>
              <a:gd name="T5" fmla="*/ 0 h 892"/>
              <a:gd name="T6" fmla="*/ 1784 w 1784"/>
              <a:gd name="T7" fmla="*/ 892 h 8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84" h="892">
                <a:moveTo>
                  <a:pt x="1784" y="892"/>
                </a:moveTo>
                <a:lnTo>
                  <a:pt x="0" y="892"/>
                </a:lnTo>
                <a:lnTo>
                  <a:pt x="892" y="0"/>
                </a:lnTo>
                <a:lnTo>
                  <a:pt x="1784" y="892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580013" y="1324698"/>
            <a:ext cx="2864887" cy="187743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11600" dirty="0" smtClean="0">
                <a:solidFill>
                  <a:srgbClr val="1D3259"/>
                </a:solidFill>
                <a:latin typeface="方正细谭黑简体" panose="02000000000000000000" pitchFamily="2" charset="-122"/>
                <a:ea typeface="方正细谭黑简体" panose="02000000000000000000" pitchFamily="2" charset="-122"/>
                <a:cs typeface="+mn-ea"/>
                <a:sym typeface="+mn-lt"/>
              </a:rPr>
              <a:t>20XX</a:t>
            </a:r>
            <a:endParaRPr lang="zh-CN" altLang="en-US" sz="11600" dirty="0">
              <a:solidFill>
                <a:srgbClr val="1D3259"/>
              </a:solidFill>
              <a:latin typeface="方正细谭黑简体" panose="02000000000000000000" pitchFamily="2" charset="-122"/>
              <a:ea typeface="方正细谭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0" name="TextBox 14"/>
          <p:cNvSpPr txBox="1"/>
          <p:nvPr/>
        </p:nvSpPr>
        <p:spPr>
          <a:xfrm>
            <a:off x="1794448" y="3059113"/>
            <a:ext cx="84360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spc="300" dirty="0" smtClean="0">
                <a:solidFill>
                  <a:srgbClr val="B02434"/>
                </a:solidFill>
                <a:cs typeface="+mn-ea"/>
                <a:sym typeface="+mn-lt"/>
              </a:rPr>
              <a:t>感谢各位的观看</a:t>
            </a:r>
            <a:endParaRPr lang="en-US" altLang="zh-CN" sz="6000" b="1" spc="300" dirty="0">
              <a:solidFill>
                <a:srgbClr val="B02434"/>
              </a:solidFill>
              <a:cs typeface="+mn-ea"/>
              <a:sym typeface="+mn-lt"/>
            </a:endParaRPr>
          </a:p>
        </p:txBody>
      </p:sp>
      <p:sp>
        <p:nvSpPr>
          <p:cNvPr id="21" name="TextBox 16"/>
          <p:cNvSpPr txBox="1"/>
          <p:nvPr/>
        </p:nvSpPr>
        <p:spPr>
          <a:xfrm>
            <a:off x="2788494" y="4161913"/>
            <a:ext cx="64479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同样适合工作汇报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计划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、会议策划、路演、商业计划书等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647204" y="4818671"/>
            <a:ext cx="458433" cy="413329"/>
            <a:chOff x="4634991" y="2138335"/>
            <a:chExt cx="428348" cy="386204"/>
          </a:xfrm>
          <a:solidFill>
            <a:schemeClr val="bg1"/>
          </a:solidFill>
        </p:grpSpPr>
        <p:sp>
          <p:nvSpPr>
            <p:cNvPr id="23" name="Freeform 5"/>
            <p:cNvSpPr/>
            <p:nvPr/>
          </p:nvSpPr>
          <p:spPr bwMode="auto">
            <a:xfrm>
              <a:off x="4634991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1D3259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4" name="KSO_Shape"/>
            <p:cNvSpPr/>
            <p:nvPr/>
          </p:nvSpPr>
          <p:spPr bwMode="auto">
            <a:xfrm>
              <a:off x="4711293" y="2236765"/>
              <a:ext cx="275742" cy="189342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400" dirty="0">
                <a:solidFill>
                  <a:srgbClr val="1C8CA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819998" y="4818671"/>
            <a:ext cx="458433" cy="413329"/>
            <a:chOff x="5076056" y="2138335"/>
            <a:chExt cx="428348" cy="386204"/>
          </a:xfrm>
          <a:solidFill>
            <a:schemeClr val="bg1"/>
          </a:solidFill>
        </p:grpSpPr>
        <p:sp>
          <p:nvSpPr>
            <p:cNvPr id="26" name="Freeform 5"/>
            <p:cNvSpPr/>
            <p:nvPr/>
          </p:nvSpPr>
          <p:spPr bwMode="auto">
            <a:xfrm>
              <a:off x="5076056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1D3259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7" name="KSO_Shape"/>
            <p:cNvSpPr/>
            <p:nvPr/>
          </p:nvSpPr>
          <p:spPr bwMode="auto">
            <a:xfrm>
              <a:off x="5175472" y="2244479"/>
              <a:ext cx="229514" cy="195468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400" dirty="0">
                <a:solidFill>
                  <a:srgbClr val="1C8CA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167216" y="4818637"/>
            <a:ext cx="458433" cy="413329"/>
            <a:chOff x="5557128" y="2138335"/>
            <a:chExt cx="428348" cy="386204"/>
          </a:xfrm>
          <a:solidFill>
            <a:schemeClr val="bg1"/>
          </a:solidFill>
        </p:grpSpPr>
        <p:sp>
          <p:nvSpPr>
            <p:cNvPr id="29" name="Freeform 5"/>
            <p:cNvSpPr/>
            <p:nvPr/>
          </p:nvSpPr>
          <p:spPr bwMode="auto">
            <a:xfrm>
              <a:off x="5557128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0" name="KSO_Shape"/>
            <p:cNvSpPr/>
            <p:nvPr/>
          </p:nvSpPr>
          <p:spPr bwMode="auto">
            <a:xfrm>
              <a:off x="5652120" y="2208685"/>
              <a:ext cx="238362" cy="235978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400" dirty="0">
                <a:solidFill>
                  <a:srgbClr val="1C8CA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239416" y="4818671"/>
            <a:ext cx="458433" cy="413329"/>
            <a:chOff x="6068610" y="2138335"/>
            <a:chExt cx="428348" cy="386204"/>
          </a:xfrm>
          <a:solidFill>
            <a:schemeClr val="bg1"/>
          </a:solidFill>
        </p:grpSpPr>
        <p:sp>
          <p:nvSpPr>
            <p:cNvPr id="32" name="Freeform 5"/>
            <p:cNvSpPr/>
            <p:nvPr/>
          </p:nvSpPr>
          <p:spPr bwMode="auto">
            <a:xfrm>
              <a:off x="6068610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3" name="KSO_Shape"/>
            <p:cNvSpPr/>
            <p:nvPr/>
          </p:nvSpPr>
          <p:spPr bwMode="auto">
            <a:xfrm>
              <a:off x="6173883" y="2215236"/>
              <a:ext cx="232088" cy="197274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400" dirty="0">
                <a:solidFill>
                  <a:srgbClr val="1C8CA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709243" y="4813538"/>
            <a:ext cx="458433" cy="413329"/>
            <a:chOff x="6623914" y="2138335"/>
            <a:chExt cx="428348" cy="386204"/>
          </a:xfrm>
          <a:solidFill>
            <a:schemeClr val="bg1"/>
          </a:solidFill>
        </p:grpSpPr>
        <p:sp>
          <p:nvSpPr>
            <p:cNvPr id="35" name="Freeform 5"/>
            <p:cNvSpPr/>
            <p:nvPr/>
          </p:nvSpPr>
          <p:spPr bwMode="auto">
            <a:xfrm>
              <a:off x="6623914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1D3259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6" name="KSO_Shape"/>
            <p:cNvSpPr/>
            <p:nvPr/>
          </p:nvSpPr>
          <p:spPr bwMode="auto">
            <a:xfrm>
              <a:off x="6715817" y="2193847"/>
              <a:ext cx="230254" cy="221044"/>
            </a:xfrm>
            <a:custGeom>
              <a:avLst/>
              <a:gdLst>
                <a:gd name="T0" fmla="*/ 1618108 w 3816350"/>
                <a:gd name="T1" fmla="*/ 3491708 h 3665538"/>
                <a:gd name="T2" fmla="*/ 3711914 w 3816350"/>
                <a:gd name="T3" fmla="*/ 3515947 h 3665538"/>
                <a:gd name="T4" fmla="*/ 1938033 w 3816350"/>
                <a:gd name="T5" fmla="*/ 3320852 h 3665538"/>
                <a:gd name="T6" fmla="*/ 2466975 w 3816350"/>
                <a:gd name="T7" fmla="*/ 3464378 h 3665538"/>
                <a:gd name="T8" fmla="*/ 1420823 w 3816350"/>
                <a:gd name="T9" fmla="*/ 3514907 h 3665538"/>
                <a:gd name="T10" fmla="*/ 1072366 w 3816350"/>
                <a:gd name="T11" fmla="*/ 3448171 h 3665538"/>
                <a:gd name="T12" fmla="*/ 350995 w 3816350"/>
                <a:gd name="T13" fmla="*/ 3613421 h 3665538"/>
                <a:gd name="T14" fmla="*/ 2826009 w 3816350"/>
                <a:gd name="T15" fmla="*/ 3416327 h 3665538"/>
                <a:gd name="T16" fmla="*/ 3710327 w 3816350"/>
                <a:gd name="T17" fmla="*/ 3553504 h 3665538"/>
                <a:gd name="T18" fmla="*/ 1625482 w 3816350"/>
                <a:gd name="T19" fmla="*/ 3379536 h 3665538"/>
                <a:gd name="T20" fmla="*/ 2426374 w 3816350"/>
                <a:gd name="T21" fmla="*/ 3213000 h 3665538"/>
                <a:gd name="T22" fmla="*/ 771525 w 3816350"/>
                <a:gd name="T23" fmla="*/ 3205163 h 3665538"/>
                <a:gd name="T24" fmla="*/ 1067953 w 3816350"/>
                <a:gd name="T25" fmla="*/ 3277053 h 3665538"/>
                <a:gd name="T26" fmla="*/ 784892 w 3816350"/>
                <a:gd name="T27" fmla="*/ 3451540 h 3665538"/>
                <a:gd name="T28" fmla="*/ 2490788 w 3816350"/>
                <a:gd name="T29" fmla="*/ 3116568 h 3665538"/>
                <a:gd name="T30" fmla="*/ 1449375 w 3816350"/>
                <a:gd name="T31" fmla="*/ 3307847 h 3665538"/>
                <a:gd name="T32" fmla="*/ 2434307 w 3816350"/>
                <a:gd name="T33" fmla="*/ 3163198 h 3665538"/>
                <a:gd name="T34" fmla="*/ 3783974 w 3816350"/>
                <a:gd name="T35" fmla="*/ 3278823 h 3665538"/>
                <a:gd name="T36" fmla="*/ 2635250 w 3816350"/>
                <a:gd name="T37" fmla="*/ 3206432 h 3665538"/>
                <a:gd name="T38" fmla="*/ 3815080 w 3816350"/>
                <a:gd name="T39" fmla="*/ 3040062 h 3665538"/>
                <a:gd name="T40" fmla="*/ 2866956 w 3816350"/>
                <a:gd name="T41" fmla="*/ 3006725 h 3665538"/>
                <a:gd name="T42" fmla="*/ 657993 w 3816350"/>
                <a:gd name="T43" fmla="*/ 3196983 h 3665538"/>
                <a:gd name="T44" fmla="*/ 872062 w 3816350"/>
                <a:gd name="T45" fmla="*/ 3214746 h 3665538"/>
                <a:gd name="T46" fmla="*/ 825374 w 3816350"/>
                <a:gd name="T47" fmla="*/ 2994614 h 3665538"/>
                <a:gd name="T48" fmla="*/ 1190307 w 3816350"/>
                <a:gd name="T49" fmla="*/ 3120223 h 3665538"/>
                <a:gd name="T50" fmla="*/ 273368 w 3816350"/>
                <a:gd name="T51" fmla="*/ 3120223 h 3665538"/>
                <a:gd name="T52" fmla="*/ 1472924 w 3816350"/>
                <a:gd name="T53" fmla="*/ 2958852 h 3665538"/>
                <a:gd name="T54" fmla="*/ 2445690 w 3816350"/>
                <a:gd name="T55" fmla="*/ 3096148 h 3665538"/>
                <a:gd name="T56" fmla="*/ 1403350 w 3816350"/>
                <a:gd name="T57" fmla="*/ 2909186 h 3665538"/>
                <a:gd name="T58" fmla="*/ 3767144 w 3816350"/>
                <a:gd name="T59" fmla="*/ 2880042 h 3665538"/>
                <a:gd name="T60" fmla="*/ 2660954 w 3816350"/>
                <a:gd name="T61" fmla="*/ 3062923 h 3665538"/>
                <a:gd name="T62" fmla="*/ 2077078 w 3816350"/>
                <a:gd name="T63" fmla="*/ 2755988 h 3665538"/>
                <a:gd name="T64" fmla="*/ 2064323 w 3816350"/>
                <a:gd name="T65" fmla="*/ 3023556 h 3665538"/>
                <a:gd name="T66" fmla="*/ 1553136 w 3816350"/>
                <a:gd name="T67" fmla="*/ 2926811 h 3665538"/>
                <a:gd name="T68" fmla="*/ 2489519 w 3816350"/>
                <a:gd name="T69" fmla="*/ 2707310 h 3665538"/>
                <a:gd name="T70" fmla="*/ 1846579 w 3816350"/>
                <a:gd name="T71" fmla="*/ 2621224 h 3665538"/>
                <a:gd name="T72" fmla="*/ 3411957 w 3816350"/>
                <a:gd name="T73" fmla="*/ 2738921 h 3665538"/>
                <a:gd name="T74" fmla="*/ 3080259 w 3816350"/>
                <a:gd name="T75" fmla="*/ 2936880 h 3665538"/>
                <a:gd name="T76" fmla="*/ 1829436 w 3816350"/>
                <a:gd name="T77" fmla="*/ 2582778 h 3665538"/>
                <a:gd name="T78" fmla="*/ 1856740 w 3816350"/>
                <a:gd name="T79" fmla="*/ 2801747 h 3665538"/>
                <a:gd name="T80" fmla="*/ 2088516 w 3816350"/>
                <a:gd name="T81" fmla="*/ 2619751 h 3665538"/>
                <a:gd name="T82" fmla="*/ 2403793 w 3816350"/>
                <a:gd name="T83" fmla="*/ 2645568 h 3665538"/>
                <a:gd name="T84" fmla="*/ 1545273 w 3816350"/>
                <a:gd name="T85" fmla="*/ 2758080 h 3665538"/>
                <a:gd name="T86" fmla="*/ 2737140 w 3816350"/>
                <a:gd name="T87" fmla="*/ 2576196 h 3665538"/>
                <a:gd name="T88" fmla="*/ 3655103 w 3816350"/>
                <a:gd name="T89" fmla="*/ 2636838 h 3665538"/>
                <a:gd name="T90" fmla="*/ 2771738 w 3816350"/>
                <a:gd name="T91" fmla="*/ 2448243 h 3665538"/>
                <a:gd name="T92" fmla="*/ 2989478 w 3816350"/>
                <a:gd name="T93" fmla="*/ 2307907 h 3665538"/>
                <a:gd name="T94" fmla="*/ 2867591 w 3816350"/>
                <a:gd name="T95" fmla="*/ 2234247 h 3665538"/>
                <a:gd name="T96" fmla="*/ 3696043 w 3816350"/>
                <a:gd name="T97" fmla="*/ 2367598 h 3665538"/>
                <a:gd name="T98" fmla="*/ 3314856 w 3816350"/>
                <a:gd name="T99" fmla="*/ 1892183 h 3665538"/>
                <a:gd name="T100" fmla="*/ 2974884 w 3816350"/>
                <a:gd name="T101" fmla="*/ 2068371 h 3665538"/>
                <a:gd name="T102" fmla="*/ 3799844 w 3816350"/>
                <a:gd name="T103" fmla="*/ 2062969 h 3665538"/>
                <a:gd name="T104" fmla="*/ 2637789 w 3816350"/>
                <a:gd name="T105" fmla="*/ 2027696 h 3665538"/>
                <a:gd name="T106" fmla="*/ 3189458 w 3816350"/>
                <a:gd name="T107" fmla="*/ 1697313 h 3665538"/>
                <a:gd name="T108" fmla="*/ 3015840 w 3816350"/>
                <a:gd name="T109" fmla="*/ 1948969 h 3665538"/>
                <a:gd name="T110" fmla="*/ 3354189 w 3816350"/>
                <a:gd name="T111" fmla="*/ 1860541 h 3665538"/>
                <a:gd name="T112" fmla="*/ 3468771 w 3816350"/>
                <a:gd name="T113" fmla="*/ 1695411 h 3665538"/>
                <a:gd name="T114" fmla="*/ 3173905 w 3816350"/>
                <a:gd name="T115" fmla="*/ 2035495 h 3665538"/>
                <a:gd name="T116" fmla="*/ 3074241 w 3816350"/>
                <a:gd name="T117" fmla="*/ 1681466 h 3665538"/>
                <a:gd name="T118" fmla="*/ 3386120 w 3816350"/>
                <a:gd name="T119" fmla="*/ 1131189 h 3665538"/>
                <a:gd name="T120" fmla="*/ 254975 w 3816350"/>
                <a:gd name="T121" fmla="*/ 2785759 h 3665538"/>
                <a:gd name="T122" fmla="*/ 1131353 w 3816350"/>
                <a:gd name="T123" fmla="*/ 1377803 h 3665538"/>
                <a:gd name="T124" fmla="*/ 2508155 w 3816350"/>
                <a:gd name="T125" fmla="*/ 314537 h 3665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16350" h="3665538">
                  <a:moveTo>
                    <a:pt x="1892592" y="3532067"/>
                  </a:moveTo>
                  <a:lnTo>
                    <a:pt x="1892592" y="3635348"/>
                  </a:lnTo>
                  <a:lnTo>
                    <a:pt x="1913877" y="3636302"/>
                  </a:lnTo>
                  <a:lnTo>
                    <a:pt x="1935480" y="3636302"/>
                  </a:lnTo>
                  <a:lnTo>
                    <a:pt x="1965343" y="3635666"/>
                  </a:lnTo>
                  <a:lnTo>
                    <a:pt x="1965343" y="3532385"/>
                  </a:lnTo>
                  <a:lnTo>
                    <a:pt x="1935480" y="3532703"/>
                  </a:lnTo>
                  <a:lnTo>
                    <a:pt x="1913877" y="3532703"/>
                  </a:lnTo>
                  <a:lnTo>
                    <a:pt x="1892592" y="3532067"/>
                  </a:lnTo>
                  <a:close/>
                  <a:moveTo>
                    <a:pt x="665284" y="3532067"/>
                  </a:moveTo>
                  <a:lnTo>
                    <a:pt x="665284" y="3635348"/>
                  </a:lnTo>
                  <a:lnTo>
                    <a:pt x="686575" y="3636302"/>
                  </a:lnTo>
                  <a:lnTo>
                    <a:pt x="708185" y="3636302"/>
                  </a:lnTo>
                  <a:lnTo>
                    <a:pt x="738374" y="3635666"/>
                  </a:lnTo>
                  <a:lnTo>
                    <a:pt x="738374" y="3532385"/>
                  </a:lnTo>
                  <a:lnTo>
                    <a:pt x="708185" y="3532703"/>
                  </a:lnTo>
                  <a:lnTo>
                    <a:pt x="686575" y="3532703"/>
                  </a:lnTo>
                  <a:lnTo>
                    <a:pt x="665284" y="3532067"/>
                  </a:lnTo>
                  <a:close/>
                  <a:moveTo>
                    <a:pt x="1746773" y="3519356"/>
                  </a:moveTo>
                  <a:lnTo>
                    <a:pt x="1746773" y="3623272"/>
                  </a:lnTo>
                  <a:lnTo>
                    <a:pt x="1764563" y="3625497"/>
                  </a:lnTo>
                  <a:lnTo>
                    <a:pt x="1782671" y="3628039"/>
                  </a:lnTo>
                  <a:lnTo>
                    <a:pt x="1800780" y="3629628"/>
                  </a:lnTo>
                  <a:lnTo>
                    <a:pt x="1819841" y="3631535"/>
                  </a:lnTo>
                  <a:lnTo>
                    <a:pt x="1819841" y="3527618"/>
                  </a:lnTo>
                  <a:lnTo>
                    <a:pt x="1800780" y="3526029"/>
                  </a:lnTo>
                  <a:lnTo>
                    <a:pt x="1782671" y="3524123"/>
                  </a:lnTo>
                  <a:lnTo>
                    <a:pt x="1764563" y="3521580"/>
                  </a:lnTo>
                  <a:lnTo>
                    <a:pt x="1746773" y="3519356"/>
                  </a:lnTo>
                  <a:close/>
                  <a:moveTo>
                    <a:pt x="519421" y="3519356"/>
                  </a:moveTo>
                  <a:lnTo>
                    <a:pt x="519421" y="3623272"/>
                  </a:lnTo>
                  <a:lnTo>
                    <a:pt x="537217" y="3625497"/>
                  </a:lnTo>
                  <a:lnTo>
                    <a:pt x="555330" y="3628039"/>
                  </a:lnTo>
                  <a:lnTo>
                    <a:pt x="573762" y="3629946"/>
                  </a:lnTo>
                  <a:lnTo>
                    <a:pt x="592511" y="3631535"/>
                  </a:lnTo>
                  <a:lnTo>
                    <a:pt x="592511" y="3527618"/>
                  </a:lnTo>
                  <a:lnTo>
                    <a:pt x="573762" y="3526029"/>
                  </a:lnTo>
                  <a:lnTo>
                    <a:pt x="555330" y="3524123"/>
                  </a:lnTo>
                  <a:lnTo>
                    <a:pt x="537217" y="3521580"/>
                  </a:lnTo>
                  <a:lnTo>
                    <a:pt x="519421" y="3519356"/>
                  </a:lnTo>
                  <a:close/>
                  <a:moveTo>
                    <a:pt x="3151360" y="3517220"/>
                  </a:moveTo>
                  <a:lnTo>
                    <a:pt x="3151360" y="3632118"/>
                  </a:lnTo>
                  <a:lnTo>
                    <a:pt x="3174848" y="3632755"/>
                  </a:lnTo>
                  <a:lnTo>
                    <a:pt x="3198972" y="3633073"/>
                  </a:lnTo>
                  <a:lnTo>
                    <a:pt x="3231983" y="3632755"/>
                  </a:lnTo>
                  <a:lnTo>
                    <a:pt x="3231983" y="3517539"/>
                  </a:lnTo>
                  <a:lnTo>
                    <a:pt x="3198972" y="3517857"/>
                  </a:lnTo>
                  <a:lnTo>
                    <a:pt x="3174848" y="3517539"/>
                  </a:lnTo>
                  <a:lnTo>
                    <a:pt x="3151360" y="3517220"/>
                  </a:lnTo>
                  <a:close/>
                  <a:moveTo>
                    <a:pt x="2989478" y="3502580"/>
                  </a:moveTo>
                  <a:lnTo>
                    <a:pt x="2989478" y="3618432"/>
                  </a:lnTo>
                  <a:lnTo>
                    <a:pt x="3009158" y="3620979"/>
                  </a:lnTo>
                  <a:lnTo>
                    <a:pt x="3029472" y="3623525"/>
                  </a:lnTo>
                  <a:lnTo>
                    <a:pt x="3049469" y="3625753"/>
                  </a:lnTo>
                  <a:lnTo>
                    <a:pt x="3070419" y="3627344"/>
                  </a:lnTo>
                  <a:lnTo>
                    <a:pt x="3070419" y="3512446"/>
                  </a:lnTo>
                  <a:lnTo>
                    <a:pt x="3049469" y="3510537"/>
                  </a:lnTo>
                  <a:lnTo>
                    <a:pt x="3029472" y="3507990"/>
                  </a:lnTo>
                  <a:lnTo>
                    <a:pt x="3009158" y="3505763"/>
                  </a:lnTo>
                  <a:lnTo>
                    <a:pt x="2989478" y="3502580"/>
                  </a:lnTo>
                  <a:close/>
                  <a:moveTo>
                    <a:pt x="1600953" y="3486306"/>
                  </a:moveTo>
                  <a:lnTo>
                    <a:pt x="1600953" y="3591494"/>
                  </a:lnTo>
                  <a:lnTo>
                    <a:pt x="1618744" y="3596578"/>
                  </a:lnTo>
                  <a:lnTo>
                    <a:pt x="1636217" y="3601345"/>
                  </a:lnTo>
                  <a:lnTo>
                    <a:pt x="1654960" y="3606112"/>
                  </a:lnTo>
                  <a:lnTo>
                    <a:pt x="1673704" y="3610243"/>
                  </a:lnTo>
                  <a:lnTo>
                    <a:pt x="1673704" y="3506009"/>
                  </a:lnTo>
                  <a:lnTo>
                    <a:pt x="1654960" y="3501242"/>
                  </a:lnTo>
                  <a:lnTo>
                    <a:pt x="1636217" y="3496475"/>
                  </a:lnTo>
                  <a:lnTo>
                    <a:pt x="1618108" y="3491708"/>
                  </a:lnTo>
                  <a:lnTo>
                    <a:pt x="1600953" y="3486306"/>
                  </a:lnTo>
                  <a:close/>
                  <a:moveTo>
                    <a:pt x="373875" y="3486306"/>
                  </a:moveTo>
                  <a:lnTo>
                    <a:pt x="373875" y="3591494"/>
                  </a:lnTo>
                  <a:lnTo>
                    <a:pt x="391353" y="3596578"/>
                  </a:lnTo>
                  <a:lnTo>
                    <a:pt x="409149" y="3601345"/>
                  </a:lnTo>
                  <a:lnTo>
                    <a:pt x="427581" y="3606112"/>
                  </a:lnTo>
                  <a:lnTo>
                    <a:pt x="446648" y="3610243"/>
                  </a:lnTo>
                  <a:lnTo>
                    <a:pt x="446648" y="3506009"/>
                  </a:lnTo>
                  <a:lnTo>
                    <a:pt x="427581" y="3501242"/>
                  </a:lnTo>
                  <a:lnTo>
                    <a:pt x="409149" y="3496475"/>
                  </a:lnTo>
                  <a:lnTo>
                    <a:pt x="390718" y="3491708"/>
                  </a:lnTo>
                  <a:lnTo>
                    <a:pt x="373875" y="3486306"/>
                  </a:lnTo>
                  <a:close/>
                  <a:moveTo>
                    <a:pt x="2827597" y="3465978"/>
                  </a:moveTo>
                  <a:lnTo>
                    <a:pt x="2827597" y="3583104"/>
                  </a:lnTo>
                  <a:lnTo>
                    <a:pt x="2846959" y="3589151"/>
                  </a:lnTo>
                  <a:lnTo>
                    <a:pt x="2866956" y="3594243"/>
                  </a:lnTo>
                  <a:lnTo>
                    <a:pt x="2887588" y="3599336"/>
                  </a:lnTo>
                  <a:lnTo>
                    <a:pt x="2908220" y="3604110"/>
                  </a:lnTo>
                  <a:lnTo>
                    <a:pt x="2908220" y="3487939"/>
                  </a:lnTo>
                  <a:lnTo>
                    <a:pt x="2887588" y="3482847"/>
                  </a:lnTo>
                  <a:lnTo>
                    <a:pt x="2866956" y="3477436"/>
                  </a:lnTo>
                  <a:lnTo>
                    <a:pt x="2846959" y="3472025"/>
                  </a:lnTo>
                  <a:lnTo>
                    <a:pt x="2827597" y="3465978"/>
                  </a:lnTo>
                  <a:close/>
                  <a:moveTo>
                    <a:pt x="2402802" y="3447218"/>
                  </a:moveTo>
                  <a:lnTo>
                    <a:pt x="2397719" y="3450714"/>
                  </a:lnTo>
                  <a:lnTo>
                    <a:pt x="2391365" y="3453891"/>
                  </a:lnTo>
                  <a:lnTo>
                    <a:pt x="2383740" y="3457387"/>
                  </a:lnTo>
                  <a:lnTo>
                    <a:pt x="2376433" y="3460565"/>
                  </a:lnTo>
                  <a:lnTo>
                    <a:pt x="2347841" y="3472005"/>
                  </a:lnTo>
                  <a:lnTo>
                    <a:pt x="2347841" y="3562893"/>
                  </a:lnTo>
                  <a:lnTo>
                    <a:pt x="2355784" y="3558761"/>
                  </a:lnTo>
                  <a:lnTo>
                    <a:pt x="2363408" y="3554630"/>
                  </a:lnTo>
                  <a:lnTo>
                    <a:pt x="2371033" y="3550181"/>
                  </a:lnTo>
                  <a:lnTo>
                    <a:pt x="2378340" y="3545414"/>
                  </a:lnTo>
                  <a:lnTo>
                    <a:pt x="2385329" y="3540648"/>
                  </a:lnTo>
                  <a:lnTo>
                    <a:pt x="2391683" y="3535881"/>
                  </a:lnTo>
                  <a:lnTo>
                    <a:pt x="2397719" y="3531114"/>
                  </a:lnTo>
                  <a:lnTo>
                    <a:pt x="2402802" y="3526983"/>
                  </a:lnTo>
                  <a:lnTo>
                    <a:pt x="2402802" y="3447218"/>
                  </a:lnTo>
                  <a:close/>
                  <a:moveTo>
                    <a:pt x="1175646" y="3447218"/>
                  </a:moveTo>
                  <a:lnTo>
                    <a:pt x="1170561" y="3450714"/>
                  </a:lnTo>
                  <a:lnTo>
                    <a:pt x="1164205" y="3453891"/>
                  </a:lnTo>
                  <a:lnTo>
                    <a:pt x="1156578" y="3457387"/>
                  </a:lnTo>
                  <a:lnTo>
                    <a:pt x="1149269" y="3460565"/>
                  </a:lnTo>
                  <a:lnTo>
                    <a:pt x="1120669" y="3472005"/>
                  </a:lnTo>
                  <a:lnTo>
                    <a:pt x="1120669" y="3562893"/>
                  </a:lnTo>
                  <a:lnTo>
                    <a:pt x="1128613" y="3558761"/>
                  </a:lnTo>
                  <a:lnTo>
                    <a:pt x="1136240" y="3554630"/>
                  </a:lnTo>
                  <a:lnTo>
                    <a:pt x="1144185" y="3550181"/>
                  </a:lnTo>
                  <a:lnTo>
                    <a:pt x="1151176" y="3545414"/>
                  </a:lnTo>
                  <a:lnTo>
                    <a:pt x="1158167" y="3540648"/>
                  </a:lnTo>
                  <a:lnTo>
                    <a:pt x="1164523" y="3535881"/>
                  </a:lnTo>
                  <a:lnTo>
                    <a:pt x="1170561" y="3531114"/>
                  </a:lnTo>
                  <a:lnTo>
                    <a:pt x="1175646" y="3526347"/>
                  </a:lnTo>
                  <a:lnTo>
                    <a:pt x="1175646" y="3447218"/>
                  </a:lnTo>
                  <a:close/>
                  <a:moveTo>
                    <a:pt x="3717945" y="3422692"/>
                  </a:moveTo>
                  <a:lnTo>
                    <a:pt x="3711914" y="3426193"/>
                  </a:lnTo>
                  <a:lnTo>
                    <a:pt x="3704931" y="3430013"/>
                  </a:lnTo>
                  <a:lnTo>
                    <a:pt x="3696678" y="3433832"/>
                  </a:lnTo>
                  <a:lnTo>
                    <a:pt x="3688425" y="3437651"/>
                  </a:lnTo>
                  <a:lnTo>
                    <a:pt x="3671285" y="3444335"/>
                  </a:lnTo>
                  <a:lnTo>
                    <a:pt x="3656684" y="3450064"/>
                  </a:lnTo>
                  <a:lnTo>
                    <a:pt x="3656684" y="3551276"/>
                  </a:lnTo>
                  <a:lnTo>
                    <a:pt x="3665254" y="3546820"/>
                  </a:lnTo>
                  <a:lnTo>
                    <a:pt x="3674142" y="3542046"/>
                  </a:lnTo>
                  <a:lnTo>
                    <a:pt x="3682394" y="3537272"/>
                  </a:lnTo>
                  <a:lnTo>
                    <a:pt x="3690647" y="3532179"/>
                  </a:lnTo>
                  <a:lnTo>
                    <a:pt x="3698582" y="3526769"/>
                  </a:lnTo>
                  <a:lnTo>
                    <a:pt x="3705566" y="3521358"/>
                  </a:lnTo>
                  <a:lnTo>
                    <a:pt x="3711914" y="3515947"/>
                  </a:lnTo>
                  <a:lnTo>
                    <a:pt x="3717945" y="3510855"/>
                  </a:lnTo>
                  <a:lnTo>
                    <a:pt x="3717945" y="3422692"/>
                  </a:lnTo>
                  <a:close/>
                  <a:moveTo>
                    <a:pt x="1455133" y="3410672"/>
                  </a:moveTo>
                  <a:lnTo>
                    <a:pt x="1455133" y="3516813"/>
                  </a:lnTo>
                  <a:lnTo>
                    <a:pt x="1457675" y="3519674"/>
                  </a:lnTo>
                  <a:lnTo>
                    <a:pt x="1460216" y="3522534"/>
                  </a:lnTo>
                  <a:lnTo>
                    <a:pt x="1466888" y="3528572"/>
                  </a:lnTo>
                  <a:lnTo>
                    <a:pt x="1475466" y="3534610"/>
                  </a:lnTo>
                  <a:lnTo>
                    <a:pt x="1484679" y="3540965"/>
                  </a:lnTo>
                  <a:lnTo>
                    <a:pt x="1495162" y="3547639"/>
                  </a:lnTo>
                  <a:lnTo>
                    <a:pt x="1505964" y="3553677"/>
                  </a:lnTo>
                  <a:lnTo>
                    <a:pt x="1517083" y="3559715"/>
                  </a:lnTo>
                  <a:lnTo>
                    <a:pt x="1528202" y="3564799"/>
                  </a:lnTo>
                  <a:lnTo>
                    <a:pt x="1528202" y="3457387"/>
                  </a:lnTo>
                  <a:lnTo>
                    <a:pt x="1517083" y="3452302"/>
                  </a:lnTo>
                  <a:lnTo>
                    <a:pt x="1506917" y="3446582"/>
                  </a:lnTo>
                  <a:lnTo>
                    <a:pt x="1497068" y="3441180"/>
                  </a:lnTo>
                  <a:lnTo>
                    <a:pt x="1487538" y="3435142"/>
                  </a:lnTo>
                  <a:lnTo>
                    <a:pt x="1478960" y="3429422"/>
                  </a:lnTo>
                  <a:lnTo>
                    <a:pt x="1470700" y="3423384"/>
                  </a:lnTo>
                  <a:lnTo>
                    <a:pt x="1462758" y="3417028"/>
                  </a:lnTo>
                  <a:lnTo>
                    <a:pt x="1455133" y="3410672"/>
                  </a:lnTo>
                  <a:close/>
                  <a:moveTo>
                    <a:pt x="227694" y="3410672"/>
                  </a:moveTo>
                  <a:lnTo>
                    <a:pt x="227694" y="3516813"/>
                  </a:lnTo>
                  <a:lnTo>
                    <a:pt x="230237" y="3519674"/>
                  </a:lnTo>
                  <a:lnTo>
                    <a:pt x="233097" y="3522534"/>
                  </a:lnTo>
                  <a:lnTo>
                    <a:pt x="239770" y="3528572"/>
                  </a:lnTo>
                  <a:lnTo>
                    <a:pt x="248033" y="3534610"/>
                  </a:lnTo>
                  <a:lnTo>
                    <a:pt x="257566" y="3540965"/>
                  </a:lnTo>
                  <a:lnTo>
                    <a:pt x="267735" y="3547639"/>
                  </a:lnTo>
                  <a:lnTo>
                    <a:pt x="278858" y="3553677"/>
                  </a:lnTo>
                  <a:lnTo>
                    <a:pt x="289662" y="3559715"/>
                  </a:lnTo>
                  <a:lnTo>
                    <a:pt x="300785" y="3564799"/>
                  </a:lnTo>
                  <a:lnTo>
                    <a:pt x="300785" y="3457387"/>
                  </a:lnTo>
                  <a:lnTo>
                    <a:pt x="289662" y="3452302"/>
                  </a:lnTo>
                  <a:lnTo>
                    <a:pt x="279493" y="3446582"/>
                  </a:lnTo>
                  <a:lnTo>
                    <a:pt x="269642" y="3441180"/>
                  </a:lnTo>
                  <a:lnTo>
                    <a:pt x="260108" y="3435142"/>
                  </a:lnTo>
                  <a:lnTo>
                    <a:pt x="251528" y="3429422"/>
                  </a:lnTo>
                  <a:lnTo>
                    <a:pt x="243266" y="3423384"/>
                  </a:lnTo>
                  <a:lnTo>
                    <a:pt x="235321" y="3417028"/>
                  </a:lnTo>
                  <a:lnTo>
                    <a:pt x="227694" y="3410672"/>
                  </a:lnTo>
                  <a:close/>
                  <a:moveTo>
                    <a:pt x="2665715" y="3381953"/>
                  </a:moveTo>
                  <a:lnTo>
                    <a:pt x="2665715" y="3500670"/>
                  </a:lnTo>
                  <a:lnTo>
                    <a:pt x="2668254" y="3503216"/>
                  </a:lnTo>
                  <a:lnTo>
                    <a:pt x="2671429" y="3506399"/>
                  </a:lnTo>
                  <a:lnTo>
                    <a:pt x="2678729" y="3512765"/>
                  </a:lnTo>
                  <a:lnTo>
                    <a:pt x="2687934" y="3519767"/>
                  </a:lnTo>
                  <a:lnTo>
                    <a:pt x="2698726" y="3527087"/>
                  </a:lnTo>
                  <a:lnTo>
                    <a:pt x="2710153" y="3534089"/>
                  </a:lnTo>
                  <a:lnTo>
                    <a:pt x="2722215" y="3541409"/>
                  </a:lnTo>
                  <a:lnTo>
                    <a:pt x="2734594" y="3547457"/>
                  </a:lnTo>
                  <a:lnTo>
                    <a:pt x="2746656" y="3553504"/>
                  </a:lnTo>
                  <a:lnTo>
                    <a:pt x="2746656" y="3434150"/>
                  </a:lnTo>
                  <a:lnTo>
                    <a:pt x="2734594" y="3428103"/>
                  </a:lnTo>
                  <a:lnTo>
                    <a:pt x="2723167" y="3422374"/>
                  </a:lnTo>
                  <a:lnTo>
                    <a:pt x="2712058" y="3416009"/>
                  </a:lnTo>
                  <a:lnTo>
                    <a:pt x="2701583" y="3409325"/>
                  </a:lnTo>
                  <a:lnTo>
                    <a:pt x="2691743" y="3402959"/>
                  </a:lnTo>
                  <a:lnTo>
                    <a:pt x="2682538" y="3396276"/>
                  </a:lnTo>
                  <a:lnTo>
                    <a:pt x="2673650" y="3388955"/>
                  </a:lnTo>
                  <a:lnTo>
                    <a:pt x="2665715" y="3381953"/>
                  </a:lnTo>
                  <a:close/>
                  <a:moveTo>
                    <a:pt x="1916773" y="3320218"/>
                  </a:moveTo>
                  <a:lnTo>
                    <a:pt x="1916773" y="3423312"/>
                  </a:lnTo>
                  <a:lnTo>
                    <a:pt x="1938033" y="3423629"/>
                  </a:lnTo>
                  <a:lnTo>
                    <a:pt x="1959928" y="3424263"/>
                  </a:lnTo>
                  <a:lnTo>
                    <a:pt x="1989755" y="3423629"/>
                  </a:lnTo>
                  <a:lnTo>
                    <a:pt x="1989755" y="3320535"/>
                  </a:lnTo>
                  <a:lnTo>
                    <a:pt x="1959293" y="3320852"/>
                  </a:lnTo>
                  <a:lnTo>
                    <a:pt x="1938033" y="3320852"/>
                  </a:lnTo>
                  <a:lnTo>
                    <a:pt x="1916773" y="3320218"/>
                  </a:lnTo>
                  <a:close/>
                  <a:moveTo>
                    <a:pt x="1404938" y="3314700"/>
                  </a:moveTo>
                  <a:lnTo>
                    <a:pt x="1408115" y="3320420"/>
                  </a:lnTo>
                  <a:lnTo>
                    <a:pt x="1411928" y="3325505"/>
                  </a:lnTo>
                  <a:lnTo>
                    <a:pt x="1415740" y="3330590"/>
                  </a:lnTo>
                  <a:lnTo>
                    <a:pt x="1419552" y="3335992"/>
                  </a:lnTo>
                  <a:lnTo>
                    <a:pt x="1424000" y="3340759"/>
                  </a:lnTo>
                  <a:lnTo>
                    <a:pt x="1428447" y="3346161"/>
                  </a:lnTo>
                  <a:lnTo>
                    <a:pt x="1438296" y="3356013"/>
                  </a:lnTo>
                  <a:lnTo>
                    <a:pt x="1448780" y="3365229"/>
                  </a:lnTo>
                  <a:lnTo>
                    <a:pt x="1460852" y="3374444"/>
                  </a:lnTo>
                  <a:lnTo>
                    <a:pt x="1472924" y="3383025"/>
                  </a:lnTo>
                  <a:lnTo>
                    <a:pt x="1486267" y="3391287"/>
                  </a:lnTo>
                  <a:lnTo>
                    <a:pt x="1500563" y="3399550"/>
                  </a:lnTo>
                  <a:lnTo>
                    <a:pt x="1515494" y="3407494"/>
                  </a:lnTo>
                  <a:lnTo>
                    <a:pt x="1531061" y="3415121"/>
                  </a:lnTo>
                  <a:lnTo>
                    <a:pt x="1547263" y="3422113"/>
                  </a:lnTo>
                  <a:lnTo>
                    <a:pt x="1564101" y="3428786"/>
                  </a:lnTo>
                  <a:lnTo>
                    <a:pt x="1581574" y="3435142"/>
                  </a:lnTo>
                  <a:lnTo>
                    <a:pt x="1599682" y="3441498"/>
                  </a:lnTo>
                  <a:lnTo>
                    <a:pt x="1618108" y="3447218"/>
                  </a:lnTo>
                  <a:lnTo>
                    <a:pt x="1637170" y="3452620"/>
                  </a:lnTo>
                  <a:lnTo>
                    <a:pt x="1656866" y="3457705"/>
                  </a:lnTo>
                  <a:lnTo>
                    <a:pt x="1676881" y="3462472"/>
                  </a:lnTo>
                  <a:lnTo>
                    <a:pt x="1697213" y="3466921"/>
                  </a:lnTo>
                  <a:lnTo>
                    <a:pt x="1718180" y="3471052"/>
                  </a:lnTo>
                  <a:lnTo>
                    <a:pt x="1738830" y="3474865"/>
                  </a:lnTo>
                  <a:lnTo>
                    <a:pt x="1760116" y="3478361"/>
                  </a:lnTo>
                  <a:lnTo>
                    <a:pt x="1782036" y="3480903"/>
                  </a:lnTo>
                  <a:lnTo>
                    <a:pt x="1803639" y="3483763"/>
                  </a:lnTo>
                  <a:lnTo>
                    <a:pt x="1825877" y="3486306"/>
                  </a:lnTo>
                  <a:lnTo>
                    <a:pt x="1847798" y="3488213"/>
                  </a:lnTo>
                  <a:lnTo>
                    <a:pt x="1870036" y="3489801"/>
                  </a:lnTo>
                  <a:lnTo>
                    <a:pt x="1891957" y="3490755"/>
                  </a:lnTo>
                  <a:lnTo>
                    <a:pt x="1914513" y="3492026"/>
                  </a:lnTo>
                  <a:lnTo>
                    <a:pt x="1936751" y="3492344"/>
                  </a:lnTo>
                  <a:lnTo>
                    <a:pt x="1959307" y="3492979"/>
                  </a:lnTo>
                  <a:lnTo>
                    <a:pt x="1978051" y="3492344"/>
                  </a:lnTo>
                  <a:lnTo>
                    <a:pt x="1996794" y="3492026"/>
                  </a:lnTo>
                  <a:lnTo>
                    <a:pt x="2015538" y="3491708"/>
                  </a:lnTo>
                  <a:lnTo>
                    <a:pt x="2034599" y="3490437"/>
                  </a:lnTo>
                  <a:lnTo>
                    <a:pt x="2053025" y="3489801"/>
                  </a:lnTo>
                  <a:lnTo>
                    <a:pt x="2071769" y="3488213"/>
                  </a:lnTo>
                  <a:lnTo>
                    <a:pt x="2090513" y="3486624"/>
                  </a:lnTo>
                  <a:lnTo>
                    <a:pt x="2108621" y="3484717"/>
                  </a:lnTo>
                  <a:lnTo>
                    <a:pt x="2127365" y="3482492"/>
                  </a:lnTo>
                  <a:lnTo>
                    <a:pt x="2145473" y="3480268"/>
                  </a:lnTo>
                  <a:lnTo>
                    <a:pt x="2163581" y="3477408"/>
                  </a:lnTo>
                  <a:lnTo>
                    <a:pt x="2181372" y="3474865"/>
                  </a:lnTo>
                  <a:lnTo>
                    <a:pt x="2199163" y="3471688"/>
                  </a:lnTo>
                  <a:lnTo>
                    <a:pt x="2216318" y="3468510"/>
                  </a:lnTo>
                  <a:lnTo>
                    <a:pt x="2233473" y="3464696"/>
                  </a:lnTo>
                  <a:lnTo>
                    <a:pt x="2250311" y="3460883"/>
                  </a:lnTo>
                  <a:lnTo>
                    <a:pt x="2266830" y="3457069"/>
                  </a:lnTo>
                  <a:lnTo>
                    <a:pt x="2283668" y="3452620"/>
                  </a:lnTo>
                  <a:lnTo>
                    <a:pt x="2299235" y="3448171"/>
                  </a:lnTo>
                  <a:lnTo>
                    <a:pt x="2315119" y="3443404"/>
                  </a:lnTo>
                  <a:lnTo>
                    <a:pt x="2330051" y="3438320"/>
                  </a:lnTo>
                  <a:lnTo>
                    <a:pt x="2344982" y="3432917"/>
                  </a:lnTo>
                  <a:lnTo>
                    <a:pt x="2359278" y="3427833"/>
                  </a:lnTo>
                  <a:lnTo>
                    <a:pt x="2373574" y="3421795"/>
                  </a:lnTo>
                  <a:lnTo>
                    <a:pt x="2386917" y="3415757"/>
                  </a:lnTo>
                  <a:lnTo>
                    <a:pt x="2399942" y="3409719"/>
                  </a:lnTo>
                  <a:lnTo>
                    <a:pt x="2412650" y="3403363"/>
                  </a:lnTo>
                  <a:lnTo>
                    <a:pt x="2424722" y="3396690"/>
                  </a:lnTo>
                  <a:lnTo>
                    <a:pt x="2436159" y="3389380"/>
                  </a:lnTo>
                  <a:lnTo>
                    <a:pt x="2446961" y="3382389"/>
                  </a:lnTo>
                  <a:lnTo>
                    <a:pt x="2457444" y="3375080"/>
                  </a:lnTo>
                  <a:lnTo>
                    <a:pt x="2466975" y="3367453"/>
                  </a:lnTo>
                  <a:lnTo>
                    <a:pt x="2466975" y="3464378"/>
                  </a:lnTo>
                  <a:lnTo>
                    <a:pt x="2466657" y="3464696"/>
                  </a:lnTo>
                  <a:lnTo>
                    <a:pt x="2466340" y="3472641"/>
                  </a:lnTo>
                  <a:lnTo>
                    <a:pt x="2466022" y="3477408"/>
                  </a:lnTo>
                  <a:lnTo>
                    <a:pt x="2464751" y="3482492"/>
                  </a:lnTo>
                  <a:lnTo>
                    <a:pt x="2463480" y="3487895"/>
                  </a:lnTo>
                  <a:lnTo>
                    <a:pt x="2461892" y="3492344"/>
                  </a:lnTo>
                  <a:lnTo>
                    <a:pt x="2459986" y="3497111"/>
                  </a:lnTo>
                  <a:lnTo>
                    <a:pt x="2457444" y="3501877"/>
                  </a:lnTo>
                  <a:lnTo>
                    <a:pt x="2455220" y="3506962"/>
                  </a:lnTo>
                  <a:lnTo>
                    <a:pt x="2452361" y="3511729"/>
                  </a:lnTo>
                  <a:lnTo>
                    <a:pt x="2449184" y="3516178"/>
                  </a:lnTo>
                  <a:lnTo>
                    <a:pt x="2445690" y="3520945"/>
                  </a:lnTo>
                  <a:lnTo>
                    <a:pt x="2441878" y="3525712"/>
                  </a:lnTo>
                  <a:lnTo>
                    <a:pt x="2437748" y="3529843"/>
                  </a:lnTo>
                  <a:lnTo>
                    <a:pt x="2429170" y="3539059"/>
                  </a:lnTo>
                  <a:lnTo>
                    <a:pt x="2419322" y="3547639"/>
                  </a:lnTo>
                  <a:lnTo>
                    <a:pt x="2408202" y="3556537"/>
                  </a:lnTo>
                  <a:lnTo>
                    <a:pt x="2396130" y="3564799"/>
                  </a:lnTo>
                  <a:lnTo>
                    <a:pt x="2383423" y="3572744"/>
                  </a:lnTo>
                  <a:lnTo>
                    <a:pt x="2369127" y="3580689"/>
                  </a:lnTo>
                  <a:lnTo>
                    <a:pt x="2354195" y="3587998"/>
                  </a:lnTo>
                  <a:lnTo>
                    <a:pt x="2338311" y="3595625"/>
                  </a:lnTo>
                  <a:lnTo>
                    <a:pt x="2321791" y="3602298"/>
                  </a:lnTo>
                  <a:lnTo>
                    <a:pt x="2304636" y="3608972"/>
                  </a:lnTo>
                  <a:lnTo>
                    <a:pt x="2285892" y="3615328"/>
                  </a:lnTo>
                  <a:lnTo>
                    <a:pt x="2266830" y="3621683"/>
                  </a:lnTo>
                  <a:lnTo>
                    <a:pt x="2247134" y="3627086"/>
                  </a:lnTo>
                  <a:lnTo>
                    <a:pt x="2226802" y="3632806"/>
                  </a:lnTo>
                  <a:lnTo>
                    <a:pt x="2205516" y="3637255"/>
                  </a:lnTo>
                  <a:lnTo>
                    <a:pt x="2183278" y="3642022"/>
                  </a:lnTo>
                  <a:lnTo>
                    <a:pt x="2160722" y="3646471"/>
                  </a:lnTo>
                  <a:lnTo>
                    <a:pt x="2137848" y="3649967"/>
                  </a:lnTo>
                  <a:lnTo>
                    <a:pt x="2114340" y="3653462"/>
                  </a:lnTo>
                  <a:lnTo>
                    <a:pt x="2089877" y="3656640"/>
                  </a:lnTo>
                  <a:lnTo>
                    <a:pt x="2065415" y="3659182"/>
                  </a:lnTo>
                  <a:lnTo>
                    <a:pt x="2040000" y="3661407"/>
                  </a:lnTo>
                  <a:lnTo>
                    <a:pt x="2014267" y="3662996"/>
                  </a:lnTo>
                  <a:lnTo>
                    <a:pt x="1988217" y="3664267"/>
                  </a:lnTo>
                  <a:lnTo>
                    <a:pt x="1962166" y="3664903"/>
                  </a:lnTo>
                  <a:lnTo>
                    <a:pt x="1935480" y="3665538"/>
                  </a:lnTo>
                  <a:lnTo>
                    <a:pt x="1908159" y="3664903"/>
                  </a:lnTo>
                  <a:lnTo>
                    <a:pt x="1881155" y="3664267"/>
                  </a:lnTo>
                  <a:lnTo>
                    <a:pt x="1854469" y="3662996"/>
                  </a:lnTo>
                  <a:lnTo>
                    <a:pt x="1828419" y="3661089"/>
                  </a:lnTo>
                  <a:lnTo>
                    <a:pt x="1803004" y="3659182"/>
                  </a:lnTo>
                  <a:lnTo>
                    <a:pt x="1777588" y="3656322"/>
                  </a:lnTo>
                  <a:lnTo>
                    <a:pt x="1752809" y="3653145"/>
                  </a:lnTo>
                  <a:lnTo>
                    <a:pt x="1728664" y="3649649"/>
                  </a:lnTo>
                  <a:lnTo>
                    <a:pt x="1705155" y="3645835"/>
                  </a:lnTo>
                  <a:lnTo>
                    <a:pt x="1682282" y="3641069"/>
                  </a:lnTo>
                  <a:lnTo>
                    <a:pt x="1660043" y="3636302"/>
                  </a:lnTo>
                  <a:lnTo>
                    <a:pt x="1638440" y="3631217"/>
                  </a:lnTo>
                  <a:lnTo>
                    <a:pt x="1617791" y="3625497"/>
                  </a:lnTo>
                  <a:lnTo>
                    <a:pt x="1597776" y="3619777"/>
                  </a:lnTo>
                  <a:lnTo>
                    <a:pt x="1578397" y="3613421"/>
                  </a:lnTo>
                  <a:lnTo>
                    <a:pt x="1559653" y="3606747"/>
                  </a:lnTo>
                  <a:lnTo>
                    <a:pt x="1542498" y="3599438"/>
                  </a:lnTo>
                  <a:lnTo>
                    <a:pt x="1525343" y="3592447"/>
                  </a:lnTo>
                  <a:lnTo>
                    <a:pt x="1509776" y="3584820"/>
                  </a:lnTo>
                  <a:lnTo>
                    <a:pt x="1495162" y="3576875"/>
                  </a:lnTo>
                  <a:lnTo>
                    <a:pt x="1481184" y="3568613"/>
                  </a:lnTo>
                  <a:lnTo>
                    <a:pt x="1468159" y="3560350"/>
                  </a:lnTo>
                  <a:lnTo>
                    <a:pt x="1456404" y="3551770"/>
                  </a:lnTo>
                  <a:lnTo>
                    <a:pt x="1445603" y="3542554"/>
                  </a:lnTo>
                  <a:lnTo>
                    <a:pt x="1440837" y="3538423"/>
                  </a:lnTo>
                  <a:lnTo>
                    <a:pt x="1436390" y="3533656"/>
                  </a:lnTo>
                  <a:lnTo>
                    <a:pt x="1431942" y="3529207"/>
                  </a:lnTo>
                  <a:lnTo>
                    <a:pt x="1428130" y="3524440"/>
                  </a:lnTo>
                  <a:lnTo>
                    <a:pt x="1424318" y="3519674"/>
                  </a:lnTo>
                  <a:lnTo>
                    <a:pt x="1420823" y="3514907"/>
                  </a:lnTo>
                  <a:lnTo>
                    <a:pt x="1417646" y="3510140"/>
                  </a:lnTo>
                  <a:lnTo>
                    <a:pt x="1415105" y="3505055"/>
                  </a:lnTo>
                  <a:lnTo>
                    <a:pt x="1412563" y="3500288"/>
                  </a:lnTo>
                  <a:lnTo>
                    <a:pt x="1410339" y="3495204"/>
                  </a:lnTo>
                  <a:lnTo>
                    <a:pt x="1408115" y="3490437"/>
                  </a:lnTo>
                  <a:lnTo>
                    <a:pt x="1407162" y="3485352"/>
                  </a:lnTo>
                  <a:lnTo>
                    <a:pt x="1405892" y="3480268"/>
                  </a:lnTo>
                  <a:lnTo>
                    <a:pt x="1404621" y="3475183"/>
                  </a:lnTo>
                  <a:lnTo>
                    <a:pt x="1404303" y="3470099"/>
                  </a:lnTo>
                  <a:lnTo>
                    <a:pt x="1404303" y="3464696"/>
                  </a:lnTo>
                  <a:lnTo>
                    <a:pt x="1403350" y="3464696"/>
                  </a:lnTo>
                  <a:lnTo>
                    <a:pt x="1403350" y="3333132"/>
                  </a:lnTo>
                  <a:lnTo>
                    <a:pt x="1403350" y="3329318"/>
                  </a:lnTo>
                  <a:lnTo>
                    <a:pt x="1403985" y="3322327"/>
                  </a:lnTo>
                  <a:lnTo>
                    <a:pt x="1404938" y="3314700"/>
                  </a:lnTo>
                  <a:close/>
                  <a:moveTo>
                    <a:pt x="177802" y="3314700"/>
                  </a:moveTo>
                  <a:lnTo>
                    <a:pt x="180980" y="3320420"/>
                  </a:lnTo>
                  <a:lnTo>
                    <a:pt x="184476" y="3325505"/>
                  </a:lnTo>
                  <a:lnTo>
                    <a:pt x="188289" y="3330590"/>
                  </a:lnTo>
                  <a:lnTo>
                    <a:pt x="192420" y="3335992"/>
                  </a:lnTo>
                  <a:lnTo>
                    <a:pt x="196551" y="3340759"/>
                  </a:lnTo>
                  <a:lnTo>
                    <a:pt x="201000" y="3346161"/>
                  </a:lnTo>
                  <a:lnTo>
                    <a:pt x="210852" y="3356013"/>
                  </a:lnTo>
                  <a:lnTo>
                    <a:pt x="221656" y="3365229"/>
                  </a:lnTo>
                  <a:lnTo>
                    <a:pt x="233414" y="3374444"/>
                  </a:lnTo>
                  <a:lnTo>
                    <a:pt x="245490" y="3383025"/>
                  </a:lnTo>
                  <a:lnTo>
                    <a:pt x="259155" y="3391287"/>
                  </a:lnTo>
                  <a:lnTo>
                    <a:pt x="273138" y="3399550"/>
                  </a:lnTo>
                  <a:lnTo>
                    <a:pt x="288073" y="3407494"/>
                  </a:lnTo>
                  <a:lnTo>
                    <a:pt x="303645" y="3415121"/>
                  </a:lnTo>
                  <a:lnTo>
                    <a:pt x="319852" y="3422113"/>
                  </a:lnTo>
                  <a:lnTo>
                    <a:pt x="336694" y="3428786"/>
                  </a:lnTo>
                  <a:lnTo>
                    <a:pt x="354173" y="3435142"/>
                  </a:lnTo>
                  <a:lnTo>
                    <a:pt x="372286" y="3441498"/>
                  </a:lnTo>
                  <a:lnTo>
                    <a:pt x="390718" y="3447218"/>
                  </a:lnTo>
                  <a:lnTo>
                    <a:pt x="409785" y="3452620"/>
                  </a:lnTo>
                  <a:lnTo>
                    <a:pt x="429488" y="3457705"/>
                  </a:lnTo>
                  <a:lnTo>
                    <a:pt x="449826" y="3462472"/>
                  </a:lnTo>
                  <a:lnTo>
                    <a:pt x="469846" y="3466921"/>
                  </a:lnTo>
                  <a:lnTo>
                    <a:pt x="490820" y="3471052"/>
                  </a:lnTo>
                  <a:lnTo>
                    <a:pt x="511794" y="3474865"/>
                  </a:lnTo>
                  <a:lnTo>
                    <a:pt x="533085" y="3478361"/>
                  </a:lnTo>
                  <a:lnTo>
                    <a:pt x="554695" y="3480903"/>
                  </a:lnTo>
                  <a:lnTo>
                    <a:pt x="576304" y="3483763"/>
                  </a:lnTo>
                  <a:lnTo>
                    <a:pt x="598549" y="3486306"/>
                  </a:lnTo>
                  <a:lnTo>
                    <a:pt x="620476" y="3488213"/>
                  </a:lnTo>
                  <a:lnTo>
                    <a:pt x="642721" y="3489801"/>
                  </a:lnTo>
                  <a:lnTo>
                    <a:pt x="664966" y="3490755"/>
                  </a:lnTo>
                  <a:lnTo>
                    <a:pt x="687211" y="3492026"/>
                  </a:lnTo>
                  <a:lnTo>
                    <a:pt x="709456" y="3492344"/>
                  </a:lnTo>
                  <a:lnTo>
                    <a:pt x="732018" y="3492344"/>
                  </a:lnTo>
                  <a:lnTo>
                    <a:pt x="750768" y="3492344"/>
                  </a:lnTo>
                  <a:lnTo>
                    <a:pt x="769517" y="3492026"/>
                  </a:lnTo>
                  <a:lnTo>
                    <a:pt x="788266" y="3491708"/>
                  </a:lnTo>
                  <a:lnTo>
                    <a:pt x="807333" y="3490437"/>
                  </a:lnTo>
                  <a:lnTo>
                    <a:pt x="825765" y="3489801"/>
                  </a:lnTo>
                  <a:lnTo>
                    <a:pt x="844832" y="3488213"/>
                  </a:lnTo>
                  <a:lnTo>
                    <a:pt x="863263" y="3486624"/>
                  </a:lnTo>
                  <a:lnTo>
                    <a:pt x="881695" y="3484717"/>
                  </a:lnTo>
                  <a:lnTo>
                    <a:pt x="900126" y="3482492"/>
                  </a:lnTo>
                  <a:lnTo>
                    <a:pt x="918240" y="3480268"/>
                  </a:lnTo>
                  <a:lnTo>
                    <a:pt x="936354" y="3477408"/>
                  </a:lnTo>
                  <a:lnTo>
                    <a:pt x="954150" y="3474865"/>
                  </a:lnTo>
                  <a:lnTo>
                    <a:pt x="971946" y="3471688"/>
                  </a:lnTo>
                  <a:lnTo>
                    <a:pt x="989424" y="3468510"/>
                  </a:lnTo>
                  <a:lnTo>
                    <a:pt x="1006266" y="3464696"/>
                  </a:lnTo>
                  <a:lnTo>
                    <a:pt x="1023109" y="3460883"/>
                  </a:lnTo>
                  <a:lnTo>
                    <a:pt x="1039952" y="3457069"/>
                  </a:lnTo>
                  <a:lnTo>
                    <a:pt x="1056476" y="3452620"/>
                  </a:lnTo>
                  <a:lnTo>
                    <a:pt x="1072366" y="3448171"/>
                  </a:lnTo>
                  <a:lnTo>
                    <a:pt x="1087937" y="3443087"/>
                  </a:lnTo>
                  <a:lnTo>
                    <a:pt x="1102873" y="3438320"/>
                  </a:lnTo>
                  <a:lnTo>
                    <a:pt x="1118126" y="3432917"/>
                  </a:lnTo>
                  <a:lnTo>
                    <a:pt x="1132109" y="3427833"/>
                  </a:lnTo>
                  <a:lnTo>
                    <a:pt x="1146409" y="3421795"/>
                  </a:lnTo>
                  <a:lnTo>
                    <a:pt x="1159756" y="3415757"/>
                  </a:lnTo>
                  <a:lnTo>
                    <a:pt x="1172785" y="3409719"/>
                  </a:lnTo>
                  <a:lnTo>
                    <a:pt x="1185497" y="3403363"/>
                  </a:lnTo>
                  <a:lnTo>
                    <a:pt x="1197890" y="3396690"/>
                  </a:lnTo>
                  <a:lnTo>
                    <a:pt x="1209331" y="3389380"/>
                  </a:lnTo>
                  <a:lnTo>
                    <a:pt x="1219818" y="3382389"/>
                  </a:lnTo>
                  <a:lnTo>
                    <a:pt x="1230622" y="3375080"/>
                  </a:lnTo>
                  <a:lnTo>
                    <a:pt x="1239838" y="3367453"/>
                  </a:lnTo>
                  <a:lnTo>
                    <a:pt x="1239838" y="3464378"/>
                  </a:lnTo>
                  <a:lnTo>
                    <a:pt x="1239838" y="3464696"/>
                  </a:lnTo>
                  <a:lnTo>
                    <a:pt x="1239520" y="3468827"/>
                  </a:lnTo>
                  <a:lnTo>
                    <a:pt x="1239202" y="3472641"/>
                  </a:lnTo>
                  <a:lnTo>
                    <a:pt x="1238885" y="3477408"/>
                  </a:lnTo>
                  <a:lnTo>
                    <a:pt x="1237614" y="3482492"/>
                  </a:lnTo>
                  <a:lnTo>
                    <a:pt x="1236342" y="3487895"/>
                  </a:lnTo>
                  <a:lnTo>
                    <a:pt x="1234754" y="3492344"/>
                  </a:lnTo>
                  <a:lnTo>
                    <a:pt x="1232847" y="3497111"/>
                  </a:lnTo>
                  <a:lnTo>
                    <a:pt x="1230622" y="3501877"/>
                  </a:lnTo>
                  <a:lnTo>
                    <a:pt x="1228080" y="3506962"/>
                  </a:lnTo>
                  <a:lnTo>
                    <a:pt x="1225538" y="3511729"/>
                  </a:lnTo>
                  <a:lnTo>
                    <a:pt x="1222360" y="3516178"/>
                  </a:lnTo>
                  <a:lnTo>
                    <a:pt x="1218546" y="3520945"/>
                  </a:lnTo>
                  <a:lnTo>
                    <a:pt x="1214733" y="3525712"/>
                  </a:lnTo>
                  <a:lnTo>
                    <a:pt x="1210920" y="3529843"/>
                  </a:lnTo>
                  <a:lnTo>
                    <a:pt x="1202022" y="3539059"/>
                  </a:lnTo>
                  <a:lnTo>
                    <a:pt x="1192170" y="3547639"/>
                  </a:lnTo>
                  <a:lnTo>
                    <a:pt x="1181048" y="3556537"/>
                  </a:lnTo>
                  <a:lnTo>
                    <a:pt x="1169290" y="3564799"/>
                  </a:lnTo>
                  <a:lnTo>
                    <a:pt x="1156261" y="3572744"/>
                  </a:lnTo>
                  <a:lnTo>
                    <a:pt x="1141960" y="3580689"/>
                  </a:lnTo>
                  <a:lnTo>
                    <a:pt x="1127024" y="3587998"/>
                  </a:lnTo>
                  <a:lnTo>
                    <a:pt x="1111453" y="3595625"/>
                  </a:lnTo>
                  <a:lnTo>
                    <a:pt x="1094610" y="3602298"/>
                  </a:lnTo>
                  <a:lnTo>
                    <a:pt x="1077450" y="3608972"/>
                  </a:lnTo>
                  <a:lnTo>
                    <a:pt x="1058701" y="3615328"/>
                  </a:lnTo>
                  <a:lnTo>
                    <a:pt x="1039952" y="3621683"/>
                  </a:lnTo>
                  <a:lnTo>
                    <a:pt x="1020249" y="3627086"/>
                  </a:lnTo>
                  <a:lnTo>
                    <a:pt x="999593" y="3632806"/>
                  </a:lnTo>
                  <a:lnTo>
                    <a:pt x="978301" y="3637255"/>
                  </a:lnTo>
                  <a:lnTo>
                    <a:pt x="956056" y="3642022"/>
                  </a:lnTo>
                  <a:lnTo>
                    <a:pt x="933494" y="3646471"/>
                  </a:lnTo>
                  <a:lnTo>
                    <a:pt x="910613" y="3649967"/>
                  </a:lnTo>
                  <a:lnTo>
                    <a:pt x="887097" y="3653462"/>
                  </a:lnTo>
                  <a:lnTo>
                    <a:pt x="862946" y="3656640"/>
                  </a:lnTo>
                  <a:lnTo>
                    <a:pt x="838158" y="3659182"/>
                  </a:lnTo>
                  <a:lnTo>
                    <a:pt x="812736" y="3661407"/>
                  </a:lnTo>
                  <a:lnTo>
                    <a:pt x="787313" y="3662996"/>
                  </a:lnTo>
                  <a:lnTo>
                    <a:pt x="761572" y="3664267"/>
                  </a:lnTo>
                  <a:lnTo>
                    <a:pt x="735196" y="3664903"/>
                  </a:lnTo>
                  <a:lnTo>
                    <a:pt x="708185" y="3665538"/>
                  </a:lnTo>
                  <a:lnTo>
                    <a:pt x="680855" y="3664903"/>
                  </a:lnTo>
                  <a:lnTo>
                    <a:pt x="654161" y="3664267"/>
                  </a:lnTo>
                  <a:lnTo>
                    <a:pt x="627467" y="3662996"/>
                  </a:lnTo>
                  <a:lnTo>
                    <a:pt x="601409" y="3661089"/>
                  </a:lnTo>
                  <a:lnTo>
                    <a:pt x="575668" y="3659182"/>
                  </a:lnTo>
                  <a:lnTo>
                    <a:pt x="550246" y="3656322"/>
                  </a:lnTo>
                  <a:lnTo>
                    <a:pt x="525458" y="3653145"/>
                  </a:lnTo>
                  <a:lnTo>
                    <a:pt x="501307" y="3649649"/>
                  </a:lnTo>
                  <a:lnTo>
                    <a:pt x="478109" y="3645835"/>
                  </a:lnTo>
                  <a:lnTo>
                    <a:pt x="455228" y="3641069"/>
                  </a:lnTo>
                  <a:lnTo>
                    <a:pt x="432665" y="3636302"/>
                  </a:lnTo>
                  <a:lnTo>
                    <a:pt x="411374" y="3631217"/>
                  </a:lnTo>
                  <a:lnTo>
                    <a:pt x="390400" y="3625497"/>
                  </a:lnTo>
                  <a:lnTo>
                    <a:pt x="370380" y="3619777"/>
                  </a:lnTo>
                  <a:lnTo>
                    <a:pt x="350995" y="3613421"/>
                  </a:lnTo>
                  <a:lnTo>
                    <a:pt x="332563" y="3606747"/>
                  </a:lnTo>
                  <a:lnTo>
                    <a:pt x="315085" y="3599438"/>
                  </a:lnTo>
                  <a:lnTo>
                    <a:pt x="297925" y="3592447"/>
                  </a:lnTo>
                  <a:lnTo>
                    <a:pt x="282353" y="3584820"/>
                  </a:lnTo>
                  <a:lnTo>
                    <a:pt x="267735" y="3576875"/>
                  </a:lnTo>
                  <a:lnTo>
                    <a:pt x="253753" y="3568613"/>
                  </a:lnTo>
                  <a:lnTo>
                    <a:pt x="240724" y="3560350"/>
                  </a:lnTo>
                  <a:lnTo>
                    <a:pt x="229283" y="3551770"/>
                  </a:lnTo>
                  <a:lnTo>
                    <a:pt x="218796" y="3542872"/>
                  </a:lnTo>
                  <a:lnTo>
                    <a:pt x="213712" y="3538423"/>
                  </a:lnTo>
                  <a:lnTo>
                    <a:pt x="208945" y="3533656"/>
                  </a:lnTo>
                  <a:lnTo>
                    <a:pt x="204814" y="3529207"/>
                  </a:lnTo>
                  <a:lnTo>
                    <a:pt x="200683" y="3524440"/>
                  </a:lnTo>
                  <a:lnTo>
                    <a:pt x="196869" y="3519674"/>
                  </a:lnTo>
                  <a:lnTo>
                    <a:pt x="193374" y="3514907"/>
                  </a:lnTo>
                  <a:lnTo>
                    <a:pt x="190196" y="3510140"/>
                  </a:lnTo>
                  <a:lnTo>
                    <a:pt x="187653" y="3505055"/>
                  </a:lnTo>
                  <a:lnTo>
                    <a:pt x="185111" y="3500288"/>
                  </a:lnTo>
                  <a:lnTo>
                    <a:pt x="182887" y="3495204"/>
                  </a:lnTo>
                  <a:lnTo>
                    <a:pt x="181298" y="3490437"/>
                  </a:lnTo>
                  <a:lnTo>
                    <a:pt x="179709" y="3485352"/>
                  </a:lnTo>
                  <a:lnTo>
                    <a:pt x="178438" y="3480268"/>
                  </a:lnTo>
                  <a:lnTo>
                    <a:pt x="177802" y="3475183"/>
                  </a:lnTo>
                  <a:lnTo>
                    <a:pt x="176849" y="3470099"/>
                  </a:lnTo>
                  <a:lnTo>
                    <a:pt x="176849" y="3464696"/>
                  </a:lnTo>
                  <a:lnTo>
                    <a:pt x="176531" y="3464696"/>
                  </a:lnTo>
                  <a:lnTo>
                    <a:pt x="176531" y="3333132"/>
                  </a:lnTo>
                  <a:lnTo>
                    <a:pt x="176213" y="3329318"/>
                  </a:lnTo>
                  <a:lnTo>
                    <a:pt x="176531" y="3322327"/>
                  </a:lnTo>
                  <a:lnTo>
                    <a:pt x="177802" y="3314700"/>
                  </a:lnTo>
                  <a:close/>
                  <a:moveTo>
                    <a:pt x="1771445" y="3307529"/>
                  </a:moveTo>
                  <a:lnTo>
                    <a:pt x="1771445" y="3411258"/>
                  </a:lnTo>
                  <a:lnTo>
                    <a:pt x="1789215" y="3413478"/>
                  </a:lnTo>
                  <a:lnTo>
                    <a:pt x="1807301" y="3415698"/>
                  </a:lnTo>
                  <a:lnTo>
                    <a:pt x="1825388" y="3417285"/>
                  </a:lnTo>
                  <a:lnTo>
                    <a:pt x="1843792" y="3419505"/>
                  </a:lnTo>
                  <a:lnTo>
                    <a:pt x="1843792" y="3315777"/>
                  </a:lnTo>
                  <a:lnTo>
                    <a:pt x="1825388" y="3314191"/>
                  </a:lnTo>
                  <a:lnTo>
                    <a:pt x="1807301" y="3312287"/>
                  </a:lnTo>
                  <a:lnTo>
                    <a:pt x="1789215" y="3309750"/>
                  </a:lnTo>
                  <a:lnTo>
                    <a:pt x="1771445" y="3307529"/>
                  </a:lnTo>
                  <a:close/>
                  <a:moveTo>
                    <a:pt x="3178346" y="3281045"/>
                  </a:moveTo>
                  <a:lnTo>
                    <a:pt x="3178346" y="3395980"/>
                  </a:lnTo>
                  <a:lnTo>
                    <a:pt x="3201835" y="3396298"/>
                  </a:lnTo>
                  <a:lnTo>
                    <a:pt x="3225959" y="3396615"/>
                  </a:lnTo>
                  <a:lnTo>
                    <a:pt x="3258970" y="3396298"/>
                  </a:lnTo>
                  <a:lnTo>
                    <a:pt x="3258970" y="3281363"/>
                  </a:lnTo>
                  <a:lnTo>
                    <a:pt x="3225641" y="3281680"/>
                  </a:lnTo>
                  <a:lnTo>
                    <a:pt x="3201835" y="3281363"/>
                  </a:lnTo>
                  <a:lnTo>
                    <a:pt x="3178346" y="3281045"/>
                  </a:lnTo>
                  <a:close/>
                  <a:moveTo>
                    <a:pt x="2609850" y="3275012"/>
                  </a:moveTo>
                  <a:lnTo>
                    <a:pt x="2613342" y="3281059"/>
                  </a:lnTo>
                  <a:lnTo>
                    <a:pt x="2617468" y="3287107"/>
                  </a:lnTo>
                  <a:lnTo>
                    <a:pt x="2621594" y="3292836"/>
                  </a:lnTo>
                  <a:lnTo>
                    <a:pt x="2626038" y="3298883"/>
                  </a:lnTo>
                  <a:lnTo>
                    <a:pt x="2631117" y="3304294"/>
                  </a:lnTo>
                  <a:lnTo>
                    <a:pt x="2635878" y="3310023"/>
                  </a:lnTo>
                  <a:lnTo>
                    <a:pt x="2641274" y="3315433"/>
                  </a:lnTo>
                  <a:lnTo>
                    <a:pt x="2646988" y="3320844"/>
                  </a:lnTo>
                  <a:lnTo>
                    <a:pt x="2658732" y="3331347"/>
                  </a:lnTo>
                  <a:lnTo>
                    <a:pt x="2671746" y="3341532"/>
                  </a:lnTo>
                  <a:lnTo>
                    <a:pt x="2685712" y="3351080"/>
                  </a:lnTo>
                  <a:lnTo>
                    <a:pt x="2700631" y="3360629"/>
                  </a:lnTo>
                  <a:lnTo>
                    <a:pt x="2715867" y="3369540"/>
                  </a:lnTo>
                  <a:lnTo>
                    <a:pt x="2732372" y="3378452"/>
                  </a:lnTo>
                  <a:lnTo>
                    <a:pt x="2749830" y="3386727"/>
                  </a:lnTo>
                  <a:lnTo>
                    <a:pt x="2767923" y="3394684"/>
                  </a:lnTo>
                  <a:lnTo>
                    <a:pt x="2786650" y="3402004"/>
                  </a:lnTo>
                  <a:lnTo>
                    <a:pt x="2805695" y="3409325"/>
                  </a:lnTo>
                  <a:lnTo>
                    <a:pt x="2826009" y="3416327"/>
                  </a:lnTo>
                  <a:lnTo>
                    <a:pt x="2846959" y="3422692"/>
                  </a:lnTo>
                  <a:lnTo>
                    <a:pt x="2867591" y="3428421"/>
                  </a:lnTo>
                  <a:lnTo>
                    <a:pt x="2889492" y="3434469"/>
                  </a:lnTo>
                  <a:lnTo>
                    <a:pt x="2912029" y="3439561"/>
                  </a:lnTo>
                  <a:lnTo>
                    <a:pt x="2934248" y="3444654"/>
                  </a:lnTo>
                  <a:lnTo>
                    <a:pt x="2957102" y="3449109"/>
                  </a:lnTo>
                  <a:lnTo>
                    <a:pt x="2980908" y="3453565"/>
                  </a:lnTo>
                  <a:lnTo>
                    <a:pt x="3004396" y="3457066"/>
                  </a:lnTo>
                  <a:lnTo>
                    <a:pt x="3028203" y="3460567"/>
                  </a:lnTo>
                  <a:lnTo>
                    <a:pt x="3052644" y="3463432"/>
                  </a:lnTo>
                  <a:lnTo>
                    <a:pt x="3077084" y="3465978"/>
                  </a:lnTo>
                  <a:lnTo>
                    <a:pt x="3101525" y="3468206"/>
                  </a:lnTo>
                  <a:lnTo>
                    <a:pt x="3125966" y="3470116"/>
                  </a:lnTo>
                  <a:lnTo>
                    <a:pt x="3150725" y="3471389"/>
                  </a:lnTo>
                  <a:lnTo>
                    <a:pt x="3175800" y="3472344"/>
                  </a:lnTo>
                  <a:lnTo>
                    <a:pt x="3200559" y="3472980"/>
                  </a:lnTo>
                  <a:lnTo>
                    <a:pt x="3225317" y="3473298"/>
                  </a:lnTo>
                  <a:lnTo>
                    <a:pt x="3246266" y="3473298"/>
                  </a:lnTo>
                  <a:lnTo>
                    <a:pt x="3267216" y="3472344"/>
                  </a:lnTo>
                  <a:lnTo>
                    <a:pt x="3288165" y="3472025"/>
                  </a:lnTo>
                  <a:lnTo>
                    <a:pt x="3308797" y="3470752"/>
                  </a:lnTo>
                  <a:lnTo>
                    <a:pt x="3329429" y="3469797"/>
                  </a:lnTo>
                  <a:lnTo>
                    <a:pt x="3350378" y="3468206"/>
                  </a:lnTo>
                  <a:lnTo>
                    <a:pt x="3371010" y="3466615"/>
                  </a:lnTo>
                  <a:lnTo>
                    <a:pt x="3391325" y="3464068"/>
                  </a:lnTo>
                  <a:lnTo>
                    <a:pt x="3411957" y="3462159"/>
                  </a:lnTo>
                  <a:lnTo>
                    <a:pt x="3431954" y="3459294"/>
                  </a:lnTo>
                  <a:lnTo>
                    <a:pt x="3451951" y="3456748"/>
                  </a:lnTo>
                  <a:lnTo>
                    <a:pt x="3471948" y="3453565"/>
                  </a:lnTo>
                  <a:lnTo>
                    <a:pt x="3491628" y="3450064"/>
                  </a:lnTo>
                  <a:lnTo>
                    <a:pt x="3510990" y="3446245"/>
                  </a:lnTo>
                  <a:lnTo>
                    <a:pt x="3530035" y="3442107"/>
                  </a:lnTo>
                  <a:lnTo>
                    <a:pt x="3548763" y="3437970"/>
                  </a:lnTo>
                  <a:lnTo>
                    <a:pt x="3567173" y="3433196"/>
                  </a:lnTo>
                  <a:lnTo>
                    <a:pt x="3585265" y="3428421"/>
                  </a:lnTo>
                  <a:lnTo>
                    <a:pt x="3603041" y="3423329"/>
                  </a:lnTo>
                  <a:lnTo>
                    <a:pt x="3620498" y="3418237"/>
                  </a:lnTo>
                  <a:lnTo>
                    <a:pt x="3637004" y="3412826"/>
                  </a:lnTo>
                  <a:lnTo>
                    <a:pt x="3653510" y="3406779"/>
                  </a:lnTo>
                  <a:lnTo>
                    <a:pt x="3669698" y="3400731"/>
                  </a:lnTo>
                  <a:lnTo>
                    <a:pt x="3685251" y="3394048"/>
                  </a:lnTo>
                  <a:lnTo>
                    <a:pt x="3700170" y="3387682"/>
                  </a:lnTo>
                  <a:lnTo>
                    <a:pt x="3714770" y="3380680"/>
                  </a:lnTo>
                  <a:lnTo>
                    <a:pt x="3728419" y="3373678"/>
                  </a:lnTo>
                  <a:lnTo>
                    <a:pt x="3741751" y="3366039"/>
                  </a:lnTo>
                  <a:lnTo>
                    <a:pt x="3754765" y="3358719"/>
                  </a:lnTo>
                  <a:lnTo>
                    <a:pt x="3767144" y="3350762"/>
                  </a:lnTo>
                  <a:lnTo>
                    <a:pt x="3778571" y="3342487"/>
                  </a:lnTo>
                  <a:lnTo>
                    <a:pt x="3789363" y="3333575"/>
                  </a:lnTo>
                  <a:lnTo>
                    <a:pt x="3789363" y="3441471"/>
                  </a:lnTo>
                  <a:lnTo>
                    <a:pt x="3788728" y="3442107"/>
                  </a:lnTo>
                  <a:lnTo>
                    <a:pt x="3788411" y="3451019"/>
                  </a:lnTo>
                  <a:lnTo>
                    <a:pt x="3787776" y="3456748"/>
                  </a:lnTo>
                  <a:lnTo>
                    <a:pt x="3786506" y="3462159"/>
                  </a:lnTo>
                  <a:lnTo>
                    <a:pt x="3785237" y="3467569"/>
                  </a:lnTo>
                  <a:lnTo>
                    <a:pt x="3783332" y="3472980"/>
                  </a:lnTo>
                  <a:lnTo>
                    <a:pt x="3781428" y="3478391"/>
                  </a:lnTo>
                  <a:lnTo>
                    <a:pt x="3778571" y="3483801"/>
                  </a:lnTo>
                  <a:lnTo>
                    <a:pt x="3775714" y="3489212"/>
                  </a:lnTo>
                  <a:lnTo>
                    <a:pt x="3772540" y="3494305"/>
                  </a:lnTo>
                  <a:lnTo>
                    <a:pt x="3769048" y="3499715"/>
                  </a:lnTo>
                  <a:lnTo>
                    <a:pt x="3765557" y="3504808"/>
                  </a:lnTo>
                  <a:lnTo>
                    <a:pt x="3761113" y="3509900"/>
                  </a:lnTo>
                  <a:lnTo>
                    <a:pt x="3756987" y="3514674"/>
                  </a:lnTo>
                  <a:lnTo>
                    <a:pt x="3752226" y="3519767"/>
                  </a:lnTo>
                  <a:lnTo>
                    <a:pt x="3747147" y="3525177"/>
                  </a:lnTo>
                  <a:lnTo>
                    <a:pt x="3741433" y="3529633"/>
                  </a:lnTo>
                  <a:lnTo>
                    <a:pt x="3736037" y="3534407"/>
                  </a:lnTo>
                  <a:lnTo>
                    <a:pt x="3723658" y="3543956"/>
                  </a:lnTo>
                  <a:lnTo>
                    <a:pt x="3710327" y="3553504"/>
                  </a:lnTo>
                  <a:lnTo>
                    <a:pt x="3696043" y="3562097"/>
                  </a:lnTo>
                  <a:lnTo>
                    <a:pt x="3680490" y="3571009"/>
                  </a:lnTo>
                  <a:lnTo>
                    <a:pt x="3663667" y="3579603"/>
                  </a:lnTo>
                  <a:lnTo>
                    <a:pt x="3646526" y="3587560"/>
                  </a:lnTo>
                  <a:lnTo>
                    <a:pt x="3627799" y="3595516"/>
                  </a:lnTo>
                  <a:lnTo>
                    <a:pt x="3608754" y="3602837"/>
                  </a:lnTo>
                  <a:lnTo>
                    <a:pt x="3588122" y="3609521"/>
                  </a:lnTo>
                  <a:lnTo>
                    <a:pt x="3566855" y="3616523"/>
                  </a:lnTo>
                  <a:lnTo>
                    <a:pt x="3544636" y="3622570"/>
                  </a:lnTo>
                  <a:lnTo>
                    <a:pt x="3522417" y="3628935"/>
                  </a:lnTo>
                  <a:lnTo>
                    <a:pt x="3498611" y="3634664"/>
                  </a:lnTo>
                  <a:lnTo>
                    <a:pt x="3474170" y="3639757"/>
                  </a:lnTo>
                  <a:lnTo>
                    <a:pt x="3449412" y="3644213"/>
                  </a:lnTo>
                  <a:lnTo>
                    <a:pt x="3423701" y="3648350"/>
                  </a:lnTo>
                  <a:lnTo>
                    <a:pt x="3397356" y="3652488"/>
                  </a:lnTo>
                  <a:lnTo>
                    <a:pt x="3370376" y="3655671"/>
                  </a:lnTo>
                  <a:lnTo>
                    <a:pt x="3343395" y="3658853"/>
                  </a:lnTo>
                  <a:lnTo>
                    <a:pt x="3315146" y="3661081"/>
                  </a:lnTo>
                  <a:lnTo>
                    <a:pt x="3286896" y="3662673"/>
                  </a:lnTo>
                  <a:lnTo>
                    <a:pt x="3258011" y="3664264"/>
                  </a:lnTo>
                  <a:lnTo>
                    <a:pt x="3228491" y="3664901"/>
                  </a:lnTo>
                  <a:lnTo>
                    <a:pt x="3198972" y="3665537"/>
                  </a:lnTo>
                  <a:lnTo>
                    <a:pt x="3168500" y="3664901"/>
                  </a:lnTo>
                  <a:lnTo>
                    <a:pt x="3138663" y="3664264"/>
                  </a:lnTo>
                  <a:lnTo>
                    <a:pt x="3109143" y="3662673"/>
                  </a:lnTo>
                  <a:lnTo>
                    <a:pt x="3080259" y="3660763"/>
                  </a:lnTo>
                  <a:lnTo>
                    <a:pt x="3051374" y="3658217"/>
                  </a:lnTo>
                  <a:lnTo>
                    <a:pt x="3023441" y="3655034"/>
                  </a:lnTo>
                  <a:lnTo>
                    <a:pt x="2996144" y="3651533"/>
                  </a:lnTo>
                  <a:lnTo>
                    <a:pt x="2969481" y="3647714"/>
                  </a:lnTo>
                  <a:lnTo>
                    <a:pt x="2943453" y="3643258"/>
                  </a:lnTo>
                  <a:lnTo>
                    <a:pt x="2917742" y="3638165"/>
                  </a:lnTo>
                  <a:lnTo>
                    <a:pt x="2892984" y="3633073"/>
                  </a:lnTo>
                  <a:lnTo>
                    <a:pt x="2869178" y="3627026"/>
                  </a:lnTo>
                  <a:lnTo>
                    <a:pt x="2846007" y="3620660"/>
                  </a:lnTo>
                  <a:lnTo>
                    <a:pt x="2823470" y="3614295"/>
                  </a:lnTo>
                  <a:lnTo>
                    <a:pt x="2802203" y="3607293"/>
                  </a:lnTo>
                  <a:lnTo>
                    <a:pt x="2781889" y="3599654"/>
                  </a:lnTo>
                  <a:lnTo>
                    <a:pt x="2762527" y="3592334"/>
                  </a:lnTo>
                  <a:lnTo>
                    <a:pt x="2743799" y="3584059"/>
                  </a:lnTo>
                  <a:lnTo>
                    <a:pt x="2726024" y="3575783"/>
                  </a:lnTo>
                  <a:lnTo>
                    <a:pt x="2709518" y="3566872"/>
                  </a:lnTo>
                  <a:lnTo>
                    <a:pt x="2694600" y="3557960"/>
                  </a:lnTo>
                  <a:lnTo>
                    <a:pt x="2679999" y="3548412"/>
                  </a:lnTo>
                  <a:lnTo>
                    <a:pt x="2666985" y="3538863"/>
                  </a:lnTo>
                  <a:lnTo>
                    <a:pt x="2660954" y="3533771"/>
                  </a:lnTo>
                  <a:lnTo>
                    <a:pt x="2655240" y="3528997"/>
                  </a:lnTo>
                  <a:lnTo>
                    <a:pt x="2650162" y="3523904"/>
                  </a:lnTo>
                  <a:lnTo>
                    <a:pt x="2645083" y="3518812"/>
                  </a:lnTo>
                  <a:lnTo>
                    <a:pt x="2639687" y="3513719"/>
                  </a:lnTo>
                  <a:lnTo>
                    <a:pt x="2635561" y="3508309"/>
                  </a:lnTo>
                  <a:lnTo>
                    <a:pt x="2631434" y="3503216"/>
                  </a:lnTo>
                  <a:lnTo>
                    <a:pt x="2627625" y="3497806"/>
                  </a:lnTo>
                  <a:lnTo>
                    <a:pt x="2624134" y="3492713"/>
                  </a:lnTo>
                  <a:lnTo>
                    <a:pt x="2620960" y="3486984"/>
                  </a:lnTo>
                  <a:lnTo>
                    <a:pt x="2618103" y="3481574"/>
                  </a:lnTo>
                  <a:lnTo>
                    <a:pt x="2615881" y="3476163"/>
                  </a:lnTo>
                  <a:lnTo>
                    <a:pt x="2613659" y="3470434"/>
                  </a:lnTo>
                  <a:lnTo>
                    <a:pt x="2612072" y="3465023"/>
                  </a:lnTo>
                  <a:lnTo>
                    <a:pt x="2610485" y="3459294"/>
                  </a:lnTo>
                  <a:lnTo>
                    <a:pt x="2609850" y="3453565"/>
                  </a:lnTo>
                  <a:lnTo>
                    <a:pt x="2609215" y="3447836"/>
                  </a:lnTo>
                  <a:lnTo>
                    <a:pt x="2609215" y="3442107"/>
                  </a:lnTo>
                  <a:lnTo>
                    <a:pt x="2608580" y="3442426"/>
                  </a:lnTo>
                  <a:lnTo>
                    <a:pt x="2608580" y="3295700"/>
                  </a:lnTo>
                  <a:lnTo>
                    <a:pt x="2608263" y="3291881"/>
                  </a:lnTo>
                  <a:lnTo>
                    <a:pt x="2608580" y="3283287"/>
                  </a:lnTo>
                  <a:lnTo>
                    <a:pt x="2609850" y="3275012"/>
                  </a:lnTo>
                  <a:close/>
                  <a:moveTo>
                    <a:pt x="1625482" y="3274222"/>
                  </a:moveTo>
                  <a:lnTo>
                    <a:pt x="1625482" y="3379536"/>
                  </a:lnTo>
                  <a:lnTo>
                    <a:pt x="1642935" y="3384612"/>
                  </a:lnTo>
                  <a:lnTo>
                    <a:pt x="1661021" y="3389370"/>
                  </a:lnTo>
                  <a:lnTo>
                    <a:pt x="1679425" y="3394128"/>
                  </a:lnTo>
                  <a:lnTo>
                    <a:pt x="1698464" y="3398252"/>
                  </a:lnTo>
                  <a:lnTo>
                    <a:pt x="1698464" y="3294206"/>
                  </a:lnTo>
                  <a:lnTo>
                    <a:pt x="1679425" y="3289448"/>
                  </a:lnTo>
                  <a:lnTo>
                    <a:pt x="1661021" y="3284690"/>
                  </a:lnTo>
                  <a:lnTo>
                    <a:pt x="1642935" y="3279932"/>
                  </a:lnTo>
                  <a:lnTo>
                    <a:pt x="1625482" y="3274222"/>
                  </a:lnTo>
                  <a:close/>
                  <a:moveTo>
                    <a:pt x="3016148" y="3266758"/>
                  </a:moveTo>
                  <a:lnTo>
                    <a:pt x="3016148" y="3382010"/>
                  </a:lnTo>
                  <a:lnTo>
                    <a:pt x="3035827" y="3384868"/>
                  </a:lnTo>
                  <a:lnTo>
                    <a:pt x="3056142" y="3387090"/>
                  </a:lnTo>
                  <a:lnTo>
                    <a:pt x="3076456" y="3389630"/>
                  </a:lnTo>
                  <a:lnTo>
                    <a:pt x="3097406" y="3391535"/>
                  </a:lnTo>
                  <a:lnTo>
                    <a:pt x="3097406" y="3276283"/>
                  </a:lnTo>
                  <a:lnTo>
                    <a:pt x="3076456" y="3274378"/>
                  </a:lnTo>
                  <a:lnTo>
                    <a:pt x="3056142" y="3271838"/>
                  </a:lnTo>
                  <a:lnTo>
                    <a:pt x="3035827" y="3269615"/>
                  </a:lnTo>
                  <a:lnTo>
                    <a:pt x="3016148" y="3266758"/>
                  </a:lnTo>
                  <a:close/>
                  <a:moveTo>
                    <a:pt x="2854584" y="3230245"/>
                  </a:moveTo>
                  <a:lnTo>
                    <a:pt x="2854584" y="3347403"/>
                  </a:lnTo>
                  <a:lnTo>
                    <a:pt x="2873946" y="3352800"/>
                  </a:lnTo>
                  <a:lnTo>
                    <a:pt x="2893626" y="3357880"/>
                  </a:lnTo>
                  <a:lnTo>
                    <a:pt x="2914258" y="3362960"/>
                  </a:lnTo>
                  <a:lnTo>
                    <a:pt x="2935524" y="3367723"/>
                  </a:lnTo>
                  <a:lnTo>
                    <a:pt x="2935524" y="3251835"/>
                  </a:lnTo>
                  <a:lnTo>
                    <a:pt x="2914258" y="3246755"/>
                  </a:lnTo>
                  <a:lnTo>
                    <a:pt x="2893626" y="3241675"/>
                  </a:lnTo>
                  <a:lnTo>
                    <a:pt x="2873946" y="3235960"/>
                  </a:lnTo>
                  <a:lnTo>
                    <a:pt x="2854584" y="3230245"/>
                  </a:lnTo>
                  <a:close/>
                  <a:moveTo>
                    <a:pt x="1480154" y="3217441"/>
                  </a:moveTo>
                  <a:lnTo>
                    <a:pt x="1480154" y="3305626"/>
                  </a:lnTo>
                  <a:lnTo>
                    <a:pt x="1482375" y="3307847"/>
                  </a:lnTo>
                  <a:lnTo>
                    <a:pt x="1484914" y="3310701"/>
                  </a:lnTo>
                  <a:lnTo>
                    <a:pt x="1491895" y="3316411"/>
                  </a:lnTo>
                  <a:lnTo>
                    <a:pt x="1500145" y="3322755"/>
                  </a:lnTo>
                  <a:lnTo>
                    <a:pt x="1509664" y="3329100"/>
                  </a:lnTo>
                  <a:lnTo>
                    <a:pt x="1519818" y="3335444"/>
                  </a:lnTo>
                  <a:lnTo>
                    <a:pt x="1530924" y="3341788"/>
                  </a:lnTo>
                  <a:lnTo>
                    <a:pt x="1542030" y="3347498"/>
                  </a:lnTo>
                  <a:lnTo>
                    <a:pt x="1553136" y="3352891"/>
                  </a:lnTo>
                  <a:lnTo>
                    <a:pt x="1553136" y="3255189"/>
                  </a:lnTo>
                  <a:lnTo>
                    <a:pt x="1539174" y="3249797"/>
                  </a:lnTo>
                  <a:lnTo>
                    <a:pt x="1527116" y="3244721"/>
                  </a:lnTo>
                  <a:lnTo>
                    <a:pt x="1516010" y="3239646"/>
                  </a:lnTo>
                  <a:lnTo>
                    <a:pt x="1506174" y="3234888"/>
                  </a:lnTo>
                  <a:lnTo>
                    <a:pt x="1497924" y="3230130"/>
                  </a:lnTo>
                  <a:lnTo>
                    <a:pt x="1490626" y="3226006"/>
                  </a:lnTo>
                  <a:lnTo>
                    <a:pt x="1484914" y="3221565"/>
                  </a:lnTo>
                  <a:lnTo>
                    <a:pt x="1480154" y="3217441"/>
                  </a:lnTo>
                  <a:close/>
                  <a:moveTo>
                    <a:pt x="2426374" y="3213000"/>
                  </a:moveTo>
                  <a:lnTo>
                    <a:pt x="2420662" y="3217124"/>
                  </a:lnTo>
                  <a:lnTo>
                    <a:pt x="2413999" y="3221565"/>
                  </a:lnTo>
                  <a:lnTo>
                    <a:pt x="2406701" y="3226323"/>
                  </a:lnTo>
                  <a:lnTo>
                    <a:pt x="2399720" y="3230130"/>
                  </a:lnTo>
                  <a:lnTo>
                    <a:pt x="2392739" y="3234253"/>
                  </a:lnTo>
                  <a:lnTo>
                    <a:pt x="2385124" y="3237743"/>
                  </a:lnTo>
                  <a:lnTo>
                    <a:pt x="2378460" y="3240915"/>
                  </a:lnTo>
                  <a:lnTo>
                    <a:pt x="2371797" y="3243135"/>
                  </a:lnTo>
                  <a:lnTo>
                    <a:pt x="2371797" y="3350353"/>
                  </a:lnTo>
                  <a:lnTo>
                    <a:pt x="2379729" y="3346864"/>
                  </a:lnTo>
                  <a:lnTo>
                    <a:pt x="2387028" y="3342423"/>
                  </a:lnTo>
                  <a:lnTo>
                    <a:pt x="2394643" y="3338299"/>
                  </a:lnTo>
                  <a:lnTo>
                    <a:pt x="2401941" y="3333541"/>
                  </a:lnTo>
                  <a:lnTo>
                    <a:pt x="2409239" y="3328782"/>
                  </a:lnTo>
                  <a:lnTo>
                    <a:pt x="2415585" y="3324024"/>
                  </a:lnTo>
                  <a:lnTo>
                    <a:pt x="2421297" y="3319266"/>
                  </a:lnTo>
                  <a:lnTo>
                    <a:pt x="2426374" y="3314508"/>
                  </a:lnTo>
                  <a:lnTo>
                    <a:pt x="2426374" y="3213000"/>
                  </a:lnTo>
                  <a:close/>
                  <a:moveTo>
                    <a:pt x="2692385" y="3167062"/>
                  </a:moveTo>
                  <a:lnTo>
                    <a:pt x="2692385" y="3264535"/>
                  </a:lnTo>
                  <a:lnTo>
                    <a:pt x="2695241" y="3267393"/>
                  </a:lnTo>
                  <a:lnTo>
                    <a:pt x="2698098" y="3270250"/>
                  </a:lnTo>
                  <a:lnTo>
                    <a:pt x="2705399" y="3276600"/>
                  </a:lnTo>
                  <a:lnTo>
                    <a:pt x="2714921" y="3283903"/>
                  </a:lnTo>
                  <a:lnTo>
                    <a:pt x="2725078" y="3290888"/>
                  </a:lnTo>
                  <a:lnTo>
                    <a:pt x="2737140" y="3297873"/>
                  </a:lnTo>
                  <a:lnTo>
                    <a:pt x="2748884" y="3305175"/>
                  </a:lnTo>
                  <a:lnTo>
                    <a:pt x="2761581" y="3311525"/>
                  </a:lnTo>
                  <a:lnTo>
                    <a:pt x="2773325" y="3317240"/>
                  </a:lnTo>
                  <a:lnTo>
                    <a:pt x="2773325" y="3208337"/>
                  </a:lnTo>
                  <a:lnTo>
                    <a:pt x="2758407" y="3202940"/>
                  </a:lnTo>
                  <a:lnTo>
                    <a:pt x="2744441" y="3196907"/>
                  </a:lnTo>
                  <a:lnTo>
                    <a:pt x="2732379" y="3191510"/>
                  </a:lnTo>
                  <a:lnTo>
                    <a:pt x="2721269" y="3186430"/>
                  </a:lnTo>
                  <a:lnTo>
                    <a:pt x="2712064" y="3180715"/>
                  </a:lnTo>
                  <a:lnTo>
                    <a:pt x="2704446" y="3176270"/>
                  </a:lnTo>
                  <a:lnTo>
                    <a:pt x="2697781" y="3171507"/>
                  </a:lnTo>
                  <a:lnTo>
                    <a:pt x="2692385" y="3167062"/>
                  </a:lnTo>
                  <a:close/>
                  <a:moveTo>
                    <a:pt x="3744614" y="3161665"/>
                  </a:moveTo>
                  <a:lnTo>
                    <a:pt x="3737949" y="3166745"/>
                  </a:lnTo>
                  <a:lnTo>
                    <a:pt x="3730648" y="3171507"/>
                  </a:lnTo>
                  <a:lnTo>
                    <a:pt x="3722713" y="3176587"/>
                  </a:lnTo>
                  <a:lnTo>
                    <a:pt x="3715095" y="3180715"/>
                  </a:lnTo>
                  <a:lnTo>
                    <a:pt x="3706524" y="3185160"/>
                  </a:lnTo>
                  <a:lnTo>
                    <a:pt x="3698907" y="3189287"/>
                  </a:lnTo>
                  <a:lnTo>
                    <a:pt x="3691289" y="3192780"/>
                  </a:lnTo>
                  <a:lnTo>
                    <a:pt x="3683671" y="3195320"/>
                  </a:lnTo>
                  <a:lnTo>
                    <a:pt x="3683671" y="3315018"/>
                  </a:lnTo>
                  <a:lnTo>
                    <a:pt x="3692558" y="3310573"/>
                  </a:lnTo>
                  <a:lnTo>
                    <a:pt x="3701128" y="3305810"/>
                  </a:lnTo>
                  <a:lnTo>
                    <a:pt x="3709381" y="3301048"/>
                  </a:lnTo>
                  <a:lnTo>
                    <a:pt x="3717634" y="3295968"/>
                  </a:lnTo>
                  <a:lnTo>
                    <a:pt x="3725252" y="3290570"/>
                  </a:lnTo>
                  <a:lnTo>
                    <a:pt x="3732235" y="3285490"/>
                  </a:lnTo>
                  <a:lnTo>
                    <a:pt x="3738901" y="3279775"/>
                  </a:lnTo>
                  <a:lnTo>
                    <a:pt x="3744614" y="3275013"/>
                  </a:lnTo>
                  <a:lnTo>
                    <a:pt x="3744614" y="3161665"/>
                  </a:lnTo>
                  <a:close/>
                  <a:moveTo>
                    <a:pt x="771525" y="3136900"/>
                  </a:moveTo>
                  <a:lnTo>
                    <a:pt x="805634" y="3143476"/>
                  </a:lnTo>
                  <a:lnTo>
                    <a:pt x="812009" y="3145042"/>
                  </a:lnTo>
                  <a:lnTo>
                    <a:pt x="818066" y="3146921"/>
                  </a:lnTo>
                  <a:lnTo>
                    <a:pt x="823167" y="3148486"/>
                  </a:lnTo>
                  <a:lnTo>
                    <a:pt x="827311" y="3150365"/>
                  </a:lnTo>
                  <a:lnTo>
                    <a:pt x="831455" y="3152557"/>
                  </a:lnTo>
                  <a:lnTo>
                    <a:pt x="835280" y="3155062"/>
                  </a:lnTo>
                  <a:lnTo>
                    <a:pt x="842612" y="3160072"/>
                  </a:lnTo>
                  <a:lnTo>
                    <a:pt x="845162" y="3162890"/>
                  </a:lnTo>
                  <a:lnTo>
                    <a:pt x="847075" y="3165082"/>
                  </a:lnTo>
                  <a:lnTo>
                    <a:pt x="848669" y="3167587"/>
                  </a:lnTo>
                  <a:lnTo>
                    <a:pt x="849944" y="3170092"/>
                  </a:lnTo>
                  <a:lnTo>
                    <a:pt x="850900" y="3172597"/>
                  </a:lnTo>
                  <a:lnTo>
                    <a:pt x="850900" y="3175416"/>
                  </a:lnTo>
                  <a:lnTo>
                    <a:pt x="850262" y="3177608"/>
                  </a:lnTo>
                  <a:lnTo>
                    <a:pt x="849625" y="3180426"/>
                  </a:lnTo>
                  <a:lnTo>
                    <a:pt x="848031" y="3182618"/>
                  </a:lnTo>
                  <a:lnTo>
                    <a:pt x="846437" y="3185123"/>
                  </a:lnTo>
                  <a:lnTo>
                    <a:pt x="844206" y="3187315"/>
                  </a:lnTo>
                  <a:lnTo>
                    <a:pt x="841656" y="3189820"/>
                  </a:lnTo>
                  <a:lnTo>
                    <a:pt x="838468" y="3191699"/>
                  </a:lnTo>
                  <a:lnTo>
                    <a:pt x="834961" y="3193577"/>
                  </a:lnTo>
                  <a:lnTo>
                    <a:pt x="831136" y="3195143"/>
                  </a:lnTo>
                  <a:lnTo>
                    <a:pt x="826992" y="3197022"/>
                  </a:lnTo>
                  <a:lnTo>
                    <a:pt x="820935" y="3198587"/>
                  </a:lnTo>
                  <a:lnTo>
                    <a:pt x="815197" y="3200153"/>
                  </a:lnTo>
                  <a:lnTo>
                    <a:pt x="808503" y="3201719"/>
                  </a:lnTo>
                  <a:lnTo>
                    <a:pt x="801171" y="3202971"/>
                  </a:lnTo>
                  <a:lnTo>
                    <a:pt x="787145" y="3204537"/>
                  </a:lnTo>
                  <a:lnTo>
                    <a:pt x="771525" y="3205163"/>
                  </a:lnTo>
                  <a:lnTo>
                    <a:pt x="771525" y="3136900"/>
                  </a:lnTo>
                  <a:close/>
                  <a:moveTo>
                    <a:pt x="200025" y="3117850"/>
                  </a:moveTo>
                  <a:lnTo>
                    <a:pt x="200343" y="3123582"/>
                  </a:lnTo>
                  <a:lnTo>
                    <a:pt x="201296" y="3129631"/>
                  </a:lnTo>
                  <a:lnTo>
                    <a:pt x="202567" y="3135044"/>
                  </a:lnTo>
                  <a:lnTo>
                    <a:pt x="204155" y="3141094"/>
                  </a:lnTo>
                  <a:lnTo>
                    <a:pt x="206061" y="3146507"/>
                  </a:lnTo>
                  <a:lnTo>
                    <a:pt x="208285" y="3152238"/>
                  </a:lnTo>
                  <a:lnTo>
                    <a:pt x="211144" y="3157651"/>
                  </a:lnTo>
                  <a:lnTo>
                    <a:pt x="214321" y="3163064"/>
                  </a:lnTo>
                  <a:lnTo>
                    <a:pt x="217816" y="3168795"/>
                  </a:lnTo>
                  <a:lnTo>
                    <a:pt x="221310" y="3173890"/>
                  </a:lnTo>
                  <a:lnTo>
                    <a:pt x="225758" y="3179303"/>
                  </a:lnTo>
                  <a:lnTo>
                    <a:pt x="230206" y="3184715"/>
                  </a:lnTo>
                  <a:lnTo>
                    <a:pt x="235289" y="3189810"/>
                  </a:lnTo>
                  <a:lnTo>
                    <a:pt x="240372" y="3194904"/>
                  </a:lnTo>
                  <a:lnTo>
                    <a:pt x="245773" y="3199999"/>
                  </a:lnTo>
                  <a:lnTo>
                    <a:pt x="251809" y="3205093"/>
                  </a:lnTo>
                  <a:lnTo>
                    <a:pt x="251809" y="3304436"/>
                  </a:lnTo>
                  <a:lnTo>
                    <a:pt x="254032" y="3306983"/>
                  </a:lnTo>
                  <a:lnTo>
                    <a:pt x="256574" y="3309531"/>
                  </a:lnTo>
                  <a:lnTo>
                    <a:pt x="263563" y="3315580"/>
                  </a:lnTo>
                  <a:lnTo>
                    <a:pt x="271823" y="3321948"/>
                  </a:lnTo>
                  <a:lnTo>
                    <a:pt x="281354" y="3328317"/>
                  </a:lnTo>
                  <a:lnTo>
                    <a:pt x="291520" y="3335003"/>
                  </a:lnTo>
                  <a:lnTo>
                    <a:pt x="302639" y="3340734"/>
                  </a:lnTo>
                  <a:lnTo>
                    <a:pt x="313758" y="3346784"/>
                  </a:lnTo>
                  <a:lnTo>
                    <a:pt x="324877" y="3351879"/>
                  </a:lnTo>
                  <a:lnTo>
                    <a:pt x="324877" y="3249352"/>
                  </a:lnTo>
                  <a:lnTo>
                    <a:pt x="341715" y="3256994"/>
                  </a:lnTo>
                  <a:lnTo>
                    <a:pt x="359505" y="3263999"/>
                  </a:lnTo>
                  <a:lnTo>
                    <a:pt x="377931" y="3270685"/>
                  </a:lnTo>
                  <a:lnTo>
                    <a:pt x="397311" y="3277053"/>
                  </a:lnTo>
                  <a:lnTo>
                    <a:pt x="397311" y="3378943"/>
                  </a:lnTo>
                  <a:lnTo>
                    <a:pt x="414783" y="3384038"/>
                  </a:lnTo>
                  <a:lnTo>
                    <a:pt x="432892" y="3388814"/>
                  </a:lnTo>
                  <a:lnTo>
                    <a:pt x="451318" y="3393590"/>
                  </a:lnTo>
                  <a:lnTo>
                    <a:pt x="470379" y="3397729"/>
                  </a:lnTo>
                  <a:lnTo>
                    <a:pt x="470379" y="3296476"/>
                  </a:lnTo>
                  <a:lnTo>
                    <a:pt x="488170" y="3300615"/>
                  </a:lnTo>
                  <a:lnTo>
                    <a:pt x="506278" y="3303799"/>
                  </a:lnTo>
                  <a:lnTo>
                    <a:pt x="524386" y="3306983"/>
                  </a:lnTo>
                  <a:lnTo>
                    <a:pt x="543448" y="3309849"/>
                  </a:lnTo>
                  <a:lnTo>
                    <a:pt x="543448" y="3410465"/>
                  </a:lnTo>
                  <a:lnTo>
                    <a:pt x="561238" y="3412694"/>
                  </a:lnTo>
                  <a:lnTo>
                    <a:pt x="579347" y="3415241"/>
                  </a:lnTo>
                  <a:lnTo>
                    <a:pt x="597455" y="3417152"/>
                  </a:lnTo>
                  <a:lnTo>
                    <a:pt x="615881" y="3418744"/>
                  </a:lnTo>
                  <a:lnTo>
                    <a:pt x="615881" y="3318446"/>
                  </a:lnTo>
                  <a:lnTo>
                    <a:pt x="634307" y="3320038"/>
                  </a:lnTo>
                  <a:lnTo>
                    <a:pt x="652415" y="3320993"/>
                  </a:lnTo>
                  <a:lnTo>
                    <a:pt x="670524" y="3321948"/>
                  </a:lnTo>
                  <a:lnTo>
                    <a:pt x="688950" y="3322585"/>
                  </a:lnTo>
                  <a:lnTo>
                    <a:pt x="688950" y="3422883"/>
                  </a:lnTo>
                  <a:lnTo>
                    <a:pt x="710235" y="3423520"/>
                  </a:lnTo>
                  <a:lnTo>
                    <a:pt x="732155" y="3423520"/>
                  </a:lnTo>
                  <a:lnTo>
                    <a:pt x="762018" y="3423201"/>
                  </a:lnTo>
                  <a:lnTo>
                    <a:pt x="762018" y="3322904"/>
                  </a:lnTo>
                  <a:lnTo>
                    <a:pt x="790928" y="3321948"/>
                  </a:lnTo>
                  <a:lnTo>
                    <a:pt x="818884" y="3320675"/>
                  </a:lnTo>
                  <a:lnTo>
                    <a:pt x="846524" y="3318446"/>
                  </a:lnTo>
                  <a:lnTo>
                    <a:pt x="873845" y="3315899"/>
                  </a:lnTo>
                  <a:lnTo>
                    <a:pt x="900531" y="3312715"/>
                  </a:lnTo>
                  <a:lnTo>
                    <a:pt x="926581" y="3309212"/>
                  </a:lnTo>
                  <a:lnTo>
                    <a:pt x="951996" y="3304755"/>
                  </a:lnTo>
                  <a:lnTo>
                    <a:pt x="976776" y="3299978"/>
                  </a:lnTo>
                  <a:lnTo>
                    <a:pt x="1000921" y="3294884"/>
                  </a:lnTo>
                  <a:lnTo>
                    <a:pt x="1023794" y="3289471"/>
                  </a:lnTo>
                  <a:lnTo>
                    <a:pt x="1046350" y="3283421"/>
                  </a:lnTo>
                  <a:lnTo>
                    <a:pt x="1067953" y="3277053"/>
                  </a:lnTo>
                  <a:lnTo>
                    <a:pt x="1088285" y="3270048"/>
                  </a:lnTo>
                  <a:lnTo>
                    <a:pt x="1108300" y="3263043"/>
                  </a:lnTo>
                  <a:lnTo>
                    <a:pt x="1126726" y="3255083"/>
                  </a:lnTo>
                  <a:lnTo>
                    <a:pt x="1144516" y="3247123"/>
                  </a:lnTo>
                  <a:lnTo>
                    <a:pt x="1144516" y="3349968"/>
                  </a:lnTo>
                  <a:lnTo>
                    <a:pt x="1152459" y="3346147"/>
                  </a:lnTo>
                  <a:lnTo>
                    <a:pt x="1159766" y="3342008"/>
                  </a:lnTo>
                  <a:lnTo>
                    <a:pt x="1167390" y="3337232"/>
                  </a:lnTo>
                  <a:lnTo>
                    <a:pt x="1175015" y="3332456"/>
                  </a:lnTo>
                  <a:lnTo>
                    <a:pt x="1182004" y="3327680"/>
                  </a:lnTo>
                  <a:lnTo>
                    <a:pt x="1188358" y="3322904"/>
                  </a:lnTo>
                  <a:lnTo>
                    <a:pt x="1194076" y="3318446"/>
                  </a:lnTo>
                  <a:lnTo>
                    <a:pt x="1199477" y="3313988"/>
                  </a:lnTo>
                  <a:lnTo>
                    <a:pt x="1199477" y="3215601"/>
                  </a:lnTo>
                  <a:lnTo>
                    <a:pt x="1206784" y="3209870"/>
                  </a:lnTo>
                  <a:lnTo>
                    <a:pt x="1213455" y="3204457"/>
                  </a:lnTo>
                  <a:lnTo>
                    <a:pt x="1220126" y="3198725"/>
                  </a:lnTo>
                  <a:lnTo>
                    <a:pt x="1226163" y="3192994"/>
                  </a:lnTo>
                  <a:lnTo>
                    <a:pt x="1232199" y="3186944"/>
                  </a:lnTo>
                  <a:lnTo>
                    <a:pt x="1237282" y="3181531"/>
                  </a:lnTo>
                  <a:lnTo>
                    <a:pt x="1242047" y="3175163"/>
                  </a:lnTo>
                  <a:lnTo>
                    <a:pt x="1246177" y="3169114"/>
                  </a:lnTo>
                  <a:lnTo>
                    <a:pt x="1250307" y="3162745"/>
                  </a:lnTo>
                  <a:lnTo>
                    <a:pt x="1253802" y="3157014"/>
                  </a:lnTo>
                  <a:lnTo>
                    <a:pt x="1256661" y="3150646"/>
                  </a:lnTo>
                  <a:lnTo>
                    <a:pt x="1258885" y="3144278"/>
                  </a:lnTo>
                  <a:lnTo>
                    <a:pt x="1260791" y="3137910"/>
                  </a:lnTo>
                  <a:lnTo>
                    <a:pt x="1262379" y="3131223"/>
                  </a:lnTo>
                  <a:lnTo>
                    <a:pt x="1263332" y="3124855"/>
                  </a:lnTo>
                  <a:lnTo>
                    <a:pt x="1263650" y="3118169"/>
                  </a:lnTo>
                  <a:lnTo>
                    <a:pt x="1263650" y="3251581"/>
                  </a:lnTo>
                  <a:lnTo>
                    <a:pt x="1263332" y="3251899"/>
                  </a:lnTo>
                  <a:lnTo>
                    <a:pt x="1263332" y="3255720"/>
                  </a:lnTo>
                  <a:lnTo>
                    <a:pt x="1263015" y="3259859"/>
                  </a:lnTo>
                  <a:lnTo>
                    <a:pt x="1262379" y="3264635"/>
                  </a:lnTo>
                  <a:lnTo>
                    <a:pt x="1261426" y="3269730"/>
                  </a:lnTo>
                  <a:lnTo>
                    <a:pt x="1260155" y="3274506"/>
                  </a:lnTo>
                  <a:lnTo>
                    <a:pt x="1258567" y="3279600"/>
                  </a:lnTo>
                  <a:lnTo>
                    <a:pt x="1256661" y="3284377"/>
                  </a:lnTo>
                  <a:lnTo>
                    <a:pt x="1254119" y="3289153"/>
                  </a:lnTo>
                  <a:lnTo>
                    <a:pt x="1251896" y="3294247"/>
                  </a:lnTo>
                  <a:lnTo>
                    <a:pt x="1248719" y="3299023"/>
                  </a:lnTo>
                  <a:lnTo>
                    <a:pt x="1245542" y="3303162"/>
                  </a:lnTo>
                  <a:lnTo>
                    <a:pt x="1242365" y="3307939"/>
                  </a:lnTo>
                  <a:lnTo>
                    <a:pt x="1238552" y="3312715"/>
                  </a:lnTo>
                  <a:lnTo>
                    <a:pt x="1234423" y="3317172"/>
                  </a:lnTo>
                  <a:lnTo>
                    <a:pt x="1225845" y="3326088"/>
                  </a:lnTo>
                  <a:lnTo>
                    <a:pt x="1215997" y="3335003"/>
                  </a:lnTo>
                  <a:lnTo>
                    <a:pt x="1204877" y="3343600"/>
                  </a:lnTo>
                  <a:lnTo>
                    <a:pt x="1192488" y="3351879"/>
                  </a:lnTo>
                  <a:lnTo>
                    <a:pt x="1179462" y="3360157"/>
                  </a:lnTo>
                  <a:lnTo>
                    <a:pt x="1165802" y="3367799"/>
                  </a:lnTo>
                  <a:lnTo>
                    <a:pt x="1150870" y="3375122"/>
                  </a:lnTo>
                  <a:lnTo>
                    <a:pt x="1134986" y="3382764"/>
                  </a:lnTo>
                  <a:lnTo>
                    <a:pt x="1118466" y="3389769"/>
                  </a:lnTo>
                  <a:lnTo>
                    <a:pt x="1100993" y="3396137"/>
                  </a:lnTo>
                  <a:lnTo>
                    <a:pt x="1082567" y="3402824"/>
                  </a:lnTo>
                  <a:lnTo>
                    <a:pt x="1063506" y="3408873"/>
                  </a:lnTo>
                  <a:lnTo>
                    <a:pt x="1043491" y="3414286"/>
                  </a:lnTo>
                  <a:lnTo>
                    <a:pt x="1022841" y="3420017"/>
                  </a:lnTo>
                  <a:lnTo>
                    <a:pt x="1001874" y="3424794"/>
                  </a:lnTo>
                  <a:lnTo>
                    <a:pt x="979953" y="3429570"/>
                  </a:lnTo>
                  <a:lnTo>
                    <a:pt x="957397" y="3433709"/>
                  </a:lnTo>
                  <a:lnTo>
                    <a:pt x="934524" y="3437848"/>
                  </a:lnTo>
                  <a:lnTo>
                    <a:pt x="910697" y="3441032"/>
                  </a:lnTo>
                  <a:lnTo>
                    <a:pt x="886235" y="3444216"/>
                  </a:lnTo>
                  <a:lnTo>
                    <a:pt x="861773" y="3446764"/>
                  </a:lnTo>
                  <a:lnTo>
                    <a:pt x="836675" y="3448992"/>
                  </a:lnTo>
                  <a:lnTo>
                    <a:pt x="810942" y="3450584"/>
                  </a:lnTo>
                  <a:lnTo>
                    <a:pt x="784892" y="3451540"/>
                  </a:lnTo>
                  <a:lnTo>
                    <a:pt x="758841" y="3452495"/>
                  </a:lnTo>
                  <a:lnTo>
                    <a:pt x="732155" y="3452813"/>
                  </a:lnTo>
                  <a:lnTo>
                    <a:pt x="704834" y="3452495"/>
                  </a:lnTo>
                  <a:lnTo>
                    <a:pt x="677513" y="3451540"/>
                  </a:lnTo>
                  <a:lnTo>
                    <a:pt x="651145" y="3450584"/>
                  </a:lnTo>
                  <a:lnTo>
                    <a:pt x="625094" y="3448356"/>
                  </a:lnTo>
                  <a:lnTo>
                    <a:pt x="599361" y="3446445"/>
                  </a:lnTo>
                  <a:lnTo>
                    <a:pt x="574264" y="3443579"/>
                  </a:lnTo>
                  <a:lnTo>
                    <a:pt x="549484" y="3440395"/>
                  </a:lnTo>
                  <a:lnTo>
                    <a:pt x="525339" y="3436893"/>
                  </a:lnTo>
                  <a:lnTo>
                    <a:pt x="501513" y="3433072"/>
                  </a:lnTo>
                  <a:lnTo>
                    <a:pt x="478639" y="3428296"/>
                  </a:lnTo>
                  <a:lnTo>
                    <a:pt x="456718" y="3423520"/>
                  </a:lnTo>
                  <a:lnTo>
                    <a:pt x="434798" y="3418425"/>
                  </a:lnTo>
                  <a:lnTo>
                    <a:pt x="413830" y="3412694"/>
                  </a:lnTo>
                  <a:lnTo>
                    <a:pt x="394134" y="3406963"/>
                  </a:lnTo>
                  <a:lnTo>
                    <a:pt x="374755" y="3400595"/>
                  </a:lnTo>
                  <a:lnTo>
                    <a:pt x="356329" y="3393908"/>
                  </a:lnTo>
                  <a:lnTo>
                    <a:pt x="338538" y="3386585"/>
                  </a:lnTo>
                  <a:lnTo>
                    <a:pt x="322018" y="3379580"/>
                  </a:lnTo>
                  <a:lnTo>
                    <a:pt x="306134" y="3372257"/>
                  </a:lnTo>
                  <a:lnTo>
                    <a:pt x="291520" y="3364296"/>
                  </a:lnTo>
                  <a:lnTo>
                    <a:pt x="277542" y="3356018"/>
                  </a:lnTo>
                  <a:lnTo>
                    <a:pt x="264834" y="3347421"/>
                  </a:lnTo>
                  <a:lnTo>
                    <a:pt x="253079" y="3338824"/>
                  </a:lnTo>
                  <a:lnTo>
                    <a:pt x="242278" y="3330227"/>
                  </a:lnTo>
                  <a:lnTo>
                    <a:pt x="237513" y="3325451"/>
                  </a:lnTo>
                  <a:lnTo>
                    <a:pt x="232747" y="3320675"/>
                  </a:lnTo>
                  <a:lnTo>
                    <a:pt x="228617" y="3316217"/>
                  </a:lnTo>
                  <a:lnTo>
                    <a:pt x="224487" y="3311441"/>
                  </a:lnTo>
                  <a:lnTo>
                    <a:pt x="220993" y="3306983"/>
                  </a:lnTo>
                  <a:lnTo>
                    <a:pt x="217498" y="3302207"/>
                  </a:lnTo>
                  <a:lnTo>
                    <a:pt x="214321" y="3297431"/>
                  </a:lnTo>
                  <a:lnTo>
                    <a:pt x="211462" y="3292337"/>
                  </a:lnTo>
                  <a:lnTo>
                    <a:pt x="208921" y="3287561"/>
                  </a:lnTo>
                  <a:lnTo>
                    <a:pt x="206697" y="3282148"/>
                  </a:lnTo>
                  <a:lnTo>
                    <a:pt x="204791" y="3277690"/>
                  </a:lnTo>
                  <a:lnTo>
                    <a:pt x="203202" y="3272277"/>
                  </a:lnTo>
                  <a:lnTo>
                    <a:pt x="201931" y="3267183"/>
                  </a:lnTo>
                  <a:lnTo>
                    <a:pt x="201296" y="3262088"/>
                  </a:lnTo>
                  <a:lnTo>
                    <a:pt x="200978" y="3256994"/>
                  </a:lnTo>
                  <a:lnTo>
                    <a:pt x="200343" y="3251899"/>
                  </a:lnTo>
                  <a:lnTo>
                    <a:pt x="200025" y="3251899"/>
                  </a:lnTo>
                  <a:lnTo>
                    <a:pt x="200025" y="3117850"/>
                  </a:lnTo>
                  <a:close/>
                  <a:moveTo>
                    <a:pt x="1263332" y="3111818"/>
                  </a:moveTo>
                  <a:lnTo>
                    <a:pt x="1263650" y="3117533"/>
                  </a:lnTo>
                  <a:lnTo>
                    <a:pt x="1263332" y="3119438"/>
                  </a:lnTo>
                  <a:lnTo>
                    <a:pt x="1263332" y="3116263"/>
                  </a:lnTo>
                  <a:lnTo>
                    <a:pt x="1263332" y="3111818"/>
                  </a:lnTo>
                  <a:close/>
                  <a:moveTo>
                    <a:pt x="1263253" y="3110548"/>
                  </a:moveTo>
                  <a:lnTo>
                    <a:pt x="1263332" y="3111183"/>
                  </a:lnTo>
                  <a:lnTo>
                    <a:pt x="1263332" y="3111818"/>
                  </a:lnTo>
                  <a:lnTo>
                    <a:pt x="1263253" y="3110548"/>
                  </a:lnTo>
                  <a:close/>
                  <a:moveTo>
                    <a:pt x="1892592" y="3107220"/>
                  </a:moveTo>
                  <a:lnTo>
                    <a:pt x="1892592" y="3210034"/>
                  </a:lnTo>
                  <a:lnTo>
                    <a:pt x="1913877" y="3210983"/>
                  </a:lnTo>
                  <a:lnTo>
                    <a:pt x="1935480" y="3210983"/>
                  </a:lnTo>
                  <a:lnTo>
                    <a:pt x="1965343" y="3210667"/>
                  </a:lnTo>
                  <a:lnTo>
                    <a:pt x="1965343" y="3107537"/>
                  </a:lnTo>
                  <a:lnTo>
                    <a:pt x="1935480" y="3107853"/>
                  </a:lnTo>
                  <a:lnTo>
                    <a:pt x="1913877" y="3107853"/>
                  </a:lnTo>
                  <a:lnTo>
                    <a:pt x="1892592" y="3107220"/>
                  </a:lnTo>
                  <a:close/>
                  <a:moveTo>
                    <a:pt x="200819" y="3107046"/>
                  </a:moveTo>
                  <a:lnTo>
                    <a:pt x="200378" y="3110133"/>
                  </a:lnTo>
                  <a:lnTo>
                    <a:pt x="200025" y="3115072"/>
                  </a:lnTo>
                  <a:lnTo>
                    <a:pt x="200025" y="3110751"/>
                  </a:lnTo>
                  <a:lnTo>
                    <a:pt x="200819" y="3107046"/>
                  </a:lnTo>
                  <a:close/>
                  <a:moveTo>
                    <a:pt x="2489519" y="3103562"/>
                  </a:moveTo>
                  <a:lnTo>
                    <a:pt x="2490471" y="3109906"/>
                  </a:lnTo>
                  <a:lnTo>
                    <a:pt x="2490788" y="3116568"/>
                  </a:lnTo>
                  <a:lnTo>
                    <a:pt x="2490788" y="3252652"/>
                  </a:lnTo>
                  <a:lnTo>
                    <a:pt x="2490471" y="3252969"/>
                  </a:lnTo>
                  <a:lnTo>
                    <a:pt x="2489836" y="3260899"/>
                  </a:lnTo>
                  <a:lnTo>
                    <a:pt x="2489519" y="3265657"/>
                  </a:lnTo>
                  <a:lnTo>
                    <a:pt x="2488250" y="3270733"/>
                  </a:lnTo>
                  <a:lnTo>
                    <a:pt x="2487298" y="3275491"/>
                  </a:lnTo>
                  <a:lnTo>
                    <a:pt x="2485711" y="3280566"/>
                  </a:lnTo>
                  <a:lnTo>
                    <a:pt x="2483490" y="3285325"/>
                  </a:lnTo>
                  <a:lnTo>
                    <a:pt x="2481269" y="3290083"/>
                  </a:lnTo>
                  <a:lnTo>
                    <a:pt x="2479048" y="3294841"/>
                  </a:lnTo>
                  <a:lnTo>
                    <a:pt x="2475874" y="3299599"/>
                  </a:lnTo>
                  <a:lnTo>
                    <a:pt x="2472701" y="3304357"/>
                  </a:lnTo>
                  <a:lnTo>
                    <a:pt x="2469528" y="3309115"/>
                  </a:lnTo>
                  <a:lnTo>
                    <a:pt x="2465403" y="3313874"/>
                  </a:lnTo>
                  <a:lnTo>
                    <a:pt x="2461595" y="3317997"/>
                  </a:lnTo>
                  <a:lnTo>
                    <a:pt x="2453028" y="3327196"/>
                  </a:lnTo>
                  <a:lnTo>
                    <a:pt x="2443191" y="3335761"/>
                  </a:lnTo>
                  <a:lnTo>
                    <a:pt x="2432086" y="3344643"/>
                  </a:lnTo>
                  <a:lnTo>
                    <a:pt x="2419710" y="3352891"/>
                  </a:lnTo>
                  <a:lnTo>
                    <a:pt x="2406701" y="3360504"/>
                  </a:lnTo>
                  <a:lnTo>
                    <a:pt x="2393056" y="3368434"/>
                  </a:lnTo>
                  <a:lnTo>
                    <a:pt x="2378143" y="3376047"/>
                  </a:lnTo>
                  <a:lnTo>
                    <a:pt x="2362277" y="3383660"/>
                  </a:lnTo>
                  <a:lnTo>
                    <a:pt x="2345777" y="3390322"/>
                  </a:lnTo>
                  <a:lnTo>
                    <a:pt x="2328325" y="3396983"/>
                  </a:lnTo>
                  <a:lnTo>
                    <a:pt x="2309921" y="3403327"/>
                  </a:lnTo>
                  <a:lnTo>
                    <a:pt x="2290882" y="3409671"/>
                  </a:lnTo>
                  <a:lnTo>
                    <a:pt x="2270892" y="3415064"/>
                  </a:lnTo>
                  <a:lnTo>
                    <a:pt x="2250267" y="3420139"/>
                  </a:lnTo>
                  <a:lnTo>
                    <a:pt x="2229324" y="3425215"/>
                  </a:lnTo>
                  <a:lnTo>
                    <a:pt x="2207430" y="3429973"/>
                  </a:lnTo>
                  <a:lnTo>
                    <a:pt x="2184901" y="3434414"/>
                  </a:lnTo>
                  <a:lnTo>
                    <a:pt x="2162054" y="3437903"/>
                  </a:lnTo>
                  <a:lnTo>
                    <a:pt x="2138256" y="3441393"/>
                  </a:lnTo>
                  <a:lnTo>
                    <a:pt x="2113823" y="3444565"/>
                  </a:lnTo>
                  <a:lnTo>
                    <a:pt x="2089390" y="3447102"/>
                  </a:lnTo>
                  <a:lnTo>
                    <a:pt x="2064323" y="3449006"/>
                  </a:lnTo>
                  <a:lnTo>
                    <a:pt x="2038621" y="3450909"/>
                  </a:lnTo>
                  <a:lnTo>
                    <a:pt x="2012601" y="3452178"/>
                  </a:lnTo>
                  <a:lnTo>
                    <a:pt x="1986582" y="3452812"/>
                  </a:lnTo>
                  <a:lnTo>
                    <a:pt x="1959928" y="3452812"/>
                  </a:lnTo>
                  <a:lnTo>
                    <a:pt x="1932639" y="3452812"/>
                  </a:lnTo>
                  <a:lnTo>
                    <a:pt x="1905350" y="3452178"/>
                  </a:lnTo>
                  <a:lnTo>
                    <a:pt x="1879014" y="3450592"/>
                  </a:lnTo>
                  <a:lnTo>
                    <a:pt x="1852994" y="3449006"/>
                  </a:lnTo>
                  <a:lnTo>
                    <a:pt x="1827292" y="3446468"/>
                  </a:lnTo>
                  <a:lnTo>
                    <a:pt x="1802224" y="3443930"/>
                  </a:lnTo>
                  <a:lnTo>
                    <a:pt x="1777157" y="3441075"/>
                  </a:lnTo>
                  <a:lnTo>
                    <a:pt x="1753359" y="3437269"/>
                  </a:lnTo>
                  <a:lnTo>
                    <a:pt x="1729560" y="3433145"/>
                  </a:lnTo>
                  <a:lnTo>
                    <a:pt x="1706714" y="3428704"/>
                  </a:lnTo>
                  <a:lnTo>
                    <a:pt x="1684502" y="3424263"/>
                  </a:lnTo>
                  <a:lnTo>
                    <a:pt x="1662925" y="3418871"/>
                  </a:lnTo>
                  <a:lnTo>
                    <a:pt x="1641983" y="3413478"/>
                  </a:lnTo>
                  <a:lnTo>
                    <a:pt x="1622309" y="3407134"/>
                  </a:lnTo>
                  <a:lnTo>
                    <a:pt x="1602953" y="3400790"/>
                  </a:lnTo>
                  <a:lnTo>
                    <a:pt x="1584549" y="3394445"/>
                  </a:lnTo>
                  <a:lnTo>
                    <a:pt x="1566780" y="3387467"/>
                  </a:lnTo>
                  <a:lnTo>
                    <a:pt x="1550280" y="3380488"/>
                  </a:lnTo>
                  <a:lnTo>
                    <a:pt x="1534414" y="3372558"/>
                  </a:lnTo>
                  <a:lnTo>
                    <a:pt x="1519501" y="3364945"/>
                  </a:lnTo>
                  <a:lnTo>
                    <a:pt x="1505539" y="3356697"/>
                  </a:lnTo>
                  <a:lnTo>
                    <a:pt x="1493164" y="3348450"/>
                  </a:lnTo>
                  <a:lnTo>
                    <a:pt x="1481106" y="3339885"/>
                  </a:lnTo>
                  <a:lnTo>
                    <a:pt x="1470635" y="3330686"/>
                  </a:lnTo>
                  <a:lnTo>
                    <a:pt x="1465875" y="3326245"/>
                  </a:lnTo>
                  <a:lnTo>
                    <a:pt x="1461116" y="3321487"/>
                  </a:lnTo>
                  <a:lnTo>
                    <a:pt x="1456673" y="3317363"/>
                  </a:lnTo>
                  <a:lnTo>
                    <a:pt x="1452866" y="3312605"/>
                  </a:lnTo>
                  <a:lnTo>
                    <a:pt x="1449375" y="3307847"/>
                  </a:lnTo>
                  <a:lnTo>
                    <a:pt x="1445885" y="3303088"/>
                  </a:lnTo>
                  <a:lnTo>
                    <a:pt x="1442712" y="3298013"/>
                  </a:lnTo>
                  <a:lnTo>
                    <a:pt x="1439856" y="3293255"/>
                  </a:lnTo>
                  <a:lnTo>
                    <a:pt x="1437000" y="3288497"/>
                  </a:lnTo>
                  <a:lnTo>
                    <a:pt x="1435096" y="3283421"/>
                  </a:lnTo>
                  <a:lnTo>
                    <a:pt x="1433192" y="3278346"/>
                  </a:lnTo>
                  <a:lnTo>
                    <a:pt x="1431606" y="3273588"/>
                  </a:lnTo>
                  <a:lnTo>
                    <a:pt x="1430337" y="3268512"/>
                  </a:lnTo>
                  <a:lnTo>
                    <a:pt x="1429702" y="3263437"/>
                  </a:lnTo>
                  <a:lnTo>
                    <a:pt x="1429385" y="3258044"/>
                  </a:lnTo>
                  <a:lnTo>
                    <a:pt x="1428750" y="3252969"/>
                  </a:lnTo>
                  <a:lnTo>
                    <a:pt x="1428750" y="3155268"/>
                  </a:lnTo>
                  <a:lnTo>
                    <a:pt x="1438269" y="3162881"/>
                  </a:lnTo>
                  <a:lnTo>
                    <a:pt x="1449058" y="3170177"/>
                  </a:lnTo>
                  <a:lnTo>
                    <a:pt x="1459846" y="3177473"/>
                  </a:lnTo>
                  <a:lnTo>
                    <a:pt x="1471270" y="3184134"/>
                  </a:lnTo>
                  <a:lnTo>
                    <a:pt x="1483645" y="3190795"/>
                  </a:lnTo>
                  <a:lnTo>
                    <a:pt x="1496337" y="3197140"/>
                  </a:lnTo>
                  <a:lnTo>
                    <a:pt x="1509347" y="3203484"/>
                  </a:lnTo>
                  <a:lnTo>
                    <a:pt x="1522674" y="3209194"/>
                  </a:lnTo>
                  <a:lnTo>
                    <a:pt x="1536953" y="3215221"/>
                  </a:lnTo>
                  <a:lnTo>
                    <a:pt x="1550915" y="3220613"/>
                  </a:lnTo>
                  <a:lnTo>
                    <a:pt x="1566145" y="3226006"/>
                  </a:lnTo>
                  <a:lnTo>
                    <a:pt x="1581376" y="3231081"/>
                  </a:lnTo>
                  <a:lnTo>
                    <a:pt x="1597242" y="3235839"/>
                  </a:lnTo>
                  <a:lnTo>
                    <a:pt x="1612790" y="3240598"/>
                  </a:lnTo>
                  <a:lnTo>
                    <a:pt x="1628973" y="3244721"/>
                  </a:lnTo>
                  <a:lnTo>
                    <a:pt x="1646108" y="3248845"/>
                  </a:lnTo>
                  <a:lnTo>
                    <a:pt x="1662608" y="3252652"/>
                  </a:lnTo>
                  <a:lnTo>
                    <a:pt x="1680060" y="3256141"/>
                  </a:lnTo>
                  <a:lnTo>
                    <a:pt x="1697195" y="3259313"/>
                  </a:lnTo>
                  <a:lnTo>
                    <a:pt x="1714964" y="3262485"/>
                  </a:lnTo>
                  <a:lnTo>
                    <a:pt x="1732733" y="3265657"/>
                  </a:lnTo>
                  <a:lnTo>
                    <a:pt x="1750820" y="3268195"/>
                  </a:lnTo>
                  <a:lnTo>
                    <a:pt x="1768907" y="3270416"/>
                  </a:lnTo>
                  <a:lnTo>
                    <a:pt x="1786993" y="3272636"/>
                  </a:lnTo>
                  <a:lnTo>
                    <a:pt x="1805715" y="3274857"/>
                  </a:lnTo>
                  <a:lnTo>
                    <a:pt x="1824119" y="3276443"/>
                  </a:lnTo>
                  <a:lnTo>
                    <a:pt x="1842840" y="3277394"/>
                  </a:lnTo>
                  <a:lnTo>
                    <a:pt x="1861561" y="3278663"/>
                  </a:lnTo>
                  <a:lnTo>
                    <a:pt x="1880283" y="3279615"/>
                  </a:lnTo>
                  <a:lnTo>
                    <a:pt x="1898687" y="3280249"/>
                  </a:lnTo>
                  <a:lnTo>
                    <a:pt x="1917725" y="3280566"/>
                  </a:lnTo>
                  <a:lnTo>
                    <a:pt x="1936129" y="3280566"/>
                  </a:lnTo>
                  <a:lnTo>
                    <a:pt x="1958658" y="3280566"/>
                  </a:lnTo>
                  <a:lnTo>
                    <a:pt x="1981187" y="3280249"/>
                  </a:lnTo>
                  <a:lnTo>
                    <a:pt x="2003399" y="3278980"/>
                  </a:lnTo>
                  <a:lnTo>
                    <a:pt x="2025928" y="3278029"/>
                  </a:lnTo>
                  <a:lnTo>
                    <a:pt x="2048140" y="3276443"/>
                  </a:lnTo>
                  <a:lnTo>
                    <a:pt x="2070034" y="3274222"/>
                  </a:lnTo>
                  <a:lnTo>
                    <a:pt x="2092246" y="3272002"/>
                  </a:lnTo>
                  <a:lnTo>
                    <a:pt x="2114458" y="3269464"/>
                  </a:lnTo>
                  <a:lnTo>
                    <a:pt x="2135718" y="3266609"/>
                  </a:lnTo>
                  <a:lnTo>
                    <a:pt x="2157295" y="3263437"/>
                  </a:lnTo>
                  <a:lnTo>
                    <a:pt x="2178237" y="3259313"/>
                  </a:lnTo>
                  <a:lnTo>
                    <a:pt x="2198545" y="3255507"/>
                  </a:lnTo>
                  <a:lnTo>
                    <a:pt x="2219170" y="3251066"/>
                  </a:lnTo>
                  <a:lnTo>
                    <a:pt x="2239161" y="3246307"/>
                  </a:lnTo>
                  <a:lnTo>
                    <a:pt x="2258517" y="3241232"/>
                  </a:lnTo>
                  <a:lnTo>
                    <a:pt x="2277555" y="3235839"/>
                  </a:lnTo>
                  <a:lnTo>
                    <a:pt x="2295959" y="3230130"/>
                  </a:lnTo>
                  <a:lnTo>
                    <a:pt x="2314046" y="3223785"/>
                  </a:lnTo>
                  <a:lnTo>
                    <a:pt x="2331498" y="3217441"/>
                  </a:lnTo>
                  <a:lnTo>
                    <a:pt x="2348316" y="3210780"/>
                  </a:lnTo>
                  <a:lnTo>
                    <a:pt x="2364498" y="3203801"/>
                  </a:lnTo>
                  <a:lnTo>
                    <a:pt x="2380047" y="3196188"/>
                  </a:lnTo>
                  <a:lnTo>
                    <a:pt x="2394643" y="3188575"/>
                  </a:lnTo>
                  <a:lnTo>
                    <a:pt x="2408605" y="3180645"/>
                  </a:lnTo>
                  <a:lnTo>
                    <a:pt x="2422249" y="3171763"/>
                  </a:lnTo>
                  <a:lnTo>
                    <a:pt x="2434307" y="3163198"/>
                  </a:lnTo>
                  <a:lnTo>
                    <a:pt x="2445730" y="3153999"/>
                  </a:lnTo>
                  <a:lnTo>
                    <a:pt x="2456518" y="3144800"/>
                  </a:lnTo>
                  <a:lnTo>
                    <a:pt x="2466355" y="3134966"/>
                  </a:lnTo>
                  <a:lnTo>
                    <a:pt x="2471115" y="3129574"/>
                  </a:lnTo>
                  <a:lnTo>
                    <a:pt x="2474922" y="3124498"/>
                  </a:lnTo>
                  <a:lnTo>
                    <a:pt x="2479365" y="3119423"/>
                  </a:lnTo>
                  <a:lnTo>
                    <a:pt x="2482855" y="3114347"/>
                  </a:lnTo>
                  <a:lnTo>
                    <a:pt x="2486346" y="3108955"/>
                  </a:lnTo>
                  <a:lnTo>
                    <a:pt x="2489519" y="3103562"/>
                  </a:lnTo>
                  <a:close/>
                  <a:moveTo>
                    <a:pt x="201789" y="3100564"/>
                  </a:moveTo>
                  <a:lnTo>
                    <a:pt x="201084" y="3105812"/>
                  </a:lnTo>
                  <a:lnTo>
                    <a:pt x="200819" y="3107046"/>
                  </a:lnTo>
                  <a:lnTo>
                    <a:pt x="201084" y="3105194"/>
                  </a:lnTo>
                  <a:lnTo>
                    <a:pt x="201789" y="3100564"/>
                  </a:lnTo>
                  <a:close/>
                  <a:moveTo>
                    <a:pt x="1260475" y="3095625"/>
                  </a:moveTo>
                  <a:lnTo>
                    <a:pt x="1262062" y="3101340"/>
                  </a:lnTo>
                  <a:lnTo>
                    <a:pt x="1263015" y="3106738"/>
                  </a:lnTo>
                  <a:lnTo>
                    <a:pt x="1263253" y="3110548"/>
                  </a:lnTo>
                  <a:lnTo>
                    <a:pt x="1262698" y="3106103"/>
                  </a:lnTo>
                  <a:lnTo>
                    <a:pt x="1261745" y="3100705"/>
                  </a:lnTo>
                  <a:lnTo>
                    <a:pt x="1260475" y="3095625"/>
                  </a:lnTo>
                  <a:close/>
                  <a:moveTo>
                    <a:pt x="1746773" y="3094566"/>
                  </a:moveTo>
                  <a:lnTo>
                    <a:pt x="1746773" y="3198013"/>
                  </a:lnTo>
                  <a:lnTo>
                    <a:pt x="1764563" y="3200227"/>
                  </a:lnTo>
                  <a:lnTo>
                    <a:pt x="1782671" y="3202758"/>
                  </a:lnTo>
                  <a:lnTo>
                    <a:pt x="1800780" y="3204656"/>
                  </a:lnTo>
                  <a:lnTo>
                    <a:pt x="1819841" y="3206238"/>
                  </a:lnTo>
                  <a:lnTo>
                    <a:pt x="1819841" y="3102791"/>
                  </a:lnTo>
                  <a:lnTo>
                    <a:pt x="1800780" y="3101210"/>
                  </a:lnTo>
                  <a:lnTo>
                    <a:pt x="1782671" y="3099312"/>
                  </a:lnTo>
                  <a:lnTo>
                    <a:pt x="1764563" y="3097097"/>
                  </a:lnTo>
                  <a:lnTo>
                    <a:pt x="1746773" y="3094566"/>
                  </a:lnTo>
                  <a:close/>
                  <a:moveTo>
                    <a:pt x="1600953" y="3061666"/>
                  </a:moveTo>
                  <a:lnTo>
                    <a:pt x="1600953" y="3166378"/>
                  </a:lnTo>
                  <a:lnTo>
                    <a:pt x="1618744" y="3171756"/>
                  </a:lnTo>
                  <a:lnTo>
                    <a:pt x="1636217" y="3176501"/>
                  </a:lnTo>
                  <a:lnTo>
                    <a:pt x="1654960" y="3180930"/>
                  </a:lnTo>
                  <a:lnTo>
                    <a:pt x="1673704" y="3185042"/>
                  </a:lnTo>
                  <a:lnTo>
                    <a:pt x="1673704" y="3080963"/>
                  </a:lnTo>
                  <a:lnTo>
                    <a:pt x="1654960" y="3076534"/>
                  </a:lnTo>
                  <a:lnTo>
                    <a:pt x="1636217" y="3071789"/>
                  </a:lnTo>
                  <a:lnTo>
                    <a:pt x="1618108" y="3066728"/>
                  </a:lnTo>
                  <a:lnTo>
                    <a:pt x="1600953" y="3061666"/>
                  </a:lnTo>
                  <a:close/>
                  <a:moveTo>
                    <a:pt x="3151360" y="3046095"/>
                  </a:moveTo>
                  <a:lnTo>
                    <a:pt x="3151360" y="3160713"/>
                  </a:lnTo>
                  <a:lnTo>
                    <a:pt x="3174848" y="3161665"/>
                  </a:lnTo>
                  <a:lnTo>
                    <a:pt x="3198972" y="3161665"/>
                  </a:lnTo>
                  <a:lnTo>
                    <a:pt x="3231983" y="3161348"/>
                  </a:lnTo>
                  <a:lnTo>
                    <a:pt x="3231983" y="3046413"/>
                  </a:lnTo>
                  <a:lnTo>
                    <a:pt x="3198972" y="3046730"/>
                  </a:lnTo>
                  <a:lnTo>
                    <a:pt x="3174848" y="3046413"/>
                  </a:lnTo>
                  <a:lnTo>
                    <a:pt x="3151360" y="3046095"/>
                  </a:lnTo>
                  <a:close/>
                  <a:moveTo>
                    <a:pt x="3815080" y="3040062"/>
                  </a:moveTo>
                  <a:lnTo>
                    <a:pt x="3816033" y="3047365"/>
                  </a:lnTo>
                  <a:lnTo>
                    <a:pt x="3816350" y="3054985"/>
                  </a:lnTo>
                  <a:lnTo>
                    <a:pt x="3816350" y="3206115"/>
                  </a:lnTo>
                  <a:lnTo>
                    <a:pt x="3816033" y="3206432"/>
                  </a:lnTo>
                  <a:lnTo>
                    <a:pt x="3815398" y="3214687"/>
                  </a:lnTo>
                  <a:lnTo>
                    <a:pt x="3814763" y="3220720"/>
                  </a:lnTo>
                  <a:lnTo>
                    <a:pt x="3813493" y="3226117"/>
                  </a:lnTo>
                  <a:lnTo>
                    <a:pt x="3811906" y="3231197"/>
                  </a:lnTo>
                  <a:lnTo>
                    <a:pt x="3810319" y="3236912"/>
                  </a:lnTo>
                  <a:lnTo>
                    <a:pt x="3808097" y="3242310"/>
                  </a:lnTo>
                  <a:lnTo>
                    <a:pt x="3805558" y="3248025"/>
                  </a:lnTo>
                  <a:lnTo>
                    <a:pt x="3803019" y="3253105"/>
                  </a:lnTo>
                  <a:lnTo>
                    <a:pt x="3799844" y="3258185"/>
                  </a:lnTo>
                  <a:lnTo>
                    <a:pt x="3796036" y="3263583"/>
                  </a:lnTo>
                  <a:lnTo>
                    <a:pt x="3792226" y="3268663"/>
                  </a:lnTo>
                  <a:lnTo>
                    <a:pt x="3788418" y="3274060"/>
                  </a:lnTo>
                  <a:lnTo>
                    <a:pt x="3783974" y="3278823"/>
                  </a:lnTo>
                  <a:lnTo>
                    <a:pt x="3779212" y="3283903"/>
                  </a:lnTo>
                  <a:lnTo>
                    <a:pt x="3774134" y="3288983"/>
                  </a:lnTo>
                  <a:lnTo>
                    <a:pt x="3768420" y="3293745"/>
                  </a:lnTo>
                  <a:lnTo>
                    <a:pt x="3763024" y="3298508"/>
                  </a:lnTo>
                  <a:lnTo>
                    <a:pt x="3750963" y="3307715"/>
                  </a:lnTo>
                  <a:lnTo>
                    <a:pt x="3737314" y="3317240"/>
                  </a:lnTo>
                  <a:lnTo>
                    <a:pt x="3722713" y="3326448"/>
                  </a:lnTo>
                  <a:lnTo>
                    <a:pt x="3707477" y="3335020"/>
                  </a:lnTo>
                  <a:lnTo>
                    <a:pt x="3690971" y="3343275"/>
                  </a:lnTo>
                  <a:lnTo>
                    <a:pt x="3673513" y="3351213"/>
                  </a:lnTo>
                  <a:lnTo>
                    <a:pt x="3655103" y="3359150"/>
                  </a:lnTo>
                  <a:lnTo>
                    <a:pt x="3635424" y="3366770"/>
                  </a:lnTo>
                  <a:lnTo>
                    <a:pt x="3615109" y="3373755"/>
                  </a:lnTo>
                  <a:lnTo>
                    <a:pt x="3593842" y="3380423"/>
                  </a:lnTo>
                  <a:lnTo>
                    <a:pt x="3571941" y="3386773"/>
                  </a:lnTo>
                  <a:lnTo>
                    <a:pt x="3549087" y="3392805"/>
                  </a:lnTo>
                  <a:lnTo>
                    <a:pt x="3525281" y="3398203"/>
                  </a:lnTo>
                  <a:lnTo>
                    <a:pt x="3501157" y="3403283"/>
                  </a:lnTo>
                  <a:lnTo>
                    <a:pt x="3476082" y="3408045"/>
                  </a:lnTo>
                  <a:lnTo>
                    <a:pt x="3450371" y="3411855"/>
                  </a:lnTo>
                  <a:lnTo>
                    <a:pt x="3424343" y="3415983"/>
                  </a:lnTo>
                  <a:lnTo>
                    <a:pt x="3397680" y="3419475"/>
                  </a:lnTo>
                  <a:lnTo>
                    <a:pt x="3370065" y="3422333"/>
                  </a:lnTo>
                  <a:lnTo>
                    <a:pt x="3341815" y="3424555"/>
                  </a:lnTo>
                  <a:lnTo>
                    <a:pt x="3313565" y="3426460"/>
                  </a:lnTo>
                  <a:lnTo>
                    <a:pt x="3284680" y="3427730"/>
                  </a:lnTo>
                  <a:lnTo>
                    <a:pt x="3255478" y="3428683"/>
                  </a:lnTo>
                  <a:lnTo>
                    <a:pt x="3225959" y="3429000"/>
                  </a:lnTo>
                  <a:lnTo>
                    <a:pt x="3195487" y="3428683"/>
                  </a:lnTo>
                  <a:lnTo>
                    <a:pt x="3165650" y="3427730"/>
                  </a:lnTo>
                  <a:lnTo>
                    <a:pt x="3136130" y="3426143"/>
                  </a:lnTo>
                  <a:lnTo>
                    <a:pt x="3106928" y="3424238"/>
                  </a:lnTo>
                  <a:lnTo>
                    <a:pt x="3078678" y="3422015"/>
                  </a:lnTo>
                  <a:lnTo>
                    <a:pt x="3050428" y="3418840"/>
                  </a:lnTo>
                  <a:lnTo>
                    <a:pt x="3022813" y="3415030"/>
                  </a:lnTo>
                  <a:lnTo>
                    <a:pt x="2996150" y="3411220"/>
                  </a:lnTo>
                  <a:lnTo>
                    <a:pt x="2970122" y="3406775"/>
                  </a:lnTo>
                  <a:lnTo>
                    <a:pt x="2944729" y="3402013"/>
                  </a:lnTo>
                  <a:lnTo>
                    <a:pt x="2919971" y="3396615"/>
                  </a:lnTo>
                  <a:lnTo>
                    <a:pt x="2895847" y="3390583"/>
                  </a:lnTo>
                  <a:lnTo>
                    <a:pt x="2872994" y="3384868"/>
                  </a:lnTo>
                  <a:lnTo>
                    <a:pt x="2850775" y="3378200"/>
                  </a:lnTo>
                  <a:lnTo>
                    <a:pt x="2829190" y="3370898"/>
                  </a:lnTo>
                  <a:lnTo>
                    <a:pt x="2808876" y="3363595"/>
                  </a:lnTo>
                  <a:lnTo>
                    <a:pt x="2789196" y="3355975"/>
                  </a:lnTo>
                  <a:lnTo>
                    <a:pt x="2770469" y="3347720"/>
                  </a:lnTo>
                  <a:lnTo>
                    <a:pt x="2753328" y="3339465"/>
                  </a:lnTo>
                  <a:lnTo>
                    <a:pt x="2736823" y="3330893"/>
                  </a:lnTo>
                  <a:lnTo>
                    <a:pt x="2721269" y="3321685"/>
                  </a:lnTo>
                  <a:lnTo>
                    <a:pt x="2706986" y="3312160"/>
                  </a:lnTo>
                  <a:lnTo>
                    <a:pt x="2693972" y="3302635"/>
                  </a:lnTo>
                  <a:lnTo>
                    <a:pt x="2688258" y="3297873"/>
                  </a:lnTo>
                  <a:lnTo>
                    <a:pt x="2682227" y="3292793"/>
                  </a:lnTo>
                  <a:lnTo>
                    <a:pt x="2676831" y="3287713"/>
                  </a:lnTo>
                  <a:lnTo>
                    <a:pt x="2671753" y="3282950"/>
                  </a:lnTo>
                  <a:lnTo>
                    <a:pt x="2666991" y="3277870"/>
                  </a:lnTo>
                  <a:lnTo>
                    <a:pt x="2662548" y="3272473"/>
                  </a:lnTo>
                  <a:lnTo>
                    <a:pt x="2658104" y="3267393"/>
                  </a:lnTo>
                  <a:lnTo>
                    <a:pt x="2654612" y="3261995"/>
                  </a:lnTo>
                  <a:lnTo>
                    <a:pt x="2651121" y="3256598"/>
                  </a:lnTo>
                  <a:lnTo>
                    <a:pt x="2647947" y="3251200"/>
                  </a:lnTo>
                  <a:lnTo>
                    <a:pt x="2645090" y="3245485"/>
                  </a:lnTo>
                  <a:lnTo>
                    <a:pt x="2642868" y="3240405"/>
                  </a:lnTo>
                  <a:lnTo>
                    <a:pt x="2640329" y="3234372"/>
                  </a:lnTo>
                  <a:lnTo>
                    <a:pt x="2638742" y="3228975"/>
                  </a:lnTo>
                  <a:lnTo>
                    <a:pt x="2637789" y="3223577"/>
                  </a:lnTo>
                  <a:lnTo>
                    <a:pt x="2636520" y="3217862"/>
                  </a:lnTo>
                  <a:lnTo>
                    <a:pt x="2636202" y="3212147"/>
                  </a:lnTo>
                  <a:lnTo>
                    <a:pt x="2635885" y="3206432"/>
                  </a:lnTo>
                  <a:lnTo>
                    <a:pt x="2635250" y="3206432"/>
                  </a:lnTo>
                  <a:lnTo>
                    <a:pt x="2635250" y="3097530"/>
                  </a:lnTo>
                  <a:lnTo>
                    <a:pt x="2646360" y="3105785"/>
                  </a:lnTo>
                  <a:lnTo>
                    <a:pt x="2657786" y="3114040"/>
                  </a:lnTo>
                  <a:lnTo>
                    <a:pt x="2670166" y="3121977"/>
                  </a:lnTo>
                  <a:lnTo>
                    <a:pt x="2683180" y="3129597"/>
                  </a:lnTo>
                  <a:lnTo>
                    <a:pt x="2696511" y="3136900"/>
                  </a:lnTo>
                  <a:lnTo>
                    <a:pt x="2710160" y="3144202"/>
                  </a:lnTo>
                  <a:lnTo>
                    <a:pt x="2724761" y="3151187"/>
                  </a:lnTo>
                  <a:lnTo>
                    <a:pt x="2740314" y="3157855"/>
                  </a:lnTo>
                  <a:lnTo>
                    <a:pt x="2755550" y="3164205"/>
                  </a:lnTo>
                  <a:lnTo>
                    <a:pt x="2771738" y="3170237"/>
                  </a:lnTo>
                  <a:lnTo>
                    <a:pt x="2788244" y="3176270"/>
                  </a:lnTo>
                  <a:lnTo>
                    <a:pt x="2805384" y="3181985"/>
                  </a:lnTo>
                  <a:lnTo>
                    <a:pt x="2822525" y="3187065"/>
                  </a:lnTo>
                  <a:lnTo>
                    <a:pt x="2840300" y="3192145"/>
                  </a:lnTo>
                  <a:lnTo>
                    <a:pt x="2858393" y="3196907"/>
                  </a:lnTo>
                  <a:lnTo>
                    <a:pt x="2877120" y="3201670"/>
                  </a:lnTo>
                  <a:lnTo>
                    <a:pt x="2895530" y="3205797"/>
                  </a:lnTo>
                  <a:lnTo>
                    <a:pt x="2914892" y="3209925"/>
                  </a:lnTo>
                  <a:lnTo>
                    <a:pt x="2934255" y="3213735"/>
                  </a:lnTo>
                  <a:lnTo>
                    <a:pt x="2953617" y="3217227"/>
                  </a:lnTo>
                  <a:lnTo>
                    <a:pt x="2973614" y="3220402"/>
                  </a:lnTo>
                  <a:lnTo>
                    <a:pt x="2993294" y="3222942"/>
                  </a:lnTo>
                  <a:lnTo>
                    <a:pt x="3013926" y="3225800"/>
                  </a:lnTo>
                  <a:lnTo>
                    <a:pt x="3033923" y="3228340"/>
                  </a:lnTo>
                  <a:lnTo>
                    <a:pt x="3054555" y="3230245"/>
                  </a:lnTo>
                  <a:lnTo>
                    <a:pt x="3074869" y="3232150"/>
                  </a:lnTo>
                  <a:lnTo>
                    <a:pt x="3095819" y="3233737"/>
                  </a:lnTo>
                  <a:lnTo>
                    <a:pt x="3116451" y="3235007"/>
                  </a:lnTo>
                  <a:lnTo>
                    <a:pt x="3137400" y="3235960"/>
                  </a:lnTo>
                  <a:lnTo>
                    <a:pt x="3158032" y="3236595"/>
                  </a:lnTo>
                  <a:lnTo>
                    <a:pt x="3178981" y="3237230"/>
                  </a:lnTo>
                  <a:lnTo>
                    <a:pt x="3199613" y="3237230"/>
                  </a:lnTo>
                  <a:lnTo>
                    <a:pt x="3224372" y="3236912"/>
                  </a:lnTo>
                  <a:lnTo>
                    <a:pt x="3249765" y="3236595"/>
                  </a:lnTo>
                  <a:lnTo>
                    <a:pt x="3274523" y="3235325"/>
                  </a:lnTo>
                  <a:lnTo>
                    <a:pt x="3299282" y="3234055"/>
                  </a:lnTo>
                  <a:lnTo>
                    <a:pt x="3324040" y="3232150"/>
                  </a:lnTo>
                  <a:lnTo>
                    <a:pt x="3348481" y="3230245"/>
                  </a:lnTo>
                  <a:lnTo>
                    <a:pt x="3372922" y="3227387"/>
                  </a:lnTo>
                  <a:lnTo>
                    <a:pt x="3397680" y="3224530"/>
                  </a:lnTo>
                  <a:lnTo>
                    <a:pt x="3421486" y="3221355"/>
                  </a:lnTo>
                  <a:lnTo>
                    <a:pt x="3445292" y="3217545"/>
                  </a:lnTo>
                  <a:lnTo>
                    <a:pt x="3468464" y="3213735"/>
                  </a:lnTo>
                  <a:lnTo>
                    <a:pt x="3491635" y="3208972"/>
                  </a:lnTo>
                  <a:lnTo>
                    <a:pt x="3514171" y="3204210"/>
                  </a:lnTo>
                  <a:lnTo>
                    <a:pt x="3536390" y="3199130"/>
                  </a:lnTo>
                  <a:lnTo>
                    <a:pt x="3557974" y="3193097"/>
                  </a:lnTo>
                  <a:lnTo>
                    <a:pt x="3579241" y="3187065"/>
                  </a:lnTo>
                  <a:lnTo>
                    <a:pt x="3599873" y="3180715"/>
                  </a:lnTo>
                  <a:lnTo>
                    <a:pt x="3619870" y="3174047"/>
                  </a:lnTo>
                  <a:lnTo>
                    <a:pt x="3639233" y="3167062"/>
                  </a:lnTo>
                  <a:lnTo>
                    <a:pt x="3657643" y="3159442"/>
                  </a:lnTo>
                  <a:lnTo>
                    <a:pt x="3676053" y="3151505"/>
                  </a:lnTo>
                  <a:lnTo>
                    <a:pt x="3692876" y="3143250"/>
                  </a:lnTo>
                  <a:lnTo>
                    <a:pt x="3709381" y="3134677"/>
                  </a:lnTo>
                  <a:lnTo>
                    <a:pt x="3724935" y="3125470"/>
                  </a:lnTo>
                  <a:lnTo>
                    <a:pt x="3739853" y="3116262"/>
                  </a:lnTo>
                  <a:lnTo>
                    <a:pt x="3753502" y="3106420"/>
                  </a:lnTo>
                  <a:lnTo>
                    <a:pt x="3766198" y="3096577"/>
                  </a:lnTo>
                  <a:lnTo>
                    <a:pt x="3772547" y="3090862"/>
                  </a:lnTo>
                  <a:lnTo>
                    <a:pt x="3777943" y="3085782"/>
                  </a:lnTo>
                  <a:lnTo>
                    <a:pt x="3783656" y="3080385"/>
                  </a:lnTo>
                  <a:lnTo>
                    <a:pt x="3789052" y="3074670"/>
                  </a:lnTo>
                  <a:lnTo>
                    <a:pt x="3793814" y="3069272"/>
                  </a:lnTo>
                  <a:lnTo>
                    <a:pt x="3798575" y="3063557"/>
                  </a:lnTo>
                  <a:lnTo>
                    <a:pt x="3803336" y="3057842"/>
                  </a:lnTo>
                  <a:lnTo>
                    <a:pt x="3807145" y="3051810"/>
                  </a:lnTo>
                  <a:lnTo>
                    <a:pt x="3811271" y="3045777"/>
                  </a:lnTo>
                  <a:lnTo>
                    <a:pt x="3815080" y="3040062"/>
                  </a:lnTo>
                  <a:close/>
                  <a:moveTo>
                    <a:pt x="2989478" y="3031808"/>
                  </a:moveTo>
                  <a:lnTo>
                    <a:pt x="2989478" y="3147378"/>
                  </a:lnTo>
                  <a:lnTo>
                    <a:pt x="3009158" y="3149918"/>
                  </a:lnTo>
                  <a:lnTo>
                    <a:pt x="3029472" y="3152140"/>
                  </a:lnTo>
                  <a:lnTo>
                    <a:pt x="3049469" y="3154363"/>
                  </a:lnTo>
                  <a:lnTo>
                    <a:pt x="3070419" y="3155950"/>
                  </a:lnTo>
                  <a:lnTo>
                    <a:pt x="3070419" y="3041333"/>
                  </a:lnTo>
                  <a:lnTo>
                    <a:pt x="3049469" y="3039428"/>
                  </a:lnTo>
                  <a:lnTo>
                    <a:pt x="3029472" y="3036888"/>
                  </a:lnTo>
                  <a:lnTo>
                    <a:pt x="3009158" y="3034665"/>
                  </a:lnTo>
                  <a:lnTo>
                    <a:pt x="2989478" y="3031808"/>
                  </a:lnTo>
                  <a:close/>
                  <a:moveTo>
                    <a:pt x="2402802" y="3022755"/>
                  </a:moveTo>
                  <a:lnTo>
                    <a:pt x="2397719" y="3026235"/>
                  </a:lnTo>
                  <a:lnTo>
                    <a:pt x="2391365" y="3029398"/>
                  </a:lnTo>
                  <a:lnTo>
                    <a:pt x="2383740" y="3032878"/>
                  </a:lnTo>
                  <a:lnTo>
                    <a:pt x="2376433" y="3036042"/>
                  </a:lnTo>
                  <a:lnTo>
                    <a:pt x="2360867" y="3042369"/>
                  </a:lnTo>
                  <a:lnTo>
                    <a:pt x="2347841" y="3047114"/>
                  </a:lnTo>
                  <a:lnTo>
                    <a:pt x="2347841" y="3137274"/>
                  </a:lnTo>
                  <a:lnTo>
                    <a:pt x="2355784" y="3133794"/>
                  </a:lnTo>
                  <a:lnTo>
                    <a:pt x="2363408" y="3129681"/>
                  </a:lnTo>
                  <a:lnTo>
                    <a:pt x="2371033" y="3125252"/>
                  </a:lnTo>
                  <a:lnTo>
                    <a:pt x="2378340" y="3120507"/>
                  </a:lnTo>
                  <a:lnTo>
                    <a:pt x="2385329" y="3115762"/>
                  </a:lnTo>
                  <a:lnTo>
                    <a:pt x="2391683" y="3111017"/>
                  </a:lnTo>
                  <a:lnTo>
                    <a:pt x="2397719" y="3106271"/>
                  </a:lnTo>
                  <a:lnTo>
                    <a:pt x="2402802" y="3101526"/>
                  </a:lnTo>
                  <a:lnTo>
                    <a:pt x="2402802" y="3022755"/>
                  </a:lnTo>
                  <a:close/>
                  <a:moveTo>
                    <a:pt x="698500" y="3017837"/>
                  </a:moveTo>
                  <a:lnTo>
                    <a:pt x="698500" y="3086100"/>
                  </a:lnTo>
                  <a:lnTo>
                    <a:pt x="684586" y="3083595"/>
                  </a:lnTo>
                  <a:lnTo>
                    <a:pt x="667825" y="3079838"/>
                  </a:lnTo>
                  <a:lnTo>
                    <a:pt x="659920" y="3077959"/>
                  </a:lnTo>
                  <a:lnTo>
                    <a:pt x="652962" y="3076393"/>
                  </a:lnTo>
                  <a:lnTo>
                    <a:pt x="646321" y="3074201"/>
                  </a:lnTo>
                  <a:lnTo>
                    <a:pt x="640313" y="3071696"/>
                  </a:lnTo>
                  <a:lnTo>
                    <a:pt x="634305" y="3069191"/>
                  </a:lnTo>
                  <a:lnTo>
                    <a:pt x="629245" y="3065433"/>
                  </a:lnTo>
                  <a:lnTo>
                    <a:pt x="626082" y="3063555"/>
                  </a:lnTo>
                  <a:lnTo>
                    <a:pt x="623869" y="3061363"/>
                  </a:lnTo>
                  <a:lnTo>
                    <a:pt x="622288" y="3058545"/>
                  </a:lnTo>
                  <a:lnTo>
                    <a:pt x="620706" y="3056353"/>
                  </a:lnTo>
                  <a:lnTo>
                    <a:pt x="619441" y="3053534"/>
                  </a:lnTo>
                  <a:lnTo>
                    <a:pt x="619125" y="3051029"/>
                  </a:lnTo>
                  <a:lnTo>
                    <a:pt x="619125" y="3048524"/>
                  </a:lnTo>
                  <a:lnTo>
                    <a:pt x="619441" y="3046019"/>
                  </a:lnTo>
                  <a:lnTo>
                    <a:pt x="620390" y="3043514"/>
                  </a:lnTo>
                  <a:lnTo>
                    <a:pt x="621971" y="3041009"/>
                  </a:lnTo>
                  <a:lnTo>
                    <a:pt x="623553" y="3038817"/>
                  </a:lnTo>
                  <a:lnTo>
                    <a:pt x="625766" y="3036312"/>
                  </a:lnTo>
                  <a:lnTo>
                    <a:pt x="628296" y="3034433"/>
                  </a:lnTo>
                  <a:lnTo>
                    <a:pt x="631142" y="3032555"/>
                  </a:lnTo>
                  <a:lnTo>
                    <a:pt x="634937" y="3030676"/>
                  </a:lnTo>
                  <a:lnTo>
                    <a:pt x="638732" y="3029110"/>
                  </a:lnTo>
                  <a:lnTo>
                    <a:pt x="645057" y="3026605"/>
                  </a:lnTo>
                  <a:lnTo>
                    <a:pt x="651697" y="3024726"/>
                  </a:lnTo>
                  <a:lnTo>
                    <a:pt x="658655" y="3023161"/>
                  </a:lnTo>
                  <a:lnTo>
                    <a:pt x="666244" y="3021595"/>
                  </a:lnTo>
                  <a:lnTo>
                    <a:pt x="674150" y="3020342"/>
                  </a:lnTo>
                  <a:lnTo>
                    <a:pt x="682056" y="3019403"/>
                  </a:lnTo>
                  <a:lnTo>
                    <a:pt x="698500" y="3017837"/>
                  </a:lnTo>
                  <a:close/>
                  <a:moveTo>
                    <a:pt x="2827597" y="2994977"/>
                  </a:moveTo>
                  <a:lnTo>
                    <a:pt x="2827597" y="3112135"/>
                  </a:lnTo>
                  <a:lnTo>
                    <a:pt x="2846959" y="3117850"/>
                  </a:lnTo>
                  <a:lnTo>
                    <a:pt x="2866956" y="3123248"/>
                  </a:lnTo>
                  <a:lnTo>
                    <a:pt x="2887588" y="3128010"/>
                  </a:lnTo>
                  <a:lnTo>
                    <a:pt x="2908220" y="3132773"/>
                  </a:lnTo>
                  <a:lnTo>
                    <a:pt x="2908220" y="3016885"/>
                  </a:lnTo>
                  <a:lnTo>
                    <a:pt x="2887588" y="3011805"/>
                  </a:lnTo>
                  <a:lnTo>
                    <a:pt x="2866956" y="3006725"/>
                  </a:lnTo>
                  <a:lnTo>
                    <a:pt x="2846959" y="3001010"/>
                  </a:lnTo>
                  <a:lnTo>
                    <a:pt x="2827597" y="2994977"/>
                  </a:lnTo>
                  <a:close/>
                  <a:moveTo>
                    <a:pt x="1455133" y="2986375"/>
                  </a:moveTo>
                  <a:lnTo>
                    <a:pt x="1455133" y="3092352"/>
                  </a:lnTo>
                  <a:lnTo>
                    <a:pt x="1457675" y="3094883"/>
                  </a:lnTo>
                  <a:lnTo>
                    <a:pt x="1460216" y="3097730"/>
                  </a:lnTo>
                  <a:lnTo>
                    <a:pt x="1466888" y="3103741"/>
                  </a:lnTo>
                  <a:lnTo>
                    <a:pt x="1475466" y="3110068"/>
                  </a:lnTo>
                  <a:lnTo>
                    <a:pt x="1484679" y="3116078"/>
                  </a:lnTo>
                  <a:lnTo>
                    <a:pt x="1495162" y="3122405"/>
                  </a:lnTo>
                  <a:lnTo>
                    <a:pt x="1505964" y="3128732"/>
                  </a:lnTo>
                  <a:lnTo>
                    <a:pt x="1517083" y="3134743"/>
                  </a:lnTo>
                  <a:lnTo>
                    <a:pt x="1528202" y="3139804"/>
                  </a:lnTo>
                  <a:lnTo>
                    <a:pt x="1528202" y="3033195"/>
                  </a:lnTo>
                  <a:lnTo>
                    <a:pt x="1517083" y="3027817"/>
                  </a:lnTo>
                  <a:lnTo>
                    <a:pt x="1506917" y="3022122"/>
                  </a:lnTo>
                  <a:lnTo>
                    <a:pt x="1497068" y="3016428"/>
                  </a:lnTo>
                  <a:lnTo>
                    <a:pt x="1487538" y="3010734"/>
                  </a:lnTo>
                  <a:lnTo>
                    <a:pt x="1478960" y="3005039"/>
                  </a:lnTo>
                  <a:lnTo>
                    <a:pt x="1470700" y="2998712"/>
                  </a:lnTo>
                  <a:lnTo>
                    <a:pt x="1462758" y="2992702"/>
                  </a:lnTo>
                  <a:lnTo>
                    <a:pt x="1455133" y="2986375"/>
                  </a:lnTo>
                  <a:close/>
                  <a:moveTo>
                    <a:pt x="711352" y="2965750"/>
                  </a:moveTo>
                  <a:lnTo>
                    <a:pt x="709129" y="2966067"/>
                  </a:lnTo>
                  <a:lnTo>
                    <a:pt x="706270" y="2966384"/>
                  </a:lnTo>
                  <a:lnTo>
                    <a:pt x="704047" y="2966702"/>
                  </a:lnTo>
                  <a:lnTo>
                    <a:pt x="701824" y="2967653"/>
                  </a:lnTo>
                  <a:lnTo>
                    <a:pt x="700236" y="2968288"/>
                  </a:lnTo>
                  <a:lnTo>
                    <a:pt x="699283" y="2969556"/>
                  </a:lnTo>
                  <a:lnTo>
                    <a:pt x="698330" y="2970191"/>
                  </a:lnTo>
                  <a:lnTo>
                    <a:pt x="698012" y="2971459"/>
                  </a:lnTo>
                  <a:lnTo>
                    <a:pt x="698012" y="2990491"/>
                  </a:lnTo>
                  <a:lnTo>
                    <a:pt x="683085" y="2991760"/>
                  </a:lnTo>
                  <a:lnTo>
                    <a:pt x="667839" y="2993346"/>
                  </a:lnTo>
                  <a:lnTo>
                    <a:pt x="653865" y="2995249"/>
                  </a:lnTo>
                  <a:lnTo>
                    <a:pt x="639890" y="2997786"/>
                  </a:lnTo>
                  <a:lnTo>
                    <a:pt x="626550" y="3000641"/>
                  </a:lnTo>
                  <a:lnTo>
                    <a:pt x="613846" y="3004130"/>
                  </a:lnTo>
                  <a:lnTo>
                    <a:pt x="602094" y="3007619"/>
                  </a:lnTo>
                  <a:lnTo>
                    <a:pt x="590978" y="3012060"/>
                  </a:lnTo>
                  <a:lnTo>
                    <a:pt x="583673" y="3015549"/>
                  </a:lnTo>
                  <a:lnTo>
                    <a:pt x="576368" y="3019355"/>
                  </a:lnTo>
                  <a:lnTo>
                    <a:pt x="570015" y="3023162"/>
                  </a:lnTo>
                  <a:lnTo>
                    <a:pt x="564616" y="3026968"/>
                  </a:lnTo>
                  <a:lnTo>
                    <a:pt x="559852" y="3031092"/>
                  </a:lnTo>
                  <a:lnTo>
                    <a:pt x="556041" y="3035215"/>
                  </a:lnTo>
                  <a:lnTo>
                    <a:pt x="552865" y="3039656"/>
                  </a:lnTo>
                  <a:lnTo>
                    <a:pt x="550324" y="3044096"/>
                  </a:lnTo>
                  <a:lnTo>
                    <a:pt x="548736" y="3048854"/>
                  </a:lnTo>
                  <a:lnTo>
                    <a:pt x="547783" y="3052978"/>
                  </a:lnTo>
                  <a:lnTo>
                    <a:pt x="547783" y="3057736"/>
                  </a:lnTo>
                  <a:lnTo>
                    <a:pt x="548736" y="3062176"/>
                  </a:lnTo>
                  <a:lnTo>
                    <a:pt x="550324" y="3066617"/>
                  </a:lnTo>
                  <a:lnTo>
                    <a:pt x="552865" y="3070741"/>
                  </a:lnTo>
                  <a:lnTo>
                    <a:pt x="556358" y="3075181"/>
                  </a:lnTo>
                  <a:lnTo>
                    <a:pt x="560805" y="3079622"/>
                  </a:lnTo>
                  <a:lnTo>
                    <a:pt x="564934" y="3083111"/>
                  </a:lnTo>
                  <a:lnTo>
                    <a:pt x="570015" y="3086917"/>
                  </a:lnTo>
                  <a:lnTo>
                    <a:pt x="576050" y="3090089"/>
                  </a:lnTo>
                  <a:lnTo>
                    <a:pt x="582720" y="3093578"/>
                  </a:lnTo>
                  <a:lnTo>
                    <a:pt x="589390" y="3096433"/>
                  </a:lnTo>
                  <a:lnTo>
                    <a:pt x="597012" y="3099288"/>
                  </a:lnTo>
                  <a:lnTo>
                    <a:pt x="605270" y="3101825"/>
                  </a:lnTo>
                  <a:lnTo>
                    <a:pt x="613528" y="3104046"/>
                  </a:lnTo>
                  <a:lnTo>
                    <a:pt x="645607" y="3110707"/>
                  </a:lnTo>
                  <a:lnTo>
                    <a:pt x="698012" y="3121808"/>
                  </a:lnTo>
                  <a:lnTo>
                    <a:pt x="698012" y="3203010"/>
                  </a:lnTo>
                  <a:lnTo>
                    <a:pt x="684673" y="3201424"/>
                  </a:lnTo>
                  <a:lnTo>
                    <a:pt x="672286" y="3199203"/>
                  </a:lnTo>
                  <a:lnTo>
                    <a:pt x="657993" y="3196983"/>
                  </a:lnTo>
                  <a:lnTo>
                    <a:pt x="643066" y="3193494"/>
                  </a:lnTo>
                  <a:lnTo>
                    <a:pt x="629409" y="3189370"/>
                  </a:lnTo>
                  <a:lnTo>
                    <a:pt x="617022" y="3185247"/>
                  </a:lnTo>
                  <a:lnTo>
                    <a:pt x="613846" y="3183978"/>
                  </a:lnTo>
                  <a:lnTo>
                    <a:pt x="610670" y="3182709"/>
                  </a:lnTo>
                  <a:lnTo>
                    <a:pt x="608129" y="3181441"/>
                  </a:lnTo>
                  <a:lnTo>
                    <a:pt x="608446" y="3181441"/>
                  </a:lnTo>
                  <a:lnTo>
                    <a:pt x="608129" y="3181123"/>
                  </a:lnTo>
                  <a:lnTo>
                    <a:pt x="604317" y="3179220"/>
                  </a:lnTo>
                  <a:lnTo>
                    <a:pt x="602412" y="3177951"/>
                  </a:lnTo>
                  <a:lnTo>
                    <a:pt x="600506" y="3177000"/>
                  </a:lnTo>
                  <a:lnTo>
                    <a:pt x="595424" y="3175731"/>
                  </a:lnTo>
                  <a:lnTo>
                    <a:pt x="590343" y="3174780"/>
                  </a:lnTo>
                  <a:lnTo>
                    <a:pt x="584308" y="3174780"/>
                  </a:lnTo>
                  <a:lnTo>
                    <a:pt x="578273" y="3175414"/>
                  </a:lnTo>
                  <a:lnTo>
                    <a:pt x="572556" y="3176048"/>
                  </a:lnTo>
                  <a:lnTo>
                    <a:pt x="566522" y="3177634"/>
                  </a:lnTo>
                  <a:lnTo>
                    <a:pt x="560805" y="3179220"/>
                  </a:lnTo>
                  <a:lnTo>
                    <a:pt x="555405" y="3181123"/>
                  </a:lnTo>
                  <a:lnTo>
                    <a:pt x="551277" y="3183661"/>
                  </a:lnTo>
                  <a:lnTo>
                    <a:pt x="547148" y="3185881"/>
                  </a:lnTo>
                  <a:lnTo>
                    <a:pt x="544607" y="3188736"/>
                  </a:lnTo>
                  <a:lnTo>
                    <a:pt x="543336" y="3190005"/>
                  </a:lnTo>
                  <a:lnTo>
                    <a:pt x="542383" y="3190956"/>
                  </a:lnTo>
                  <a:lnTo>
                    <a:pt x="542066" y="3192542"/>
                  </a:lnTo>
                  <a:lnTo>
                    <a:pt x="542066" y="3193811"/>
                  </a:lnTo>
                  <a:lnTo>
                    <a:pt x="542066" y="3195080"/>
                  </a:lnTo>
                  <a:lnTo>
                    <a:pt x="543019" y="3196031"/>
                  </a:lnTo>
                  <a:lnTo>
                    <a:pt x="543654" y="3197300"/>
                  </a:lnTo>
                  <a:lnTo>
                    <a:pt x="545242" y="3198569"/>
                  </a:lnTo>
                  <a:lnTo>
                    <a:pt x="550959" y="3202058"/>
                  </a:lnTo>
                  <a:lnTo>
                    <a:pt x="557629" y="3205547"/>
                  </a:lnTo>
                  <a:lnTo>
                    <a:pt x="564299" y="3208719"/>
                  </a:lnTo>
                  <a:lnTo>
                    <a:pt x="572239" y="3211891"/>
                  </a:lnTo>
                  <a:lnTo>
                    <a:pt x="580497" y="3214746"/>
                  </a:lnTo>
                  <a:lnTo>
                    <a:pt x="589072" y="3216966"/>
                  </a:lnTo>
                  <a:lnTo>
                    <a:pt x="598600" y="3219821"/>
                  </a:lnTo>
                  <a:lnTo>
                    <a:pt x="608446" y="3221724"/>
                  </a:lnTo>
                  <a:lnTo>
                    <a:pt x="618610" y="3223627"/>
                  </a:lnTo>
                  <a:lnTo>
                    <a:pt x="629409" y="3225847"/>
                  </a:lnTo>
                  <a:lnTo>
                    <a:pt x="651324" y="3229019"/>
                  </a:lnTo>
                  <a:lnTo>
                    <a:pt x="674192" y="3230923"/>
                  </a:lnTo>
                  <a:lnTo>
                    <a:pt x="698012" y="3232509"/>
                  </a:lnTo>
                  <a:lnTo>
                    <a:pt x="698012" y="3251223"/>
                  </a:lnTo>
                  <a:lnTo>
                    <a:pt x="698330" y="3252492"/>
                  </a:lnTo>
                  <a:lnTo>
                    <a:pt x="699283" y="3253443"/>
                  </a:lnTo>
                  <a:lnTo>
                    <a:pt x="700236" y="3254395"/>
                  </a:lnTo>
                  <a:lnTo>
                    <a:pt x="701824" y="3255346"/>
                  </a:lnTo>
                  <a:lnTo>
                    <a:pt x="704047" y="3255981"/>
                  </a:lnTo>
                  <a:lnTo>
                    <a:pt x="706270" y="3256298"/>
                  </a:lnTo>
                  <a:lnTo>
                    <a:pt x="709129" y="3256932"/>
                  </a:lnTo>
                  <a:lnTo>
                    <a:pt x="711352" y="3257249"/>
                  </a:lnTo>
                  <a:lnTo>
                    <a:pt x="758358" y="3257249"/>
                  </a:lnTo>
                  <a:lnTo>
                    <a:pt x="760581" y="3256932"/>
                  </a:lnTo>
                  <a:lnTo>
                    <a:pt x="763440" y="3256298"/>
                  </a:lnTo>
                  <a:lnTo>
                    <a:pt x="765345" y="3255981"/>
                  </a:lnTo>
                  <a:lnTo>
                    <a:pt x="767886" y="3255346"/>
                  </a:lnTo>
                  <a:lnTo>
                    <a:pt x="769474" y="3254395"/>
                  </a:lnTo>
                  <a:lnTo>
                    <a:pt x="770427" y="3253443"/>
                  </a:lnTo>
                  <a:lnTo>
                    <a:pt x="771380" y="3252492"/>
                  </a:lnTo>
                  <a:lnTo>
                    <a:pt x="771698" y="3251223"/>
                  </a:lnTo>
                  <a:lnTo>
                    <a:pt x="771698" y="3231874"/>
                  </a:lnTo>
                  <a:lnTo>
                    <a:pt x="786308" y="3230923"/>
                  </a:lnTo>
                  <a:lnTo>
                    <a:pt x="800600" y="3229654"/>
                  </a:lnTo>
                  <a:lnTo>
                    <a:pt x="814257" y="3228068"/>
                  </a:lnTo>
                  <a:lnTo>
                    <a:pt x="827279" y="3226165"/>
                  </a:lnTo>
                  <a:lnTo>
                    <a:pt x="839984" y="3223627"/>
                  </a:lnTo>
                  <a:lnTo>
                    <a:pt x="851418" y="3221090"/>
                  </a:lnTo>
                  <a:lnTo>
                    <a:pt x="862534" y="3217918"/>
                  </a:lnTo>
                  <a:lnTo>
                    <a:pt x="872062" y="3214746"/>
                  </a:lnTo>
                  <a:lnTo>
                    <a:pt x="880002" y="3211257"/>
                  </a:lnTo>
                  <a:lnTo>
                    <a:pt x="886990" y="3208085"/>
                  </a:lnTo>
                  <a:lnTo>
                    <a:pt x="893660" y="3204278"/>
                  </a:lnTo>
                  <a:lnTo>
                    <a:pt x="899694" y="3200472"/>
                  </a:lnTo>
                  <a:lnTo>
                    <a:pt x="904776" y="3196666"/>
                  </a:lnTo>
                  <a:lnTo>
                    <a:pt x="909540" y="3192542"/>
                  </a:lnTo>
                  <a:lnTo>
                    <a:pt x="913352" y="3188419"/>
                  </a:lnTo>
                  <a:lnTo>
                    <a:pt x="916528" y="3184295"/>
                  </a:lnTo>
                  <a:lnTo>
                    <a:pt x="919069" y="3179855"/>
                  </a:lnTo>
                  <a:lnTo>
                    <a:pt x="920657" y="3175414"/>
                  </a:lnTo>
                  <a:lnTo>
                    <a:pt x="921609" y="3170973"/>
                  </a:lnTo>
                  <a:lnTo>
                    <a:pt x="921927" y="3166533"/>
                  </a:lnTo>
                  <a:lnTo>
                    <a:pt x="921292" y="3161775"/>
                  </a:lnTo>
                  <a:lnTo>
                    <a:pt x="920021" y="3157651"/>
                  </a:lnTo>
                  <a:lnTo>
                    <a:pt x="917798" y="3153210"/>
                  </a:lnTo>
                  <a:lnTo>
                    <a:pt x="914622" y="3148453"/>
                  </a:lnTo>
                  <a:lnTo>
                    <a:pt x="912716" y="3146549"/>
                  </a:lnTo>
                  <a:lnTo>
                    <a:pt x="910493" y="3144012"/>
                  </a:lnTo>
                  <a:lnTo>
                    <a:pt x="905411" y="3139888"/>
                  </a:lnTo>
                  <a:lnTo>
                    <a:pt x="899059" y="3135765"/>
                  </a:lnTo>
                  <a:lnTo>
                    <a:pt x="892389" y="3132276"/>
                  </a:lnTo>
                  <a:lnTo>
                    <a:pt x="884449" y="3128787"/>
                  </a:lnTo>
                  <a:lnTo>
                    <a:pt x="876191" y="3125615"/>
                  </a:lnTo>
                  <a:lnTo>
                    <a:pt x="867298" y="3122443"/>
                  </a:lnTo>
                  <a:lnTo>
                    <a:pt x="857452" y="3119588"/>
                  </a:lnTo>
                  <a:lnTo>
                    <a:pt x="847606" y="3117051"/>
                  </a:lnTo>
                  <a:lnTo>
                    <a:pt x="836808" y="3114196"/>
                  </a:lnTo>
                  <a:lnTo>
                    <a:pt x="815528" y="3109438"/>
                  </a:lnTo>
                  <a:lnTo>
                    <a:pt x="793613" y="3104997"/>
                  </a:lnTo>
                  <a:lnTo>
                    <a:pt x="771698" y="3101191"/>
                  </a:lnTo>
                  <a:lnTo>
                    <a:pt x="771698" y="3019673"/>
                  </a:lnTo>
                  <a:lnTo>
                    <a:pt x="790754" y="3021893"/>
                  </a:lnTo>
                  <a:lnTo>
                    <a:pt x="797742" y="3023162"/>
                  </a:lnTo>
                  <a:lnTo>
                    <a:pt x="805047" y="3024748"/>
                  </a:lnTo>
                  <a:lnTo>
                    <a:pt x="819974" y="3028554"/>
                  </a:lnTo>
                  <a:lnTo>
                    <a:pt x="834584" y="3033312"/>
                  </a:lnTo>
                  <a:lnTo>
                    <a:pt x="846336" y="3037435"/>
                  </a:lnTo>
                  <a:lnTo>
                    <a:pt x="853006" y="3039973"/>
                  </a:lnTo>
                  <a:lnTo>
                    <a:pt x="855547" y="3041242"/>
                  </a:lnTo>
                  <a:lnTo>
                    <a:pt x="859358" y="3043779"/>
                  </a:lnTo>
                  <a:lnTo>
                    <a:pt x="861264" y="3044731"/>
                  </a:lnTo>
                  <a:lnTo>
                    <a:pt x="863169" y="3046000"/>
                  </a:lnTo>
                  <a:lnTo>
                    <a:pt x="867933" y="3047268"/>
                  </a:lnTo>
                  <a:lnTo>
                    <a:pt x="873650" y="3047903"/>
                  </a:lnTo>
                  <a:lnTo>
                    <a:pt x="879367" y="3048220"/>
                  </a:lnTo>
                  <a:lnTo>
                    <a:pt x="885402" y="3047586"/>
                  </a:lnTo>
                  <a:lnTo>
                    <a:pt x="891436" y="3046634"/>
                  </a:lnTo>
                  <a:lnTo>
                    <a:pt x="897153" y="3045682"/>
                  </a:lnTo>
                  <a:lnTo>
                    <a:pt x="902870" y="3043779"/>
                  </a:lnTo>
                  <a:lnTo>
                    <a:pt x="907952" y="3041559"/>
                  </a:lnTo>
                  <a:lnTo>
                    <a:pt x="912716" y="3039339"/>
                  </a:lnTo>
                  <a:lnTo>
                    <a:pt x="916528" y="3036801"/>
                  </a:lnTo>
                  <a:lnTo>
                    <a:pt x="919386" y="3034263"/>
                  </a:lnTo>
                  <a:lnTo>
                    <a:pt x="920657" y="3032995"/>
                  </a:lnTo>
                  <a:lnTo>
                    <a:pt x="921292" y="3031726"/>
                  </a:lnTo>
                  <a:lnTo>
                    <a:pt x="921609" y="3030140"/>
                  </a:lnTo>
                  <a:lnTo>
                    <a:pt x="921609" y="3029188"/>
                  </a:lnTo>
                  <a:lnTo>
                    <a:pt x="921292" y="3027920"/>
                  </a:lnTo>
                  <a:lnTo>
                    <a:pt x="920974" y="3026651"/>
                  </a:lnTo>
                  <a:lnTo>
                    <a:pt x="919704" y="3025382"/>
                  </a:lnTo>
                  <a:lnTo>
                    <a:pt x="918433" y="3024431"/>
                  </a:lnTo>
                  <a:lnTo>
                    <a:pt x="914304" y="3021576"/>
                  </a:lnTo>
                  <a:lnTo>
                    <a:pt x="909540" y="3018721"/>
                  </a:lnTo>
                  <a:lnTo>
                    <a:pt x="903823" y="3016501"/>
                  </a:lnTo>
                  <a:lnTo>
                    <a:pt x="898424" y="3013963"/>
                  </a:lnTo>
                  <a:lnTo>
                    <a:pt x="885402" y="3009205"/>
                  </a:lnTo>
                  <a:lnTo>
                    <a:pt x="871109" y="3005082"/>
                  </a:lnTo>
                  <a:lnTo>
                    <a:pt x="856182" y="3000958"/>
                  </a:lnTo>
                  <a:lnTo>
                    <a:pt x="840936" y="2997469"/>
                  </a:lnTo>
                  <a:lnTo>
                    <a:pt x="825374" y="2994614"/>
                  </a:lnTo>
                  <a:lnTo>
                    <a:pt x="810764" y="2992711"/>
                  </a:lnTo>
                  <a:lnTo>
                    <a:pt x="791389" y="2990808"/>
                  </a:lnTo>
                  <a:lnTo>
                    <a:pt x="771698" y="2989539"/>
                  </a:lnTo>
                  <a:lnTo>
                    <a:pt x="771698" y="2971459"/>
                  </a:lnTo>
                  <a:lnTo>
                    <a:pt x="771380" y="2970191"/>
                  </a:lnTo>
                  <a:lnTo>
                    <a:pt x="770427" y="2969556"/>
                  </a:lnTo>
                  <a:lnTo>
                    <a:pt x="769474" y="2968288"/>
                  </a:lnTo>
                  <a:lnTo>
                    <a:pt x="767886" y="2967653"/>
                  </a:lnTo>
                  <a:lnTo>
                    <a:pt x="765345" y="2966702"/>
                  </a:lnTo>
                  <a:lnTo>
                    <a:pt x="763440" y="2966384"/>
                  </a:lnTo>
                  <a:lnTo>
                    <a:pt x="760581" y="2966067"/>
                  </a:lnTo>
                  <a:lnTo>
                    <a:pt x="758358" y="2965750"/>
                  </a:lnTo>
                  <a:lnTo>
                    <a:pt x="711352" y="2965750"/>
                  </a:lnTo>
                  <a:close/>
                  <a:moveTo>
                    <a:pt x="3717945" y="2951797"/>
                  </a:moveTo>
                  <a:lnTo>
                    <a:pt x="3711914" y="2955607"/>
                  </a:lnTo>
                  <a:lnTo>
                    <a:pt x="3704931" y="2959100"/>
                  </a:lnTo>
                  <a:lnTo>
                    <a:pt x="3696678" y="2963227"/>
                  </a:lnTo>
                  <a:lnTo>
                    <a:pt x="3688425" y="2966720"/>
                  </a:lnTo>
                  <a:lnTo>
                    <a:pt x="3671285" y="2973387"/>
                  </a:lnTo>
                  <a:lnTo>
                    <a:pt x="3656684" y="2979102"/>
                  </a:lnTo>
                  <a:lnTo>
                    <a:pt x="3656684" y="3080068"/>
                  </a:lnTo>
                  <a:lnTo>
                    <a:pt x="3665254" y="3075623"/>
                  </a:lnTo>
                  <a:lnTo>
                    <a:pt x="3674142" y="3070860"/>
                  </a:lnTo>
                  <a:lnTo>
                    <a:pt x="3682394" y="3066098"/>
                  </a:lnTo>
                  <a:lnTo>
                    <a:pt x="3690647" y="3061018"/>
                  </a:lnTo>
                  <a:lnTo>
                    <a:pt x="3698582" y="3055620"/>
                  </a:lnTo>
                  <a:lnTo>
                    <a:pt x="3705566" y="3050223"/>
                  </a:lnTo>
                  <a:lnTo>
                    <a:pt x="3711914" y="3044825"/>
                  </a:lnTo>
                  <a:lnTo>
                    <a:pt x="3717945" y="3040063"/>
                  </a:lnTo>
                  <a:lnTo>
                    <a:pt x="3717945" y="2951797"/>
                  </a:lnTo>
                  <a:close/>
                  <a:moveTo>
                    <a:pt x="731996" y="2947987"/>
                  </a:moveTo>
                  <a:lnTo>
                    <a:pt x="755499" y="2948304"/>
                  </a:lnTo>
                  <a:lnTo>
                    <a:pt x="779003" y="2948939"/>
                  </a:lnTo>
                  <a:lnTo>
                    <a:pt x="801870" y="2949890"/>
                  </a:lnTo>
                  <a:lnTo>
                    <a:pt x="824103" y="2951476"/>
                  </a:lnTo>
                  <a:lnTo>
                    <a:pt x="846654" y="2953380"/>
                  </a:lnTo>
                  <a:lnTo>
                    <a:pt x="868569" y="2955283"/>
                  </a:lnTo>
                  <a:lnTo>
                    <a:pt x="889848" y="2958137"/>
                  </a:lnTo>
                  <a:lnTo>
                    <a:pt x="910493" y="2960992"/>
                  </a:lnTo>
                  <a:lnTo>
                    <a:pt x="930820" y="2964164"/>
                  </a:lnTo>
                  <a:lnTo>
                    <a:pt x="950512" y="2967970"/>
                  </a:lnTo>
                  <a:lnTo>
                    <a:pt x="969886" y="2971777"/>
                  </a:lnTo>
                  <a:lnTo>
                    <a:pt x="988308" y="2975900"/>
                  </a:lnTo>
                  <a:lnTo>
                    <a:pt x="1006411" y="2980658"/>
                  </a:lnTo>
                  <a:lnTo>
                    <a:pt x="1023880" y="2985416"/>
                  </a:lnTo>
                  <a:lnTo>
                    <a:pt x="1040396" y="2990491"/>
                  </a:lnTo>
                  <a:lnTo>
                    <a:pt x="1056594" y="2995883"/>
                  </a:lnTo>
                  <a:lnTo>
                    <a:pt x="1071521" y="3001593"/>
                  </a:lnTo>
                  <a:lnTo>
                    <a:pt x="1086131" y="3007302"/>
                  </a:lnTo>
                  <a:lnTo>
                    <a:pt x="1099471" y="3013646"/>
                  </a:lnTo>
                  <a:lnTo>
                    <a:pt x="1112493" y="3019990"/>
                  </a:lnTo>
                  <a:lnTo>
                    <a:pt x="1124562" y="3026651"/>
                  </a:lnTo>
                  <a:lnTo>
                    <a:pt x="1135678" y="3033629"/>
                  </a:lnTo>
                  <a:lnTo>
                    <a:pt x="1145842" y="3040925"/>
                  </a:lnTo>
                  <a:lnTo>
                    <a:pt x="1154735" y="3047903"/>
                  </a:lnTo>
                  <a:lnTo>
                    <a:pt x="1162993" y="3055515"/>
                  </a:lnTo>
                  <a:lnTo>
                    <a:pt x="1170298" y="3062811"/>
                  </a:lnTo>
                  <a:lnTo>
                    <a:pt x="1176650" y="3070741"/>
                  </a:lnTo>
                  <a:lnTo>
                    <a:pt x="1178873" y="3074864"/>
                  </a:lnTo>
                  <a:lnTo>
                    <a:pt x="1181732" y="3078670"/>
                  </a:lnTo>
                  <a:lnTo>
                    <a:pt x="1183638" y="3082794"/>
                  </a:lnTo>
                  <a:lnTo>
                    <a:pt x="1185543" y="3086600"/>
                  </a:lnTo>
                  <a:lnTo>
                    <a:pt x="1187131" y="3090406"/>
                  </a:lnTo>
                  <a:lnTo>
                    <a:pt x="1188402" y="3094847"/>
                  </a:lnTo>
                  <a:lnTo>
                    <a:pt x="1189672" y="3098653"/>
                  </a:lnTo>
                  <a:lnTo>
                    <a:pt x="1190307" y="3103094"/>
                  </a:lnTo>
                  <a:lnTo>
                    <a:pt x="1190625" y="3107535"/>
                  </a:lnTo>
                  <a:lnTo>
                    <a:pt x="1190625" y="3111341"/>
                  </a:lnTo>
                  <a:lnTo>
                    <a:pt x="1190625" y="3115782"/>
                  </a:lnTo>
                  <a:lnTo>
                    <a:pt x="1190307" y="3120223"/>
                  </a:lnTo>
                  <a:lnTo>
                    <a:pt x="1189672" y="3124029"/>
                  </a:lnTo>
                  <a:lnTo>
                    <a:pt x="1188402" y="3128470"/>
                  </a:lnTo>
                  <a:lnTo>
                    <a:pt x="1187131" y="3132276"/>
                  </a:lnTo>
                  <a:lnTo>
                    <a:pt x="1185543" y="3136399"/>
                  </a:lnTo>
                  <a:lnTo>
                    <a:pt x="1183638" y="3140523"/>
                  </a:lnTo>
                  <a:lnTo>
                    <a:pt x="1181732" y="3144646"/>
                  </a:lnTo>
                  <a:lnTo>
                    <a:pt x="1178873" y="3148453"/>
                  </a:lnTo>
                  <a:lnTo>
                    <a:pt x="1176650" y="3152259"/>
                  </a:lnTo>
                  <a:lnTo>
                    <a:pt x="1170298" y="3160189"/>
                  </a:lnTo>
                  <a:lnTo>
                    <a:pt x="1162993" y="3167801"/>
                  </a:lnTo>
                  <a:lnTo>
                    <a:pt x="1154735" y="3175414"/>
                  </a:lnTo>
                  <a:lnTo>
                    <a:pt x="1145842" y="3182392"/>
                  </a:lnTo>
                  <a:lnTo>
                    <a:pt x="1135678" y="3189370"/>
                  </a:lnTo>
                  <a:lnTo>
                    <a:pt x="1124562" y="3196031"/>
                  </a:lnTo>
                  <a:lnTo>
                    <a:pt x="1112493" y="3203010"/>
                  </a:lnTo>
                  <a:lnTo>
                    <a:pt x="1099471" y="3209671"/>
                  </a:lnTo>
                  <a:lnTo>
                    <a:pt x="1086131" y="3215380"/>
                  </a:lnTo>
                  <a:lnTo>
                    <a:pt x="1071521" y="3221407"/>
                  </a:lnTo>
                  <a:lnTo>
                    <a:pt x="1056594" y="3227433"/>
                  </a:lnTo>
                  <a:lnTo>
                    <a:pt x="1040396" y="3232509"/>
                  </a:lnTo>
                  <a:lnTo>
                    <a:pt x="1023880" y="3237584"/>
                  </a:lnTo>
                  <a:lnTo>
                    <a:pt x="1006411" y="3242659"/>
                  </a:lnTo>
                  <a:lnTo>
                    <a:pt x="988308" y="3247099"/>
                  </a:lnTo>
                  <a:lnTo>
                    <a:pt x="969886" y="3251223"/>
                  </a:lnTo>
                  <a:lnTo>
                    <a:pt x="950512" y="3255346"/>
                  </a:lnTo>
                  <a:lnTo>
                    <a:pt x="930820" y="3258835"/>
                  </a:lnTo>
                  <a:lnTo>
                    <a:pt x="910493" y="3262325"/>
                  </a:lnTo>
                  <a:lnTo>
                    <a:pt x="889848" y="3265179"/>
                  </a:lnTo>
                  <a:lnTo>
                    <a:pt x="868569" y="3268034"/>
                  </a:lnTo>
                  <a:lnTo>
                    <a:pt x="846654" y="3269937"/>
                  </a:lnTo>
                  <a:lnTo>
                    <a:pt x="824103" y="3271840"/>
                  </a:lnTo>
                  <a:lnTo>
                    <a:pt x="801870" y="3273426"/>
                  </a:lnTo>
                  <a:lnTo>
                    <a:pt x="779003" y="3274061"/>
                  </a:lnTo>
                  <a:lnTo>
                    <a:pt x="755499" y="3275012"/>
                  </a:lnTo>
                  <a:lnTo>
                    <a:pt x="731996" y="3275012"/>
                  </a:lnTo>
                  <a:lnTo>
                    <a:pt x="708176" y="3275012"/>
                  </a:lnTo>
                  <a:lnTo>
                    <a:pt x="684990" y="3274061"/>
                  </a:lnTo>
                  <a:lnTo>
                    <a:pt x="662122" y="3273426"/>
                  </a:lnTo>
                  <a:lnTo>
                    <a:pt x="639572" y="3271840"/>
                  </a:lnTo>
                  <a:lnTo>
                    <a:pt x="617022" y="3269937"/>
                  </a:lnTo>
                  <a:lnTo>
                    <a:pt x="595424" y="3268034"/>
                  </a:lnTo>
                  <a:lnTo>
                    <a:pt x="574144" y="3265179"/>
                  </a:lnTo>
                  <a:lnTo>
                    <a:pt x="553182" y="3262325"/>
                  </a:lnTo>
                  <a:lnTo>
                    <a:pt x="533173" y="3258835"/>
                  </a:lnTo>
                  <a:lnTo>
                    <a:pt x="513481" y="3255346"/>
                  </a:lnTo>
                  <a:lnTo>
                    <a:pt x="494107" y="3251223"/>
                  </a:lnTo>
                  <a:lnTo>
                    <a:pt x="475368" y="3247099"/>
                  </a:lnTo>
                  <a:lnTo>
                    <a:pt x="457264" y="3242659"/>
                  </a:lnTo>
                  <a:lnTo>
                    <a:pt x="439795" y="3237584"/>
                  </a:lnTo>
                  <a:lnTo>
                    <a:pt x="423280" y="3232509"/>
                  </a:lnTo>
                  <a:lnTo>
                    <a:pt x="407082" y="3227433"/>
                  </a:lnTo>
                  <a:lnTo>
                    <a:pt x="392154" y="3221407"/>
                  </a:lnTo>
                  <a:lnTo>
                    <a:pt x="377544" y="3215380"/>
                  </a:lnTo>
                  <a:lnTo>
                    <a:pt x="364204" y="3209671"/>
                  </a:lnTo>
                  <a:lnTo>
                    <a:pt x="351182" y="3203010"/>
                  </a:lnTo>
                  <a:lnTo>
                    <a:pt x="339431" y="3196031"/>
                  </a:lnTo>
                  <a:lnTo>
                    <a:pt x="328314" y="3189370"/>
                  </a:lnTo>
                  <a:lnTo>
                    <a:pt x="318151" y="3182392"/>
                  </a:lnTo>
                  <a:lnTo>
                    <a:pt x="308940" y="3175414"/>
                  </a:lnTo>
                  <a:lnTo>
                    <a:pt x="300682" y="3167801"/>
                  </a:lnTo>
                  <a:lnTo>
                    <a:pt x="293695" y="3160189"/>
                  </a:lnTo>
                  <a:lnTo>
                    <a:pt x="287343" y="3152259"/>
                  </a:lnTo>
                  <a:lnTo>
                    <a:pt x="284484" y="3148453"/>
                  </a:lnTo>
                  <a:lnTo>
                    <a:pt x="282261" y="3144646"/>
                  </a:lnTo>
                  <a:lnTo>
                    <a:pt x="280038" y="3140523"/>
                  </a:lnTo>
                  <a:lnTo>
                    <a:pt x="278132" y="3136399"/>
                  </a:lnTo>
                  <a:lnTo>
                    <a:pt x="276544" y="3132276"/>
                  </a:lnTo>
                  <a:lnTo>
                    <a:pt x="275274" y="3128470"/>
                  </a:lnTo>
                  <a:lnTo>
                    <a:pt x="274321" y="3124029"/>
                  </a:lnTo>
                  <a:lnTo>
                    <a:pt x="273368" y="3120223"/>
                  </a:lnTo>
                  <a:lnTo>
                    <a:pt x="273050" y="3115782"/>
                  </a:lnTo>
                  <a:lnTo>
                    <a:pt x="273050" y="3111341"/>
                  </a:lnTo>
                  <a:lnTo>
                    <a:pt x="273050" y="3107535"/>
                  </a:lnTo>
                  <a:lnTo>
                    <a:pt x="273368" y="3103094"/>
                  </a:lnTo>
                  <a:lnTo>
                    <a:pt x="274321" y="3098653"/>
                  </a:lnTo>
                  <a:lnTo>
                    <a:pt x="275274" y="3094847"/>
                  </a:lnTo>
                  <a:lnTo>
                    <a:pt x="276544" y="3090406"/>
                  </a:lnTo>
                  <a:lnTo>
                    <a:pt x="278132" y="3086600"/>
                  </a:lnTo>
                  <a:lnTo>
                    <a:pt x="280038" y="3082794"/>
                  </a:lnTo>
                  <a:lnTo>
                    <a:pt x="282261" y="3078670"/>
                  </a:lnTo>
                  <a:lnTo>
                    <a:pt x="284484" y="3074864"/>
                  </a:lnTo>
                  <a:lnTo>
                    <a:pt x="287343" y="3070741"/>
                  </a:lnTo>
                  <a:lnTo>
                    <a:pt x="293695" y="3062811"/>
                  </a:lnTo>
                  <a:lnTo>
                    <a:pt x="300682" y="3055515"/>
                  </a:lnTo>
                  <a:lnTo>
                    <a:pt x="308940" y="3047903"/>
                  </a:lnTo>
                  <a:lnTo>
                    <a:pt x="318151" y="3040925"/>
                  </a:lnTo>
                  <a:lnTo>
                    <a:pt x="328314" y="3033629"/>
                  </a:lnTo>
                  <a:lnTo>
                    <a:pt x="339431" y="3026651"/>
                  </a:lnTo>
                  <a:lnTo>
                    <a:pt x="351182" y="3019990"/>
                  </a:lnTo>
                  <a:lnTo>
                    <a:pt x="364204" y="3013646"/>
                  </a:lnTo>
                  <a:lnTo>
                    <a:pt x="377544" y="3007302"/>
                  </a:lnTo>
                  <a:lnTo>
                    <a:pt x="392154" y="3001593"/>
                  </a:lnTo>
                  <a:lnTo>
                    <a:pt x="407082" y="2995883"/>
                  </a:lnTo>
                  <a:lnTo>
                    <a:pt x="423280" y="2990491"/>
                  </a:lnTo>
                  <a:lnTo>
                    <a:pt x="439795" y="2985416"/>
                  </a:lnTo>
                  <a:lnTo>
                    <a:pt x="457264" y="2980658"/>
                  </a:lnTo>
                  <a:lnTo>
                    <a:pt x="475368" y="2975900"/>
                  </a:lnTo>
                  <a:lnTo>
                    <a:pt x="494107" y="2971777"/>
                  </a:lnTo>
                  <a:lnTo>
                    <a:pt x="513481" y="2967970"/>
                  </a:lnTo>
                  <a:lnTo>
                    <a:pt x="533173" y="2964164"/>
                  </a:lnTo>
                  <a:lnTo>
                    <a:pt x="553182" y="2960992"/>
                  </a:lnTo>
                  <a:lnTo>
                    <a:pt x="574144" y="2958137"/>
                  </a:lnTo>
                  <a:lnTo>
                    <a:pt x="595424" y="2955283"/>
                  </a:lnTo>
                  <a:lnTo>
                    <a:pt x="617022" y="2953380"/>
                  </a:lnTo>
                  <a:lnTo>
                    <a:pt x="639572" y="2951476"/>
                  </a:lnTo>
                  <a:lnTo>
                    <a:pt x="662122" y="2949890"/>
                  </a:lnTo>
                  <a:lnTo>
                    <a:pt x="684990" y="2948939"/>
                  </a:lnTo>
                  <a:lnTo>
                    <a:pt x="708176" y="2948304"/>
                  </a:lnTo>
                  <a:lnTo>
                    <a:pt x="731996" y="2947987"/>
                  </a:lnTo>
                  <a:close/>
                  <a:moveTo>
                    <a:pt x="2665715" y="2911157"/>
                  </a:moveTo>
                  <a:lnTo>
                    <a:pt x="2665715" y="3029585"/>
                  </a:lnTo>
                  <a:lnTo>
                    <a:pt x="2668254" y="3032125"/>
                  </a:lnTo>
                  <a:lnTo>
                    <a:pt x="2671429" y="3035300"/>
                  </a:lnTo>
                  <a:lnTo>
                    <a:pt x="2678729" y="3041650"/>
                  </a:lnTo>
                  <a:lnTo>
                    <a:pt x="2687934" y="3048635"/>
                  </a:lnTo>
                  <a:lnTo>
                    <a:pt x="2698726" y="3055938"/>
                  </a:lnTo>
                  <a:lnTo>
                    <a:pt x="2710153" y="3063240"/>
                  </a:lnTo>
                  <a:lnTo>
                    <a:pt x="2722215" y="3070225"/>
                  </a:lnTo>
                  <a:lnTo>
                    <a:pt x="2734594" y="3076258"/>
                  </a:lnTo>
                  <a:lnTo>
                    <a:pt x="2746656" y="3082290"/>
                  </a:lnTo>
                  <a:lnTo>
                    <a:pt x="2746656" y="2963227"/>
                  </a:lnTo>
                  <a:lnTo>
                    <a:pt x="2734594" y="2957195"/>
                  </a:lnTo>
                  <a:lnTo>
                    <a:pt x="2723167" y="2951480"/>
                  </a:lnTo>
                  <a:lnTo>
                    <a:pt x="2712058" y="2945130"/>
                  </a:lnTo>
                  <a:lnTo>
                    <a:pt x="2701583" y="2938462"/>
                  </a:lnTo>
                  <a:lnTo>
                    <a:pt x="2691743" y="2932112"/>
                  </a:lnTo>
                  <a:lnTo>
                    <a:pt x="2682538" y="2925445"/>
                  </a:lnTo>
                  <a:lnTo>
                    <a:pt x="2673650" y="2918142"/>
                  </a:lnTo>
                  <a:lnTo>
                    <a:pt x="2665715" y="2911157"/>
                  </a:lnTo>
                  <a:close/>
                  <a:moveTo>
                    <a:pt x="1404938" y="2890837"/>
                  </a:moveTo>
                  <a:lnTo>
                    <a:pt x="1408115" y="2896532"/>
                  </a:lnTo>
                  <a:lnTo>
                    <a:pt x="1411928" y="2901593"/>
                  </a:lnTo>
                  <a:lnTo>
                    <a:pt x="1415740" y="2906655"/>
                  </a:lnTo>
                  <a:lnTo>
                    <a:pt x="1419552" y="2911716"/>
                  </a:lnTo>
                  <a:lnTo>
                    <a:pt x="1424000" y="2916778"/>
                  </a:lnTo>
                  <a:lnTo>
                    <a:pt x="1428447" y="2922156"/>
                  </a:lnTo>
                  <a:lnTo>
                    <a:pt x="1438296" y="2931963"/>
                  </a:lnTo>
                  <a:lnTo>
                    <a:pt x="1448780" y="2941453"/>
                  </a:lnTo>
                  <a:lnTo>
                    <a:pt x="1460852" y="2950311"/>
                  </a:lnTo>
                  <a:lnTo>
                    <a:pt x="1472924" y="2958852"/>
                  </a:lnTo>
                  <a:lnTo>
                    <a:pt x="1486267" y="2967394"/>
                  </a:lnTo>
                  <a:lnTo>
                    <a:pt x="1500563" y="2975619"/>
                  </a:lnTo>
                  <a:lnTo>
                    <a:pt x="1515494" y="2983211"/>
                  </a:lnTo>
                  <a:lnTo>
                    <a:pt x="1531061" y="2990487"/>
                  </a:lnTo>
                  <a:lnTo>
                    <a:pt x="1547263" y="2997763"/>
                  </a:lnTo>
                  <a:lnTo>
                    <a:pt x="1564101" y="3004723"/>
                  </a:lnTo>
                  <a:lnTo>
                    <a:pt x="1581574" y="3010734"/>
                  </a:lnTo>
                  <a:lnTo>
                    <a:pt x="1599682" y="3017061"/>
                  </a:lnTo>
                  <a:lnTo>
                    <a:pt x="1618108" y="3022755"/>
                  </a:lnTo>
                  <a:lnTo>
                    <a:pt x="1637170" y="3028133"/>
                  </a:lnTo>
                  <a:lnTo>
                    <a:pt x="1656866" y="3033195"/>
                  </a:lnTo>
                  <a:lnTo>
                    <a:pt x="1676881" y="3037940"/>
                  </a:lnTo>
                  <a:lnTo>
                    <a:pt x="1697213" y="3042369"/>
                  </a:lnTo>
                  <a:lnTo>
                    <a:pt x="1718180" y="3046481"/>
                  </a:lnTo>
                  <a:lnTo>
                    <a:pt x="1738830" y="3050277"/>
                  </a:lnTo>
                  <a:lnTo>
                    <a:pt x="1760116" y="3053757"/>
                  </a:lnTo>
                  <a:lnTo>
                    <a:pt x="1782036" y="3056604"/>
                  </a:lnTo>
                  <a:lnTo>
                    <a:pt x="1803639" y="3059135"/>
                  </a:lnTo>
                  <a:lnTo>
                    <a:pt x="1825877" y="3061666"/>
                  </a:lnTo>
                  <a:lnTo>
                    <a:pt x="1847798" y="3063564"/>
                  </a:lnTo>
                  <a:lnTo>
                    <a:pt x="1870036" y="3065146"/>
                  </a:lnTo>
                  <a:lnTo>
                    <a:pt x="1891957" y="3066411"/>
                  </a:lnTo>
                  <a:lnTo>
                    <a:pt x="1914513" y="3067360"/>
                  </a:lnTo>
                  <a:lnTo>
                    <a:pt x="1936751" y="3067993"/>
                  </a:lnTo>
                  <a:lnTo>
                    <a:pt x="1959307" y="3067993"/>
                  </a:lnTo>
                  <a:lnTo>
                    <a:pt x="1978051" y="3067993"/>
                  </a:lnTo>
                  <a:lnTo>
                    <a:pt x="1996794" y="3067360"/>
                  </a:lnTo>
                  <a:lnTo>
                    <a:pt x="2015538" y="3067044"/>
                  </a:lnTo>
                  <a:lnTo>
                    <a:pt x="2034599" y="3065779"/>
                  </a:lnTo>
                  <a:lnTo>
                    <a:pt x="2053025" y="3064830"/>
                  </a:lnTo>
                  <a:lnTo>
                    <a:pt x="2071769" y="3063564"/>
                  </a:lnTo>
                  <a:lnTo>
                    <a:pt x="2090513" y="3061982"/>
                  </a:lnTo>
                  <a:lnTo>
                    <a:pt x="2108621" y="3060084"/>
                  </a:lnTo>
                  <a:lnTo>
                    <a:pt x="2127365" y="3058186"/>
                  </a:lnTo>
                  <a:lnTo>
                    <a:pt x="2145473" y="3055655"/>
                  </a:lnTo>
                  <a:lnTo>
                    <a:pt x="2163581" y="3052808"/>
                  </a:lnTo>
                  <a:lnTo>
                    <a:pt x="2181372" y="3050277"/>
                  </a:lnTo>
                  <a:lnTo>
                    <a:pt x="2199163" y="3047114"/>
                  </a:lnTo>
                  <a:lnTo>
                    <a:pt x="2216318" y="3043950"/>
                  </a:lnTo>
                  <a:lnTo>
                    <a:pt x="2233473" y="3040471"/>
                  </a:lnTo>
                  <a:lnTo>
                    <a:pt x="2250311" y="3036358"/>
                  </a:lnTo>
                  <a:lnTo>
                    <a:pt x="2266830" y="3032562"/>
                  </a:lnTo>
                  <a:lnTo>
                    <a:pt x="2283668" y="3028133"/>
                  </a:lnTo>
                  <a:lnTo>
                    <a:pt x="2299235" y="3023704"/>
                  </a:lnTo>
                  <a:lnTo>
                    <a:pt x="2315119" y="3018642"/>
                  </a:lnTo>
                  <a:lnTo>
                    <a:pt x="2330051" y="3013897"/>
                  </a:lnTo>
                  <a:lnTo>
                    <a:pt x="2344982" y="3008519"/>
                  </a:lnTo>
                  <a:lnTo>
                    <a:pt x="2359278" y="3003141"/>
                  </a:lnTo>
                  <a:lnTo>
                    <a:pt x="2373574" y="2997447"/>
                  </a:lnTo>
                  <a:lnTo>
                    <a:pt x="2386917" y="2991753"/>
                  </a:lnTo>
                  <a:lnTo>
                    <a:pt x="2399942" y="2985426"/>
                  </a:lnTo>
                  <a:lnTo>
                    <a:pt x="2412650" y="2979099"/>
                  </a:lnTo>
                  <a:lnTo>
                    <a:pt x="2424722" y="2972455"/>
                  </a:lnTo>
                  <a:lnTo>
                    <a:pt x="2436159" y="2965179"/>
                  </a:lnTo>
                  <a:lnTo>
                    <a:pt x="2446961" y="2958220"/>
                  </a:lnTo>
                  <a:lnTo>
                    <a:pt x="2457444" y="2950627"/>
                  </a:lnTo>
                  <a:lnTo>
                    <a:pt x="2466975" y="2943351"/>
                  </a:lnTo>
                  <a:lnTo>
                    <a:pt x="2466975" y="3039838"/>
                  </a:lnTo>
                  <a:lnTo>
                    <a:pt x="2466657" y="3040471"/>
                  </a:lnTo>
                  <a:lnTo>
                    <a:pt x="2466340" y="3048063"/>
                  </a:lnTo>
                  <a:lnTo>
                    <a:pt x="2466022" y="3052808"/>
                  </a:lnTo>
                  <a:lnTo>
                    <a:pt x="2464751" y="3058186"/>
                  </a:lnTo>
                  <a:lnTo>
                    <a:pt x="2463480" y="3062615"/>
                  </a:lnTo>
                  <a:lnTo>
                    <a:pt x="2461892" y="3067993"/>
                  </a:lnTo>
                  <a:lnTo>
                    <a:pt x="2459986" y="3072422"/>
                  </a:lnTo>
                  <a:lnTo>
                    <a:pt x="2457444" y="3077167"/>
                  </a:lnTo>
                  <a:lnTo>
                    <a:pt x="2455220" y="3081912"/>
                  </a:lnTo>
                  <a:lnTo>
                    <a:pt x="2452361" y="3086658"/>
                  </a:lnTo>
                  <a:lnTo>
                    <a:pt x="2449184" y="3091403"/>
                  </a:lnTo>
                  <a:lnTo>
                    <a:pt x="2445690" y="3096148"/>
                  </a:lnTo>
                  <a:lnTo>
                    <a:pt x="2441878" y="3100893"/>
                  </a:lnTo>
                  <a:lnTo>
                    <a:pt x="2437748" y="3105322"/>
                  </a:lnTo>
                  <a:lnTo>
                    <a:pt x="2429170" y="3114180"/>
                  </a:lnTo>
                  <a:lnTo>
                    <a:pt x="2419322" y="3123038"/>
                  </a:lnTo>
                  <a:lnTo>
                    <a:pt x="2408202" y="3131579"/>
                  </a:lnTo>
                  <a:lnTo>
                    <a:pt x="2396130" y="3139804"/>
                  </a:lnTo>
                  <a:lnTo>
                    <a:pt x="2383423" y="3147713"/>
                  </a:lnTo>
                  <a:lnTo>
                    <a:pt x="2369127" y="3155622"/>
                  </a:lnTo>
                  <a:lnTo>
                    <a:pt x="2354195" y="3162898"/>
                  </a:lnTo>
                  <a:lnTo>
                    <a:pt x="2338311" y="3170490"/>
                  </a:lnTo>
                  <a:lnTo>
                    <a:pt x="2321791" y="3177134"/>
                  </a:lnTo>
                  <a:lnTo>
                    <a:pt x="2304636" y="3183777"/>
                  </a:lnTo>
                  <a:lnTo>
                    <a:pt x="2285892" y="3190104"/>
                  </a:lnTo>
                  <a:lnTo>
                    <a:pt x="2266830" y="3196431"/>
                  </a:lnTo>
                  <a:lnTo>
                    <a:pt x="2247134" y="3201809"/>
                  </a:lnTo>
                  <a:lnTo>
                    <a:pt x="2226802" y="3207503"/>
                  </a:lnTo>
                  <a:lnTo>
                    <a:pt x="2205516" y="3212248"/>
                  </a:lnTo>
                  <a:lnTo>
                    <a:pt x="2183278" y="3216677"/>
                  </a:lnTo>
                  <a:lnTo>
                    <a:pt x="2160722" y="3221106"/>
                  </a:lnTo>
                  <a:lnTo>
                    <a:pt x="2137848" y="3224586"/>
                  </a:lnTo>
                  <a:lnTo>
                    <a:pt x="2114340" y="3228382"/>
                  </a:lnTo>
                  <a:lnTo>
                    <a:pt x="2089877" y="3231229"/>
                  </a:lnTo>
                  <a:lnTo>
                    <a:pt x="2065415" y="3233760"/>
                  </a:lnTo>
                  <a:lnTo>
                    <a:pt x="2040000" y="3235975"/>
                  </a:lnTo>
                  <a:lnTo>
                    <a:pt x="2014267" y="3237556"/>
                  </a:lnTo>
                  <a:lnTo>
                    <a:pt x="1988217" y="3238822"/>
                  </a:lnTo>
                  <a:lnTo>
                    <a:pt x="1962166" y="3239771"/>
                  </a:lnTo>
                  <a:lnTo>
                    <a:pt x="1935480" y="3240087"/>
                  </a:lnTo>
                  <a:lnTo>
                    <a:pt x="1908159" y="3239771"/>
                  </a:lnTo>
                  <a:lnTo>
                    <a:pt x="1881155" y="3238822"/>
                  </a:lnTo>
                  <a:lnTo>
                    <a:pt x="1854469" y="3237556"/>
                  </a:lnTo>
                  <a:lnTo>
                    <a:pt x="1828419" y="3235658"/>
                  </a:lnTo>
                  <a:lnTo>
                    <a:pt x="1803004" y="3233760"/>
                  </a:lnTo>
                  <a:lnTo>
                    <a:pt x="1777588" y="3230913"/>
                  </a:lnTo>
                  <a:lnTo>
                    <a:pt x="1752809" y="3227750"/>
                  </a:lnTo>
                  <a:lnTo>
                    <a:pt x="1728664" y="3224270"/>
                  </a:lnTo>
                  <a:lnTo>
                    <a:pt x="1705155" y="3220474"/>
                  </a:lnTo>
                  <a:lnTo>
                    <a:pt x="1682282" y="3215728"/>
                  </a:lnTo>
                  <a:lnTo>
                    <a:pt x="1660043" y="3210983"/>
                  </a:lnTo>
                  <a:lnTo>
                    <a:pt x="1638440" y="3205921"/>
                  </a:lnTo>
                  <a:lnTo>
                    <a:pt x="1617791" y="3200227"/>
                  </a:lnTo>
                  <a:lnTo>
                    <a:pt x="1597776" y="3194533"/>
                  </a:lnTo>
                  <a:lnTo>
                    <a:pt x="1578397" y="3188206"/>
                  </a:lnTo>
                  <a:lnTo>
                    <a:pt x="1559653" y="3181563"/>
                  </a:lnTo>
                  <a:lnTo>
                    <a:pt x="1542498" y="3174287"/>
                  </a:lnTo>
                  <a:lnTo>
                    <a:pt x="1525343" y="3167327"/>
                  </a:lnTo>
                  <a:lnTo>
                    <a:pt x="1509776" y="3159734"/>
                  </a:lnTo>
                  <a:lnTo>
                    <a:pt x="1495162" y="3151826"/>
                  </a:lnTo>
                  <a:lnTo>
                    <a:pt x="1481184" y="3143601"/>
                  </a:lnTo>
                  <a:lnTo>
                    <a:pt x="1468159" y="3135376"/>
                  </a:lnTo>
                  <a:lnTo>
                    <a:pt x="1456404" y="3126834"/>
                  </a:lnTo>
                  <a:lnTo>
                    <a:pt x="1445603" y="3117660"/>
                  </a:lnTo>
                  <a:lnTo>
                    <a:pt x="1440837" y="3113547"/>
                  </a:lnTo>
                  <a:lnTo>
                    <a:pt x="1436390" y="3108802"/>
                  </a:lnTo>
                  <a:lnTo>
                    <a:pt x="1431942" y="3104373"/>
                  </a:lnTo>
                  <a:lnTo>
                    <a:pt x="1428130" y="3099628"/>
                  </a:lnTo>
                  <a:lnTo>
                    <a:pt x="1424318" y="3094883"/>
                  </a:lnTo>
                  <a:lnTo>
                    <a:pt x="1420823" y="3090138"/>
                  </a:lnTo>
                  <a:lnTo>
                    <a:pt x="1417646" y="3085392"/>
                  </a:lnTo>
                  <a:lnTo>
                    <a:pt x="1415105" y="3080331"/>
                  </a:lnTo>
                  <a:lnTo>
                    <a:pt x="1412563" y="3075585"/>
                  </a:lnTo>
                  <a:lnTo>
                    <a:pt x="1410339" y="3070524"/>
                  </a:lnTo>
                  <a:lnTo>
                    <a:pt x="1408115" y="3065779"/>
                  </a:lnTo>
                  <a:lnTo>
                    <a:pt x="1407162" y="3060717"/>
                  </a:lnTo>
                  <a:lnTo>
                    <a:pt x="1405892" y="3055655"/>
                  </a:lnTo>
                  <a:lnTo>
                    <a:pt x="1404621" y="3050594"/>
                  </a:lnTo>
                  <a:lnTo>
                    <a:pt x="1404303" y="3045532"/>
                  </a:lnTo>
                  <a:lnTo>
                    <a:pt x="1404303" y="3040471"/>
                  </a:lnTo>
                  <a:lnTo>
                    <a:pt x="1403350" y="3040471"/>
                  </a:lnTo>
                  <a:lnTo>
                    <a:pt x="1403350" y="2909186"/>
                  </a:lnTo>
                  <a:lnTo>
                    <a:pt x="1403350" y="2905389"/>
                  </a:lnTo>
                  <a:lnTo>
                    <a:pt x="1403985" y="2898113"/>
                  </a:lnTo>
                  <a:lnTo>
                    <a:pt x="1404938" y="2890837"/>
                  </a:lnTo>
                  <a:close/>
                  <a:moveTo>
                    <a:pt x="2609850" y="2805112"/>
                  </a:moveTo>
                  <a:lnTo>
                    <a:pt x="2613342" y="2810827"/>
                  </a:lnTo>
                  <a:lnTo>
                    <a:pt x="2617468" y="2816860"/>
                  </a:lnTo>
                  <a:lnTo>
                    <a:pt x="2621594" y="2822257"/>
                  </a:lnTo>
                  <a:lnTo>
                    <a:pt x="2626038" y="2828290"/>
                  </a:lnTo>
                  <a:lnTo>
                    <a:pt x="2631117" y="2833687"/>
                  </a:lnTo>
                  <a:lnTo>
                    <a:pt x="2635878" y="2839402"/>
                  </a:lnTo>
                  <a:lnTo>
                    <a:pt x="2641274" y="2844800"/>
                  </a:lnTo>
                  <a:lnTo>
                    <a:pt x="2646988" y="2850515"/>
                  </a:lnTo>
                  <a:lnTo>
                    <a:pt x="2658732" y="2860675"/>
                  </a:lnTo>
                  <a:lnTo>
                    <a:pt x="2671746" y="2870835"/>
                  </a:lnTo>
                  <a:lnTo>
                    <a:pt x="2685712" y="2880677"/>
                  </a:lnTo>
                  <a:lnTo>
                    <a:pt x="2700631" y="2889885"/>
                  </a:lnTo>
                  <a:lnTo>
                    <a:pt x="2715867" y="2898775"/>
                  </a:lnTo>
                  <a:lnTo>
                    <a:pt x="2732372" y="2907665"/>
                  </a:lnTo>
                  <a:lnTo>
                    <a:pt x="2749830" y="2915920"/>
                  </a:lnTo>
                  <a:lnTo>
                    <a:pt x="2767923" y="2923857"/>
                  </a:lnTo>
                  <a:lnTo>
                    <a:pt x="2786650" y="2931160"/>
                  </a:lnTo>
                  <a:lnTo>
                    <a:pt x="2805695" y="2938780"/>
                  </a:lnTo>
                  <a:lnTo>
                    <a:pt x="2826009" y="2945447"/>
                  </a:lnTo>
                  <a:lnTo>
                    <a:pt x="2846959" y="2951797"/>
                  </a:lnTo>
                  <a:lnTo>
                    <a:pt x="2867591" y="2957512"/>
                  </a:lnTo>
                  <a:lnTo>
                    <a:pt x="2889492" y="2963545"/>
                  </a:lnTo>
                  <a:lnTo>
                    <a:pt x="2912029" y="2968625"/>
                  </a:lnTo>
                  <a:lnTo>
                    <a:pt x="2934248" y="2973705"/>
                  </a:lnTo>
                  <a:lnTo>
                    <a:pt x="2957102" y="2978150"/>
                  </a:lnTo>
                  <a:lnTo>
                    <a:pt x="2980908" y="2982595"/>
                  </a:lnTo>
                  <a:lnTo>
                    <a:pt x="3004396" y="2986087"/>
                  </a:lnTo>
                  <a:lnTo>
                    <a:pt x="3028203" y="2989580"/>
                  </a:lnTo>
                  <a:lnTo>
                    <a:pt x="3052644" y="2992437"/>
                  </a:lnTo>
                  <a:lnTo>
                    <a:pt x="3077084" y="2994977"/>
                  </a:lnTo>
                  <a:lnTo>
                    <a:pt x="3101525" y="2997200"/>
                  </a:lnTo>
                  <a:lnTo>
                    <a:pt x="3125966" y="2999105"/>
                  </a:lnTo>
                  <a:lnTo>
                    <a:pt x="3150725" y="3000375"/>
                  </a:lnTo>
                  <a:lnTo>
                    <a:pt x="3175800" y="3001327"/>
                  </a:lnTo>
                  <a:lnTo>
                    <a:pt x="3200559" y="3001962"/>
                  </a:lnTo>
                  <a:lnTo>
                    <a:pt x="3225317" y="3002280"/>
                  </a:lnTo>
                  <a:lnTo>
                    <a:pt x="3246266" y="3002280"/>
                  </a:lnTo>
                  <a:lnTo>
                    <a:pt x="3267216" y="3001962"/>
                  </a:lnTo>
                  <a:lnTo>
                    <a:pt x="3288165" y="3001010"/>
                  </a:lnTo>
                  <a:lnTo>
                    <a:pt x="3308797" y="2999740"/>
                  </a:lnTo>
                  <a:lnTo>
                    <a:pt x="3329429" y="2998787"/>
                  </a:lnTo>
                  <a:lnTo>
                    <a:pt x="3350378" y="2997200"/>
                  </a:lnTo>
                  <a:lnTo>
                    <a:pt x="3371010" y="2995612"/>
                  </a:lnTo>
                  <a:lnTo>
                    <a:pt x="3391325" y="2993707"/>
                  </a:lnTo>
                  <a:lnTo>
                    <a:pt x="3411957" y="2991167"/>
                  </a:lnTo>
                  <a:lnTo>
                    <a:pt x="3431954" y="2988310"/>
                  </a:lnTo>
                  <a:lnTo>
                    <a:pt x="3451951" y="2985770"/>
                  </a:lnTo>
                  <a:lnTo>
                    <a:pt x="3471948" y="2982595"/>
                  </a:lnTo>
                  <a:lnTo>
                    <a:pt x="3491628" y="2979102"/>
                  </a:lnTo>
                  <a:lnTo>
                    <a:pt x="3510990" y="2975292"/>
                  </a:lnTo>
                  <a:lnTo>
                    <a:pt x="3530035" y="2971482"/>
                  </a:lnTo>
                  <a:lnTo>
                    <a:pt x="3548763" y="2967037"/>
                  </a:lnTo>
                  <a:lnTo>
                    <a:pt x="3567173" y="2962275"/>
                  </a:lnTo>
                  <a:lnTo>
                    <a:pt x="3585265" y="2957512"/>
                  </a:lnTo>
                  <a:lnTo>
                    <a:pt x="3603041" y="2953067"/>
                  </a:lnTo>
                  <a:lnTo>
                    <a:pt x="3620498" y="2947352"/>
                  </a:lnTo>
                  <a:lnTo>
                    <a:pt x="3637004" y="2941955"/>
                  </a:lnTo>
                  <a:lnTo>
                    <a:pt x="3653510" y="2935922"/>
                  </a:lnTo>
                  <a:lnTo>
                    <a:pt x="3669698" y="2929890"/>
                  </a:lnTo>
                  <a:lnTo>
                    <a:pt x="3685251" y="2923857"/>
                  </a:lnTo>
                  <a:lnTo>
                    <a:pt x="3700170" y="2916872"/>
                  </a:lnTo>
                  <a:lnTo>
                    <a:pt x="3714770" y="2909887"/>
                  </a:lnTo>
                  <a:lnTo>
                    <a:pt x="3728419" y="2902902"/>
                  </a:lnTo>
                  <a:lnTo>
                    <a:pt x="3741751" y="2895282"/>
                  </a:lnTo>
                  <a:lnTo>
                    <a:pt x="3754765" y="2887980"/>
                  </a:lnTo>
                  <a:lnTo>
                    <a:pt x="3767144" y="2880042"/>
                  </a:lnTo>
                  <a:lnTo>
                    <a:pt x="3778571" y="2871787"/>
                  </a:lnTo>
                  <a:lnTo>
                    <a:pt x="3789363" y="2863532"/>
                  </a:lnTo>
                  <a:lnTo>
                    <a:pt x="3789363" y="2971165"/>
                  </a:lnTo>
                  <a:lnTo>
                    <a:pt x="3788728" y="2971482"/>
                  </a:lnTo>
                  <a:lnTo>
                    <a:pt x="3788728" y="2975927"/>
                  </a:lnTo>
                  <a:lnTo>
                    <a:pt x="3788411" y="2980055"/>
                  </a:lnTo>
                  <a:lnTo>
                    <a:pt x="3787776" y="2985770"/>
                  </a:lnTo>
                  <a:lnTo>
                    <a:pt x="3786506" y="2991167"/>
                  </a:lnTo>
                  <a:lnTo>
                    <a:pt x="3785237" y="2996247"/>
                  </a:lnTo>
                  <a:lnTo>
                    <a:pt x="3783332" y="3001962"/>
                  </a:lnTo>
                  <a:lnTo>
                    <a:pt x="3781428" y="3007360"/>
                  </a:lnTo>
                  <a:lnTo>
                    <a:pt x="3778571" y="3012758"/>
                  </a:lnTo>
                  <a:lnTo>
                    <a:pt x="3775714" y="3018155"/>
                  </a:lnTo>
                  <a:lnTo>
                    <a:pt x="3772540" y="3023235"/>
                  </a:lnTo>
                  <a:lnTo>
                    <a:pt x="3769048" y="3028633"/>
                  </a:lnTo>
                  <a:lnTo>
                    <a:pt x="3765557" y="3033713"/>
                  </a:lnTo>
                  <a:lnTo>
                    <a:pt x="3761113" y="3038793"/>
                  </a:lnTo>
                  <a:lnTo>
                    <a:pt x="3756987" y="3043555"/>
                  </a:lnTo>
                  <a:lnTo>
                    <a:pt x="3752226" y="3048635"/>
                  </a:lnTo>
                  <a:lnTo>
                    <a:pt x="3747147" y="3054033"/>
                  </a:lnTo>
                  <a:lnTo>
                    <a:pt x="3741433" y="3058795"/>
                  </a:lnTo>
                  <a:lnTo>
                    <a:pt x="3736037" y="3063240"/>
                  </a:lnTo>
                  <a:lnTo>
                    <a:pt x="3723658" y="3072765"/>
                  </a:lnTo>
                  <a:lnTo>
                    <a:pt x="3710327" y="3082290"/>
                  </a:lnTo>
                  <a:lnTo>
                    <a:pt x="3696043" y="3090863"/>
                  </a:lnTo>
                  <a:lnTo>
                    <a:pt x="3680490" y="3099753"/>
                  </a:lnTo>
                  <a:lnTo>
                    <a:pt x="3663667" y="3108325"/>
                  </a:lnTo>
                  <a:lnTo>
                    <a:pt x="3646526" y="3116263"/>
                  </a:lnTo>
                  <a:lnTo>
                    <a:pt x="3627799" y="3124200"/>
                  </a:lnTo>
                  <a:lnTo>
                    <a:pt x="3608754" y="3131503"/>
                  </a:lnTo>
                  <a:lnTo>
                    <a:pt x="3588122" y="3138170"/>
                  </a:lnTo>
                  <a:lnTo>
                    <a:pt x="3566855" y="3145155"/>
                  </a:lnTo>
                  <a:lnTo>
                    <a:pt x="3544636" y="3151188"/>
                  </a:lnTo>
                  <a:lnTo>
                    <a:pt x="3522417" y="3157538"/>
                  </a:lnTo>
                  <a:lnTo>
                    <a:pt x="3498611" y="3163253"/>
                  </a:lnTo>
                  <a:lnTo>
                    <a:pt x="3474170" y="3168333"/>
                  </a:lnTo>
                  <a:lnTo>
                    <a:pt x="3449412" y="3172778"/>
                  </a:lnTo>
                  <a:lnTo>
                    <a:pt x="3423701" y="3176905"/>
                  </a:lnTo>
                  <a:lnTo>
                    <a:pt x="3397356" y="3181033"/>
                  </a:lnTo>
                  <a:lnTo>
                    <a:pt x="3370376" y="3184208"/>
                  </a:lnTo>
                  <a:lnTo>
                    <a:pt x="3343395" y="3187383"/>
                  </a:lnTo>
                  <a:lnTo>
                    <a:pt x="3315146" y="3189605"/>
                  </a:lnTo>
                  <a:lnTo>
                    <a:pt x="3286896" y="3191193"/>
                  </a:lnTo>
                  <a:lnTo>
                    <a:pt x="3258011" y="3192780"/>
                  </a:lnTo>
                  <a:lnTo>
                    <a:pt x="3228491" y="3193415"/>
                  </a:lnTo>
                  <a:lnTo>
                    <a:pt x="3198972" y="3194050"/>
                  </a:lnTo>
                  <a:lnTo>
                    <a:pt x="3168500" y="3193415"/>
                  </a:lnTo>
                  <a:lnTo>
                    <a:pt x="3138663" y="3192780"/>
                  </a:lnTo>
                  <a:lnTo>
                    <a:pt x="3109143" y="3191193"/>
                  </a:lnTo>
                  <a:lnTo>
                    <a:pt x="3080259" y="3189288"/>
                  </a:lnTo>
                  <a:lnTo>
                    <a:pt x="3051374" y="3186748"/>
                  </a:lnTo>
                  <a:lnTo>
                    <a:pt x="3023441" y="3183573"/>
                  </a:lnTo>
                  <a:lnTo>
                    <a:pt x="2996144" y="3180080"/>
                  </a:lnTo>
                  <a:lnTo>
                    <a:pt x="2969481" y="3176270"/>
                  </a:lnTo>
                  <a:lnTo>
                    <a:pt x="2943453" y="3171825"/>
                  </a:lnTo>
                  <a:lnTo>
                    <a:pt x="2917742" y="3167063"/>
                  </a:lnTo>
                  <a:lnTo>
                    <a:pt x="2892984" y="3161665"/>
                  </a:lnTo>
                  <a:lnTo>
                    <a:pt x="2869178" y="3155633"/>
                  </a:lnTo>
                  <a:lnTo>
                    <a:pt x="2846007" y="3149918"/>
                  </a:lnTo>
                  <a:lnTo>
                    <a:pt x="2823470" y="3142933"/>
                  </a:lnTo>
                  <a:lnTo>
                    <a:pt x="2802203" y="3135948"/>
                  </a:lnTo>
                  <a:lnTo>
                    <a:pt x="2781889" y="3128328"/>
                  </a:lnTo>
                  <a:lnTo>
                    <a:pt x="2762527" y="3121025"/>
                  </a:lnTo>
                  <a:lnTo>
                    <a:pt x="2743799" y="3112770"/>
                  </a:lnTo>
                  <a:lnTo>
                    <a:pt x="2726024" y="3104515"/>
                  </a:lnTo>
                  <a:lnTo>
                    <a:pt x="2709518" y="3095625"/>
                  </a:lnTo>
                  <a:lnTo>
                    <a:pt x="2694600" y="3086735"/>
                  </a:lnTo>
                  <a:lnTo>
                    <a:pt x="2679999" y="3077210"/>
                  </a:lnTo>
                  <a:lnTo>
                    <a:pt x="2666985" y="3067685"/>
                  </a:lnTo>
                  <a:lnTo>
                    <a:pt x="2660954" y="3062923"/>
                  </a:lnTo>
                  <a:lnTo>
                    <a:pt x="2655240" y="3057843"/>
                  </a:lnTo>
                  <a:lnTo>
                    <a:pt x="2650162" y="3052763"/>
                  </a:lnTo>
                  <a:lnTo>
                    <a:pt x="2645083" y="3048000"/>
                  </a:lnTo>
                  <a:lnTo>
                    <a:pt x="2639687" y="3042603"/>
                  </a:lnTo>
                  <a:lnTo>
                    <a:pt x="2635561" y="3037205"/>
                  </a:lnTo>
                  <a:lnTo>
                    <a:pt x="2631434" y="3032125"/>
                  </a:lnTo>
                  <a:lnTo>
                    <a:pt x="2627625" y="3027045"/>
                  </a:lnTo>
                  <a:lnTo>
                    <a:pt x="2624134" y="3021648"/>
                  </a:lnTo>
                  <a:lnTo>
                    <a:pt x="2620960" y="3015933"/>
                  </a:lnTo>
                  <a:lnTo>
                    <a:pt x="2618103" y="3010535"/>
                  </a:lnTo>
                  <a:lnTo>
                    <a:pt x="2615881" y="3005137"/>
                  </a:lnTo>
                  <a:lnTo>
                    <a:pt x="2613659" y="2999422"/>
                  </a:lnTo>
                  <a:lnTo>
                    <a:pt x="2612072" y="2994025"/>
                  </a:lnTo>
                  <a:lnTo>
                    <a:pt x="2610485" y="2988310"/>
                  </a:lnTo>
                  <a:lnTo>
                    <a:pt x="2609850" y="2982912"/>
                  </a:lnTo>
                  <a:lnTo>
                    <a:pt x="2609215" y="2976880"/>
                  </a:lnTo>
                  <a:lnTo>
                    <a:pt x="2609215" y="2971482"/>
                  </a:lnTo>
                  <a:lnTo>
                    <a:pt x="2608580" y="2971482"/>
                  </a:lnTo>
                  <a:lnTo>
                    <a:pt x="2608580" y="2825115"/>
                  </a:lnTo>
                  <a:lnTo>
                    <a:pt x="2608263" y="2821305"/>
                  </a:lnTo>
                  <a:lnTo>
                    <a:pt x="2608580" y="2812732"/>
                  </a:lnTo>
                  <a:lnTo>
                    <a:pt x="2609850" y="2805112"/>
                  </a:lnTo>
                  <a:close/>
                  <a:moveTo>
                    <a:pt x="3151360" y="2793804"/>
                  </a:moveTo>
                  <a:lnTo>
                    <a:pt x="3151360" y="2908645"/>
                  </a:lnTo>
                  <a:lnTo>
                    <a:pt x="3174848" y="2908962"/>
                  </a:lnTo>
                  <a:lnTo>
                    <a:pt x="3198972" y="2909280"/>
                  </a:lnTo>
                  <a:lnTo>
                    <a:pt x="3231983" y="2908962"/>
                  </a:lnTo>
                  <a:lnTo>
                    <a:pt x="3231983" y="2794121"/>
                  </a:lnTo>
                  <a:lnTo>
                    <a:pt x="3198972" y="2794755"/>
                  </a:lnTo>
                  <a:lnTo>
                    <a:pt x="3174848" y="2794121"/>
                  </a:lnTo>
                  <a:lnTo>
                    <a:pt x="3151360" y="2793804"/>
                  </a:lnTo>
                  <a:close/>
                  <a:moveTo>
                    <a:pt x="2989478" y="2779528"/>
                  </a:moveTo>
                  <a:lnTo>
                    <a:pt x="2989478" y="2894687"/>
                  </a:lnTo>
                  <a:lnTo>
                    <a:pt x="3009158" y="2897542"/>
                  </a:lnTo>
                  <a:lnTo>
                    <a:pt x="3029472" y="2899762"/>
                  </a:lnTo>
                  <a:lnTo>
                    <a:pt x="3049469" y="2902300"/>
                  </a:lnTo>
                  <a:lnTo>
                    <a:pt x="3070419" y="2903887"/>
                  </a:lnTo>
                  <a:lnTo>
                    <a:pt x="3070419" y="2789045"/>
                  </a:lnTo>
                  <a:lnTo>
                    <a:pt x="3049469" y="2787142"/>
                  </a:lnTo>
                  <a:lnTo>
                    <a:pt x="3029472" y="2784921"/>
                  </a:lnTo>
                  <a:lnTo>
                    <a:pt x="3009158" y="2782383"/>
                  </a:lnTo>
                  <a:lnTo>
                    <a:pt x="2989478" y="2779528"/>
                  </a:lnTo>
                  <a:close/>
                  <a:moveTo>
                    <a:pt x="2827597" y="2743045"/>
                  </a:moveTo>
                  <a:lnTo>
                    <a:pt x="2827597" y="2859790"/>
                  </a:lnTo>
                  <a:lnTo>
                    <a:pt x="2846959" y="2865500"/>
                  </a:lnTo>
                  <a:lnTo>
                    <a:pt x="2866956" y="2870576"/>
                  </a:lnTo>
                  <a:lnTo>
                    <a:pt x="2887588" y="2875969"/>
                  </a:lnTo>
                  <a:lnTo>
                    <a:pt x="2908220" y="2880411"/>
                  </a:lnTo>
                  <a:lnTo>
                    <a:pt x="2908220" y="2764618"/>
                  </a:lnTo>
                  <a:lnTo>
                    <a:pt x="2887588" y="2759542"/>
                  </a:lnTo>
                  <a:lnTo>
                    <a:pt x="2866956" y="2754466"/>
                  </a:lnTo>
                  <a:lnTo>
                    <a:pt x="2846959" y="2748755"/>
                  </a:lnTo>
                  <a:lnTo>
                    <a:pt x="2827597" y="2743045"/>
                  </a:lnTo>
                  <a:close/>
                  <a:moveTo>
                    <a:pt x="1998663" y="2711450"/>
                  </a:moveTo>
                  <a:lnTo>
                    <a:pt x="2032589" y="2718179"/>
                  </a:lnTo>
                  <a:lnTo>
                    <a:pt x="2039311" y="2719781"/>
                  </a:lnTo>
                  <a:lnTo>
                    <a:pt x="2045072" y="2721383"/>
                  </a:lnTo>
                  <a:lnTo>
                    <a:pt x="2050513" y="2723306"/>
                  </a:lnTo>
                  <a:lnTo>
                    <a:pt x="2054674" y="2725228"/>
                  </a:lnTo>
                  <a:lnTo>
                    <a:pt x="2058834" y="2727791"/>
                  </a:lnTo>
                  <a:lnTo>
                    <a:pt x="2062675" y="2730034"/>
                  </a:lnTo>
                  <a:lnTo>
                    <a:pt x="2069716" y="2735161"/>
                  </a:lnTo>
                  <a:lnTo>
                    <a:pt x="2072597" y="2738045"/>
                  </a:lnTo>
                  <a:lnTo>
                    <a:pt x="2074517" y="2740287"/>
                  </a:lnTo>
                  <a:lnTo>
                    <a:pt x="2076118" y="2742851"/>
                  </a:lnTo>
                  <a:lnTo>
                    <a:pt x="2077398" y="2745734"/>
                  </a:lnTo>
                  <a:lnTo>
                    <a:pt x="2078038" y="2747977"/>
                  </a:lnTo>
                  <a:lnTo>
                    <a:pt x="2078038" y="2750861"/>
                  </a:lnTo>
                  <a:lnTo>
                    <a:pt x="2077718" y="2753104"/>
                  </a:lnTo>
                  <a:lnTo>
                    <a:pt x="2077078" y="2755988"/>
                  </a:lnTo>
                  <a:lnTo>
                    <a:pt x="2075478" y="2758231"/>
                  </a:lnTo>
                  <a:lnTo>
                    <a:pt x="2073877" y="2760794"/>
                  </a:lnTo>
                  <a:lnTo>
                    <a:pt x="2071317" y="2763037"/>
                  </a:lnTo>
                  <a:lnTo>
                    <a:pt x="2068756" y="2764959"/>
                  </a:lnTo>
                  <a:lnTo>
                    <a:pt x="2065876" y="2767522"/>
                  </a:lnTo>
                  <a:lnTo>
                    <a:pt x="2062355" y="2769445"/>
                  </a:lnTo>
                  <a:lnTo>
                    <a:pt x="2058194" y="2771047"/>
                  </a:lnTo>
                  <a:lnTo>
                    <a:pt x="2054354" y="2772649"/>
                  </a:lnTo>
                  <a:lnTo>
                    <a:pt x="2048272" y="2774572"/>
                  </a:lnTo>
                  <a:lnTo>
                    <a:pt x="2041871" y="2776174"/>
                  </a:lnTo>
                  <a:lnTo>
                    <a:pt x="2035790" y="2777776"/>
                  </a:lnTo>
                  <a:lnTo>
                    <a:pt x="2028429" y="2779057"/>
                  </a:lnTo>
                  <a:lnTo>
                    <a:pt x="2014026" y="2780659"/>
                  </a:lnTo>
                  <a:lnTo>
                    <a:pt x="1998663" y="2781300"/>
                  </a:lnTo>
                  <a:lnTo>
                    <a:pt x="1998663" y="2711450"/>
                  </a:lnTo>
                  <a:close/>
                  <a:moveTo>
                    <a:pt x="3717945" y="2699583"/>
                  </a:moveTo>
                  <a:lnTo>
                    <a:pt x="3711914" y="2703073"/>
                  </a:lnTo>
                  <a:lnTo>
                    <a:pt x="3704931" y="2707197"/>
                  </a:lnTo>
                  <a:lnTo>
                    <a:pt x="3696678" y="2710686"/>
                  </a:lnTo>
                  <a:lnTo>
                    <a:pt x="3688425" y="2714493"/>
                  </a:lnTo>
                  <a:lnTo>
                    <a:pt x="3671285" y="2721155"/>
                  </a:lnTo>
                  <a:lnTo>
                    <a:pt x="3656684" y="2726866"/>
                  </a:lnTo>
                  <a:lnTo>
                    <a:pt x="3656684" y="2827749"/>
                  </a:lnTo>
                  <a:lnTo>
                    <a:pt x="3665254" y="2823307"/>
                  </a:lnTo>
                  <a:lnTo>
                    <a:pt x="3674142" y="2818549"/>
                  </a:lnTo>
                  <a:lnTo>
                    <a:pt x="3682394" y="2813790"/>
                  </a:lnTo>
                  <a:lnTo>
                    <a:pt x="3690647" y="2808714"/>
                  </a:lnTo>
                  <a:lnTo>
                    <a:pt x="3698582" y="2803321"/>
                  </a:lnTo>
                  <a:lnTo>
                    <a:pt x="3705566" y="2798245"/>
                  </a:lnTo>
                  <a:lnTo>
                    <a:pt x="3711914" y="2792535"/>
                  </a:lnTo>
                  <a:lnTo>
                    <a:pt x="3717945" y="2787776"/>
                  </a:lnTo>
                  <a:lnTo>
                    <a:pt x="3717945" y="2699583"/>
                  </a:lnTo>
                  <a:close/>
                  <a:moveTo>
                    <a:pt x="2490788" y="2694304"/>
                  </a:moveTo>
                  <a:lnTo>
                    <a:pt x="2490788" y="2826893"/>
                  </a:lnTo>
                  <a:lnTo>
                    <a:pt x="2490471" y="2827210"/>
                  </a:lnTo>
                  <a:lnTo>
                    <a:pt x="2489836" y="2835140"/>
                  </a:lnTo>
                  <a:lnTo>
                    <a:pt x="2489519" y="2839898"/>
                  </a:lnTo>
                  <a:lnTo>
                    <a:pt x="2488250" y="2844973"/>
                  </a:lnTo>
                  <a:lnTo>
                    <a:pt x="2487298" y="2849731"/>
                  </a:lnTo>
                  <a:lnTo>
                    <a:pt x="2485711" y="2854807"/>
                  </a:lnTo>
                  <a:lnTo>
                    <a:pt x="2483490" y="2859565"/>
                  </a:lnTo>
                  <a:lnTo>
                    <a:pt x="2481269" y="2864323"/>
                  </a:lnTo>
                  <a:lnTo>
                    <a:pt x="2479048" y="2869080"/>
                  </a:lnTo>
                  <a:lnTo>
                    <a:pt x="2475874" y="2873838"/>
                  </a:lnTo>
                  <a:lnTo>
                    <a:pt x="2472701" y="2878279"/>
                  </a:lnTo>
                  <a:lnTo>
                    <a:pt x="2469528" y="2883037"/>
                  </a:lnTo>
                  <a:lnTo>
                    <a:pt x="2465403" y="2887795"/>
                  </a:lnTo>
                  <a:lnTo>
                    <a:pt x="2461595" y="2892236"/>
                  </a:lnTo>
                  <a:lnTo>
                    <a:pt x="2453028" y="2901435"/>
                  </a:lnTo>
                  <a:lnTo>
                    <a:pt x="2443191" y="2909999"/>
                  </a:lnTo>
                  <a:lnTo>
                    <a:pt x="2432086" y="2918563"/>
                  </a:lnTo>
                  <a:lnTo>
                    <a:pt x="2419710" y="2926811"/>
                  </a:lnTo>
                  <a:lnTo>
                    <a:pt x="2406701" y="2934740"/>
                  </a:lnTo>
                  <a:lnTo>
                    <a:pt x="2393056" y="2942670"/>
                  </a:lnTo>
                  <a:lnTo>
                    <a:pt x="2378143" y="2950283"/>
                  </a:lnTo>
                  <a:lnTo>
                    <a:pt x="2362277" y="2957579"/>
                  </a:lnTo>
                  <a:lnTo>
                    <a:pt x="2345777" y="2964240"/>
                  </a:lnTo>
                  <a:lnTo>
                    <a:pt x="2328325" y="2970901"/>
                  </a:lnTo>
                  <a:lnTo>
                    <a:pt x="2309921" y="2977245"/>
                  </a:lnTo>
                  <a:lnTo>
                    <a:pt x="2290882" y="2983589"/>
                  </a:lnTo>
                  <a:lnTo>
                    <a:pt x="2270892" y="2989298"/>
                  </a:lnTo>
                  <a:lnTo>
                    <a:pt x="2250267" y="2994691"/>
                  </a:lnTo>
                  <a:lnTo>
                    <a:pt x="2229324" y="2999449"/>
                  </a:lnTo>
                  <a:lnTo>
                    <a:pt x="2207430" y="3004207"/>
                  </a:lnTo>
                  <a:lnTo>
                    <a:pt x="2184901" y="3008330"/>
                  </a:lnTo>
                  <a:lnTo>
                    <a:pt x="2162054" y="3012137"/>
                  </a:lnTo>
                  <a:lnTo>
                    <a:pt x="2138256" y="3015626"/>
                  </a:lnTo>
                  <a:lnTo>
                    <a:pt x="2113823" y="3018798"/>
                  </a:lnTo>
                  <a:lnTo>
                    <a:pt x="2089390" y="3021018"/>
                  </a:lnTo>
                  <a:lnTo>
                    <a:pt x="2064323" y="3023556"/>
                  </a:lnTo>
                  <a:lnTo>
                    <a:pt x="2038621" y="3025142"/>
                  </a:lnTo>
                  <a:lnTo>
                    <a:pt x="2012601" y="3026093"/>
                  </a:lnTo>
                  <a:lnTo>
                    <a:pt x="1986582" y="3027045"/>
                  </a:lnTo>
                  <a:lnTo>
                    <a:pt x="1959928" y="3027362"/>
                  </a:lnTo>
                  <a:lnTo>
                    <a:pt x="1932639" y="3027045"/>
                  </a:lnTo>
                  <a:lnTo>
                    <a:pt x="1905350" y="3026093"/>
                  </a:lnTo>
                  <a:lnTo>
                    <a:pt x="1879014" y="3025142"/>
                  </a:lnTo>
                  <a:lnTo>
                    <a:pt x="1852994" y="3022921"/>
                  </a:lnTo>
                  <a:lnTo>
                    <a:pt x="1827292" y="3021018"/>
                  </a:lnTo>
                  <a:lnTo>
                    <a:pt x="1802224" y="3018481"/>
                  </a:lnTo>
                  <a:lnTo>
                    <a:pt x="1777157" y="3015309"/>
                  </a:lnTo>
                  <a:lnTo>
                    <a:pt x="1753359" y="3011502"/>
                  </a:lnTo>
                  <a:lnTo>
                    <a:pt x="1729560" y="3007379"/>
                  </a:lnTo>
                  <a:lnTo>
                    <a:pt x="1706714" y="3002938"/>
                  </a:lnTo>
                  <a:lnTo>
                    <a:pt x="1684502" y="2998180"/>
                  </a:lnTo>
                  <a:lnTo>
                    <a:pt x="1662925" y="2993105"/>
                  </a:lnTo>
                  <a:lnTo>
                    <a:pt x="1641983" y="2987712"/>
                  </a:lnTo>
                  <a:lnTo>
                    <a:pt x="1622309" y="2981686"/>
                  </a:lnTo>
                  <a:lnTo>
                    <a:pt x="1602953" y="2975342"/>
                  </a:lnTo>
                  <a:lnTo>
                    <a:pt x="1584549" y="2968681"/>
                  </a:lnTo>
                  <a:lnTo>
                    <a:pt x="1566780" y="2961702"/>
                  </a:lnTo>
                  <a:lnTo>
                    <a:pt x="1550280" y="2954407"/>
                  </a:lnTo>
                  <a:lnTo>
                    <a:pt x="1534414" y="2947111"/>
                  </a:lnTo>
                  <a:lnTo>
                    <a:pt x="1519501" y="2939181"/>
                  </a:lnTo>
                  <a:lnTo>
                    <a:pt x="1505539" y="2930934"/>
                  </a:lnTo>
                  <a:lnTo>
                    <a:pt x="1493164" y="2922687"/>
                  </a:lnTo>
                  <a:lnTo>
                    <a:pt x="1481106" y="2913805"/>
                  </a:lnTo>
                  <a:lnTo>
                    <a:pt x="1470635" y="2904924"/>
                  </a:lnTo>
                  <a:lnTo>
                    <a:pt x="1465875" y="2900483"/>
                  </a:lnTo>
                  <a:lnTo>
                    <a:pt x="1461116" y="2895725"/>
                  </a:lnTo>
                  <a:lnTo>
                    <a:pt x="1456673" y="2891284"/>
                  </a:lnTo>
                  <a:lnTo>
                    <a:pt x="1452866" y="2886844"/>
                  </a:lnTo>
                  <a:lnTo>
                    <a:pt x="1449375" y="2882086"/>
                  </a:lnTo>
                  <a:lnTo>
                    <a:pt x="1445885" y="2877328"/>
                  </a:lnTo>
                  <a:lnTo>
                    <a:pt x="1442712" y="2872252"/>
                  </a:lnTo>
                  <a:lnTo>
                    <a:pt x="1439856" y="2867494"/>
                  </a:lnTo>
                  <a:lnTo>
                    <a:pt x="1437000" y="2862737"/>
                  </a:lnTo>
                  <a:lnTo>
                    <a:pt x="1435096" y="2857661"/>
                  </a:lnTo>
                  <a:lnTo>
                    <a:pt x="1433192" y="2852269"/>
                  </a:lnTo>
                  <a:lnTo>
                    <a:pt x="1431606" y="2847828"/>
                  </a:lnTo>
                  <a:lnTo>
                    <a:pt x="1430337" y="2842436"/>
                  </a:lnTo>
                  <a:lnTo>
                    <a:pt x="1429702" y="2837361"/>
                  </a:lnTo>
                  <a:lnTo>
                    <a:pt x="1429385" y="2832286"/>
                  </a:lnTo>
                  <a:lnTo>
                    <a:pt x="1428750" y="2827210"/>
                  </a:lnTo>
                  <a:lnTo>
                    <a:pt x="1428750" y="2700014"/>
                  </a:lnTo>
                  <a:lnTo>
                    <a:pt x="1429702" y="2705406"/>
                  </a:lnTo>
                  <a:lnTo>
                    <a:pt x="1430654" y="2711433"/>
                  </a:lnTo>
                  <a:lnTo>
                    <a:pt x="1432240" y="2716825"/>
                  </a:lnTo>
                  <a:lnTo>
                    <a:pt x="1434462" y="2722218"/>
                  </a:lnTo>
                  <a:lnTo>
                    <a:pt x="1436683" y="2728245"/>
                  </a:lnTo>
                  <a:lnTo>
                    <a:pt x="1439539" y="2733320"/>
                  </a:lnTo>
                  <a:lnTo>
                    <a:pt x="1442712" y="2739029"/>
                  </a:lnTo>
                  <a:lnTo>
                    <a:pt x="1446202" y="2744422"/>
                  </a:lnTo>
                  <a:lnTo>
                    <a:pt x="1449692" y="2749497"/>
                  </a:lnTo>
                  <a:lnTo>
                    <a:pt x="1454135" y="2755206"/>
                  </a:lnTo>
                  <a:lnTo>
                    <a:pt x="1458894" y="2760282"/>
                  </a:lnTo>
                  <a:lnTo>
                    <a:pt x="1463654" y="2765357"/>
                  </a:lnTo>
                  <a:lnTo>
                    <a:pt x="1468731" y="2770432"/>
                  </a:lnTo>
                  <a:lnTo>
                    <a:pt x="1474125" y="2775507"/>
                  </a:lnTo>
                  <a:lnTo>
                    <a:pt x="1480154" y="2780265"/>
                  </a:lnTo>
                  <a:lnTo>
                    <a:pt x="1480154" y="2879231"/>
                  </a:lnTo>
                  <a:lnTo>
                    <a:pt x="1482375" y="2882086"/>
                  </a:lnTo>
                  <a:lnTo>
                    <a:pt x="1484914" y="2884623"/>
                  </a:lnTo>
                  <a:lnTo>
                    <a:pt x="1491895" y="2890650"/>
                  </a:lnTo>
                  <a:lnTo>
                    <a:pt x="1500145" y="2896994"/>
                  </a:lnTo>
                  <a:lnTo>
                    <a:pt x="1509664" y="2903338"/>
                  </a:lnTo>
                  <a:lnTo>
                    <a:pt x="1519818" y="2909682"/>
                  </a:lnTo>
                  <a:lnTo>
                    <a:pt x="1530924" y="2915709"/>
                  </a:lnTo>
                  <a:lnTo>
                    <a:pt x="1542030" y="2921735"/>
                  </a:lnTo>
                  <a:lnTo>
                    <a:pt x="1553136" y="2926811"/>
                  </a:lnTo>
                  <a:lnTo>
                    <a:pt x="1553136" y="2824673"/>
                  </a:lnTo>
                  <a:lnTo>
                    <a:pt x="1569953" y="2832286"/>
                  </a:lnTo>
                  <a:lnTo>
                    <a:pt x="1587723" y="2839264"/>
                  </a:lnTo>
                  <a:lnTo>
                    <a:pt x="1606127" y="2846242"/>
                  </a:lnTo>
                  <a:lnTo>
                    <a:pt x="1625482" y="2852269"/>
                  </a:lnTo>
                  <a:lnTo>
                    <a:pt x="1625482" y="2953772"/>
                  </a:lnTo>
                  <a:lnTo>
                    <a:pt x="1642935" y="2958847"/>
                  </a:lnTo>
                  <a:lnTo>
                    <a:pt x="1661021" y="2963605"/>
                  </a:lnTo>
                  <a:lnTo>
                    <a:pt x="1679425" y="2968363"/>
                  </a:lnTo>
                  <a:lnTo>
                    <a:pt x="1698464" y="2972487"/>
                  </a:lnTo>
                  <a:lnTo>
                    <a:pt x="1698464" y="2871618"/>
                  </a:lnTo>
                  <a:lnTo>
                    <a:pt x="1716233" y="2875424"/>
                  </a:lnTo>
                  <a:lnTo>
                    <a:pt x="1734320" y="2878914"/>
                  </a:lnTo>
                  <a:lnTo>
                    <a:pt x="1752407" y="2882086"/>
                  </a:lnTo>
                  <a:lnTo>
                    <a:pt x="1771445" y="2885258"/>
                  </a:lnTo>
                  <a:lnTo>
                    <a:pt x="1771445" y="2985175"/>
                  </a:lnTo>
                  <a:lnTo>
                    <a:pt x="1789215" y="2987712"/>
                  </a:lnTo>
                  <a:lnTo>
                    <a:pt x="1807301" y="2989933"/>
                  </a:lnTo>
                  <a:lnTo>
                    <a:pt x="1825388" y="2991836"/>
                  </a:lnTo>
                  <a:lnTo>
                    <a:pt x="1843792" y="2993422"/>
                  </a:lnTo>
                  <a:lnTo>
                    <a:pt x="1843792" y="2893505"/>
                  </a:lnTo>
                  <a:lnTo>
                    <a:pt x="1861879" y="2895091"/>
                  </a:lnTo>
                  <a:lnTo>
                    <a:pt x="1880283" y="2896042"/>
                  </a:lnTo>
                  <a:lnTo>
                    <a:pt x="1898369" y="2896994"/>
                  </a:lnTo>
                  <a:lnTo>
                    <a:pt x="1916773" y="2897628"/>
                  </a:lnTo>
                  <a:lnTo>
                    <a:pt x="1916773" y="2997546"/>
                  </a:lnTo>
                  <a:lnTo>
                    <a:pt x="1938033" y="2997863"/>
                  </a:lnTo>
                  <a:lnTo>
                    <a:pt x="1959928" y="2998180"/>
                  </a:lnTo>
                  <a:lnTo>
                    <a:pt x="1989755" y="2997863"/>
                  </a:lnTo>
                  <a:lnTo>
                    <a:pt x="1989755" y="2898263"/>
                  </a:lnTo>
                  <a:lnTo>
                    <a:pt x="2018630" y="2896994"/>
                  </a:lnTo>
                  <a:lnTo>
                    <a:pt x="2046553" y="2895408"/>
                  </a:lnTo>
                  <a:lnTo>
                    <a:pt x="2074159" y="2893505"/>
                  </a:lnTo>
                  <a:lnTo>
                    <a:pt x="2101448" y="2890967"/>
                  </a:lnTo>
                  <a:lnTo>
                    <a:pt x="2128102" y="2887795"/>
                  </a:lnTo>
                  <a:lnTo>
                    <a:pt x="2154122" y="2883989"/>
                  </a:lnTo>
                  <a:lnTo>
                    <a:pt x="2179189" y="2879865"/>
                  </a:lnTo>
                  <a:lnTo>
                    <a:pt x="2204257" y="2875424"/>
                  </a:lnTo>
                  <a:lnTo>
                    <a:pt x="2228372" y="2870032"/>
                  </a:lnTo>
                  <a:lnTo>
                    <a:pt x="2251219" y="2864640"/>
                  </a:lnTo>
                  <a:lnTo>
                    <a:pt x="2273430" y="2858613"/>
                  </a:lnTo>
                  <a:lnTo>
                    <a:pt x="2294690" y="2851952"/>
                  </a:lnTo>
                  <a:lnTo>
                    <a:pt x="2315633" y="2845291"/>
                  </a:lnTo>
                  <a:lnTo>
                    <a:pt x="2335306" y="2838312"/>
                  </a:lnTo>
                  <a:lnTo>
                    <a:pt x="2354027" y="2830382"/>
                  </a:lnTo>
                  <a:lnTo>
                    <a:pt x="2371797" y="2822452"/>
                  </a:lnTo>
                  <a:lnTo>
                    <a:pt x="2371797" y="2924590"/>
                  </a:lnTo>
                  <a:lnTo>
                    <a:pt x="2379729" y="2921101"/>
                  </a:lnTo>
                  <a:lnTo>
                    <a:pt x="2387028" y="2916660"/>
                  </a:lnTo>
                  <a:lnTo>
                    <a:pt x="2394643" y="2912219"/>
                  </a:lnTo>
                  <a:lnTo>
                    <a:pt x="2401941" y="2907461"/>
                  </a:lnTo>
                  <a:lnTo>
                    <a:pt x="2409239" y="2902703"/>
                  </a:lnTo>
                  <a:lnTo>
                    <a:pt x="2415585" y="2898263"/>
                  </a:lnTo>
                  <a:lnTo>
                    <a:pt x="2421297" y="2893505"/>
                  </a:lnTo>
                  <a:lnTo>
                    <a:pt x="2426374" y="2889064"/>
                  </a:lnTo>
                  <a:lnTo>
                    <a:pt x="2426374" y="2791050"/>
                  </a:lnTo>
                  <a:lnTo>
                    <a:pt x="2433989" y="2785340"/>
                  </a:lnTo>
                  <a:lnTo>
                    <a:pt x="2440653" y="2779948"/>
                  </a:lnTo>
                  <a:lnTo>
                    <a:pt x="2447316" y="2774238"/>
                  </a:lnTo>
                  <a:lnTo>
                    <a:pt x="2453345" y="2768529"/>
                  </a:lnTo>
                  <a:lnTo>
                    <a:pt x="2459057" y="2762819"/>
                  </a:lnTo>
                  <a:lnTo>
                    <a:pt x="2464451" y="2757110"/>
                  </a:lnTo>
                  <a:lnTo>
                    <a:pt x="2469211" y="2751083"/>
                  </a:lnTo>
                  <a:lnTo>
                    <a:pt x="2473336" y="2744739"/>
                  </a:lnTo>
                  <a:lnTo>
                    <a:pt x="2477461" y="2739029"/>
                  </a:lnTo>
                  <a:lnTo>
                    <a:pt x="2480634" y="2732685"/>
                  </a:lnTo>
                  <a:lnTo>
                    <a:pt x="2483490" y="2726341"/>
                  </a:lnTo>
                  <a:lnTo>
                    <a:pt x="2486028" y="2719997"/>
                  </a:lnTo>
                  <a:lnTo>
                    <a:pt x="2487932" y="2713654"/>
                  </a:lnTo>
                  <a:lnTo>
                    <a:pt x="2489519" y="2707310"/>
                  </a:lnTo>
                  <a:lnTo>
                    <a:pt x="2490471" y="2700966"/>
                  </a:lnTo>
                  <a:lnTo>
                    <a:pt x="2490788" y="2694304"/>
                  </a:lnTo>
                  <a:close/>
                  <a:moveTo>
                    <a:pt x="2490470" y="2686155"/>
                  </a:moveTo>
                  <a:lnTo>
                    <a:pt x="2490788" y="2691795"/>
                  </a:lnTo>
                  <a:lnTo>
                    <a:pt x="2490470" y="2693988"/>
                  </a:lnTo>
                  <a:lnTo>
                    <a:pt x="2490470" y="2690542"/>
                  </a:lnTo>
                  <a:lnTo>
                    <a:pt x="2490470" y="2686155"/>
                  </a:lnTo>
                  <a:close/>
                  <a:moveTo>
                    <a:pt x="2490416" y="2685242"/>
                  </a:moveTo>
                  <a:lnTo>
                    <a:pt x="2490470" y="2685528"/>
                  </a:lnTo>
                  <a:lnTo>
                    <a:pt x="2490470" y="2686155"/>
                  </a:lnTo>
                  <a:lnTo>
                    <a:pt x="2490416" y="2685242"/>
                  </a:lnTo>
                  <a:close/>
                  <a:moveTo>
                    <a:pt x="1427957" y="2683026"/>
                  </a:moveTo>
                  <a:lnTo>
                    <a:pt x="1427516" y="2686071"/>
                  </a:lnTo>
                  <a:lnTo>
                    <a:pt x="1427516" y="2690943"/>
                  </a:lnTo>
                  <a:lnTo>
                    <a:pt x="1427516" y="2693987"/>
                  </a:lnTo>
                  <a:lnTo>
                    <a:pt x="1427163" y="2692161"/>
                  </a:lnTo>
                  <a:lnTo>
                    <a:pt x="1427163" y="2686680"/>
                  </a:lnTo>
                  <a:lnTo>
                    <a:pt x="1427957" y="2683026"/>
                  </a:lnTo>
                  <a:close/>
                  <a:moveTo>
                    <a:pt x="1430338" y="2671762"/>
                  </a:moveTo>
                  <a:lnTo>
                    <a:pt x="1428927" y="2676633"/>
                  </a:lnTo>
                  <a:lnTo>
                    <a:pt x="1428221" y="2681809"/>
                  </a:lnTo>
                  <a:lnTo>
                    <a:pt x="1427957" y="2683026"/>
                  </a:lnTo>
                  <a:lnTo>
                    <a:pt x="1428221" y="2681200"/>
                  </a:lnTo>
                  <a:lnTo>
                    <a:pt x="1428927" y="2676329"/>
                  </a:lnTo>
                  <a:lnTo>
                    <a:pt x="1430338" y="2671762"/>
                  </a:lnTo>
                  <a:close/>
                  <a:moveTo>
                    <a:pt x="2487613" y="2670175"/>
                  </a:moveTo>
                  <a:lnTo>
                    <a:pt x="2489200" y="2675815"/>
                  </a:lnTo>
                  <a:lnTo>
                    <a:pt x="2490153" y="2680828"/>
                  </a:lnTo>
                  <a:lnTo>
                    <a:pt x="2490416" y="2685242"/>
                  </a:lnTo>
                  <a:lnTo>
                    <a:pt x="2489518" y="2680515"/>
                  </a:lnTo>
                  <a:lnTo>
                    <a:pt x="2488883" y="2675502"/>
                  </a:lnTo>
                  <a:lnTo>
                    <a:pt x="2487613" y="2670175"/>
                  </a:lnTo>
                  <a:close/>
                  <a:moveTo>
                    <a:pt x="2665715" y="2659293"/>
                  </a:moveTo>
                  <a:lnTo>
                    <a:pt x="2665715" y="2777307"/>
                  </a:lnTo>
                  <a:lnTo>
                    <a:pt x="2668254" y="2780162"/>
                  </a:lnTo>
                  <a:lnTo>
                    <a:pt x="2671429" y="2783335"/>
                  </a:lnTo>
                  <a:lnTo>
                    <a:pt x="2678729" y="2789362"/>
                  </a:lnTo>
                  <a:lnTo>
                    <a:pt x="2687934" y="2796659"/>
                  </a:lnTo>
                  <a:lnTo>
                    <a:pt x="2698726" y="2803638"/>
                  </a:lnTo>
                  <a:lnTo>
                    <a:pt x="2710153" y="2810935"/>
                  </a:lnTo>
                  <a:lnTo>
                    <a:pt x="2722215" y="2817914"/>
                  </a:lnTo>
                  <a:lnTo>
                    <a:pt x="2734594" y="2824259"/>
                  </a:lnTo>
                  <a:lnTo>
                    <a:pt x="2746656" y="2829969"/>
                  </a:lnTo>
                  <a:lnTo>
                    <a:pt x="2746656" y="2711004"/>
                  </a:lnTo>
                  <a:lnTo>
                    <a:pt x="2734594" y="2705293"/>
                  </a:lnTo>
                  <a:lnTo>
                    <a:pt x="2723167" y="2699266"/>
                  </a:lnTo>
                  <a:lnTo>
                    <a:pt x="2712058" y="2692921"/>
                  </a:lnTo>
                  <a:lnTo>
                    <a:pt x="2701583" y="2686259"/>
                  </a:lnTo>
                  <a:lnTo>
                    <a:pt x="2691743" y="2679914"/>
                  </a:lnTo>
                  <a:lnTo>
                    <a:pt x="2682538" y="2673252"/>
                  </a:lnTo>
                  <a:lnTo>
                    <a:pt x="2673650" y="2666273"/>
                  </a:lnTo>
                  <a:lnTo>
                    <a:pt x="2665715" y="2659293"/>
                  </a:lnTo>
                  <a:close/>
                  <a:moveTo>
                    <a:pt x="1925638" y="2592387"/>
                  </a:moveTo>
                  <a:lnTo>
                    <a:pt x="1925638" y="2662237"/>
                  </a:lnTo>
                  <a:lnTo>
                    <a:pt x="1911407" y="2659674"/>
                  </a:lnTo>
                  <a:lnTo>
                    <a:pt x="1894963" y="2655829"/>
                  </a:lnTo>
                  <a:lnTo>
                    <a:pt x="1887057" y="2653907"/>
                  </a:lnTo>
                  <a:lnTo>
                    <a:pt x="1880100" y="2652304"/>
                  </a:lnTo>
                  <a:lnTo>
                    <a:pt x="1873459" y="2650062"/>
                  </a:lnTo>
                  <a:lnTo>
                    <a:pt x="1867451" y="2647498"/>
                  </a:lnTo>
                  <a:lnTo>
                    <a:pt x="1861442" y="2644935"/>
                  </a:lnTo>
                  <a:lnTo>
                    <a:pt x="1856383" y="2641090"/>
                  </a:lnTo>
                  <a:lnTo>
                    <a:pt x="1853220" y="2639168"/>
                  </a:lnTo>
                  <a:lnTo>
                    <a:pt x="1851007" y="2636925"/>
                  </a:lnTo>
                  <a:lnTo>
                    <a:pt x="1848793" y="2634041"/>
                  </a:lnTo>
                  <a:lnTo>
                    <a:pt x="1847844" y="2631798"/>
                  </a:lnTo>
                  <a:lnTo>
                    <a:pt x="1846579" y="2628914"/>
                  </a:lnTo>
                  <a:lnTo>
                    <a:pt x="1846263" y="2626671"/>
                  </a:lnTo>
                  <a:lnTo>
                    <a:pt x="1846263" y="2623788"/>
                  </a:lnTo>
                  <a:lnTo>
                    <a:pt x="1846579" y="2621224"/>
                  </a:lnTo>
                  <a:lnTo>
                    <a:pt x="1847528" y="2618661"/>
                  </a:lnTo>
                  <a:lnTo>
                    <a:pt x="1848477" y="2616098"/>
                  </a:lnTo>
                  <a:lnTo>
                    <a:pt x="1850374" y="2613855"/>
                  </a:lnTo>
                  <a:lnTo>
                    <a:pt x="1852588" y="2611292"/>
                  </a:lnTo>
                  <a:lnTo>
                    <a:pt x="1855118" y="2609369"/>
                  </a:lnTo>
                  <a:lnTo>
                    <a:pt x="1858280" y="2607447"/>
                  </a:lnTo>
                  <a:lnTo>
                    <a:pt x="1861759" y="2605524"/>
                  </a:lnTo>
                  <a:lnTo>
                    <a:pt x="1865870" y="2603922"/>
                  </a:lnTo>
                  <a:lnTo>
                    <a:pt x="1872194" y="2601359"/>
                  </a:lnTo>
                  <a:lnTo>
                    <a:pt x="1878835" y="2599436"/>
                  </a:lnTo>
                  <a:lnTo>
                    <a:pt x="1885792" y="2597834"/>
                  </a:lnTo>
                  <a:lnTo>
                    <a:pt x="1893382" y="2596232"/>
                  </a:lnTo>
                  <a:lnTo>
                    <a:pt x="1901288" y="2594951"/>
                  </a:lnTo>
                  <a:lnTo>
                    <a:pt x="1909194" y="2593989"/>
                  </a:lnTo>
                  <a:lnTo>
                    <a:pt x="1925638" y="2592387"/>
                  </a:lnTo>
                  <a:close/>
                  <a:moveTo>
                    <a:pt x="3178346" y="2558733"/>
                  </a:moveTo>
                  <a:lnTo>
                    <a:pt x="3178346" y="2673668"/>
                  </a:lnTo>
                  <a:lnTo>
                    <a:pt x="3201835" y="2674303"/>
                  </a:lnTo>
                  <a:lnTo>
                    <a:pt x="3225959" y="2674303"/>
                  </a:lnTo>
                  <a:lnTo>
                    <a:pt x="3258970" y="2673986"/>
                  </a:lnTo>
                  <a:lnTo>
                    <a:pt x="3258970" y="2559368"/>
                  </a:lnTo>
                  <a:lnTo>
                    <a:pt x="3225641" y="2559686"/>
                  </a:lnTo>
                  <a:lnTo>
                    <a:pt x="3201835" y="2559368"/>
                  </a:lnTo>
                  <a:lnTo>
                    <a:pt x="3178346" y="2558733"/>
                  </a:lnTo>
                  <a:close/>
                  <a:moveTo>
                    <a:pt x="2609850" y="2552700"/>
                  </a:moveTo>
                  <a:lnTo>
                    <a:pt x="2613342" y="2559045"/>
                  </a:lnTo>
                  <a:lnTo>
                    <a:pt x="2617468" y="2564438"/>
                  </a:lnTo>
                  <a:lnTo>
                    <a:pt x="2621594" y="2570466"/>
                  </a:lnTo>
                  <a:lnTo>
                    <a:pt x="2626038" y="2576176"/>
                  </a:lnTo>
                  <a:lnTo>
                    <a:pt x="2631117" y="2581886"/>
                  </a:lnTo>
                  <a:lnTo>
                    <a:pt x="2635878" y="2587280"/>
                  </a:lnTo>
                  <a:lnTo>
                    <a:pt x="2641274" y="2592673"/>
                  </a:lnTo>
                  <a:lnTo>
                    <a:pt x="2646988" y="2598383"/>
                  </a:lnTo>
                  <a:lnTo>
                    <a:pt x="2658732" y="2608535"/>
                  </a:lnTo>
                  <a:lnTo>
                    <a:pt x="2671746" y="2618686"/>
                  </a:lnTo>
                  <a:lnTo>
                    <a:pt x="2685712" y="2628204"/>
                  </a:lnTo>
                  <a:lnTo>
                    <a:pt x="2700631" y="2637721"/>
                  </a:lnTo>
                  <a:lnTo>
                    <a:pt x="2715867" y="2646921"/>
                  </a:lnTo>
                  <a:lnTo>
                    <a:pt x="2732372" y="2655486"/>
                  </a:lnTo>
                  <a:lnTo>
                    <a:pt x="2749830" y="2663735"/>
                  </a:lnTo>
                  <a:lnTo>
                    <a:pt x="2767923" y="2671666"/>
                  </a:lnTo>
                  <a:lnTo>
                    <a:pt x="2786650" y="2679280"/>
                  </a:lnTo>
                  <a:lnTo>
                    <a:pt x="2805695" y="2686576"/>
                  </a:lnTo>
                  <a:lnTo>
                    <a:pt x="2826009" y="2693238"/>
                  </a:lnTo>
                  <a:lnTo>
                    <a:pt x="2846959" y="2699583"/>
                  </a:lnTo>
                  <a:lnTo>
                    <a:pt x="2867591" y="2705611"/>
                  </a:lnTo>
                  <a:lnTo>
                    <a:pt x="2889492" y="2711321"/>
                  </a:lnTo>
                  <a:lnTo>
                    <a:pt x="2912029" y="2716714"/>
                  </a:lnTo>
                  <a:lnTo>
                    <a:pt x="2934248" y="2721790"/>
                  </a:lnTo>
                  <a:lnTo>
                    <a:pt x="2957102" y="2725914"/>
                  </a:lnTo>
                  <a:lnTo>
                    <a:pt x="2980908" y="2730355"/>
                  </a:lnTo>
                  <a:lnTo>
                    <a:pt x="3004396" y="2733845"/>
                  </a:lnTo>
                  <a:lnTo>
                    <a:pt x="3028203" y="2737335"/>
                  </a:lnTo>
                  <a:lnTo>
                    <a:pt x="3052644" y="2740190"/>
                  </a:lnTo>
                  <a:lnTo>
                    <a:pt x="3077084" y="2743045"/>
                  </a:lnTo>
                  <a:lnTo>
                    <a:pt x="3101525" y="2744949"/>
                  </a:lnTo>
                  <a:lnTo>
                    <a:pt x="3125966" y="2746852"/>
                  </a:lnTo>
                  <a:lnTo>
                    <a:pt x="3150725" y="2748121"/>
                  </a:lnTo>
                  <a:lnTo>
                    <a:pt x="3175800" y="2749390"/>
                  </a:lnTo>
                  <a:lnTo>
                    <a:pt x="3200559" y="2750024"/>
                  </a:lnTo>
                  <a:lnTo>
                    <a:pt x="3225317" y="2750024"/>
                  </a:lnTo>
                  <a:lnTo>
                    <a:pt x="3246266" y="2750024"/>
                  </a:lnTo>
                  <a:lnTo>
                    <a:pt x="3267216" y="2749707"/>
                  </a:lnTo>
                  <a:lnTo>
                    <a:pt x="3288165" y="2748755"/>
                  </a:lnTo>
                  <a:lnTo>
                    <a:pt x="3308797" y="2747804"/>
                  </a:lnTo>
                  <a:lnTo>
                    <a:pt x="3329429" y="2746535"/>
                  </a:lnTo>
                  <a:lnTo>
                    <a:pt x="3350378" y="2744949"/>
                  </a:lnTo>
                  <a:lnTo>
                    <a:pt x="3371010" y="2743362"/>
                  </a:lnTo>
                  <a:lnTo>
                    <a:pt x="3391325" y="2741459"/>
                  </a:lnTo>
                  <a:lnTo>
                    <a:pt x="3411957" y="2738921"/>
                  </a:lnTo>
                  <a:lnTo>
                    <a:pt x="3431954" y="2736383"/>
                  </a:lnTo>
                  <a:lnTo>
                    <a:pt x="3451951" y="2733528"/>
                  </a:lnTo>
                  <a:lnTo>
                    <a:pt x="3471948" y="2730355"/>
                  </a:lnTo>
                  <a:lnTo>
                    <a:pt x="3491628" y="2726866"/>
                  </a:lnTo>
                  <a:lnTo>
                    <a:pt x="3510990" y="2723376"/>
                  </a:lnTo>
                  <a:lnTo>
                    <a:pt x="3530035" y="2719252"/>
                  </a:lnTo>
                  <a:lnTo>
                    <a:pt x="3548763" y="2715128"/>
                  </a:lnTo>
                  <a:lnTo>
                    <a:pt x="3567173" y="2710369"/>
                  </a:lnTo>
                  <a:lnTo>
                    <a:pt x="3585265" y="2705611"/>
                  </a:lnTo>
                  <a:lnTo>
                    <a:pt x="3603041" y="2700852"/>
                  </a:lnTo>
                  <a:lnTo>
                    <a:pt x="3620498" y="2695142"/>
                  </a:lnTo>
                  <a:lnTo>
                    <a:pt x="3637004" y="2689749"/>
                  </a:lnTo>
                  <a:lnTo>
                    <a:pt x="3653510" y="2683721"/>
                  </a:lnTo>
                  <a:lnTo>
                    <a:pt x="3669698" y="2678011"/>
                  </a:lnTo>
                  <a:lnTo>
                    <a:pt x="3685251" y="2671349"/>
                  </a:lnTo>
                  <a:lnTo>
                    <a:pt x="3700170" y="2665004"/>
                  </a:lnTo>
                  <a:lnTo>
                    <a:pt x="3714770" y="2657707"/>
                  </a:lnTo>
                  <a:lnTo>
                    <a:pt x="3728419" y="2650728"/>
                  </a:lnTo>
                  <a:lnTo>
                    <a:pt x="3741751" y="2643114"/>
                  </a:lnTo>
                  <a:lnTo>
                    <a:pt x="3754765" y="2635818"/>
                  </a:lnTo>
                  <a:lnTo>
                    <a:pt x="3767144" y="2627886"/>
                  </a:lnTo>
                  <a:lnTo>
                    <a:pt x="3778571" y="2619638"/>
                  </a:lnTo>
                  <a:lnTo>
                    <a:pt x="3789363" y="2611073"/>
                  </a:lnTo>
                  <a:lnTo>
                    <a:pt x="3789363" y="2718935"/>
                  </a:lnTo>
                  <a:lnTo>
                    <a:pt x="3788728" y="2718935"/>
                  </a:lnTo>
                  <a:lnTo>
                    <a:pt x="3788411" y="2728135"/>
                  </a:lnTo>
                  <a:lnTo>
                    <a:pt x="3787776" y="2733528"/>
                  </a:lnTo>
                  <a:lnTo>
                    <a:pt x="3786506" y="2738921"/>
                  </a:lnTo>
                  <a:lnTo>
                    <a:pt x="3785237" y="2744314"/>
                  </a:lnTo>
                  <a:lnTo>
                    <a:pt x="3783332" y="2749707"/>
                  </a:lnTo>
                  <a:lnTo>
                    <a:pt x="3781428" y="2755100"/>
                  </a:lnTo>
                  <a:lnTo>
                    <a:pt x="3778571" y="2760811"/>
                  </a:lnTo>
                  <a:lnTo>
                    <a:pt x="3775714" y="2765886"/>
                  </a:lnTo>
                  <a:lnTo>
                    <a:pt x="3772540" y="2770962"/>
                  </a:lnTo>
                  <a:lnTo>
                    <a:pt x="3769048" y="2776355"/>
                  </a:lnTo>
                  <a:lnTo>
                    <a:pt x="3765557" y="2781749"/>
                  </a:lnTo>
                  <a:lnTo>
                    <a:pt x="3761113" y="2786824"/>
                  </a:lnTo>
                  <a:lnTo>
                    <a:pt x="3756987" y="2791583"/>
                  </a:lnTo>
                  <a:lnTo>
                    <a:pt x="3752226" y="2796659"/>
                  </a:lnTo>
                  <a:lnTo>
                    <a:pt x="3747147" y="2801735"/>
                  </a:lnTo>
                  <a:lnTo>
                    <a:pt x="3741433" y="2806493"/>
                  </a:lnTo>
                  <a:lnTo>
                    <a:pt x="3736037" y="2811252"/>
                  </a:lnTo>
                  <a:lnTo>
                    <a:pt x="3723658" y="2820769"/>
                  </a:lnTo>
                  <a:lnTo>
                    <a:pt x="3710327" y="2829969"/>
                  </a:lnTo>
                  <a:lnTo>
                    <a:pt x="3696043" y="2838852"/>
                  </a:lnTo>
                  <a:lnTo>
                    <a:pt x="3680490" y="2847418"/>
                  </a:lnTo>
                  <a:lnTo>
                    <a:pt x="3663667" y="2855983"/>
                  </a:lnTo>
                  <a:lnTo>
                    <a:pt x="3646526" y="2863914"/>
                  </a:lnTo>
                  <a:lnTo>
                    <a:pt x="3627799" y="2871845"/>
                  </a:lnTo>
                  <a:lnTo>
                    <a:pt x="3608754" y="2879459"/>
                  </a:lnTo>
                  <a:lnTo>
                    <a:pt x="3588122" y="2886121"/>
                  </a:lnTo>
                  <a:lnTo>
                    <a:pt x="3566855" y="2892783"/>
                  </a:lnTo>
                  <a:lnTo>
                    <a:pt x="3544636" y="2899128"/>
                  </a:lnTo>
                  <a:lnTo>
                    <a:pt x="3522417" y="2905473"/>
                  </a:lnTo>
                  <a:lnTo>
                    <a:pt x="3498611" y="2910866"/>
                  </a:lnTo>
                  <a:lnTo>
                    <a:pt x="3474170" y="2915942"/>
                  </a:lnTo>
                  <a:lnTo>
                    <a:pt x="3449412" y="2920383"/>
                  </a:lnTo>
                  <a:lnTo>
                    <a:pt x="3423701" y="2924824"/>
                  </a:lnTo>
                  <a:lnTo>
                    <a:pt x="3397356" y="2928631"/>
                  </a:lnTo>
                  <a:lnTo>
                    <a:pt x="3370376" y="2931804"/>
                  </a:lnTo>
                  <a:lnTo>
                    <a:pt x="3343395" y="2934976"/>
                  </a:lnTo>
                  <a:lnTo>
                    <a:pt x="3315146" y="2937197"/>
                  </a:lnTo>
                  <a:lnTo>
                    <a:pt x="3286896" y="2938783"/>
                  </a:lnTo>
                  <a:lnTo>
                    <a:pt x="3258011" y="2940369"/>
                  </a:lnTo>
                  <a:lnTo>
                    <a:pt x="3228491" y="2941321"/>
                  </a:lnTo>
                  <a:lnTo>
                    <a:pt x="3198972" y="2941638"/>
                  </a:lnTo>
                  <a:lnTo>
                    <a:pt x="3168500" y="2941321"/>
                  </a:lnTo>
                  <a:lnTo>
                    <a:pt x="3138663" y="2940369"/>
                  </a:lnTo>
                  <a:lnTo>
                    <a:pt x="3109143" y="2938783"/>
                  </a:lnTo>
                  <a:lnTo>
                    <a:pt x="3080259" y="2936880"/>
                  </a:lnTo>
                  <a:lnTo>
                    <a:pt x="3051374" y="2934659"/>
                  </a:lnTo>
                  <a:lnTo>
                    <a:pt x="3023441" y="2931487"/>
                  </a:lnTo>
                  <a:lnTo>
                    <a:pt x="2996144" y="2927997"/>
                  </a:lnTo>
                  <a:lnTo>
                    <a:pt x="2969481" y="2923873"/>
                  </a:lnTo>
                  <a:lnTo>
                    <a:pt x="2943453" y="2919431"/>
                  </a:lnTo>
                  <a:lnTo>
                    <a:pt x="2917742" y="2914355"/>
                  </a:lnTo>
                  <a:lnTo>
                    <a:pt x="2892984" y="2909280"/>
                  </a:lnTo>
                  <a:lnTo>
                    <a:pt x="2869178" y="2903252"/>
                  </a:lnTo>
                  <a:lnTo>
                    <a:pt x="2846007" y="2897224"/>
                  </a:lnTo>
                  <a:lnTo>
                    <a:pt x="2823470" y="2890880"/>
                  </a:lnTo>
                  <a:lnTo>
                    <a:pt x="2802203" y="2883583"/>
                  </a:lnTo>
                  <a:lnTo>
                    <a:pt x="2781889" y="2876286"/>
                  </a:lnTo>
                  <a:lnTo>
                    <a:pt x="2762527" y="2868673"/>
                  </a:lnTo>
                  <a:lnTo>
                    <a:pt x="2743799" y="2860424"/>
                  </a:lnTo>
                  <a:lnTo>
                    <a:pt x="2726024" y="2852176"/>
                  </a:lnTo>
                  <a:lnTo>
                    <a:pt x="2709518" y="2843611"/>
                  </a:lnTo>
                  <a:lnTo>
                    <a:pt x="2694600" y="2834411"/>
                  </a:lnTo>
                  <a:lnTo>
                    <a:pt x="2679999" y="2824893"/>
                  </a:lnTo>
                  <a:lnTo>
                    <a:pt x="2666985" y="2815376"/>
                  </a:lnTo>
                  <a:lnTo>
                    <a:pt x="2660954" y="2810935"/>
                  </a:lnTo>
                  <a:lnTo>
                    <a:pt x="2655240" y="2805542"/>
                  </a:lnTo>
                  <a:lnTo>
                    <a:pt x="2650162" y="2800466"/>
                  </a:lnTo>
                  <a:lnTo>
                    <a:pt x="2645083" y="2795390"/>
                  </a:lnTo>
                  <a:lnTo>
                    <a:pt x="2639687" y="2790314"/>
                  </a:lnTo>
                  <a:lnTo>
                    <a:pt x="2635561" y="2785238"/>
                  </a:lnTo>
                  <a:lnTo>
                    <a:pt x="2631434" y="2780162"/>
                  </a:lnTo>
                  <a:lnTo>
                    <a:pt x="2627625" y="2774452"/>
                  </a:lnTo>
                  <a:lnTo>
                    <a:pt x="2624134" y="2769376"/>
                  </a:lnTo>
                  <a:lnTo>
                    <a:pt x="2620960" y="2763983"/>
                  </a:lnTo>
                  <a:lnTo>
                    <a:pt x="2618103" y="2758273"/>
                  </a:lnTo>
                  <a:lnTo>
                    <a:pt x="2615881" y="2752880"/>
                  </a:lnTo>
                  <a:lnTo>
                    <a:pt x="2613659" y="2747169"/>
                  </a:lnTo>
                  <a:lnTo>
                    <a:pt x="2612072" y="2741776"/>
                  </a:lnTo>
                  <a:lnTo>
                    <a:pt x="2610485" y="2736383"/>
                  </a:lnTo>
                  <a:lnTo>
                    <a:pt x="2609850" y="2730355"/>
                  </a:lnTo>
                  <a:lnTo>
                    <a:pt x="2609215" y="2724962"/>
                  </a:lnTo>
                  <a:lnTo>
                    <a:pt x="2609215" y="2718935"/>
                  </a:lnTo>
                  <a:lnTo>
                    <a:pt x="2608580" y="2719252"/>
                  </a:lnTo>
                  <a:lnTo>
                    <a:pt x="2608580" y="2573004"/>
                  </a:lnTo>
                  <a:lnTo>
                    <a:pt x="2608263" y="2569197"/>
                  </a:lnTo>
                  <a:lnTo>
                    <a:pt x="2608580" y="2560949"/>
                  </a:lnTo>
                  <a:lnTo>
                    <a:pt x="2609850" y="2552700"/>
                  </a:lnTo>
                  <a:close/>
                  <a:moveTo>
                    <a:pt x="3016148" y="2544763"/>
                  </a:moveTo>
                  <a:lnTo>
                    <a:pt x="3016148" y="2660333"/>
                  </a:lnTo>
                  <a:lnTo>
                    <a:pt x="3035827" y="2662556"/>
                  </a:lnTo>
                  <a:lnTo>
                    <a:pt x="3056142" y="2665096"/>
                  </a:lnTo>
                  <a:lnTo>
                    <a:pt x="3076456" y="2667318"/>
                  </a:lnTo>
                  <a:lnTo>
                    <a:pt x="3097406" y="2669223"/>
                  </a:lnTo>
                  <a:lnTo>
                    <a:pt x="3097406" y="2553971"/>
                  </a:lnTo>
                  <a:lnTo>
                    <a:pt x="3076456" y="2552066"/>
                  </a:lnTo>
                  <a:lnTo>
                    <a:pt x="3056142" y="2549843"/>
                  </a:lnTo>
                  <a:lnTo>
                    <a:pt x="3035827" y="2547303"/>
                  </a:lnTo>
                  <a:lnTo>
                    <a:pt x="3016148" y="2544763"/>
                  </a:lnTo>
                  <a:close/>
                  <a:moveTo>
                    <a:pt x="1938656" y="2540386"/>
                  </a:moveTo>
                  <a:lnTo>
                    <a:pt x="1936433" y="2540705"/>
                  </a:lnTo>
                  <a:lnTo>
                    <a:pt x="1933576" y="2540705"/>
                  </a:lnTo>
                  <a:lnTo>
                    <a:pt x="1931036" y="2541342"/>
                  </a:lnTo>
                  <a:lnTo>
                    <a:pt x="1929130" y="2542299"/>
                  </a:lnTo>
                  <a:lnTo>
                    <a:pt x="1927543" y="2542936"/>
                  </a:lnTo>
                  <a:lnTo>
                    <a:pt x="1926273" y="2543892"/>
                  </a:lnTo>
                  <a:lnTo>
                    <a:pt x="1925638" y="2545167"/>
                  </a:lnTo>
                  <a:lnTo>
                    <a:pt x="1925320" y="2546123"/>
                  </a:lnTo>
                  <a:lnTo>
                    <a:pt x="1925320" y="2565247"/>
                  </a:lnTo>
                  <a:lnTo>
                    <a:pt x="1910398" y="2566522"/>
                  </a:lnTo>
                  <a:lnTo>
                    <a:pt x="1895158" y="2568116"/>
                  </a:lnTo>
                  <a:lnTo>
                    <a:pt x="1881188" y="2570028"/>
                  </a:lnTo>
                  <a:lnTo>
                    <a:pt x="1867218" y="2572897"/>
                  </a:lnTo>
                  <a:lnTo>
                    <a:pt x="1853883" y="2575447"/>
                  </a:lnTo>
                  <a:lnTo>
                    <a:pt x="1841183" y="2578634"/>
                  </a:lnTo>
                  <a:lnTo>
                    <a:pt x="1829436" y="2582778"/>
                  </a:lnTo>
                  <a:lnTo>
                    <a:pt x="1818323" y="2586602"/>
                  </a:lnTo>
                  <a:lnTo>
                    <a:pt x="1810703" y="2590108"/>
                  </a:lnTo>
                  <a:lnTo>
                    <a:pt x="1803718" y="2594252"/>
                  </a:lnTo>
                  <a:lnTo>
                    <a:pt x="1797368" y="2598077"/>
                  </a:lnTo>
                  <a:lnTo>
                    <a:pt x="1791970" y="2601902"/>
                  </a:lnTo>
                  <a:lnTo>
                    <a:pt x="1787208" y="2606045"/>
                  </a:lnTo>
                  <a:lnTo>
                    <a:pt x="1783398" y="2610507"/>
                  </a:lnTo>
                  <a:lnTo>
                    <a:pt x="1780223" y="2614651"/>
                  </a:lnTo>
                  <a:lnTo>
                    <a:pt x="1777683" y="2619113"/>
                  </a:lnTo>
                  <a:lnTo>
                    <a:pt x="1776096" y="2623894"/>
                  </a:lnTo>
                  <a:lnTo>
                    <a:pt x="1775460" y="2628038"/>
                  </a:lnTo>
                  <a:lnTo>
                    <a:pt x="1775460" y="2632500"/>
                  </a:lnTo>
                  <a:lnTo>
                    <a:pt x="1776096" y="2637281"/>
                  </a:lnTo>
                  <a:lnTo>
                    <a:pt x="1777683" y="2641743"/>
                  </a:lnTo>
                  <a:lnTo>
                    <a:pt x="1780223" y="2645887"/>
                  </a:lnTo>
                  <a:lnTo>
                    <a:pt x="1783716" y="2650349"/>
                  </a:lnTo>
                  <a:lnTo>
                    <a:pt x="1787526" y="2654811"/>
                  </a:lnTo>
                  <a:lnTo>
                    <a:pt x="1792288" y="2658317"/>
                  </a:lnTo>
                  <a:lnTo>
                    <a:pt x="1797368" y="2661823"/>
                  </a:lnTo>
                  <a:lnTo>
                    <a:pt x="1803400" y="2665329"/>
                  </a:lnTo>
                  <a:lnTo>
                    <a:pt x="1809750" y="2668517"/>
                  </a:lnTo>
                  <a:lnTo>
                    <a:pt x="1816736" y="2671704"/>
                  </a:lnTo>
                  <a:lnTo>
                    <a:pt x="1824356" y="2674573"/>
                  </a:lnTo>
                  <a:lnTo>
                    <a:pt x="1832610" y="2677441"/>
                  </a:lnTo>
                  <a:lnTo>
                    <a:pt x="1840866" y="2679354"/>
                  </a:lnTo>
                  <a:lnTo>
                    <a:pt x="1872933" y="2686047"/>
                  </a:lnTo>
                  <a:lnTo>
                    <a:pt x="1925320" y="2696565"/>
                  </a:lnTo>
                  <a:lnTo>
                    <a:pt x="1925320" y="2778798"/>
                  </a:lnTo>
                  <a:lnTo>
                    <a:pt x="1911668" y="2777204"/>
                  </a:lnTo>
                  <a:lnTo>
                    <a:pt x="1899603" y="2774973"/>
                  </a:lnTo>
                  <a:lnTo>
                    <a:pt x="1885316" y="2772742"/>
                  </a:lnTo>
                  <a:lnTo>
                    <a:pt x="1870393" y="2769236"/>
                  </a:lnTo>
                  <a:lnTo>
                    <a:pt x="1856740" y="2765093"/>
                  </a:lnTo>
                  <a:lnTo>
                    <a:pt x="1844676" y="2760949"/>
                  </a:lnTo>
                  <a:lnTo>
                    <a:pt x="1841183" y="2759674"/>
                  </a:lnTo>
                  <a:lnTo>
                    <a:pt x="1838008" y="2758399"/>
                  </a:lnTo>
                  <a:lnTo>
                    <a:pt x="1835786" y="2757443"/>
                  </a:lnTo>
                  <a:lnTo>
                    <a:pt x="1835150" y="2756805"/>
                  </a:lnTo>
                  <a:lnTo>
                    <a:pt x="1831658" y="2754893"/>
                  </a:lnTo>
                  <a:lnTo>
                    <a:pt x="1829753" y="2753618"/>
                  </a:lnTo>
                  <a:lnTo>
                    <a:pt x="1827848" y="2752662"/>
                  </a:lnTo>
                  <a:lnTo>
                    <a:pt x="1822768" y="2751387"/>
                  </a:lnTo>
                  <a:lnTo>
                    <a:pt x="1817688" y="2750431"/>
                  </a:lnTo>
                  <a:lnTo>
                    <a:pt x="1811656" y="2750112"/>
                  </a:lnTo>
                  <a:lnTo>
                    <a:pt x="1805623" y="2751068"/>
                  </a:lnTo>
                  <a:lnTo>
                    <a:pt x="1799908" y="2751706"/>
                  </a:lnTo>
                  <a:lnTo>
                    <a:pt x="1793876" y="2752981"/>
                  </a:lnTo>
                  <a:lnTo>
                    <a:pt x="1787843" y="2754893"/>
                  </a:lnTo>
                  <a:lnTo>
                    <a:pt x="1782763" y="2756805"/>
                  </a:lnTo>
                  <a:lnTo>
                    <a:pt x="1778636" y="2759355"/>
                  </a:lnTo>
                  <a:lnTo>
                    <a:pt x="1774508" y="2761586"/>
                  </a:lnTo>
                  <a:lnTo>
                    <a:pt x="1771650" y="2764455"/>
                  </a:lnTo>
                  <a:lnTo>
                    <a:pt x="1770698" y="2765730"/>
                  </a:lnTo>
                  <a:lnTo>
                    <a:pt x="1769746" y="2766686"/>
                  </a:lnTo>
                  <a:lnTo>
                    <a:pt x="1769428" y="2767961"/>
                  </a:lnTo>
                  <a:lnTo>
                    <a:pt x="1769428" y="2769555"/>
                  </a:lnTo>
                  <a:lnTo>
                    <a:pt x="1769428" y="2770830"/>
                  </a:lnTo>
                  <a:lnTo>
                    <a:pt x="1770380" y="2772105"/>
                  </a:lnTo>
                  <a:lnTo>
                    <a:pt x="1771016" y="2773061"/>
                  </a:lnTo>
                  <a:lnTo>
                    <a:pt x="1772603" y="2774336"/>
                  </a:lnTo>
                  <a:lnTo>
                    <a:pt x="1778000" y="2777842"/>
                  </a:lnTo>
                  <a:lnTo>
                    <a:pt x="1784668" y="2781348"/>
                  </a:lnTo>
                  <a:lnTo>
                    <a:pt x="1791970" y="2784535"/>
                  </a:lnTo>
                  <a:lnTo>
                    <a:pt x="1799273" y="2787723"/>
                  </a:lnTo>
                  <a:lnTo>
                    <a:pt x="1807846" y="2790591"/>
                  </a:lnTo>
                  <a:lnTo>
                    <a:pt x="1816418" y="2792822"/>
                  </a:lnTo>
                  <a:lnTo>
                    <a:pt x="1825943" y="2795691"/>
                  </a:lnTo>
                  <a:lnTo>
                    <a:pt x="1835786" y="2797603"/>
                  </a:lnTo>
                  <a:lnTo>
                    <a:pt x="1845946" y="2799516"/>
                  </a:lnTo>
                  <a:lnTo>
                    <a:pt x="1856740" y="2801747"/>
                  </a:lnTo>
                  <a:lnTo>
                    <a:pt x="1878648" y="2804934"/>
                  </a:lnTo>
                  <a:lnTo>
                    <a:pt x="1901508" y="2806846"/>
                  </a:lnTo>
                  <a:lnTo>
                    <a:pt x="1925320" y="2808440"/>
                  </a:lnTo>
                  <a:lnTo>
                    <a:pt x="1925320" y="2827245"/>
                  </a:lnTo>
                  <a:lnTo>
                    <a:pt x="1925638" y="2828520"/>
                  </a:lnTo>
                  <a:lnTo>
                    <a:pt x="1926273" y="2829476"/>
                  </a:lnTo>
                  <a:lnTo>
                    <a:pt x="1927543" y="2830433"/>
                  </a:lnTo>
                  <a:lnTo>
                    <a:pt x="1929130" y="2831389"/>
                  </a:lnTo>
                  <a:lnTo>
                    <a:pt x="1931036" y="2832026"/>
                  </a:lnTo>
                  <a:lnTo>
                    <a:pt x="1933576" y="2832664"/>
                  </a:lnTo>
                  <a:lnTo>
                    <a:pt x="1938656" y="2832982"/>
                  </a:lnTo>
                  <a:lnTo>
                    <a:pt x="1985328" y="2832982"/>
                  </a:lnTo>
                  <a:lnTo>
                    <a:pt x="1990726" y="2832664"/>
                  </a:lnTo>
                  <a:lnTo>
                    <a:pt x="1992630" y="2832026"/>
                  </a:lnTo>
                  <a:lnTo>
                    <a:pt x="1995170" y="2831389"/>
                  </a:lnTo>
                  <a:lnTo>
                    <a:pt x="1996758" y="2830433"/>
                  </a:lnTo>
                  <a:lnTo>
                    <a:pt x="1997710" y="2829476"/>
                  </a:lnTo>
                  <a:lnTo>
                    <a:pt x="1998663" y="2828520"/>
                  </a:lnTo>
                  <a:lnTo>
                    <a:pt x="1998980" y="2827245"/>
                  </a:lnTo>
                  <a:lnTo>
                    <a:pt x="1998980" y="2808121"/>
                  </a:lnTo>
                  <a:lnTo>
                    <a:pt x="2013586" y="2806846"/>
                  </a:lnTo>
                  <a:lnTo>
                    <a:pt x="2027873" y="2805572"/>
                  </a:lnTo>
                  <a:lnTo>
                    <a:pt x="2041526" y="2803978"/>
                  </a:lnTo>
                  <a:lnTo>
                    <a:pt x="2054543" y="2801747"/>
                  </a:lnTo>
                  <a:lnTo>
                    <a:pt x="2067243" y="2799197"/>
                  </a:lnTo>
                  <a:lnTo>
                    <a:pt x="2078673" y="2796966"/>
                  </a:lnTo>
                  <a:lnTo>
                    <a:pt x="2089786" y="2793778"/>
                  </a:lnTo>
                  <a:lnTo>
                    <a:pt x="2099310" y="2790272"/>
                  </a:lnTo>
                  <a:lnTo>
                    <a:pt x="2106930" y="2787085"/>
                  </a:lnTo>
                  <a:lnTo>
                    <a:pt x="2114233" y="2783898"/>
                  </a:lnTo>
                  <a:lnTo>
                    <a:pt x="2120900" y="2779754"/>
                  </a:lnTo>
                  <a:lnTo>
                    <a:pt x="2126933" y="2776248"/>
                  </a:lnTo>
                  <a:lnTo>
                    <a:pt x="2132013" y="2772423"/>
                  </a:lnTo>
                  <a:lnTo>
                    <a:pt x="2136776" y="2768280"/>
                  </a:lnTo>
                  <a:lnTo>
                    <a:pt x="2140586" y="2764136"/>
                  </a:lnTo>
                  <a:lnTo>
                    <a:pt x="2143760" y="2759674"/>
                  </a:lnTo>
                  <a:lnTo>
                    <a:pt x="2145983" y="2755212"/>
                  </a:lnTo>
                  <a:lnTo>
                    <a:pt x="2147570" y="2751068"/>
                  </a:lnTo>
                  <a:lnTo>
                    <a:pt x="2148840" y="2746606"/>
                  </a:lnTo>
                  <a:lnTo>
                    <a:pt x="2149158" y="2742144"/>
                  </a:lnTo>
                  <a:lnTo>
                    <a:pt x="2148523" y="2737363"/>
                  </a:lnTo>
                  <a:lnTo>
                    <a:pt x="2147253" y="2733219"/>
                  </a:lnTo>
                  <a:lnTo>
                    <a:pt x="2145030" y="2728757"/>
                  </a:lnTo>
                  <a:lnTo>
                    <a:pt x="2141856" y="2723976"/>
                  </a:lnTo>
                  <a:lnTo>
                    <a:pt x="2140268" y="2721745"/>
                  </a:lnTo>
                  <a:lnTo>
                    <a:pt x="2137728" y="2719833"/>
                  </a:lnTo>
                  <a:lnTo>
                    <a:pt x="2132648" y="2715370"/>
                  </a:lnTo>
                  <a:lnTo>
                    <a:pt x="2126298" y="2711227"/>
                  </a:lnTo>
                  <a:lnTo>
                    <a:pt x="2119630" y="2707721"/>
                  </a:lnTo>
                  <a:lnTo>
                    <a:pt x="2111693" y="2704215"/>
                  </a:lnTo>
                  <a:lnTo>
                    <a:pt x="2103438" y="2701027"/>
                  </a:lnTo>
                  <a:lnTo>
                    <a:pt x="2094548" y="2697840"/>
                  </a:lnTo>
                  <a:lnTo>
                    <a:pt x="2084706" y="2694653"/>
                  </a:lnTo>
                  <a:lnTo>
                    <a:pt x="2074863" y="2692103"/>
                  </a:lnTo>
                  <a:lnTo>
                    <a:pt x="2064068" y="2689553"/>
                  </a:lnTo>
                  <a:lnTo>
                    <a:pt x="2042796" y="2684772"/>
                  </a:lnTo>
                  <a:lnTo>
                    <a:pt x="2020570" y="2680310"/>
                  </a:lnTo>
                  <a:lnTo>
                    <a:pt x="1998980" y="2676485"/>
                  </a:lnTo>
                  <a:lnTo>
                    <a:pt x="1998980" y="2594571"/>
                  </a:lnTo>
                  <a:lnTo>
                    <a:pt x="2018030" y="2596802"/>
                  </a:lnTo>
                  <a:lnTo>
                    <a:pt x="2025016" y="2598077"/>
                  </a:lnTo>
                  <a:lnTo>
                    <a:pt x="2032000" y="2599670"/>
                  </a:lnTo>
                  <a:lnTo>
                    <a:pt x="2047240" y="2603495"/>
                  </a:lnTo>
                  <a:lnTo>
                    <a:pt x="2061846" y="2607958"/>
                  </a:lnTo>
                  <a:lnTo>
                    <a:pt x="2073593" y="2612420"/>
                  </a:lnTo>
                  <a:lnTo>
                    <a:pt x="2080260" y="2614970"/>
                  </a:lnTo>
                  <a:lnTo>
                    <a:pt x="2082483" y="2616245"/>
                  </a:lnTo>
                  <a:lnTo>
                    <a:pt x="2083118" y="2616245"/>
                  </a:lnTo>
                  <a:lnTo>
                    <a:pt x="2086610" y="2618794"/>
                  </a:lnTo>
                  <a:lnTo>
                    <a:pt x="2088516" y="2619751"/>
                  </a:lnTo>
                  <a:lnTo>
                    <a:pt x="2090420" y="2621026"/>
                  </a:lnTo>
                  <a:lnTo>
                    <a:pt x="2095183" y="2622300"/>
                  </a:lnTo>
                  <a:lnTo>
                    <a:pt x="2100898" y="2622938"/>
                  </a:lnTo>
                  <a:lnTo>
                    <a:pt x="2106613" y="2622938"/>
                  </a:lnTo>
                  <a:lnTo>
                    <a:pt x="2112646" y="2622619"/>
                  </a:lnTo>
                  <a:lnTo>
                    <a:pt x="2118360" y="2621982"/>
                  </a:lnTo>
                  <a:lnTo>
                    <a:pt x="2124393" y="2620388"/>
                  </a:lnTo>
                  <a:lnTo>
                    <a:pt x="2129790" y="2618794"/>
                  </a:lnTo>
                  <a:lnTo>
                    <a:pt x="2135188" y="2616563"/>
                  </a:lnTo>
                  <a:lnTo>
                    <a:pt x="2139633" y="2614332"/>
                  </a:lnTo>
                  <a:lnTo>
                    <a:pt x="2143760" y="2612101"/>
                  </a:lnTo>
                  <a:lnTo>
                    <a:pt x="2146618" y="2609232"/>
                  </a:lnTo>
                  <a:lnTo>
                    <a:pt x="2147570" y="2607958"/>
                  </a:lnTo>
                  <a:lnTo>
                    <a:pt x="2148523" y="2606683"/>
                  </a:lnTo>
                  <a:lnTo>
                    <a:pt x="2148840" y="2605089"/>
                  </a:lnTo>
                  <a:lnTo>
                    <a:pt x="2148840" y="2604133"/>
                  </a:lnTo>
                  <a:lnTo>
                    <a:pt x="2148523" y="2602858"/>
                  </a:lnTo>
                  <a:lnTo>
                    <a:pt x="2148206" y="2601583"/>
                  </a:lnTo>
                  <a:lnTo>
                    <a:pt x="2146936" y="2600627"/>
                  </a:lnTo>
                  <a:lnTo>
                    <a:pt x="2145666" y="2599352"/>
                  </a:lnTo>
                  <a:lnTo>
                    <a:pt x="2141220" y="2596483"/>
                  </a:lnTo>
                  <a:lnTo>
                    <a:pt x="2136776" y="2593615"/>
                  </a:lnTo>
                  <a:lnTo>
                    <a:pt x="2131060" y="2591383"/>
                  </a:lnTo>
                  <a:lnTo>
                    <a:pt x="2125663" y="2588515"/>
                  </a:lnTo>
                  <a:lnTo>
                    <a:pt x="2112646" y="2583734"/>
                  </a:lnTo>
                  <a:lnTo>
                    <a:pt x="2098358" y="2579590"/>
                  </a:lnTo>
                  <a:lnTo>
                    <a:pt x="2083436" y="2575766"/>
                  </a:lnTo>
                  <a:lnTo>
                    <a:pt x="2067878" y="2572259"/>
                  </a:lnTo>
                  <a:lnTo>
                    <a:pt x="2052638" y="2569710"/>
                  </a:lnTo>
                  <a:lnTo>
                    <a:pt x="2038033" y="2567479"/>
                  </a:lnTo>
                  <a:lnTo>
                    <a:pt x="2018666" y="2565566"/>
                  </a:lnTo>
                  <a:lnTo>
                    <a:pt x="1998980" y="2564291"/>
                  </a:lnTo>
                  <a:lnTo>
                    <a:pt x="1998980" y="2546123"/>
                  </a:lnTo>
                  <a:lnTo>
                    <a:pt x="1998663" y="2545167"/>
                  </a:lnTo>
                  <a:lnTo>
                    <a:pt x="1997710" y="2543892"/>
                  </a:lnTo>
                  <a:lnTo>
                    <a:pt x="1996758" y="2542936"/>
                  </a:lnTo>
                  <a:lnTo>
                    <a:pt x="1995170" y="2542299"/>
                  </a:lnTo>
                  <a:lnTo>
                    <a:pt x="1992630" y="2541342"/>
                  </a:lnTo>
                  <a:lnTo>
                    <a:pt x="1990726" y="2540705"/>
                  </a:lnTo>
                  <a:lnTo>
                    <a:pt x="1987868" y="2540705"/>
                  </a:lnTo>
                  <a:lnTo>
                    <a:pt x="1985328" y="2540386"/>
                  </a:lnTo>
                  <a:lnTo>
                    <a:pt x="1938656" y="2540386"/>
                  </a:lnTo>
                  <a:close/>
                  <a:moveTo>
                    <a:pt x="1959293" y="2522537"/>
                  </a:moveTo>
                  <a:lnTo>
                    <a:pt x="1982788" y="2522856"/>
                  </a:lnTo>
                  <a:lnTo>
                    <a:pt x="2005966" y="2523493"/>
                  </a:lnTo>
                  <a:lnTo>
                    <a:pt x="2028826" y="2524450"/>
                  </a:lnTo>
                  <a:lnTo>
                    <a:pt x="2051368" y="2526043"/>
                  </a:lnTo>
                  <a:lnTo>
                    <a:pt x="2073910" y="2527637"/>
                  </a:lnTo>
                  <a:lnTo>
                    <a:pt x="2095500" y="2529868"/>
                  </a:lnTo>
                  <a:lnTo>
                    <a:pt x="2116773" y="2532737"/>
                  </a:lnTo>
                  <a:lnTo>
                    <a:pt x="2137728" y="2535605"/>
                  </a:lnTo>
                  <a:lnTo>
                    <a:pt x="2158048" y="2538793"/>
                  </a:lnTo>
                  <a:lnTo>
                    <a:pt x="2177733" y="2542299"/>
                  </a:lnTo>
                  <a:lnTo>
                    <a:pt x="2197100" y="2546123"/>
                  </a:lnTo>
                  <a:lnTo>
                    <a:pt x="2215516" y="2550586"/>
                  </a:lnTo>
                  <a:lnTo>
                    <a:pt x="2233613" y="2555367"/>
                  </a:lnTo>
                  <a:lnTo>
                    <a:pt x="2251076" y="2560148"/>
                  </a:lnTo>
                  <a:lnTo>
                    <a:pt x="2267586" y="2565247"/>
                  </a:lnTo>
                  <a:lnTo>
                    <a:pt x="2283778" y="2570666"/>
                  </a:lnTo>
                  <a:lnTo>
                    <a:pt x="2298700" y="2576403"/>
                  </a:lnTo>
                  <a:lnTo>
                    <a:pt x="2313306" y="2582140"/>
                  </a:lnTo>
                  <a:lnTo>
                    <a:pt x="2326640" y="2588515"/>
                  </a:lnTo>
                  <a:lnTo>
                    <a:pt x="2339658" y="2594889"/>
                  </a:lnTo>
                  <a:lnTo>
                    <a:pt x="2351723" y="2601583"/>
                  </a:lnTo>
                  <a:lnTo>
                    <a:pt x="2362518" y="2608914"/>
                  </a:lnTo>
                  <a:lnTo>
                    <a:pt x="2372996" y="2615607"/>
                  </a:lnTo>
                  <a:lnTo>
                    <a:pt x="2381886" y="2622938"/>
                  </a:lnTo>
                  <a:lnTo>
                    <a:pt x="2390140" y="2630587"/>
                  </a:lnTo>
                  <a:lnTo>
                    <a:pt x="2397443" y="2638237"/>
                  </a:lnTo>
                  <a:lnTo>
                    <a:pt x="2403793" y="2645568"/>
                  </a:lnTo>
                  <a:lnTo>
                    <a:pt x="2406016" y="2649711"/>
                  </a:lnTo>
                  <a:lnTo>
                    <a:pt x="2408873" y="2653855"/>
                  </a:lnTo>
                  <a:lnTo>
                    <a:pt x="2410778" y="2657998"/>
                  </a:lnTo>
                  <a:lnTo>
                    <a:pt x="2412683" y="2661823"/>
                  </a:lnTo>
                  <a:lnTo>
                    <a:pt x="2414270" y="2665967"/>
                  </a:lnTo>
                  <a:lnTo>
                    <a:pt x="2415540" y="2670110"/>
                  </a:lnTo>
                  <a:lnTo>
                    <a:pt x="2416810" y="2674254"/>
                  </a:lnTo>
                  <a:lnTo>
                    <a:pt x="2417446" y="2678397"/>
                  </a:lnTo>
                  <a:lnTo>
                    <a:pt x="2417763" y="2682541"/>
                  </a:lnTo>
                  <a:lnTo>
                    <a:pt x="2417763" y="2686684"/>
                  </a:lnTo>
                  <a:lnTo>
                    <a:pt x="2417763" y="2691147"/>
                  </a:lnTo>
                  <a:lnTo>
                    <a:pt x="2417446" y="2694971"/>
                  </a:lnTo>
                  <a:lnTo>
                    <a:pt x="2416810" y="2699434"/>
                  </a:lnTo>
                  <a:lnTo>
                    <a:pt x="2415540" y="2703896"/>
                  </a:lnTo>
                  <a:lnTo>
                    <a:pt x="2414270" y="2707721"/>
                  </a:lnTo>
                  <a:lnTo>
                    <a:pt x="2412683" y="2711864"/>
                  </a:lnTo>
                  <a:lnTo>
                    <a:pt x="2410778" y="2716008"/>
                  </a:lnTo>
                  <a:lnTo>
                    <a:pt x="2408873" y="2720151"/>
                  </a:lnTo>
                  <a:lnTo>
                    <a:pt x="2406016" y="2723976"/>
                  </a:lnTo>
                  <a:lnTo>
                    <a:pt x="2403793" y="2728120"/>
                  </a:lnTo>
                  <a:lnTo>
                    <a:pt x="2397443" y="2735769"/>
                  </a:lnTo>
                  <a:lnTo>
                    <a:pt x="2390140" y="2743419"/>
                  </a:lnTo>
                  <a:lnTo>
                    <a:pt x="2381886" y="2751068"/>
                  </a:lnTo>
                  <a:lnTo>
                    <a:pt x="2372996" y="2758080"/>
                  </a:lnTo>
                  <a:lnTo>
                    <a:pt x="2362518" y="2765093"/>
                  </a:lnTo>
                  <a:lnTo>
                    <a:pt x="2351723" y="2772105"/>
                  </a:lnTo>
                  <a:lnTo>
                    <a:pt x="2339658" y="2778798"/>
                  </a:lnTo>
                  <a:lnTo>
                    <a:pt x="2326640" y="2785173"/>
                  </a:lnTo>
                  <a:lnTo>
                    <a:pt x="2313306" y="2791229"/>
                  </a:lnTo>
                  <a:lnTo>
                    <a:pt x="2298700" y="2797284"/>
                  </a:lnTo>
                  <a:lnTo>
                    <a:pt x="2283778" y="2803340"/>
                  </a:lnTo>
                  <a:lnTo>
                    <a:pt x="2267586" y="2808440"/>
                  </a:lnTo>
                  <a:lnTo>
                    <a:pt x="2251076" y="2813540"/>
                  </a:lnTo>
                  <a:lnTo>
                    <a:pt x="2233613" y="2818640"/>
                  </a:lnTo>
                  <a:lnTo>
                    <a:pt x="2215516" y="2823102"/>
                  </a:lnTo>
                  <a:lnTo>
                    <a:pt x="2197100" y="2827245"/>
                  </a:lnTo>
                  <a:lnTo>
                    <a:pt x="2177733" y="2831389"/>
                  </a:lnTo>
                  <a:lnTo>
                    <a:pt x="2158048" y="2834895"/>
                  </a:lnTo>
                  <a:lnTo>
                    <a:pt x="2137728" y="2838401"/>
                  </a:lnTo>
                  <a:lnTo>
                    <a:pt x="2116773" y="2841270"/>
                  </a:lnTo>
                  <a:lnTo>
                    <a:pt x="2095500" y="2844138"/>
                  </a:lnTo>
                  <a:lnTo>
                    <a:pt x="2073910" y="2846051"/>
                  </a:lnTo>
                  <a:lnTo>
                    <a:pt x="2051368" y="2847963"/>
                  </a:lnTo>
                  <a:lnTo>
                    <a:pt x="2028826" y="2849238"/>
                  </a:lnTo>
                  <a:lnTo>
                    <a:pt x="2005966" y="2850513"/>
                  </a:lnTo>
                  <a:lnTo>
                    <a:pt x="1982788" y="2851150"/>
                  </a:lnTo>
                  <a:lnTo>
                    <a:pt x="1959293" y="2851150"/>
                  </a:lnTo>
                  <a:lnTo>
                    <a:pt x="1935480" y="2851150"/>
                  </a:lnTo>
                  <a:lnTo>
                    <a:pt x="1912303" y="2850513"/>
                  </a:lnTo>
                  <a:lnTo>
                    <a:pt x="1889443" y="2849238"/>
                  </a:lnTo>
                  <a:lnTo>
                    <a:pt x="1866900" y="2847963"/>
                  </a:lnTo>
                  <a:lnTo>
                    <a:pt x="1844358" y="2846051"/>
                  </a:lnTo>
                  <a:lnTo>
                    <a:pt x="1822768" y="2844138"/>
                  </a:lnTo>
                  <a:lnTo>
                    <a:pt x="1801496" y="2841270"/>
                  </a:lnTo>
                  <a:lnTo>
                    <a:pt x="1780540" y="2838401"/>
                  </a:lnTo>
                  <a:lnTo>
                    <a:pt x="1760220" y="2834895"/>
                  </a:lnTo>
                  <a:lnTo>
                    <a:pt x="1740536" y="2831389"/>
                  </a:lnTo>
                  <a:lnTo>
                    <a:pt x="1721168" y="2827245"/>
                  </a:lnTo>
                  <a:lnTo>
                    <a:pt x="1702753" y="2823102"/>
                  </a:lnTo>
                  <a:lnTo>
                    <a:pt x="1684656" y="2818640"/>
                  </a:lnTo>
                  <a:lnTo>
                    <a:pt x="1667193" y="2813540"/>
                  </a:lnTo>
                  <a:lnTo>
                    <a:pt x="1650683" y="2808440"/>
                  </a:lnTo>
                  <a:lnTo>
                    <a:pt x="1634490" y="2803340"/>
                  </a:lnTo>
                  <a:lnTo>
                    <a:pt x="1619568" y="2797284"/>
                  </a:lnTo>
                  <a:lnTo>
                    <a:pt x="1604963" y="2791229"/>
                  </a:lnTo>
                  <a:lnTo>
                    <a:pt x="1591628" y="2785173"/>
                  </a:lnTo>
                  <a:lnTo>
                    <a:pt x="1578610" y="2778798"/>
                  </a:lnTo>
                  <a:lnTo>
                    <a:pt x="1566863" y="2772105"/>
                  </a:lnTo>
                  <a:lnTo>
                    <a:pt x="1555750" y="2765093"/>
                  </a:lnTo>
                  <a:lnTo>
                    <a:pt x="1545273" y="2758080"/>
                  </a:lnTo>
                  <a:lnTo>
                    <a:pt x="1536383" y="2751068"/>
                  </a:lnTo>
                  <a:lnTo>
                    <a:pt x="1528128" y="2743419"/>
                  </a:lnTo>
                  <a:lnTo>
                    <a:pt x="1520826" y="2735769"/>
                  </a:lnTo>
                  <a:lnTo>
                    <a:pt x="1514793" y="2728120"/>
                  </a:lnTo>
                  <a:lnTo>
                    <a:pt x="1511936" y="2723976"/>
                  </a:lnTo>
                  <a:lnTo>
                    <a:pt x="1509396" y="2720151"/>
                  </a:lnTo>
                  <a:lnTo>
                    <a:pt x="1507490" y="2716008"/>
                  </a:lnTo>
                  <a:lnTo>
                    <a:pt x="1505586" y="2711864"/>
                  </a:lnTo>
                  <a:lnTo>
                    <a:pt x="1503998" y="2707721"/>
                  </a:lnTo>
                  <a:lnTo>
                    <a:pt x="1502410" y="2703896"/>
                  </a:lnTo>
                  <a:lnTo>
                    <a:pt x="1501776" y="2699434"/>
                  </a:lnTo>
                  <a:lnTo>
                    <a:pt x="1500823" y="2694971"/>
                  </a:lnTo>
                  <a:lnTo>
                    <a:pt x="1500506" y="2691147"/>
                  </a:lnTo>
                  <a:lnTo>
                    <a:pt x="1500188" y="2686684"/>
                  </a:lnTo>
                  <a:lnTo>
                    <a:pt x="1500506" y="2682541"/>
                  </a:lnTo>
                  <a:lnTo>
                    <a:pt x="1500823" y="2678397"/>
                  </a:lnTo>
                  <a:lnTo>
                    <a:pt x="1501776" y="2674254"/>
                  </a:lnTo>
                  <a:lnTo>
                    <a:pt x="1502410" y="2670110"/>
                  </a:lnTo>
                  <a:lnTo>
                    <a:pt x="1503998" y="2665967"/>
                  </a:lnTo>
                  <a:lnTo>
                    <a:pt x="1505586" y="2661823"/>
                  </a:lnTo>
                  <a:lnTo>
                    <a:pt x="1507490" y="2657998"/>
                  </a:lnTo>
                  <a:lnTo>
                    <a:pt x="1509396" y="2653855"/>
                  </a:lnTo>
                  <a:lnTo>
                    <a:pt x="1511936" y="2649711"/>
                  </a:lnTo>
                  <a:lnTo>
                    <a:pt x="1514793" y="2645568"/>
                  </a:lnTo>
                  <a:lnTo>
                    <a:pt x="1520826" y="2638237"/>
                  </a:lnTo>
                  <a:lnTo>
                    <a:pt x="1528128" y="2630587"/>
                  </a:lnTo>
                  <a:lnTo>
                    <a:pt x="1536383" y="2622938"/>
                  </a:lnTo>
                  <a:lnTo>
                    <a:pt x="1545273" y="2615607"/>
                  </a:lnTo>
                  <a:lnTo>
                    <a:pt x="1555750" y="2608914"/>
                  </a:lnTo>
                  <a:lnTo>
                    <a:pt x="1566863" y="2601583"/>
                  </a:lnTo>
                  <a:lnTo>
                    <a:pt x="1578610" y="2594889"/>
                  </a:lnTo>
                  <a:lnTo>
                    <a:pt x="1591628" y="2588515"/>
                  </a:lnTo>
                  <a:lnTo>
                    <a:pt x="1604963" y="2582140"/>
                  </a:lnTo>
                  <a:lnTo>
                    <a:pt x="1619568" y="2576403"/>
                  </a:lnTo>
                  <a:lnTo>
                    <a:pt x="1634490" y="2570666"/>
                  </a:lnTo>
                  <a:lnTo>
                    <a:pt x="1650683" y="2565247"/>
                  </a:lnTo>
                  <a:lnTo>
                    <a:pt x="1667193" y="2560148"/>
                  </a:lnTo>
                  <a:lnTo>
                    <a:pt x="1684656" y="2555367"/>
                  </a:lnTo>
                  <a:lnTo>
                    <a:pt x="1702753" y="2550586"/>
                  </a:lnTo>
                  <a:lnTo>
                    <a:pt x="1721168" y="2546123"/>
                  </a:lnTo>
                  <a:lnTo>
                    <a:pt x="1740536" y="2542299"/>
                  </a:lnTo>
                  <a:lnTo>
                    <a:pt x="1760220" y="2538793"/>
                  </a:lnTo>
                  <a:lnTo>
                    <a:pt x="1780540" y="2535605"/>
                  </a:lnTo>
                  <a:lnTo>
                    <a:pt x="1801496" y="2532737"/>
                  </a:lnTo>
                  <a:lnTo>
                    <a:pt x="1822768" y="2529868"/>
                  </a:lnTo>
                  <a:lnTo>
                    <a:pt x="1844358" y="2527637"/>
                  </a:lnTo>
                  <a:lnTo>
                    <a:pt x="1866900" y="2526043"/>
                  </a:lnTo>
                  <a:lnTo>
                    <a:pt x="1889443" y="2524450"/>
                  </a:lnTo>
                  <a:lnTo>
                    <a:pt x="1912303" y="2523493"/>
                  </a:lnTo>
                  <a:lnTo>
                    <a:pt x="1935480" y="2522856"/>
                  </a:lnTo>
                  <a:lnTo>
                    <a:pt x="1959293" y="2522537"/>
                  </a:lnTo>
                  <a:close/>
                  <a:moveTo>
                    <a:pt x="2854584" y="2507933"/>
                  </a:moveTo>
                  <a:lnTo>
                    <a:pt x="2854584" y="2625091"/>
                  </a:lnTo>
                  <a:lnTo>
                    <a:pt x="2873946" y="2630488"/>
                  </a:lnTo>
                  <a:lnTo>
                    <a:pt x="2893626" y="2636203"/>
                  </a:lnTo>
                  <a:lnTo>
                    <a:pt x="2914258" y="2640966"/>
                  </a:lnTo>
                  <a:lnTo>
                    <a:pt x="2935524" y="2645728"/>
                  </a:lnTo>
                  <a:lnTo>
                    <a:pt x="2935524" y="2529523"/>
                  </a:lnTo>
                  <a:lnTo>
                    <a:pt x="2914258" y="2524761"/>
                  </a:lnTo>
                  <a:lnTo>
                    <a:pt x="2893626" y="2519363"/>
                  </a:lnTo>
                  <a:lnTo>
                    <a:pt x="2873946" y="2513965"/>
                  </a:lnTo>
                  <a:lnTo>
                    <a:pt x="2854584" y="2507933"/>
                  </a:lnTo>
                  <a:close/>
                  <a:moveTo>
                    <a:pt x="2692385" y="2444750"/>
                  </a:moveTo>
                  <a:lnTo>
                    <a:pt x="2692385" y="2542223"/>
                  </a:lnTo>
                  <a:lnTo>
                    <a:pt x="2695241" y="2545081"/>
                  </a:lnTo>
                  <a:lnTo>
                    <a:pt x="2698098" y="2548256"/>
                  </a:lnTo>
                  <a:lnTo>
                    <a:pt x="2705399" y="2554923"/>
                  </a:lnTo>
                  <a:lnTo>
                    <a:pt x="2714921" y="2561591"/>
                  </a:lnTo>
                  <a:lnTo>
                    <a:pt x="2725078" y="2568576"/>
                  </a:lnTo>
                  <a:lnTo>
                    <a:pt x="2737140" y="2576196"/>
                  </a:lnTo>
                  <a:lnTo>
                    <a:pt x="2748884" y="2582863"/>
                  </a:lnTo>
                  <a:lnTo>
                    <a:pt x="2761581" y="2589213"/>
                  </a:lnTo>
                  <a:lnTo>
                    <a:pt x="2773325" y="2595246"/>
                  </a:lnTo>
                  <a:lnTo>
                    <a:pt x="2773325" y="2486343"/>
                  </a:lnTo>
                  <a:lnTo>
                    <a:pt x="2758407" y="2480628"/>
                  </a:lnTo>
                  <a:lnTo>
                    <a:pt x="2744441" y="2475230"/>
                  </a:lnTo>
                  <a:lnTo>
                    <a:pt x="2732379" y="2469198"/>
                  </a:lnTo>
                  <a:lnTo>
                    <a:pt x="2721269" y="2464118"/>
                  </a:lnTo>
                  <a:lnTo>
                    <a:pt x="2712064" y="2458720"/>
                  </a:lnTo>
                  <a:lnTo>
                    <a:pt x="2704446" y="2453958"/>
                  </a:lnTo>
                  <a:lnTo>
                    <a:pt x="2697781" y="2449195"/>
                  </a:lnTo>
                  <a:lnTo>
                    <a:pt x="2692385" y="2444750"/>
                  </a:lnTo>
                  <a:close/>
                  <a:moveTo>
                    <a:pt x="3744614" y="2439353"/>
                  </a:moveTo>
                  <a:lnTo>
                    <a:pt x="3737949" y="2444433"/>
                  </a:lnTo>
                  <a:lnTo>
                    <a:pt x="3730648" y="2449195"/>
                  </a:lnTo>
                  <a:lnTo>
                    <a:pt x="3722713" y="2454275"/>
                  </a:lnTo>
                  <a:lnTo>
                    <a:pt x="3715095" y="2459038"/>
                  </a:lnTo>
                  <a:lnTo>
                    <a:pt x="3706524" y="2462848"/>
                  </a:lnTo>
                  <a:lnTo>
                    <a:pt x="3698907" y="2466975"/>
                  </a:lnTo>
                  <a:lnTo>
                    <a:pt x="3691289" y="2470468"/>
                  </a:lnTo>
                  <a:lnTo>
                    <a:pt x="3683671" y="2473325"/>
                  </a:lnTo>
                  <a:lnTo>
                    <a:pt x="3683671" y="2592706"/>
                  </a:lnTo>
                  <a:lnTo>
                    <a:pt x="3692558" y="2588578"/>
                  </a:lnTo>
                  <a:lnTo>
                    <a:pt x="3701128" y="2583816"/>
                  </a:lnTo>
                  <a:lnTo>
                    <a:pt x="3709381" y="2579053"/>
                  </a:lnTo>
                  <a:lnTo>
                    <a:pt x="3717634" y="2573973"/>
                  </a:lnTo>
                  <a:lnTo>
                    <a:pt x="3725252" y="2568258"/>
                  </a:lnTo>
                  <a:lnTo>
                    <a:pt x="3732235" y="2563178"/>
                  </a:lnTo>
                  <a:lnTo>
                    <a:pt x="3738901" y="2557781"/>
                  </a:lnTo>
                  <a:lnTo>
                    <a:pt x="3744614" y="2553018"/>
                  </a:lnTo>
                  <a:lnTo>
                    <a:pt x="3744614" y="2439353"/>
                  </a:lnTo>
                  <a:close/>
                  <a:moveTo>
                    <a:pt x="3151360" y="2322195"/>
                  </a:moveTo>
                  <a:lnTo>
                    <a:pt x="3151360" y="2437130"/>
                  </a:lnTo>
                  <a:lnTo>
                    <a:pt x="3174848" y="2437765"/>
                  </a:lnTo>
                  <a:lnTo>
                    <a:pt x="3198972" y="2437765"/>
                  </a:lnTo>
                  <a:lnTo>
                    <a:pt x="3215477" y="2437765"/>
                  </a:lnTo>
                  <a:lnTo>
                    <a:pt x="3231983" y="2437448"/>
                  </a:lnTo>
                  <a:lnTo>
                    <a:pt x="3231983" y="2322512"/>
                  </a:lnTo>
                  <a:lnTo>
                    <a:pt x="3198972" y="2323147"/>
                  </a:lnTo>
                  <a:lnTo>
                    <a:pt x="3174848" y="2323147"/>
                  </a:lnTo>
                  <a:lnTo>
                    <a:pt x="3151360" y="2322195"/>
                  </a:lnTo>
                  <a:close/>
                  <a:moveTo>
                    <a:pt x="3815080" y="2317750"/>
                  </a:moveTo>
                  <a:lnTo>
                    <a:pt x="3816033" y="2325370"/>
                  </a:lnTo>
                  <a:lnTo>
                    <a:pt x="3816350" y="2332673"/>
                  </a:lnTo>
                  <a:lnTo>
                    <a:pt x="3816350" y="2483803"/>
                  </a:lnTo>
                  <a:lnTo>
                    <a:pt x="3816033" y="2484438"/>
                  </a:lnTo>
                  <a:lnTo>
                    <a:pt x="3815398" y="2493010"/>
                  </a:lnTo>
                  <a:lnTo>
                    <a:pt x="3814763" y="2498408"/>
                  </a:lnTo>
                  <a:lnTo>
                    <a:pt x="3813493" y="2504123"/>
                  </a:lnTo>
                  <a:lnTo>
                    <a:pt x="3811906" y="2509520"/>
                  </a:lnTo>
                  <a:lnTo>
                    <a:pt x="3810319" y="2514600"/>
                  </a:lnTo>
                  <a:lnTo>
                    <a:pt x="3808097" y="2520316"/>
                  </a:lnTo>
                  <a:lnTo>
                    <a:pt x="3805558" y="2525713"/>
                  </a:lnTo>
                  <a:lnTo>
                    <a:pt x="3803019" y="2530793"/>
                  </a:lnTo>
                  <a:lnTo>
                    <a:pt x="3799844" y="2536508"/>
                  </a:lnTo>
                  <a:lnTo>
                    <a:pt x="3796036" y="2541588"/>
                  </a:lnTo>
                  <a:lnTo>
                    <a:pt x="3792226" y="2546668"/>
                  </a:lnTo>
                  <a:lnTo>
                    <a:pt x="3788418" y="2551748"/>
                  </a:lnTo>
                  <a:lnTo>
                    <a:pt x="3783974" y="2556828"/>
                  </a:lnTo>
                  <a:lnTo>
                    <a:pt x="3779212" y="2561591"/>
                  </a:lnTo>
                  <a:lnTo>
                    <a:pt x="3774134" y="2566671"/>
                  </a:lnTo>
                  <a:lnTo>
                    <a:pt x="3768420" y="2571433"/>
                  </a:lnTo>
                  <a:lnTo>
                    <a:pt x="3763024" y="2576513"/>
                  </a:lnTo>
                  <a:lnTo>
                    <a:pt x="3750963" y="2586038"/>
                  </a:lnTo>
                  <a:lnTo>
                    <a:pt x="3737314" y="2595246"/>
                  </a:lnTo>
                  <a:lnTo>
                    <a:pt x="3722713" y="2604136"/>
                  </a:lnTo>
                  <a:lnTo>
                    <a:pt x="3707477" y="2613026"/>
                  </a:lnTo>
                  <a:lnTo>
                    <a:pt x="3690971" y="2621281"/>
                  </a:lnTo>
                  <a:lnTo>
                    <a:pt x="3673513" y="2628901"/>
                  </a:lnTo>
                  <a:lnTo>
                    <a:pt x="3655103" y="2636838"/>
                  </a:lnTo>
                  <a:lnTo>
                    <a:pt x="3635424" y="2644458"/>
                  </a:lnTo>
                  <a:lnTo>
                    <a:pt x="3615109" y="2651443"/>
                  </a:lnTo>
                  <a:lnTo>
                    <a:pt x="3593842" y="2658111"/>
                  </a:lnTo>
                  <a:lnTo>
                    <a:pt x="3571941" y="2664461"/>
                  </a:lnTo>
                  <a:lnTo>
                    <a:pt x="3549087" y="2670493"/>
                  </a:lnTo>
                  <a:lnTo>
                    <a:pt x="3525281" y="2675891"/>
                  </a:lnTo>
                  <a:lnTo>
                    <a:pt x="3501157" y="2680971"/>
                  </a:lnTo>
                  <a:lnTo>
                    <a:pt x="3476082" y="2685733"/>
                  </a:lnTo>
                  <a:lnTo>
                    <a:pt x="3450371" y="2689861"/>
                  </a:lnTo>
                  <a:lnTo>
                    <a:pt x="3424343" y="2693671"/>
                  </a:lnTo>
                  <a:lnTo>
                    <a:pt x="3397680" y="2697163"/>
                  </a:lnTo>
                  <a:lnTo>
                    <a:pt x="3370065" y="2700021"/>
                  </a:lnTo>
                  <a:lnTo>
                    <a:pt x="3341815" y="2702561"/>
                  </a:lnTo>
                  <a:lnTo>
                    <a:pt x="3313565" y="2704466"/>
                  </a:lnTo>
                  <a:lnTo>
                    <a:pt x="3284680" y="2705736"/>
                  </a:lnTo>
                  <a:lnTo>
                    <a:pt x="3255478" y="2706371"/>
                  </a:lnTo>
                  <a:lnTo>
                    <a:pt x="3225959" y="2706688"/>
                  </a:lnTo>
                  <a:lnTo>
                    <a:pt x="3195487" y="2706371"/>
                  </a:lnTo>
                  <a:lnTo>
                    <a:pt x="3165650" y="2705736"/>
                  </a:lnTo>
                  <a:lnTo>
                    <a:pt x="3136130" y="2704148"/>
                  </a:lnTo>
                  <a:lnTo>
                    <a:pt x="3106928" y="2701926"/>
                  </a:lnTo>
                  <a:lnTo>
                    <a:pt x="3078678" y="2699703"/>
                  </a:lnTo>
                  <a:lnTo>
                    <a:pt x="3050428" y="2696528"/>
                  </a:lnTo>
                  <a:lnTo>
                    <a:pt x="3022813" y="2693353"/>
                  </a:lnTo>
                  <a:lnTo>
                    <a:pt x="2996150" y="2688908"/>
                  </a:lnTo>
                  <a:lnTo>
                    <a:pt x="2970122" y="2684781"/>
                  </a:lnTo>
                  <a:lnTo>
                    <a:pt x="2944729" y="2680018"/>
                  </a:lnTo>
                  <a:lnTo>
                    <a:pt x="2919971" y="2674303"/>
                  </a:lnTo>
                  <a:lnTo>
                    <a:pt x="2895847" y="2668588"/>
                  </a:lnTo>
                  <a:lnTo>
                    <a:pt x="2872994" y="2662556"/>
                  </a:lnTo>
                  <a:lnTo>
                    <a:pt x="2850775" y="2655888"/>
                  </a:lnTo>
                  <a:lnTo>
                    <a:pt x="2829190" y="2648903"/>
                  </a:lnTo>
                  <a:lnTo>
                    <a:pt x="2808876" y="2641601"/>
                  </a:lnTo>
                  <a:lnTo>
                    <a:pt x="2789196" y="2633663"/>
                  </a:lnTo>
                  <a:lnTo>
                    <a:pt x="2770469" y="2625408"/>
                  </a:lnTo>
                  <a:lnTo>
                    <a:pt x="2753328" y="2617153"/>
                  </a:lnTo>
                  <a:lnTo>
                    <a:pt x="2736823" y="2608581"/>
                  </a:lnTo>
                  <a:lnTo>
                    <a:pt x="2721269" y="2599373"/>
                  </a:lnTo>
                  <a:lnTo>
                    <a:pt x="2706986" y="2590483"/>
                  </a:lnTo>
                  <a:lnTo>
                    <a:pt x="2693972" y="2580641"/>
                  </a:lnTo>
                  <a:lnTo>
                    <a:pt x="2688258" y="2575878"/>
                  </a:lnTo>
                  <a:lnTo>
                    <a:pt x="2682227" y="2570798"/>
                  </a:lnTo>
                  <a:lnTo>
                    <a:pt x="2676831" y="2566036"/>
                  </a:lnTo>
                  <a:lnTo>
                    <a:pt x="2671753" y="2560956"/>
                  </a:lnTo>
                  <a:lnTo>
                    <a:pt x="2666991" y="2555558"/>
                  </a:lnTo>
                  <a:lnTo>
                    <a:pt x="2662548" y="2550161"/>
                  </a:lnTo>
                  <a:lnTo>
                    <a:pt x="2658104" y="2545081"/>
                  </a:lnTo>
                  <a:lnTo>
                    <a:pt x="2654612" y="2540001"/>
                  </a:lnTo>
                  <a:lnTo>
                    <a:pt x="2651121" y="2534286"/>
                  </a:lnTo>
                  <a:lnTo>
                    <a:pt x="2647947" y="2528888"/>
                  </a:lnTo>
                  <a:lnTo>
                    <a:pt x="2645090" y="2523808"/>
                  </a:lnTo>
                  <a:lnTo>
                    <a:pt x="2642868" y="2518093"/>
                  </a:lnTo>
                  <a:lnTo>
                    <a:pt x="2640329" y="2512695"/>
                  </a:lnTo>
                  <a:lnTo>
                    <a:pt x="2638742" y="2506663"/>
                  </a:lnTo>
                  <a:lnTo>
                    <a:pt x="2637789" y="2501265"/>
                  </a:lnTo>
                  <a:lnTo>
                    <a:pt x="2636520" y="2495868"/>
                  </a:lnTo>
                  <a:lnTo>
                    <a:pt x="2636202" y="2489835"/>
                  </a:lnTo>
                  <a:lnTo>
                    <a:pt x="2635885" y="2484438"/>
                  </a:lnTo>
                  <a:lnTo>
                    <a:pt x="2635250" y="2484438"/>
                  </a:lnTo>
                  <a:lnTo>
                    <a:pt x="2635250" y="2375535"/>
                  </a:lnTo>
                  <a:lnTo>
                    <a:pt x="2646360" y="2383790"/>
                  </a:lnTo>
                  <a:lnTo>
                    <a:pt x="2657786" y="2392045"/>
                  </a:lnTo>
                  <a:lnTo>
                    <a:pt x="2670166" y="2399983"/>
                  </a:lnTo>
                  <a:lnTo>
                    <a:pt x="2683180" y="2407285"/>
                  </a:lnTo>
                  <a:lnTo>
                    <a:pt x="2696511" y="2414905"/>
                  </a:lnTo>
                  <a:lnTo>
                    <a:pt x="2710160" y="2421890"/>
                  </a:lnTo>
                  <a:lnTo>
                    <a:pt x="2724761" y="2429193"/>
                  </a:lnTo>
                  <a:lnTo>
                    <a:pt x="2740314" y="2435860"/>
                  </a:lnTo>
                  <a:lnTo>
                    <a:pt x="2755550" y="2442210"/>
                  </a:lnTo>
                  <a:lnTo>
                    <a:pt x="2771738" y="2448243"/>
                  </a:lnTo>
                  <a:lnTo>
                    <a:pt x="2788244" y="2453958"/>
                  </a:lnTo>
                  <a:lnTo>
                    <a:pt x="2805384" y="2459673"/>
                  </a:lnTo>
                  <a:lnTo>
                    <a:pt x="2822525" y="2465070"/>
                  </a:lnTo>
                  <a:lnTo>
                    <a:pt x="2840300" y="2470150"/>
                  </a:lnTo>
                  <a:lnTo>
                    <a:pt x="2858393" y="2474913"/>
                  </a:lnTo>
                  <a:lnTo>
                    <a:pt x="2877120" y="2479675"/>
                  </a:lnTo>
                  <a:lnTo>
                    <a:pt x="2895530" y="2483803"/>
                  </a:lnTo>
                  <a:lnTo>
                    <a:pt x="2914892" y="2487930"/>
                  </a:lnTo>
                  <a:lnTo>
                    <a:pt x="2934255" y="2491423"/>
                  </a:lnTo>
                  <a:lnTo>
                    <a:pt x="2953617" y="2494915"/>
                  </a:lnTo>
                  <a:lnTo>
                    <a:pt x="2973614" y="2498090"/>
                  </a:lnTo>
                  <a:lnTo>
                    <a:pt x="2993294" y="2501265"/>
                  </a:lnTo>
                  <a:lnTo>
                    <a:pt x="3013926" y="2503488"/>
                  </a:lnTo>
                  <a:lnTo>
                    <a:pt x="3033923" y="2506028"/>
                  </a:lnTo>
                  <a:lnTo>
                    <a:pt x="3054555" y="2508250"/>
                  </a:lnTo>
                  <a:lnTo>
                    <a:pt x="3074869" y="2509838"/>
                  </a:lnTo>
                  <a:lnTo>
                    <a:pt x="3095819" y="2511425"/>
                  </a:lnTo>
                  <a:lnTo>
                    <a:pt x="3116451" y="2512695"/>
                  </a:lnTo>
                  <a:lnTo>
                    <a:pt x="3137400" y="2513965"/>
                  </a:lnTo>
                  <a:lnTo>
                    <a:pt x="3158032" y="2514600"/>
                  </a:lnTo>
                  <a:lnTo>
                    <a:pt x="3178981" y="2514918"/>
                  </a:lnTo>
                  <a:lnTo>
                    <a:pt x="3199613" y="2514918"/>
                  </a:lnTo>
                  <a:lnTo>
                    <a:pt x="3224372" y="2514918"/>
                  </a:lnTo>
                  <a:lnTo>
                    <a:pt x="3249765" y="2514283"/>
                  </a:lnTo>
                  <a:lnTo>
                    <a:pt x="3274523" y="2513330"/>
                  </a:lnTo>
                  <a:lnTo>
                    <a:pt x="3299282" y="2511743"/>
                  </a:lnTo>
                  <a:lnTo>
                    <a:pt x="3324040" y="2510473"/>
                  </a:lnTo>
                  <a:lnTo>
                    <a:pt x="3348481" y="2507933"/>
                  </a:lnTo>
                  <a:lnTo>
                    <a:pt x="3372922" y="2505710"/>
                  </a:lnTo>
                  <a:lnTo>
                    <a:pt x="3397680" y="2502535"/>
                  </a:lnTo>
                  <a:lnTo>
                    <a:pt x="3421486" y="2499360"/>
                  </a:lnTo>
                  <a:lnTo>
                    <a:pt x="3445292" y="2495233"/>
                  </a:lnTo>
                  <a:lnTo>
                    <a:pt x="3468464" y="2491423"/>
                  </a:lnTo>
                  <a:lnTo>
                    <a:pt x="3491635" y="2486978"/>
                  </a:lnTo>
                  <a:lnTo>
                    <a:pt x="3514171" y="2481898"/>
                  </a:lnTo>
                  <a:lnTo>
                    <a:pt x="3536390" y="2476818"/>
                  </a:lnTo>
                  <a:lnTo>
                    <a:pt x="3557974" y="2471420"/>
                  </a:lnTo>
                  <a:lnTo>
                    <a:pt x="3579241" y="2465070"/>
                  </a:lnTo>
                  <a:lnTo>
                    <a:pt x="3599873" y="2458720"/>
                  </a:lnTo>
                  <a:lnTo>
                    <a:pt x="3619870" y="2452053"/>
                  </a:lnTo>
                  <a:lnTo>
                    <a:pt x="3639233" y="2444750"/>
                  </a:lnTo>
                  <a:lnTo>
                    <a:pt x="3657643" y="2437448"/>
                  </a:lnTo>
                  <a:lnTo>
                    <a:pt x="3676053" y="2429510"/>
                  </a:lnTo>
                  <a:lnTo>
                    <a:pt x="3692876" y="2421255"/>
                  </a:lnTo>
                  <a:lnTo>
                    <a:pt x="3709381" y="2412365"/>
                  </a:lnTo>
                  <a:lnTo>
                    <a:pt x="3724935" y="2403475"/>
                  </a:lnTo>
                  <a:lnTo>
                    <a:pt x="3739853" y="2393950"/>
                  </a:lnTo>
                  <a:lnTo>
                    <a:pt x="3753502" y="2384108"/>
                  </a:lnTo>
                  <a:lnTo>
                    <a:pt x="3766198" y="2374265"/>
                  </a:lnTo>
                  <a:lnTo>
                    <a:pt x="3772547" y="2368550"/>
                  </a:lnTo>
                  <a:lnTo>
                    <a:pt x="3777943" y="2363470"/>
                  </a:lnTo>
                  <a:lnTo>
                    <a:pt x="3783656" y="2358073"/>
                  </a:lnTo>
                  <a:lnTo>
                    <a:pt x="3789052" y="2352675"/>
                  </a:lnTo>
                  <a:lnTo>
                    <a:pt x="3793814" y="2346960"/>
                  </a:lnTo>
                  <a:lnTo>
                    <a:pt x="3798575" y="2341563"/>
                  </a:lnTo>
                  <a:lnTo>
                    <a:pt x="3803336" y="2335530"/>
                  </a:lnTo>
                  <a:lnTo>
                    <a:pt x="3807145" y="2329498"/>
                  </a:lnTo>
                  <a:lnTo>
                    <a:pt x="3811271" y="2323783"/>
                  </a:lnTo>
                  <a:lnTo>
                    <a:pt x="3815080" y="2317750"/>
                  </a:lnTo>
                  <a:close/>
                  <a:moveTo>
                    <a:pt x="2989478" y="2307907"/>
                  </a:moveTo>
                  <a:lnTo>
                    <a:pt x="2989478" y="2423478"/>
                  </a:lnTo>
                  <a:lnTo>
                    <a:pt x="3009158" y="2426018"/>
                  </a:lnTo>
                  <a:lnTo>
                    <a:pt x="3029472" y="2428240"/>
                  </a:lnTo>
                  <a:lnTo>
                    <a:pt x="3049469" y="2430780"/>
                  </a:lnTo>
                  <a:lnTo>
                    <a:pt x="3070419" y="2432685"/>
                  </a:lnTo>
                  <a:lnTo>
                    <a:pt x="3070419" y="2317432"/>
                  </a:lnTo>
                  <a:lnTo>
                    <a:pt x="3049469" y="2315527"/>
                  </a:lnTo>
                  <a:lnTo>
                    <a:pt x="3029472" y="2313305"/>
                  </a:lnTo>
                  <a:lnTo>
                    <a:pt x="3009158" y="2310765"/>
                  </a:lnTo>
                  <a:lnTo>
                    <a:pt x="2989478" y="2307907"/>
                  </a:lnTo>
                  <a:close/>
                  <a:moveTo>
                    <a:pt x="2827597" y="2271395"/>
                  </a:moveTo>
                  <a:lnTo>
                    <a:pt x="2827597" y="2388553"/>
                  </a:lnTo>
                  <a:lnTo>
                    <a:pt x="2846959" y="2393950"/>
                  </a:lnTo>
                  <a:lnTo>
                    <a:pt x="2866956" y="2399665"/>
                  </a:lnTo>
                  <a:lnTo>
                    <a:pt x="2887588" y="2404428"/>
                  </a:lnTo>
                  <a:lnTo>
                    <a:pt x="2908220" y="2408873"/>
                  </a:lnTo>
                  <a:lnTo>
                    <a:pt x="2908220" y="2292985"/>
                  </a:lnTo>
                  <a:lnTo>
                    <a:pt x="2887588" y="2288222"/>
                  </a:lnTo>
                  <a:lnTo>
                    <a:pt x="2866956" y="2282825"/>
                  </a:lnTo>
                  <a:lnTo>
                    <a:pt x="2846959" y="2277110"/>
                  </a:lnTo>
                  <a:lnTo>
                    <a:pt x="2827597" y="2271395"/>
                  </a:lnTo>
                  <a:close/>
                  <a:moveTo>
                    <a:pt x="3717945" y="2227897"/>
                  </a:moveTo>
                  <a:lnTo>
                    <a:pt x="3711914" y="2232025"/>
                  </a:lnTo>
                  <a:lnTo>
                    <a:pt x="3704931" y="2235517"/>
                  </a:lnTo>
                  <a:lnTo>
                    <a:pt x="3696678" y="2239327"/>
                  </a:lnTo>
                  <a:lnTo>
                    <a:pt x="3688425" y="2242820"/>
                  </a:lnTo>
                  <a:lnTo>
                    <a:pt x="3671285" y="2249487"/>
                  </a:lnTo>
                  <a:lnTo>
                    <a:pt x="3656684" y="2255202"/>
                  </a:lnTo>
                  <a:lnTo>
                    <a:pt x="3656684" y="2356167"/>
                  </a:lnTo>
                  <a:lnTo>
                    <a:pt x="3665254" y="2351722"/>
                  </a:lnTo>
                  <a:lnTo>
                    <a:pt x="3674142" y="2347595"/>
                  </a:lnTo>
                  <a:lnTo>
                    <a:pt x="3682394" y="2342197"/>
                  </a:lnTo>
                  <a:lnTo>
                    <a:pt x="3690647" y="2337117"/>
                  </a:lnTo>
                  <a:lnTo>
                    <a:pt x="3698582" y="2331720"/>
                  </a:lnTo>
                  <a:lnTo>
                    <a:pt x="3705566" y="2326640"/>
                  </a:lnTo>
                  <a:lnTo>
                    <a:pt x="3711914" y="2321560"/>
                  </a:lnTo>
                  <a:lnTo>
                    <a:pt x="3717945" y="2316162"/>
                  </a:lnTo>
                  <a:lnTo>
                    <a:pt x="3717945" y="2227897"/>
                  </a:lnTo>
                  <a:close/>
                  <a:moveTo>
                    <a:pt x="2665715" y="2187575"/>
                  </a:moveTo>
                  <a:lnTo>
                    <a:pt x="2665715" y="2305685"/>
                  </a:lnTo>
                  <a:lnTo>
                    <a:pt x="2668254" y="2308542"/>
                  </a:lnTo>
                  <a:lnTo>
                    <a:pt x="2671429" y="2311717"/>
                  </a:lnTo>
                  <a:lnTo>
                    <a:pt x="2678729" y="2318385"/>
                  </a:lnTo>
                  <a:lnTo>
                    <a:pt x="2687934" y="2325052"/>
                  </a:lnTo>
                  <a:lnTo>
                    <a:pt x="2698726" y="2332037"/>
                  </a:lnTo>
                  <a:lnTo>
                    <a:pt x="2710153" y="2339657"/>
                  </a:lnTo>
                  <a:lnTo>
                    <a:pt x="2722215" y="2346325"/>
                  </a:lnTo>
                  <a:lnTo>
                    <a:pt x="2734594" y="2352675"/>
                  </a:lnTo>
                  <a:lnTo>
                    <a:pt x="2746656" y="2358390"/>
                  </a:lnTo>
                  <a:lnTo>
                    <a:pt x="2746656" y="2239327"/>
                  </a:lnTo>
                  <a:lnTo>
                    <a:pt x="2734594" y="2233612"/>
                  </a:lnTo>
                  <a:lnTo>
                    <a:pt x="2723167" y="2227580"/>
                  </a:lnTo>
                  <a:lnTo>
                    <a:pt x="2712058" y="2221230"/>
                  </a:lnTo>
                  <a:lnTo>
                    <a:pt x="2701583" y="2214562"/>
                  </a:lnTo>
                  <a:lnTo>
                    <a:pt x="2691743" y="2208212"/>
                  </a:lnTo>
                  <a:lnTo>
                    <a:pt x="2682538" y="2201545"/>
                  </a:lnTo>
                  <a:lnTo>
                    <a:pt x="2673650" y="2194560"/>
                  </a:lnTo>
                  <a:lnTo>
                    <a:pt x="2665715" y="2187575"/>
                  </a:lnTo>
                  <a:close/>
                  <a:moveTo>
                    <a:pt x="2609850" y="2081212"/>
                  </a:moveTo>
                  <a:lnTo>
                    <a:pt x="2613342" y="2087245"/>
                  </a:lnTo>
                  <a:lnTo>
                    <a:pt x="2617468" y="2092960"/>
                  </a:lnTo>
                  <a:lnTo>
                    <a:pt x="2621594" y="2098675"/>
                  </a:lnTo>
                  <a:lnTo>
                    <a:pt x="2626038" y="2104390"/>
                  </a:lnTo>
                  <a:lnTo>
                    <a:pt x="2631117" y="2110105"/>
                  </a:lnTo>
                  <a:lnTo>
                    <a:pt x="2635878" y="2115502"/>
                  </a:lnTo>
                  <a:lnTo>
                    <a:pt x="2641274" y="2120900"/>
                  </a:lnTo>
                  <a:lnTo>
                    <a:pt x="2646988" y="2126615"/>
                  </a:lnTo>
                  <a:lnTo>
                    <a:pt x="2658732" y="2136775"/>
                  </a:lnTo>
                  <a:lnTo>
                    <a:pt x="2671746" y="2146935"/>
                  </a:lnTo>
                  <a:lnTo>
                    <a:pt x="2685712" y="2157095"/>
                  </a:lnTo>
                  <a:lnTo>
                    <a:pt x="2700631" y="2165985"/>
                  </a:lnTo>
                  <a:lnTo>
                    <a:pt x="2715867" y="2175192"/>
                  </a:lnTo>
                  <a:lnTo>
                    <a:pt x="2732372" y="2183765"/>
                  </a:lnTo>
                  <a:lnTo>
                    <a:pt x="2749830" y="2192020"/>
                  </a:lnTo>
                  <a:lnTo>
                    <a:pt x="2767923" y="2199957"/>
                  </a:lnTo>
                  <a:lnTo>
                    <a:pt x="2786650" y="2207895"/>
                  </a:lnTo>
                  <a:lnTo>
                    <a:pt x="2805695" y="2214880"/>
                  </a:lnTo>
                  <a:lnTo>
                    <a:pt x="2826009" y="2221547"/>
                  </a:lnTo>
                  <a:lnTo>
                    <a:pt x="2846959" y="2227897"/>
                  </a:lnTo>
                  <a:lnTo>
                    <a:pt x="2867591" y="2234247"/>
                  </a:lnTo>
                  <a:lnTo>
                    <a:pt x="2889492" y="2239645"/>
                  </a:lnTo>
                  <a:lnTo>
                    <a:pt x="2912029" y="2245042"/>
                  </a:lnTo>
                  <a:lnTo>
                    <a:pt x="2934248" y="2250122"/>
                  </a:lnTo>
                  <a:lnTo>
                    <a:pt x="2957102" y="2254250"/>
                  </a:lnTo>
                  <a:lnTo>
                    <a:pt x="2980908" y="2258695"/>
                  </a:lnTo>
                  <a:lnTo>
                    <a:pt x="3004396" y="2262187"/>
                  </a:lnTo>
                  <a:lnTo>
                    <a:pt x="3028203" y="2265680"/>
                  </a:lnTo>
                  <a:lnTo>
                    <a:pt x="3052644" y="2268537"/>
                  </a:lnTo>
                  <a:lnTo>
                    <a:pt x="3077084" y="2271395"/>
                  </a:lnTo>
                  <a:lnTo>
                    <a:pt x="3101525" y="2273300"/>
                  </a:lnTo>
                  <a:lnTo>
                    <a:pt x="3125966" y="2275205"/>
                  </a:lnTo>
                  <a:lnTo>
                    <a:pt x="3150725" y="2276792"/>
                  </a:lnTo>
                  <a:lnTo>
                    <a:pt x="3175800" y="2277745"/>
                  </a:lnTo>
                  <a:lnTo>
                    <a:pt x="3200559" y="2278380"/>
                  </a:lnTo>
                  <a:lnTo>
                    <a:pt x="3225317" y="2278380"/>
                  </a:lnTo>
                  <a:lnTo>
                    <a:pt x="3246266" y="2278380"/>
                  </a:lnTo>
                  <a:lnTo>
                    <a:pt x="3267216" y="2278062"/>
                  </a:lnTo>
                  <a:lnTo>
                    <a:pt x="3288165" y="2277110"/>
                  </a:lnTo>
                  <a:lnTo>
                    <a:pt x="3308797" y="2276157"/>
                  </a:lnTo>
                  <a:lnTo>
                    <a:pt x="3329429" y="2274887"/>
                  </a:lnTo>
                  <a:lnTo>
                    <a:pt x="3350378" y="2273300"/>
                  </a:lnTo>
                  <a:lnTo>
                    <a:pt x="3371010" y="2271712"/>
                  </a:lnTo>
                  <a:lnTo>
                    <a:pt x="3391325" y="2269807"/>
                  </a:lnTo>
                  <a:lnTo>
                    <a:pt x="3411957" y="2267267"/>
                  </a:lnTo>
                  <a:lnTo>
                    <a:pt x="3431954" y="2264727"/>
                  </a:lnTo>
                  <a:lnTo>
                    <a:pt x="3451951" y="2261870"/>
                  </a:lnTo>
                  <a:lnTo>
                    <a:pt x="3471948" y="2258695"/>
                  </a:lnTo>
                  <a:lnTo>
                    <a:pt x="3491628" y="2255202"/>
                  </a:lnTo>
                  <a:lnTo>
                    <a:pt x="3510990" y="2251710"/>
                  </a:lnTo>
                  <a:lnTo>
                    <a:pt x="3530035" y="2247582"/>
                  </a:lnTo>
                  <a:lnTo>
                    <a:pt x="3548763" y="2243455"/>
                  </a:lnTo>
                  <a:lnTo>
                    <a:pt x="3567173" y="2239010"/>
                  </a:lnTo>
                  <a:lnTo>
                    <a:pt x="3585265" y="2233930"/>
                  </a:lnTo>
                  <a:lnTo>
                    <a:pt x="3603041" y="2229167"/>
                  </a:lnTo>
                  <a:lnTo>
                    <a:pt x="3620498" y="2223452"/>
                  </a:lnTo>
                  <a:lnTo>
                    <a:pt x="3637004" y="2218055"/>
                  </a:lnTo>
                  <a:lnTo>
                    <a:pt x="3653510" y="2212022"/>
                  </a:lnTo>
                  <a:lnTo>
                    <a:pt x="3669698" y="2206307"/>
                  </a:lnTo>
                  <a:lnTo>
                    <a:pt x="3685251" y="2199957"/>
                  </a:lnTo>
                  <a:lnTo>
                    <a:pt x="3700170" y="2193290"/>
                  </a:lnTo>
                  <a:lnTo>
                    <a:pt x="3714770" y="2185987"/>
                  </a:lnTo>
                  <a:lnTo>
                    <a:pt x="3728419" y="2179002"/>
                  </a:lnTo>
                  <a:lnTo>
                    <a:pt x="3741751" y="2171382"/>
                  </a:lnTo>
                  <a:lnTo>
                    <a:pt x="3754765" y="2164080"/>
                  </a:lnTo>
                  <a:lnTo>
                    <a:pt x="3767144" y="2156142"/>
                  </a:lnTo>
                  <a:lnTo>
                    <a:pt x="3778571" y="2147887"/>
                  </a:lnTo>
                  <a:lnTo>
                    <a:pt x="3789363" y="2139632"/>
                  </a:lnTo>
                  <a:lnTo>
                    <a:pt x="3789363" y="2247265"/>
                  </a:lnTo>
                  <a:lnTo>
                    <a:pt x="3788728" y="2247582"/>
                  </a:lnTo>
                  <a:lnTo>
                    <a:pt x="3788728" y="2252027"/>
                  </a:lnTo>
                  <a:lnTo>
                    <a:pt x="3788411" y="2256472"/>
                  </a:lnTo>
                  <a:lnTo>
                    <a:pt x="3787776" y="2261870"/>
                  </a:lnTo>
                  <a:lnTo>
                    <a:pt x="3786506" y="2267267"/>
                  </a:lnTo>
                  <a:lnTo>
                    <a:pt x="3785237" y="2272982"/>
                  </a:lnTo>
                  <a:lnTo>
                    <a:pt x="3783332" y="2278062"/>
                  </a:lnTo>
                  <a:lnTo>
                    <a:pt x="3781428" y="2283460"/>
                  </a:lnTo>
                  <a:lnTo>
                    <a:pt x="3778571" y="2289175"/>
                  </a:lnTo>
                  <a:lnTo>
                    <a:pt x="3775714" y="2294255"/>
                  </a:lnTo>
                  <a:lnTo>
                    <a:pt x="3772540" y="2299335"/>
                  </a:lnTo>
                  <a:lnTo>
                    <a:pt x="3769048" y="2304732"/>
                  </a:lnTo>
                  <a:lnTo>
                    <a:pt x="3765557" y="2310130"/>
                  </a:lnTo>
                  <a:lnTo>
                    <a:pt x="3761113" y="2315210"/>
                  </a:lnTo>
                  <a:lnTo>
                    <a:pt x="3756987" y="2320290"/>
                  </a:lnTo>
                  <a:lnTo>
                    <a:pt x="3752226" y="2325052"/>
                  </a:lnTo>
                  <a:lnTo>
                    <a:pt x="3747147" y="2330132"/>
                  </a:lnTo>
                  <a:lnTo>
                    <a:pt x="3741433" y="2334895"/>
                  </a:lnTo>
                  <a:lnTo>
                    <a:pt x="3736037" y="2339975"/>
                  </a:lnTo>
                  <a:lnTo>
                    <a:pt x="3723658" y="2349500"/>
                  </a:lnTo>
                  <a:lnTo>
                    <a:pt x="3710327" y="2358390"/>
                  </a:lnTo>
                  <a:lnTo>
                    <a:pt x="3696043" y="2367598"/>
                  </a:lnTo>
                  <a:lnTo>
                    <a:pt x="3680490" y="2376170"/>
                  </a:lnTo>
                  <a:lnTo>
                    <a:pt x="3663667" y="2384425"/>
                  </a:lnTo>
                  <a:lnTo>
                    <a:pt x="3646526" y="2392363"/>
                  </a:lnTo>
                  <a:lnTo>
                    <a:pt x="3627799" y="2400300"/>
                  </a:lnTo>
                  <a:lnTo>
                    <a:pt x="3608754" y="2407920"/>
                  </a:lnTo>
                  <a:lnTo>
                    <a:pt x="3588122" y="2414905"/>
                  </a:lnTo>
                  <a:lnTo>
                    <a:pt x="3566855" y="2421573"/>
                  </a:lnTo>
                  <a:lnTo>
                    <a:pt x="3544636" y="2427923"/>
                  </a:lnTo>
                  <a:lnTo>
                    <a:pt x="3522417" y="2433955"/>
                  </a:lnTo>
                  <a:lnTo>
                    <a:pt x="3498611" y="2439353"/>
                  </a:lnTo>
                  <a:lnTo>
                    <a:pt x="3474170" y="2444433"/>
                  </a:lnTo>
                  <a:lnTo>
                    <a:pt x="3449412" y="2449195"/>
                  </a:lnTo>
                  <a:lnTo>
                    <a:pt x="3423701" y="2453323"/>
                  </a:lnTo>
                  <a:lnTo>
                    <a:pt x="3397356" y="2457133"/>
                  </a:lnTo>
                  <a:lnTo>
                    <a:pt x="3370376" y="2460625"/>
                  </a:lnTo>
                  <a:lnTo>
                    <a:pt x="3343395" y="2463483"/>
                  </a:lnTo>
                  <a:lnTo>
                    <a:pt x="3315146" y="2465705"/>
                  </a:lnTo>
                  <a:lnTo>
                    <a:pt x="3286896" y="2467928"/>
                  </a:lnTo>
                  <a:lnTo>
                    <a:pt x="3258011" y="2468880"/>
                  </a:lnTo>
                  <a:lnTo>
                    <a:pt x="3228491" y="2469833"/>
                  </a:lnTo>
                  <a:lnTo>
                    <a:pt x="3198972" y="2470150"/>
                  </a:lnTo>
                  <a:lnTo>
                    <a:pt x="3168500" y="2469833"/>
                  </a:lnTo>
                  <a:lnTo>
                    <a:pt x="3138663" y="2468880"/>
                  </a:lnTo>
                  <a:lnTo>
                    <a:pt x="3109143" y="2467293"/>
                  </a:lnTo>
                  <a:lnTo>
                    <a:pt x="3080259" y="2465388"/>
                  </a:lnTo>
                  <a:lnTo>
                    <a:pt x="3051374" y="2463165"/>
                  </a:lnTo>
                  <a:lnTo>
                    <a:pt x="3023441" y="2459990"/>
                  </a:lnTo>
                  <a:lnTo>
                    <a:pt x="2996144" y="2456815"/>
                  </a:lnTo>
                  <a:lnTo>
                    <a:pt x="2969481" y="2452370"/>
                  </a:lnTo>
                  <a:lnTo>
                    <a:pt x="2943453" y="2447925"/>
                  </a:lnTo>
                  <a:lnTo>
                    <a:pt x="2917742" y="2443480"/>
                  </a:lnTo>
                  <a:lnTo>
                    <a:pt x="2892984" y="2437765"/>
                  </a:lnTo>
                  <a:lnTo>
                    <a:pt x="2869178" y="2432050"/>
                  </a:lnTo>
                  <a:lnTo>
                    <a:pt x="2846007" y="2426018"/>
                  </a:lnTo>
                  <a:lnTo>
                    <a:pt x="2823470" y="2419350"/>
                  </a:lnTo>
                  <a:lnTo>
                    <a:pt x="2802203" y="2412048"/>
                  </a:lnTo>
                  <a:lnTo>
                    <a:pt x="2781889" y="2405063"/>
                  </a:lnTo>
                  <a:lnTo>
                    <a:pt x="2762527" y="2397125"/>
                  </a:lnTo>
                  <a:lnTo>
                    <a:pt x="2743799" y="2389188"/>
                  </a:lnTo>
                  <a:lnTo>
                    <a:pt x="2726024" y="2380615"/>
                  </a:lnTo>
                  <a:lnTo>
                    <a:pt x="2709518" y="2372043"/>
                  </a:lnTo>
                  <a:lnTo>
                    <a:pt x="2694600" y="2362835"/>
                  </a:lnTo>
                  <a:lnTo>
                    <a:pt x="2679999" y="2353945"/>
                  </a:lnTo>
                  <a:lnTo>
                    <a:pt x="2666985" y="2343785"/>
                  </a:lnTo>
                  <a:lnTo>
                    <a:pt x="2660954" y="2339340"/>
                  </a:lnTo>
                  <a:lnTo>
                    <a:pt x="2655240" y="2333942"/>
                  </a:lnTo>
                  <a:lnTo>
                    <a:pt x="2650162" y="2328862"/>
                  </a:lnTo>
                  <a:lnTo>
                    <a:pt x="2645083" y="2324100"/>
                  </a:lnTo>
                  <a:lnTo>
                    <a:pt x="2639687" y="2319020"/>
                  </a:lnTo>
                  <a:lnTo>
                    <a:pt x="2635561" y="2313622"/>
                  </a:lnTo>
                  <a:lnTo>
                    <a:pt x="2631434" y="2308542"/>
                  </a:lnTo>
                  <a:lnTo>
                    <a:pt x="2627625" y="2303145"/>
                  </a:lnTo>
                  <a:lnTo>
                    <a:pt x="2624134" y="2297747"/>
                  </a:lnTo>
                  <a:lnTo>
                    <a:pt x="2620960" y="2292350"/>
                  </a:lnTo>
                  <a:lnTo>
                    <a:pt x="2618103" y="2286635"/>
                  </a:lnTo>
                  <a:lnTo>
                    <a:pt x="2615881" y="2281555"/>
                  </a:lnTo>
                  <a:lnTo>
                    <a:pt x="2613659" y="2275840"/>
                  </a:lnTo>
                  <a:lnTo>
                    <a:pt x="2612072" y="2270125"/>
                  </a:lnTo>
                  <a:lnTo>
                    <a:pt x="2610485" y="2264727"/>
                  </a:lnTo>
                  <a:lnTo>
                    <a:pt x="2609850" y="2259012"/>
                  </a:lnTo>
                  <a:lnTo>
                    <a:pt x="2609215" y="2253297"/>
                  </a:lnTo>
                  <a:lnTo>
                    <a:pt x="2609215" y="2247582"/>
                  </a:lnTo>
                  <a:lnTo>
                    <a:pt x="2608580" y="2247582"/>
                  </a:lnTo>
                  <a:lnTo>
                    <a:pt x="2608580" y="2101215"/>
                  </a:lnTo>
                  <a:lnTo>
                    <a:pt x="2608263" y="2097405"/>
                  </a:lnTo>
                  <a:lnTo>
                    <a:pt x="2608580" y="2089150"/>
                  </a:lnTo>
                  <a:lnTo>
                    <a:pt x="2609850" y="2081212"/>
                  </a:lnTo>
                  <a:close/>
                  <a:moveTo>
                    <a:pt x="3270250" y="1882775"/>
                  </a:moveTo>
                  <a:lnTo>
                    <a:pt x="3307579" y="1890615"/>
                  </a:lnTo>
                  <a:lnTo>
                    <a:pt x="3314856" y="1892183"/>
                  </a:lnTo>
                  <a:lnTo>
                    <a:pt x="3321499" y="1894064"/>
                  </a:lnTo>
                  <a:lnTo>
                    <a:pt x="3326877" y="1895945"/>
                  </a:lnTo>
                  <a:lnTo>
                    <a:pt x="3331622" y="1898141"/>
                  </a:lnTo>
                  <a:lnTo>
                    <a:pt x="3336367" y="1900649"/>
                  </a:lnTo>
                  <a:lnTo>
                    <a:pt x="3340164" y="1902844"/>
                  </a:lnTo>
                  <a:lnTo>
                    <a:pt x="3348389" y="1908802"/>
                  </a:lnTo>
                  <a:lnTo>
                    <a:pt x="3351236" y="1911625"/>
                  </a:lnTo>
                  <a:lnTo>
                    <a:pt x="3353767" y="1914133"/>
                  </a:lnTo>
                  <a:lnTo>
                    <a:pt x="3355665" y="1916955"/>
                  </a:lnTo>
                  <a:lnTo>
                    <a:pt x="3356930" y="1919778"/>
                  </a:lnTo>
                  <a:lnTo>
                    <a:pt x="3357563" y="1922913"/>
                  </a:lnTo>
                  <a:lnTo>
                    <a:pt x="3357563" y="1925422"/>
                  </a:lnTo>
                  <a:lnTo>
                    <a:pt x="3357247" y="1928244"/>
                  </a:lnTo>
                  <a:lnTo>
                    <a:pt x="3355981" y="1931066"/>
                  </a:lnTo>
                  <a:lnTo>
                    <a:pt x="3354716" y="1933889"/>
                  </a:lnTo>
                  <a:lnTo>
                    <a:pt x="3352818" y="1936397"/>
                  </a:lnTo>
                  <a:lnTo>
                    <a:pt x="3350603" y="1939220"/>
                  </a:lnTo>
                  <a:lnTo>
                    <a:pt x="3347440" y="1941415"/>
                  </a:lnTo>
                  <a:lnTo>
                    <a:pt x="3344276" y="1943923"/>
                  </a:lnTo>
                  <a:lnTo>
                    <a:pt x="3340164" y="1945805"/>
                  </a:lnTo>
                  <a:lnTo>
                    <a:pt x="3336051" y="1947686"/>
                  </a:lnTo>
                  <a:lnTo>
                    <a:pt x="3331306" y="1949568"/>
                  </a:lnTo>
                  <a:lnTo>
                    <a:pt x="3324979" y="1951763"/>
                  </a:lnTo>
                  <a:lnTo>
                    <a:pt x="3318335" y="1953644"/>
                  </a:lnTo>
                  <a:lnTo>
                    <a:pt x="3310743" y="1955212"/>
                  </a:lnTo>
                  <a:lnTo>
                    <a:pt x="3303467" y="1956466"/>
                  </a:lnTo>
                  <a:lnTo>
                    <a:pt x="3295558" y="1957094"/>
                  </a:lnTo>
                  <a:lnTo>
                    <a:pt x="3287333" y="1958034"/>
                  </a:lnTo>
                  <a:lnTo>
                    <a:pt x="3270250" y="1958975"/>
                  </a:lnTo>
                  <a:lnTo>
                    <a:pt x="3270250" y="1882775"/>
                  </a:lnTo>
                  <a:close/>
                  <a:moveTo>
                    <a:pt x="2635250" y="1862137"/>
                  </a:moveTo>
                  <a:lnTo>
                    <a:pt x="2635885" y="1868810"/>
                  </a:lnTo>
                  <a:lnTo>
                    <a:pt x="2636520" y="1875166"/>
                  </a:lnTo>
                  <a:lnTo>
                    <a:pt x="2637789" y="1881521"/>
                  </a:lnTo>
                  <a:lnTo>
                    <a:pt x="2639694" y="1887559"/>
                  </a:lnTo>
                  <a:lnTo>
                    <a:pt x="2641598" y="1893914"/>
                  </a:lnTo>
                  <a:lnTo>
                    <a:pt x="2644455" y="1900270"/>
                  </a:lnTo>
                  <a:lnTo>
                    <a:pt x="2647629" y="1906307"/>
                  </a:lnTo>
                  <a:lnTo>
                    <a:pt x="2650803" y="1912663"/>
                  </a:lnTo>
                  <a:lnTo>
                    <a:pt x="2654612" y="1918383"/>
                  </a:lnTo>
                  <a:lnTo>
                    <a:pt x="2659056" y="1924420"/>
                  </a:lnTo>
                  <a:lnTo>
                    <a:pt x="2663817" y="1930458"/>
                  </a:lnTo>
                  <a:lnTo>
                    <a:pt x="2668896" y="1936178"/>
                  </a:lnTo>
                  <a:lnTo>
                    <a:pt x="2673975" y="1941898"/>
                  </a:lnTo>
                  <a:lnTo>
                    <a:pt x="2680005" y="1947618"/>
                  </a:lnTo>
                  <a:lnTo>
                    <a:pt x="2686354" y="1953338"/>
                  </a:lnTo>
                  <a:lnTo>
                    <a:pt x="2692385" y="1958740"/>
                  </a:lnTo>
                  <a:lnTo>
                    <a:pt x="2692385" y="2069006"/>
                  </a:lnTo>
                  <a:lnTo>
                    <a:pt x="2695241" y="2071549"/>
                  </a:lnTo>
                  <a:lnTo>
                    <a:pt x="2698098" y="2074726"/>
                  </a:lnTo>
                  <a:lnTo>
                    <a:pt x="2705399" y="2081400"/>
                  </a:lnTo>
                  <a:lnTo>
                    <a:pt x="2714921" y="2088391"/>
                  </a:lnTo>
                  <a:lnTo>
                    <a:pt x="2725078" y="2095699"/>
                  </a:lnTo>
                  <a:lnTo>
                    <a:pt x="2737140" y="2103008"/>
                  </a:lnTo>
                  <a:lnTo>
                    <a:pt x="2748884" y="2109681"/>
                  </a:lnTo>
                  <a:lnTo>
                    <a:pt x="2761581" y="2116354"/>
                  </a:lnTo>
                  <a:lnTo>
                    <a:pt x="2773325" y="2121757"/>
                  </a:lnTo>
                  <a:lnTo>
                    <a:pt x="2773325" y="2007994"/>
                  </a:lnTo>
                  <a:lnTo>
                    <a:pt x="2792370" y="2016256"/>
                  </a:lnTo>
                  <a:lnTo>
                    <a:pt x="2812050" y="2024201"/>
                  </a:lnTo>
                  <a:lnTo>
                    <a:pt x="2832999" y="2031827"/>
                  </a:lnTo>
                  <a:lnTo>
                    <a:pt x="2854584" y="2038818"/>
                  </a:lnTo>
                  <a:lnTo>
                    <a:pt x="2854584" y="2151945"/>
                  </a:lnTo>
                  <a:lnTo>
                    <a:pt x="2873946" y="2157347"/>
                  </a:lnTo>
                  <a:lnTo>
                    <a:pt x="2893626" y="2162749"/>
                  </a:lnTo>
                  <a:lnTo>
                    <a:pt x="2914258" y="2167516"/>
                  </a:lnTo>
                  <a:lnTo>
                    <a:pt x="2935524" y="2172282"/>
                  </a:lnTo>
                  <a:lnTo>
                    <a:pt x="2935524" y="2060744"/>
                  </a:lnTo>
                  <a:lnTo>
                    <a:pt x="2955204" y="2064558"/>
                  </a:lnTo>
                  <a:lnTo>
                    <a:pt x="2974884" y="2068371"/>
                  </a:lnTo>
                  <a:lnTo>
                    <a:pt x="2995198" y="2071549"/>
                  </a:lnTo>
                  <a:lnTo>
                    <a:pt x="3016148" y="2075362"/>
                  </a:lnTo>
                  <a:lnTo>
                    <a:pt x="3016148" y="2186900"/>
                  </a:lnTo>
                  <a:lnTo>
                    <a:pt x="3035827" y="2189442"/>
                  </a:lnTo>
                  <a:lnTo>
                    <a:pt x="3056142" y="2191666"/>
                  </a:lnTo>
                  <a:lnTo>
                    <a:pt x="3076456" y="2194208"/>
                  </a:lnTo>
                  <a:lnTo>
                    <a:pt x="3097406" y="2196115"/>
                  </a:lnTo>
                  <a:lnTo>
                    <a:pt x="3097406" y="2084577"/>
                  </a:lnTo>
                  <a:lnTo>
                    <a:pt x="3117085" y="2086166"/>
                  </a:lnTo>
                  <a:lnTo>
                    <a:pt x="3137400" y="2087437"/>
                  </a:lnTo>
                  <a:lnTo>
                    <a:pt x="3157715" y="2088708"/>
                  </a:lnTo>
                  <a:lnTo>
                    <a:pt x="3178346" y="2089344"/>
                  </a:lnTo>
                  <a:lnTo>
                    <a:pt x="3178346" y="2200246"/>
                  </a:lnTo>
                  <a:lnTo>
                    <a:pt x="3201835" y="2201199"/>
                  </a:lnTo>
                  <a:lnTo>
                    <a:pt x="3225959" y="2201199"/>
                  </a:lnTo>
                  <a:lnTo>
                    <a:pt x="3258970" y="2200882"/>
                  </a:lnTo>
                  <a:lnTo>
                    <a:pt x="3258970" y="2089344"/>
                  </a:lnTo>
                  <a:lnTo>
                    <a:pt x="3291029" y="2088708"/>
                  </a:lnTo>
                  <a:lnTo>
                    <a:pt x="3322135" y="2087119"/>
                  </a:lnTo>
                  <a:lnTo>
                    <a:pt x="3352925" y="2084577"/>
                  </a:lnTo>
                  <a:lnTo>
                    <a:pt x="3383396" y="2082035"/>
                  </a:lnTo>
                  <a:lnTo>
                    <a:pt x="3412916" y="2078540"/>
                  </a:lnTo>
                  <a:lnTo>
                    <a:pt x="3441801" y="2074091"/>
                  </a:lnTo>
                  <a:lnTo>
                    <a:pt x="3470051" y="2069642"/>
                  </a:lnTo>
                  <a:lnTo>
                    <a:pt x="3497348" y="2064558"/>
                  </a:lnTo>
                  <a:lnTo>
                    <a:pt x="3524011" y="2058520"/>
                  </a:lnTo>
                  <a:lnTo>
                    <a:pt x="3549722" y="2052482"/>
                  </a:lnTo>
                  <a:lnTo>
                    <a:pt x="3574480" y="2046127"/>
                  </a:lnTo>
                  <a:lnTo>
                    <a:pt x="3598604" y="2038500"/>
                  </a:lnTo>
                  <a:lnTo>
                    <a:pt x="3621457" y="2030874"/>
                  </a:lnTo>
                  <a:lnTo>
                    <a:pt x="3643042" y="2023247"/>
                  </a:lnTo>
                  <a:lnTo>
                    <a:pt x="3663991" y="2014350"/>
                  </a:lnTo>
                  <a:lnTo>
                    <a:pt x="3683671" y="2005770"/>
                  </a:lnTo>
                  <a:lnTo>
                    <a:pt x="3683671" y="2119532"/>
                  </a:lnTo>
                  <a:lnTo>
                    <a:pt x="3692558" y="2115083"/>
                  </a:lnTo>
                  <a:lnTo>
                    <a:pt x="3701128" y="2110635"/>
                  </a:lnTo>
                  <a:lnTo>
                    <a:pt x="3709381" y="2105550"/>
                  </a:lnTo>
                  <a:lnTo>
                    <a:pt x="3717634" y="2100466"/>
                  </a:lnTo>
                  <a:lnTo>
                    <a:pt x="3725252" y="2095064"/>
                  </a:lnTo>
                  <a:lnTo>
                    <a:pt x="3732235" y="2089979"/>
                  </a:lnTo>
                  <a:lnTo>
                    <a:pt x="3738901" y="2084577"/>
                  </a:lnTo>
                  <a:lnTo>
                    <a:pt x="3744614" y="2079493"/>
                  </a:lnTo>
                  <a:lnTo>
                    <a:pt x="3744614" y="1970179"/>
                  </a:lnTo>
                  <a:lnTo>
                    <a:pt x="3752867" y="1964142"/>
                  </a:lnTo>
                  <a:lnTo>
                    <a:pt x="3760802" y="1958104"/>
                  </a:lnTo>
                  <a:lnTo>
                    <a:pt x="3767786" y="1951749"/>
                  </a:lnTo>
                  <a:lnTo>
                    <a:pt x="3774769" y="1945393"/>
                  </a:lnTo>
                  <a:lnTo>
                    <a:pt x="3781117" y="1939038"/>
                  </a:lnTo>
                  <a:lnTo>
                    <a:pt x="3786830" y="1932365"/>
                  </a:lnTo>
                  <a:lnTo>
                    <a:pt x="3792226" y="1925691"/>
                  </a:lnTo>
                  <a:lnTo>
                    <a:pt x="3796988" y="1919018"/>
                  </a:lnTo>
                  <a:lnTo>
                    <a:pt x="3801432" y="1912027"/>
                  </a:lnTo>
                  <a:lnTo>
                    <a:pt x="3805240" y="1905354"/>
                  </a:lnTo>
                  <a:lnTo>
                    <a:pt x="3808415" y="1898363"/>
                  </a:lnTo>
                  <a:lnTo>
                    <a:pt x="3811271" y="1891372"/>
                  </a:lnTo>
                  <a:lnTo>
                    <a:pt x="3813176" y="1884063"/>
                  </a:lnTo>
                  <a:lnTo>
                    <a:pt x="3814763" y="1877072"/>
                  </a:lnTo>
                  <a:lnTo>
                    <a:pt x="3816033" y="1869446"/>
                  </a:lnTo>
                  <a:lnTo>
                    <a:pt x="3816350" y="1862455"/>
                  </a:lnTo>
                  <a:lnTo>
                    <a:pt x="3816350" y="2010536"/>
                  </a:lnTo>
                  <a:lnTo>
                    <a:pt x="3816033" y="2010854"/>
                  </a:lnTo>
                  <a:lnTo>
                    <a:pt x="3815398" y="2019434"/>
                  </a:lnTo>
                  <a:lnTo>
                    <a:pt x="3814763" y="2025154"/>
                  </a:lnTo>
                  <a:lnTo>
                    <a:pt x="3813493" y="2030556"/>
                  </a:lnTo>
                  <a:lnTo>
                    <a:pt x="3811906" y="2036276"/>
                  </a:lnTo>
                  <a:lnTo>
                    <a:pt x="3810319" y="2041678"/>
                  </a:lnTo>
                  <a:lnTo>
                    <a:pt x="3808097" y="2046762"/>
                  </a:lnTo>
                  <a:lnTo>
                    <a:pt x="3805558" y="2052482"/>
                  </a:lnTo>
                  <a:lnTo>
                    <a:pt x="3803019" y="2057567"/>
                  </a:lnTo>
                  <a:lnTo>
                    <a:pt x="3799844" y="2062969"/>
                  </a:lnTo>
                  <a:lnTo>
                    <a:pt x="3796036" y="2068053"/>
                  </a:lnTo>
                  <a:lnTo>
                    <a:pt x="3792226" y="2073137"/>
                  </a:lnTo>
                  <a:lnTo>
                    <a:pt x="3788418" y="2078540"/>
                  </a:lnTo>
                  <a:lnTo>
                    <a:pt x="3783974" y="2083624"/>
                  </a:lnTo>
                  <a:lnTo>
                    <a:pt x="3779212" y="2088391"/>
                  </a:lnTo>
                  <a:lnTo>
                    <a:pt x="3774134" y="2093475"/>
                  </a:lnTo>
                  <a:lnTo>
                    <a:pt x="3768420" y="2098241"/>
                  </a:lnTo>
                  <a:lnTo>
                    <a:pt x="3763024" y="2103326"/>
                  </a:lnTo>
                  <a:lnTo>
                    <a:pt x="3750963" y="2112859"/>
                  </a:lnTo>
                  <a:lnTo>
                    <a:pt x="3737314" y="2121757"/>
                  </a:lnTo>
                  <a:lnTo>
                    <a:pt x="3722713" y="2130972"/>
                  </a:lnTo>
                  <a:lnTo>
                    <a:pt x="3707477" y="2139552"/>
                  </a:lnTo>
                  <a:lnTo>
                    <a:pt x="3690971" y="2147814"/>
                  </a:lnTo>
                  <a:lnTo>
                    <a:pt x="3673513" y="2156076"/>
                  </a:lnTo>
                  <a:lnTo>
                    <a:pt x="3655103" y="2163702"/>
                  </a:lnTo>
                  <a:lnTo>
                    <a:pt x="3635424" y="2171011"/>
                  </a:lnTo>
                  <a:lnTo>
                    <a:pt x="3615109" y="2178320"/>
                  </a:lnTo>
                  <a:lnTo>
                    <a:pt x="3593842" y="2184993"/>
                  </a:lnTo>
                  <a:lnTo>
                    <a:pt x="3571941" y="2191349"/>
                  </a:lnTo>
                  <a:lnTo>
                    <a:pt x="3549087" y="2197068"/>
                  </a:lnTo>
                  <a:lnTo>
                    <a:pt x="3525281" y="2202788"/>
                  </a:lnTo>
                  <a:lnTo>
                    <a:pt x="3501157" y="2207873"/>
                  </a:lnTo>
                  <a:lnTo>
                    <a:pt x="3476082" y="2212639"/>
                  </a:lnTo>
                  <a:lnTo>
                    <a:pt x="3450371" y="2217088"/>
                  </a:lnTo>
                  <a:lnTo>
                    <a:pt x="3424343" y="2220584"/>
                  </a:lnTo>
                  <a:lnTo>
                    <a:pt x="3397680" y="2224079"/>
                  </a:lnTo>
                  <a:lnTo>
                    <a:pt x="3370065" y="2226939"/>
                  </a:lnTo>
                  <a:lnTo>
                    <a:pt x="3341815" y="2229163"/>
                  </a:lnTo>
                  <a:lnTo>
                    <a:pt x="3313565" y="2231070"/>
                  </a:lnTo>
                  <a:lnTo>
                    <a:pt x="3284680" y="2232341"/>
                  </a:lnTo>
                  <a:lnTo>
                    <a:pt x="3255478" y="2233294"/>
                  </a:lnTo>
                  <a:lnTo>
                    <a:pt x="3225959" y="2233612"/>
                  </a:lnTo>
                  <a:lnTo>
                    <a:pt x="3195487" y="2233294"/>
                  </a:lnTo>
                  <a:lnTo>
                    <a:pt x="3165650" y="2232341"/>
                  </a:lnTo>
                  <a:lnTo>
                    <a:pt x="3136130" y="2231070"/>
                  </a:lnTo>
                  <a:lnTo>
                    <a:pt x="3106928" y="2229163"/>
                  </a:lnTo>
                  <a:lnTo>
                    <a:pt x="3078678" y="2226303"/>
                  </a:lnTo>
                  <a:lnTo>
                    <a:pt x="3050428" y="2223761"/>
                  </a:lnTo>
                  <a:lnTo>
                    <a:pt x="3022813" y="2220266"/>
                  </a:lnTo>
                  <a:lnTo>
                    <a:pt x="2996150" y="2216135"/>
                  </a:lnTo>
                  <a:lnTo>
                    <a:pt x="2970122" y="2211368"/>
                  </a:lnTo>
                  <a:lnTo>
                    <a:pt x="2944729" y="2206602"/>
                  </a:lnTo>
                  <a:lnTo>
                    <a:pt x="2919971" y="2201199"/>
                  </a:lnTo>
                  <a:lnTo>
                    <a:pt x="2895847" y="2195797"/>
                  </a:lnTo>
                  <a:lnTo>
                    <a:pt x="2872994" y="2189442"/>
                  </a:lnTo>
                  <a:lnTo>
                    <a:pt x="2850775" y="2182769"/>
                  </a:lnTo>
                  <a:lnTo>
                    <a:pt x="2829190" y="2175460"/>
                  </a:lnTo>
                  <a:lnTo>
                    <a:pt x="2808876" y="2168469"/>
                  </a:lnTo>
                  <a:lnTo>
                    <a:pt x="2789196" y="2160525"/>
                  </a:lnTo>
                  <a:lnTo>
                    <a:pt x="2770469" y="2152580"/>
                  </a:lnTo>
                  <a:lnTo>
                    <a:pt x="2753328" y="2144001"/>
                  </a:lnTo>
                  <a:lnTo>
                    <a:pt x="2736823" y="2135103"/>
                  </a:lnTo>
                  <a:lnTo>
                    <a:pt x="2721269" y="2126205"/>
                  </a:lnTo>
                  <a:lnTo>
                    <a:pt x="2706986" y="2116990"/>
                  </a:lnTo>
                  <a:lnTo>
                    <a:pt x="2693972" y="2107139"/>
                  </a:lnTo>
                  <a:lnTo>
                    <a:pt x="2688258" y="2102372"/>
                  </a:lnTo>
                  <a:lnTo>
                    <a:pt x="2682227" y="2097288"/>
                  </a:lnTo>
                  <a:lnTo>
                    <a:pt x="2676831" y="2092522"/>
                  </a:lnTo>
                  <a:lnTo>
                    <a:pt x="2671753" y="2087437"/>
                  </a:lnTo>
                  <a:lnTo>
                    <a:pt x="2666991" y="2082353"/>
                  </a:lnTo>
                  <a:lnTo>
                    <a:pt x="2662548" y="2076951"/>
                  </a:lnTo>
                  <a:lnTo>
                    <a:pt x="2658104" y="2071549"/>
                  </a:lnTo>
                  <a:lnTo>
                    <a:pt x="2654612" y="2066464"/>
                  </a:lnTo>
                  <a:lnTo>
                    <a:pt x="2651121" y="2061062"/>
                  </a:lnTo>
                  <a:lnTo>
                    <a:pt x="2647947" y="2055342"/>
                  </a:lnTo>
                  <a:lnTo>
                    <a:pt x="2645090" y="2050258"/>
                  </a:lnTo>
                  <a:lnTo>
                    <a:pt x="2642868" y="2044856"/>
                  </a:lnTo>
                  <a:lnTo>
                    <a:pt x="2640329" y="2039454"/>
                  </a:lnTo>
                  <a:lnTo>
                    <a:pt x="2638742" y="2033416"/>
                  </a:lnTo>
                  <a:lnTo>
                    <a:pt x="2637789" y="2027696"/>
                  </a:lnTo>
                  <a:lnTo>
                    <a:pt x="2636520" y="2022294"/>
                  </a:lnTo>
                  <a:lnTo>
                    <a:pt x="2636202" y="2016256"/>
                  </a:lnTo>
                  <a:lnTo>
                    <a:pt x="2635885" y="2010854"/>
                  </a:lnTo>
                  <a:lnTo>
                    <a:pt x="2635250" y="2010854"/>
                  </a:lnTo>
                  <a:lnTo>
                    <a:pt x="2635250" y="1862137"/>
                  </a:lnTo>
                  <a:close/>
                  <a:moveTo>
                    <a:pt x="3815353" y="1849331"/>
                  </a:moveTo>
                  <a:lnTo>
                    <a:pt x="3816061" y="1854393"/>
                  </a:lnTo>
                  <a:lnTo>
                    <a:pt x="3816350" y="1860279"/>
                  </a:lnTo>
                  <a:lnTo>
                    <a:pt x="3816061" y="1862137"/>
                  </a:lnTo>
                  <a:lnTo>
                    <a:pt x="3816061" y="1859040"/>
                  </a:lnTo>
                  <a:lnTo>
                    <a:pt x="3815773" y="1853154"/>
                  </a:lnTo>
                  <a:lnTo>
                    <a:pt x="3815353" y="1849331"/>
                  </a:lnTo>
                  <a:close/>
                  <a:moveTo>
                    <a:pt x="2636143" y="1848861"/>
                  </a:moveTo>
                  <a:lnTo>
                    <a:pt x="2635885" y="1853247"/>
                  </a:lnTo>
                  <a:lnTo>
                    <a:pt x="2635250" y="1859280"/>
                  </a:lnTo>
                  <a:lnTo>
                    <a:pt x="2635250" y="1854517"/>
                  </a:lnTo>
                  <a:lnTo>
                    <a:pt x="2636143" y="1848861"/>
                  </a:lnTo>
                  <a:close/>
                  <a:moveTo>
                    <a:pt x="3814618" y="1842622"/>
                  </a:moveTo>
                  <a:lnTo>
                    <a:pt x="3815195" y="1847888"/>
                  </a:lnTo>
                  <a:lnTo>
                    <a:pt x="3815353" y="1849331"/>
                  </a:lnTo>
                  <a:lnTo>
                    <a:pt x="3815195" y="1848198"/>
                  </a:lnTo>
                  <a:lnTo>
                    <a:pt x="3814618" y="1842622"/>
                  </a:lnTo>
                  <a:close/>
                  <a:moveTo>
                    <a:pt x="2638425" y="1836737"/>
                  </a:moveTo>
                  <a:lnTo>
                    <a:pt x="2636838" y="1842770"/>
                  </a:lnTo>
                  <a:lnTo>
                    <a:pt x="2636202" y="1848485"/>
                  </a:lnTo>
                  <a:lnTo>
                    <a:pt x="2636143" y="1848861"/>
                  </a:lnTo>
                  <a:lnTo>
                    <a:pt x="2636202" y="1847850"/>
                  </a:lnTo>
                  <a:lnTo>
                    <a:pt x="2636838" y="1842452"/>
                  </a:lnTo>
                  <a:lnTo>
                    <a:pt x="2638425" y="1836737"/>
                  </a:lnTo>
                  <a:close/>
                  <a:moveTo>
                    <a:pt x="3187700" y="1751012"/>
                  </a:moveTo>
                  <a:lnTo>
                    <a:pt x="3187700" y="1827212"/>
                  </a:lnTo>
                  <a:lnTo>
                    <a:pt x="3172031" y="1824063"/>
                  </a:lnTo>
                  <a:lnTo>
                    <a:pt x="3153163" y="1820285"/>
                  </a:lnTo>
                  <a:lnTo>
                    <a:pt x="3144209" y="1818396"/>
                  </a:lnTo>
                  <a:lnTo>
                    <a:pt x="3136535" y="1816191"/>
                  </a:lnTo>
                  <a:lnTo>
                    <a:pt x="3129179" y="1813987"/>
                  </a:lnTo>
                  <a:lnTo>
                    <a:pt x="3122144" y="1811153"/>
                  </a:lnTo>
                  <a:lnTo>
                    <a:pt x="3115749" y="1808005"/>
                  </a:lnTo>
                  <a:lnTo>
                    <a:pt x="3109673" y="1804541"/>
                  </a:lnTo>
                  <a:lnTo>
                    <a:pt x="3106475" y="1801707"/>
                  </a:lnTo>
                  <a:lnTo>
                    <a:pt x="3103917" y="1799503"/>
                  </a:lnTo>
                  <a:lnTo>
                    <a:pt x="3101998" y="1796669"/>
                  </a:lnTo>
                  <a:lnTo>
                    <a:pt x="3100399" y="1793835"/>
                  </a:lnTo>
                  <a:lnTo>
                    <a:pt x="3099120" y="1791001"/>
                  </a:lnTo>
                  <a:lnTo>
                    <a:pt x="3098800" y="1788167"/>
                  </a:lnTo>
                  <a:lnTo>
                    <a:pt x="3098800" y="1785334"/>
                  </a:lnTo>
                  <a:lnTo>
                    <a:pt x="3099120" y="1782500"/>
                  </a:lnTo>
                  <a:lnTo>
                    <a:pt x="3099759" y="1779351"/>
                  </a:lnTo>
                  <a:lnTo>
                    <a:pt x="3101358" y="1777147"/>
                  </a:lnTo>
                  <a:lnTo>
                    <a:pt x="3103597" y="1774313"/>
                  </a:lnTo>
                  <a:lnTo>
                    <a:pt x="3105835" y="1771794"/>
                  </a:lnTo>
                  <a:lnTo>
                    <a:pt x="3108713" y="1769275"/>
                  </a:lnTo>
                  <a:lnTo>
                    <a:pt x="3112231" y="1767386"/>
                  </a:lnTo>
                  <a:lnTo>
                    <a:pt x="3116068" y="1765182"/>
                  </a:lnTo>
                  <a:lnTo>
                    <a:pt x="3120545" y="1763607"/>
                  </a:lnTo>
                  <a:lnTo>
                    <a:pt x="3127581" y="1760773"/>
                  </a:lnTo>
                  <a:lnTo>
                    <a:pt x="3135255" y="1758884"/>
                  </a:lnTo>
                  <a:lnTo>
                    <a:pt x="3143250" y="1756680"/>
                  </a:lnTo>
                  <a:lnTo>
                    <a:pt x="3151564" y="1755106"/>
                  </a:lnTo>
                  <a:lnTo>
                    <a:pt x="3160199" y="1753531"/>
                  </a:lnTo>
                  <a:lnTo>
                    <a:pt x="3169472" y="1752587"/>
                  </a:lnTo>
                  <a:lnTo>
                    <a:pt x="3178426" y="1751642"/>
                  </a:lnTo>
                  <a:lnTo>
                    <a:pt x="3187700" y="1751012"/>
                  </a:lnTo>
                  <a:close/>
                  <a:moveTo>
                    <a:pt x="3203106" y="1692876"/>
                  </a:moveTo>
                  <a:lnTo>
                    <a:pt x="3200250" y="1693193"/>
                  </a:lnTo>
                  <a:lnTo>
                    <a:pt x="3197710" y="1693827"/>
                  </a:lnTo>
                  <a:lnTo>
                    <a:pt x="3194854" y="1694144"/>
                  </a:lnTo>
                  <a:lnTo>
                    <a:pt x="3192949" y="1694778"/>
                  </a:lnTo>
                  <a:lnTo>
                    <a:pt x="3191045" y="1696045"/>
                  </a:lnTo>
                  <a:lnTo>
                    <a:pt x="3189458" y="1697313"/>
                  </a:lnTo>
                  <a:lnTo>
                    <a:pt x="3188506" y="1698581"/>
                  </a:lnTo>
                  <a:lnTo>
                    <a:pt x="3188188" y="1699532"/>
                  </a:lnTo>
                  <a:lnTo>
                    <a:pt x="3188188" y="1720450"/>
                  </a:lnTo>
                  <a:lnTo>
                    <a:pt x="3171684" y="1721718"/>
                  </a:lnTo>
                  <a:lnTo>
                    <a:pt x="3155179" y="1723620"/>
                  </a:lnTo>
                  <a:lnTo>
                    <a:pt x="3139309" y="1726155"/>
                  </a:lnTo>
                  <a:lnTo>
                    <a:pt x="3123756" y="1728691"/>
                  </a:lnTo>
                  <a:lnTo>
                    <a:pt x="3108838" y="1731860"/>
                  </a:lnTo>
                  <a:lnTo>
                    <a:pt x="3095190" y="1735347"/>
                  </a:lnTo>
                  <a:lnTo>
                    <a:pt x="3081542" y="1739784"/>
                  </a:lnTo>
                  <a:lnTo>
                    <a:pt x="3069480" y="1744538"/>
                  </a:lnTo>
                  <a:lnTo>
                    <a:pt x="3061228" y="1748342"/>
                  </a:lnTo>
                  <a:lnTo>
                    <a:pt x="3053293" y="1752462"/>
                  </a:lnTo>
                  <a:lnTo>
                    <a:pt x="3046310" y="1756582"/>
                  </a:lnTo>
                  <a:lnTo>
                    <a:pt x="3040280" y="1761019"/>
                  </a:lnTo>
                  <a:lnTo>
                    <a:pt x="3034884" y="1765774"/>
                  </a:lnTo>
                  <a:lnTo>
                    <a:pt x="3030440" y="1770528"/>
                  </a:lnTo>
                  <a:lnTo>
                    <a:pt x="3026949" y="1775282"/>
                  </a:lnTo>
                  <a:lnTo>
                    <a:pt x="3024092" y="1780353"/>
                  </a:lnTo>
                  <a:lnTo>
                    <a:pt x="3022505" y="1785107"/>
                  </a:lnTo>
                  <a:lnTo>
                    <a:pt x="3021235" y="1790179"/>
                  </a:lnTo>
                  <a:lnTo>
                    <a:pt x="3021235" y="1794933"/>
                  </a:lnTo>
                  <a:lnTo>
                    <a:pt x="3022505" y="1800004"/>
                  </a:lnTo>
                  <a:lnTo>
                    <a:pt x="3024092" y="1805075"/>
                  </a:lnTo>
                  <a:lnTo>
                    <a:pt x="3026949" y="1809829"/>
                  </a:lnTo>
                  <a:lnTo>
                    <a:pt x="3030758" y="1814583"/>
                  </a:lnTo>
                  <a:lnTo>
                    <a:pt x="3035519" y="1819338"/>
                  </a:lnTo>
                  <a:lnTo>
                    <a:pt x="3040597" y="1823775"/>
                  </a:lnTo>
                  <a:lnTo>
                    <a:pt x="3046310" y="1827578"/>
                  </a:lnTo>
                  <a:lnTo>
                    <a:pt x="3052976" y="1831065"/>
                  </a:lnTo>
                  <a:lnTo>
                    <a:pt x="3059958" y="1835185"/>
                  </a:lnTo>
                  <a:lnTo>
                    <a:pt x="3067893" y="1838354"/>
                  </a:lnTo>
                  <a:lnTo>
                    <a:pt x="3076146" y="1841524"/>
                  </a:lnTo>
                  <a:lnTo>
                    <a:pt x="3084716" y="1844059"/>
                  </a:lnTo>
                  <a:lnTo>
                    <a:pt x="3094555" y="1846595"/>
                  </a:lnTo>
                  <a:lnTo>
                    <a:pt x="3130104" y="1853885"/>
                  </a:lnTo>
                  <a:lnTo>
                    <a:pt x="3188188" y="1865929"/>
                  </a:lnTo>
                  <a:lnTo>
                    <a:pt x="3188188" y="1956259"/>
                  </a:lnTo>
                  <a:lnTo>
                    <a:pt x="3173588" y="1954357"/>
                  </a:lnTo>
                  <a:lnTo>
                    <a:pt x="3159305" y="1952455"/>
                  </a:lnTo>
                  <a:lnTo>
                    <a:pt x="3152005" y="1951187"/>
                  </a:lnTo>
                  <a:lnTo>
                    <a:pt x="3144070" y="1949603"/>
                  </a:lnTo>
                  <a:lnTo>
                    <a:pt x="3127565" y="1945799"/>
                  </a:lnTo>
                  <a:lnTo>
                    <a:pt x="3111695" y="1941362"/>
                  </a:lnTo>
                  <a:lnTo>
                    <a:pt x="3098681" y="1936608"/>
                  </a:lnTo>
                  <a:lnTo>
                    <a:pt x="3095190" y="1935657"/>
                  </a:lnTo>
                  <a:lnTo>
                    <a:pt x="3091699" y="1934072"/>
                  </a:lnTo>
                  <a:lnTo>
                    <a:pt x="3088842" y="1932805"/>
                  </a:lnTo>
                  <a:lnTo>
                    <a:pt x="3088524" y="1932488"/>
                  </a:lnTo>
                  <a:lnTo>
                    <a:pt x="3084398" y="1929952"/>
                  </a:lnTo>
                  <a:lnTo>
                    <a:pt x="3082176" y="1928684"/>
                  </a:lnTo>
                  <a:lnTo>
                    <a:pt x="3079637" y="1927733"/>
                  </a:lnTo>
                  <a:lnTo>
                    <a:pt x="3077415" y="1926783"/>
                  </a:lnTo>
                  <a:lnTo>
                    <a:pt x="3074559" y="1926149"/>
                  </a:lnTo>
                  <a:lnTo>
                    <a:pt x="3068211" y="1925198"/>
                  </a:lnTo>
                  <a:lnTo>
                    <a:pt x="3061863" y="1924881"/>
                  </a:lnTo>
                  <a:lnTo>
                    <a:pt x="3055197" y="1925515"/>
                  </a:lnTo>
                  <a:lnTo>
                    <a:pt x="3048532" y="1926466"/>
                  </a:lnTo>
                  <a:lnTo>
                    <a:pt x="3042184" y="1928050"/>
                  </a:lnTo>
                  <a:lnTo>
                    <a:pt x="3035836" y="1929952"/>
                  </a:lnTo>
                  <a:lnTo>
                    <a:pt x="3030123" y="1932488"/>
                  </a:lnTo>
                  <a:lnTo>
                    <a:pt x="3025044" y="1934706"/>
                  </a:lnTo>
                  <a:lnTo>
                    <a:pt x="3020918" y="1937559"/>
                  </a:lnTo>
                  <a:lnTo>
                    <a:pt x="3017427" y="1940728"/>
                  </a:lnTo>
                  <a:lnTo>
                    <a:pt x="3016157" y="1941679"/>
                  </a:lnTo>
                  <a:lnTo>
                    <a:pt x="3015522" y="1943264"/>
                  </a:lnTo>
                  <a:lnTo>
                    <a:pt x="3015205" y="1944849"/>
                  </a:lnTo>
                  <a:lnTo>
                    <a:pt x="3015205" y="1946116"/>
                  </a:lnTo>
                  <a:lnTo>
                    <a:pt x="3015205" y="1947701"/>
                  </a:lnTo>
                  <a:lnTo>
                    <a:pt x="3015840" y="1948969"/>
                  </a:lnTo>
                  <a:lnTo>
                    <a:pt x="3017109" y="1950554"/>
                  </a:lnTo>
                  <a:lnTo>
                    <a:pt x="3018696" y="1951504"/>
                  </a:lnTo>
                  <a:lnTo>
                    <a:pt x="3025044" y="1955625"/>
                  </a:lnTo>
                  <a:lnTo>
                    <a:pt x="3032027" y="1959428"/>
                  </a:lnTo>
                  <a:lnTo>
                    <a:pt x="3039962" y="1962915"/>
                  </a:lnTo>
                  <a:lnTo>
                    <a:pt x="3048532" y="1966084"/>
                  </a:lnTo>
                  <a:lnTo>
                    <a:pt x="3057737" y="1969253"/>
                  </a:lnTo>
                  <a:lnTo>
                    <a:pt x="3067576" y="1972106"/>
                  </a:lnTo>
                  <a:lnTo>
                    <a:pt x="3077733" y="1974959"/>
                  </a:lnTo>
                  <a:lnTo>
                    <a:pt x="3088842" y="1977177"/>
                  </a:lnTo>
                  <a:lnTo>
                    <a:pt x="3100268" y="1979713"/>
                  </a:lnTo>
                  <a:lnTo>
                    <a:pt x="3111695" y="1981614"/>
                  </a:lnTo>
                  <a:lnTo>
                    <a:pt x="3123756" y="1983516"/>
                  </a:lnTo>
                  <a:lnTo>
                    <a:pt x="3136452" y="1985101"/>
                  </a:lnTo>
                  <a:lnTo>
                    <a:pt x="3149148" y="1986369"/>
                  </a:lnTo>
                  <a:lnTo>
                    <a:pt x="3162162" y="1987636"/>
                  </a:lnTo>
                  <a:lnTo>
                    <a:pt x="3188188" y="1989538"/>
                  </a:lnTo>
                  <a:lnTo>
                    <a:pt x="3188188" y="2009823"/>
                  </a:lnTo>
                  <a:lnTo>
                    <a:pt x="3188506" y="2011407"/>
                  </a:lnTo>
                  <a:lnTo>
                    <a:pt x="3189458" y="2012675"/>
                  </a:lnTo>
                  <a:lnTo>
                    <a:pt x="3191045" y="2013626"/>
                  </a:lnTo>
                  <a:lnTo>
                    <a:pt x="3192949" y="2014577"/>
                  </a:lnTo>
                  <a:lnTo>
                    <a:pt x="3194854" y="2015528"/>
                  </a:lnTo>
                  <a:lnTo>
                    <a:pt x="3197710" y="2015845"/>
                  </a:lnTo>
                  <a:lnTo>
                    <a:pt x="3200250" y="2016162"/>
                  </a:lnTo>
                  <a:lnTo>
                    <a:pt x="3203106" y="2016479"/>
                  </a:lnTo>
                  <a:lnTo>
                    <a:pt x="3254843" y="2016479"/>
                  </a:lnTo>
                  <a:lnTo>
                    <a:pt x="3258017" y="2016162"/>
                  </a:lnTo>
                  <a:lnTo>
                    <a:pt x="3260556" y="2015845"/>
                  </a:lnTo>
                  <a:lnTo>
                    <a:pt x="3263413" y="2015528"/>
                  </a:lnTo>
                  <a:lnTo>
                    <a:pt x="3265317" y="2014577"/>
                  </a:lnTo>
                  <a:lnTo>
                    <a:pt x="3267539" y="2013626"/>
                  </a:lnTo>
                  <a:lnTo>
                    <a:pt x="3269126" y="2012675"/>
                  </a:lnTo>
                  <a:lnTo>
                    <a:pt x="3269761" y="2011407"/>
                  </a:lnTo>
                  <a:lnTo>
                    <a:pt x="3270078" y="2009823"/>
                  </a:lnTo>
                  <a:lnTo>
                    <a:pt x="3270078" y="1988587"/>
                  </a:lnTo>
                  <a:lnTo>
                    <a:pt x="3286265" y="1987636"/>
                  </a:lnTo>
                  <a:lnTo>
                    <a:pt x="3302136" y="1986369"/>
                  </a:lnTo>
                  <a:lnTo>
                    <a:pt x="3317371" y="1984467"/>
                  </a:lnTo>
                  <a:lnTo>
                    <a:pt x="3331971" y="1981931"/>
                  </a:lnTo>
                  <a:lnTo>
                    <a:pt x="3345937" y="1979079"/>
                  </a:lnTo>
                  <a:lnTo>
                    <a:pt x="3358950" y="1976543"/>
                  </a:lnTo>
                  <a:lnTo>
                    <a:pt x="3370694" y="1973057"/>
                  </a:lnTo>
                  <a:lnTo>
                    <a:pt x="3381486" y="1968937"/>
                  </a:lnTo>
                  <a:lnTo>
                    <a:pt x="3390056" y="1965450"/>
                  </a:lnTo>
                  <a:lnTo>
                    <a:pt x="3398308" y="1961964"/>
                  </a:lnTo>
                  <a:lnTo>
                    <a:pt x="3405291" y="1957843"/>
                  </a:lnTo>
                  <a:lnTo>
                    <a:pt x="3411956" y="1953723"/>
                  </a:lnTo>
                  <a:lnTo>
                    <a:pt x="3417670" y="1949286"/>
                  </a:lnTo>
                  <a:lnTo>
                    <a:pt x="3422748" y="1944849"/>
                  </a:lnTo>
                  <a:lnTo>
                    <a:pt x="3427192" y="1940094"/>
                  </a:lnTo>
                  <a:lnTo>
                    <a:pt x="3430683" y="1935657"/>
                  </a:lnTo>
                  <a:lnTo>
                    <a:pt x="3433540" y="1930903"/>
                  </a:lnTo>
                  <a:lnTo>
                    <a:pt x="3435444" y="1926149"/>
                  </a:lnTo>
                  <a:lnTo>
                    <a:pt x="3436396" y="1921078"/>
                  </a:lnTo>
                  <a:lnTo>
                    <a:pt x="3437031" y="1916323"/>
                  </a:lnTo>
                  <a:lnTo>
                    <a:pt x="3436079" y="1910935"/>
                  </a:lnTo>
                  <a:lnTo>
                    <a:pt x="3434492" y="1905864"/>
                  </a:lnTo>
                  <a:lnTo>
                    <a:pt x="3432270" y="1901110"/>
                  </a:lnTo>
                  <a:lnTo>
                    <a:pt x="3429096" y="1896039"/>
                  </a:lnTo>
                  <a:lnTo>
                    <a:pt x="3426557" y="1893820"/>
                  </a:lnTo>
                  <a:lnTo>
                    <a:pt x="3424335" y="1890968"/>
                  </a:lnTo>
                  <a:lnTo>
                    <a:pt x="3418304" y="1886530"/>
                  </a:lnTo>
                  <a:lnTo>
                    <a:pt x="3411639" y="1882093"/>
                  </a:lnTo>
                  <a:lnTo>
                    <a:pt x="3404339" y="1877973"/>
                  </a:lnTo>
                  <a:lnTo>
                    <a:pt x="3395451" y="1874169"/>
                  </a:lnTo>
                  <a:lnTo>
                    <a:pt x="3385929" y="1870683"/>
                  </a:lnTo>
                  <a:lnTo>
                    <a:pt x="3375772" y="1866880"/>
                  </a:lnTo>
                  <a:lnTo>
                    <a:pt x="3365298" y="1863710"/>
                  </a:lnTo>
                  <a:lnTo>
                    <a:pt x="3354189" y="1860541"/>
                  </a:lnTo>
                  <a:lnTo>
                    <a:pt x="3342763" y="1858005"/>
                  </a:lnTo>
                  <a:lnTo>
                    <a:pt x="3318640" y="1852300"/>
                  </a:lnTo>
                  <a:lnTo>
                    <a:pt x="3294200" y="1847546"/>
                  </a:lnTo>
                  <a:lnTo>
                    <a:pt x="3270078" y="1843426"/>
                  </a:lnTo>
                  <a:lnTo>
                    <a:pt x="3270078" y="1752779"/>
                  </a:lnTo>
                  <a:lnTo>
                    <a:pt x="3291026" y="1755631"/>
                  </a:lnTo>
                  <a:lnTo>
                    <a:pt x="3298961" y="1756582"/>
                  </a:lnTo>
                  <a:lnTo>
                    <a:pt x="3306896" y="1758801"/>
                  </a:lnTo>
                  <a:lnTo>
                    <a:pt x="3323719" y="1762921"/>
                  </a:lnTo>
                  <a:lnTo>
                    <a:pt x="3339589" y="1767992"/>
                  </a:lnTo>
                  <a:lnTo>
                    <a:pt x="3352920" y="1772746"/>
                  </a:lnTo>
                  <a:lnTo>
                    <a:pt x="3360537" y="1775599"/>
                  </a:lnTo>
                  <a:lnTo>
                    <a:pt x="3363076" y="1777184"/>
                  </a:lnTo>
                  <a:lnTo>
                    <a:pt x="3367203" y="1779402"/>
                  </a:lnTo>
                  <a:lnTo>
                    <a:pt x="3369424" y="1780670"/>
                  </a:lnTo>
                  <a:lnTo>
                    <a:pt x="3371964" y="1781938"/>
                  </a:lnTo>
                  <a:lnTo>
                    <a:pt x="3374186" y="1783206"/>
                  </a:lnTo>
                  <a:lnTo>
                    <a:pt x="3377042" y="1783523"/>
                  </a:lnTo>
                  <a:lnTo>
                    <a:pt x="3383390" y="1784157"/>
                  </a:lnTo>
                  <a:lnTo>
                    <a:pt x="3389738" y="1784790"/>
                  </a:lnTo>
                  <a:lnTo>
                    <a:pt x="3396404" y="1784157"/>
                  </a:lnTo>
                  <a:lnTo>
                    <a:pt x="3403069" y="1783206"/>
                  </a:lnTo>
                  <a:lnTo>
                    <a:pt x="3409417" y="1781621"/>
                  </a:lnTo>
                  <a:lnTo>
                    <a:pt x="3415765" y="1779402"/>
                  </a:lnTo>
                  <a:lnTo>
                    <a:pt x="3421478" y="1777184"/>
                  </a:lnTo>
                  <a:lnTo>
                    <a:pt x="3426557" y="1774965"/>
                  </a:lnTo>
                  <a:lnTo>
                    <a:pt x="3430683" y="1772113"/>
                  </a:lnTo>
                  <a:lnTo>
                    <a:pt x="3434174" y="1769260"/>
                  </a:lnTo>
                  <a:lnTo>
                    <a:pt x="3435127" y="1767675"/>
                  </a:lnTo>
                  <a:lnTo>
                    <a:pt x="3436079" y="1766091"/>
                  </a:lnTo>
                  <a:lnTo>
                    <a:pt x="3436396" y="1765140"/>
                  </a:lnTo>
                  <a:lnTo>
                    <a:pt x="3436396" y="1763555"/>
                  </a:lnTo>
                  <a:lnTo>
                    <a:pt x="3436079" y="1761970"/>
                  </a:lnTo>
                  <a:lnTo>
                    <a:pt x="3435761" y="1760702"/>
                  </a:lnTo>
                  <a:lnTo>
                    <a:pt x="3434492" y="1759118"/>
                  </a:lnTo>
                  <a:lnTo>
                    <a:pt x="3432905" y="1757850"/>
                  </a:lnTo>
                  <a:lnTo>
                    <a:pt x="3428144" y="1754997"/>
                  </a:lnTo>
                  <a:lnTo>
                    <a:pt x="3423065" y="1752145"/>
                  </a:lnTo>
                  <a:lnTo>
                    <a:pt x="3417352" y="1749292"/>
                  </a:lnTo>
                  <a:lnTo>
                    <a:pt x="3410369" y="1746440"/>
                  </a:lnTo>
                  <a:lnTo>
                    <a:pt x="3403386" y="1743587"/>
                  </a:lnTo>
                  <a:lnTo>
                    <a:pt x="3396404" y="1741369"/>
                  </a:lnTo>
                  <a:lnTo>
                    <a:pt x="3380534" y="1736614"/>
                  </a:lnTo>
                  <a:lnTo>
                    <a:pt x="3363711" y="1732177"/>
                  </a:lnTo>
                  <a:lnTo>
                    <a:pt x="3346572" y="1728374"/>
                  </a:lnTo>
                  <a:lnTo>
                    <a:pt x="3329749" y="1725204"/>
                  </a:lnTo>
                  <a:lnTo>
                    <a:pt x="3313562" y="1723303"/>
                  </a:lnTo>
                  <a:lnTo>
                    <a:pt x="3292296" y="1720767"/>
                  </a:lnTo>
                  <a:lnTo>
                    <a:pt x="3270078" y="1719182"/>
                  </a:lnTo>
                  <a:lnTo>
                    <a:pt x="3270078" y="1699532"/>
                  </a:lnTo>
                  <a:lnTo>
                    <a:pt x="3269761" y="1698581"/>
                  </a:lnTo>
                  <a:lnTo>
                    <a:pt x="3269126" y="1697313"/>
                  </a:lnTo>
                  <a:lnTo>
                    <a:pt x="3267539" y="1696045"/>
                  </a:lnTo>
                  <a:lnTo>
                    <a:pt x="3265317" y="1694778"/>
                  </a:lnTo>
                  <a:lnTo>
                    <a:pt x="3263413" y="1694144"/>
                  </a:lnTo>
                  <a:lnTo>
                    <a:pt x="3260556" y="1693827"/>
                  </a:lnTo>
                  <a:lnTo>
                    <a:pt x="3258017" y="1693193"/>
                  </a:lnTo>
                  <a:lnTo>
                    <a:pt x="3254843" y="1692876"/>
                  </a:lnTo>
                  <a:lnTo>
                    <a:pt x="3203106" y="1692876"/>
                  </a:lnTo>
                  <a:close/>
                  <a:moveTo>
                    <a:pt x="3225959" y="1673225"/>
                  </a:moveTo>
                  <a:lnTo>
                    <a:pt x="3251986" y="1673542"/>
                  </a:lnTo>
                  <a:lnTo>
                    <a:pt x="3278013" y="1674493"/>
                  </a:lnTo>
                  <a:lnTo>
                    <a:pt x="3303722" y="1675444"/>
                  </a:lnTo>
                  <a:lnTo>
                    <a:pt x="3328480" y="1677028"/>
                  </a:lnTo>
                  <a:lnTo>
                    <a:pt x="3353237" y="1679247"/>
                  </a:lnTo>
                  <a:lnTo>
                    <a:pt x="3377360" y="1681466"/>
                  </a:lnTo>
                  <a:lnTo>
                    <a:pt x="3401165" y="1684318"/>
                  </a:lnTo>
                  <a:lnTo>
                    <a:pt x="3424335" y="1687805"/>
                  </a:lnTo>
                  <a:lnTo>
                    <a:pt x="3446870" y="1691291"/>
                  </a:lnTo>
                  <a:lnTo>
                    <a:pt x="3468771" y="1695411"/>
                  </a:lnTo>
                  <a:lnTo>
                    <a:pt x="3490037" y="1699532"/>
                  </a:lnTo>
                  <a:lnTo>
                    <a:pt x="3510668" y="1704286"/>
                  </a:lnTo>
                  <a:lnTo>
                    <a:pt x="3530664" y="1709357"/>
                  </a:lnTo>
                  <a:lnTo>
                    <a:pt x="3550026" y="1715062"/>
                  </a:lnTo>
                  <a:lnTo>
                    <a:pt x="3568752" y="1720450"/>
                  </a:lnTo>
                  <a:lnTo>
                    <a:pt x="3586527" y="1726789"/>
                  </a:lnTo>
                  <a:lnTo>
                    <a:pt x="3603349" y="1733128"/>
                  </a:lnTo>
                  <a:lnTo>
                    <a:pt x="3619219" y="1739467"/>
                  </a:lnTo>
                  <a:lnTo>
                    <a:pt x="3634454" y="1746440"/>
                  </a:lnTo>
                  <a:lnTo>
                    <a:pt x="3648738" y="1753413"/>
                  </a:lnTo>
                  <a:lnTo>
                    <a:pt x="3661751" y="1760702"/>
                  </a:lnTo>
                  <a:lnTo>
                    <a:pt x="3673812" y="1768626"/>
                  </a:lnTo>
                  <a:lnTo>
                    <a:pt x="3685239" y="1776550"/>
                  </a:lnTo>
                  <a:lnTo>
                    <a:pt x="3695713" y="1784157"/>
                  </a:lnTo>
                  <a:lnTo>
                    <a:pt x="3704600" y="1792397"/>
                  </a:lnTo>
                  <a:lnTo>
                    <a:pt x="3708726" y="1796834"/>
                  </a:lnTo>
                  <a:lnTo>
                    <a:pt x="3712535" y="1800955"/>
                  </a:lnTo>
                  <a:lnTo>
                    <a:pt x="3716027" y="1805075"/>
                  </a:lnTo>
                  <a:lnTo>
                    <a:pt x="3719518" y="1809512"/>
                  </a:lnTo>
                  <a:lnTo>
                    <a:pt x="3722375" y="1813950"/>
                  </a:lnTo>
                  <a:lnTo>
                    <a:pt x="3725231" y="1818704"/>
                  </a:lnTo>
                  <a:lnTo>
                    <a:pt x="3727453" y="1822824"/>
                  </a:lnTo>
                  <a:lnTo>
                    <a:pt x="3729357" y="1827261"/>
                  </a:lnTo>
                  <a:lnTo>
                    <a:pt x="3731579" y="1832015"/>
                  </a:lnTo>
                  <a:lnTo>
                    <a:pt x="3733166" y="1836136"/>
                  </a:lnTo>
                  <a:lnTo>
                    <a:pt x="3733801" y="1840890"/>
                  </a:lnTo>
                  <a:lnTo>
                    <a:pt x="3735071" y="1845644"/>
                  </a:lnTo>
                  <a:lnTo>
                    <a:pt x="3735388" y="1850081"/>
                  </a:lnTo>
                  <a:lnTo>
                    <a:pt x="3735388" y="1854836"/>
                  </a:lnTo>
                  <a:lnTo>
                    <a:pt x="3735388" y="1859590"/>
                  </a:lnTo>
                  <a:lnTo>
                    <a:pt x="3735071" y="1864344"/>
                  </a:lnTo>
                  <a:lnTo>
                    <a:pt x="3733801" y="1869098"/>
                  </a:lnTo>
                  <a:lnTo>
                    <a:pt x="3733166" y="1873219"/>
                  </a:lnTo>
                  <a:lnTo>
                    <a:pt x="3731579" y="1877973"/>
                  </a:lnTo>
                  <a:lnTo>
                    <a:pt x="3729357" y="1882727"/>
                  </a:lnTo>
                  <a:lnTo>
                    <a:pt x="3727453" y="1887164"/>
                  </a:lnTo>
                  <a:lnTo>
                    <a:pt x="3725231" y="1891285"/>
                  </a:lnTo>
                  <a:lnTo>
                    <a:pt x="3722375" y="1895722"/>
                  </a:lnTo>
                  <a:lnTo>
                    <a:pt x="3719518" y="1900476"/>
                  </a:lnTo>
                  <a:lnTo>
                    <a:pt x="3716027" y="1904913"/>
                  </a:lnTo>
                  <a:lnTo>
                    <a:pt x="3712535" y="1908717"/>
                  </a:lnTo>
                  <a:lnTo>
                    <a:pt x="3708726" y="1913154"/>
                  </a:lnTo>
                  <a:lnTo>
                    <a:pt x="3704600" y="1917274"/>
                  </a:lnTo>
                  <a:lnTo>
                    <a:pt x="3695713" y="1925515"/>
                  </a:lnTo>
                  <a:lnTo>
                    <a:pt x="3685239" y="1933438"/>
                  </a:lnTo>
                  <a:lnTo>
                    <a:pt x="3673812" y="1941362"/>
                  </a:lnTo>
                  <a:lnTo>
                    <a:pt x="3661751" y="1948969"/>
                  </a:lnTo>
                  <a:lnTo>
                    <a:pt x="3648738" y="1956259"/>
                  </a:lnTo>
                  <a:lnTo>
                    <a:pt x="3634454" y="1963548"/>
                  </a:lnTo>
                  <a:lnTo>
                    <a:pt x="3619219" y="1970521"/>
                  </a:lnTo>
                  <a:lnTo>
                    <a:pt x="3603349" y="1976860"/>
                  </a:lnTo>
                  <a:lnTo>
                    <a:pt x="3586527" y="1983199"/>
                  </a:lnTo>
                  <a:lnTo>
                    <a:pt x="3568752" y="1989538"/>
                  </a:lnTo>
                  <a:lnTo>
                    <a:pt x="3550026" y="1994926"/>
                  </a:lnTo>
                  <a:lnTo>
                    <a:pt x="3530664" y="2000631"/>
                  </a:lnTo>
                  <a:lnTo>
                    <a:pt x="3510668" y="2005702"/>
                  </a:lnTo>
                  <a:lnTo>
                    <a:pt x="3490037" y="2010457"/>
                  </a:lnTo>
                  <a:lnTo>
                    <a:pt x="3468771" y="2014577"/>
                  </a:lnTo>
                  <a:lnTo>
                    <a:pt x="3446870" y="2018697"/>
                  </a:lnTo>
                  <a:lnTo>
                    <a:pt x="3424335" y="2022184"/>
                  </a:lnTo>
                  <a:lnTo>
                    <a:pt x="3401165" y="2025670"/>
                  </a:lnTo>
                  <a:lnTo>
                    <a:pt x="3377360" y="2028523"/>
                  </a:lnTo>
                  <a:lnTo>
                    <a:pt x="3353237" y="2030741"/>
                  </a:lnTo>
                  <a:lnTo>
                    <a:pt x="3328480" y="2032643"/>
                  </a:lnTo>
                  <a:lnTo>
                    <a:pt x="3303722" y="2034228"/>
                  </a:lnTo>
                  <a:lnTo>
                    <a:pt x="3278013" y="2035495"/>
                  </a:lnTo>
                  <a:lnTo>
                    <a:pt x="3251986" y="2036446"/>
                  </a:lnTo>
                  <a:lnTo>
                    <a:pt x="3225959" y="2036763"/>
                  </a:lnTo>
                  <a:lnTo>
                    <a:pt x="3199615" y="2036446"/>
                  </a:lnTo>
                  <a:lnTo>
                    <a:pt x="3173905" y="2035495"/>
                  </a:lnTo>
                  <a:lnTo>
                    <a:pt x="3148196" y="2034228"/>
                  </a:lnTo>
                  <a:lnTo>
                    <a:pt x="3123121" y="2032643"/>
                  </a:lnTo>
                  <a:lnTo>
                    <a:pt x="3098681" y="2030741"/>
                  </a:lnTo>
                  <a:lnTo>
                    <a:pt x="3074241" y="2028523"/>
                  </a:lnTo>
                  <a:lnTo>
                    <a:pt x="3050436" y="2025670"/>
                  </a:lnTo>
                  <a:lnTo>
                    <a:pt x="3027584" y="2022184"/>
                  </a:lnTo>
                  <a:lnTo>
                    <a:pt x="3004731" y="2018697"/>
                  </a:lnTo>
                  <a:lnTo>
                    <a:pt x="2983147" y="2014577"/>
                  </a:lnTo>
                  <a:lnTo>
                    <a:pt x="2961564" y="2010457"/>
                  </a:lnTo>
                  <a:lnTo>
                    <a:pt x="2940933" y="2005702"/>
                  </a:lnTo>
                  <a:lnTo>
                    <a:pt x="2920937" y="2000631"/>
                  </a:lnTo>
                  <a:lnTo>
                    <a:pt x="2901575" y="1994926"/>
                  </a:lnTo>
                  <a:lnTo>
                    <a:pt x="2883483" y="1989538"/>
                  </a:lnTo>
                  <a:lnTo>
                    <a:pt x="2865709" y="1983199"/>
                  </a:lnTo>
                  <a:lnTo>
                    <a:pt x="2848569" y="1976860"/>
                  </a:lnTo>
                  <a:lnTo>
                    <a:pt x="2832382" y="1970521"/>
                  </a:lnTo>
                  <a:lnTo>
                    <a:pt x="2817464" y="1963548"/>
                  </a:lnTo>
                  <a:lnTo>
                    <a:pt x="2803181" y="1956259"/>
                  </a:lnTo>
                  <a:lnTo>
                    <a:pt x="2789850" y="1948969"/>
                  </a:lnTo>
                  <a:lnTo>
                    <a:pt x="2777789" y="1941362"/>
                  </a:lnTo>
                  <a:lnTo>
                    <a:pt x="2766362" y="1933438"/>
                  </a:lnTo>
                  <a:lnTo>
                    <a:pt x="2755888" y="1925515"/>
                  </a:lnTo>
                  <a:lnTo>
                    <a:pt x="2747001" y="1917274"/>
                  </a:lnTo>
                  <a:lnTo>
                    <a:pt x="2742875" y="1913154"/>
                  </a:lnTo>
                  <a:lnTo>
                    <a:pt x="2739066" y="1908717"/>
                  </a:lnTo>
                  <a:lnTo>
                    <a:pt x="2735574" y="1904913"/>
                  </a:lnTo>
                  <a:lnTo>
                    <a:pt x="2732400" y="1900476"/>
                  </a:lnTo>
                  <a:lnTo>
                    <a:pt x="2729226" y="1895722"/>
                  </a:lnTo>
                  <a:lnTo>
                    <a:pt x="2726370" y="1891285"/>
                  </a:lnTo>
                  <a:lnTo>
                    <a:pt x="2724148" y="1887164"/>
                  </a:lnTo>
                  <a:lnTo>
                    <a:pt x="2722244" y="1882727"/>
                  </a:lnTo>
                  <a:lnTo>
                    <a:pt x="2720022" y="1877973"/>
                  </a:lnTo>
                  <a:lnTo>
                    <a:pt x="2718435" y="1873219"/>
                  </a:lnTo>
                  <a:lnTo>
                    <a:pt x="2717800" y="1869098"/>
                  </a:lnTo>
                  <a:lnTo>
                    <a:pt x="2716530" y="1864344"/>
                  </a:lnTo>
                  <a:lnTo>
                    <a:pt x="2716213" y="1859590"/>
                  </a:lnTo>
                  <a:lnTo>
                    <a:pt x="2716213" y="1854836"/>
                  </a:lnTo>
                  <a:lnTo>
                    <a:pt x="2716213" y="1850081"/>
                  </a:lnTo>
                  <a:lnTo>
                    <a:pt x="2716530" y="1845644"/>
                  </a:lnTo>
                  <a:lnTo>
                    <a:pt x="2717800" y="1840890"/>
                  </a:lnTo>
                  <a:lnTo>
                    <a:pt x="2718435" y="1836136"/>
                  </a:lnTo>
                  <a:lnTo>
                    <a:pt x="2720022" y="1832015"/>
                  </a:lnTo>
                  <a:lnTo>
                    <a:pt x="2722244" y="1827261"/>
                  </a:lnTo>
                  <a:lnTo>
                    <a:pt x="2724148" y="1822824"/>
                  </a:lnTo>
                  <a:lnTo>
                    <a:pt x="2726370" y="1818704"/>
                  </a:lnTo>
                  <a:lnTo>
                    <a:pt x="2729226" y="1813950"/>
                  </a:lnTo>
                  <a:lnTo>
                    <a:pt x="2732400" y="1809512"/>
                  </a:lnTo>
                  <a:lnTo>
                    <a:pt x="2735574" y="1805075"/>
                  </a:lnTo>
                  <a:lnTo>
                    <a:pt x="2739066" y="1800955"/>
                  </a:lnTo>
                  <a:lnTo>
                    <a:pt x="2742875" y="1796834"/>
                  </a:lnTo>
                  <a:lnTo>
                    <a:pt x="2747001" y="1792397"/>
                  </a:lnTo>
                  <a:lnTo>
                    <a:pt x="2755888" y="1784157"/>
                  </a:lnTo>
                  <a:lnTo>
                    <a:pt x="2766362" y="1776550"/>
                  </a:lnTo>
                  <a:lnTo>
                    <a:pt x="2777789" y="1768626"/>
                  </a:lnTo>
                  <a:lnTo>
                    <a:pt x="2789850" y="1760702"/>
                  </a:lnTo>
                  <a:lnTo>
                    <a:pt x="2803181" y="1753413"/>
                  </a:lnTo>
                  <a:lnTo>
                    <a:pt x="2817464" y="1746440"/>
                  </a:lnTo>
                  <a:lnTo>
                    <a:pt x="2832382" y="1739467"/>
                  </a:lnTo>
                  <a:lnTo>
                    <a:pt x="2848569" y="1733128"/>
                  </a:lnTo>
                  <a:lnTo>
                    <a:pt x="2865709" y="1726789"/>
                  </a:lnTo>
                  <a:lnTo>
                    <a:pt x="2883483" y="1720450"/>
                  </a:lnTo>
                  <a:lnTo>
                    <a:pt x="2901575" y="1715062"/>
                  </a:lnTo>
                  <a:lnTo>
                    <a:pt x="2920937" y="1709357"/>
                  </a:lnTo>
                  <a:lnTo>
                    <a:pt x="2940933" y="1704286"/>
                  </a:lnTo>
                  <a:lnTo>
                    <a:pt x="2961564" y="1699532"/>
                  </a:lnTo>
                  <a:lnTo>
                    <a:pt x="2983147" y="1695411"/>
                  </a:lnTo>
                  <a:lnTo>
                    <a:pt x="3004731" y="1691291"/>
                  </a:lnTo>
                  <a:lnTo>
                    <a:pt x="3027584" y="1687805"/>
                  </a:lnTo>
                  <a:lnTo>
                    <a:pt x="3050436" y="1684318"/>
                  </a:lnTo>
                  <a:lnTo>
                    <a:pt x="3074241" y="1681466"/>
                  </a:lnTo>
                  <a:lnTo>
                    <a:pt x="3098681" y="1679247"/>
                  </a:lnTo>
                  <a:lnTo>
                    <a:pt x="3123121" y="1677028"/>
                  </a:lnTo>
                  <a:lnTo>
                    <a:pt x="3148196" y="1675444"/>
                  </a:lnTo>
                  <a:lnTo>
                    <a:pt x="3173905" y="1674493"/>
                  </a:lnTo>
                  <a:lnTo>
                    <a:pt x="3199615" y="1673542"/>
                  </a:lnTo>
                  <a:lnTo>
                    <a:pt x="3225959" y="1673225"/>
                  </a:lnTo>
                  <a:close/>
                  <a:moveTo>
                    <a:pt x="3454389" y="0"/>
                  </a:moveTo>
                  <a:lnTo>
                    <a:pt x="3461374" y="0"/>
                  </a:lnTo>
                  <a:lnTo>
                    <a:pt x="3468995" y="635"/>
                  </a:lnTo>
                  <a:lnTo>
                    <a:pt x="3475981" y="1587"/>
                  </a:lnTo>
                  <a:lnTo>
                    <a:pt x="3482966" y="3174"/>
                  </a:lnTo>
                  <a:lnTo>
                    <a:pt x="3490270" y="5079"/>
                  </a:lnTo>
                  <a:lnTo>
                    <a:pt x="3497255" y="7300"/>
                  </a:lnTo>
                  <a:lnTo>
                    <a:pt x="3503923" y="9839"/>
                  </a:lnTo>
                  <a:lnTo>
                    <a:pt x="3510591" y="13013"/>
                  </a:lnTo>
                  <a:lnTo>
                    <a:pt x="3517259" y="16505"/>
                  </a:lnTo>
                  <a:lnTo>
                    <a:pt x="3523610" y="20314"/>
                  </a:lnTo>
                  <a:lnTo>
                    <a:pt x="3529643" y="24757"/>
                  </a:lnTo>
                  <a:lnTo>
                    <a:pt x="3535676" y="29518"/>
                  </a:lnTo>
                  <a:lnTo>
                    <a:pt x="3541074" y="34596"/>
                  </a:lnTo>
                  <a:lnTo>
                    <a:pt x="3546472" y="39992"/>
                  </a:lnTo>
                  <a:lnTo>
                    <a:pt x="3551235" y="45705"/>
                  </a:lnTo>
                  <a:lnTo>
                    <a:pt x="3555998" y="51418"/>
                  </a:lnTo>
                  <a:lnTo>
                    <a:pt x="3560443" y="57766"/>
                  </a:lnTo>
                  <a:lnTo>
                    <a:pt x="3564254" y="64113"/>
                  </a:lnTo>
                  <a:lnTo>
                    <a:pt x="3567746" y="70779"/>
                  </a:lnTo>
                  <a:lnTo>
                    <a:pt x="3570922" y="77444"/>
                  </a:lnTo>
                  <a:lnTo>
                    <a:pt x="3573462" y="84109"/>
                  </a:lnTo>
                  <a:lnTo>
                    <a:pt x="3575684" y="91410"/>
                  </a:lnTo>
                  <a:lnTo>
                    <a:pt x="3577590" y="98709"/>
                  </a:lnTo>
                  <a:lnTo>
                    <a:pt x="3579177" y="106009"/>
                  </a:lnTo>
                  <a:lnTo>
                    <a:pt x="3580448" y="113309"/>
                  </a:lnTo>
                  <a:lnTo>
                    <a:pt x="3580765" y="120927"/>
                  </a:lnTo>
                  <a:lnTo>
                    <a:pt x="3581400" y="128544"/>
                  </a:lnTo>
                  <a:lnTo>
                    <a:pt x="3580765" y="136162"/>
                  </a:lnTo>
                  <a:lnTo>
                    <a:pt x="3530913" y="1012801"/>
                  </a:lnTo>
                  <a:lnTo>
                    <a:pt x="3529960" y="1019149"/>
                  </a:lnTo>
                  <a:lnTo>
                    <a:pt x="3529326" y="1025814"/>
                  </a:lnTo>
                  <a:lnTo>
                    <a:pt x="3528055" y="1032162"/>
                  </a:lnTo>
                  <a:lnTo>
                    <a:pt x="3526785" y="1038510"/>
                  </a:lnTo>
                  <a:lnTo>
                    <a:pt x="3524880" y="1044541"/>
                  </a:lnTo>
                  <a:lnTo>
                    <a:pt x="3522975" y="1050254"/>
                  </a:lnTo>
                  <a:lnTo>
                    <a:pt x="3520434" y="1056284"/>
                  </a:lnTo>
                  <a:lnTo>
                    <a:pt x="3518212" y="1062315"/>
                  </a:lnTo>
                  <a:lnTo>
                    <a:pt x="3515354" y="1067710"/>
                  </a:lnTo>
                  <a:lnTo>
                    <a:pt x="3512179" y="1072789"/>
                  </a:lnTo>
                  <a:lnTo>
                    <a:pt x="3508686" y="1077867"/>
                  </a:lnTo>
                  <a:lnTo>
                    <a:pt x="3505193" y="1083263"/>
                  </a:lnTo>
                  <a:lnTo>
                    <a:pt x="3501700" y="1087706"/>
                  </a:lnTo>
                  <a:lnTo>
                    <a:pt x="3497572" y="1092467"/>
                  </a:lnTo>
                  <a:lnTo>
                    <a:pt x="3493445" y="1096910"/>
                  </a:lnTo>
                  <a:lnTo>
                    <a:pt x="3488999" y="1101354"/>
                  </a:lnTo>
                  <a:lnTo>
                    <a:pt x="3484554" y="1105163"/>
                  </a:lnTo>
                  <a:lnTo>
                    <a:pt x="3479791" y="1108654"/>
                  </a:lnTo>
                  <a:lnTo>
                    <a:pt x="3474710" y="1112463"/>
                  </a:lnTo>
                  <a:lnTo>
                    <a:pt x="3469630" y="1115319"/>
                  </a:lnTo>
                  <a:lnTo>
                    <a:pt x="3464550" y="1118493"/>
                  </a:lnTo>
                  <a:lnTo>
                    <a:pt x="3459152" y="1121350"/>
                  </a:lnTo>
                  <a:lnTo>
                    <a:pt x="3453436" y="1123889"/>
                  </a:lnTo>
                  <a:lnTo>
                    <a:pt x="3448038" y="1126111"/>
                  </a:lnTo>
                  <a:lnTo>
                    <a:pt x="3442005" y="1128015"/>
                  </a:lnTo>
                  <a:lnTo>
                    <a:pt x="3435972" y="1129602"/>
                  </a:lnTo>
                  <a:lnTo>
                    <a:pt x="3430256" y="1130871"/>
                  </a:lnTo>
                  <a:lnTo>
                    <a:pt x="3423906" y="1132141"/>
                  </a:lnTo>
                  <a:lnTo>
                    <a:pt x="3417873" y="1132776"/>
                  </a:lnTo>
                  <a:lnTo>
                    <a:pt x="3411522" y="1133093"/>
                  </a:lnTo>
                  <a:lnTo>
                    <a:pt x="3405490" y="1133093"/>
                  </a:lnTo>
                  <a:lnTo>
                    <a:pt x="3398504" y="1132776"/>
                  </a:lnTo>
                  <a:lnTo>
                    <a:pt x="3392471" y="1132458"/>
                  </a:lnTo>
                  <a:lnTo>
                    <a:pt x="3386120" y="1131189"/>
                  </a:lnTo>
                  <a:lnTo>
                    <a:pt x="3379770" y="1129919"/>
                  </a:lnTo>
                  <a:lnTo>
                    <a:pt x="3373736" y="1128332"/>
                  </a:lnTo>
                  <a:lnTo>
                    <a:pt x="3368021" y="1126745"/>
                  </a:lnTo>
                  <a:lnTo>
                    <a:pt x="3361988" y="1124524"/>
                  </a:lnTo>
                  <a:lnTo>
                    <a:pt x="3356590" y="1122302"/>
                  </a:lnTo>
                  <a:lnTo>
                    <a:pt x="3350874" y="1119763"/>
                  </a:lnTo>
                  <a:lnTo>
                    <a:pt x="3345476" y="1116589"/>
                  </a:lnTo>
                  <a:lnTo>
                    <a:pt x="3340396" y="1113415"/>
                  </a:lnTo>
                  <a:lnTo>
                    <a:pt x="3334998" y="1109924"/>
                  </a:lnTo>
                  <a:lnTo>
                    <a:pt x="3330553" y="1106432"/>
                  </a:lnTo>
                  <a:lnTo>
                    <a:pt x="3325790" y="1102306"/>
                  </a:lnTo>
                  <a:lnTo>
                    <a:pt x="3321344" y="1098497"/>
                  </a:lnTo>
                  <a:lnTo>
                    <a:pt x="3316899" y="1094054"/>
                  </a:lnTo>
                  <a:lnTo>
                    <a:pt x="3312771" y="1089293"/>
                  </a:lnTo>
                  <a:lnTo>
                    <a:pt x="3308961" y="1084849"/>
                  </a:lnTo>
                  <a:lnTo>
                    <a:pt x="3305150" y="1080089"/>
                  </a:lnTo>
                  <a:lnTo>
                    <a:pt x="3301975" y="1074693"/>
                  </a:lnTo>
                  <a:lnTo>
                    <a:pt x="3298482" y="1069615"/>
                  </a:lnTo>
                  <a:lnTo>
                    <a:pt x="3295625" y="1064219"/>
                  </a:lnTo>
                  <a:lnTo>
                    <a:pt x="3293084" y="1058823"/>
                  </a:lnTo>
                  <a:lnTo>
                    <a:pt x="3290544" y="1053110"/>
                  </a:lnTo>
                  <a:lnTo>
                    <a:pt x="3288639" y="1047397"/>
                  </a:lnTo>
                  <a:lnTo>
                    <a:pt x="3286734" y="1041367"/>
                  </a:lnTo>
                  <a:lnTo>
                    <a:pt x="3285146" y="1035019"/>
                  </a:lnTo>
                  <a:lnTo>
                    <a:pt x="3283558" y="1028988"/>
                  </a:lnTo>
                  <a:lnTo>
                    <a:pt x="3282606" y="1022640"/>
                  </a:lnTo>
                  <a:lnTo>
                    <a:pt x="3281971" y="1015975"/>
                  </a:lnTo>
                  <a:lnTo>
                    <a:pt x="3281654" y="1009627"/>
                  </a:lnTo>
                  <a:lnTo>
                    <a:pt x="3281018" y="1003597"/>
                  </a:lnTo>
                  <a:lnTo>
                    <a:pt x="3281654" y="996614"/>
                  </a:lnTo>
                  <a:lnTo>
                    <a:pt x="3306103" y="573529"/>
                  </a:lnTo>
                  <a:lnTo>
                    <a:pt x="3299118" y="568768"/>
                  </a:lnTo>
                  <a:lnTo>
                    <a:pt x="2057582" y="2162081"/>
                  </a:lnTo>
                  <a:lnTo>
                    <a:pt x="2052502" y="2168112"/>
                  </a:lnTo>
                  <a:lnTo>
                    <a:pt x="2047422" y="2173825"/>
                  </a:lnTo>
                  <a:lnTo>
                    <a:pt x="2042024" y="2178903"/>
                  </a:lnTo>
                  <a:lnTo>
                    <a:pt x="2036626" y="2183981"/>
                  </a:lnTo>
                  <a:lnTo>
                    <a:pt x="2030592" y="2188742"/>
                  </a:lnTo>
                  <a:lnTo>
                    <a:pt x="2024877" y="2193186"/>
                  </a:lnTo>
                  <a:lnTo>
                    <a:pt x="2018844" y="2197629"/>
                  </a:lnTo>
                  <a:lnTo>
                    <a:pt x="2012493" y="2201121"/>
                  </a:lnTo>
                  <a:lnTo>
                    <a:pt x="2006143" y="2204612"/>
                  </a:lnTo>
                  <a:lnTo>
                    <a:pt x="1999475" y="2207786"/>
                  </a:lnTo>
                  <a:lnTo>
                    <a:pt x="1992807" y="2210642"/>
                  </a:lnTo>
                  <a:lnTo>
                    <a:pt x="1986139" y="2213182"/>
                  </a:lnTo>
                  <a:lnTo>
                    <a:pt x="1979470" y="2215403"/>
                  </a:lnTo>
                  <a:lnTo>
                    <a:pt x="1972485" y="2217308"/>
                  </a:lnTo>
                  <a:lnTo>
                    <a:pt x="1965499" y="2218577"/>
                  </a:lnTo>
                  <a:lnTo>
                    <a:pt x="1958514" y="2219529"/>
                  </a:lnTo>
                  <a:lnTo>
                    <a:pt x="1951528" y="2220482"/>
                  </a:lnTo>
                  <a:lnTo>
                    <a:pt x="1944225" y="2221116"/>
                  </a:lnTo>
                  <a:lnTo>
                    <a:pt x="1937239" y="2221116"/>
                  </a:lnTo>
                  <a:lnTo>
                    <a:pt x="1929619" y="2221116"/>
                  </a:lnTo>
                  <a:lnTo>
                    <a:pt x="1922633" y="2220482"/>
                  </a:lnTo>
                  <a:lnTo>
                    <a:pt x="1915647" y="2219529"/>
                  </a:lnTo>
                  <a:lnTo>
                    <a:pt x="1908344" y="2218577"/>
                  </a:lnTo>
                  <a:lnTo>
                    <a:pt x="1901358" y="2216990"/>
                  </a:lnTo>
                  <a:lnTo>
                    <a:pt x="1894690" y="2214769"/>
                  </a:lnTo>
                  <a:lnTo>
                    <a:pt x="1887387" y="2212547"/>
                  </a:lnTo>
                  <a:lnTo>
                    <a:pt x="1880402" y="2210008"/>
                  </a:lnTo>
                  <a:lnTo>
                    <a:pt x="1873734" y="2207151"/>
                  </a:lnTo>
                  <a:lnTo>
                    <a:pt x="1867066" y="2203977"/>
                  </a:lnTo>
                  <a:lnTo>
                    <a:pt x="1860715" y="2199851"/>
                  </a:lnTo>
                  <a:lnTo>
                    <a:pt x="1854047" y="2196042"/>
                  </a:lnTo>
                  <a:lnTo>
                    <a:pt x="1847696" y="2191599"/>
                  </a:lnTo>
                  <a:lnTo>
                    <a:pt x="1229469" y="1731062"/>
                  </a:lnTo>
                  <a:lnTo>
                    <a:pt x="271487" y="2768937"/>
                  </a:lnTo>
                  <a:lnTo>
                    <a:pt x="266406" y="2774967"/>
                  </a:lnTo>
                  <a:lnTo>
                    <a:pt x="260691" y="2780680"/>
                  </a:lnTo>
                  <a:lnTo>
                    <a:pt x="254975" y="2785759"/>
                  </a:lnTo>
                  <a:lnTo>
                    <a:pt x="248942" y="2791154"/>
                  </a:lnTo>
                  <a:lnTo>
                    <a:pt x="242592" y="2795915"/>
                  </a:lnTo>
                  <a:lnTo>
                    <a:pt x="236241" y="2800041"/>
                  </a:lnTo>
                  <a:lnTo>
                    <a:pt x="230208" y="2804167"/>
                  </a:lnTo>
                  <a:lnTo>
                    <a:pt x="223223" y="2807659"/>
                  </a:lnTo>
                  <a:lnTo>
                    <a:pt x="216554" y="2810833"/>
                  </a:lnTo>
                  <a:lnTo>
                    <a:pt x="209886" y="2814007"/>
                  </a:lnTo>
                  <a:lnTo>
                    <a:pt x="202901" y="2816228"/>
                  </a:lnTo>
                  <a:lnTo>
                    <a:pt x="195915" y="2818767"/>
                  </a:lnTo>
                  <a:lnTo>
                    <a:pt x="188612" y="2820354"/>
                  </a:lnTo>
                  <a:lnTo>
                    <a:pt x="181309" y="2821941"/>
                  </a:lnTo>
                  <a:lnTo>
                    <a:pt x="174006" y="2822894"/>
                  </a:lnTo>
                  <a:lnTo>
                    <a:pt x="166703" y="2823846"/>
                  </a:lnTo>
                  <a:lnTo>
                    <a:pt x="159082" y="2824163"/>
                  </a:lnTo>
                  <a:lnTo>
                    <a:pt x="152096" y="2824163"/>
                  </a:lnTo>
                  <a:lnTo>
                    <a:pt x="144476" y="2823846"/>
                  </a:lnTo>
                  <a:lnTo>
                    <a:pt x="136855" y="2823528"/>
                  </a:lnTo>
                  <a:lnTo>
                    <a:pt x="129552" y="2822259"/>
                  </a:lnTo>
                  <a:lnTo>
                    <a:pt x="122249" y="2820672"/>
                  </a:lnTo>
                  <a:lnTo>
                    <a:pt x="114945" y="2819085"/>
                  </a:lnTo>
                  <a:lnTo>
                    <a:pt x="107642" y="2816546"/>
                  </a:lnTo>
                  <a:lnTo>
                    <a:pt x="100657" y="2814324"/>
                  </a:lnTo>
                  <a:lnTo>
                    <a:pt x="93671" y="2811467"/>
                  </a:lnTo>
                  <a:lnTo>
                    <a:pt x="87003" y="2807976"/>
                  </a:lnTo>
                  <a:lnTo>
                    <a:pt x="80335" y="2804485"/>
                  </a:lnTo>
                  <a:lnTo>
                    <a:pt x="73349" y="2800359"/>
                  </a:lnTo>
                  <a:lnTo>
                    <a:pt x="66681" y="2796233"/>
                  </a:lnTo>
                  <a:lnTo>
                    <a:pt x="60331" y="2791472"/>
                  </a:lnTo>
                  <a:lnTo>
                    <a:pt x="54298" y="2785759"/>
                  </a:lnTo>
                  <a:lnTo>
                    <a:pt x="48265" y="2780680"/>
                  </a:lnTo>
                  <a:lnTo>
                    <a:pt x="42867" y="2774967"/>
                  </a:lnTo>
                  <a:lnTo>
                    <a:pt x="37469" y="2768937"/>
                  </a:lnTo>
                  <a:lnTo>
                    <a:pt x="32388" y="2762906"/>
                  </a:lnTo>
                  <a:lnTo>
                    <a:pt x="28260" y="2756876"/>
                  </a:lnTo>
                  <a:lnTo>
                    <a:pt x="23815" y="2749893"/>
                  </a:lnTo>
                  <a:lnTo>
                    <a:pt x="19687" y="2743228"/>
                  </a:lnTo>
                  <a:lnTo>
                    <a:pt x="16194" y="2736563"/>
                  </a:lnTo>
                  <a:lnTo>
                    <a:pt x="13019" y="2729580"/>
                  </a:lnTo>
                  <a:lnTo>
                    <a:pt x="10479" y="2722280"/>
                  </a:lnTo>
                  <a:lnTo>
                    <a:pt x="7938" y="2715297"/>
                  </a:lnTo>
                  <a:lnTo>
                    <a:pt x="5716" y="2708315"/>
                  </a:lnTo>
                  <a:lnTo>
                    <a:pt x="3811" y="2700697"/>
                  </a:lnTo>
                  <a:lnTo>
                    <a:pt x="2540" y="2693080"/>
                  </a:lnTo>
                  <a:lnTo>
                    <a:pt x="1270" y="2685780"/>
                  </a:lnTo>
                  <a:lnTo>
                    <a:pt x="635" y="2678162"/>
                  </a:lnTo>
                  <a:lnTo>
                    <a:pt x="0" y="2670228"/>
                  </a:lnTo>
                  <a:lnTo>
                    <a:pt x="0" y="2662927"/>
                  </a:lnTo>
                  <a:lnTo>
                    <a:pt x="0" y="2655310"/>
                  </a:lnTo>
                  <a:lnTo>
                    <a:pt x="953" y="2648010"/>
                  </a:lnTo>
                  <a:lnTo>
                    <a:pt x="1588" y="2640075"/>
                  </a:lnTo>
                  <a:lnTo>
                    <a:pt x="3176" y="2632458"/>
                  </a:lnTo>
                  <a:lnTo>
                    <a:pt x="4763" y="2625158"/>
                  </a:lnTo>
                  <a:lnTo>
                    <a:pt x="6668" y="2617858"/>
                  </a:lnTo>
                  <a:lnTo>
                    <a:pt x="9526" y="2610558"/>
                  </a:lnTo>
                  <a:lnTo>
                    <a:pt x="12384" y="2603258"/>
                  </a:lnTo>
                  <a:lnTo>
                    <a:pt x="15559" y="2596275"/>
                  </a:lnTo>
                  <a:lnTo>
                    <a:pt x="19052" y="2588975"/>
                  </a:lnTo>
                  <a:lnTo>
                    <a:pt x="22545" y="2582310"/>
                  </a:lnTo>
                  <a:lnTo>
                    <a:pt x="26990" y="2575644"/>
                  </a:lnTo>
                  <a:lnTo>
                    <a:pt x="31753" y="2569297"/>
                  </a:lnTo>
                  <a:lnTo>
                    <a:pt x="36516" y="2562631"/>
                  </a:lnTo>
                  <a:lnTo>
                    <a:pt x="1086264" y="1414621"/>
                  </a:lnTo>
                  <a:lnTo>
                    <a:pt x="1091027" y="1408908"/>
                  </a:lnTo>
                  <a:lnTo>
                    <a:pt x="1096742" y="1403829"/>
                  </a:lnTo>
                  <a:lnTo>
                    <a:pt x="1101823" y="1398751"/>
                  </a:lnTo>
                  <a:lnTo>
                    <a:pt x="1107221" y="1393990"/>
                  </a:lnTo>
                  <a:lnTo>
                    <a:pt x="1113254" y="1389229"/>
                  </a:lnTo>
                  <a:lnTo>
                    <a:pt x="1119287" y="1385103"/>
                  </a:lnTo>
                  <a:lnTo>
                    <a:pt x="1125002" y="1381295"/>
                  </a:lnTo>
                  <a:lnTo>
                    <a:pt x="1131353" y="1377803"/>
                  </a:lnTo>
                  <a:lnTo>
                    <a:pt x="1137703" y="1374629"/>
                  </a:lnTo>
                  <a:lnTo>
                    <a:pt x="1144054" y="1371455"/>
                  </a:lnTo>
                  <a:lnTo>
                    <a:pt x="1150722" y="1368599"/>
                  </a:lnTo>
                  <a:lnTo>
                    <a:pt x="1157390" y="1366694"/>
                  </a:lnTo>
                  <a:lnTo>
                    <a:pt x="1164058" y="1364790"/>
                  </a:lnTo>
                  <a:lnTo>
                    <a:pt x="1170726" y="1362568"/>
                  </a:lnTo>
                  <a:lnTo>
                    <a:pt x="1177394" y="1361616"/>
                  </a:lnTo>
                  <a:lnTo>
                    <a:pt x="1184698" y="1360347"/>
                  </a:lnTo>
                  <a:lnTo>
                    <a:pt x="1191683" y="1360029"/>
                  </a:lnTo>
                  <a:lnTo>
                    <a:pt x="1198351" y="1359712"/>
                  </a:lnTo>
                  <a:lnTo>
                    <a:pt x="1205654" y="1359077"/>
                  </a:lnTo>
                  <a:lnTo>
                    <a:pt x="1212640" y="1359712"/>
                  </a:lnTo>
                  <a:lnTo>
                    <a:pt x="1219626" y="1360347"/>
                  </a:lnTo>
                  <a:lnTo>
                    <a:pt x="1226294" y="1361299"/>
                  </a:lnTo>
                  <a:lnTo>
                    <a:pt x="1233597" y="1362251"/>
                  </a:lnTo>
                  <a:lnTo>
                    <a:pt x="1240582" y="1363838"/>
                  </a:lnTo>
                  <a:lnTo>
                    <a:pt x="1247251" y="1365742"/>
                  </a:lnTo>
                  <a:lnTo>
                    <a:pt x="1253919" y="1368281"/>
                  </a:lnTo>
                  <a:lnTo>
                    <a:pt x="1260904" y="1371138"/>
                  </a:lnTo>
                  <a:lnTo>
                    <a:pt x="1267572" y="1373677"/>
                  </a:lnTo>
                  <a:lnTo>
                    <a:pt x="1274240" y="1376851"/>
                  </a:lnTo>
                  <a:lnTo>
                    <a:pt x="1280591" y="1380977"/>
                  </a:lnTo>
                  <a:lnTo>
                    <a:pt x="1286942" y="1384786"/>
                  </a:lnTo>
                  <a:lnTo>
                    <a:pt x="1292975" y="1389229"/>
                  </a:lnTo>
                  <a:lnTo>
                    <a:pt x="1907709" y="1846910"/>
                  </a:lnTo>
                  <a:lnTo>
                    <a:pt x="3043507" y="389124"/>
                  </a:lnTo>
                  <a:lnTo>
                    <a:pt x="3023186" y="374841"/>
                  </a:lnTo>
                  <a:lnTo>
                    <a:pt x="2660568" y="470377"/>
                  </a:lnTo>
                  <a:lnTo>
                    <a:pt x="2654853" y="471646"/>
                  </a:lnTo>
                  <a:lnTo>
                    <a:pt x="2648502" y="472598"/>
                  </a:lnTo>
                  <a:lnTo>
                    <a:pt x="2642152" y="473551"/>
                  </a:lnTo>
                  <a:lnTo>
                    <a:pt x="2635801" y="473868"/>
                  </a:lnTo>
                  <a:lnTo>
                    <a:pt x="2629450" y="474185"/>
                  </a:lnTo>
                  <a:lnTo>
                    <a:pt x="2623418" y="473868"/>
                  </a:lnTo>
                  <a:lnTo>
                    <a:pt x="2617384" y="473551"/>
                  </a:lnTo>
                  <a:lnTo>
                    <a:pt x="2611352" y="472598"/>
                  </a:lnTo>
                  <a:lnTo>
                    <a:pt x="2605318" y="471964"/>
                  </a:lnTo>
                  <a:lnTo>
                    <a:pt x="2599603" y="470377"/>
                  </a:lnTo>
                  <a:lnTo>
                    <a:pt x="2593570" y="468790"/>
                  </a:lnTo>
                  <a:lnTo>
                    <a:pt x="2587537" y="466885"/>
                  </a:lnTo>
                  <a:lnTo>
                    <a:pt x="2582139" y="464346"/>
                  </a:lnTo>
                  <a:lnTo>
                    <a:pt x="2576741" y="462124"/>
                  </a:lnTo>
                  <a:lnTo>
                    <a:pt x="2571660" y="459268"/>
                  </a:lnTo>
                  <a:lnTo>
                    <a:pt x="2565945" y="456094"/>
                  </a:lnTo>
                  <a:lnTo>
                    <a:pt x="2560864" y="452920"/>
                  </a:lnTo>
                  <a:lnTo>
                    <a:pt x="2556102" y="449429"/>
                  </a:lnTo>
                  <a:lnTo>
                    <a:pt x="2551339" y="445937"/>
                  </a:lnTo>
                  <a:lnTo>
                    <a:pt x="2546576" y="441811"/>
                  </a:lnTo>
                  <a:lnTo>
                    <a:pt x="2542448" y="437685"/>
                  </a:lnTo>
                  <a:lnTo>
                    <a:pt x="2538002" y="433242"/>
                  </a:lnTo>
                  <a:lnTo>
                    <a:pt x="2533875" y="428481"/>
                  </a:lnTo>
                  <a:lnTo>
                    <a:pt x="2530064" y="423402"/>
                  </a:lnTo>
                  <a:lnTo>
                    <a:pt x="2526572" y="418324"/>
                  </a:lnTo>
                  <a:lnTo>
                    <a:pt x="2523396" y="413246"/>
                  </a:lnTo>
                  <a:lnTo>
                    <a:pt x="2520221" y="407533"/>
                  </a:lnTo>
                  <a:lnTo>
                    <a:pt x="2517363" y="402137"/>
                  </a:lnTo>
                  <a:lnTo>
                    <a:pt x="2514823" y="396107"/>
                  </a:lnTo>
                  <a:lnTo>
                    <a:pt x="2512283" y="390394"/>
                  </a:lnTo>
                  <a:lnTo>
                    <a:pt x="2510378" y="384046"/>
                  </a:lnTo>
                  <a:lnTo>
                    <a:pt x="2508472" y="377698"/>
                  </a:lnTo>
                  <a:lnTo>
                    <a:pt x="2507202" y="371350"/>
                  </a:lnTo>
                  <a:lnTo>
                    <a:pt x="2505932" y="364685"/>
                  </a:lnTo>
                  <a:lnTo>
                    <a:pt x="2505297" y="358337"/>
                  </a:lnTo>
                  <a:lnTo>
                    <a:pt x="2504980" y="351989"/>
                  </a:lnTo>
                  <a:lnTo>
                    <a:pt x="2504344" y="345641"/>
                  </a:lnTo>
                  <a:lnTo>
                    <a:pt x="2504344" y="339293"/>
                  </a:lnTo>
                  <a:lnTo>
                    <a:pt x="2505297" y="332946"/>
                  </a:lnTo>
                  <a:lnTo>
                    <a:pt x="2505615" y="326915"/>
                  </a:lnTo>
                  <a:lnTo>
                    <a:pt x="2506885" y="320567"/>
                  </a:lnTo>
                  <a:lnTo>
                    <a:pt x="2508155" y="314537"/>
                  </a:lnTo>
                  <a:lnTo>
                    <a:pt x="2509425" y="308506"/>
                  </a:lnTo>
                  <a:lnTo>
                    <a:pt x="2511648" y="302793"/>
                  </a:lnTo>
                  <a:lnTo>
                    <a:pt x="2513870" y="296763"/>
                  </a:lnTo>
                  <a:lnTo>
                    <a:pt x="2516410" y="291367"/>
                  </a:lnTo>
                  <a:lnTo>
                    <a:pt x="2518633" y="285654"/>
                  </a:lnTo>
                  <a:lnTo>
                    <a:pt x="2521808" y="280576"/>
                  </a:lnTo>
                  <a:lnTo>
                    <a:pt x="2524984" y="275180"/>
                  </a:lnTo>
                  <a:lnTo>
                    <a:pt x="2528159" y="270102"/>
                  </a:lnTo>
                  <a:lnTo>
                    <a:pt x="2531970" y="265341"/>
                  </a:lnTo>
                  <a:lnTo>
                    <a:pt x="2535462" y="260580"/>
                  </a:lnTo>
                  <a:lnTo>
                    <a:pt x="2539908" y="256136"/>
                  </a:lnTo>
                  <a:lnTo>
                    <a:pt x="2544353" y="251693"/>
                  </a:lnTo>
                  <a:lnTo>
                    <a:pt x="2548481" y="247567"/>
                  </a:lnTo>
                  <a:lnTo>
                    <a:pt x="2553244" y="243441"/>
                  </a:lnTo>
                  <a:lnTo>
                    <a:pt x="2558642" y="239949"/>
                  </a:lnTo>
                  <a:lnTo>
                    <a:pt x="2563722" y="236458"/>
                  </a:lnTo>
                  <a:lnTo>
                    <a:pt x="2568803" y="233284"/>
                  </a:lnTo>
                  <a:lnTo>
                    <a:pt x="2574201" y="230428"/>
                  </a:lnTo>
                  <a:lnTo>
                    <a:pt x="2579916" y="227889"/>
                  </a:lnTo>
                  <a:lnTo>
                    <a:pt x="2585632" y="225349"/>
                  </a:lnTo>
                  <a:lnTo>
                    <a:pt x="2591982" y="223445"/>
                  </a:lnTo>
                  <a:lnTo>
                    <a:pt x="2598015" y="221541"/>
                  </a:lnTo>
                  <a:lnTo>
                    <a:pt x="3425176" y="4126"/>
                  </a:lnTo>
                  <a:lnTo>
                    <a:pt x="3432162" y="2222"/>
                  </a:lnTo>
                  <a:lnTo>
                    <a:pt x="3439782" y="952"/>
                  </a:lnTo>
                  <a:lnTo>
                    <a:pt x="3446768" y="318"/>
                  </a:lnTo>
                  <a:lnTo>
                    <a:pt x="345438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400" dirty="0">
                <a:solidFill>
                  <a:srgbClr val="1C8CA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1149"/>
                                </p:stCondLst>
                                <p:childTnLst>
                                  <p:par>
                                    <p:cTn id="9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500" tmFilter="0,0; .5, 1; 1, 1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10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6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108" presetID="2" presetClass="entr" presetSubtype="4" fill="hold" nodeType="afterEffect" p14:presetBounceEnd="4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3000">
                                          <p:cBhvr additive="base">
                                            <p:cTn id="11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3000">
                                          <p:cBhvr additive="base">
                                            <p:cTn id="11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4" fill="hold" nodeType="withEffect" p14:presetBounceEnd="43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3000">
                                          <p:cBhvr additive="base">
                                            <p:cTn id="114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3000">
                                          <p:cBhvr additive="base">
                                            <p:cTn id="11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4" fill="hold" nodeType="withEffect" p14:presetBounceEnd="43000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3000">
                                          <p:cBhvr additive="base">
                                            <p:cTn id="11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3000">
                                          <p:cBhvr additive="base">
                                            <p:cTn id="11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4" fill="hold" nodeType="withEffect" p14:presetBounceEnd="43000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3000">
                                          <p:cBhvr additive="base">
                                            <p:cTn id="12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3000">
                                          <p:cBhvr additive="base">
                                            <p:cTn id="123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4" fill="hold" nodeType="withEffect" p14:presetBounceEnd="43000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3000">
                                          <p:cBhvr additive="base">
                                            <p:cTn id="12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3000">
                                          <p:cBhvr additive="base">
                                            <p:cTn id="127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/>
          <p:bldP spid="20" grpId="0"/>
          <p:bldP spid="2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1149"/>
                                </p:stCondLst>
                                <p:childTnLst>
                                  <p:par>
                                    <p:cTn id="9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500" tmFilter="0,0; .5, 1; 1, 1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10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6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10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4" fill="hold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4" fill="hold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4" fill="hold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7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/>
          <p:bldP spid="20" grpId="0"/>
          <p:bldP spid="21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/>
          <p:nvPr/>
        </p:nvSpPr>
        <p:spPr bwMode="auto">
          <a:xfrm>
            <a:off x="9175376" y="1793293"/>
            <a:ext cx="597765" cy="599750"/>
          </a:xfrm>
          <a:custGeom>
            <a:avLst/>
            <a:gdLst>
              <a:gd name="T0" fmla="*/ 301 w 301"/>
              <a:gd name="T1" fmla="*/ 302 h 302"/>
              <a:gd name="T2" fmla="*/ 0 w 301"/>
              <a:gd name="T3" fmla="*/ 0 h 302"/>
              <a:gd name="T4" fmla="*/ 0 w 301"/>
              <a:gd name="T5" fmla="*/ 302 h 302"/>
              <a:gd name="T6" fmla="*/ 301 w 301"/>
              <a:gd name="T7" fmla="*/ 302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1" h="302">
                <a:moveTo>
                  <a:pt x="301" y="302"/>
                </a:moveTo>
                <a:lnTo>
                  <a:pt x="0" y="0"/>
                </a:lnTo>
                <a:lnTo>
                  <a:pt x="0" y="302"/>
                </a:lnTo>
                <a:lnTo>
                  <a:pt x="301" y="302"/>
                </a:lnTo>
                <a:close/>
              </a:path>
            </a:pathLst>
          </a:custGeom>
          <a:solidFill>
            <a:srgbClr val="1D3259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" name="Freeform 6"/>
          <p:cNvSpPr/>
          <p:nvPr/>
        </p:nvSpPr>
        <p:spPr bwMode="auto">
          <a:xfrm>
            <a:off x="11633954" y="5836641"/>
            <a:ext cx="462722" cy="921470"/>
          </a:xfrm>
          <a:custGeom>
            <a:avLst/>
            <a:gdLst>
              <a:gd name="T0" fmla="*/ 0 w 233"/>
              <a:gd name="T1" fmla="*/ 0 h 464"/>
              <a:gd name="T2" fmla="*/ 0 w 233"/>
              <a:gd name="T3" fmla="*/ 464 h 464"/>
              <a:gd name="T4" fmla="*/ 233 w 233"/>
              <a:gd name="T5" fmla="*/ 231 h 464"/>
              <a:gd name="T6" fmla="*/ 0 w 233"/>
              <a:gd name="T7" fmla="*/ 0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3" h="464">
                <a:moveTo>
                  <a:pt x="0" y="0"/>
                </a:moveTo>
                <a:lnTo>
                  <a:pt x="0" y="464"/>
                </a:lnTo>
                <a:lnTo>
                  <a:pt x="233" y="231"/>
                </a:lnTo>
                <a:lnTo>
                  <a:pt x="0" y="0"/>
                </a:lnTo>
                <a:close/>
              </a:path>
            </a:pathLst>
          </a:custGeom>
          <a:solidFill>
            <a:srgbClr val="1D3259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" name="Freeform 10"/>
          <p:cNvSpPr/>
          <p:nvPr/>
        </p:nvSpPr>
        <p:spPr bwMode="auto">
          <a:xfrm>
            <a:off x="7674015" y="0"/>
            <a:ext cx="4517985" cy="2259985"/>
          </a:xfrm>
          <a:custGeom>
            <a:avLst/>
            <a:gdLst>
              <a:gd name="T0" fmla="*/ 0 w 2275"/>
              <a:gd name="T1" fmla="*/ 0 h 1138"/>
              <a:gd name="T2" fmla="*/ 2275 w 2275"/>
              <a:gd name="T3" fmla="*/ 0 h 1138"/>
              <a:gd name="T4" fmla="*/ 1137 w 2275"/>
              <a:gd name="T5" fmla="*/ 1138 h 1138"/>
              <a:gd name="T6" fmla="*/ 0 w 2275"/>
              <a:gd name="T7" fmla="*/ 0 h 1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5" h="1138">
                <a:moveTo>
                  <a:pt x="0" y="0"/>
                </a:moveTo>
                <a:lnTo>
                  <a:pt x="2275" y="0"/>
                </a:lnTo>
                <a:lnTo>
                  <a:pt x="1137" y="1138"/>
                </a:lnTo>
                <a:lnTo>
                  <a:pt x="0" y="0"/>
                </a:lnTo>
                <a:close/>
              </a:path>
            </a:pathLst>
          </a:custGeom>
          <a:solidFill>
            <a:srgbClr val="1D3259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Freeform 11"/>
          <p:cNvSpPr/>
          <p:nvPr/>
        </p:nvSpPr>
        <p:spPr bwMode="auto">
          <a:xfrm>
            <a:off x="9308432" y="335622"/>
            <a:ext cx="2883566" cy="5771105"/>
          </a:xfrm>
          <a:custGeom>
            <a:avLst/>
            <a:gdLst>
              <a:gd name="T0" fmla="*/ 1452 w 1452"/>
              <a:gd name="T1" fmla="*/ 0 h 2906"/>
              <a:gd name="T2" fmla="*/ 1452 w 1452"/>
              <a:gd name="T3" fmla="*/ 2906 h 2906"/>
              <a:gd name="T4" fmla="*/ 0 w 1452"/>
              <a:gd name="T5" fmla="*/ 1453 h 2906"/>
              <a:gd name="T6" fmla="*/ 1452 w 1452"/>
              <a:gd name="T7" fmla="*/ 0 h 2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52" h="2906">
                <a:moveTo>
                  <a:pt x="1452" y="0"/>
                </a:moveTo>
                <a:lnTo>
                  <a:pt x="1452" y="2906"/>
                </a:lnTo>
                <a:lnTo>
                  <a:pt x="0" y="1453"/>
                </a:lnTo>
                <a:lnTo>
                  <a:pt x="1452" y="0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8" name="Freeform 5"/>
          <p:cNvSpPr/>
          <p:nvPr/>
        </p:nvSpPr>
        <p:spPr bwMode="auto">
          <a:xfrm flipH="1" flipV="1">
            <a:off x="1598095" y="5276961"/>
            <a:ext cx="394932" cy="396244"/>
          </a:xfrm>
          <a:custGeom>
            <a:avLst/>
            <a:gdLst>
              <a:gd name="T0" fmla="*/ 301 w 301"/>
              <a:gd name="T1" fmla="*/ 302 h 302"/>
              <a:gd name="T2" fmla="*/ 0 w 301"/>
              <a:gd name="T3" fmla="*/ 0 h 302"/>
              <a:gd name="T4" fmla="*/ 0 w 301"/>
              <a:gd name="T5" fmla="*/ 302 h 302"/>
              <a:gd name="T6" fmla="*/ 301 w 301"/>
              <a:gd name="T7" fmla="*/ 302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1" h="302">
                <a:moveTo>
                  <a:pt x="301" y="302"/>
                </a:moveTo>
                <a:lnTo>
                  <a:pt x="0" y="0"/>
                </a:lnTo>
                <a:lnTo>
                  <a:pt x="0" y="302"/>
                </a:lnTo>
                <a:lnTo>
                  <a:pt x="301" y="302"/>
                </a:lnTo>
                <a:close/>
              </a:path>
            </a:pathLst>
          </a:custGeom>
          <a:solidFill>
            <a:srgbClr val="1D3259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9" name="Freeform 6"/>
          <p:cNvSpPr/>
          <p:nvPr/>
        </p:nvSpPr>
        <p:spPr bwMode="auto">
          <a:xfrm flipH="1" flipV="1">
            <a:off x="62979" y="2393043"/>
            <a:ext cx="305712" cy="608798"/>
          </a:xfrm>
          <a:custGeom>
            <a:avLst/>
            <a:gdLst>
              <a:gd name="T0" fmla="*/ 0 w 233"/>
              <a:gd name="T1" fmla="*/ 0 h 464"/>
              <a:gd name="T2" fmla="*/ 0 w 233"/>
              <a:gd name="T3" fmla="*/ 464 h 464"/>
              <a:gd name="T4" fmla="*/ 233 w 233"/>
              <a:gd name="T5" fmla="*/ 231 h 464"/>
              <a:gd name="T6" fmla="*/ 0 w 233"/>
              <a:gd name="T7" fmla="*/ 0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3" h="464">
                <a:moveTo>
                  <a:pt x="0" y="0"/>
                </a:moveTo>
                <a:lnTo>
                  <a:pt x="0" y="464"/>
                </a:lnTo>
                <a:lnTo>
                  <a:pt x="233" y="231"/>
                </a:lnTo>
                <a:lnTo>
                  <a:pt x="0" y="0"/>
                </a:lnTo>
                <a:close/>
              </a:path>
            </a:pathLst>
          </a:custGeom>
          <a:solidFill>
            <a:srgbClr val="1D3259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0" name="Freeform 10"/>
          <p:cNvSpPr/>
          <p:nvPr/>
        </p:nvSpPr>
        <p:spPr bwMode="auto">
          <a:xfrm flipH="1" flipV="1">
            <a:off x="0" y="5364870"/>
            <a:ext cx="2984948" cy="1493130"/>
          </a:xfrm>
          <a:custGeom>
            <a:avLst/>
            <a:gdLst>
              <a:gd name="T0" fmla="*/ 0 w 2275"/>
              <a:gd name="T1" fmla="*/ 0 h 1138"/>
              <a:gd name="T2" fmla="*/ 2275 w 2275"/>
              <a:gd name="T3" fmla="*/ 0 h 1138"/>
              <a:gd name="T4" fmla="*/ 1137 w 2275"/>
              <a:gd name="T5" fmla="*/ 1138 h 1138"/>
              <a:gd name="T6" fmla="*/ 0 w 2275"/>
              <a:gd name="T7" fmla="*/ 0 h 1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5" h="1138">
                <a:moveTo>
                  <a:pt x="0" y="0"/>
                </a:moveTo>
                <a:lnTo>
                  <a:pt x="2275" y="0"/>
                </a:lnTo>
                <a:lnTo>
                  <a:pt x="1137" y="1138"/>
                </a:lnTo>
                <a:lnTo>
                  <a:pt x="0" y="0"/>
                </a:lnTo>
                <a:close/>
              </a:path>
            </a:pathLst>
          </a:custGeom>
          <a:solidFill>
            <a:srgbClr val="1D3259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1" name="Freeform 11"/>
          <p:cNvSpPr/>
          <p:nvPr/>
        </p:nvSpPr>
        <p:spPr bwMode="auto">
          <a:xfrm flipH="1" flipV="1">
            <a:off x="1" y="2823400"/>
            <a:ext cx="1905118" cy="3812860"/>
          </a:xfrm>
          <a:custGeom>
            <a:avLst/>
            <a:gdLst>
              <a:gd name="T0" fmla="*/ 1452 w 1452"/>
              <a:gd name="T1" fmla="*/ 0 h 2906"/>
              <a:gd name="T2" fmla="*/ 1452 w 1452"/>
              <a:gd name="T3" fmla="*/ 2906 h 2906"/>
              <a:gd name="T4" fmla="*/ 0 w 1452"/>
              <a:gd name="T5" fmla="*/ 1453 h 2906"/>
              <a:gd name="T6" fmla="*/ 1452 w 1452"/>
              <a:gd name="T7" fmla="*/ 0 h 2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52" h="2906">
                <a:moveTo>
                  <a:pt x="1452" y="0"/>
                </a:moveTo>
                <a:lnTo>
                  <a:pt x="1452" y="2906"/>
                </a:lnTo>
                <a:lnTo>
                  <a:pt x="0" y="1453"/>
                </a:lnTo>
                <a:lnTo>
                  <a:pt x="1452" y="0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2" name="等腰三角形 11"/>
          <p:cNvSpPr/>
          <p:nvPr/>
        </p:nvSpPr>
        <p:spPr>
          <a:xfrm rot="16200000" flipV="1">
            <a:off x="2488604" y="2708175"/>
            <a:ext cx="1015660" cy="653564"/>
          </a:xfrm>
          <a:prstGeom prst="triangle">
            <a:avLst/>
          </a:prstGeom>
          <a:solidFill>
            <a:srgbClr val="1D3259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200" dirty="0">
              <a:solidFill>
                <a:srgbClr val="E2BA26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429743" y="2527124"/>
            <a:ext cx="3183179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6000" dirty="0" smtClean="0">
                <a:solidFill>
                  <a:srgbClr val="1D3259"/>
                </a:solidFill>
                <a:cs typeface="+mn-ea"/>
                <a:sym typeface="+mn-lt"/>
              </a:rPr>
              <a:t>PART 01</a:t>
            </a:r>
            <a:endParaRPr lang="zh-CN" altLang="en-US" sz="6000" dirty="0">
              <a:solidFill>
                <a:srgbClr val="1D3259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429743" y="3542787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000" dirty="0" smtClean="0">
                <a:solidFill>
                  <a:srgbClr val="B02434"/>
                </a:solidFill>
                <a:cs typeface="+mn-ea"/>
                <a:sym typeface="+mn-lt"/>
              </a:rPr>
              <a:t>市场分析</a:t>
            </a:r>
            <a:endParaRPr lang="zh-CN" altLang="en-US" sz="4000" dirty="0" smtClean="0">
              <a:solidFill>
                <a:srgbClr val="B02434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448793" y="4288182"/>
            <a:ext cx="6258034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dirty="0" smtClean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"/>
          <p:cNvSpPr txBox="1">
            <a:spLocks noChangeArrowheads="1"/>
          </p:cNvSpPr>
          <p:nvPr/>
        </p:nvSpPr>
        <p:spPr bwMode="auto">
          <a:xfrm>
            <a:off x="3340233" y="392773"/>
            <a:ext cx="5511536" cy="558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15" tIns="32507" rIns="65015" bIns="32507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spc="300" dirty="0">
                <a:solidFill>
                  <a:srgbClr val="B02434"/>
                </a:solidFill>
                <a:latin typeface="+mn-lt"/>
                <a:ea typeface="+mn-ea"/>
                <a:cs typeface="+mn-ea"/>
                <a:sym typeface="+mn-lt"/>
              </a:rPr>
              <a:t>市场分析</a:t>
            </a:r>
            <a:endParaRPr lang="zh-CN" altLang="en-US" sz="3200" spc="300" dirty="0">
              <a:solidFill>
                <a:srgbClr val="B0243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等腰三角形 2"/>
          <p:cNvSpPr/>
          <p:nvPr/>
        </p:nvSpPr>
        <p:spPr bwMode="auto">
          <a:xfrm flipV="1">
            <a:off x="5776536" y="188"/>
            <a:ext cx="638929" cy="355999"/>
          </a:xfrm>
          <a:prstGeom prst="triangle">
            <a:avLst>
              <a:gd name="adj" fmla="val 49494"/>
            </a:avLst>
          </a:pr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705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41" name="图片占位符 10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6173023" y="3706836"/>
            <a:ext cx="2588426" cy="2725190"/>
          </a:xfrm>
          <a:prstGeom prst="rect">
            <a:avLst/>
          </a:prstGeom>
          <a:solidFill>
            <a:srgbClr val="1C8CA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sp>
        <p:nvSpPr>
          <p:cNvPr id="42" name="Rectangle 1"/>
          <p:cNvSpPr/>
          <p:nvPr/>
        </p:nvSpPr>
        <p:spPr>
          <a:xfrm>
            <a:off x="644477" y="4356561"/>
            <a:ext cx="2587468" cy="477340"/>
          </a:xfrm>
          <a:prstGeom prst="rect">
            <a:avLst/>
          </a:pr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43" name="Rectangle 24"/>
          <p:cNvSpPr/>
          <p:nvPr/>
        </p:nvSpPr>
        <p:spPr>
          <a:xfrm>
            <a:off x="3404601" y="4356561"/>
            <a:ext cx="2587468" cy="477340"/>
          </a:xfrm>
          <a:prstGeom prst="rect">
            <a:avLst/>
          </a:pr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44" name="Rectangle 26"/>
          <p:cNvSpPr/>
          <p:nvPr/>
        </p:nvSpPr>
        <p:spPr>
          <a:xfrm>
            <a:off x="6173094" y="1631370"/>
            <a:ext cx="2588284" cy="477340"/>
          </a:xfrm>
          <a:prstGeom prst="rect">
            <a:avLst/>
          </a:pr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45" name="Rectangle 28"/>
          <p:cNvSpPr/>
          <p:nvPr/>
        </p:nvSpPr>
        <p:spPr>
          <a:xfrm>
            <a:off x="8942253" y="4356561"/>
            <a:ext cx="2587468" cy="2016016"/>
          </a:xfrm>
          <a:prstGeom prst="rect">
            <a:avLst/>
          </a:pr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46" name="TextBox 32"/>
          <p:cNvSpPr txBox="1"/>
          <p:nvPr/>
        </p:nvSpPr>
        <p:spPr>
          <a:xfrm>
            <a:off x="6371564" y="2442495"/>
            <a:ext cx="2191344" cy="9308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请替换文字内容，添加相关标题，修改文字内容，也可以直接复制你的内容到此。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47" name="图片占位符 1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404455" y="1629963"/>
            <a:ext cx="2588426" cy="2728153"/>
          </a:xfrm>
          <a:prstGeom prst="rect">
            <a:avLst/>
          </a:prstGeom>
          <a:solidFill>
            <a:srgbClr val="1C8CA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8" name="图片占位符 1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941594" y="1631371"/>
            <a:ext cx="2588426" cy="2725190"/>
          </a:xfrm>
          <a:prstGeom prst="rect">
            <a:avLst/>
          </a:prstGeom>
          <a:solidFill>
            <a:srgbClr val="1C8CA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9" name="图片占位符 15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35885" y="1631371"/>
            <a:ext cx="2588426" cy="2725190"/>
          </a:xfrm>
          <a:prstGeom prst="rect">
            <a:avLst/>
          </a:prstGeom>
          <a:solidFill>
            <a:srgbClr val="1C8CA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sp>
        <p:nvSpPr>
          <p:cNvPr id="50" name="TextBox 39"/>
          <p:cNvSpPr txBox="1"/>
          <p:nvPr/>
        </p:nvSpPr>
        <p:spPr>
          <a:xfrm>
            <a:off x="646055" y="5140551"/>
            <a:ext cx="510857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spc="300" dirty="0" smtClean="0">
                <a:solidFill>
                  <a:srgbClr val="B02434"/>
                </a:solidFill>
                <a:cs typeface="+mn-ea"/>
                <a:sym typeface="+mn-lt"/>
              </a:rPr>
              <a:t>当今市场情况分析</a:t>
            </a:r>
            <a:endParaRPr lang="zh-CN" altLang="en-US" sz="4400" spc="300" dirty="0" smtClean="0">
              <a:solidFill>
                <a:srgbClr val="B02434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149"/>
                                </p:stCondLst>
                                <p:childTnLst>
                                  <p:par>
                                    <p:cTn id="15" presetID="2" presetClass="entr" presetSubtype="9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7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3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6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5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6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1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9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0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42" grpId="0" animBg="1"/>
          <p:bldP spid="43" grpId="0" animBg="1"/>
          <p:bldP spid="44" grpId="0" animBg="1"/>
          <p:bldP spid="45" grpId="0" animBg="1"/>
          <p:bldP spid="46" grpId="0"/>
          <p:bldP spid="50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149"/>
                                </p:stCondLst>
                                <p:childTnLst>
                                  <p:par>
                                    <p:cTn id="15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42" grpId="0" animBg="1"/>
          <p:bldP spid="43" grpId="0" animBg="1"/>
          <p:bldP spid="44" grpId="0" animBg="1"/>
          <p:bldP spid="45" grpId="0" animBg="1"/>
          <p:bldP spid="46" grpId="0"/>
          <p:bldP spid="50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"/>
          <p:cNvSpPr txBox="1">
            <a:spLocks noChangeArrowheads="1"/>
          </p:cNvSpPr>
          <p:nvPr/>
        </p:nvSpPr>
        <p:spPr bwMode="auto">
          <a:xfrm>
            <a:off x="3340233" y="392773"/>
            <a:ext cx="5511536" cy="558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15" tIns="32507" rIns="65015" bIns="32507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spc="300" dirty="0">
                <a:solidFill>
                  <a:srgbClr val="B02434"/>
                </a:solidFill>
                <a:latin typeface="+mn-lt"/>
                <a:ea typeface="+mn-ea"/>
                <a:cs typeface="+mn-ea"/>
                <a:sym typeface="+mn-lt"/>
              </a:rPr>
              <a:t>市场分析</a:t>
            </a:r>
            <a:endParaRPr lang="zh-CN" altLang="en-US" sz="3200" spc="300" dirty="0">
              <a:solidFill>
                <a:srgbClr val="B0243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等腰三角形 2"/>
          <p:cNvSpPr/>
          <p:nvPr/>
        </p:nvSpPr>
        <p:spPr bwMode="auto">
          <a:xfrm flipV="1">
            <a:off x="5776536" y="188"/>
            <a:ext cx="638929" cy="355999"/>
          </a:xfrm>
          <a:prstGeom prst="triangle">
            <a:avLst>
              <a:gd name="adj" fmla="val 49494"/>
            </a:avLst>
          </a:pr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705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Rectangle 86"/>
          <p:cNvSpPr/>
          <p:nvPr/>
        </p:nvSpPr>
        <p:spPr>
          <a:xfrm>
            <a:off x="9060874" y="2754200"/>
            <a:ext cx="3131126" cy="119149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cs typeface="+mn-ea"/>
              <a:sym typeface="+mn-lt"/>
            </a:endParaRPr>
          </a:p>
        </p:txBody>
      </p:sp>
      <p:sp>
        <p:nvSpPr>
          <p:cNvPr id="5" name="Rectangle 84"/>
          <p:cNvSpPr/>
          <p:nvPr/>
        </p:nvSpPr>
        <p:spPr>
          <a:xfrm>
            <a:off x="0" y="2754200"/>
            <a:ext cx="3131127" cy="119149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cs typeface="+mn-ea"/>
              <a:sym typeface="+mn-lt"/>
            </a:endParaRPr>
          </a:p>
        </p:txBody>
      </p:sp>
      <p:sp>
        <p:nvSpPr>
          <p:cNvPr id="6" name="Oval 3"/>
          <p:cNvSpPr/>
          <p:nvPr/>
        </p:nvSpPr>
        <p:spPr>
          <a:xfrm>
            <a:off x="2110509" y="1922927"/>
            <a:ext cx="2854037" cy="2854037"/>
          </a:xfrm>
          <a:prstGeom prst="ellipse">
            <a:avLst/>
          </a:pr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 dirty="0">
              <a:cs typeface="+mn-ea"/>
              <a:sym typeface="+mn-lt"/>
            </a:endParaRPr>
          </a:p>
        </p:txBody>
      </p:sp>
      <p:sp>
        <p:nvSpPr>
          <p:cNvPr id="7" name="Oval 4"/>
          <p:cNvSpPr/>
          <p:nvPr/>
        </p:nvSpPr>
        <p:spPr>
          <a:xfrm>
            <a:off x="4668982" y="1922927"/>
            <a:ext cx="2854037" cy="2854037"/>
          </a:xfrm>
          <a:prstGeom prst="ellipse">
            <a:avLst/>
          </a:pr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 dirty="0">
              <a:cs typeface="+mn-ea"/>
              <a:sym typeface="+mn-lt"/>
            </a:endParaRPr>
          </a:p>
        </p:txBody>
      </p:sp>
      <p:sp>
        <p:nvSpPr>
          <p:cNvPr id="8" name="Oval 6"/>
          <p:cNvSpPr/>
          <p:nvPr/>
        </p:nvSpPr>
        <p:spPr>
          <a:xfrm>
            <a:off x="7227455" y="1922927"/>
            <a:ext cx="2854037" cy="2854037"/>
          </a:xfrm>
          <a:prstGeom prst="ellipse">
            <a:avLst/>
          </a:pr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 dirty="0">
              <a:cs typeface="+mn-ea"/>
              <a:sym typeface="+mn-lt"/>
            </a:endParaRPr>
          </a:p>
        </p:txBody>
      </p:sp>
      <p:grpSp>
        <p:nvGrpSpPr>
          <p:cNvPr id="9" name="Group 24"/>
          <p:cNvGrpSpPr/>
          <p:nvPr/>
        </p:nvGrpSpPr>
        <p:grpSpPr>
          <a:xfrm>
            <a:off x="5525726" y="2779671"/>
            <a:ext cx="1140547" cy="1140547"/>
            <a:chOff x="6111586" y="318800"/>
            <a:chExt cx="490538" cy="490538"/>
          </a:xfrm>
          <a:solidFill>
            <a:schemeClr val="bg1"/>
          </a:solidFill>
        </p:grpSpPr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6111586" y="318800"/>
              <a:ext cx="490538" cy="490538"/>
            </a:xfrm>
            <a:custGeom>
              <a:avLst/>
              <a:gdLst>
                <a:gd name="T0" fmla="*/ 116 w 128"/>
                <a:gd name="T1" fmla="*/ 0 h 128"/>
                <a:gd name="T2" fmla="*/ 28 w 128"/>
                <a:gd name="T3" fmla="*/ 0 h 128"/>
                <a:gd name="T4" fmla="*/ 16 w 128"/>
                <a:gd name="T5" fmla="*/ 12 h 128"/>
                <a:gd name="T6" fmla="*/ 16 w 128"/>
                <a:gd name="T7" fmla="*/ 20 h 128"/>
                <a:gd name="T8" fmla="*/ 12 w 128"/>
                <a:gd name="T9" fmla="*/ 20 h 128"/>
                <a:gd name="T10" fmla="*/ 0 w 128"/>
                <a:gd name="T11" fmla="*/ 32 h 128"/>
                <a:gd name="T12" fmla="*/ 0 w 128"/>
                <a:gd name="T13" fmla="*/ 112 h 128"/>
                <a:gd name="T14" fmla="*/ 16 w 128"/>
                <a:gd name="T15" fmla="*/ 128 h 128"/>
                <a:gd name="T16" fmla="*/ 112 w 128"/>
                <a:gd name="T17" fmla="*/ 128 h 128"/>
                <a:gd name="T18" fmla="*/ 128 w 128"/>
                <a:gd name="T19" fmla="*/ 112 h 128"/>
                <a:gd name="T20" fmla="*/ 128 w 128"/>
                <a:gd name="T21" fmla="*/ 12 h 128"/>
                <a:gd name="T22" fmla="*/ 116 w 128"/>
                <a:gd name="T23" fmla="*/ 0 h 128"/>
                <a:gd name="T24" fmla="*/ 120 w 128"/>
                <a:gd name="T25" fmla="*/ 112 h 128"/>
                <a:gd name="T26" fmla="*/ 112 w 128"/>
                <a:gd name="T27" fmla="*/ 120 h 128"/>
                <a:gd name="T28" fmla="*/ 16 w 128"/>
                <a:gd name="T29" fmla="*/ 120 h 128"/>
                <a:gd name="T30" fmla="*/ 8 w 128"/>
                <a:gd name="T31" fmla="*/ 112 h 128"/>
                <a:gd name="T32" fmla="*/ 8 w 128"/>
                <a:gd name="T33" fmla="*/ 32 h 128"/>
                <a:gd name="T34" fmla="*/ 12 w 128"/>
                <a:gd name="T35" fmla="*/ 28 h 128"/>
                <a:gd name="T36" fmla="*/ 16 w 128"/>
                <a:gd name="T37" fmla="*/ 28 h 128"/>
                <a:gd name="T38" fmla="*/ 16 w 128"/>
                <a:gd name="T39" fmla="*/ 108 h 128"/>
                <a:gd name="T40" fmla="*/ 20 w 128"/>
                <a:gd name="T41" fmla="*/ 112 h 128"/>
                <a:gd name="T42" fmla="*/ 24 w 128"/>
                <a:gd name="T43" fmla="*/ 108 h 128"/>
                <a:gd name="T44" fmla="*/ 24 w 128"/>
                <a:gd name="T45" fmla="*/ 12 h 128"/>
                <a:gd name="T46" fmla="*/ 28 w 128"/>
                <a:gd name="T47" fmla="*/ 8 h 128"/>
                <a:gd name="T48" fmla="*/ 116 w 128"/>
                <a:gd name="T49" fmla="*/ 8 h 128"/>
                <a:gd name="T50" fmla="*/ 120 w 128"/>
                <a:gd name="T51" fmla="*/ 12 h 128"/>
                <a:gd name="T52" fmla="*/ 120 w 128"/>
                <a:gd name="T53" fmla="*/ 11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8" h="128">
                  <a:moveTo>
                    <a:pt x="116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1" y="0"/>
                    <a:pt x="16" y="5"/>
                    <a:pt x="16" y="12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5" y="20"/>
                    <a:pt x="0" y="25"/>
                    <a:pt x="0" y="3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12" y="128"/>
                    <a:pt x="112" y="128"/>
                    <a:pt x="112" y="128"/>
                  </a:cubicBezTo>
                  <a:cubicBezTo>
                    <a:pt x="121" y="128"/>
                    <a:pt x="128" y="121"/>
                    <a:pt x="128" y="11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8" y="5"/>
                    <a:pt x="123" y="0"/>
                    <a:pt x="116" y="0"/>
                  </a:cubicBezTo>
                  <a:close/>
                  <a:moveTo>
                    <a:pt x="120" y="112"/>
                  </a:moveTo>
                  <a:cubicBezTo>
                    <a:pt x="120" y="116"/>
                    <a:pt x="116" y="120"/>
                    <a:pt x="112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20"/>
                    <a:pt x="8" y="116"/>
                    <a:pt x="8" y="11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0"/>
                    <a:pt x="10" y="28"/>
                    <a:pt x="12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16" y="110"/>
                    <a:pt x="18" y="112"/>
                    <a:pt x="20" y="112"/>
                  </a:cubicBezTo>
                  <a:cubicBezTo>
                    <a:pt x="22" y="112"/>
                    <a:pt x="24" y="110"/>
                    <a:pt x="24" y="108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0"/>
                    <a:pt x="26" y="8"/>
                    <a:pt x="28" y="8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8" y="8"/>
                    <a:pt x="120" y="10"/>
                    <a:pt x="120" y="12"/>
                  </a:cubicBezTo>
                  <a:lnTo>
                    <a:pt x="12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dirty="0">
                <a:cs typeface="+mn-ea"/>
                <a:sym typeface="+mn-lt"/>
              </a:endParaRPr>
            </a:p>
          </p:txBody>
        </p:sp>
        <p:sp>
          <p:nvSpPr>
            <p:cNvPr id="11" name="Freeform 6"/>
            <p:cNvSpPr/>
            <p:nvPr/>
          </p:nvSpPr>
          <p:spPr bwMode="auto">
            <a:xfrm>
              <a:off x="6402099" y="502950"/>
              <a:ext cx="138113" cy="14288"/>
            </a:xfrm>
            <a:custGeom>
              <a:avLst/>
              <a:gdLst>
                <a:gd name="T0" fmla="*/ 2 w 36"/>
                <a:gd name="T1" fmla="*/ 4 h 4"/>
                <a:gd name="T2" fmla="*/ 34 w 36"/>
                <a:gd name="T3" fmla="*/ 4 h 4"/>
                <a:gd name="T4" fmla="*/ 36 w 36"/>
                <a:gd name="T5" fmla="*/ 2 h 4"/>
                <a:gd name="T6" fmla="*/ 34 w 36"/>
                <a:gd name="T7" fmla="*/ 0 h 4"/>
                <a:gd name="T8" fmla="*/ 2 w 36"/>
                <a:gd name="T9" fmla="*/ 0 h 4"/>
                <a:gd name="T10" fmla="*/ 0 w 36"/>
                <a:gd name="T11" fmla="*/ 2 h 4"/>
                <a:gd name="T12" fmla="*/ 2 w 3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2" y="4"/>
                  </a:move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dirty="0">
                <a:cs typeface="+mn-ea"/>
                <a:sym typeface="+mn-lt"/>
              </a:endParaRPr>
            </a:p>
          </p:txBody>
        </p:sp>
        <p:sp>
          <p:nvSpPr>
            <p:cNvPr id="12" name="Freeform 7"/>
            <p:cNvSpPr/>
            <p:nvPr/>
          </p:nvSpPr>
          <p:spPr bwMode="auto">
            <a:xfrm>
              <a:off x="6402099" y="456912"/>
              <a:ext cx="138113" cy="14288"/>
            </a:xfrm>
            <a:custGeom>
              <a:avLst/>
              <a:gdLst>
                <a:gd name="T0" fmla="*/ 2 w 36"/>
                <a:gd name="T1" fmla="*/ 4 h 4"/>
                <a:gd name="T2" fmla="*/ 34 w 36"/>
                <a:gd name="T3" fmla="*/ 4 h 4"/>
                <a:gd name="T4" fmla="*/ 36 w 36"/>
                <a:gd name="T5" fmla="*/ 2 h 4"/>
                <a:gd name="T6" fmla="*/ 34 w 36"/>
                <a:gd name="T7" fmla="*/ 0 h 4"/>
                <a:gd name="T8" fmla="*/ 2 w 36"/>
                <a:gd name="T9" fmla="*/ 0 h 4"/>
                <a:gd name="T10" fmla="*/ 0 w 36"/>
                <a:gd name="T11" fmla="*/ 2 h 4"/>
                <a:gd name="T12" fmla="*/ 2 w 3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2" y="4"/>
                  </a:move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dirty="0">
                <a:cs typeface="+mn-ea"/>
                <a:sym typeface="+mn-lt"/>
              </a:endParaRPr>
            </a:p>
          </p:txBody>
        </p:sp>
        <p:sp>
          <p:nvSpPr>
            <p:cNvPr id="13" name="Freeform 8"/>
            <p:cNvSpPr/>
            <p:nvPr/>
          </p:nvSpPr>
          <p:spPr bwMode="auto">
            <a:xfrm>
              <a:off x="6402099" y="410875"/>
              <a:ext cx="138113" cy="14288"/>
            </a:xfrm>
            <a:custGeom>
              <a:avLst/>
              <a:gdLst>
                <a:gd name="T0" fmla="*/ 2 w 36"/>
                <a:gd name="T1" fmla="*/ 4 h 4"/>
                <a:gd name="T2" fmla="*/ 34 w 36"/>
                <a:gd name="T3" fmla="*/ 4 h 4"/>
                <a:gd name="T4" fmla="*/ 36 w 36"/>
                <a:gd name="T5" fmla="*/ 2 h 4"/>
                <a:gd name="T6" fmla="*/ 34 w 36"/>
                <a:gd name="T7" fmla="*/ 0 h 4"/>
                <a:gd name="T8" fmla="*/ 2 w 36"/>
                <a:gd name="T9" fmla="*/ 0 h 4"/>
                <a:gd name="T10" fmla="*/ 0 w 36"/>
                <a:gd name="T11" fmla="*/ 2 h 4"/>
                <a:gd name="T12" fmla="*/ 2 w 3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2" y="4"/>
                  </a:move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dirty="0">
                <a:cs typeface="+mn-ea"/>
                <a:sym typeface="+mn-lt"/>
              </a:endParaRPr>
            </a:p>
          </p:txBody>
        </p:sp>
        <p:sp>
          <p:nvSpPr>
            <p:cNvPr id="14" name="Freeform 9"/>
            <p:cNvSpPr/>
            <p:nvPr/>
          </p:nvSpPr>
          <p:spPr bwMode="auto">
            <a:xfrm>
              <a:off x="6233824" y="733137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dirty="0">
                <a:cs typeface="+mn-ea"/>
                <a:sym typeface="+mn-lt"/>
              </a:endParaRPr>
            </a:p>
          </p:txBody>
        </p:sp>
        <p:sp>
          <p:nvSpPr>
            <p:cNvPr id="15" name="Freeform 10"/>
            <p:cNvSpPr/>
            <p:nvPr/>
          </p:nvSpPr>
          <p:spPr bwMode="auto">
            <a:xfrm>
              <a:off x="6233824" y="687100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dirty="0">
                <a:cs typeface="+mn-ea"/>
                <a:sym typeface="+mn-lt"/>
              </a:endParaRPr>
            </a:p>
          </p:txBody>
        </p:sp>
        <p:sp>
          <p:nvSpPr>
            <p:cNvPr id="16" name="Freeform 11"/>
            <p:cNvSpPr/>
            <p:nvPr/>
          </p:nvSpPr>
          <p:spPr bwMode="auto">
            <a:xfrm>
              <a:off x="6233824" y="641062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dirty="0">
                <a:cs typeface="+mn-ea"/>
                <a:sym typeface="+mn-lt"/>
              </a:endParaRPr>
            </a:p>
          </p:txBody>
        </p:sp>
        <p:sp>
          <p:nvSpPr>
            <p:cNvPr id="17" name="Freeform 12"/>
            <p:cNvSpPr/>
            <p:nvPr/>
          </p:nvSpPr>
          <p:spPr bwMode="auto">
            <a:xfrm>
              <a:off x="6402099" y="733137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dirty="0">
                <a:cs typeface="+mn-ea"/>
                <a:sym typeface="+mn-lt"/>
              </a:endParaRPr>
            </a:p>
          </p:txBody>
        </p:sp>
        <p:sp>
          <p:nvSpPr>
            <p:cNvPr id="18" name="Freeform 13"/>
            <p:cNvSpPr/>
            <p:nvPr/>
          </p:nvSpPr>
          <p:spPr bwMode="auto">
            <a:xfrm>
              <a:off x="6402099" y="687100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dirty="0">
                <a:cs typeface="+mn-ea"/>
                <a:sym typeface="+mn-lt"/>
              </a:endParaRPr>
            </a:p>
          </p:txBody>
        </p:sp>
        <p:sp>
          <p:nvSpPr>
            <p:cNvPr id="19" name="Freeform 14"/>
            <p:cNvSpPr/>
            <p:nvPr/>
          </p:nvSpPr>
          <p:spPr bwMode="auto">
            <a:xfrm>
              <a:off x="6402099" y="641062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dirty="0">
                <a:cs typeface="+mn-ea"/>
                <a:sym typeface="+mn-lt"/>
              </a:endParaRPr>
            </a:p>
          </p:txBody>
        </p:sp>
        <p:sp>
          <p:nvSpPr>
            <p:cNvPr id="20" name="Freeform 15"/>
            <p:cNvSpPr/>
            <p:nvPr/>
          </p:nvSpPr>
          <p:spPr bwMode="auto">
            <a:xfrm>
              <a:off x="6233824" y="548987"/>
              <a:ext cx="306388" cy="14288"/>
            </a:xfrm>
            <a:custGeom>
              <a:avLst/>
              <a:gdLst>
                <a:gd name="T0" fmla="*/ 78 w 80"/>
                <a:gd name="T1" fmla="*/ 0 h 4"/>
                <a:gd name="T2" fmla="*/ 2 w 80"/>
                <a:gd name="T3" fmla="*/ 0 h 4"/>
                <a:gd name="T4" fmla="*/ 0 w 80"/>
                <a:gd name="T5" fmla="*/ 2 h 4"/>
                <a:gd name="T6" fmla="*/ 2 w 80"/>
                <a:gd name="T7" fmla="*/ 4 h 4"/>
                <a:gd name="T8" fmla="*/ 78 w 80"/>
                <a:gd name="T9" fmla="*/ 4 h 4"/>
                <a:gd name="T10" fmla="*/ 80 w 80"/>
                <a:gd name="T11" fmla="*/ 2 h 4"/>
                <a:gd name="T12" fmla="*/ 78 w 8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4">
                  <a:moveTo>
                    <a:pt x="7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9" y="4"/>
                    <a:pt x="80" y="3"/>
                    <a:pt x="80" y="2"/>
                  </a:cubicBezTo>
                  <a:cubicBezTo>
                    <a:pt x="80" y="1"/>
                    <a:pt x="79" y="0"/>
                    <a:pt x="7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dirty="0">
                <a:cs typeface="+mn-ea"/>
                <a:sym typeface="+mn-lt"/>
              </a:endParaRPr>
            </a:p>
          </p:txBody>
        </p:sp>
        <p:sp>
          <p:nvSpPr>
            <p:cNvPr id="21" name="Freeform 16"/>
            <p:cNvSpPr/>
            <p:nvPr/>
          </p:nvSpPr>
          <p:spPr bwMode="auto">
            <a:xfrm>
              <a:off x="6233824" y="595025"/>
              <a:ext cx="306388" cy="14288"/>
            </a:xfrm>
            <a:custGeom>
              <a:avLst/>
              <a:gdLst>
                <a:gd name="T0" fmla="*/ 78 w 80"/>
                <a:gd name="T1" fmla="*/ 0 h 4"/>
                <a:gd name="T2" fmla="*/ 2 w 80"/>
                <a:gd name="T3" fmla="*/ 0 h 4"/>
                <a:gd name="T4" fmla="*/ 0 w 80"/>
                <a:gd name="T5" fmla="*/ 2 h 4"/>
                <a:gd name="T6" fmla="*/ 2 w 80"/>
                <a:gd name="T7" fmla="*/ 4 h 4"/>
                <a:gd name="T8" fmla="*/ 78 w 80"/>
                <a:gd name="T9" fmla="*/ 4 h 4"/>
                <a:gd name="T10" fmla="*/ 80 w 80"/>
                <a:gd name="T11" fmla="*/ 2 h 4"/>
                <a:gd name="T12" fmla="*/ 78 w 8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4">
                  <a:moveTo>
                    <a:pt x="7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9" y="4"/>
                    <a:pt x="80" y="3"/>
                    <a:pt x="80" y="2"/>
                  </a:cubicBezTo>
                  <a:cubicBezTo>
                    <a:pt x="80" y="1"/>
                    <a:pt x="79" y="0"/>
                    <a:pt x="7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dirty="0">
                <a:cs typeface="+mn-ea"/>
                <a:sym typeface="+mn-lt"/>
              </a:endParaRPr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6233824" y="379125"/>
              <a:ext cx="138113" cy="138113"/>
            </a:xfrm>
            <a:custGeom>
              <a:avLst/>
              <a:gdLst>
                <a:gd name="T0" fmla="*/ 4 w 36"/>
                <a:gd name="T1" fmla="*/ 36 h 36"/>
                <a:gd name="T2" fmla="*/ 32 w 36"/>
                <a:gd name="T3" fmla="*/ 36 h 36"/>
                <a:gd name="T4" fmla="*/ 36 w 36"/>
                <a:gd name="T5" fmla="*/ 32 h 36"/>
                <a:gd name="T6" fmla="*/ 36 w 36"/>
                <a:gd name="T7" fmla="*/ 4 h 36"/>
                <a:gd name="T8" fmla="*/ 32 w 36"/>
                <a:gd name="T9" fmla="*/ 0 h 36"/>
                <a:gd name="T10" fmla="*/ 4 w 36"/>
                <a:gd name="T11" fmla="*/ 0 h 36"/>
                <a:gd name="T12" fmla="*/ 0 w 36"/>
                <a:gd name="T13" fmla="*/ 4 h 36"/>
                <a:gd name="T14" fmla="*/ 0 w 36"/>
                <a:gd name="T15" fmla="*/ 32 h 36"/>
                <a:gd name="T16" fmla="*/ 4 w 36"/>
                <a:gd name="T17" fmla="*/ 36 h 36"/>
                <a:gd name="T18" fmla="*/ 8 w 36"/>
                <a:gd name="T19" fmla="*/ 8 h 36"/>
                <a:gd name="T20" fmla="*/ 28 w 36"/>
                <a:gd name="T21" fmla="*/ 8 h 36"/>
                <a:gd name="T22" fmla="*/ 28 w 36"/>
                <a:gd name="T23" fmla="*/ 28 h 36"/>
                <a:gd name="T24" fmla="*/ 8 w 36"/>
                <a:gd name="T25" fmla="*/ 28 h 36"/>
                <a:gd name="T26" fmla="*/ 8 w 36"/>
                <a:gd name="T27" fmla="*/ 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36">
                  <a:moveTo>
                    <a:pt x="4" y="36"/>
                  </a:moveTo>
                  <a:cubicBezTo>
                    <a:pt x="32" y="36"/>
                    <a:pt x="32" y="36"/>
                    <a:pt x="32" y="36"/>
                  </a:cubicBezTo>
                  <a:cubicBezTo>
                    <a:pt x="34" y="36"/>
                    <a:pt x="36" y="34"/>
                    <a:pt x="36" y="32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2"/>
                    <a:pt x="34" y="0"/>
                    <a:pt x="3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2" y="36"/>
                    <a:pt x="4" y="36"/>
                  </a:cubicBezTo>
                  <a:close/>
                  <a:moveTo>
                    <a:pt x="8" y="8"/>
                  </a:moveTo>
                  <a:cubicBezTo>
                    <a:pt x="28" y="8"/>
                    <a:pt x="28" y="8"/>
                    <a:pt x="28" y="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8" y="28"/>
                    <a:pt x="8" y="28"/>
                    <a:pt x="8" y="28"/>
                  </a:cubicBezTo>
                  <a:lnTo>
                    <a:pt x="8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dirty="0">
                <a:cs typeface="+mn-ea"/>
                <a:sym typeface="+mn-lt"/>
              </a:endParaRPr>
            </a:p>
          </p:txBody>
        </p:sp>
      </p:grpSp>
      <p:sp>
        <p:nvSpPr>
          <p:cNvPr id="23" name="Freeform 26"/>
          <p:cNvSpPr>
            <a:spLocks noEditPoints="1"/>
          </p:cNvSpPr>
          <p:nvPr/>
        </p:nvSpPr>
        <p:spPr bwMode="auto">
          <a:xfrm>
            <a:off x="8084199" y="2690354"/>
            <a:ext cx="1297709" cy="1249045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5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0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0 w 132"/>
              <a:gd name="T33" fmla="*/ 64 h 128"/>
              <a:gd name="T34" fmla="*/ 80 w 132"/>
              <a:gd name="T35" fmla="*/ 29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6 h 128"/>
              <a:gd name="T44" fmla="*/ 35 w 132"/>
              <a:gd name="T45" fmla="*/ 115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5 w 132"/>
              <a:gd name="T53" fmla="*/ 115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cs typeface="+mn-ea"/>
              <a:sym typeface="+mn-lt"/>
            </a:endParaRPr>
          </a:p>
        </p:txBody>
      </p:sp>
      <p:grpSp>
        <p:nvGrpSpPr>
          <p:cNvPr id="24" name="Group 82"/>
          <p:cNvGrpSpPr/>
          <p:nvPr/>
        </p:nvGrpSpPr>
        <p:grpSpPr>
          <a:xfrm>
            <a:off x="3028734" y="2770262"/>
            <a:ext cx="1017588" cy="1158875"/>
            <a:chOff x="812800" y="2719388"/>
            <a:chExt cx="1017588" cy="1158875"/>
          </a:xfrm>
          <a:solidFill>
            <a:schemeClr val="bg1"/>
          </a:solidFill>
        </p:grpSpPr>
        <p:sp>
          <p:nvSpPr>
            <p:cNvPr id="25" name="Freeform 35"/>
            <p:cNvSpPr>
              <a:spLocks noEditPoints="1"/>
            </p:cNvSpPr>
            <p:nvPr/>
          </p:nvSpPr>
          <p:spPr bwMode="auto">
            <a:xfrm>
              <a:off x="812800" y="2719388"/>
              <a:ext cx="1017588" cy="1158875"/>
            </a:xfrm>
            <a:custGeom>
              <a:avLst/>
              <a:gdLst>
                <a:gd name="T0" fmla="*/ 56 w 112"/>
                <a:gd name="T1" fmla="*/ 0 h 128"/>
                <a:gd name="T2" fmla="*/ 0 w 112"/>
                <a:gd name="T3" fmla="*/ 26 h 128"/>
                <a:gd name="T4" fmla="*/ 0 w 112"/>
                <a:gd name="T5" fmla="*/ 102 h 128"/>
                <a:gd name="T6" fmla="*/ 56 w 112"/>
                <a:gd name="T7" fmla="*/ 128 h 128"/>
                <a:gd name="T8" fmla="*/ 112 w 112"/>
                <a:gd name="T9" fmla="*/ 102 h 128"/>
                <a:gd name="T10" fmla="*/ 112 w 112"/>
                <a:gd name="T11" fmla="*/ 26 h 128"/>
                <a:gd name="T12" fmla="*/ 56 w 112"/>
                <a:gd name="T13" fmla="*/ 0 h 128"/>
                <a:gd name="T14" fmla="*/ 104 w 112"/>
                <a:gd name="T15" fmla="*/ 102 h 128"/>
                <a:gd name="T16" fmla="*/ 56 w 112"/>
                <a:gd name="T17" fmla="*/ 120 h 128"/>
                <a:gd name="T18" fmla="*/ 8 w 112"/>
                <a:gd name="T19" fmla="*/ 102 h 128"/>
                <a:gd name="T20" fmla="*/ 8 w 112"/>
                <a:gd name="T21" fmla="*/ 87 h 128"/>
                <a:gd name="T22" fmla="*/ 56 w 112"/>
                <a:gd name="T23" fmla="*/ 100 h 128"/>
                <a:gd name="T24" fmla="*/ 104 w 112"/>
                <a:gd name="T25" fmla="*/ 87 h 128"/>
                <a:gd name="T26" fmla="*/ 104 w 112"/>
                <a:gd name="T27" fmla="*/ 102 h 128"/>
                <a:gd name="T28" fmla="*/ 104 w 112"/>
                <a:gd name="T29" fmla="*/ 78 h 128"/>
                <a:gd name="T30" fmla="*/ 104 w 112"/>
                <a:gd name="T31" fmla="*/ 78 h 128"/>
                <a:gd name="T32" fmla="*/ 104 w 112"/>
                <a:gd name="T33" fmla="*/ 78 h 128"/>
                <a:gd name="T34" fmla="*/ 56 w 112"/>
                <a:gd name="T35" fmla="*/ 96 h 128"/>
                <a:gd name="T36" fmla="*/ 8 w 112"/>
                <a:gd name="T37" fmla="*/ 78 h 128"/>
                <a:gd name="T38" fmla="*/ 8 w 112"/>
                <a:gd name="T39" fmla="*/ 78 h 128"/>
                <a:gd name="T40" fmla="*/ 8 w 112"/>
                <a:gd name="T41" fmla="*/ 78 h 128"/>
                <a:gd name="T42" fmla="*/ 8 w 112"/>
                <a:gd name="T43" fmla="*/ 63 h 128"/>
                <a:gd name="T44" fmla="*/ 56 w 112"/>
                <a:gd name="T45" fmla="*/ 76 h 128"/>
                <a:gd name="T46" fmla="*/ 104 w 112"/>
                <a:gd name="T47" fmla="*/ 63 h 128"/>
                <a:gd name="T48" fmla="*/ 104 w 112"/>
                <a:gd name="T49" fmla="*/ 78 h 128"/>
                <a:gd name="T50" fmla="*/ 104 w 112"/>
                <a:gd name="T51" fmla="*/ 54 h 128"/>
                <a:gd name="T52" fmla="*/ 104 w 112"/>
                <a:gd name="T53" fmla="*/ 54 h 128"/>
                <a:gd name="T54" fmla="*/ 104 w 112"/>
                <a:gd name="T55" fmla="*/ 54 h 128"/>
                <a:gd name="T56" fmla="*/ 56 w 112"/>
                <a:gd name="T57" fmla="*/ 72 h 128"/>
                <a:gd name="T58" fmla="*/ 8 w 112"/>
                <a:gd name="T59" fmla="*/ 54 h 128"/>
                <a:gd name="T60" fmla="*/ 8 w 112"/>
                <a:gd name="T61" fmla="*/ 54 h 128"/>
                <a:gd name="T62" fmla="*/ 8 w 112"/>
                <a:gd name="T63" fmla="*/ 54 h 128"/>
                <a:gd name="T64" fmla="*/ 8 w 112"/>
                <a:gd name="T65" fmla="*/ 40 h 128"/>
                <a:gd name="T66" fmla="*/ 56 w 112"/>
                <a:gd name="T67" fmla="*/ 52 h 128"/>
                <a:gd name="T68" fmla="*/ 104 w 112"/>
                <a:gd name="T69" fmla="*/ 40 h 128"/>
                <a:gd name="T70" fmla="*/ 104 w 112"/>
                <a:gd name="T71" fmla="*/ 54 h 128"/>
                <a:gd name="T72" fmla="*/ 56 w 112"/>
                <a:gd name="T73" fmla="*/ 44 h 128"/>
                <a:gd name="T74" fmla="*/ 8 w 112"/>
                <a:gd name="T75" fmla="*/ 26 h 128"/>
                <a:gd name="T76" fmla="*/ 56 w 112"/>
                <a:gd name="T77" fmla="*/ 8 h 128"/>
                <a:gd name="T78" fmla="*/ 104 w 112"/>
                <a:gd name="T79" fmla="*/ 26 h 128"/>
                <a:gd name="T80" fmla="*/ 56 w 112"/>
                <a:gd name="T81" fmla="*/ 4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2" h="128">
                  <a:moveTo>
                    <a:pt x="56" y="0"/>
                  </a:moveTo>
                  <a:cubicBezTo>
                    <a:pt x="29" y="0"/>
                    <a:pt x="0" y="8"/>
                    <a:pt x="0" y="26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20"/>
                    <a:pt x="29" y="128"/>
                    <a:pt x="56" y="128"/>
                  </a:cubicBezTo>
                  <a:cubicBezTo>
                    <a:pt x="83" y="128"/>
                    <a:pt x="112" y="120"/>
                    <a:pt x="112" y="102"/>
                  </a:cubicBezTo>
                  <a:cubicBezTo>
                    <a:pt x="112" y="26"/>
                    <a:pt x="112" y="26"/>
                    <a:pt x="112" y="26"/>
                  </a:cubicBezTo>
                  <a:cubicBezTo>
                    <a:pt x="112" y="8"/>
                    <a:pt x="83" y="0"/>
                    <a:pt x="56" y="0"/>
                  </a:cubicBezTo>
                  <a:close/>
                  <a:moveTo>
                    <a:pt x="104" y="102"/>
                  </a:moveTo>
                  <a:cubicBezTo>
                    <a:pt x="104" y="112"/>
                    <a:pt x="83" y="120"/>
                    <a:pt x="56" y="120"/>
                  </a:cubicBezTo>
                  <a:cubicBezTo>
                    <a:pt x="29" y="120"/>
                    <a:pt x="8" y="112"/>
                    <a:pt x="8" y="102"/>
                  </a:cubicBezTo>
                  <a:cubicBezTo>
                    <a:pt x="8" y="87"/>
                    <a:pt x="8" y="87"/>
                    <a:pt x="8" y="87"/>
                  </a:cubicBezTo>
                  <a:cubicBezTo>
                    <a:pt x="16" y="96"/>
                    <a:pt x="36" y="100"/>
                    <a:pt x="56" y="100"/>
                  </a:cubicBezTo>
                  <a:cubicBezTo>
                    <a:pt x="76" y="100"/>
                    <a:pt x="96" y="96"/>
                    <a:pt x="104" y="87"/>
                  </a:cubicBezTo>
                  <a:lnTo>
                    <a:pt x="104" y="102"/>
                  </a:lnTo>
                  <a:close/>
                  <a:moveTo>
                    <a:pt x="104" y="78"/>
                  </a:move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88"/>
                    <a:pt x="83" y="96"/>
                    <a:pt x="56" y="96"/>
                  </a:cubicBezTo>
                  <a:cubicBezTo>
                    <a:pt x="29" y="96"/>
                    <a:pt x="8" y="88"/>
                    <a:pt x="8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16" y="72"/>
                    <a:pt x="36" y="76"/>
                    <a:pt x="56" y="76"/>
                  </a:cubicBezTo>
                  <a:cubicBezTo>
                    <a:pt x="76" y="76"/>
                    <a:pt x="96" y="72"/>
                    <a:pt x="104" y="63"/>
                  </a:cubicBezTo>
                  <a:lnTo>
                    <a:pt x="104" y="78"/>
                  </a:lnTo>
                  <a:close/>
                  <a:moveTo>
                    <a:pt x="104" y="54"/>
                  </a:moveTo>
                  <a:cubicBezTo>
                    <a:pt x="104" y="54"/>
                    <a:pt x="104" y="54"/>
                    <a:pt x="104" y="54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04" y="64"/>
                    <a:pt x="83" y="72"/>
                    <a:pt x="56" y="72"/>
                  </a:cubicBezTo>
                  <a:cubicBezTo>
                    <a:pt x="29" y="72"/>
                    <a:pt x="8" y="6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18" y="48"/>
                    <a:pt x="38" y="52"/>
                    <a:pt x="56" y="52"/>
                  </a:cubicBezTo>
                  <a:cubicBezTo>
                    <a:pt x="74" y="52"/>
                    <a:pt x="94" y="48"/>
                    <a:pt x="104" y="40"/>
                  </a:cubicBezTo>
                  <a:lnTo>
                    <a:pt x="104" y="54"/>
                  </a:lnTo>
                  <a:close/>
                  <a:moveTo>
                    <a:pt x="56" y="44"/>
                  </a:moveTo>
                  <a:cubicBezTo>
                    <a:pt x="29" y="44"/>
                    <a:pt x="8" y="36"/>
                    <a:pt x="8" y="26"/>
                  </a:cubicBezTo>
                  <a:cubicBezTo>
                    <a:pt x="8" y="16"/>
                    <a:pt x="29" y="8"/>
                    <a:pt x="56" y="8"/>
                  </a:cubicBezTo>
                  <a:cubicBezTo>
                    <a:pt x="83" y="8"/>
                    <a:pt x="104" y="16"/>
                    <a:pt x="104" y="26"/>
                  </a:cubicBezTo>
                  <a:cubicBezTo>
                    <a:pt x="104" y="36"/>
                    <a:pt x="83" y="44"/>
                    <a:pt x="56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dirty="0">
                <a:cs typeface="+mn-ea"/>
                <a:sym typeface="+mn-lt"/>
              </a:endParaRPr>
            </a:p>
          </p:txBody>
        </p:sp>
        <p:sp>
          <p:nvSpPr>
            <p:cNvPr id="26" name="Oval 36"/>
            <p:cNvSpPr>
              <a:spLocks noChangeArrowheads="1"/>
            </p:cNvSpPr>
            <p:nvPr/>
          </p:nvSpPr>
          <p:spPr bwMode="auto">
            <a:xfrm>
              <a:off x="1612900" y="3624263"/>
              <a:ext cx="71438" cy="730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dirty="0">
                <a:cs typeface="+mn-ea"/>
                <a:sym typeface="+mn-lt"/>
              </a:endParaRPr>
            </a:p>
          </p:txBody>
        </p:sp>
        <p:sp>
          <p:nvSpPr>
            <p:cNvPr id="27" name="Oval 37"/>
            <p:cNvSpPr>
              <a:spLocks noChangeArrowheads="1"/>
            </p:cNvSpPr>
            <p:nvPr/>
          </p:nvSpPr>
          <p:spPr bwMode="auto">
            <a:xfrm>
              <a:off x="1612900" y="3406776"/>
              <a:ext cx="71438" cy="730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dirty="0">
                <a:cs typeface="+mn-ea"/>
                <a:sym typeface="+mn-lt"/>
              </a:endParaRPr>
            </a:p>
          </p:txBody>
        </p:sp>
        <p:sp>
          <p:nvSpPr>
            <p:cNvPr id="28" name="Oval 38"/>
            <p:cNvSpPr>
              <a:spLocks noChangeArrowheads="1"/>
            </p:cNvSpPr>
            <p:nvPr/>
          </p:nvSpPr>
          <p:spPr bwMode="auto">
            <a:xfrm>
              <a:off x="1612900" y="3190876"/>
              <a:ext cx="71438" cy="714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dirty="0">
                <a:cs typeface="+mn-ea"/>
                <a:sym typeface="+mn-lt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2804002" y="4921426"/>
            <a:ext cx="1467050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spc="300" dirty="0" smtClean="0">
                <a:solidFill>
                  <a:srgbClr val="B02434"/>
                </a:solidFill>
                <a:cs typeface="+mn-ea"/>
                <a:sym typeface="+mn-lt"/>
              </a:rPr>
              <a:t>市场潜力</a:t>
            </a:r>
            <a:endParaRPr lang="zh-CN" altLang="en-US" sz="2200" spc="300" dirty="0" smtClean="0">
              <a:solidFill>
                <a:srgbClr val="B02434"/>
              </a:solidFill>
              <a:cs typeface="+mn-ea"/>
              <a:sym typeface="+mn-lt"/>
            </a:endParaRPr>
          </a:p>
        </p:txBody>
      </p:sp>
      <p:sp>
        <p:nvSpPr>
          <p:cNvPr id="30" name="矩形 47"/>
          <p:cNvSpPr>
            <a:spLocks noChangeArrowheads="1"/>
          </p:cNvSpPr>
          <p:nvPr/>
        </p:nvSpPr>
        <p:spPr bwMode="auto">
          <a:xfrm>
            <a:off x="2475489" y="5308975"/>
            <a:ext cx="2124077" cy="812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在此录入本图表的综合描述说明，在此录入本图表的综合描述说明。</a:t>
            </a:r>
            <a:endParaRPr lang="zh-CN" altLang="en-US" sz="13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362475" y="4921426"/>
            <a:ext cx="1467050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spc="300" dirty="0" smtClean="0">
                <a:solidFill>
                  <a:srgbClr val="B02434"/>
                </a:solidFill>
                <a:cs typeface="+mn-ea"/>
                <a:sym typeface="+mn-lt"/>
              </a:rPr>
              <a:t>市场潜力</a:t>
            </a:r>
            <a:endParaRPr lang="zh-CN" altLang="en-US" sz="2200" spc="300" dirty="0" smtClean="0">
              <a:solidFill>
                <a:srgbClr val="B02434"/>
              </a:solidFill>
              <a:cs typeface="+mn-ea"/>
              <a:sym typeface="+mn-lt"/>
            </a:endParaRPr>
          </a:p>
        </p:txBody>
      </p: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5033962" y="5308975"/>
            <a:ext cx="2124077" cy="812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在此录入本图表的综合描述说明，在此录入本图表的综合描述说明。</a:t>
            </a:r>
            <a:endParaRPr lang="zh-CN" altLang="en-US" sz="13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920948" y="4921426"/>
            <a:ext cx="1467050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spc="300" dirty="0" smtClean="0">
                <a:solidFill>
                  <a:srgbClr val="B02434"/>
                </a:solidFill>
                <a:cs typeface="+mn-ea"/>
                <a:sym typeface="+mn-lt"/>
              </a:rPr>
              <a:t>市场潜力</a:t>
            </a:r>
            <a:endParaRPr lang="zh-CN" altLang="en-US" sz="2200" spc="300" dirty="0" smtClean="0">
              <a:solidFill>
                <a:srgbClr val="B02434"/>
              </a:solidFill>
              <a:cs typeface="+mn-ea"/>
              <a:sym typeface="+mn-lt"/>
            </a:endParaRPr>
          </a:p>
        </p:txBody>
      </p:sp>
      <p:sp>
        <p:nvSpPr>
          <p:cNvPr id="34" name="矩形 47"/>
          <p:cNvSpPr>
            <a:spLocks noChangeArrowheads="1"/>
          </p:cNvSpPr>
          <p:nvPr/>
        </p:nvSpPr>
        <p:spPr bwMode="auto">
          <a:xfrm>
            <a:off x="7592435" y="5308975"/>
            <a:ext cx="2124077" cy="812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在此录入本图表的综合描述说明，在此录入本图表的综合描述说明。</a:t>
            </a:r>
            <a:endParaRPr lang="zh-CN" altLang="en-US" sz="13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49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49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149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649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49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649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149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649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149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649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149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649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23" grpId="0" animBg="1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"/>
          <p:cNvSpPr txBox="1">
            <a:spLocks noChangeArrowheads="1"/>
          </p:cNvSpPr>
          <p:nvPr/>
        </p:nvSpPr>
        <p:spPr bwMode="auto">
          <a:xfrm>
            <a:off x="3340233" y="392773"/>
            <a:ext cx="5511536" cy="558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15" tIns="32507" rIns="65015" bIns="32507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spc="300" dirty="0">
                <a:solidFill>
                  <a:srgbClr val="B02434"/>
                </a:solidFill>
                <a:latin typeface="+mn-lt"/>
                <a:ea typeface="+mn-ea"/>
                <a:cs typeface="+mn-ea"/>
                <a:sym typeface="+mn-lt"/>
              </a:rPr>
              <a:t>市场分析</a:t>
            </a:r>
            <a:endParaRPr lang="zh-CN" altLang="en-US" sz="3200" spc="300" dirty="0">
              <a:solidFill>
                <a:srgbClr val="B0243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等腰三角形 2"/>
          <p:cNvSpPr/>
          <p:nvPr/>
        </p:nvSpPr>
        <p:spPr bwMode="auto">
          <a:xfrm flipV="1">
            <a:off x="5776536" y="188"/>
            <a:ext cx="638929" cy="355999"/>
          </a:xfrm>
          <a:prstGeom prst="triangle">
            <a:avLst>
              <a:gd name="adj" fmla="val 49494"/>
            </a:avLst>
          </a:pr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705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4" name="Group 36"/>
          <p:cNvGrpSpPr/>
          <p:nvPr/>
        </p:nvGrpSpPr>
        <p:grpSpPr>
          <a:xfrm>
            <a:off x="1338657" y="3993417"/>
            <a:ext cx="2372825" cy="1040938"/>
            <a:chOff x="5408083" y="2933595"/>
            <a:chExt cx="2372955" cy="1040994"/>
          </a:xfrm>
        </p:grpSpPr>
        <p:sp>
          <p:nvSpPr>
            <p:cNvPr id="5" name="TextBox 37"/>
            <p:cNvSpPr txBox="1"/>
            <p:nvPr/>
          </p:nvSpPr>
          <p:spPr>
            <a:xfrm>
              <a:off x="6008158" y="2933595"/>
              <a:ext cx="1159357" cy="338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spc="300" dirty="0" smtClean="0">
                  <a:solidFill>
                    <a:srgbClr val="B02434"/>
                  </a:solidFill>
                  <a:cs typeface="+mn-ea"/>
                  <a:sym typeface="+mn-lt"/>
                </a:rPr>
                <a:t>行业痛点</a:t>
              </a:r>
              <a:endParaRPr lang="zh-CN" altLang="en-US" sz="1600" spc="300" dirty="0" smtClean="0">
                <a:solidFill>
                  <a:srgbClr val="B02434"/>
                </a:solidFill>
                <a:cs typeface="+mn-ea"/>
                <a:sym typeface="+mn-lt"/>
              </a:endParaRPr>
            </a:p>
          </p:txBody>
        </p:sp>
        <p:sp>
          <p:nvSpPr>
            <p:cNvPr id="6" name="Rectangle 38"/>
            <p:cNvSpPr/>
            <p:nvPr/>
          </p:nvSpPr>
          <p:spPr>
            <a:xfrm>
              <a:off x="5408083" y="3217418"/>
              <a:ext cx="2372955" cy="757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20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altLang="zh-CN" sz="11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Group 39"/>
          <p:cNvGrpSpPr/>
          <p:nvPr/>
        </p:nvGrpSpPr>
        <p:grpSpPr>
          <a:xfrm>
            <a:off x="3712901" y="3993417"/>
            <a:ext cx="2372825" cy="1040938"/>
            <a:chOff x="5408083" y="2933595"/>
            <a:chExt cx="2372955" cy="1040994"/>
          </a:xfrm>
        </p:grpSpPr>
        <p:sp>
          <p:nvSpPr>
            <p:cNvPr id="8" name="TextBox 40"/>
            <p:cNvSpPr txBox="1"/>
            <p:nvPr/>
          </p:nvSpPr>
          <p:spPr>
            <a:xfrm>
              <a:off x="6008159" y="2933595"/>
              <a:ext cx="1159357" cy="338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spc="300" dirty="0" smtClean="0">
                  <a:solidFill>
                    <a:srgbClr val="B02434"/>
                  </a:solidFill>
                  <a:cs typeface="+mn-ea"/>
                  <a:sym typeface="+mn-lt"/>
                </a:rPr>
                <a:t>行业痛点</a:t>
              </a:r>
              <a:endParaRPr lang="zh-CN" altLang="en-US" sz="1600" spc="300" dirty="0" smtClean="0">
                <a:solidFill>
                  <a:srgbClr val="B02434"/>
                </a:solidFill>
                <a:cs typeface="+mn-ea"/>
                <a:sym typeface="+mn-lt"/>
              </a:endParaRPr>
            </a:p>
          </p:txBody>
        </p:sp>
        <p:sp>
          <p:nvSpPr>
            <p:cNvPr id="9" name="Rectangle 41"/>
            <p:cNvSpPr/>
            <p:nvPr/>
          </p:nvSpPr>
          <p:spPr>
            <a:xfrm>
              <a:off x="5408083" y="3217418"/>
              <a:ext cx="2372955" cy="757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20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altLang="zh-CN" sz="11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Group 42"/>
          <p:cNvGrpSpPr/>
          <p:nvPr/>
        </p:nvGrpSpPr>
        <p:grpSpPr>
          <a:xfrm>
            <a:off x="6088274" y="3993417"/>
            <a:ext cx="2372825" cy="1040938"/>
            <a:chOff x="5408083" y="2933595"/>
            <a:chExt cx="2372955" cy="1040994"/>
          </a:xfrm>
        </p:grpSpPr>
        <p:sp>
          <p:nvSpPr>
            <p:cNvPr id="11" name="TextBox 43"/>
            <p:cNvSpPr txBox="1"/>
            <p:nvPr/>
          </p:nvSpPr>
          <p:spPr>
            <a:xfrm>
              <a:off x="6008161" y="2933595"/>
              <a:ext cx="1159357" cy="338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spc="300" dirty="0" smtClean="0">
                  <a:solidFill>
                    <a:srgbClr val="B02434"/>
                  </a:solidFill>
                  <a:cs typeface="+mn-ea"/>
                  <a:sym typeface="+mn-lt"/>
                </a:rPr>
                <a:t>行业痛点</a:t>
              </a:r>
              <a:endParaRPr lang="zh-CN" altLang="en-US" sz="1600" spc="300" dirty="0" smtClean="0">
                <a:solidFill>
                  <a:srgbClr val="B02434"/>
                </a:solidFill>
                <a:cs typeface="+mn-ea"/>
                <a:sym typeface="+mn-lt"/>
              </a:endParaRPr>
            </a:p>
          </p:txBody>
        </p:sp>
        <p:sp>
          <p:nvSpPr>
            <p:cNvPr id="12" name="Rectangle 44"/>
            <p:cNvSpPr/>
            <p:nvPr/>
          </p:nvSpPr>
          <p:spPr>
            <a:xfrm>
              <a:off x="5408083" y="3217418"/>
              <a:ext cx="2372955" cy="757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20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altLang="zh-CN" sz="11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Group 45"/>
          <p:cNvGrpSpPr/>
          <p:nvPr/>
        </p:nvGrpSpPr>
        <p:grpSpPr>
          <a:xfrm>
            <a:off x="8466195" y="3993417"/>
            <a:ext cx="2372825" cy="1040938"/>
            <a:chOff x="5408083" y="2933595"/>
            <a:chExt cx="2372955" cy="1040994"/>
          </a:xfrm>
        </p:grpSpPr>
        <p:sp>
          <p:nvSpPr>
            <p:cNvPr id="14" name="TextBox 46"/>
            <p:cNvSpPr txBox="1"/>
            <p:nvPr/>
          </p:nvSpPr>
          <p:spPr>
            <a:xfrm>
              <a:off x="6008159" y="2933595"/>
              <a:ext cx="1159357" cy="338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spc="300" dirty="0" smtClean="0">
                  <a:solidFill>
                    <a:srgbClr val="B02434"/>
                  </a:solidFill>
                  <a:cs typeface="+mn-ea"/>
                  <a:sym typeface="+mn-lt"/>
                </a:rPr>
                <a:t>行业痛点</a:t>
              </a:r>
              <a:endParaRPr lang="zh-CN" altLang="en-US" sz="1600" spc="300" dirty="0" smtClean="0">
                <a:solidFill>
                  <a:srgbClr val="B02434"/>
                </a:solidFill>
                <a:cs typeface="+mn-ea"/>
                <a:sym typeface="+mn-lt"/>
              </a:endParaRPr>
            </a:p>
          </p:txBody>
        </p:sp>
        <p:sp>
          <p:nvSpPr>
            <p:cNvPr id="15" name="Rectangle 47"/>
            <p:cNvSpPr/>
            <p:nvPr/>
          </p:nvSpPr>
          <p:spPr>
            <a:xfrm>
              <a:off x="5408083" y="3217418"/>
              <a:ext cx="2372955" cy="757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20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altLang="zh-CN" sz="11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6" name="TextBox 49"/>
          <p:cNvSpPr txBox="1"/>
          <p:nvPr/>
        </p:nvSpPr>
        <p:spPr>
          <a:xfrm>
            <a:off x="1258924" y="5518514"/>
            <a:ext cx="9626924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20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生动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，建议与标题相关并符合整体语言风格，语言描述尽量简洁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生动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，建议与标题相关并符合整体语言风格，语言描述尽量简洁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生动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，建议与标题相关并符合整体语言风格，语言描述尽量简洁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生动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，建议与标题相关并符合整体语言风格，语言描述尽量简洁生动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。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7" name="Group 5"/>
          <p:cNvGrpSpPr/>
          <p:nvPr/>
        </p:nvGrpSpPr>
        <p:grpSpPr>
          <a:xfrm>
            <a:off x="1732398" y="1879077"/>
            <a:ext cx="1585961" cy="1845124"/>
            <a:chOff x="1732158" y="1983171"/>
            <a:chExt cx="1586048" cy="1845225"/>
          </a:xfrm>
        </p:grpSpPr>
        <p:sp>
          <p:nvSpPr>
            <p:cNvPr id="18" name="Freeform 4"/>
            <p:cNvSpPr/>
            <p:nvPr/>
          </p:nvSpPr>
          <p:spPr>
            <a:xfrm rot="16200000">
              <a:off x="1649330" y="2159520"/>
              <a:ext cx="1752319" cy="158543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19" name="Freeform 6"/>
            <p:cNvSpPr/>
            <p:nvPr/>
          </p:nvSpPr>
          <p:spPr>
            <a:xfrm rot="16200000">
              <a:off x="1648715" y="2066614"/>
              <a:ext cx="1752319" cy="158543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20" name="Freeform 61"/>
            <p:cNvSpPr>
              <a:spLocks noEditPoints="1"/>
            </p:cNvSpPr>
            <p:nvPr/>
          </p:nvSpPr>
          <p:spPr bwMode="auto">
            <a:xfrm>
              <a:off x="2189082" y="2358077"/>
              <a:ext cx="671582" cy="527098"/>
            </a:xfrm>
            <a:custGeom>
              <a:avLst/>
              <a:gdLst>
                <a:gd name="T0" fmla="*/ 50 w 106"/>
                <a:gd name="T1" fmla="*/ 11 h 83"/>
                <a:gd name="T2" fmla="*/ 51 w 106"/>
                <a:gd name="T3" fmla="*/ 11 h 83"/>
                <a:gd name="T4" fmla="*/ 51 w 106"/>
                <a:gd name="T5" fmla="*/ 43 h 83"/>
                <a:gd name="T6" fmla="*/ 19 w 106"/>
                <a:gd name="T7" fmla="*/ 27 h 83"/>
                <a:gd name="T8" fmla="*/ 19 w 106"/>
                <a:gd name="T9" fmla="*/ 26 h 83"/>
                <a:gd name="T10" fmla="*/ 55 w 106"/>
                <a:gd name="T11" fmla="*/ 42 h 83"/>
                <a:gd name="T12" fmla="*/ 56 w 106"/>
                <a:gd name="T13" fmla="*/ 43 h 83"/>
                <a:gd name="T14" fmla="*/ 87 w 106"/>
                <a:gd name="T15" fmla="*/ 27 h 83"/>
                <a:gd name="T16" fmla="*/ 56 w 106"/>
                <a:gd name="T17" fmla="*/ 11 h 83"/>
                <a:gd name="T18" fmla="*/ 55 w 106"/>
                <a:gd name="T19" fmla="*/ 11 h 83"/>
                <a:gd name="T20" fmla="*/ 15 w 106"/>
                <a:gd name="T21" fmla="*/ 29 h 83"/>
                <a:gd name="T22" fmla="*/ 1 w 106"/>
                <a:gd name="T23" fmla="*/ 35 h 83"/>
                <a:gd name="T24" fmla="*/ 1 w 106"/>
                <a:gd name="T25" fmla="*/ 37 h 83"/>
                <a:gd name="T26" fmla="*/ 34 w 106"/>
                <a:gd name="T27" fmla="*/ 53 h 83"/>
                <a:gd name="T28" fmla="*/ 48 w 106"/>
                <a:gd name="T29" fmla="*/ 46 h 83"/>
                <a:gd name="T30" fmla="*/ 105 w 106"/>
                <a:gd name="T31" fmla="*/ 16 h 83"/>
                <a:gd name="T32" fmla="*/ 105 w 106"/>
                <a:gd name="T33" fmla="*/ 18 h 83"/>
                <a:gd name="T34" fmla="*/ 91 w 106"/>
                <a:gd name="T35" fmla="*/ 25 h 83"/>
                <a:gd name="T36" fmla="*/ 58 w 106"/>
                <a:gd name="T37" fmla="*/ 8 h 83"/>
                <a:gd name="T38" fmla="*/ 72 w 106"/>
                <a:gd name="T39" fmla="*/ 0 h 83"/>
                <a:gd name="T40" fmla="*/ 105 w 106"/>
                <a:gd name="T41" fmla="*/ 16 h 83"/>
                <a:gd name="T42" fmla="*/ 106 w 106"/>
                <a:gd name="T43" fmla="*/ 36 h 83"/>
                <a:gd name="T44" fmla="*/ 72 w 106"/>
                <a:gd name="T45" fmla="*/ 53 h 83"/>
                <a:gd name="T46" fmla="*/ 58 w 106"/>
                <a:gd name="T47" fmla="*/ 47 h 83"/>
                <a:gd name="T48" fmla="*/ 58 w 106"/>
                <a:gd name="T49" fmla="*/ 45 h 83"/>
                <a:gd name="T50" fmla="*/ 92 w 106"/>
                <a:gd name="T51" fmla="*/ 29 h 83"/>
                <a:gd name="T52" fmla="*/ 48 w 106"/>
                <a:gd name="T53" fmla="*/ 7 h 83"/>
                <a:gd name="T54" fmla="*/ 33 w 106"/>
                <a:gd name="T55" fmla="*/ 0 h 83"/>
                <a:gd name="T56" fmla="*/ 0 w 106"/>
                <a:gd name="T57" fmla="*/ 17 h 83"/>
                <a:gd name="T58" fmla="*/ 14 w 106"/>
                <a:gd name="T59" fmla="*/ 25 h 83"/>
                <a:gd name="T60" fmla="*/ 48 w 106"/>
                <a:gd name="T61" fmla="*/ 9 h 83"/>
                <a:gd name="T62" fmla="*/ 48 w 106"/>
                <a:gd name="T63" fmla="*/ 7 h 83"/>
                <a:gd name="T64" fmla="*/ 55 w 106"/>
                <a:gd name="T65" fmla="*/ 82 h 83"/>
                <a:gd name="T66" fmla="*/ 56 w 106"/>
                <a:gd name="T67" fmla="*/ 83 h 83"/>
                <a:gd name="T68" fmla="*/ 90 w 106"/>
                <a:gd name="T69" fmla="*/ 65 h 83"/>
                <a:gd name="T70" fmla="*/ 89 w 106"/>
                <a:gd name="T71" fmla="*/ 49 h 83"/>
                <a:gd name="T72" fmla="*/ 73 w 106"/>
                <a:gd name="T73" fmla="*/ 57 h 83"/>
                <a:gd name="T74" fmla="*/ 72 w 106"/>
                <a:gd name="T75" fmla="*/ 57 h 83"/>
                <a:gd name="T76" fmla="*/ 56 w 106"/>
                <a:gd name="T77" fmla="*/ 49 h 83"/>
                <a:gd name="T78" fmla="*/ 55 w 106"/>
                <a:gd name="T79" fmla="*/ 50 h 83"/>
                <a:gd name="T80" fmla="*/ 17 w 106"/>
                <a:gd name="T81" fmla="*/ 49 h 83"/>
                <a:gd name="T82" fmla="*/ 33 w 106"/>
                <a:gd name="T83" fmla="*/ 57 h 83"/>
                <a:gd name="T84" fmla="*/ 50 w 106"/>
                <a:gd name="T85" fmla="*/ 49 h 83"/>
                <a:gd name="T86" fmla="*/ 51 w 106"/>
                <a:gd name="T87" fmla="*/ 50 h 83"/>
                <a:gd name="T88" fmla="*/ 51 w 106"/>
                <a:gd name="T89" fmla="*/ 83 h 83"/>
                <a:gd name="T90" fmla="*/ 17 w 106"/>
                <a:gd name="T91" fmla="*/ 66 h 83"/>
                <a:gd name="T92" fmla="*/ 16 w 106"/>
                <a:gd name="T93" fmla="*/ 5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6" h="83">
                  <a:moveTo>
                    <a:pt x="19" y="26"/>
                  </a:move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1" y="11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1" y="42"/>
                    <a:pt x="51" y="43"/>
                    <a:pt x="51" y="43"/>
                  </a:cubicBezTo>
                  <a:cubicBezTo>
                    <a:pt x="51" y="43"/>
                    <a:pt x="50" y="43"/>
                    <a:pt x="50" y="43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6"/>
                    <a:pt x="19" y="26"/>
                    <a:pt x="19" y="26"/>
                  </a:cubicBezTo>
                  <a:close/>
                  <a:moveTo>
                    <a:pt x="55" y="11"/>
                  </a:moveTo>
                  <a:cubicBezTo>
                    <a:pt x="55" y="42"/>
                    <a:pt x="55" y="42"/>
                    <a:pt x="55" y="42"/>
                  </a:cubicBezTo>
                  <a:cubicBezTo>
                    <a:pt x="55" y="42"/>
                    <a:pt x="55" y="43"/>
                    <a:pt x="55" y="43"/>
                  </a:cubicBezTo>
                  <a:cubicBezTo>
                    <a:pt x="55" y="43"/>
                    <a:pt x="56" y="43"/>
                    <a:pt x="56" y="43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5" y="11"/>
                    <a:pt x="55" y="11"/>
                  </a:cubicBezTo>
                  <a:cubicBezTo>
                    <a:pt x="55" y="11"/>
                    <a:pt x="55" y="11"/>
                    <a:pt x="55" y="11"/>
                  </a:cubicBezTo>
                  <a:close/>
                  <a:moveTo>
                    <a:pt x="48" y="45"/>
                  </a:move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4" y="29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6"/>
                    <a:pt x="0" y="36"/>
                    <a:pt x="0" y="36"/>
                  </a:cubicBezTo>
                  <a:cubicBezTo>
                    <a:pt x="0" y="37"/>
                    <a:pt x="1" y="37"/>
                    <a:pt x="1" y="37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4"/>
                    <a:pt x="34" y="54"/>
                    <a:pt x="34" y="53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47"/>
                    <a:pt x="48" y="46"/>
                    <a:pt x="48" y="46"/>
                  </a:cubicBezTo>
                  <a:cubicBezTo>
                    <a:pt x="48" y="45"/>
                    <a:pt x="48" y="45"/>
                    <a:pt x="48" y="45"/>
                  </a:cubicBezTo>
                  <a:close/>
                  <a:moveTo>
                    <a:pt x="105" y="16"/>
                  </a:moveTo>
                  <a:cubicBezTo>
                    <a:pt x="105" y="17"/>
                    <a:pt x="106" y="17"/>
                    <a:pt x="106" y="17"/>
                  </a:cubicBezTo>
                  <a:cubicBezTo>
                    <a:pt x="106" y="18"/>
                    <a:pt x="105" y="18"/>
                    <a:pt x="105" y="18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105" y="16"/>
                    <a:pt x="105" y="16"/>
                    <a:pt x="105" y="16"/>
                  </a:cubicBezTo>
                  <a:close/>
                  <a:moveTo>
                    <a:pt x="105" y="35"/>
                  </a:moveTo>
                  <a:cubicBezTo>
                    <a:pt x="105" y="36"/>
                    <a:pt x="106" y="36"/>
                    <a:pt x="106" y="36"/>
                  </a:cubicBezTo>
                  <a:cubicBezTo>
                    <a:pt x="106" y="37"/>
                    <a:pt x="105" y="37"/>
                    <a:pt x="105" y="37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2" y="54"/>
                    <a:pt x="72" y="54"/>
                    <a:pt x="72" y="53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7"/>
                    <a:pt x="58" y="46"/>
                    <a:pt x="58" y="46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1" y="29"/>
                    <a:pt x="91" y="29"/>
                    <a:pt x="92" y="29"/>
                  </a:cubicBezTo>
                  <a:cubicBezTo>
                    <a:pt x="105" y="35"/>
                    <a:pt x="105" y="35"/>
                    <a:pt x="105" y="35"/>
                  </a:cubicBezTo>
                  <a:close/>
                  <a:moveTo>
                    <a:pt x="48" y="7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3" y="0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1" y="18"/>
                    <a:pt x="1" y="18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7"/>
                    <a:pt x="48" y="7"/>
                    <a:pt x="48" y="7"/>
                  </a:cubicBezTo>
                  <a:close/>
                  <a:moveTo>
                    <a:pt x="55" y="50"/>
                  </a:moveTo>
                  <a:cubicBezTo>
                    <a:pt x="55" y="82"/>
                    <a:pt x="55" y="82"/>
                    <a:pt x="55" y="82"/>
                  </a:cubicBezTo>
                  <a:cubicBezTo>
                    <a:pt x="55" y="82"/>
                    <a:pt x="55" y="83"/>
                    <a:pt x="55" y="83"/>
                  </a:cubicBezTo>
                  <a:cubicBezTo>
                    <a:pt x="55" y="83"/>
                    <a:pt x="56" y="83"/>
                    <a:pt x="56" y="83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9" y="66"/>
                    <a:pt x="90" y="66"/>
                    <a:pt x="90" y="65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90" y="50"/>
                    <a:pt x="89" y="49"/>
                    <a:pt x="89" y="49"/>
                  </a:cubicBezTo>
                  <a:cubicBezTo>
                    <a:pt x="89" y="49"/>
                    <a:pt x="89" y="49"/>
                    <a:pt x="88" y="49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56" y="49"/>
                    <a:pt x="55" y="49"/>
                    <a:pt x="55" y="49"/>
                  </a:cubicBezTo>
                  <a:cubicBezTo>
                    <a:pt x="55" y="49"/>
                    <a:pt x="55" y="50"/>
                    <a:pt x="55" y="50"/>
                  </a:cubicBezTo>
                  <a:close/>
                  <a:moveTo>
                    <a:pt x="16" y="50"/>
                  </a:moveTo>
                  <a:cubicBezTo>
                    <a:pt x="16" y="50"/>
                    <a:pt x="17" y="49"/>
                    <a:pt x="17" y="49"/>
                  </a:cubicBezTo>
                  <a:cubicBezTo>
                    <a:pt x="17" y="49"/>
                    <a:pt x="17" y="49"/>
                    <a:pt x="18" y="49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0" y="49"/>
                    <a:pt x="51" y="49"/>
                    <a:pt x="51" y="49"/>
                  </a:cubicBezTo>
                  <a:cubicBezTo>
                    <a:pt x="51" y="49"/>
                    <a:pt x="51" y="50"/>
                    <a:pt x="51" y="50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3"/>
                    <a:pt x="51" y="83"/>
                  </a:cubicBezTo>
                  <a:cubicBezTo>
                    <a:pt x="51" y="83"/>
                    <a:pt x="50" y="83"/>
                    <a:pt x="50" y="83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7" y="66"/>
                    <a:pt x="16" y="66"/>
                    <a:pt x="16" y="65"/>
                  </a:cubicBezTo>
                  <a:lnTo>
                    <a:pt x="16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35" tIns="45718" rIns="91435" bIns="45718" numCol="1" anchor="t" anchorCtr="0" compatLnSpc="1"/>
            <a:lstStyle/>
            <a:p>
              <a:endParaRPr lang="en-US" sz="1705" dirty="0">
                <a:cs typeface="+mn-ea"/>
                <a:sym typeface="+mn-lt"/>
              </a:endParaRPr>
            </a:p>
          </p:txBody>
        </p:sp>
      </p:grpSp>
      <p:grpSp>
        <p:nvGrpSpPr>
          <p:cNvPr id="21" name="Group 10"/>
          <p:cNvGrpSpPr/>
          <p:nvPr/>
        </p:nvGrpSpPr>
        <p:grpSpPr>
          <a:xfrm>
            <a:off x="4110318" y="1879077"/>
            <a:ext cx="1585346" cy="1848797"/>
            <a:chOff x="4110208" y="1983171"/>
            <a:chExt cx="1585433" cy="1848898"/>
          </a:xfrm>
        </p:grpSpPr>
        <p:sp>
          <p:nvSpPr>
            <p:cNvPr id="22" name="Freeform 3"/>
            <p:cNvSpPr/>
            <p:nvPr/>
          </p:nvSpPr>
          <p:spPr>
            <a:xfrm rot="16200000">
              <a:off x="4026765" y="2163193"/>
              <a:ext cx="1752319" cy="158543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23" name="Freeform 7"/>
            <p:cNvSpPr/>
            <p:nvPr/>
          </p:nvSpPr>
          <p:spPr>
            <a:xfrm rot="16200000">
              <a:off x="4026765" y="2066614"/>
              <a:ext cx="1752319" cy="158543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24" name="Freeform 11"/>
            <p:cNvSpPr>
              <a:spLocks noEditPoints="1"/>
            </p:cNvSpPr>
            <p:nvPr/>
          </p:nvSpPr>
          <p:spPr bwMode="auto">
            <a:xfrm>
              <a:off x="4619781" y="2358077"/>
              <a:ext cx="571344" cy="472924"/>
            </a:xfrm>
            <a:custGeom>
              <a:avLst/>
              <a:gdLst>
                <a:gd name="T0" fmla="*/ 260 w 287"/>
                <a:gd name="T1" fmla="*/ 78 h 237"/>
                <a:gd name="T2" fmla="*/ 244 w 287"/>
                <a:gd name="T3" fmla="*/ 94 h 237"/>
                <a:gd name="T4" fmla="*/ 260 w 287"/>
                <a:gd name="T5" fmla="*/ 111 h 237"/>
                <a:gd name="T6" fmla="*/ 277 w 287"/>
                <a:gd name="T7" fmla="*/ 94 h 237"/>
                <a:gd name="T8" fmla="*/ 260 w 287"/>
                <a:gd name="T9" fmla="*/ 78 h 237"/>
                <a:gd name="T10" fmla="*/ 27 w 287"/>
                <a:gd name="T11" fmla="*/ 78 h 237"/>
                <a:gd name="T12" fmla="*/ 11 w 287"/>
                <a:gd name="T13" fmla="*/ 94 h 237"/>
                <a:gd name="T14" fmla="*/ 27 w 287"/>
                <a:gd name="T15" fmla="*/ 111 h 237"/>
                <a:gd name="T16" fmla="*/ 43 w 287"/>
                <a:gd name="T17" fmla="*/ 94 h 237"/>
                <a:gd name="T18" fmla="*/ 27 w 287"/>
                <a:gd name="T19" fmla="*/ 78 h 237"/>
                <a:gd name="T20" fmla="*/ 212 w 287"/>
                <a:gd name="T21" fmla="*/ 49 h 237"/>
                <a:gd name="T22" fmla="*/ 188 w 287"/>
                <a:gd name="T23" fmla="*/ 73 h 237"/>
                <a:gd name="T24" fmla="*/ 212 w 287"/>
                <a:gd name="T25" fmla="*/ 97 h 237"/>
                <a:gd name="T26" fmla="*/ 236 w 287"/>
                <a:gd name="T27" fmla="*/ 73 h 237"/>
                <a:gd name="T28" fmla="*/ 212 w 287"/>
                <a:gd name="T29" fmla="*/ 49 h 237"/>
                <a:gd name="T30" fmla="*/ 287 w 287"/>
                <a:gd name="T31" fmla="*/ 196 h 237"/>
                <a:gd name="T32" fmla="*/ 259 w 287"/>
                <a:gd name="T33" fmla="*/ 196 h 237"/>
                <a:gd name="T34" fmla="*/ 259 w 287"/>
                <a:gd name="T35" fmla="*/ 145 h 237"/>
                <a:gd name="T36" fmla="*/ 253 w 287"/>
                <a:gd name="T37" fmla="*/ 121 h 237"/>
                <a:gd name="T38" fmla="*/ 260 w 287"/>
                <a:gd name="T39" fmla="*/ 120 h 237"/>
                <a:gd name="T40" fmla="*/ 287 w 287"/>
                <a:gd name="T41" fmla="*/ 147 h 237"/>
                <a:gd name="T42" fmla="*/ 287 w 287"/>
                <a:gd name="T43" fmla="*/ 196 h 237"/>
                <a:gd name="T44" fmla="*/ 75 w 287"/>
                <a:gd name="T45" fmla="*/ 49 h 237"/>
                <a:gd name="T46" fmla="*/ 51 w 287"/>
                <a:gd name="T47" fmla="*/ 73 h 237"/>
                <a:gd name="T48" fmla="*/ 75 w 287"/>
                <a:gd name="T49" fmla="*/ 97 h 237"/>
                <a:gd name="T50" fmla="*/ 99 w 287"/>
                <a:gd name="T51" fmla="*/ 73 h 237"/>
                <a:gd name="T52" fmla="*/ 75 w 287"/>
                <a:gd name="T53" fmla="*/ 49 h 237"/>
                <a:gd name="T54" fmla="*/ 27 w 287"/>
                <a:gd name="T55" fmla="*/ 120 h 237"/>
                <a:gd name="T56" fmla="*/ 34 w 287"/>
                <a:gd name="T57" fmla="*/ 121 h 237"/>
                <a:gd name="T58" fmla="*/ 28 w 287"/>
                <a:gd name="T59" fmla="*/ 145 h 237"/>
                <a:gd name="T60" fmla="*/ 28 w 287"/>
                <a:gd name="T61" fmla="*/ 196 h 237"/>
                <a:gd name="T62" fmla="*/ 0 w 287"/>
                <a:gd name="T63" fmla="*/ 196 h 237"/>
                <a:gd name="T64" fmla="*/ 0 w 287"/>
                <a:gd name="T65" fmla="*/ 147 h 237"/>
                <a:gd name="T66" fmla="*/ 27 w 287"/>
                <a:gd name="T67" fmla="*/ 120 h 237"/>
                <a:gd name="T68" fmla="*/ 144 w 287"/>
                <a:gd name="T69" fmla="*/ 0 h 237"/>
                <a:gd name="T70" fmla="*/ 108 w 287"/>
                <a:gd name="T71" fmla="*/ 36 h 237"/>
                <a:gd name="T72" fmla="*/ 144 w 287"/>
                <a:gd name="T73" fmla="*/ 72 h 237"/>
                <a:gd name="T74" fmla="*/ 179 w 287"/>
                <a:gd name="T75" fmla="*/ 36 h 237"/>
                <a:gd name="T76" fmla="*/ 144 w 287"/>
                <a:gd name="T77" fmla="*/ 0 h 237"/>
                <a:gd name="T78" fmla="*/ 251 w 287"/>
                <a:gd name="T79" fmla="*/ 214 h 237"/>
                <a:gd name="T80" fmla="*/ 208 w 287"/>
                <a:gd name="T81" fmla="*/ 214 h 237"/>
                <a:gd name="T82" fmla="*/ 208 w 287"/>
                <a:gd name="T83" fmla="*/ 137 h 237"/>
                <a:gd name="T84" fmla="*/ 201 w 287"/>
                <a:gd name="T85" fmla="*/ 108 h 237"/>
                <a:gd name="T86" fmla="*/ 212 w 287"/>
                <a:gd name="T87" fmla="*/ 106 h 237"/>
                <a:gd name="T88" fmla="*/ 251 w 287"/>
                <a:gd name="T89" fmla="*/ 145 h 237"/>
                <a:gd name="T90" fmla="*/ 251 w 287"/>
                <a:gd name="T91" fmla="*/ 214 h 237"/>
                <a:gd name="T92" fmla="*/ 79 w 287"/>
                <a:gd name="T93" fmla="*/ 137 h 237"/>
                <a:gd name="T94" fmla="*/ 79 w 287"/>
                <a:gd name="T95" fmla="*/ 214 h 237"/>
                <a:gd name="T96" fmla="*/ 37 w 287"/>
                <a:gd name="T97" fmla="*/ 214 h 237"/>
                <a:gd name="T98" fmla="*/ 37 w 287"/>
                <a:gd name="T99" fmla="*/ 145 h 237"/>
                <a:gd name="T100" fmla="*/ 75 w 287"/>
                <a:gd name="T101" fmla="*/ 106 h 237"/>
                <a:gd name="T102" fmla="*/ 86 w 287"/>
                <a:gd name="T103" fmla="*/ 108 h 237"/>
                <a:gd name="T104" fmla="*/ 79 w 287"/>
                <a:gd name="T105" fmla="*/ 137 h 237"/>
                <a:gd name="T106" fmla="*/ 88 w 287"/>
                <a:gd name="T107" fmla="*/ 237 h 237"/>
                <a:gd name="T108" fmla="*/ 200 w 287"/>
                <a:gd name="T109" fmla="*/ 237 h 237"/>
                <a:gd name="T110" fmla="*/ 200 w 287"/>
                <a:gd name="T111" fmla="*/ 137 h 237"/>
                <a:gd name="T112" fmla="*/ 144 w 287"/>
                <a:gd name="T113" fmla="*/ 81 h 237"/>
                <a:gd name="T114" fmla="*/ 88 w 287"/>
                <a:gd name="T115" fmla="*/ 137 h 237"/>
                <a:gd name="T116" fmla="*/ 88 w 287"/>
                <a:gd name="T117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7" h="237">
                  <a:moveTo>
                    <a:pt x="260" y="78"/>
                  </a:moveTo>
                  <a:cubicBezTo>
                    <a:pt x="251" y="78"/>
                    <a:pt x="244" y="85"/>
                    <a:pt x="244" y="94"/>
                  </a:cubicBezTo>
                  <a:cubicBezTo>
                    <a:pt x="244" y="103"/>
                    <a:pt x="251" y="111"/>
                    <a:pt x="260" y="111"/>
                  </a:cubicBezTo>
                  <a:cubicBezTo>
                    <a:pt x="269" y="111"/>
                    <a:pt x="277" y="103"/>
                    <a:pt x="277" y="94"/>
                  </a:cubicBezTo>
                  <a:cubicBezTo>
                    <a:pt x="277" y="85"/>
                    <a:pt x="269" y="78"/>
                    <a:pt x="260" y="78"/>
                  </a:cubicBezTo>
                  <a:close/>
                  <a:moveTo>
                    <a:pt x="27" y="78"/>
                  </a:moveTo>
                  <a:cubicBezTo>
                    <a:pt x="18" y="78"/>
                    <a:pt x="11" y="85"/>
                    <a:pt x="11" y="94"/>
                  </a:cubicBezTo>
                  <a:cubicBezTo>
                    <a:pt x="11" y="103"/>
                    <a:pt x="18" y="111"/>
                    <a:pt x="27" y="111"/>
                  </a:cubicBezTo>
                  <a:cubicBezTo>
                    <a:pt x="36" y="111"/>
                    <a:pt x="43" y="103"/>
                    <a:pt x="43" y="94"/>
                  </a:cubicBezTo>
                  <a:cubicBezTo>
                    <a:pt x="43" y="85"/>
                    <a:pt x="36" y="78"/>
                    <a:pt x="27" y="78"/>
                  </a:cubicBezTo>
                  <a:close/>
                  <a:moveTo>
                    <a:pt x="212" y="49"/>
                  </a:moveTo>
                  <a:cubicBezTo>
                    <a:pt x="199" y="49"/>
                    <a:pt x="188" y="59"/>
                    <a:pt x="188" y="73"/>
                  </a:cubicBezTo>
                  <a:cubicBezTo>
                    <a:pt x="188" y="86"/>
                    <a:pt x="199" y="97"/>
                    <a:pt x="212" y="97"/>
                  </a:cubicBezTo>
                  <a:cubicBezTo>
                    <a:pt x="225" y="97"/>
                    <a:pt x="236" y="86"/>
                    <a:pt x="236" y="73"/>
                  </a:cubicBezTo>
                  <a:cubicBezTo>
                    <a:pt x="236" y="59"/>
                    <a:pt x="225" y="49"/>
                    <a:pt x="212" y="49"/>
                  </a:cubicBezTo>
                  <a:close/>
                  <a:moveTo>
                    <a:pt x="287" y="196"/>
                  </a:moveTo>
                  <a:cubicBezTo>
                    <a:pt x="259" y="196"/>
                    <a:pt x="259" y="196"/>
                    <a:pt x="259" y="196"/>
                  </a:cubicBezTo>
                  <a:cubicBezTo>
                    <a:pt x="259" y="145"/>
                    <a:pt x="259" y="145"/>
                    <a:pt x="259" y="145"/>
                  </a:cubicBezTo>
                  <a:cubicBezTo>
                    <a:pt x="259" y="136"/>
                    <a:pt x="257" y="128"/>
                    <a:pt x="253" y="121"/>
                  </a:cubicBezTo>
                  <a:cubicBezTo>
                    <a:pt x="255" y="120"/>
                    <a:pt x="258" y="120"/>
                    <a:pt x="260" y="120"/>
                  </a:cubicBezTo>
                  <a:cubicBezTo>
                    <a:pt x="275" y="120"/>
                    <a:pt x="287" y="132"/>
                    <a:pt x="287" y="147"/>
                  </a:cubicBezTo>
                  <a:lnTo>
                    <a:pt x="287" y="196"/>
                  </a:lnTo>
                  <a:close/>
                  <a:moveTo>
                    <a:pt x="75" y="49"/>
                  </a:moveTo>
                  <a:cubicBezTo>
                    <a:pt x="62" y="49"/>
                    <a:pt x="51" y="59"/>
                    <a:pt x="51" y="73"/>
                  </a:cubicBezTo>
                  <a:cubicBezTo>
                    <a:pt x="51" y="86"/>
                    <a:pt x="62" y="97"/>
                    <a:pt x="75" y="97"/>
                  </a:cubicBezTo>
                  <a:cubicBezTo>
                    <a:pt x="88" y="97"/>
                    <a:pt x="99" y="86"/>
                    <a:pt x="99" y="73"/>
                  </a:cubicBezTo>
                  <a:cubicBezTo>
                    <a:pt x="99" y="59"/>
                    <a:pt x="88" y="49"/>
                    <a:pt x="75" y="49"/>
                  </a:cubicBezTo>
                  <a:close/>
                  <a:moveTo>
                    <a:pt x="27" y="120"/>
                  </a:moveTo>
                  <a:cubicBezTo>
                    <a:pt x="29" y="120"/>
                    <a:pt x="32" y="120"/>
                    <a:pt x="34" y="121"/>
                  </a:cubicBezTo>
                  <a:cubicBezTo>
                    <a:pt x="30" y="128"/>
                    <a:pt x="28" y="136"/>
                    <a:pt x="28" y="145"/>
                  </a:cubicBezTo>
                  <a:cubicBezTo>
                    <a:pt x="28" y="196"/>
                    <a:pt x="28" y="196"/>
                    <a:pt x="28" y="196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32"/>
                    <a:pt x="12" y="120"/>
                    <a:pt x="27" y="120"/>
                  </a:cubicBezTo>
                  <a:close/>
                  <a:moveTo>
                    <a:pt x="144" y="0"/>
                  </a:moveTo>
                  <a:cubicBezTo>
                    <a:pt x="124" y="0"/>
                    <a:pt x="108" y="16"/>
                    <a:pt x="108" y="36"/>
                  </a:cubicBezTo>
                  <a:cubicBezTo>
                    <a:pt x="108" y="56"/>
                    <a:pt x="124" y="72"/>
                    <a:pt x="144" y="72"/>
                  </a:cubicBezTo>
                  <a:cubicBezTo>
                    <a:pt x="163" y="72"/>
                    <a:pt x="179" y="56"/>
                    <a:pt x="179" y="36"/>
                  </a:cubicBezTo>
                  <a:cubicBezTo>
                    <a:pt x="179" y="16"/>
                    <a:pt x="163" y="0"/>
                    <a:pt x="144" y="0"/>
                  </a:cubicBezTo>
                  <a:close/>
                  <a:moveTo>
                    <a:pt x="251" y="214"/>
                  </a:moveTo>
                  <a:cubicBezTo>
                    <a:pt x="208" y="214"/>
                    <a:pt x="208" y="214"/>
                    <a:pt x="208" y="214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08" y="127"/>
                    <a:pt x="206" y="117"/>
                    <a:pt x="201" y="108"/>
                  </a:cubicBezTo>
                  <a:cubicBezTo>
                    <a:pt x="205" y="107"/>
                    <a:pt x="208" y="106"/>
                    <a:pt x="212" y="106"/>
                  </a:cubicBezTo>
                  <a:cubicBezTo>
                    <a:pt x="233" y="106"/>
                    <a:pt x="251" y="124"/>
                    <a:pt x="251" y="145"/>
                  </a:cubicBezTo>
                  <a:lnTo>
                    <a:pt x="251" y="214"/>
                  </a:lnTo>
                  <a:close/>
                  <a:moveTo>
                    <a:pt x="79" y="137"/>
                  </a:moveTo>
                  <a:cubicBezTo>
                    <a:pt x="79" y="214"/>
                    <a:pt x="79" y="214"/>
                    <a:pt x="79" y="214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7" y="145"/>
                    <a:pt x="37" y="145"/>
                    <a:pt x="37" y="145"/>
                  </a:cubicBezTo>
                  <a:cubicBezTo>
                    <a:pt x="37" y="124"/>
                    <a:pt x="54" y="106"/>
                    <a:pt x="75" y="106"/>
                  </a:cubicBezTo>
                  <a:cubicBezTo>
                    <a:pt x="79" y="106"/>
                    <a:pt x="83" y="107"/>
                    <a:pt x="86" y="108"/>
                  </a:cubicBezTo>
                  <a:cubicBezTo>
                    <a:pt x="81" y="117"/>
                    <a:pt x="79" y="127"/>
                    <a:pt x="79" y="137"/>
                  </a:cubicBezTo>
                  <a:close/>
                  <a:moveTo>
                    <a:pt x="88" y="237"/>
                  </a:moveTo>
                  <a:cubicBezTo>
                    <a:pt x="200" y="237"/>
                    <a:pt x="200" y="237"/>
                    <a:pt x="200" y="237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0" y="106"/>
                    <a:pt x="174" y="81"/>
                    <a:pt x="144" y="81"/>
                  </a:cubicBezTo>
                  <a:cubicBezTo>
                    <a:pt x="113" y="81"/>
                    <a:pt x="88" y="106"/>
                    <a:pt x="88" y="137"/>
                  </a:cubicBezTo>
                  <a:lnTo>
                    <a:pt x="88" y="2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35" tIns="45718" rIns="91435" bIns="45718" numCol="1" anchor="t" anchorCtr="0" compatLnSpc="1"/>
            <a:lstStyle/>
            <a:p>
              <a:endParaRPr lang="en-US" sz="1705" dirty="0">
                <a:cs typeface="+mn-ea"/>
                <a:sym typeface="+mn-lt"/>
              </a:endParaRPr>
            </a:p>
          </p:txBody>
        </p:sp>
      </p:grpSp>
      <p:grpSp>
        <p:nvGrpSpPr>
          <p:cNvPr id="25" name="Group 11"/>
          <p:cNvGrpSpPr/>
          <p:nvPr/>
        </p:nvGrpSpPr>
        <p:grpSpPr>
          <a:xfrm>
            <a:off x="6488238" y="1879076"/>
            <a:ext cx="1585346" cy="1848797"/>
            <a:chOff x="6488259" y="1983170"/>
            <a:chExt cx="1585433" cy="1848898"/>
          </a:xfrm>
        </p:grpSpPr>
        <p:sp>
          <p:nvSpPr>
            <p:cNvPr id="26" name="Freeform 2"/>
            <p:cNvSpPr/>
            <p:nvPr/>
          </p:nvSpPr>
          <p:spPr>
            <a:xfrm rot="16200000">
              <a:off x="6404816" y="2163192"/>
              <a:ext cx="1752319" cy="158543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27" name="Freeform 8"/>
            <p:cNvSpPr/>
            <p:nvPr/>
          </p:nvSpPr>
          <p:spPr>
            <a:xfrm rot="16200000">
              <a:off x="6404816" y="2066613"/>
              <a:ext cx="1752319" cy="158543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28" name="Freeform 37"/>
            <p:cNvSpPr>
              <a:spLocks noEditPoints="1"/>
            </p:cNvSpPr>
            <p:nvPr/>
          </p:nvSpPr>
          <p:spPr bwMode="auto">
            <a:xfrm>
              <a:off x="6998585" y="2328809"/>
              <a:ext cx="573790" cy="569813"/>
            </a:xfrm>
            <a:custGeom>
              <a:avLst/>
              <a:gdLst>
                <a:gd name="T0" fmla="*/ 0 w 120"/>
                <a:gd name="T1" fmla="*/ 60 h 120"/>
                <a:gd name="T2" fmla="*/ 120 w 120"/>
                <a:gd name="T3" fmla="*/ 60 h 120"/>
                <a:gd name="T4" fmla="*/ 83 w 120"/>
                <a:gd name="T5" fmla="*/ 24 h 120"/>
                <a:gd name="T6" fmla="*/ 86 w 120"/>
                <a:gd name="T7" fmla="*/ 14 h 120"/>
                <a:gd name="T8" fmla="*/ 86 w 120"/>
                <a:gd name="T9" fmla="*/ 28 h 120"/>
                <a:gd name="T10" fmla="*/ 47 w 120"/>
                <a:gd name="T11" fmla="*/ 77 h 120"/>
                <a:gd name="T12" fmla="*/ 41 w 120"/>
                <a:gd name="T13" fmla="*/ 88 h 120"/>
                <a:gd name="T14" fmla="*/ 38 w 120"/>
                <a:gd name="T15" fmla="*/ 95 h 120"/>
                <a:gd name="T16" fmla="*/ 37 w 120"/>
                <a:gd name="T17" fmla="*/ 110 h 120"/>
                <a:gd name="T18" fmla="*/ 31 w 120"/>
                <a:gd name="T19" fmla="*/ 99 h 120"/>
                <a:gd name="T20" fmla="*/ 26 w 120"/>
                <a:gd name="T21" fmla="*/ 89 h 120"/>
                <a:gd name="T22" fmla="*/ 17 w 120"/>
                <a:gd name="T23" fmla="*/ 82 h 120"/>
                <a:gd name="T24" fmla="*/ 16 w 120"/>
                <a:gd name="T25" fmla="*/ 68 h 120"/>
                <a:gd name="T26" fmla="*/ 15 w 120"/>
                <a:gd name="T27" fmla="*/ 60 h 120"/>
                <a:gd name="T28" fmla="*/ 10 w 120"/>
                <a:gd name="T29" fmla="*/ 54 h 120"/>
                <a:gd name="T30" fmla="*/ 10 w 120"/>
                <a:gd name="T31" fmla="*/ 45 h 120"/>
                <a:gd name="T32" fmla="*/ 38 w 120"/>
                <a:gd name="T33" fmla="*/ 20 h 120"/>
                <a:gd name="T34" fmla="*/ 31 w 120"/>
                <a:gd name="T35" fmla="*/ 20 h 120"/>
                <a:gd name="T36" fmla="*/ 28 w 120"/>
                <a:gd name="T37" fmla="*/ 26 h 120"/>
                <a:gd name="T38" fmla="*/ 32 w 120"/>
                <a:gd name="T39" fmla="*/ 28 h 120"/>
                <a:gd name="T40" fmla="*/ 31 w 120"/>
                <a:gd name="T41" fmla="*/ 24 h 120"/>
                <a:gd name="T42" fmla="*/ 47 w 120"/>
                <a:gd name="T43" fmla="*/ 30 h 120"/>
                <a:gd name="T44" fmla="*/ 41 w 120"/>
                <a:gd name="T45" fmla="*/ 34 h 120"/>
                <a:gd name="T46" fmla="*/ 37 w 120"/>
                <a:gd name="T47" fmla="*/ 36 h 120"/>
                <a:gd name="T48" fmla="*/ 38 w 120"/>
                <a:gd name="T49" fmla="*/ 43 h 120"/>
                <a:gd name="T50" fmla="*/ 33 w 120"/>
                <a:gd name="T51" fmla="*/ 49 h 120"/>
                <a:gd name="T52" fmla="*/ 29 w 120"/>
                <a:gd name="T53" fmla="*/ 51 h 120"/>
                <a:gd name="T54" fmla="*/ 21 w 120"/>
                <a:gd name="T55" fmla="*/ 49 h 120"/>
                <a:gd name="T56" fmla="*/ 15 w 120"/>
                <a:gd name="T57" fmla="*/ 54 h 120"/>
                <a:gd name="T58" fmla="*/ 16 w 120"/>
                <a:gd name="T59" fmla="*/ 58 h 120"/>
                <a:gd name="T60" fmla="*/ 27 w 120"/>
                <a:gd name="T61" fmla="*/ 62 h 120"/>
                <a:gd name="T62" fmla="*/ 41 w 120"/>
                <a:gd name="T63" fmla="*/ 66 h 120"/>
                <a:gd name="T64" fmla="*/ 47 w 120"/>
                <a:gd name="T65" fmla="*/ 77 h 120"/>
                <a:gd name="T66" fmla="*/ 55 w 120"/>
                <a:gd name="T67" fmla="*/ 21 h 120"/>
                <a:gd name="T68" fmla="*/ 44 w 120"/>
                <a:gd name="T69" fmla="*/ 15 h 120"/>
                <a:gd name="T70" fmla="*/ 63 w 120"/>
                <a:gd name="T71" fmla="*/ 10 h 120"/>
                <a:gd name="T72" fmla="*/ 107 w 120"/>
                <a:gd name="T73" fmla="*/ 62 h 120"/>
                <a:gd name="T74" fmla="*/ 92 w 120"/>
                <a:gd name="T75" fmla="*/ 102 h 120"/>
                <a:gd name="T76" fmla="*/ 91 w 120"/>
                <a:gd name="T77" fmla="*/ 92 h 120"/>
                <a:gd name="T78" fmla="*/ 84 w 120"/>
                <a:gd name="T79" fmla="*/ 81 h 120"/>
                <a:gd name="T80" fmla="*/ 66 w 120"/>
                <a:gd name="T81" fmla="*/ 67 h 120"/>
                <a:gd name="T82" fmla="*/ 97 w 120"/>
                <a:gd name="T83" fmla="*/ 56 h 120"/>
                <a:gd name="T84" fmla="*/ 105 w 120"/>
                <a:gd name="T85" fmla="*/ 49 h 120"/>
                <a:gd name="T86" fmla="*/ 93 w 120"/>
                <a:gd name="T87" fmla="*/ 39 h 120"/>
                <a:gd name="T88" fmla="*/ 91 w 120"/>
                <a:gd name="T89" fmla="*/ 52 h 120"/>
                <a:gd name="T90" fmla="*/ 79 w 120"/>
                <a:gd name="T91" fmla="*/ 49 h 120"/>
                <a:gd name="T92" fmla="*/ 73 w 120"/>
                <a:gd name="T93" fmla="*/ 44 h 120"/>
                <a:gd name="T94" fmla="*/ 76 w 120"/>
                <a:gd name="T95" fmla="*/ 35 h 120"/>
                <a:gd name="T96" fmla="*/ 90 w 120"/>
                <a:gd name="T97" fmla="*/ 36 h 120"/>
                <a:gd name="T98" fmla="*/ 100 w 120"/>
                <a:gd name="T99" fmla="*/ 36 h 120"/>
                <a:gd name="T100" fmla="*/ 105 w 120"/>
                <a:gd name="T101" fmla="*/ 32 h 120"/>
                <a:gd name="T102" fmla="*/ 110 w 120"/>
                <a:gd name="T103" fmla="*/ 57 h 120"/>
                <a:gd name="T104" fmla="*/ 107 w 120"/>
                <a:gd name="T105" fmla="*/ 6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0" h="120">
                  <a:moveTo>
                    <a:pt x="60" y="0"/>
                  </a:moveTo>
                  <a:cubicBezTo>
                    <a:pt x="27" y="0"/>
                    <a:pt x="0" y="27"/>
                    <a:pt x="0" y="60"/>
                  </a:cubicBezTo>
                  <a:cubicBezTo>
                    <a:pt x="0" y="93"/>
                    <a:pt x="27" y="120"/>
                    <a:pt x="60" y="120"/>
                  </a:cubicBezTo>
                  <a:cubicBezTo>
                    <a:pt x="93" y="120"/>
                    <a:pt x="120" y="93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lose/>
                  <a:moveTo>
                    <a:pt x="83" y="24"/>
                  </a:moveTo>
                  <a:cubicBezTo>
                    <a:pt x="87" y="21"/>
                    <a:pt x="87" y="21"/>
                    <a:pt x="87" y="21"/>
                  </a:cubicBezTo>
                  <a:cubicBezTo>
                    <a:pt x="87" y="21"/>
                    <a:pt x="85" y="17"/>
                    <a:pt x="86" y="14"/>
                  </a:cubicBezTo>
                  <a:cubicBezTo>
                    <a:pt x="87" y="14"/>
                    <a:pt x="91" y="16"/>
                    <a:pt x="94" y="20"/>
                  </a:cubicBezTo>
                  <a:cubicBezTo>
                    <a:pt x="92" y="29"/>
                    <a:pt x="86" y="28"/>
                    <a:pt x="86" y="28"/>
                  </a:cubicBezTo>
                  <a:cubicBezTo>
                    <a:pt x="86" y="28"/>
                    <a:pt x="82" y="28"/>
                    <a:pt x="83" y="24"/>
                  </a:cubicBezTo>
                  <a:close/>
                  <a:moveTo>
                    <a:pt x="47" y="77"/>
                  </a:moveTo>
                  <a:cubicBezTo>
                    <a:pt x="46" y="78"/>
                    <a:pt x="45" y="81"/>
                    <a:pt x="44" y="84"/>
                  </a:cubicBezTo>
                  <a:cubicBezTo>
                    <a:pt x="43" y="86"/>
                    <a:pt x="42" y="87"/>
                    <a:pt x="41" y="88"/>
                  </a:cubicBezTo>
                  <a:cubicBezTo>
                    <a:pt x="39" y="89"/>
                    <a:pt x="39" y="91"/>
                    <a:pt x="39" y="91"/>
                  </a:cubicBezTo>
                  <a:cubicBezTo>
                    <a:pt x="38" y="95"/>
                    <a:pt x="38" y="95"/>
                    <a:pt x="38" y="95"/>
                  </a:cubicBezTo>
                  <a:cubicBezTo>
                    <a:pt x="38" y="95"/>
                    <a:pt x="39" y="99"/>
                    <a:pt x="40" y="100"/>
                  </a:cubicBezTo>
                  <a:cubicBezTo>
                    <a:pt x="40" y="102"/>
                    <a:pt x="37" y="110"/>
                    <a:pt x="37" y="110"/>
                  </a:cubicBezTo>
                  <a:cubicBezTo>
                    <a:pt x="34" y="109"/>
                    <a:pt x="33" y="106"/>
                    <a:pt x="32" y="104"/>
                  </a:cubicBezTo>
                  <a:cubicBezTo>
                    <a:pt x="32" y="102"/>
                    <a:pt x="30" y="101"/>
                    <a:pt x="31" y="99"/>
                  </a:cubicBezTo>
                  <a:cubicBezTo>
                    <a:pt x="31" y="96"/>
                    <a:pt x="29" y="95"/>
                    <a:pt x="28" y="94"/>
                  </a:cubicBezTo>
                  <a:cubicBezTo>
                    <a:pt x="27" y="92"/>
                    <a:pt x="26" y="90"/>
                    <a:pt x="26" y="89"/>
                  </a:cubicBezTo>
                  <a:cubicBezTo>
                    <a:pt x="26" y="88"/>
                    <a:pt x="23" y="86"/>
                    <a:pt x="23" y="86"/>
                  </a:cubicBezTo>
                  <a:cubicBezTo>
                    <a:pt x="23" y="86"/>
                    <a:pt x="18" y="83"/>
                    <a:pt x="17" y="82"/>
                  </a:cubicBezTo>
                  <a:cubicBezTo>
                    <a:pt x="16" y="81"/>
                    <a:pt x="15" y="77"/>
                    <a:pt x="15" y="75"/>
                  </a:cubicBezTo>
                  <a:cubicBezTo>
                    <a:pt x="15" y="73"/>
                    <a:pt x="16" y="68"/>
                    <a:pt x="16" y="68"/>
                  </a:cubicBezTo>
                  <a:cubicBezTo>
                    <a:pt x="16" y="68"/>
                    <a:pt x="18" y="66"/>
                    <a:pt x="17" y="65"/>
                  </a:cubicBezTo>
                  <a:cubicBezTo>
                    <a:pt x="15" y="64"/>
                    <a:pt x="15" y="60"/>
                    <a:pt x="15" y="60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1" y="55"/>
                    <a:pt x="10" y="54"/>
                  </a:cubicBezTo>
                  <a:cubicBezTo>
                    <a:pt x="10" y="52"/>
                    <a:pt x="10" y="51"/>
                    <a:pt x="11" y="50"/>
                  </a:cubicBezTo>
                  <a:cubicBezTo>
                    <a:pt x="11" y="49"/>
                    <a:pt x="10" y="46"/>
                    <a:pt x="10" y="45"/>
                  </a:cubicBezTo>
                  <a:cubicBezTo>
                    <a:pt x="20" y="20"/>
                    <a:pt x="37" y="15"/>
                    <a:pt x="37" y="15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5" y="21"/>
                    <a:pt x="34" y="21"/>
                  </a:cubicBezTo>
                  <a:cubicBezTo>
                    <a:pt x="32" y="20"/>
                    <a:pt x="31" y="20"/>
                    <a:pt x="31" y="20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23"/>
                    <a:pt x="28" y="25"/>
                    <a:pt x="28" y="26"/>
                  </a:cubicBezTo>
                  <a:cubicBezTo>
                    <a:pt x="28" y="27"/>
                    <a:pt x="29" y="29"/>
                    <a:pt x="29" y="29"/>
                  </a:cubicBezTo>
                  <a:cubicBezTo>
                    <a:pt x="29" y="29"/>
                    <a:pt x="32" y="29"/>
                    <a:pt x="32" y="28"/>
                  </a:cubicBezTo>
                  <a:cubicBezTo>
                    <a:pt x="32" y="27"/>
                    <a:pt x="32" y="26"/>
                    <a:pt x="32" y="26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4" y="23"/>
                    <a:pt x="40" y="24"/>
                  </a:cubicBezTo>
                  <a:cubicBezTo>
                    <a:pt x="47" y="24"/>
                    <a:pt x="44" y="29"/>
                    <a:pt x="47" y="30"/>
                  </a:cubicBezTo>
                  <a:cubicBezTo>
                    <a:pt x="50" y="31"/>
                    <a:pt x="45" y="35"/>
                    <a:pt x="44" y="37"/>
                  </a:cubicBezTo>
                  <a:cubicBezTo>
                    <a:pt x="43" y="39"/>
                    <a:pt x="41" y="34"/>
                    <a:pt x="41" y="34"/>
                  </a:cubicBezTo>
                  <a:cubicBezTo>
                    <a:pt x="41" y="34"/>
                    <a:pt x="43" y="32"/>
                    <a:pt x="40" y="32"/>
                  </a:cubicBezTo>
                  <a:cubicBezTo>
                    <a:pt x="37" y="31"/>
                    <a:pt x="35" y="36"/>
                    <a:pt x="37" y="36"/>
                  </a:cubicBezTo>
                  <a:cubicBezTo>
                    <a:pt x="38" y="36"/>
                    <a:pt x="40" y="38"/>
                    <a:pt x="39" y="39"/>
                  </a:cubicBezTo>
                  <a:cubicBezTo>
                    <a:pt x="39" y="40"/>
                    <a:pt x="39" y="40"/>
                    <a:pt x="38" y="43"/>
                  </a:cubicBezTo>
                  <a:cubicBezTo>
                    <a:pt x="36" y="46"/>
                    <a:pt x="34" y="48"/>
                    <a:pt x="34" y="48"/>
                  </a:cubicBezTo>
                  <a:cubicBezTo>
                    <a:pt x="34" y="48"/>
                    <a:pt x="32" y="47"/>
                    <a:pt x="33" y="49"/>
                  </a:cubicBezTo>
                  <a:cubicBezTo>
                    <a:pt x="34" y="51"/>
                    <a:pt x="33" y="54"/>
                    <a:pt x="33" y="55"/>
                  </a:cubicBezTo>
                  <a:cubicBezTo>
                    <a:pt x="33" y="57"/>
                    <a:pt x="29" y="54"/>
                    <a:pt x="29" y="51"/>
                  </a:cubicBezTo>
                  <a:cubicBezTo>
                    <a:pt x="28" y="48"/>
                    <a:pt x="25" y="51"/>
                    <a:pt x="24" y="51"/>
                  </a:cubicBezTo>
                  <a:cubicBezTo>
                    <a:pt x="23" y="51"/>
                    <a:pt x="21" y="50"/>
                    <a:pt x="21" y="49"/>
                  </a:cubicBezTo>
                  <a:cubicBezTo>
                    <a:pt x="20" y="48"/>
                    <a:pt x="15" y="52"/>
                    <a:pt x="14" y="52"/>
                  </a:cubicBezTo>
                  <a:cubicBezTo>
                    <a:pt x="13" y="53"/>
                    <a:pt x="13" y="55"/>
                    <a:pt x="15" y="54"/>
                  </a:cubicBezTo>
                  <a:cubicBezTo>
                    <a:pt x="17" y="53"/>
                    <a:pt x="19" y="54"/>
                    <a:pt x="19" y="56"/>
                  </a:cubicBezTo>
                  <a:cubicBezTo>
                    <a:pt x="18" y="58"/>
                    <a:pt x="16" y="57"/>
                    <a:pt x="16" y="58"/>
                  </a:cubicBezTo>
                  <a:cubicBezTo>
                    <a:pt x="17" y="60"/>
                    <a:pt x="19" y="61"/>
                    <a:pt x="19" y="63"/>
                  </a:cubicBezTo>
                  <a:cubicBezTo>
                    <a:pt x="20" y="65"/>
                    <a:pt x="25" y="63"/>
                    <a:pt x="27" y="62"/>
                  </a:cubicBezTo>
                  <a:cubicBezTo>
                    <a:pt x="28" y="62"/>
                    <a:pt x="33" y="61"/>
                    <a:pt x="33" y="63"/>
                  </a:cubicBezTo>
                  <a:cubicBezTo>
                    <a:pt x="34" y="65"/>
                    <a:pt x="39" y="66"/>
                    <a:pt x="41" y="66"/>
                  </a:cubicBezTo>
                  <a:cubicBezTo>
                    <a:pt x="43" y="67"/>
                    <a:pt x="46" y="67"/>
                    <a:pt x="49" y="69"/>
                  </a:cubicBezTo>
                  <a:cubicBezTo>
                    <a:pt x="51" y="72"/>
                    <a:pt x="47" y="76"/>
                    <a:pt x="47" y="77"/>
                  </a:cubicBezTo>
                  <a:close/>
                  <a:moveTo>
                    <a:pt x="59" y="14"/>
                  </a:moveTo>
                  <a:cubicBezTo>
                    <a:pt x="58" y="17"/>
                    <a:pt x="54" y="20"/>
                    <a:pt x="55" y="21"/>
                  </a:cubicBezTo>
                  <a:cubicBezTo>
                    <a:pt x="55" y="22"/>
                    <a:pt x="55" y="27"/>
                    <a:pt x="51" y="23"/>
                  </a:cubicBezTo>
                  <a:cubicBezTo>
                    <a:pt x="47" y="19"/>
                    <a:pt x="43" y="18"/>
                    <a:pt x="44" y="15"/>
                  </a:cubicBezTo>
                  <a:cubicBezTo>
                    <a:pt x="44" y="14"/>
                    <a:pt x="48" y="14"/>
                    <a:pt x="48" y="13"/>
                  </a:cubicBezTo>
                  <a:cubicBezTo>
                    <a:pt x="53" y="7"/>
                    <a:pt x="62" y="8"/>
                    <a:pt x="63" y="10"/>
                  </a:cubicBezTo>
                  <a:cubicBezTo>
                    <a:pt x="61" y="12"/>
                    <a:pt x="59" y="11"/>
                    <a:pt x="59" y="14"/>
                  </a:cubicBezTo>
                  <a:close/>
                  <a:moveTo>
                    <a:pt x="107" y="62"/>
                  </a:moveTo>
                  <a:cubicBezTo>
                    <a:pt x="107" y="62"/>
                    <a:pt x="109" y="65"/>
                    <a:pt x="112" y="65"/>
                  </a:cubicBezTo>
                  <a:cubicBezTo>
                    <a:pt x="110" y="87"/>
                    <a:pt x="92" y="102"/>
                    <a:pt x="92" y="102"/>
                  </a:cubicBezTo>
                  <a:cubicBezTo>
                    <a:pt x="89" y="99"/>
                    <a:pt x="90" y="96"/>
                    <a:pt x="90" y="96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85"/>
                    <a:pt x="91" y="85"/>
                    <a:pt x="91" y="85"/>
                  </a:cubicBezTo>
                  <a:cubicBezTo>
                    <a:pt x="91" y="85"/>
                    <a:pt x="91" y="77"/>
                    <a:pt x="84" y="81"/>
                  </a:cubicBezTo>
                  <a:cubicBezTo>
                    <a:pt x="77" y="83"/>
                    <a:pt x="80" y="83"/>
                    <a:pt x="72" y="83"/>
                  </a:cubicBezTo>
                  <a:cubicBezTo>
                    <a:pt x="64" y="84"/>
                    <a:pt x="66" y="67"/>
                    <a:pt x="66" y="67"/>
                  </a:cubicBezTo>
                  <a:cubicBezTo>
                    <a:pt x="66" y="43"/>
                    <a:pt x="84" y="61"/>
                    <a:pt x="84" y="61"/>
                  </a:cubicBezTo>
                  <a:cubicBezTo>
                    <a:pt x="95" y="69"/>
                    <a:pt x="97" y="56"/>
                    <a:pt x="97" y="56"/>
                  </a:cubicBezTo>
                  <a:cubicBezTo>
                    <a:pt x="104" y="53"/>
                    <a:pt x="104" y="53"/>
                    <a:pt x="104" y="53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93" y="39"/>
                    <a:pt x="93" y="39"/>
                    <a:pt x="93" y="39"/>
                  </a:cubicBezTo>
                  <a:cubicBezTo>
                    <a:pt x="93" y="39"/>
                    <a:pt x="91" y="43"/>
                    <a:pt x="94" y="48"/>
                  </a:cubicBezTo>
                  <a:cubicBezTo>
                    <a:pt x="94" y="48"/>
                    <a:pt x="93" y="53"/>
                    <a:pt x="91" y="52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2" y="47"/>
                    <a:pt x="79" y="49"/>
                  </a:cubicBezTo>
                  <a:cubicBezTo>
                    <a:pt x="75" y="52"/>
                    <a:pt x="69" y="49"/>
                    <a:pt x="69" y="49"/>
                  </a:cubicBezTo>
                  <a:cubicBezTo>
                    <a:pt x="69" y="49"/>
                    <a:pt x="69" y="46"/>
                    <a:pt x="73" y="44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6" y="42"/>
                    <a:pt x="75" y="38"/>
                    <a:pt x="76" y="35"/>
                  </a:cubicBezTo>
                  <a:cubicBezTo>
                    <a:pt x="77" y="32"/>
                    <a:pt x="78" y="35"/>
                    <a:pt x="81" y="33"/>
                  </a:cubicBezTo>
                  <a:cubicBezTo>
                    <a:pt x="84" y="31"/>
                    <a:pt x="86" y="37"/>
                    <a:pt x="90" y="36"/>
                  </a:cubicBezTo>
                  <a:cubicBezTo>
                    <a:pt x="94" y="36"/>
                    <a:pt x="92" y="35"/>
                    <a:pt x="95" y="33"/>
                  </a:cubicBezTo>
                  <a:cubicBezTo>
                    <a:pt x="98" y="32"/>
                    <a:pt x="100" y="36"/>
                    <a:pt x="100" y="36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06" y="37"/>
                    <a:pt x="105" y="30"/>
                    <a:pt x="105" y="32"/>
                  </a:cubicBezTo>
                  <a:cubicBezTo>
                    <a:pt x="109" y="38"/>
                    <a:pt x="114" y="55"/>
                    <a:pt x="112" y="58"/>
                  </a:cubicBezTo>
                  <a:cubicBezTo>
                    <a:pt x="111" y="57"/>
                    <a:pt x="110" y="57"/>
                    <a:pt x="110" y="57"/>
                  </a:cubicBezTo>
                  <a:cubicBezTo>
                    <a:pt x="103" y="57"/>
                    <a:pt x="103" y="57"/>
                    <a:pt x="103" y="57"/>
                  </a:cubicBezTo>
                  <a:lnTo>
                    <a:pt x="107" y="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2400" dirty="0">
                <a:cs typeface="+mn-ea"/>
                <a:sym typeface="+mn-lt"/>
              </a:endParaRPr>
            </a:p>
          </p:txBody>
        </p:sp>
      </p:grpSp>
      <p:grpSp>
        <p:nvGrpSpPr>
          <p:cNvPr id="29" name="Group 12"/>
          <p:cNvGrpSpPr/>
          <p:nvPr/>
        </p:nvGrpSpPr>
        <p:grpSpPr>
          <a:xfrm>
            <a:off x="8859935" y="1879074"/>
            <a:ext cx="1591572" cy="1862592"/>
            <a:chOff x="8860086" y="1983168"/>
            <a:chExt cx="1591659" cy="1862695"/>
          </a:xfrm>
        </p:grpSpPr>
        <p:sp>
          <p:nvSpPr>
            <p:cNvPr id="30" name="Freeform 1"/>
            <p:cNvSpPr/>
            <p:nvPr/>
          </p:nvSpPr>
          <p:spPr>
            <a:xfrm rot="16200000">
              <a:off x="8776643" y="2176987"/>
              <a:ext cx="1752319" cy="158543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31" name="Freeform 9"/>
            <p:cNvSpPr/>
            <p:nvPr/>
          </p:nvSpPr>
          <p:spPr>
            <a:xfrm rot="16200000">
              <a:off x="8782869" y="2066611"/>
              <a:ext cx="1752319" cy="158543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32" name="Freeform 18"/>
            <p:cNvSpPr/>
            <p:nvPr/>
          </p:nvSpPr>
          <p:spPr bwMode="auto">
            <a:xfrm>
              <a:off x="9387843" y="2397504"/>
              <a:ext cx="549534" cy="549533"/>
            </a:xfrm>
            <a:custGeom>
              <a:avLst/>
              <a:gdLst>
                <a:gd name="T0" fmla="*/ 266 w 360"/>
                <a:gd name="T1" fmla="*/ 360 h 360"/>
                <a:gd name="T2" fmla="*/ 294 w 360"/>
                <a:gd name="T3" fmla="*/ 331 h 360"/>
                <a:gd name="T4" fmla="*/ 245 w 360"/>
                <a:gd name="T5" fmla="*/ 155 h 360"/>
                <a:gd name="T6" fmla="*/ 318 w 360"/>
                <a:gd name="T7" fmla="*/ 82 h 360"/>
                <a:gd name="T8" fmla="*/ 340 w 360"/>
                <a:gd name="T9" fmla="*/ 19 h 360"/>
                <a:gd name="T10" fmla="*/ 278 w 360"/>
                <a:gd name="T11" fmla="*/ 42 h 360"/>
                <a:gd name="T12" fmla="*/ 205 w 360"/>
                <a:gd name="T13" fmla="*/ 115 h 360"/>
                <a:gd name="T14" fmla="*/ 28 w 360"/>
                <a:gd name="T15" fmla="*/ 65 h 360"/>
                <a:gd name="T16" fmla="*/ 0 w 360"/>
                <a:gd name="T17" fmla="*/ 94 h 360"/>
                <a:gd name="T18" fmla="*/ 148 w 360"/>
                <a:gd name="T19" fmla="*/ 172 h 360"/>
                <a:gd name="T20" fmla="*/ 98 w 360"/>
                <a:gd name="T21" fmla="*/ 222 h 360"/>
                <a:gd name="T22" fmla="*/ 38 w 360"/>
                <a:gd name="T23" fmla="*/ 226 h 360"/>
                <a:gd name="T24" fmla="*/ 9 w 360"/>
                <a:gd name="T25" fmla="*/ 254 h 360"/>
                <a:gd name="T26" fmla="*/ 80 w 360"/>
                <a:gd name="T27" fmla="*/ 280 h 360"/>
                <a:gd name="T28" fmla="*/ 105 w 360"/>
                <a:gd name="T29" fmla="*/ 350 h 360"/>
                <a:gd name="T30" fmla="*/ 134 w 360"/>
                <a:gd name="T31" fmla="*/ 322 h 360"/>
                <a:gd name="T32" fmla="*/ 137 w 360"/>
                <a:gd name="T33" fmla="*/ 262 h 360"/>
                <a:gd name="T34" fmla="*/ 188 w 360"/>
                <a:gd name="T35" fmla="*/ 211 h 360"/>
                <a:gd name="T36" fmla="*/ 266 w 360"/>
                <a:gd name="T37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0" h="360">
                  <a:moveTo>
                    <a:pt x="266" y="360"/>
                  </a:moveTo>
                  <a:cubicBezTo>
                    <a:pt x="294" y="331"/>
                    <a:pt x="294" y="331"/>
                    <a:pt x="294" y="331"/>
                  </a:cubicBezTo>
                  <a:cubicBezTo>
                    <a:pt x="245" y="155"/>
                    <a:pt x="245" y="155"/>
                    <a:pt x="245" y="155"/>
                  </a:cubicBezTo>
                  <a:cubicBezTo>
                    <a:pt x="318" y="82"/>
                    <a:pt x="318" y="82"/>
                    <a:pt x="318" y="82"/>
                  </a:cubicBezTo>
                  <a:cubicBezTo>
                    <a:pt x="318" y="82"/>
                    <a:pt x="360" y="39"/>
                    <a:pt x="340" y="19"/>
                  </a:cubicBezTo>
                  <a:cubicBezTo>
                    <a:pt x="320" y="0"/>
                    <a:pt x="278" y="42"/>
                    <a:pt x="278" y="42"/>
                  </a:cubicBezTo>
                  <a:cubicBezTo>
                    <a:pt x="205" y="115"/>
                    <a:pt x="205" y="115"/>
                    <a:pt x="205" y="115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148" y="172"/>
                    <a:pt x="148" y="172"/>
                    <a:pt x="148" y="172"/>
                  </a:cubicBezTo>
                  <a:cubicBezTo>
                    <a:pt x="98" y="222"/>
                    <a:pt x="98" y="222"/>
                    <a:pt x="98" y="222"/>
                  </a:cubicBezTo>
                  <a:cubicBezTo>
                    <a:pt x="38" y="226"/>
                    <a:pt x="38" y="226"/>
                    <a:pt x="38" y="226"/>
                  </a:cubicBezTo>
                  <a:cubicBezTo>
                    <a:pt x="9" y="254"/>
                    <a:pt x="9" y="254"/>
                    <a:pt x="9" y="254"/>
                  </a:cubicBezTo>
                  <a:cubicBezTo>
                    <a:pt x="80" y="280"/>
                    <a:pt x="80" y="280"/>
                    <a:pt x="80" y="280"/>
                  </a:cubicBezTo>
                  <a:cubicBezTo>
                    <a:pt x="105" y="350"/>
                    <a:pt x="105" y="350"/>
                    <a:pt x="105" y="350"/>
                  </a:cubicBezTo>
                  <a:cubicBezTo>
                    <a:pt x="134" y="322"/>
                    <a:pt x="134" y="322"/>
                    <a:pt x="134" y="322"/>
                  </a:cubicBezTo>
                  <a:cubicBezTo>
                    <a:pt x="137" y="262"/>
                    <a:pt x="137" y="262"/>
                    <a:pt x="137" y="262"/>
                  </a:cubicBezTo>
                  <a:cubicBezTo>
                    <a:pt x="188" y="211"/>
                    <a:pt x="188" y="211"/>
                    <a:pt x="188" y="211"/>
                  </a:cubicBezTo>
                  <a:lnTo>
                    <a:pt x="266" y="3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35" tIns="45718" rIns="91435" bIns="45718" numCol="1" anchor="t" anchorCtr="0" compatLnSpc="1"/>
            <a:lstStyle/>
            <a:p>
              <a:endParaRPr lang="en-US" sz="1705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49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149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149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149"/>
                            </p:stCondLst>
                            <p:childTnLst>
                              <p:par>
                                <p:cTn id="3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149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149"/>
                            </p:stCondLst>
                            <p:childTnLst>
                              <p:par>
                                <p:cTn id="4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149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149"/>
                            </p:stCondLst>
                            <p:childTnLst>
                              <p:par>
                                <p:cTn id="5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149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"/>
          <p:cNvSpPr txBox="1">
            <a:spLocks noChangeArrowheads="1"/>
          </p:cNvSpPr>
          <p:nvPr/>
        </p:nvSpPr>
        <p:spPr bwMode="auto">
          <a:xfrm>
            <a:off x="3340233" y="392773"/>
            <a:ext cx="5511536" cy="558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15" tIns="32507" rIns="65015" bIns="32507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spc="300" dirty="0">
                <a:solidFill>
                  <a:srgbClr val="B02434"/>
                </a:solidFill>
                <a:latin typeface="+mn-lt"/>
                <a:ea typeface="+mn-ea"/>
                <a:cs typeface="+mn-ea"/>
                <a:sym typeface="+mn-lt"/>
              </a:rPr>
              <a:t>市场分析</a:t>
            </a:r>
            <a:endParaRPr lang="zh-CN" altLang="en-US" sz="3200" spc="300" dirty="0">
              <a:solidFill>
                <a:srgbClr val="B0243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等腰三角形 2"/>
          <p:cNvSpPr/>
          <p:nvPr/>
        </p:nvSpPr>
        <p:spPr bwMode="auto">
          <a:xfrm flipV="1">
            <a:off x="5776536" y="188"/>
            <a:ext cx="638929" cy="355999"/>
          </a:xfrm>
          <a:prstGeom prst="triangle">
            <a:avLst>
              <a:gd name="adj" fmla="val 49494"/>
            </a:avLst>
          </a:pr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705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957759" y="2929142"/>
            <a:ext cx="1922240" cy="1657001"/>
            <a:chOff x="849314" y="2545158"/>
            <a:chExt cx="1441680" cy="1242751"/>
          </a:xfrm>
        </p:grpSpPr>
        <p:sp>
          <p:nvSpPr>
            <p:cNvPr id="5" name="六边形 4"/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1C8CA1"/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 2345"/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1C8CA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244807" y="2929142"/>
            <a:ext cx="1922240" cy="1657001"/>
            <a:chOff x="6740086" y="1941664"/>
            <a:chExt cx="1441680" cy="1242751"/>
          </a:xfrm>
        </p:grpSpPr>
        <p:sp>
          <p:nvSpPr>
            <p:cNvPr id="8" name="六边形 7"/>
            <p:cNvSpPr/>
            <p:nvPr/>
          </p:nvSpPr>
          <p:spPr>
            <a:xfrm>
              <a:off x="6740086" y="1941664"/>
              <a:ext cx="1441680" cy="1242751"/>
            </a:xfrm>
            <a:prstGeom prst="hexagon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1C8CA1"/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2345"/>
            <p:cNvSpPr>
              <a:spLocks noEditPoints="1"/>
            </p:cNvSpPr>
            <p:nvPr/>
          </p:nvSpPr>
          <p:spPr bwMode="auto">
            <a:xfrm>
              <a:off x="7244116" y="2213237"/>
              <a:ext cx="411270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1C8CA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528333" y="2100642"/>
            <a:ext cx="1922240" cy="1657001"/>
            <a:chOff x="2027245" y="1923783"/>
            <a:chExt cx="1441680" cy="1242751"/>
          </a:xfrm>
        </p:grpSpPr>
        <p:sp>
          <p:nvSpPr>
            <p:cNvPr id="11" name="六边形 10"/>
            <p:cNvSpPr/>
            <p:nvPr/>
          </p:nvSpPr>
          <p:spPr bwMode="auto">
            <a:xfrm>
              <a:off x="2027245" y="1923783"/>
              <a:ext cx="1441680" cy="1242751"/>
            </a:xfrm>
            <a:prstGeom prst="hexagon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406094" y="2239194"/>
              <a:ext cx="600164" cy="6232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  <a:endParaRPr lang="en-US" altLang="zh-CN" sz="2400" dirty="0" smtClean="0">
                <a:solidFill>
                  <a:schemeClr val="bg1"/>
                </a:solidFill>
                <a:cs typeface="+mn-ea"/>
                <a:sym typeface="+mn-lt"/>
              </a:endParaRPr>
            </a:p>
            <a:p>
              <a:r>
                <a:rPr lang="zh-CN" altLang="en-US" sz="2400" dirty="0" smtClean="0">
                  <a:solidFill>
                    <a:schemeClr val="bg1"/>
                  </a:solidFill>
                  <a:cs typeface="+mn-ea"/>
                  <a:sym typeface="+mn-lt"/>
                </a:rPr>
                <a:t>文字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669483" y="2100642"/>
            <a:ext cx="1922240" cy="1657001"/>
            <a:chOff x="4383107" y="1923783"/>
            <a:chExt cx="1441680" cy="1242751"/>
          </a:xfrm>
        </p:grpSpPr>
        <p:sp>
          <p:nvSpPr>
            <p:cNvPr id="14" name="六边形 13"/>
            <p:cNvSpPr/>
            <p:nvPr/>
          </p:nvSpPr>
          <p:spPr bwMode="auto">
            <a:xfrm>
              <a:off x="4383107" y="1923783"/>
              <a:ext cx="1441680" cy="1242751"/>
            </a:xfrm>
            <a:prstGeom prst="hexagon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780781" y="2239194"/>
              <a:ext cx="600164" cy="6232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  <a:endParaRPr lang="en-US" altLang="zh-CN" sz="24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文字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098908" y="2929142"/>
            <a:ext cx="1922240" cy="1657001"/>
            <a:chOff x="3205176" y="2545158"/>
            <a:chExt cx="1441680" cy="1242751"/>
          </a:xfrm>
        </p:grpSpPr>
        <p:sp>
          <p:nvSpPr>
            <p:cNvPr id="17" name="六边形 16"/>
            <p:cNvSpPr/>
            <p:nvPr/>
          </p:nvSpPr>
          <p:spPr bwMode="auto">
            <a:xfrm>
              <a:off x="3205176" y="2545158"/>
              <a:ext cx="1441680" cy="1242751"/>
            </a:xfrm>
            <a:prstGeom prst="hexagon">
              <a:avLst/>
            </a:pr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3602850" y="2843367"/>
              <a:ext cx="600164" cy="6232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  <a:endParaRPr lang="en-US" altLang="zh-CN" sz="24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文字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Group 36"/>
          <p:cNvGrpSpPr/>
          <p:nvPr/>
        </p:nvGrpSpPr>
        <p:grpSpPr>
          <a:xfrm>
            <a:off x="1739171" y="5171332"/>
            <a:ext cx="2372825" cy="1040938"/>
            <a:chOff x="5408083" y="2933595"/>
            <a:chExt cx="2372955" cy="1040994"/>
          </a:xfrm>
        </p:grpSpPr>
        <p:sp>
          <p:nvSpPr>
            <p:cNvPr id="20" name="TextBox 37"/>
            <p:cNvSpPr txBox="1"/>
            <p:nvPr/>
          </p:nvSpPr>
          <p:spPr>
            <a:xfrm>
              <a:off x="5893050" y="2933595"/>
              <a:ext cx="1403025" cy="3385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spc="300" dirty="0" smtClean="0">
                  <a:solidFill>
                    <a:srgbClr val="B02434"/>
                  </a:solidFill>
                  <a:cs typeface="+mn-ea"/>
                  <a:sym typeface="+mn-lt"/>
                </a:rPr>
                <a:t>我们的优势</a:t>
              </a:r>
              <a:endParaRPr lang="zh-CN" altLang="en-US" sz="1600" spc="300" dirty="0" smtClean="0">
                <a:solidFill>
                  <a:srgbClr val="B02434"/>
                </a:solidFill>
                <a:cs typeface="+mn-ea"/>
                <a:sym typeface="+mn-lt"/>
              </a:endParaRPr>
            </a:p>
          </p:txBody>
        </p:sp>
        <p:sp>
          <p:nvSpPr>
            <p:cNvPr id="21" name="Rectangle 38"/>
            <p:cNvSpPr/>
            <p:nvPr/>
          </p:nvSpPr>
          <p:spPr>
            <a:xfrm>
              <a:off x="5408083" y="3217418"/>
              <a:ext cx="2372955" cy="757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20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altLang="zh-CN" sz="11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Group 36"/>
          <p:cNvGrpSpPr/>
          <p:nvPr/>
        </p:nvGrpSpPr>
        <p:grpSpPr>
          <a:xfrm>
            <a:off x="4944312" y="5171332"/>
            <a:ext cx="2372825" cy="1040938"/>
            <a:chOff x="5408083" y="2933595"/>
            <a:chExt cx="2372955" cy="1040994"/>
          </a:xfrm>
        </p:grpSpPr>
        <p:sp>
          <p:nvSpPr>
            <p:cNvPr id="23" name="TextBox 37"/>
            <p:cNvSpPr txBox="1"/>
            <p:nvPr/>
          </p:nvSpPr>
          <p:spPr>
            <a:xfrm>
              <a:off x="5893049" y="2933595"/>
              <a:ext cx="1403025" cy="3385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spc="300" dirty="0" smtClean="0">
                  <a:solidFill>
                    <a:srgbClr val="B02434"/>
                  </a:solidFill>
                  <a:cs typeface="+mn-ea"/>
                  <a:sym typeface="+mn-lt"/>
                </a:rPr>
                <a:t>我们的优势</a:t>
              </a:r>
              <a:endParaRPr lang="zh-CN" altLang="en-US" sz="1600" spc="300" dirty="0" smtClean="0">
                <a:solidFill>
                  <a:srgbClr val="B02434"/>
                </a:solidFill>
                <a:cs typeface="+mn-ea"/>
                <a:sym typeface="+mn-lt"/>
              </a:endParaRPr>
            </a:p>
          </p:txBody>
        </p:sp>
        <p:sp>
          <p:nvSpPr>
            <p:cNvPr id="24" name="Rectangle 38"/>
            <p:cNvSpPr/>
            <p:nvPr/>
          </p:nvSpPr>
          <p:spPr>
            <a:xfrm>
              <a:off x="5408083" y="3217418"/>
              <a:ext cx="2372955" cy="757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20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altLang="zh-CN" sz="11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Group 36"/>
          <p:cNvGrpSpPr/>
          <p:nvPr/>
        </p:nvGrpSpPr>
        <p:grpSpPr>
          <a:xfrm>
            <a:off x="8019514" y="5171332"/>
            <a:ext cx="2372825" cy="1040938"/>
            <a:chOff x="5408083" y="2933595"/>
            <a:chExt cx="2372955" cy="1040994"/>
          </a:xfrm>
        </p:grpSpPr>
        <p:sp>
          <p:nvSpPr>
            <p:cNvPr id="26" name="TextBox 37"/>
            <p:cNvSpPr txBox="1"/>
            <p:nvPr/>
          </p:nvSpPr>
          <p:spPr>
            <a:xfrm>
              <a:off x="5893049" y="2933595"/>
              <a:ext cx="1403025" cy="3385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spc="300" dirty="0" smtClean="0">
                  <a:solidFill>
                    <a:srgbClr val="B02434"/>
                  </a:solidFill>
                  <a:cs typeface="+mn-ea"/>
                  <a:sym typeface="+mn-lt"/>
                </a:rPr>
                <a:t>我们的优势</a:t>
              </a:r>
              <a:endParaRPr lang="zh-CN" altLang="en-US" sz="1600" spc="300" dirty="0" smtClean="0">
                <a:solidFill>
                  <a:srgbClr val="B02434"/>
                </a:solidFill>
                <a:cs typeface="+mn-ea"/>
                <a:sym typeface="+mn-lt"/>
              </a:endParaRPr>
            </a:p>
          </p:txBody>
        </p:sp>
        <p:sp>
          <p:nvSpPr>
            <p:cNvPr id="27" name="Rectangle 38"/>
            <p:cNvSpPr/>
            <p:nvPr/>
          </p:nvSpPr>
          <p:spPr>
            <a:xfrm>
              <a:off x="5408083" y="3217418"/>
              <a:ext cx="2372955" cy="757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20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altLang="zh-CN" sz="11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49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49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"/>
          <p:cNvSpPr txBox="1">
            <a:spLocks noChangeArrowheads="1"/>
          </p:cNvSpPr>
          <p:nvPr/>
        </p:nvSpPr>
        <p:spPr bwMode="auto">
          <a:xfrm>
            <a:off x="3340233" y="392773"/>
            <a:ext cx="5511536" cy="558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15" tIns="32507" rIns="65015" bIns="32507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spc="300" dirty="0">
                <a:solidFill>
                  <a:srgbClr val="B02434"/>
                </a:solidFill>
                <a:latin typeface="+mn-lt"/>
                <a:ea typeface="+mn-ea"/>
                <a:cs typeface="+mn-ea"/>
                <a:sym typeface="+mn-lt"/>
              </a:rPr>
              <a:t>市场分析</a:t>
            </a:r>
            <a:endParaRPr lang="zh-CN" altLang="en-US" sz="3200" spc="300" dirty="0">
              <a:solidFill>
                <a:srgbClr val="B0243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等腰三角形 2"/>
          <p:cNvSpPr/>
          <p:nvPr/>
        </p:nvSpPr>
        <p:spPr bwMode="auto">
          <a:xfrm flipV="1">
            <a:off x="5776536" y="188"/>
            <a:ext cx="638929" cy="355999"/>
          </a:xfrm>
          <a:prstGeom prst="triangle">
            <a:avLst>
              <a:gd name="adj" fmla="val 49494"/>
            </a:avLst>
          </a:pr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705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4" name="Group 16"/>
          <p:cNvGrpSpPr/>
          <p:nvPr/>
        </p:nvGrpSpPr>
        <p:grpSpPr>
          <a:xfrm>
            <a:off x="2190391" y="2045598"/>
            <a:ext cx="2606207" cy="1151938"/>
            <a:chOff x="2190177" y="1987643"/>
            <a:chExt cx="2606350" cy="1152002"/>
          </a:xfrm>
        </p:grpSpPr>
        <p:sp>
          <p:nvSpPr>
            <p:cNvPr id="5" name="Freeform 1"/>
            <p:cNvSpPr/>
            <p:nvPr/>
          </p:nvSpPr>
          <p:spPr>
            <a:xfrm>
              <a:off x="2765701" y="2191381"/>
              <a:ext cx="2030826" cy="744527"/>
            </a:xfrm>
            <a:custGeom>
              <a:avLst/>
              <a:gdLst>
                <a:gd name="connsiteX0" fmla="*/ 3475 w 21600"/>
                <a:gd name="connsiteY0" fmla="*/ 0 h 21600"/>
                <a:gd name="connsiteX1" fmla="*/ 18125 w 21600"/>
                <a:gd name="connsiteY1" fmla="*/ 0 h 21600"/>
                <a:gd name="connsiteX2" fmla="*/ 21600 w 21600"/>
                <a:gd name="connsiteY2" fmla="*/ 10800 h 21600"/>
                <a:gd name="connsiteX3" fmla="*/ 18125 w 21600"/>
                <a:gd name="connsiteY3" fmla="*/ 21600 h 21600"/>
                <a:gd name="connsiteX4" fmla="*/ 3475 w 21600"/>
                <a:gd name="connsiteY4" fmla="*/ 21600 h 21600"/>
                <a:gd name="connsiteX5" fmla="*/ 0 w 21600"/>
                <a:gd name="connsiteY5" fmla="*/ 10800 h 21600"/>
                <a:gd name="connsiteX6" fmla="*/ 3475 w 21600"/>
                <a:gd name="connsiteY6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600" h="21600">
                  <a:moveTo>
                    <a:pt x="3475" y="0"/>
                  </a:moveTo>
                  <a:lnTo>
                    <a:pt x="18125" y="0"/>
                  </a:lnTo>
                  <a:cubicBezTo>
                    <a:pt x="20044" y="0"/>
                    <a:pt x="21600" y="4835"/>
                    <a:pt x="21600" y="10800"/>
                  </a:cubicBezTo>
                  <a:cubicBezTo>
                    <a:pt x="21600" y="16765"/>
                    <a:pt x="20044" y="21600"/>
                    <a:pt x="18125" y="21600"/>
                  </a:cubicBezTo>
                  <a:lnTo>
                    <a:pt x="3475" y="21600"/>
                  </a:lnTo>
                  <a:cubicBezTo>
                    <a:pt x="1556" y="21600"/>
                    <a:pt x="0" y="16765"/>
                    <a:pt x="0" y="10800"/>
                  </a:cubicBezTo>
                  <a:cubicBezTo>
                    <a:pt x="0" y="4835"/>
                    <a:pt x="1556" y="0"/>
                    <a:pt x="3475" y="0"/>
                  </a:cubicBez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82105" tIns="121832" rIns="280889" bIns="121832" numCol="1" spcCol="1270" anchor="ctr" anchorCtr="0">
              <a:noAutofit/>
            </a:bodyPr>
            <a:lstStyle/>
            <a:p>
              <a:pPr marL="171450" lvl="1" indent="-171450" defTabSz="711200">
                <a:lnSpc>
                  <a:spcPct val="90000"/>
                </a:lnSpc>
                <a:spcAft>
                  <a:spcPct val="15000"/>
                </a:spcAft>
                <a:buChar char="•"/>
              </a:pPr>
              <a:endParaRPr lang="id-ID" sz="1600" spc="3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marL="171450" lvl="1" indent="-171450" defTabSz="711200">
                <a:lnSpc>
                  <a:spcPct val="90000"/>
                </a:lnSpc>
                <a:spcAft>
                  <a:spcPct val="15000"/>
                </a:spcAft>
                <a:buChar char="•"/>
              </a:pPr>
              <a:endParaRPr lang="id-ID" sz="16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6" name="Group 4"/>
            <p:cNvGrpSpPr/>
            <p:nvPr/>
          </p:nvGrpSpPr>
          <p:grpSpPr>
            <a:xfrm>
              <a:off x="2190177" y="1987643"/>
              <a:ext cx="1152002" cy="1152002"/>
              <a:chOff x="2030523" y="2228943"/>
              <a:chExt cx="1152002" cy="1152002"/>
            </a:xfrm>
          </p:grpSpPr>
          <p:sp>
            <p:nvSpPr>
              <p:cNvPr id="8" name="Freeform 5"/>
              <p:cNvSpPr/>
              <p:nvPr/>
            </p:nvSpPr>
            <p:spPr>
              <a:xfrm>
                <a:off x="2030523" y="2228943"/>
                <a:ext cx="1152002" cy="1152002"/>
              </a:xfrm>
              <a:custGeom>
                <a:avLst/>
                <a:gdLst>
                  <a:gd name="connsiteX0" fmla="*/ 0 w 1152002"/>
                  <a:gd name="connsiteY0" fmla="*/ 576001 h 1152002"/>
                  <a:gd name="connsiteX1" fmla="*/ 576001 w 1152002"/>
                  <a:gd name="connsiteY1" fmla="*/ 0 h 1152002"/>
                  <a:gd name="connsiteX2" fmla="*/ 1152002 w 1152002"/>
                  <a:gd name="connsiteY2" fmla="*/ 576001 h 1152002"/>
                  <a:gd name="connsiteX3" fmla="*/ 576001 w 1152002"/>
                  <a:gd name="connsiteY3" fmla="*/ 1152002 h 1152002"/>
                  <a:gd name="connsiteX4" fmla="*/ 0 w 1152002"/>
                  <a:gd name="connsiteY4" fmla="*/ 576001 h 1152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2002" h="1152002">
                    <a:moveTo>
                      <a:pt x="0" y="576001"/>
                    </a:moveTo>
                    <a:cubicBezTo>
                      <a:pt x="0" y="257884"/>
                      <a:pt x="257884" y="0"/>
                      <a:pt x="576001" y="0"/>
                    </a:cubicBezTo>
                    <a:cubicBezTo>
                      <a:pt x="894118" y="0"/>
                      <a:pt x="1152002" y="257884"/>
                      <a:pt x="1152002" y="576001"/>
                    </a:cubicBezTo>
                    <a:cubicBezTo>
                      <a:pt x="1152002" y="894118"/>
                      <a:pt x="894118" y="1152002"/>
                      <a:pt x="576001" y="1152002"/>
                    </a:cubicBezTo>
                    <a:cubicBezTo>
                      <a:pt x="257884" y="1152002"/>
                      <a:pt x="0" y="894118"/>
                      <a:pt x="0" y="576001"/>
                    </a:cubicBezTo>
                    <a:close/>
                  </a:path>
                </a:pathLst>
              </a:cu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85842" tIns="185842" rIns="185842" bIns="185842" numCol="1" spcCol="1270" anchor="ctr" anchorCtr="0">
                <a:noAutofit/>
              </a:bodyPr>
              <a:lstStyle/>
              <a:p>
                <a:pPr algn="ctr" defTabSz="1200150">
                  <a:lnSpc>
                    <a:spcPct val="90000"/>
                  </a:lnSpc>
                  <a:spcAft>
                    <a:spcPct val="35000"/>
                  </a:spcAft>
                </a:pPr>
                <a:endParaRPr lang="id-ID" sz="2700" spc="3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" name="Freeform 39"/>
              <p:cNvSpPr>
                <a:spLocks noChangeAspect="1" noEditPoints="1"/>
              </p:cNvSpPr>
              <p:nvPr/>
            </p:nvSpPr>
            <p:spPr bwMode="auto">
              <a:xfrm>
                <a:off x="2447030" y="2591918"/>
                <a:ext cx="323026" cy="426051"/>
              </a:xfrm>
              <a:custGeom>
                <a:avLst/>
                <a:gdLst>
                  <a:gd name="T0" fmla="*/ 256 w 256"/>
                  <a:gd name="T1" fmla="*/ 48 h 336"/>
                  <a:gd name="T2" fmla="*/ 208 w 256"/>
                  <a:gd name="T3" fmla="*/ 0 h 336"/>
                  <a:gd name="T4" fmla="*/ 160 w 256"/>
                  <a:gd name="T5" fmla="*/ 48 h 336"/>
                  <a:gd name="T6" fmla="*/ 188 w 256"/>
                  <a:gd name="T7" fmla="*/ 92 h 336"/>
                  <a:gd name="T8" fmla="*/ 122 w 256"/>
                  <a:gd name="T9" fmla="*/ 150 h 336"/>
                  <a:gd name="T10" fmla="*/ 67 w 256"/>
                  <a:gd name="T11" fmla="*/ 174 h 336"/>
                  <a:gd name="T12" fmla="*/ 67 w 256"/>
                  <a:gd name="T13" fmla="*/ 92 h 336"/>
                  <a:gd name="T14" fmla="*/ 96 w 256"/>
                  <a:gd name="T15" fmla="*/ 48 h 336"/>
                  <a:gd name="T16" fmla="*/ 48 w 256"/>
                  <a:gd name="T17" fmla="*/ 0 h 336"/>
                  <a:gd name="T18" fmla="*/ 0 w 256"/>
                  <a:gd name="T19" fmla="*/ 48 h 336"/>
                  <a:gd name="T20" fmla="*/ 29 w 256"/>
                  <a:gd name="T21" fmla="*/ 92 h 336"/>
                  <a:gd name="T22" fmla="*/ 29 w 256"/>
                  <a:gd name="T23" fmla="*/ 244 h 336"/>
                  <a:gd name="T24" fmla="*/ 0 w 256"/>
                  <a:gd name="T25" fmla="*/ 288 h 336"/>
                  <a:gd name="T26" fmla="*/ 48 w 256"/>
                  <a:gd name="T27" fmla="*/ 336 h 336"/>
                  <a:gd name="T28" fmla="*/ 96 w 256"/>
                  <a:gd name="T29" fmla="*/ 288 h 336"/>
                  <a:gd name="T30" fmla="*/ 68 w 256"/>
                  <a:gd name="T31" fmla="*/ 244 h 336"/>
                  <a:gd name="T32" fmla="*/ 133 w 256"/>
                  <a:gd name="T33" fmla="*/ 186 h 336"/>
                  <a:gd name="T34" fmla="*/ 226 w 256"/>
                  <a:gd name="T35" fmla="*/ 92 h 336"/>
                  <a:gd name="T36" fmla="*/ 256 w 256"/>
                  <a:gd name="T37" fmla="*/ 48 h 336"/>
                  <a:gd name="T38" fmla="*/ 20 w 256"/>
                  <a:gd name="T39" fmla="*/ 48 h 336"/>
                  <a:gd name="T40" fmla="*/ 48 w 256"/>
                  <a:gd name="T41" fmla="*/ 20 h 336"/>
                  <a:gd name="T42" fmla="*/ 75 w 256"/>
                  <a:gd name="T43" fmla="*/ 48 h 336"/>
                  <a:gd name="T44" fmla="*/ 48 w 256"/>
                  <a:gd name="T45" fmla="*/ 76 h 336"/>
                  <a:gd name="T46" fmla="*/ 20 w 256"/>
                  <a:gd name="T47" fmla="*/ 48 h 336"/>
                  <a:gd name="T48" fmla="*/ 48 w 256"/>
                  <a:gd name="T49" fmla="*/ 316 h 336"/>
                  <a:gd name="T50" fmla="*/ 20 w 256"/>
                  <a:gd name="T51" fmla="*/ 288 h 336"/>
                  <a:gd name="T52" fmla="*/ 48 w 256"/>
                  <a:gd name="T53" fmla="*/ 260 h 336"/>
                  <a:gd name="T54" fmla="*/ 75 w 256"/>
                  <a:gd name="T55" fmla="*/ 288 h 336"/>
                  <a:gd name="T56" fmla="*/ 48 w 256"/>
                  <a:gd name="T57" fmla="*/ 316 h 336"/>
                  <a:gd name="T58" fmla="*/ 208 w 256"/>
                  <a:gd name="T59" fmla="*/ 76 h 336"/>
                  <a:gd name="T60" fmla="*/ 180 w 256"/>
                  <a:gd name="T61" fmla="*/ 48 h 336"/>
                  <a:gd name="T62" fmla="*/ 208 w 256"/>
                  <a:gd name="T63" fmla="*/ 20 h 336"/>
                  <a:gd name="T64" fmla="*/ 235 w 256"/>
                  <a:gd name="T65" fmla="*/ 48 h 336"/>
                  <a:gd name="T66" fmla="*/ 208 w 256"/>
                  <a:gd name="T67" fmla="*/ 76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56" h="336">
                    <a:moveTo>
                      <a:pt x="256" y="48"/>
                    </a:moveTo>
                    <a:cubicBezTo>
                      <a:pt x="256" y="21"/>
                      <a:pt x="234" y="0"/>
                      <a:pt x="208" y="0"/>
                    </a:cubicBezTo>
                    <a:cubicBezTo>
                      <a:pt x="181" y="0"/>
                      <a:pt x="160" y="21"/>
                      <a:pt x="160" y="48"/>
                    </a:cubicBezTo>
                    <a:cubicBezTo>
                      <a:pt x="160" y="67"/>
                      <a:pt x="171" y="84"/>
                      <a:pt x="188" y="92"/>
                    </a:cubicBezTo>
                    <a:cubicBezTo>
                      <a:pt x="183" y="131"/>
                      <a:pt x="158" y="138"/>
                      <a:pt x="122" y="150"/>
                    </a:cubicBezTo>
                    <a:cubicBezTo>
                      <a:pt x="105" y="155"/>
                      <a:pt x="84" y="162"/>
                      <a:pt x="67" y="17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84" y="85"/>
                      <a:pt x="96" y="68"/>
                      <a:pt x="96" y="48"/>
                    </a:cubicBezTo>
                    <a:cubicBezTo>
                      <a:pt x="96" y="21"/>
                      <a:pt x="74" y="0"/>
                      <a:pt x="48" y="0"/>
                    </a:cubicBezTo>
                    <a:cubicBezTo>
                      <a:pt x="21" y="0"/>
                      <a:pt x="0" y="21"/>
                      <a:pt x="0" y="48"/>
                    </a:cubicBezTo>
                    <a:cubicBezTo>
                      <a:pt x="0" y="68"/>
                      <a:pt x="12" y="85"/>
                      <a:pt x="29" y="92"/>
                    </a:cubicBezTo>
                    <a:cubicBezTo>
                      <a:pt x="29" y="244"/>
                      <a:pt x="29" y="244"/>
                      <a:pt x="29" y="244"/>
                    </a:cubicBezTo>
                    <a:cubicBezTo>
                      <a:pt x="12" y="251"/>
                      <a:pt x="0" y="268"/>
                      <a:pt x="0" y="288"/>
                    </a:cubicBezTo>
                    <a:cubicBezTo>
                      <a:pt x="0" y="314"/>
                      <a:pt x="21" y="336"/>
                      <a:pt x="48" y="336"/>
                    </a:cubicBezTo>
                    <a:cubicBezTo>
                      <a:pt x="74" y="336"/>
                      <a:pt x="96" y="314"/>
                      <a:pt x="96" y="288"/>
                    </a:cubicBezTo>
                    <a:cubicBezTo>
                      <a:pt x="96" y="268"/>
                      <a:pt x="84" y="252"/>
                      <a:pt x="68" y="244"/>
                    </a:cubicBezTo>
                    <a:cubicBezTo>
                      <a:pt x="72" y="205"/>
                      <a:pt x="97" y="197"/>
                      <a:pt x="133" y="186"/>
                    </a:cubicBezTo>
                    <a:cubicBezTo>
                      <a:pt x="170" y="175"/>
                      <a:pt x="220" y="159"/>
                      <a:pt x="226" y="92"/>
                    </a:cubicBezTo>
                    <a:cubicBezTo>
                      <a:pt x="244" y="85"/>
                      <a:pt x="256" y="68"/>
                      <a:pt x="256" y="48"/>
                    </a:cubicBezTo>
                    <a:close/>
                    <a:moveTo>
                      <a:pt x="20" y="48"/>
                    </a:moveTo>
                    <a:cubicBezTo>
                      <a:pt x="20" y="33"/>
                      <a:pt x="32" y="20"/>
                      <a:pt x="48" y="20"/>
                    </a:cubicBezTo>
                    <a:cubicBezTo>
                      <a:pt x="63" y="20"/>
                      <a:pt x="75" y="33"/>
                      <a:pt x="75" y="48"/>
                    </a:cubicBezTo>
                    <a:cubicBezTo>
                      <a:pt x="75" y="63"/>
                      <a:pt x="63" y="76"/>
                      <a:pt x="48" y="76"/>
                    </a:cubicBezTo>
                    <a:cubicBezTo>
                      <a:pt x="32" y="76"/>
                      <a:pt x="20" y="63"/>
                      <a:pt x="20" y="48"/>
                    </a:cubicBezTo>
                    <a:close/>
                    <a:moveTo>
                      <a:pt x="48" y="316"/>
                    </a:moveTo>
                    <a:cubicBezTo>
                      <a:pt x="32" y="316"/>
                      <a:pt x="20" y="303"/>
                      <a:pt x="20" y="288"/>
                    </a:cubicBezTo>
                    <a:cubicBezTo>
                      <a:pt x="20" y="273"/>
                      <a:pt x="32" y="260"/>
                      <a:pt x="48" y="260"/>
                    </a:cubicBezTo>
                    <a:cubicBezTo>
                      <a:pt x="63" y="260"/>
                      <a:pt x="75" y="273"/>
                      <a:pt x="75" y="288"/>
                    </a:cubicBezTo>
                    <a:cubicBezTo>
                      <a:pt x="75" y="303"/>
                      <a:pt x="63" y="316"/>
                      <a:pt x="48" y="316"/>
                    </a:cubicBezTo>
                    <a:close/>
                    <a:moveTo>
                      <a:pt x="208" y="76"/>
                    </a:moveTo>
                    <a:cubicBezTo>
                      <a:pt x="192" y="76"/>
                      <a:pt x="180" y="63"/>
                      <a:pt x="180" y="48"/>
                    </a:cubicBezTo>
                    <a:cubicBezTo>
                      <a:pt x="180" y="33"/>
                      <a:pt x="192" y="20"/>
                      <a:pt x="208" y="20"/>
                    </a:cubicBezTo>
                    <a:cubicBezTo>
                      <a:pt x="223" y="20"/>
                      <a:pt x="235" y="33"/>
                      <a:pt x="235" y="48"/>
                    </a:cubicBezTo>
                    <a:cubicBezTo>
                      <a:pt x="235" y="63"/>
                      <a:pt x="223" y="76"/>
                      <a:pt x="208" y="7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35" tIns="45718" rIns="91435" bIns="45718" numCol="1" anchor="t" anchorCtr="0" compatLnSpc="1"/>
              <a:lstStyle/>
              <a:p>
                <a:endParaRPr lang="en-US" sz="1705" spc="3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" name="Freeform 7"/>
            <p:cNvSpPr/>
            <p:nvPr/>
          </p:nvSpPr>
          <p:spPr>
            <a:xfrm>
              <a:off x="3422858" y="2400379"/>
              <a:ext cx="1268892" cy="380315"/>
            </a:xfrm>
            <a:custGeom>
              <a:avLst/>
              <a:gdLst>
                <a:gd name="connsiteX0" fmla="*/ 0 w 1730742"/>
                <a:gd name="connsiteY0" fmla="*/ 0 h 834084"/>
                <a:gd name="connsiteX1" fmla="*/ 1730742 w 1730742"/>
                <a:gd name="connsiteY1" fmla="*/ 0 h 834084"/>
                <a:gd name="connsiteX2" fmla="*/ 1730742 w 1730742"/>
                <a:gd name="connsiteY2" fmla="*/ 834084 h 834084"/>
                <a:gd name="connsiteX3" fmla="*/ 0 w 1730742"/>
                <a:gd name="connsiteY3" fmla="*/ 834084 h 834084"/>
                <a:gd name="connsiteX4" fmla="*/ 0 w 1730742"/>
                <a:gd name="connsiteY4" fmla="*/ 0 h 834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0742" h="834084">
                  <a:moveTo>
                    <a:pt x="0" y="0"/>
                  </a:moveTo>
                  <a:lnTo>
                    <a:pt x="1730742" y="0"/>
                  </a:lnTo>
                  <a:lnTo>
                    <a:pt x="1730742" y="834084"/>
                  </a:lnTo>
                  <a:lnTo>
                    <a:pt x="0" y="83408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17" tIns="-1" rIns="0" bIns="0" numCol="1" spcCol="1270" anchor="ctr" anchorCtr="0">
              <a:noAutofit/>
            </a:bodyPr>
            <a:lstStyle/>
            <a:p>
              <a:pPr algn="ctr" defTabSz="800100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1600" spc="300" dirty="0" smtClean="0">
                  <a:solidFill>
                    <a:schemeClr val="bg1"/>
                  </a:solidFill>
                  <a:cs typeface="+mn-ea"/>
                  <a:sym typeface="+mn-lt"/>
                </a:rPr>
                <a:t>市场优势</a:t>
              </a:r>
              <a:endParaRPr lang="id-ID" sz="16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Group 17"/>
          <p:cNvGrpSpPr/>
          <p:nvPr/>
        </p:nvGrpSpPr>
        <p:grpSpPr>
          <a:xfrm>
            <a:off x="4947445" y="2045598"/>
            <a:ext cx="2606207" cy="1151938"/>
            <a:chOff x="4947381" y="1987643"/>
            <a:chExt cx="2606350" cy="1152002"/>
          </a:xfrm>
        </p:grpSpPr>
        <p:sp>
          <p:nvSpPr>
            <p:cNvPr id="11" name="Freeform 2"/>
            <p:cNvSpPr/>
            <p:nvPr/>
          </p:nvSpPr>
          <p:spPr>
            <a:xfrm>
              <a:off x="5536714" y="2191381"/>
              <a:ext cx="2017017" cy="744527"/>
            </a:xfrm>
            <a:custGeom>
              <a:avLst/>
              <a:gdLst>
                <a:gd name="connsiteX0" fmla="*/ 3475 w 21600"/>
                <a:gd name="connsiteY0" fmla="*/ 0 h 21600"/>
                <a:gd name="connsiteX1" fmla="*/ 18125 w 21600"/>
                <a:gd name="connsiteY1" fmla="*/ 0 h 21600"/>
                <a:gd name="connsiteX2" fmla="*/ 21600 w 21600"/>
                <a:gd name="connsiteY2" fmla="*/ 10800 h 21600"/>
                <a:gd name="connsiteX3" fmla="*/ 18125 w 21600"/>
                <a:gd name="connsiteY3" fmla="*/ 21600 h 21600"/>
                <a:gd name="connsiteX4" fmla="*/ 3475 w 21600"/>
                <a:gd name="connsiteY4" fmla="*/ 21600 h 21600"/>
                <a:gd name="connsiteX5" fmla="*/ 0 w 21600"/>
                <a:gd name="connsiteY5" fmla="*/ 10800 h 21600"/>
                <a:gd name="connsiteX6" fmla="*/ 3475 w 21600"/>
                <a:gd name="connsiteY6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600" h="21600">
                  <a:moveTo>
                    <a:pt x="3475" y="0"/>
                  </a:moveTo>
                  <a:lnTo>
                    <a:pt x="18125" y="0"/>
                  </a:lnTo>
                  <a:cubicBezTo>
                    <a:pt x="20044" y="0"/>
                    <a:pt x="21600" y="4835"/>
                    <a:pt x="21600" y="10800"/>
                  </a:cubicBezTo>
                  <a:cubicBezTo>
                    <a:pt x="21600" y="16765"/>
                    <a:pt x="20044" y="21600"/>
                    <a:pt x="18125" y="21600"/>
                  </a:cubicBezTo>
                  <a:lnTo>
                    <a:pt x="3475" y="21600"/>
                  </a:lnTo>
                  <a:cubicBezTo>
                    <a:pt x="1556" y="21600"/>
                    <a:pt x="0" y="16765"/>
                    <a:pt x="0" y="10800"/>
                  </a:cubicBezTo>
                  <a:cubicBezTo>
                    <a:pt x="0" y="4835"/>
                    <a:pt x="1556" y="0"/>
                    <a:pt x="3475" y="0"/>
                  </a:cubicBez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>
                <a:tint val="40000"/>
                <a:alpha val="90000"/>
                <a:hueOff val="230682"/>
                <a:satOff val="33626"/>
                <a:lumOff val="2509"/>
                <a:alphaOff val="0"/>
              </a:schemeClr>
            </a:lnRef>
            <a:fillRef idx="1">
              <a:schemeClr val="accent3">
                <a:tint val="40000"/>
                <a:alpha val="90000"/>
                <a:hueOff val="230682"/>
                <a:satOff val="33626"/>
                <a:lumOff val="2509"/>
                <a:alphaOff val="0"/>
              </a:schemeClr>
            </a:fillRef>
            <a:effectRef idx="0">
              <a:schemeClr val="accent3">
                <a:tint val="40000"/>
                <a:alpha val="90000"/>
                <a:hueOff val="230682"/>
                <a:satOff val="33626"/>
                <a:lumOff val="2509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82105" tIns="121832" rIns="280889" bIns="121832" numCol="1" spcCol="1270" anchor="ctr" anchorCtr="0">
              <a:noAutofit/>
            </a:bodyPr>
            <a:lstStyle/>
            <a:p>
              <a:pPr marL="171450" lvl="1" indent="-171450" defTabSz="711200">
                <a:lnSpc>
                  <a:spcPct val="90000"/>
                </a:lnSpc>
                <a:spcAft>
                  <a:spcPct val="15000"/>
                </a:spcAft>
                <a:buChar char="•"/>
              </a:pPr>
              <a:endParaRPr lang="id-ID" sz="1600" spc="3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marL="171450" lvl="1" indent="-171450" defTabSz="711200">
                <a:lnSpc>
                  <a:spcPct val="90000"/>
                </a:lnSpc>
                <a:spcAft>
                  <a:spcPct val="15000"/>
                </a:spcAft>
                <a:buChar char="•"/>
              </a:pPr>
              <a:endParaRPr lang="id-ID" sz="16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2" name="Group 8"/>
            <p:cNvGrpSpPr/>
            <p:nvPr/>
          </p:nvGrpSpPr>
          <p:grpSpPr>
            <a:xfrm>
              <a:off x="4947381" y="1987643"/>
              <a:ext cx="1152002" cy="1152002"/>
              <a:chOff x="4787727" y="2228943"/>
              <a:chExt cx="1152002" cy="1152002"/>
            </a:xfrm>
          </p:grpSpPr>
          <p:sp>
            <p:nvSpPr>
              <p:cNvPr id="14" name="Freeform 9"/>
              <p:cNvSpPr/>
              <p:nvPr/>
            </p:nvSpPr>
            <p:spPr>
              <a:xfrm>
                <a:off x="4787727" y="2228943"/>
                <a:ext cx="1152002" cy="1152002"/>
              </a:xfrm>
              <a:custGeom>
                <a:avLst/>
                <a:gdLst>
                  <a:gd name="connsiteX0" fmla="*/ 0 w 1152002"/>
                  <a:gd name="connsiteY0" fmla="*/ 576001 h 1152002"/>
                  <a:gd name="connsiteX1" fmla="*/ 576001 w 1152002"/>
                  <a:gd name="connsiteY1" fmla="*/ 0 h 1152002"/>
                  <a:gd name="connsiteX2" fmla="*/ 1152002 w 1152002"/>
                  <a:gd name="connsiteY2" fmla="*/ 576001 h 1152002"/>
                  <a:gd name="connsiteX3" fmla="*/ 576001 w 1152002"/>
                  <a:gd name="connsiteY3" fmla="*/ 1152002 h 1152002"/>
                  <a:gd name="connsiteX4" fmla="*/ 0 w 1152002"/>
                  <a:gd name="connsiteY4" fmla="*/ 576001 h 1152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2002" h="1152002">
                    <a:moveTo>
                      <a:pt x="0" y="576001"/>
                    </a:moveTo>
                    <a:cubicBezTo>
                      <a:pt x="0" y="257884"/>
                      <a:pt x="257884" y="0"/>
                      <a:pt x="576001" y="0"/>
                    </a:cubicBezTo>
                    <a:cubicBezTo>
                      <a:pt x="894118" y="0"/>
                      <a:pt x="1152002" y="257884"/>
                      <a:pt x="1152002" y="576001"/>
                    </a:cubicBezTo>
                    <a:cubicBezTo>
                      <a:pt x="1152002" y="894118"/>
                      <a:pt x="894118" y="1152002"/>
                      <a:pt x="576001" y="1152002"/>
                    </a:cubicBezTo>
                    <a:cubicBezTo>
                      <a:pt x="257884" y="1152002"/>
                      <a:pt x="0" y="894118"/>
                      <a:pt x="0" y="576001"/>
                    </a:cubicBezTo>
                    <a:close/>
                  </a:path>
                </a:pathLst>
              </a:cu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3">
                  <a:hueOff val="337438"/>
                  <a:satOff val="17272"/>
                  <a:lumOff val="7255"/>
                  <a:alphaOff val="0"/>
                </a:schemeClr>
              </a:fillRef>
              <a:effectRef idx="0">
                <a:schemeClr val="accent3">
                  <a:hueOff val="337438"/>
                  <a:satOff val="17272"/>
                  <a:lumOff val="7255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85842" tIns="185842" rIns="185842" bIns="185842" numCol="1" spcCol="1270" anchor="ctr" anchorCtr="0">
                <a:noAutofit/>
              </a:bodyPr>
              <a:lstStyle/>
              <a:p>
                <a:pPr algn="ctr" defTabSz="1200150">
                  <a:lnSpc>
                    <a:spcPct val="90000"/>
                  </a:lnSpc>
                  <a:spcAft>
                    <a:spcPct val="35000"/>
                  </a:spcAft>
                </a:pPr>
                <a:endParaRPr lang="id-ID" sz="2700" spc="3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Freeform 29"/>
              <p:cNvSpPr>
                <a:spLocks noChangeAspect="1" noEditPoints="1"/>
              </p:cNvSpPr>
              <p:nvPr/>
            </p:nvSpPr>
            <p:spPr bwMode="auto">
              <a:xfrm>
                <a:off x="5158727" y="2564230"/>
                <a:ext cx="410001" cy="426051"/>
              </a:xfrm>
              <a:custGeom>
                <a:avLst/>
                <a:gdLst>
                  <a:gd name="T0" fmla="*/ 320 w 357"/>
                  <a:gd name="T1" fmla="*/ 129 h 371"/>
                  <a:gd name="T2" fmla="*/ 212 w 357"/>
                  <a:gd name="T3" fmla="*/ 10 h 371"/>
                  <a:gd name="T4" fmla="*/ 23 w 357"/>
                  <a:gd name="T5" fmla="*/ 201 h 371"/>
                  <a:gd name="T6" fmla="*/ 7 w 357"/>
                  <a:gd name="T7" fmla="*/ 257 h 371"/>
                  <a:gd name="T8" fmla="*/ 59 w 357"/>
                  <a:gd name="T9" fmla="*/ 285 h 371"/>
                  <a:gd name="T10" fmla="*/ 74 w 357"/>
                  <a:gd name="T11" fmla="*/ 280 h 371"/>
                  <a:gd name="T12" fmla="*/ 106 w 357"/>
                  <a:gd name="T13" fmla="*/ 299 h 371"/>
                  <a:gd name="T14" fmla="*/ 129 w 357"/>
                  <a:gd name="T15" fmla="*/ 352 h 371"/>
                  <a:gd name="T16" fmla="*/ 151 w 357"/>
                  <a:gd name="T17" fmla="*/ 368 h 371"/>
                  <a:gd name="T18" fmla="*/ 192 w 357"/>
                  <a:gd name="T19" fmla="*/ 353 h 371"/>
                  <a:gd name="T20" fmla="*/ 201 w 357"/>
                  <a:gd name="T21" fmla="*/ 334 h 371"/>
                  <a:gd name="T22" fmla="*/ 181 w 357"/>
                  <a:gd name="T23" fmla="*/ 317 h 371"/>
                  <a:gd name="T24" fmla="*/ 162 w 357"/>
                  <a:gd name="T25" fmla="*/ 274 h 371"/>
                  <a:gd name="T26" fmla="*/ 182 w 357"/>
                  <a:gd name="T27" fmla="*/ 252 h 371"/>
                  <a:gd name="T28" fmla="*/ 331 w 357"/>
                  <a:gd name="T29" fmla="*/ 288 h 371"/>
                  <a:gd name="T30" fmla="*/ 320 w 357"/>
                  <a:gd name="T31" fmla="*/ 129 h 371"/>
                  <a:gd name="T32" fmla="*/ 309 w 357"/>
                  <a:gd name="T33" fmla="*/ 249 h 371"/>
                  <a:gd name="T34" fmla="*/ 240 w 357"/>
                  <a:gd name="T35" fmla="*/ 164 h 371"/>
                  <a:gd name="T36" fmla="*/ 225 w 357"/>
                  <a:gd name="T37" fmla="*/ 52 h 371"/>
                  <a:gd name="T38" fmla="*/ 292 w 357"/>
                  <a:gd name="T39" fmla="*/ 143 h 371"/>
                  <a:gd name="T40" fmla="*/ 309 w 357"/>
                  <a:gd name="T41" fmla="*/ 249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7" h="371">
                    <a:moveTo>
                      <a:pt x="320" y="129"/>
                    </a:moveTo>
                    <a:cubicBezTo>
                      <a:pt x="289" y="56"/>
                      <a:pt x="238" y="0"/>
                      <a:pt x="212" y="10"/>
                    </a:cubicBezTo>
                    <a:cubicBezTo>
                      <a:pt x="168" y="28"/>
                      <a:pt x="238" y="113"/>
                      <a:pt x="23" y="201"/>
                    </a:cubicBezTo>
                    <a:cubicBezTo>
                      <a:pt x="4" y="208"/>
                      <a:pt x="0" y="239"/>
                      <a:pt x="7" y="257"/>
                    </a:cubicBezTo>
                    <a:cubicBezTo>
                      <a:pt x="15" y="275"/>
                      <a:pt x="41" y="293"/>
                      <a:pt x="59" y="285"/>
                    </a:cubicBezTo>
                    <a:cubicBezTo>
                      <a:pt x="62" y="284"/>
                      <a:pt x="74" y="280"/>
                      <a:pt x="74" y="280"/>
                    </a:cubicBezTo>
                    <a:cubicBezTo>
                      <a:pt x="87" y="298"/>
                      <a:pt x="101" y="287"/>
                      <a:pt x="106" y="299"/>
                    </a:cubicBezTo>
                    <a:cubicBezTo>
                      <a:pt x="112" y="312"/>
                      <a:pt x="125" y="342"/>
                      <a:pt x="129" y="352"/>
                    </a:cubicBezTo>
                    <a:cubicBezTo>
                      <a:pt x="134" y="362"/>
                      <a:pt x="144" y="371"/>
                      <a:pt x="151" y="368"/>
                    </a:cubicBezTo>
                    <a:cubicBezTo>
                      <a:pt x="158" y="366"/>
                      <a:pt x="182" y="356"/>
                      <a:pt x="192" y="353"/>
                    </a:cubicBezTo>
                    <a:cubicBezTo>
                      <a:pt x="201" y="349"/>
                      <a:pt x="203" y="341"/>
                      <a:pt x="201" y="334"/>
                    </a:cubicBezTo>
                    <a:cubicBezTo>
                      <a:pt x="197" y="327"/>
                      <a:pt x="185" y="325"/>
                      <a:pt x="181" y="317"/>
                    </a:cubicBezTo>
                    <a:cubicBezTo>
                      <a:pt x="178" y="309"/>
                      <a:pt x="166" y="282"/>
                      <a:pt x="162" y="274"/>
                    </a:cubicBezTo>
                    <a:cubicBezTo>
                      <a:pt x="158" y="262"/>
                      <a:pt x="168" y="253"/>
                      <a:pt x="182" y="252"/>
                    </a:cubicBezTo>
                    <a:cubicBezTo>
                      <a:pt x="280" y="241"/>
                      <a:pt x="298" y="302"/>
                      <a:pt x="331" y="288"/>
                    </a:cubicBezTo>
                    <a:cubicBezTo>
                      <a:pt x="357" y="278"/>
                      <a:pt x="352" y="203"/>
                      <a:pt x="320" y="129"/>
                    </a:cubicBezTo>
                    <a:close/>
                    <a:moveTo>
                      <a:pt x="309" y="249"/>
                    </a:moveTo>
                    <a:cubicBezTo>
                      <a:pt x="303" y="251"/>
                      <a:pt x="265" y="221"/>
                      <a:pt x="240" y="164"/>
                    </a:cubicBezTo>
                    <a:cubicBezTo>
                      <a:pt x="216" y="106"/>
                      <a:pt x="219" y="54"/>
                      <a:pt x="225" y="52"/>
                    </a:cubicBezTo>
                    <a:cubicBezTo>
                      <a:pt x="230" y="49"/>
                      <a:pt x="268" y="86"/>
                      <a:pt x="292" y="143"/>
                    </a:cubicBezTo>
                    <a:cubicBezTo>
                      <a:pt x="317" y="201"/>
                      <a:pt x="315" y="247"/>
                      <a:pt x="309" y="24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35" tIns="45718" rIns="91435" bIns="45718" numCol="1" anchor="t" anchorCtr="0" compatLnSpc="1"/>
              <a:lstStyle/>
              <a:p>
                <a:endParaRPr lang="en-US" sz="1705" spc="3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3" name="Freeform 11"/>
            <p:cNvSpPr/>
            <p:nvPr/>
          </p:nvSpPr>
          <p:spPr>
            <a:xfrm>
              <a:off x="6289607" y="2400379"/>
              <a:ext cx="1065971" cy="380315"/>
            </a:xfrm>
            <a:custGeom>
              <a:avLst/>
              <a:gdLst>
                <a:gd name="connsiteX0" fmla="*/ 0 w 1730742"/>
                <a:gd name="connsiteY0" fmla="*/ 0 h 834084"/>
                <a:gd name="connsiteX1" fmla="*/ 1730742 w 1730742"/>
                <a:gd name="connsiteY1" fmla="*/ 0 h 834084"/>
                <a:gd name="connsiteX2" fmla="*/ 1730742 w 1730742"/>
                <a:gd name="connsiteY2" fmla="*/ 834084 h 834084"/>
                <a:gd name="connsiteX3" fmla="*/ 0 w 1730742"/>
                <a:gd name="connsiteY3" fmla="*/ 834084 h 834084"/>
                <a:gd name="connsiteX4" fmla="*/ 0 w 1730742"/>
                <a:gd name="connsiteY4" fmla="*/ 0 h 834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0742" h="834084">
                  <a:moveTo>
                    <a:pt x="0" y="0"/>
                  </a:moveTo>
                  <a:lnTo>
                    <a:pt x="1730742" y="0"/>
                  </a:lnTo>
                  <a:lnTo>
                    <a:pt x="1730742" y="834084"/>
                  </a:lnTo>
                  <a:lnTo>
                    <a:pt x="0" y="83408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17" tIns="-1" rIns="0" bIns="0" numCol="1" spcCol="1270" anchor="ctr" anchorCtr="0">
              <a:noAutofit/>
            </a:bodyPr>
            <a:lstStyle/>
            <a:p>
              <a:pPr algn="ctr" defTabSz="800100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1600" spc="300" dirty="0" smtClean="0">
                  <a:solidFill>
                    <a:schemeClr val="bg1"/>
                  </a:solidFill>
                  <a:cs typeface="+mn-ea"/>
                  <a:sym typeface="+mn-lt"/>
                </a:rPr>
                <a:t>市场优势</a:t>
              </a:r>
              <a:endParaRPr lang="id-ID" altLang="zh-CN" sz="16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Group 21"/>
          <p:cNvGrpSpPr/>
          <p:nvPr/>
        </p:nvGrpSpPr>
        <p:grpSpPr>
          <a:xfrm>
            <a:off x="7704498" y="2045598"/>
            <a:ext cx="2508112" cy="1151938"/>
            <a:chOff x="7704586" y="1987643"/>
            <a:chExt cx="2508249" cy="1152002"/>
          </a:xfrm>
        </p:grpSpPr>
        <p:sp>
          <p:nvSpPr>
            <p:cNvPr id="17" name="Freeform 3"/>
            <p:cNvSpPr/>
            <p:nvPr/>
          </p:nvSpPr>
          <p:spPr>
            <a:xfrm>
              <a:off x="8314278" y="2191381"/>
              <a:ext cx="1898557" cy="744527"/>
            </a:xfrm>
            <a:custGeom>
              <a:avLst/>
              <a:gdLst>
                <a:gd name="connsiteX0" fmla="*/ 3475 w 21600"/>
                <a:gd name="connsiteY0" fmla="*/ 0 h 21600"/>
                <a:gd name="connsiteX1" fmla="*/ 18125 w 21600"/>
                <a:gd name="connsiteY1" fmla="*/ 0 h 21600"/>
                <a:gd name="connsiteX2" fmla="*/ 21600 w 21600"/>
                <a:gd name="connsiteY2" fmla="*/ 10800 h 21600"/>
                <a:gd name="connsiteX3" fmla="*/ 18125 w 21600"/>
                <a:gd name="connsiteY3" fmla="*/ 21600 h 21600"/>
                <a:gd name="connsiteX4" fmla="*/ 3475 w 21600"/>
                <a:gd name="connsiteY4" fmla="*/ 21600 h 21600"/>
                <a:gd name="connsiteX5" fmla="*/ 0 w 21600"/>
                <a:gd name="connsiteY5" fmla="*/ 10800 h 21600"/>
                <a:gd name="connsiteX6" fmla="*/ 3475 w 21600"/>
                <a:gd name="connsiteY6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600" h="21600">
                  <a:moveTo>
                    <a:pt x="3475" y="0"/>
                  </a:moveTo>
                  <a:lnTo>
                    <a:pt x="18125" y="0"/>
                  </a:lnTo>
                  <a:cubicBezTo>
                    <a:pt x="20044" y="0"/>
                    <a:pt x="21600" y="4835"/>
                    <a:pt x="21600" y="10800"/>
                  </a:cubicBezTo>
                  <a:cubicBezTo>
                    <a:pt x="21600" y="16765"/>
                    <a:pt x="20044" y="21600"/>
                    <a:pt x="18125" y="21600"/>
                  </a:cubicBezTo>
                  <a:lnTo>
                    <a:pt x="3475" y="21600"/>
                  </a:lnTo>
                  <a:cubicBezTo>
                    <a:pt x="1556" y="21600"/>
                    <a:pt x="0" y="16765"/>
                    <a:pt x="0" y="10800"/>
                  </a:cubicBezTo>
                  <a:cubicBezTo>
                    <a:pt x="0" y="4835"/>
                    <a:pt x="1556" y="0"/>
                    <a:pt x="3475" y="0"/>
                  </a:cubicBezTo>
                  <a:close/>
                </a:path>
              </a:pathLst>
            </a:custGeom>
            <a:solidFill>
              <a:srgbClr val="B02434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>
                <a:tint val="40000"/>
                <a:alpha val="90000"/>
                <a:hueOff val="461364"/>
                <a:satOff val="67252"/>
                <a:lumOff val="5018"/>
                <a:alphaOff val="0"/>
              </a:schemeClr>
            </a:lnRef>
            <a:fillRef idx="1">
              <a:schemeClr val="accent3">
                <a:tint val="40000"/>
                <a:alpha val="90000"/>
                <a:hueOff val="461364"/>
                <a:satOff val="67252"/>
                <a:lumOff val="5018"/>
                <a:alphaOff val="0"/>
              </a:schemeClr>
            </a:fillRef>
            <a:effectRef idx="0">
              <a:schemeClr val="accent3">
                <a:tint val="40000"/>
                <a:alpha val="90000"/>
                <a:hueOff val="461364"/>
                <a:satOff val="67252"/>
                <a:lumOff val="5018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82105" tIns="121832" rIns="280889" bIns="121832" numCol="1" spcCol="1270" anchor="ctr" anchorCtr="0">
              <a:noAutofit/>
            </a:bodyPr>
            <a:lstStyle/>
            <a:p>
              <a:pPr marL="171450" lvl="1" indent="-171450" defTabSz="711200">
                <a:lnSpc>
                  <a:spcPct val="90000"/>
                </a:lnSpc>
                <a:spcAft>
                  <a:spcPct val="15000"/>
                </a:spcAft>
                <a:buChar char="•"/>
              </a:pPr>
              <a:endParaRPr lang="id-ID" sz="1600" spc="3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marL="171450" lvl="1" indent="-171450" defTabSz="711200">
                <a:lnSpc>
                  <a:spcPct val="90000"/>
                </a:lnSpc>
                <a:spcAft>
                  <a:spcPct val="15000"/>
                </a:spcAft>
                <a:buChar char="•"/>
              </a:pPr>
              <a:endParaRPr lang="id-ID" sz="16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8" name="Group 12"/>
            <p:cNvGrpSpPr/>
            <p:nvPr/>
          </p:nvGrpSpPr>
          <p:grpSpPr>
            <a:xfrm>
              <a:off x="7704586" y="1987643"/>
              <a:ext cx="1152002" cy="1152002"/>
              <a:chOff x="7544932" y="2228943"/>
              <a:chExt cx="1152002" cy="1152002"/>
            </a:xfrm>
          </p:grpSpPr>
          <p:sp>
            <p:nvSpPr>
              <p:cNvPr id="20" name="Freeform 13"/>
              <p:cNvSpPr/>
              <p:nvPr/>
            </p:nvSpPr>
            <p:spPr>
              <a:xfrm>
                <a:off x="7544932" y="2228943"/>
                <a:ext cx="1152002" cy="1152002"/>
              </a:xfrm>
              <a:custGeom>
                <a:avLst/>
                <a:gdLst>
                  <a:gd name="connsiteX0" fmla="*/ 0 w 1152002"/>
                  <a:gd name="connsiteY0" fmla="*/ 576001 h 1152002"/>
                  <a:gd name="connsiteX1" fmla="*/ 576001 w 1152002"/>
                  <a:gd name="connsiteY1" fmla="*/ 0 h 1152002"/>
                  <a:gd name="connsiteX2" fmla="*/ 1152002 w 1152002"/>
                  <a:gd name="connsiteY2" fmla="*/ 576001 h 1152002"/>
                  <a:gd name="connsiteX3" fmla="*/ 576001 w 1152002"/>
                  <a:gd name="connsiteY3" fmla="*/ 1152002 h 1152002"/>
                  <a:gd name="connsiteX4" fmla="*/ 0 w 1152002"/>
                  <a:gd name="connsiteY4" fmla="*/ 576001 h 1152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2002" h="1152002">
                    <a:moveTo>
                      <a:pt x="0" y="576001"/>
                    </a:moveTo>
                    <a:cubicBezTo>
                      <a:pt x="0" y="257884"/>
                      <a:pt x="257884" y="0"/>
                      <a:pt x="576001" y="0"/>
                    </a:cubicBezTo>
                    <a:cubicBezTo>
                      <a:pt x="894118" y="0"/>
                      <a:pt x="1152002" y="257884"/>
                      <a:pt x="1152002" y="576001"/>
                    </a:cubicBezTo>
                    <a:cubicBezTo>
                      <a:pt x="1152002" y="894118"/>
                      <a:pt x="894118" y="1152002"/>
                      <a:pt x="576001" y="1152002"/>
                    </a:cubicBezTo>
                    <a:cubicBezTo>
                      <a:pt x="257884" y="1152002"/>
                      <a:pt x="0" y="894118"/>
                      <a:pt x="0" y="576001"/>
                    </a:cubicBezTo>
                    <a:close/>
                  </a:path>
                </a:pathLst>
              </a:custGeom>
              <a:solidFill>
                <a:srgbClr val="B02434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3">
                  <a:hueOff val="674876"/>
                  <a:satOff val="34544"/>
                  <a:lumOff val="14510"/>
                  <a:alphaOff val="0"/>
                </a:schemeClr>
              </a:fillRef>
              <a:effectRef idx="0">
                <a:schemeClr val="accent3">
                  <a:hueOff val="674876"/>
                  <a:satOff val="34544"/>
                  <a:lumOff val="1451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85842" tIns="185842" rIns="185842" bIns="185842" numCol="1" spcCol="1270" anchor="ctr" anchorCtr="0">
                <a:noAutofit/>
              </a:bodyPr>
              <a:lstStyle/>
              <a:p>
                <a:pPr algn="ctr" defTabSz="1200150">
                  <a:lnSpc>
                    <a:spcPct val="90000"/>
                  </a:lnSpc>
                  <a:spcAft>
                    <a:spcPct val="35000"/>
                  </a:spcAft>
                </a:pPr>
                <a:endParaRPr lang="id-ID" sz="2700" spc="3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Freeform 54"/>
              <p:cNvSpPr>
                <a:spLocks noChangeAspect="1" noEditPoints="1"/>
              </p:cNvSpPr>
              <p:nvPr/>
            </p:nvSpPr>
            <p:spPr bwMode="auto">
              <a:xfrm>
                <a:off x="7893938" y="2553447"/>
                <a:ext cx="453989" cy="456378"/>
              </a:xfrm>
              <a:custGeom>
                <a:avLst/>
                <a:gdLst>
                  <a:gd name="T0" fmla="*/ 381 w 402"/>
                  <a:gd name="T1" fmla="*/ 10 h 404"/>
                  <a:gd name="T2" fmla="*/ 365 w 402"/>
                  <a:gd name="T3" fmla="*/ 3 h 404"/>
                  <a:gd name="T4" fmla="*/ 358 w 402"/>
                  <a:gd name="T5" fmla="*/ 18 h 404"/>
                  <a:gd name="T6" fmla="*/ 312 w 402"/>
                  <a:gd name="T7" fmla="*/ 133 h 404"/>
                  <a:gd name="T8" fmla="*/ 301 w 402"/>
                  <a:gd name="T9" fmla="*/ 116 h 404"/>
                  <a:gd name="T10" fmla="*/ 282 w 402"/>
                  <a:gd name="T11" fmla="*/ 106 h 404"/>
                  <a:gd name="T12" fmla="*/ 219 w 402"/>
                  <a:gd name="T13" fmla="*/ 107 h 404"/>
                  <a:gd name="T14" fmla="*/ 197 w 402"/>
                  <a:gd name="T15" fmla="*/ 113 h 404"/>
                  <a:gd name="T16" fmla="*/ 11 w 402"/>
                  <a:gd name="T17" fmla="*/ 245 h 404"/>
                  <a:gd name="T18" fmla="*/ 6 w 402"/>
                  <a:gd name="T19" fmla="*/ 273 h 404"/>
                  <a:gd name="T20" fmla="*/ 91 w 402"/>
                  <a:gd name="T21" fmla="*/ 395 h 404"/>
                  <a:gd name="T22" fmla="*/ 116 w 402"/>
                  <a:gd name="T23" fmla="*/ 397 h 404"/>
                  <a:gd name="T24" fmla="*/ 302 w 402"/>
                  <a:gd name="T25" fmla="*/ 265 h 404"/>
                  <a:gd name="T26" fmla="*/ 316 w 402"/>
                  <a:gd name="T27" fmla="*/ 247 h 404"/>
                  <a:gd name="T28" fmla="*/ 336 w 402"/>
                  <a:gd name="T29" fmla="*/ 184 h 404"/>
                  <a:gd name="T30" fmla="*/ 333 w 402"/>
                  <a:gd name="T31" fmla="*/ 163 h 404"/>
                  <a:gd name="T32" fmla="*/ 326 w 402"/>
                  <a:gd name="T33" fmla="*/ 153 h 404"/>
                  <a:gd name="T34" fmla="*/ 381 w 402"/>
                  <a:gd name="T35" fmla="*/ 10 h 404"/>
                  <a:gd name="T36" fmla="*/ 294 w 402"/>
                  <a:gd name="T37" fmla="*/ 197 h 404"/>
                  <a:gd name="T38" fmla="*/ 250 w 402"/>
                  <a:gd name="T39" fmla="*/ 189 h 404"/>
                  <a:gd name="T40" fmla="*/ 258 w 402"/>
                  <a:gd name="T41" fmla="*/ 144 h 404"/>
                  <a:gd name="T42" fmla="*/ 295 w 402"/>
                  <a:gd name="T43" fmla="*/ 145 h 404"/>
                  <a:gd name="T44" fmla="*/ 285 w 402"/>
                  <a:gd name="T45" fmla="*/ 150 h 404"/>
                  <a:gd name="T46" fmla="*/ 279 w 402"/>
                  <a:gd name="T47" fmla="*/ 166 h 404"/>
                  <a:gd name="T48" fmla="*/ 290 w 402"/>
                  <a:gd name="T49" fmla="*/ 173 h 404"/>
                  <a:gd name="T50" fmla="*/ 295 w 402"/>
                  <a:gd name="T51" fmla="*/ 172 h 404"/>
                  <a:gd name="T52" fmla="*/ 307 w 402"/>
                  <a:gd name="T53" fmla="*/ 165 h 404"/>
                  <a:gd name="T54" fmla="*/ 294 w 402"/>
                  <a:gd name="T55" fmla="*/ 197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02" h="404">
                    <a:moveTo>
                      <a:pt x="381" y="10"/>
                    </a:moveTo>
                    <a:cubicBezTo>
                      <a:pt x="378" y="4"/>
                      <a:pt x="372" y="0"/>
                      <a:pt x="365" y="3"/>
                    </a:cubicBezTo>
                    <a:cubicBezTo>
                      <a:pt x="359" y="5"/>
                      <a:pt x="356" y="12"/>
                      <a:pt x="358" y="18"/>
                    </a:cubicBezTo>
                    <a:cubicBezTo>
                      <a:pt x="376" y="71"/>
                      <a:pt x="340" y="111"/>
                      <a:pt x="312" y="133"/>
                    </a:cubicBezTo>
                    <a:cubicBezTo>
                      <a:pt x="301" y="116"/>
                      <a:pt x="301" y="116"/>
                      <a:pt x="301" y="116"/>
                    </a:cubicBezTo>
                    <a:cubicBezTo>
                      <a:pt x="297" y="111"/>
                      <a:pt x="289" y="106"/>
                      <a:pt x="282" y="106"/>
                    </a:cubicBezTo>
                    <a:cubicBezTo>
                      <a:pt x="219" y="107"/>
                      <a:pt x="219" y="107"/>
                      <a:pt x="219" y="107"/>
                    </a:cubicBezTo>
                    <a:cubicBezTo>
                      <a:pt x="212" y="106"/>
                      <a:pt x="203" y="109"/>
                      <a:pt x="197" y="113"/>
                    </a:cubicBezTo>
                    <a:cubicBezTo>
                      <a:pt x="11" y="245"/>
                      <a:pt x="11" y="245"/>
                      <a:pt x="11" y="245"/>
                    </a:cubicBezTo>
                    <a:cubicBezTo>
                      <a:pt x="2" y="251"/>
                      <a:pt x="0" y="264"/>
                      <a:pt x="6" y="273"/>
                    </a:cubicBezTo>
                    <a:cubicBezTo>
                      <a:pt x="91" y="395"/>
                      <a:pt x="91" y="395"/>
                      <a:pt x="91" y="395"/>
                    </a:cubicBezTo>
                    <a:cubicBezTo>
                      <a:pt x="97" y="404"/>
                      <a:pt x="107" y="403"/>
                      <a:pt x="116" y="397"/>
                    </a:cubicBezTo>
                    <a:cubicBezTo>
                      <a:pt x="302" y="265"/>
                      <a:pt x="302" y="265"/>
                      <a:pt x="302" y="265"/>
                    </a:cubicBezTo>
                    <a:cubicBezTo>
                      <a:pt x="308" y="261"/>
                      <a:pt x="314" y="253"/>
                      <a:pt x="316" y="247"/>
                    </a:cubicBezTo>
                    <a:cubicBezTo>
                      <a:pt x="336" y="184"/>
                      <a:pt x="336" y="184"/>
                      <a:pt x="336" y="184"/>
                    </a:cubicBezTo>
                    <a:cubicBezTo>
                      <a:pt x="338" y="178"/>
                      <a:pt x="337" y="168"/>
                      <a:pt x="333" y="163"/>
                    </a:cubicBezTo>
                    <a:cubicBezTo>
                      <a:pt x="326" y="153"/>
                      <a:pt x="326" y="153"/>
                      <a:pt x="326" y="153"/>
                    </a:cubicBezTo>
                    <a:cubicBezTo>
                      <a:pt x="363" y="124"/>
                      <a:pt x="402" y="73"/>
                      <a:pt x="381" y="10"/>
                    </a:cubicBezTo>
                    <a:close/>
                    <a:moveTo>
                      <a:pt x="294" y="197"/>
                    </a:moveTo>
                    <a:cubicBezTo>
                      <a:pt x="280" y="207"/>
                      <a:pt x="260" y="204"/>
                      <a:pt x="250" y="189"/>
                    </a:cubicBezTo>
                    <a:cubicBezTo>
                      <a:pt x="240" y="175"/>
                      <a:pt x="243" y="155"/>
                      <a:pt x="258" y="144"/>
                    </a:cubicBezTo>
                    <a:cubicBezTo>
                      <a:pt x="269" y="136"/>
                      <a:pt x="284" y="137"/>
                      <a:pt x="295" y="145"/>
                    </a:cubicBezTo>
                    <a:cubicBezTo>
                      <a:pt x="289" y="148"/>
                      <a:pt x="285" y="150"/>
                      <a:pt x="285" y="150"/>
                    </a:cubicBezTo>
                    <a:cubicBezTo>
                      <a:pt x="279" y="153"/>
                      <a:pt x="276" y="160"/>
                      <a:pt x="279" y="166"/>
                    </a:cubicBezTo>
                    <a:cubicBezTo>
                      <a:pt x="281" y="171"/>
                      <a:pt x="285" y="173"/>
                      <a:pt x="290" y="173"/>
                    </a:cubicBezTo>
                    <a:cubicBezTo>
                      <a:pt x="292" y="173"/>
                      <a:pt x="293" y="173"/>
                      <a:pt x="295" y="172"/>
                    </a:cubicBezTo>
                    <a:cubicBezTo>
                      <a:pt x="299" y="170"/>
                      <a:pt x="303" y="168"/>
                      <a:pt x="307" y="165"/>
                    </a:cubicBezTo>
                    <a:cubicBezTo>
                      <a:pt x="309" y="177"/>
                      <a:pt x="304" y="190"/>
                      <a:pt x="294" y="19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35" tIns="45718" rIns="91435" bIns="45718" numCol="1" anchor="t" anchorCtr="0" compatLnSpc="1"/>
              <a:lstStyle/>
              <a:p>
                <a:endParaRPr lang="en-US" sz="1705" spc="3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9" name="Freeform 15"/>
            <p:cNvSpPr/>
            <p:nvPr/>
          </p:nvSpPr>
          <p:spPr>
            <a:xfrm>
              <a:off x="9014412" y="2400379"/>
              <a:ext cx="1044204" cy="380315"/>
            </a:xfrm>
            <a:custGeom>
              <a:avLst/>
              <a:gdLst>
                <a:gd name="connsiteX0" fmla="*/ 0 w 1730742"/>
                <a:gd name="connsiteY0" fmla="*/ 0 h 834084"/>
                <a:gd name="connsiteX1" fmla="*/ 1730742 w 1730742"/>
                <a:gd name="connsiteY1" fmla="*/ 0 h 834084"/>
                <a:gd name="connsiteX2" fmla="*/ 1730742 w 1730742"/>
                <a:gd name="connsiteY2" fmla="*/ 834084 h 834084"/>
                <a:gd name="connsiteX3" fmla="*/ 0 w 1730742"/>
                <a:gd name="connsiteY3" fmla="*/ 834084 h 834084"/>
                <a:gd name="connsiteX4" fmla="*/ 0 w 1730742"/>
                <a:gd name="connsiteY4" fmla="*/ 0 h 834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0742" h="834084">
                  <a:moveTo>
                    <a:pt x="0" y="0"/>
                  </a:moveTo>
                  <a:lnTo>
                    <a:pt x="1730742" y="0"/>
                  </a:lnTo>
                  <a:lnTo>
                    <a:pt x="1730742" y="834084"/>
                  </a:lnTo>
                  <a:lnTo>
                    <a:pt x="0" y="83408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17" tIns="-1" rIns="0" bIns="0" numCol="1" spcCol="1270" anchor="ctr" anchorCtr="0">
              <a:noAutofit/>
            </a:bodyPr>
            <a:lstStyle/>
            <a:p>
              <a:pPr algn="ctr" defTabSz="800100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1600" spc="300" dirty="0" smtClean="0">
                  <a:solidFill>
                    <a:schemeClr val="bg1"/>
                  </a:solidFill>
                  <a:cs typeface="+mn-ea"/>
                  <a:sym typeface="+mn-lt"/>
                </a:rPr>
                <a:t>市场优势</a:t>
              </a:r>
              <a:endParaRPr lang="id-ID" altLang="zh-CN" sz="16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22" name="Straight Connector 18"/>
          <p:cNvCxnSpPr/>
          <p:nvPr/>
        </p:nvCxnSpPr>
        <p:spPr>
          <a:xfrm>
            <a:off x="2765884" y="3259034"/>
            <a:ext cx="0" cy="395671"/>
          </a:xfrm>
          <a:prstGeom prst="line">
            <a:avLst/>
          </a:prstGeom>
          <a:ln w="25400" cmpd="sng">
            <a:solidFill>
              <a:schemeClr val="bg1">
                <a:lumMod val="65000"/>
              </a:schemeClr>
            </a:solidFill>
            <a:prstDash val="sysDot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19"/>
          <p:cNvCxnSpPr/>
          <p:nvPr/>
        </p:nvCxnSpPr>
        <p:spPr>
          <a:xfrm>
            <a:off x="5536744" y="3259034"/>
            <a:ext cx="0" cy="395671"/>
          </a:xfrm>
          <a:prstGeom prst="line">
            <a:avLst/>
          </a:prstGeom>
          <a:ln w="25400" cmpd="sng">
            <a:solidFill>
              <a:schemeClr val="bg1">
                <a:lumMod val="65000"/>
              </a:schemeClr>
            </a:solidFill>
            <a:prstDash val="sysDot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0"/>
          <p:cNvCxnSpPr/>
          <p:nvPr/>
        </p:nvCxnSpPr>
        <p:spPr>
          <a:xfrm>
            <a:off x="8314158" y="3259034"/>
            <a:ext cx="0" cy="395671"/>
          </a:xfrm>
          <a:prstGeom prst="line">
            <a:avLst/>
          </a:prstGeom>
          <a:ln w="25400" cmpd="sng">
            <a:solidFill>
              <a:schemeClr val="bg1">
                <a:lumMod val="65000"/>
              </a:schemeClr>
            </a:solidFill>
            <a:prstDash val="sysDot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32"/>
          <p:cNvSpPr/>
          <p:nvPr/>
        </p:nvSpPr>
        <p:spPr>
          <a:xfrm>
            <a:off x="1706464" y="3841086"/>
            <a:ext cx="2123615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20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Rectangle 34"/>
          <p:cNvSpPr/>
          <p:nvPr/>
        </p:nvSpPr>
        <p:spPr>
          <a:xfrm>
            <a:off x="4474304" y="3841086"/>
            <a:ext cx="2123615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20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Rectangle 35"/>
          <p:cNvSpPr/>
          <p:nvPr/>
        </p:nvSpPr>
        <p:spPr>
          <a:xfrm>
            <a:off x="7254844" y="3841086"/>
            <a:ext cx="2123615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20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TextBox 39"/>
          <p:cNvSpPr txBox="1"/>
          <p:nvPr/>
        </p:nvSpPr>
        <p:spPr>
          <a:xfrm>
            <a:off x="1519771" y="5221658"/>
            <a:ext cx="914349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20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，建议与标题相关并符合整体语言风格，语言描述尽量简洁生动，建议与标题相关并符合整体语言风格，语言描述尽量简洁生动，建议与标题相关并符合整体语言风格，语言描述尽量简洁生动，建议与标题相关并符合整体语言风格，语言描述尽量简洁生动。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6983" y="6588739"/>
            <a:ext cx="1224136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下载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49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49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49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649"/>
                            </p:stCondLst>
                            <p:childTnLst>
                              <p:par>
                                <p:cTn id="2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149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649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149"/>
                            </p:stCondLst>
                            <p:childTnLst>
                              <p:par>
                                <p:cTn id="4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649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149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649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25" grpId="0"/>
      <p:bldP spid="26" grpId="0"/>
      <p:bldP spid="27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/>
          <p:nvPr/>
        </p:nvSpPr>
        <p:spPr bwMode="auto">
          <a:xfrm>
            <a:off x="9175376" y="1793293"/>
            <a:ext cx="597765" cy="599750"/>
          </a:xfrm>
          <a:custGeom>
            <a:avLst/>
            <a:gdLst>
              <a:gd name="T0" fmla="*/ 301 w 301"/>
              <a:gd name="T1" fmla="*/ 302 h 302"/>
              <a:gd name="T2" fmla="*/ 0 w 301"/>
              <a:gd name="T3" fmla="*/ 0 h 302"/>
              <a:gd name="T4" fmla="*/ 0 w 301"/>
              <a:gd name="T5" fmla="*/ 302 h 302"/>
              <a:gd name="T6" fmla="*/ 301 w 301"/>
              <a:gd name="T7" fmla="*/ 302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1" h="302">
                <a:moveTo>
                  <a:pt x="301" y="302"/>
                </a:moveTo>
                <a:lnTo>
                  <a:pt x="0" y="0"/>
                </a:lnTo>
                <a:lnTo>
                  <a:pt x="0" y="302"/>
                </a:lnTo>
                <a:lnTo>
                  <a:pt x="301" y="302"/>
                </a:lnTo>
                <a:close/>
              </a:path>
            </a:pathLst>
          </a:custGeom>
          <a:solidFill>
            <a:srgbClr val="1D3259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" name="Freeform 6"/>
          <p:cNvSpPr/>
          <p:nvPr/>
        </p:nvSpPr>
        <p:spPr bwMode="auto">
          <a:xfrm>
            <a:off x="11633954" y="5836641"/>
            <a:ext cx="462722" cy="921470"/>
          </a:xfrm>
          <a:custGeom>
            <a:avLst/>
            <a:gdLst>
              <a:gd name="T0" fmla="*/ 0 w 233"/>
              <a:gd name="T1" fmla="*/ 0 h 464"/>
              <a:gd name="T2" fmla="*/ 0 w 233"/>
              <a:gd name="T3" fmla="*/ 464 h 464"/>
              <a:gd name="T4" fmla="*/ 233 w 233"/>
              <a:gd name="T5" fmla="*/ 231 h 464"/>
              <a:gd name="T6" fmla="*/ 0 w 233"/>
              <a:gd name="T7" fmla="*/ 0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3" h="464">
                <a:moveTo>
                  <a:pt x="0" y="0"/>
                </a:moveTo>
                <a:lnTo>
                  <a:pt x="0" y="464"/>
                </a:lnTo>
                <a:lnTo>
                  <a:pt x="233" y="231"/>
                </a:lnTo>
                <a:lnTo>
                  <a:pt x="0" y="0"/>
                </a:lnTo>
                <a:close/>
              </a:path>
            </a:pathLst>
          </a:custGeom>
          <a:solidFill>
            <a:srgbClr val="1D3259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" name="Freeform 10"/>
          <p:cNvSpPr/>
          <p:nvPr/>
        </p:nvSpPr>
        <p:spPr bwMode="auto">
          <a:xfrm>
            <a:off x="7674015" y="0"/>
            <a:ext cx="4517985" cy="2259985"/>
          </a:xfrm>
          <a:custGeom>
            <a:avLst/>
            <a:gdLst>
              <a:gd name="T0" fmla="*/ 0 w 2275"/>
              <a:gd name="T1" fmla="*/ 0 h 1138"/>
              <a:gd name="T2" fmla="*/ 2275 w 2275"/>
              <a:gd name="T3" fmla="*/ 0 h 1138"/>
              <a:gd name="T4" fmla="*/ 1137 w 2275"/>
              <a:gd name="T5" fmla="*/ 1138 h 1138"/>
              <a:gd name="T6" fmla="*/ 0 w 2275"/>
              <a:gd name="T7" fmla="*/ 0 h 1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5" h="1138">
                <a:moveTo>
                  <a:pt x="0" y="0"/>
                </a:moveTo>
                <a:lnTo>
                  <a:pt x="2275" y="0"/>
                </a:lnTo>
                <a:lnTo>
                  <a:pt x="1137" y="1138"/>
                </a:lnTo>
                <a:lnTo>
                  <a:pt x="0" y="0"/>
                </a:lnTo>
                <a:close/>
              </a:path>
            </a:pathLst>
          </a:custGeom>
          <a:solidFill>
            <a:srgbClr val="1D3259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Freeform 11"/>
          <p:cNvSpPr/>
          <p:nvPr/>
        </p:nvSpPr>
        <p:spPr bwMode="auto">
          <a:xfrm>
            <a:off x="9308432" y="335622"/>
            <a:ext cx="2883566" cy="5771105"/>
          </a:xfrm>
          <a:custGeom>
            <a:avLst/>
            <a:gdLst>
              <a:gd name="T0" fmla="*/ 1452 w 1452"/>
              <a:gd name="T1" fmla="*/ 0 h 2906"/>
              <a:gd name="T2" fmla="*/ 1452 w 1452"/>
              <a:gd name="T3" fmla="*/ 2906 h 2906"/>
              <a:gd name="T4" fmla="*/ 0 w 1452"/>
              <a:gd name="T5" fmla="*/ 1453 h 2906"/>
              <a:gd name="T6" fmla="*/ 1452 w 1452"/>
              <a:gd name="T7" fmla="*/ 0 h 2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52" h="2906">
                <a:moveTo>
                  <a:pt x="1452" y="0"/>
                </a:moveTo>
                <a:lnTo>
                  <a:pt x="1452" y="2906"/>
                </a:lnTo>
                <a:lnTo>
                  <a:pt x="0" y="1453"/>
                </a:lnTo>
                <a:lnTo>
                  <a:pt x="1452" y="0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8" name="Freeform 5"/>
          <p:cNvSpPr/>
          <p:nvPr/>
        </p:nvSpPr>
        <p:spPr bwMode="auto">
          <a:xfrm flipH="1" flipV="1">
            <a:off x="1598095" y="5276961"/>
            <a:ext cx="394932" cy="396244"/>
          </a:xfrm>
          <a:custGeom>
            <a:avLst/>
            <a:gdLst>
              <a:gd name="T0" fmla="*/ 301 w 301"/>
              <a:gd name="T1" fmla="*/ 302 h 302"/>
              <a:gd name="T2" fmla="*/ 0 w 301"/>
              <a:gd name="T3" fmla="*/ 0 h 302"/>
              <a:gd name="T4" fmla="*/ 0 w 301"/>
              <a:gd name="T5" fmla="*/ 302 h 302"/>
              <a:gd name="T6" fmla="*/ 301 w 301"/>
              <a:gd name="T7" fmla="*/ 302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1" h="302">
                <a:moveTo>
                  <a:pt x="301" y="302"/>
                </a:moveTo>
                <a:lnTo>
                  <a:pt x="0" y="0"/>
                </a:lnTo>
                <a:lnTo>
                  <a:pt x="0" y="302"/>
                </a:lnTo>
                <a:lnTo>
                  <a:pt x="301" y="302"/>
                </a:lnTo>
                <a:close/>
              </a:path>
            </a:pathLst>
          </a:custGeom>
          <a:solidFill>
            <a:srgbClr val="1D3259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9" name="Freeform 6"/>
          <p:cNvSpPr/>
          <p:nvPr/>
        </p:nvSpPr>
        <p:spPr bwMode="auto">
          <a:xfrm flipH="1" flipV="1">
            <a:off x="62979" y="2393043"/>
            <a:ext cx="305712" cy="608798"/>
          </a:xfrm>
          <a:custGeom>
            <a:avLst/>
            <a:gdLst>
              <a:gd name="T0" fmla="*/ 0 w 233"/>
              <a:gd name="T1" fmla="*/ 0 h 464"/>
              <a:gd name="T2" fmla="*/ 0 w 233"/>
              <a:gd name="T3" fmla="*/ 464 h 464"/>
              <a:gd name="T4" fmla="*/ 233 w 233"/>
              <a:gd name="T5" fmla="*/ 231 h 464"/>
              <a:gd name="T6" fmla="*/ 0 w 233"/>
              <a:gd name="T7" fmla="*/ 0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3" h="464">
                <a:moveTo>
                  <a:pt x="0" y="0"/>
                </a:moveTo>
                <a:lnTo>
                  <a:pt x="0" y="464"/>
                </a:lnTo>
                <a:lnTo>
                  <a:pt x="233" y="231"/>
                </a:lnTo>
                <a:lnTo>
                  <a:pt x="0" y="0"/>
                </a:lnTo>
                <a:close/>
              </a:path>
            </a:pathLst>
          </a:custGeom>
          <a:solidFill>
            <a:srgbClr val="1D3259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0" name="Freeform 10"/>
          <p:cNvSpPr/>
          <p:nvPr/>
        </p:nvSpPr>
        <p:spPr bwMode="auto">
          <a:xfrm flipH="1" flipV="1">
            <a:off x="0" y="5364870"/>
            <a:ext cx="2984948" cy="1493130"/>
          </a:xfrm>
          <a:custGeom>
            <a:avLst/>
            <a:gdLst>
              <a:gd name="T0" fmla="*/ 0 w 2275"/>
              <a:gd name="T1" fmla="*/ 0 h 1138"/>
              <a:gd name="T2" fmla="*/ 2275 w 2275"/>
              <a:gd name="T3" fmla="*/ 0 h 1138"/>
              <a:gd name="T4" fmla="*/ 1137 w 2275"/>
              <a:gd name="T5" fmla="*/ 1138 h 1138"/>
              <a:gd name="T6" fmla="*/ 0 w 2275"/>
              <a:gd name="T7" fmla="*/ 0 h 1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5" h="1138">
                <a:moveTo>
                  <a:pt x="0" y="0"/>
                </a:moveTo>
                <a:lnTo>
                  <a:pt x="2275" y="0"/>
                </a:lnTo>
                <a:lnTo>
                  <a:pt x="1137" y="1138"/>
                </a:lnTo>
                <a:lnTo>
                  <a:pt x="0" y="0"/>
                </a:lnTo>
                <a:close/>
              </a:path>
            </a:pathLst>
          </a:custGeom>
          <a:solidFill>
            <a:srgbClr val="1D3259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1" name="Freeform 11"/>
          <p:cNvSpPr/>
          <p:nvPr/>
        </p:nvSpPr>
        <p:spPr bwMode="auto">
          <a:xfrm flipH="1" flipV="1">
            <a:off x="1" y="2823400"/>
            <a:ext cx="1905118" cy="3812860"/>
          </a:xfrm>
          <a:custGeom>
            <a:avLst/>
            <a:gdLst>
              <a:gd name="T0" fmla="*/ 1452 w 1452"/>
              <a:gd name="T1" fmla="*/ 0 h 2906"/>
              <a:gd name="T2" fmla="*/ 1452 w 1452"/>
              <a:gd name="T3" fmla="*/ 2906 h 2906"/>
              <a:gd name="T4" fmla="*/ 0 w 1452"/>
              <a:gd name="T5" fmla="*/ 1453 h 2906"/>
              <a:gd name="T6" fmla="*/ 1452 w 1452"/>
              <a:gd name="T7" fmla="*/ 0 h 2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52" h="2906">
                <a:moveTo>
                  <a:pt x="1452" y="0"/>
                </a:moveTo>
                <a:lnTo>
                  <a:pt x="1452" y="2906"/>
                </a:lnTo>
                <a:lnTo>
                  <a:pt x="0" y="1453"/>
                </a:lnTo>
                <a:lnTo>
                  <a:pt x="1452" y="0"/>
                </a:lnTo>
                <a:close/>
              </a:path>
            </a:pathLst>
          </a:custGeom>
          <a:solidFill>
            <a:srgbClr val="B0243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2" name="等腰三角形 11"/>
          <p:cNvSpPr/>
          <p:nvPr/>
        </p:nvSpPr>
        <p:spPr>
          <a:xfrm rot="16200000" flipV="1">
            <a:off x="2488604" y="2708175"/>
            <a:ext cx="1015660" cy="653564"/>
          </a:xfrm>
          <a:prstGeom prst="triangle">
            <a:avLst/>
          </a:prstGeom>
          <a:solidFill>
            <a:srgbClr val="1D3259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200" dirty="0">
              <a:solidFill>
                <a:srgbClr val="E2BA26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429743" y="2527124"/>
            <a:ext cx="3183179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6000" dirty="0" smtClean="0">
                <a:solidFill>
                  <a:srgbClr val="1D3259"/>
                </a:solidFill>
                <a:cs typeface="+mn-ea"/>
                <a:sym typeface="+mn-lt"/>
              </a:rPr>
              <a:t>PART 02</a:t>
            </a:r>
            <a:endParaRPr lang="zh-CN" altLang="en-US" sz="6000" dirty="0">
              <a:solidFill>
                <a:srgbClr val="1D3259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429743" y="3542787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000" dirty="0" smtClean="0">
                <a:solidFill>
                  <a:srgbClr val="B02434"/>
                </a:solidFill>
                <a:cs typeface="+mn-ea"/>
                <a:sym typeface="+mn-lt"/>
              </a:rPr>
              <a:t>目标定位</a:t>
            </a:r>
            <a:endParaRPr lang="zh-CN" altLang="en-US" sz="4000" dirty="0" smtClean="0">
              <a:solidFill>
                <a:srgbClr val="B02434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448793" y="4288182"/>
            <a:ext cx="6258034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dirty="0" smtClean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</p:bldLst>
  </p:timing>
</p:sld>
</file>

<file path=ppt/tags/tag1.xml><?xml version="1.0" encoding="utf-8"?>
<p:tagLst xmlns:p="http://schemas.openxmlformats.org/presentationml/2006/main">
  <p:tag name="TIMING" val="|3.6|1.5|1|0.6|0.9|0.5|0.5|0.5|0.7|0.5|0.5|0.7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dmvdr5nx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4237</Words>
  <Application>WPS 演示</Application>
  <PresentationFormat>自定义</PresentationFormat>
  <Paragraphs>415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0" baseType="lpstr">
      <vt:lpstr>Arial</vt:lpstr>
      <vt:lpstr>宋体</vt:lpstr>
      <vt:lpstr>Wingdings</vt:lpstr>
      <vt:lpstr>inpin heiti</vt:lpstr>
      <vt:lpstr>方正细谭黑简体</vt:lpstr>
      <vt:lpstr>微软雅黑</vt:lpstr>
      <vt:lpstr>Calibri</vt:lpstr>
      <vt:lpstr>黑体</vt:lpstr>
      <vt:lpstr>Arial Unicode MS</vt:lpstr>
      <vt:lpstr>Kontrapunkt Bob Bold</vt:lpstr>
      <vt:lpstr>Helvetica Light</vt:lpstr>
      <vt:lpstr>Arial</vt:lpstr>
      <vt:lpstr>Segoe Print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品牌推广</dc:title>
  <dc:creator>第一PPT</dc:creator>
  <cp:keywords>www.1ppt.com</cp:keywords>
  <dc:description>www.1ppt.com</dc:description>
  <cp:lastModifiedBy>Administrator</cp:lastModifiedBy>
  <cp:revision>14</cp:revision>
  <dcterms:created xsi:type="dcterms:W3CDTF">2017-10-14T15:20:00Z</dcterms:created>
  <dcterms:modified xsi:type="dcterms:W3CDTF">2022-05-08T02:20:47Z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