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29"/>
  </p:notesMasterIdLst>
  <p:sldIdLst>
    <p:sldId id="256" r:id="rId4"/>
    <p:sldId id="257" r:id="rId5"/>
    <p:sldId id="259" r:id="rId6"/>
    <p:sldId id="258" r:id="rId7"/>
    <p:sldId id="260" r:id="rId8"/>
    <p:sldId id="261" r:id="rId9"/>
    <p:sldId id="262" r:id="rId10"/>
    <p:sldId id="263" r:id="rId11"/>
    <p:sldId id="264" r:id="rId12"/>
    <p:sldId id="281" r:id="rId13"/>
    <p:sldId id="266" r:id="rId14"/>
    <p:sldId id="267" r:id="rId15"/>
    <p:sldId id="268" r:id="rId16"/>
    <p:sldId id="269" r:id="rId17"/>
    <p:sldId id="282" r:id="rId18"/>
    <p:sldId id="271" r:id="rId19"/>
    <p:sldId id="272" r:id="rId20"/>
    <p:sldId id="273" r:id="rId21"/>
    <p:sldId id="274" r:id="rId22"/>
    <p:sldId id="283" r:id="rId23"/>
    <p:sldId id="276" r:id="rId24"/>
    <p:sldId id="277" r:id="rId25"/>
    <p:sldId id="278" r:id="rId26"/>
    <p:sldId id="279" r:id="rId27"/>
    <p:sldId id="280"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6457"/>
    <a:srgbClr val="589045"/>
    <a:srgbClr val="3C764D"/>
    <a:srgbClr val="659D3E"/>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3" autoAdjust="0"/>
    <p:restoredTop sz="94660"/>
  </p:normalViewPr>
  <p:slideViewPr>
    <p:cSldViewPr snapToGrid="0">
      <p:cViewPr>
        <p:scale>
          <a:sx n="75" d="100"/>
          <a:sy n="75" d="100"/>
        </p:scale>
        <p:origin x="-1836" y="-9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notesMaster" Target="notesMasters/notes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27996242421876"/>
          <c:y val="0.040878899260288"/>
          <c:w val="0.927200375757812"/>
          <c:h val="0.918242201479424"/>
        </c:manualLayout>
      </c:layout>
      <c:barChart>
        <c:barDir val="bar"/>
        <c:grouping val="clustered"/>
        <c:varyColors val="0"/>
        <c:ser>
          <c:idx val="0"/>
          <c:order val="0"/>
          <c:tx>
            <c:strRef>
              <c:f>Sheet1!$B$1</c:f>
              <c:strCache>
                <c:ptCount val="1"/>
                <c:pt idx="0">
                  <c:v>固定值</c:v>
                </c:pt>
              </c:strCache>
            </c:strRef>
          </c:tx>
          <c:spPr>
            <a:blipFill>
              <a:blip xmlns:r="http://schemas.openxmlformats.org/officeDocument/2006/relationships" r:embed="rId2"/>
              <a:stretch>
                <a:fillRect/>
              </a:stretch>
            </a:blipFill>
            <a:ln>
              <a:noFill/>
            </a:ln>
            <a:effectLst/>
          </c:spPr>
          <c:invertIfNegative val="0"/>
          <c:dPt>
            <c:idx val="0"/>
            <c:invertIfNegative val="0"/>
            <c:bubble3D val="0"/>
          </c:dPt>
          <c:dPt>
            <c:idx val="1"/>
            <c:invertIfNegative val="0"/>
            <c:bubble3D val="0"/>
          </c:dPt>
          <c:dPt>
            <c:idx val="2"/>
            <c:invertIfNegative val="0"/>
            <c:bubble3D val="0"/>
          </c:dPt>
          <c:dLbls>
            <c:delete val="1"/>
          </c:dLbls>
          <c:cat>
            <c:strRef>
              <c:f>Sheet1!$A$2:$A$6</c:f>
              <c:strCache>
                <c:ptCount val="5"/>
                <c:pt idx="0">
                  <c:v>部门1</c:v>
                </c:pt>
                <c:pt idx="1">
                  <c:v>部门2</c:v>
                </c:pt>
                <c:pt idx="2">
                  <c:v>部门3</c:v>
                </c:pt>
                <c:pt idx="3">
                  <c:v>部门4</c:v>
                </c:pt>
                <c:pt idx="4">
                  <c:v>部门5</c:v>
                </c:pt>
              </c:strCache>
            </c:strRef>
          </c:cat>
          <c:val>
            <c:numRef>
              <c:f>Sheet1!$B$2:$B$6</c:f>
              <c:numCache>
                <c:formatCode>0%</c:formatCode>
                <c:ptCount val="5"/>
                <c:pt idx="0">
                  <c:v>1</c:v>
                </c:pt>
                <c:pt idx="1">
                  <c:v>1</c:v>
                </c:pt>
                <c:pt idx="2">
                  <c:v>1</c:v>
                </c:pt>
                <c:pt idx="3">
                  <c:v>1</c:v>
                </c:pt>
                <c:pt idx="4">
                  <c:v>1</c:v>
                </c:pt>
              </c:numCache>
            </c:numRef>
          </c:val>
        </c:ser>
        <c:ser>
          <c:idx val="1"/>
          <c:order val="1"/>
          <c:tx>
            <c:strRef>
              <c:f>Sheet1!$C$1</c:f>
              <c:strCache>
                <c:ptCount val="1"/>
                <c:pt idx="0">
                  <c:v>数据填入2</c:v>
                </c:pt>
              </c:strCache>
            </c:strRef>
          </c:tx>
          <c:spPr>
            <a:gradFill>
              <a:gsLst>
                <a:gs pos="0">
                  <a:srgbClr val="276457"/>
                </a:gs>
                <a:gs pos="55000">
                  <a:srgbClr val="3C764D"/>
                </a:gs>
                <a:gs pos="83000">
                  <a:srgbClr val="589045"/>
                </a:gs>
                <a:gs pos="100000">
                  <a:srgbClr val="659D3E"/>
                </a:gs>
              </a:gsLst>
              <a:lin ang="10800000" scaled="0"/>
            </a:gradFill>
            <a:ln>
              <a:noFill/>
            </a:ln>
            <a:effectLst/>
          </c:spPr>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dLbls>
            <c:dLbl>
              <c:idx val="0"/>
              <c:layout>
                <c:manualLayout>
                  <c:x val="-0.0631159551916477"/>
                  <c:y val="0.00371743404583179"/>
                </c:manualLayout>
              </c:layout>
              <c:tx>
                <c:rich>
                  <a:bodyPr rot="0" spcFirstLastPara="0" vertOverflow="ellipsis" vert="horz" wrap="square" lIns="38100" tIns="19050" rIns="38100" bIns="19050" anchor="ctr" anchorCtr="1"/>
                  <a:lstStyle/>
                  <a:p>
                    <a:fld id="{4b6b0843-c374-495a-ba9f-2e1fb40b3c70}" type="VALUE">
                      <a:t>[VALUE]</a:t>
                    </a:fld>
                    <a:endParaRPr lang="en-US" altLang="zh-CN" b="0" i="0" u="none" strike="noStrike" baseline="0">
                      <a:latin typeface="inpin heiti" charset="-122"/>
                      <a:ea typeface="inpin heiti" charset="-122"/>
                      <a:cs typeface="inpin heiti" charset="-122"/>
                    </a:endParaRPr>
                  </a:p>
                </c:rich>
              </c:tx>
              <c:dLblPos val="outEnd"/>
              <c:showLegendKey val="0"/>
              <c:showVal val="1"/>
              <c:showCatName val="0"/>
              <c:showSerName val="0"/>
              <c:showPercent val="0"/>
              <c:showBubbleSize val="0"/>
              <c:extLst>
                <c:ext xmlns:c15="http://schemas.microsoft.com/office/drawing/2012/chart" uri="{CE6537A1-D6FC-4f65-9D91-7224C49458BB}">
                  <c15:layout>
                    <c:manualLayout>
                      <c:w val="0.089455684523595"/>
                      <c:h val="0.105342904321429"/>
                    </c:manualLayout>
                  </c15:layout>
                </c:ext>
              </c:extLst>
            </c:dLbl>
            <c:dLbl>
              <c:idx val="1"/>
              <c:layout>
                <c:manualLayout>
                  <c:x val="-0.0631159551916476"/>
                  <c:y val="0.00371743404583178"/>
                </c:manualLayout>
              </c:layout>
              <c:tx>
                <c:rich>
                  <a:bodyPr rot="0" spcFirstLastPara="0" vertOverflow="ellipsis" vert="horz" wrap="square" lIns="38100" tIns="19050" rIns="38100" bIns="19050" anchor="ctr" anchorCtr="1"/>
                  <a:lstStyle/>
                  <a:p>
                    <a:fld id="{15ac0f46-2eb3-475f-9074-61e1c644e317}" type="VALUE">
                      <a:t>[VALUE]</a:t>
                    </a:fld>
                    <a:endParaRPr lang="en-US" altLang="zh-CN" b="0" i="0" u="none" strike="noStrike" baseline="0">
                      <a:latin typeface="inpin heiti" charset="-122"/>
                      <a:ea typeface="inpin heiti" charset="-122"/>
                      <a:cs typeface="inpin heiti" charset="-122"/>
                    </a:endParaRPr>
                  </a:p>
                </c:rich>
              </c:tx>
              <c:dLblPos val="outEnd"/>
              <c:showLegendKey val="0"/>
              <c:showVal val="1"/>
              <c:showCatName val="0"/>
              <c:showSerName val="0"/>
              <c:showPercent val="0"/>
              <c:showBubbleSize val="0"/>
              <c:extLst>
                <c:ext xmlns:c15="http://schemas.microsoft.com/office/drawing/2012/chart" uri="{CE6537A1-D6FC-4f65-9D91-7224C49458BB}">
                  <c15:layout>
                    <c:manualLayout>
                      <c:w val="0.089455684523595"/>
                      <c:h val="0.105342904321429"/>
                    </c:manualLayout>
                  </c15:layout>
                </c:ext>
              </c:extLst>
            </c:dLbl>
            <c:dLbl>
              <c:idx val="2"/>
              <c:layout>
                <c:manualLayout>
                  <c:x val="-0.0631159551916476"/>
                  <c:y val="0.00371743404583185"/>
                </c:manualLayout>
              </c:layout>
              <c:tx>
                <c:rich>
                  <a:bodyPr rot="0" spcFirstLastPara="0" vertOverflow="ellipsis" vert="horz" wrap="square" lIns="38100" tIns="19050" rIns="38100" bIns="19050" anchor="ctr" anchorCtr="1"/>
                  <a:lstStyle/>
                  <a:p>
                    <a:fld id="{34f07cbc-bbed-40df-a51f-a643fc712a88}" type="VALUE">
                      <a:t>[VALUE]</a:t>
                    </a:fld>
                    <a:endParaRPr lang="en-US" altLang="zh-CN" b="0" i="0" u="none" strike="noStrike" baseline="0">
                      <a:latin typeface="inpin heiti" charset="-122"/>
                      <a:ea typeface="inpin heiti" charset="-122"/>
                      <a:cs typeface="inpin heiti" charset="-122"/>
                    </a:endParaRPr>
                  </a:p>
                </c:rich>
              </c:tx>
              <c:dLblPos val="outEnd"/>
              <c:showLegendKey val="0"/>
              <c:showVal val="1"/>
              <c:showCatName val="0"/>
              <c:showSerName val="0"/>
              <c:showPercent val="0"/>
              <c:showBubbleSize val="0"/>
              <c:extLst>
                <c:ext xmlns:c15="http://schemas.microsoft.com/office/drawing/2012/chart" uri="{CE6537A1-D6FC-4f65-9D91-7224C49458BB}">
                  <c15:layout>
                    <c:manualLayout>
                      <c:w val="0.089455684523595"/>
                      <c:h val="0.105342904321429"/>
                    </c:manualLayout>
                  </c15:layout>
                </c:ext>
              </c:extLst>
            </c:dLbl>
            <c:dLbl>
              <c:idx val="3"/>
              <c:layout>
                <c:manualLayout>
                  <c:x val="-0.0631159551916477"/>
                  <c:y val="0.00371743404583192"/>
                </c:manualLayout>
              </c:layout>
              <c:tx>
                <c:rich>
                  <a:bodyPr rot="0" spcFirstLastPara="0" vertOverflow="ellipsis" vert="horz" wrap="square" lIns="38100" tIns="19050" rIns="38100" bIns="19050" anchor="ctr" anchorCtr="1"/>
                  <a:lstStyle/>
                  <a:p>
                    <a:fld id="{3b520b96-5e0d-43c5-9359-9eb80f2241a6}" type="VALUE">
                      <a:t>[VALUE]</a:t>
                    </a:fld>
                    <a:endParaRPr lang="en-US" altLang="zh-CN" b="0" i="0" u="none" strike="noStrike" baseline="0">
                      <a:latin typeface="inpin heiti" charset="-122"/>
                      <a:ea typeface="inpin heiti" charset="-122"/>
                      <a:cs typeface="inpin heiti" charset="-122"/>
                    </a:endParaRPr>
                  </a:p>
                </c:rich>
              </c:tx>
              <c:dLblPos val="outEnd"/>
              <c:showLegendKey val="0"/>
              <c:showVal val="1"/>
              <c:showCatName val="0"/>
              <c:showSerName val="0"/>
              <c:showPercent val="0"/>
              <c:showBubbleSize val="0"/>
              <c:extLst>
                <c:ext xmlns:c15="http://schemas.microsoft.com/office/drawing/2012/chart" uri="{CE6537A1-D6FC-4f65-9D91-7224C49458BB}">
                  <c15:layout>
                    <c:manualLayout>
                      <c:w val="0.089455684523595"/>
                      <c:h val="0.105342904321429"/>
                    </c:manualLayout>
                  </c15:layout>
                </c:ext>
              </c:extLst>
            </c:dLbl>
            <c:dLbl>
              <c:idx val="4"/>
              <c:layout>
                <c:manualLayout>
                  <c:x val="-0.0631159551916476"/>
                  <c:y val="0.00371743404583178"/>
                </c:manualLayout>
              </c:layout>
              <c:tx>
                <c:rich>
                  <a:bodyPr rot="0" spcFirstLastPara="0" vertOverflow="ellipsis" vert="horz" wrap="square" lIns="38100" tIns="19050" rIns="38100" bIns="19050" anchor="ctr" anchorCtr="1"/>
                  <a:lstStyle/>
                  <a:p>
                    <a:fld id="{43d49025-57fd-41a1-8a94-8f51c5e0ff72}" type="VALUE">
                      <a:t>[VALUE]</a:t>
                    </a:fld>
                    <a:endParaRPr lang="en-US" altLang="zh-CN" b="0" i="0" u="none" strike="noStrike" baseline="0">
                      <a:latin typeface="inpin heiti" charset="-122"/>
                      <a:ea typeface="inpin heiti" charset="-122"/>
                      <a:cs typeface="inpin heiti" charset="-122"/>
                    </a:endParaRPr>
                  </a:p>
                </c:rich>
              </c:tx>
              <c:dLblPos val="outEnd"/>
              <c:showLegendKey val="0"/>
              <c:showVal val="1"/>
              <c:showCatName val="0"/>
              <c:showSerName val="0"/>
              <c:showPercent val="0"/>
              <c:showBubbleSize val="0"/>
              <c:extLst>
                <c:ext xmlns:c15="http://schemas.microsoft.com/office/drawing/2012/chart" uri="{CE6537A1-D6FC-4f65-9D91-7224C49458BB}">
                  <c15:layout>
                    <c:manualLayout>
                      <c:w val="0.089455684523595"/>
                      <c:h val="0.105342904321429"/>
                    </c:manualLayout>
                  </c15:layout>
                </c:ext>
              </c:extLst>
            </c:dLbl>
            <c:spPr>
              <a:solidFill>
                <a:srgbClr val="FFFFFF"/>
              </a:solidFill>
              <a:ln w="9525" cap="flat" cmpd="sng" algn="ctr">
                <a:noFill/>
                <a:prstDash val="solid"/>
                <a:round/>
                <a:headEnd type="none" w="med" len="med"/>
                <a:tailEnd type="none" w="med" len="med"/>
              </a:ln>
              <a:effectLst>
                <a:outerShdw blurRad="76200" dist="38100" dir="2700000" algn="tl" rotWithShape="0">
                  <a:prstClr val="black">
                    <a:alpha val="25000"/>
                  </a:prstClr>
                </a:outerShdw>
              </a:effectLst>
              <a:scene3d>
                <a:camera prst="orthographicFront"/>
                <a:lightRig rig="threePt" dir="t"/>
              </a:scene3d>
              <a:sp3d>
                <a:bevelT w="38100" h="19050" prst="angle"/>
              </a:sp3d>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oundRect">
                    <a:avLst>
                      <a:gd name="adj" fmla="val 50000"/>
                    </a:avLst>
                  </a:prstGeom>
                  <a:noFill/>
                  <a:ln>
                    <a:noFill/>
                  </a:ln>
                </c15:spPr>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Sheet1!$A$2:$A$6</c:f>
              <c:strCache>
                <c:ptCount val="5"/>
                <c:pt idx="0">
                  <c:v>部门1</c:v>
                </c:pt>
                <c:pt idx="1">
                  <c:v>部门2</c:v>
                </c:pt>
                <c:pt idx="2">
                  <c:v>部门3</c:v>
                </c:pt>
                <c:pt idx="3">
                  <c:v>部门4</c:v>
                </c:pt>
                <c:pt idx="4">
                  <c:v>部门5</c:v>
                </c:pt>
              </c:strCache>
            </c:strRef>
          </c:cat>
          <c:val>
            <c:numRef>
              <c:f>Sheet1!$C$2:$C$6</c:f>
              <c:numCache>
                <c:formatCode>0%</c:formatCode>
                <c:ptCount val="5"/>
                <c:pt idx="0">
                  <c:v>0.5</c:v>
                </c:pt>
                <c:pt idx="1">
                  <c:v>0.4</c:v>
                </c:pt>
                <c:pt idx="2">
                  <c:v>0.8</c:v>
                </c:pt>
                <c:pt idx="3">
                  <c:v>0.7</c:v>
                </c:pt>
                <c:pt idx="4">
                  <c:v>0.9</c:v>
                </c:pt>
              </c:numCache>
            </c:numRef>
          </c:val>
        </c:ser>
        <c:dLbls>
          <c:showLegendKey val="0"/>
          <c:showVal val="0"/>
          <c:showCatName val="0"/>
          <c:showSerName val="0"/>
          <c:showPercent val="0"/>
          <c:showBubbleSize val="0"/>
        </c:dLbls>
        <c:gapWidth val="150"/>
        <c:overlap val="100"/>
        <c:axId val="248834304"/>
        <c:axId val="450637824"/>
      </c:barChart>
      <c:catAx>
        <c:axId val="248834304"/>
        <c:scaling>
          <c:orientation val="maxMin"/>
        </c:scaling>
        <c:delete val="0"/>
        <c:axPos val="l"/>
        <c:numFmt formatCode="General" sourceLinked="1"/>
        <c:majorTickMark val="none"/>
        <c:minorTickMark val="none"/>
        <c:tickLblPos val="nextTo"/>
        <c:spPr>
          <a:noFill/>
          <a:ln w="9525"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50637824"/>
        <c:crosses val="autoZero"/>
        <c:auto val="1"/>
        <c:lblAlgn val="ctr"/>
        <c:lblOffset val="100"/>
        <c:noMultiLvlLbl val="0"/>
      </c:catAx>
      <c:valAx>
        <c:axId val="450637824"/>
        <c:scaling>
          <c:orientation val="minMax"/>
          <c:max val="1"/>
          <c:min val="0"/>
        </c:scaling>
        <c:delete val="1"/>
        <c:axPos val="t"/>
        <c:numFmt formatCode="0%"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248834304"/>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inpin heiti" charset="-122"/>
                <a:ea typeface="inpin heiti" charset="-122"/>
              </a:defRPr>
            </a:lvl1pPr>
          </a:lstStyle>
          <a:p>
            <a:endParaRPr kumimoji="1"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inpin heiti" charset="-122"/>
                <a:ea typeface="inpin heiti" charset="-122"/>
              </a:defRPr>
            </a:lvl1pPr>
          </a:lstStyle>
          <a:p>
            <a:fld id="{4547CA2D-1DF1-2644-81B9-FDD2E8BEB28C}" type="datetimeFigureOut">
              <a:rPr kumimoji="1" lang="zh-CN" altLang="en-US" smtClean="0"/>
            </a:fld>
            <a:endParaRPr kumimoji="1"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dirty="0" smtClean="0"/>
              <a:t>单击此处编辑母版文本样式</a:t>
            </a:r>
            <a:endParaRPr kumimoji="1" lang="zh-CN" altLang="en-US" dirty="0" smtClean="0"/>
          </a:p>
          <a:p>
            <a:pPr lvl="1"/>
            <a:r>
              <a:rPr kumimoji="1" lang="zh-CN" altLang="en-US" dirty="0" smtClean="0"/>
              <a:t>二级</a:t>
            </a:r>
            <a:endParaRPr kumimoji="1" lang="zh-CN" altLang="en-US" dirty="0" smtClean="0"/>
          </a:p>
          <a:p>
            <a:pPr lvl="2"/>
            <a:r>
              <a:rPr kumimoji="1" lang="zh-CN" altLang="en-US" dirty="0" smtClean="0"/>
              <a:t>三级</a:t>
            </a:r>
            <a:endParaRPr kumimoji="1" lang="zh-CN" altLang="en-US" dirty="0" smtClean="0"/>
          </a:p>
          <a:p>
            <a:pPr lvl="3"/>
            <a:r>
              <a:rPr kumimoji="1" lang="zh-CN" altLang="en-US" dirty="0" smtClean="0"/>
              <a:t>四级</a:t>
            </a:r>
            <a:endParaRPr kumimoji="1" lang="zh-CN" altLang="en-US" dirty="0" smtClean="0"/>
          </a:p>
          <a:p>
            <a:pPr lvl="4"/>
            <a:r>
              <a:rPr kumimoji="1" lang="zh-CN" altLang="en-US" dirty="0" smtClean="0"/>
              <a:t>五级</a:t>
            </a:r>
            <a:endParaRPr kumimoji="1"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inpin heiti" charset="-122"/>
                <a:ea typeface="inpin heiti" charset="-122"/>
              </a:defRPr>
            </a:lvl1pPr>
          </a:lstStyle>
          <a:p>
            <a:endParaRPr kumimoji="1" lang="zh-CN" altLang="en-US" dirty="0"/>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inpin heiti" charset="-122"/>
                <a:ea typeface="inpin heiti" charset="-122"/>
              </a:defRPr>
            </a:lvl1pPr>
          </a:lstStyle>
          <a:p>
            <a:fld id="{7A9DB33D-756D-134E-B5AE-BF9B4064DAB7}" type="slidenum">
              <a:rPr kumimoji="1" lang="zh-CN" altLang="en-US" smtClean="0"/>
            </a:fld>
            <a:endParaRPr kumimoji="1"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inpin heiti" charset="-122"/>
        <a:ea typeface="inpin heiti" charset="-122"/>
        <a:cs typeface="+mn-cs"/>
      </a:defRPr>
    </a:lvl1pPr>
    <a:lvl2pPr marL="457200" algn="l" defTabSz="914400" rtl="0" eaLnBrk="1" latinLnBrk="0" hangingPunct="1">
      <a:defRPr sz="1200" b="0" i="0" kern="1200">
        <a:solidFill>
          <a:schemeClr val="tx1"/>
        </a:solidFill>
        <a:latin typeface="inpin heiti" charset="-122"/>
        <a:ea typeface="inpin heiti" charset="-122"/>
        <a:cs typeface="+mn-cs"/>
      </a:defRPr>
    </a:lvl2pPr>
    <a:lvl3pPr marL="914400" algn="l" defTabSz="914400" rtl="0" eaLnBrk="1" latinLnBrk="0" hangingPunct="1">
      <a:defRPr sz="1200" b="0" i="0" kern="1200">
        <a:solidFill>
          <a:schemeClr val="tx1"/>
        </a:solidFill>
        <a:latin typeface="inpin heiti" charset="-122"/>
        <a:ea typeface="inpin heiti" charset="-122"/>
        <a:cs typeface="+mn-cs"/>
      </a:defRPr>
    </a:lvl3pPr>
    <a:lvl4pPr marL="1371600" algn="l" defTabSz="914400" rtl="0" eaLnBrk="1" latinLnBrk="0" hangingPunct="1">
      <a:defRPr sz="1200" b="0" i="0" kern="1200">
        <a:solidFill>
          <a:schemeClr val="tx1"/>
        </a:solidFill>
        <a:latin typeface="inpin heiti" charset="-122"/>
        <a:ea typeface="inpin heiti" charset="-122"/>
        <a:cs typeface="+mn-cs"/>
      </a:defRPr>
    </a:lvl4pPr>
    <a:lvl5pPr marL="1828800" algn="l" defTabSz="914400" rtl="0" eaLnBrk="1" latinLnBrk="0" hangingPunct="1">
      <a:defRPr sz="1200" b="0" i="0" kern="1200">
        <a:solidFill>
          <a:schemeClr val="tx1"/>
        </a:solidFill>
        <a:latin typeface="inpin heiti" charset="-122"/>
        <a:ea typeface="inpin heiti"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231305" y="6425069"/>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圆角矩形 4"/>
          <p:cNvSpPr/>
          <p:nvPr userDrawn="1"/>
        </p:nvSpPr>
        <p:spPr>
          <a:xfrm rot="2700000">
            <a:off x="391600" y="387150"/>
            <a:ext cx="472225" cy="472225"/>
          </a:xfrm>
          <a:prstGeom prst="roundRect">
            <a:avLst>
              <a:gd name="adj" fmla="val 8833"/>
            </a:avLst>
          </a:prstGeom>
          <a:gradFill>
            <a:gsLst>
              <a:gs pos="0">
                <a:srgbClr val="276457"/>
              </a:gs>
              <a:gs pos="55000">
                <a:srgbClr val="3C764D"/>
              </a:gs>
              <a:gs pos="83000">
                <a:srgbClr val="589045"/>
              </a:gs>
              <a:gs pos="100000">
                <a:srgbClr val="659D3E"/>
              </a:gs>
            </a:gsLst>
            <a:lin ang="10800000" scaled="0"/>
          </a:gradFill>
          <a:ln w="6350">
            <a:solidFill>
              <a:schemeClr val="bg1"/>
            </a:solidFill>
          </a:ln>
          <a:effectLst>
            <a:outerShdw blurRad="558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latin typeface="+mj-ea"/>
              <a:ea typeface="+mj-ea"/>
            </a:endParaRPr>
          </a:p>
        </p:txBody>
      </p:sp>
      <p:sp>
        <p:nvSpPr>
          <p:cNvPr id="3" name="圆角矩形 5"/>
          <p:cNvSpPr/>
          <p:nvPr userDrawn="1"/>
        </p:nvSpPr>
        <p:spPr>
          <a:xfrm rot="2700000">
            <a:off x="615119" y="387150"/>
            <a:ext cx="472225" cy="472225"/>
          </a:xfrm>
          <a:prstGeom prst="roundRect">
            <a:avLst>
              <a:gd name="adj" fmla="val 8833"/>
            </a:avLst>
          </a:prstGeom>
          <a:gradFill>
            <a:gsLst>
              <a:gs pos="0">
                <a:srgbClr val="276457"/>
              </a:gs>
              <a:gs pos="55000">
                <a:srgbClr val="3C764D"/>
              </a:gs>
              <a:gs pos="83000">
                <a:srgbClr val="589045"/>
              </a:gs>
              <a:gs pos="100000">
                <a:srgbClr val="659D3E"/>
              </a:gs>
            </a:gsLst>
            <a:lin ang="10800000" scaled="0"/>
          </a:gradFill>
          <a:ln>
            <a:solidFill>
              <a:schemeClr val="bg1"/>
            </a:solidFill>
          </a:ln>
          <a:effectLst>
            <a:outerShdw blurRad="457200" dist="177800" dir="8760000" algn="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i="0" dirty="0">
              <a:solidFill>
                <a:prstClr val="white"/>
              </a:solidFill>
              <a:latin typeface="+mj-ea"/>
              <a:ea typeface="+mj-ea"/>
            </a:endParaRPr>
          </a:p>
        </p:txBody>
      </p:sp>
      <p:sp>
        <p:nvSpPr>
          <p:cNvPr id="4" name="标题 8"/>
          <p:cNvSpPr txBox="1"/>
          <p:nvPr userDrawn="1"/>
        </p:nvSpPr>
        <p:spPr>
          <a:xfrm>
            <a:off x="1293782" y="256686"/>
            <a:ext cx="4213172" cy="507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40" tIns="45722" rIns="91440" bIns="45722">
            <a:spAutoFit/>
          </a:bodyPr>
          <a:lstStyle>
            <a:lvl1pPr algn="ctr" rtl="0" fontAlgn="base">
              <a:spcBef>
                <a:spcPct val="0"/>
              </a:spcBef>
              <a:spcAft>
                <a:spcPct val="0"/>
              </a:spcAft>
              <a:defRPr lang="zh-CN" altLang="en-US" sz="2700" b="0" kern="1200">
                <a:solidFill>
                  <a:schemeClr val="tx1">
                    <a:lumMod val="85000"/>
                    <a:lumOff val="15000"/>
                  </a:schemeClr>
                </a:solidFill>
                <a:latin typeface="微软雅黑" panose="020B0503020204020204" pitchFamily="34" charset="-122"/>
                <a:ea typeface="微软雅黑" panose="020B0503020204020204" pitchFamily="34" charset="-122"/>
                <a:cs typeface="+mn-cs"/>
              </a:defRPr>
            </a:lvl1pPr>
            <a:lvl2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5pPr>
            <a:lvl6pPr marL="609600"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6pPr>
            <a:lvl7pPr marL="1219200"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7pPr>
            <a:lvl8pPr marL="1828800"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8pPr>
            <a:lvl9pPr marL="2438400" algn="ctr" rtl="0" fontAlgn="base">
              <a:spcBef>
                <a:spcPct val="0"/>
              </a:spcBef>
              <a:spcAft>
                <a:spcPct val="0"/>
              </a:spcAft>
              <a:defRPr sz="59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700" b="0" i="0" u="none" strike="noStrike" kern="1200" cap="none" spc="0" normalizeH="0" baseline="0" noProof="0" dirty="0">
                <a:ln>
                  <a:noFill/>
                </a:ln>
                <a:solidFill>
                  <a:sysClr val="windowText" lastClr="000000">
                    <a:lumMod val="85000"/>
                    <a:lumOff val="15000"/>
                  </a:sysClr>
                </a:solidFill>
                <a:effectLst/>
                <a:uLnTx/>
                <a:uFillTx/>
                <a:latin typeface="+mj-ea"/>
                <a:ea typeface="+mj-ea"/>
                <a:cs typeface="inpin heiti" charset="-122"/>
                <a:sym typeface="+mn-lt"/>
              </a:rPr>
              <a:t>添加你的标题</a:t>
            </a:r>
            <a:endParaRPr kumimoji="0" lang="zh-CN" altLang="en-US" sz="2700" b="0" i="0" u="none" strike="noStrike" kern="1200" cap="none" spc="0" normalizeH="0" baseline="0" noProof="0" dirty="0">
              <a:ln>
                <a:noFill/>
              </a:ln>
              <a:solidFill>
                <a:sysClr val="windowText" lastClr="000000">
                  <a:lumMod val="85000"/>
                  <a:lumOff val="15000"/>
                </a:sysClr>
              </a:solidFill>
              <a:effectLst/>
              <a:uLnTx/>
              <a:uFillTx/>
              <a:latin typeface="+mj-ea"/>
              <a:ea typeface="+mj-ea"/>
              <a:cs typeface="inpin heiti" charset="-122"/>
              <a:sym typeface="+mn-lt"/>
            </a:endParaRPr>
          </a:p>
        </p:txBody>
      </p:sp>
      <p:sp>
        <p:nvSpPr>
          <p:cNvPr id="5" name="矩形 3"/>
          <p:cNvSpPr>
            <a:spLocks noChangeArrowheads="1"/>
          </p:cNvSpPr>
          <p:nvPr userDrawn="1"/>
        </p:nvSpPr>
        <p:spPr bwMode="auto">
          <a:xfrm>
            <a:off x="1297748" y="740763"/>
            <a:ext cx="3452636" cy="307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1452" tIns="45728" rIns="91452" bIns="45728">
            <a:spAutoFit/>
          </a:bodyPr>
          <a:lstStyle/>
          <a:p>
            <a:r>
              <a:rPr lang="en-US" altLang="zh-CN" sz="1400" b="0" i="0" dirty="0">
                <a:solidFill>
                  <a:schemeClr val="tx1">
                    <a:lumMod val="85000"/>
                    <a:lumOff val="15000"/>
                  </a:schemeClr>
                </a:solidFill>
                <a:latin typeface="+mj-ea"/>
                <a:ea typeface="+mj-ea"/>
                <a:cs typeface="inpin heiti" charset="-122"/>
                <a:sym typeface="+mn-lt"/>
              </a:rPr>
              <a:t>Click here to add the title text content</a:t>
            </a:r>
            <a:endParaRPr lang="zh-CN" altLang="en-US" sz="1400" b="0" i="0" dirty="0">
              <a:solidFill>
                <a:schemeClr val="tx1">
                  <a:lumMod val="85000"/>
                  <a:lumOff val="15000"/>
                </a:schemeClr>
              </a:solidFill>
              <a:latin typeface="+mj-ea"/>
              <a:ea typeface="+mj-ea"/>
              <a:cs typeface="inpin heiti"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6.png"/><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jpeg"/><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jpeg"/><Relationship Id="rId1" Type="http://schemas.openxmlformats.org/officeDocument/2006/relationships/image" Target="../media/image2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波形 1"/>
          <p:cNvSpPr/>
          <p:nvPr/>
        </p:nvSpPr>
        <p:spPr>
          <a:xfrm>
            <a:off x="-419100" y="-723900"/>
            <a:ext cx="13271500" cy="2603500"/>
          </a:xfrm>
          <a:prstGeom prst="wave">
            <a:avLst/>
          </a:prstGeom>
          <a:gradFill>
            <a:gsLst>
              <a:gs pos="0">
                <a:srgbClr val="276457"/>
              </a:gs>
              <a:gs pos="55000">
                <a:srgbClr val="3C764D"/>
              </a:gs>
              <a:gs pos="83000">
                <a:srgbClr val="589045"/>
              </a:gs>
              <a:gs pos="100000">
                <a:srgbClr val="659D3E"/>
              </a:gs>
            </a:gsLst>
            <a:lin ang="108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波形 4"/>
          <p:cNvSpPr/>
          <p:nvPr/>
        </p:nvSpPr>
        <p:spPr>
          <a:xfrm>
            <a:off x="-1079500" y="6000750"/>
            <a:ext cx="13271500" cy="2603500"/>
          </a:xfrm>
          <a:prstGeom prst="wave">
            <a:avLst/>
          </a:prstGeom>
          <a:gradFill>
            <a:gsLst>
              <a:gs pos="0">
                <a:srgbClr val="276457"/>
              </a:gs>
              <a:gs pos="55000">
                <a:srgbClr val="3C764D"/>
              </a:gs>
              <a:gs pos="83000">
                <a:srgbClr val="589045"/>
              </a:gs>
              <a:gs pos="100000">
                <a:srgbClr val="659D3E"/>
              </a:gs>
            </a:gsLst>
            <a:lin ang="108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文本框 5"/>
          <p:cNvSpPr txBox="1"/>
          <p:nvPr/>
        </p:nvSpPr>
        <p:spPr>
          <a:xfrm>
            <a:off x="1473200" y="3906665"/>
            <a:ext cx="9486900" cy="1107996"/>
          </a:xfrm>
          <a:prstGeom prst="rect">
            <a:avLst/>
          </a:prstGeom>
          <a:noFill/>
        </p:spPr>
        <p:txBody>
          <a:bodyPr wrap="square" rtlCol="0">
            <a:spAutoFit/>
          </a:bodyPr>
          <a:lstStyle/>
          <a:p>
            <a:pPr algn="ctr"/>
            <a:r>
              <a:rPr lang="zh-CN" altLang="en-US" sz="6600" b="1" spc="600" dirty="0" smtClean="0">
                <a:solidFill>
                  <a:srgbClr val="589045"/>
                </a:solidFill>
                <a:cs typeface="+mn-ea"/>
                <a:sym typeface="+mn-lt"/>
              </a:rPr>
              <a:t>绿色渐变商务演示</a:t>
            </a:r>
            <a:endParaRPr lang="zh-CN" altLang="en-US" sz="6600" b="1" spc="600" dirty="0">
              <a:solidFill>
                <a:srgbClr val="589045"/>
              </a:solidFill>
              <a:cs typeface="+mn-ea"/>
              <a:sym typeface="+mn-lt"/>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86000" y="355194"/>
            <a:ext cx="1291800" cy="791508"/>
          </a:xfrm>
          <a:prstGeom prst="rect">
            <a:avLst/>
          </a:prstGeom>
        </p:spPr>
      </p:pic>
      <p:grpSp>
        <p:nvGrpSpPr>
          <p:cNvPr id="9" name="1"/>
          <p:cNvGrpSpPr/>
          <p:nvPr/>
        </p:nvGrpSpPr>
        <p:grpSpPr>
          <a:xfrm>
            <a:off x="2946217" y="1933754"/>
            <a:ext cx="1602802" cy="1654578"/>
            <a:chOff x="304799" y="673100"/>
            <a:chExt cx="4000500" cy="4000500"/>
          </a:xfrm>
          <a:effectLst>
            <a:outerShdw blurRad="381000" dist="508000" dir="8100000" algn="tr" rotWithShape="0">
              <a:prstClr val="black">
                <a:alpha val="25000"/>
              </a:prstClr>
            </a:outerShdw>
          </a:effectLst>
        </p:grpSpPr>
        <p:sp>
          <p:nvSpPr>
            <p:cNvPr id="10" name="同心圆 4"/>
            <p:cNvSpPr/>
            <p:nvPr/>
          </p:nvSpPr>
          <p:spPr>
            <a:xfrm>
              <a:off x="304799"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srgbClr val="009900"/>
                </a:solidFill>
                <a:effectLst/>
                <a:uLnTx/>
                <a:uFillTx/>
                <a:cs typeface="+mn-ea"/>
                <a:sym typeface="+mn-lt"/>
              </a:endParaRPr>
            </a:p>
          </p:txBody>
        </p:sp>
        <p:sp>
          <p:nvSpPr>
            <p:cNvPr id="11" name="椭圆 10"/>
            <p:cNvSpPr/>
            <p:nvPr/>
          </p:nvSpPr>
          <p:spPr>
            <a:xfrm>
              <a:off x="376663" y="744959"/>
              <a:ext cx="3856776" cy="3856775"/>
            </a:xfrm>
            <a:prstGeom prst="ellipse">
              <a:avLst/>
            </a:prstGeom>
            <a:gradFill>
              <a:gsLst>
                <a:gs pos="0">
                  <a:sysClr val="window" lastClr="FFFFFF"/>
                </a:gs>
                <a:gs pos="53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srgbClr val="009900"/>
                </a:solidFill>
                <a:effectLst/>
                <a:uLnTx/>
                <a:uFillTx/>
                <a:cs typeface="+mn-ea"/>
                <a:sym typeface="+mn-lt"/>
              </a:endParaRPr>
            </a:p>
          </p:txBody>
        </p:sp>
      </p:grpSp>
      <p:sp>
        <p:nvSpPr>
          <p:cNvPr id="12" name="2"/>
          <p:cNvSpPr txBox="1"/>
          <p:nvPr/>
        </p:nvSpPr>
        <p:spPr>
          <a:xfrm>
            <a:off x="3301141" y="1974446"/>
            <a:ext cx="872678" cy="1569660"/>
          </a:xfrm>
          <a:prstGeom prst="rect">
            <a:avLst/>
          </a:prstGeom>
          <a:noFill/>
        </p:spPr>
        <p:txBody>
          <a:bodyPr wrap="square" rtlCol="0">
            <a:spAutoFit/>
          </a:bodyPr>
          <a:lstStyle/>
          <a:p>
            <a:pPr algn="ctr" defTabSz="1219835" fontAlgn="auto">
              <a:spcBef>
                <a:spcPts val="0"/>
              </a:spcBef>
              <a:spcAft>
                <a:spcPts val="0"/>
              </a:spcAft>
              <a:buFontTx/>
              <a:buNone/>
            </a:pPr>
            <a:r>
              <a:rPr lang="en-US" altLang="zh-CN" sz="9600" dirty="0">
                <a:solidFill>
                  <a:srgbClr val="276457"/>
                </a:solidFill>
                <a:cs typeface="+mn-ea"/>
                <a:sym typeface="+mn-lt"/>
              </a:rPr>
              <a:t>2</a:t>
            </a:r>
            <a:endParaRPr lang="zh-CN" altLang="en-US" sz="9600" dirty="0">
              <a:solidFill>
                <a:srgbClr val="276457"/>
              </a:solidFill>
              <a:cs typeface="+mn-ea"/>
              <a:sym typeface="+mn-lt"/>
            </a:endParaRPr>
          </a:p>
        </p:txBody>
      </p:sp>
      <p:grpSp>
        <p:nvGrpSpPr>
          <p:cNvPr id="13" name="02"/>
          <p:cNvGrpSpPr/>
          <p:nvPr/>
        </p:nvGrpSpPr>
        <p:grpSpPr>
          <a:xfrm>
            <a:off x="4549763" y="1933754"/>
            <a:ext cx="1602802" cy="1654578"/>
            <a:chOff x="304799" y="673100"/>
            <a:chExt cx="4000500" cy="4000500"/>
          </a:xfrm>
          <a:effectLst>
            <a:outerShdw blurRad="381000" dist="508000" dir="8100000" algn="tr" rotWithShape="0">
              <a:prstClr val="black">
                <a:alpha val="25000"/>
              </a:prstClr>
            </a:outerShdw>
          </a:effectLst>
        </p:grpSpPr>
        <p:sp>
          <p:nvSpPr>
            <p:cNvPr id="14" name="同心圆 10"/>
            <p:cNvSpPr/>
            <p:nvPr/>
          </p:nvSpPr>
          <p:spPr>
            <a:xfrm>
              <a:off x="304799"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black"/>
                </a:solidFill>
                <a:effectLst/>
                <a:uLnTx/>
                <a:uFillTx/>
                <a:cs typeface="+mn-ea"/>
                <a:sym typeface="+mn-lt"/>
              </a:endParaRPr>
            </a:p>
          </p:txBody>
        </p:sp>
        <p:sp>
          <p:nvSpPr>
            <p:cNvPr id="15" name="椭圆 14"/>
            <p:cNvSpPr/>
            <p:nvPr/>
          </p:nvSpPr>
          <p:spPr>
            <a:xfrm>
              <a:off x="376663" y="744959"/>
              <a:ext cx="3856776" cy="3856775"/>
            </a:xfrm>
            <a:prstGeom prst="ellipse">
              <a:avLst/>
            </a:prstGeom>
            <a:gradFill>
              <a:gsLst>
                <a:gs pos="0">
                  <a:sysClr val="window" lastClr="FFFFFF"/>
                </a:gs>
                <a:gs pos="53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white"/>
                </a:solidFill>
                <a:effectLst/>
                <a:uLnTx/>
                <a:uFillTx/>
                <a:cs typeface="+mn-ea"/>
                <a:sym typeface="+mn-lt"/>
              </a:endParaRPr>
            </a:p>
          </p:txBody>
        </p:sp>
      </p:grpSp>
      <p:grpSp>
        <p:nvGrpSpPr>
          <p:cNvPr id="16" name="03"/>
          <p:cNvGrpSpPr/>
          <p:nvPr/>
        </p:nvGrpSpPr>
        <p:grpSpPr>
          <a:xfrm>
            <a:off x="6153309" y="1933754"/>
            <a:ext cx="1602802" cy="1654578"/>
            <a:chOff x="304799" y="673100"/>
            <a:chExt cx="4000500" cy="4000500"/>
          </a:xfrm>
          <a:effectLst>
            <a:outerShdw blurRad="381000" dist="508000" dir="8100000" algn="tr" rotWithShape="0">
              <a:prstClr val="black">
                <a:alpha val="25000"/>
              </a:prstClr>
            </a:outerShdw>
          </a:effectLst>
        </p:grpSpPr>
        <p:sp>
          <p:nvSpPr>
            <p:cNvPr id="17" name="同心圆 13"/>
            <p:cNvSpPr/>
            <p:nvPr/>
          </p:nvSpPr>
          <p:spPr>
            <a:xfrm>
              <a:off x="304799"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srgbClr val="7BC043"/>
                </a:solidFill>
                <a:effectLst/>
                <a:uLnTx/>
                <a:uFillTx/>
                <a:cs typeface="+mn-ea"/>
                <a:sym typeface="+mn-lt"/>
              </a:endParaRPr>
            </a:p>
          </p:txBody>
        </p:sp>
        <p:sp>
          <p:nvSpPr>
            <p:cNvPr id="18" name="椭圆 17"/>
            <p:cNvSpPr/>
            <p:nvPr/>
          </p:nvSpPr>
          <p:spPr>
            <a:xfrm>
              <a:off x="376663" y="744959"/>
              <a:ext cx="3856776" cy="3856775"/>
            </a:xfrm>
            <a:prstGeom prst="ellipse">
              <a:avLst/>
            </a:prstGeom>
            <a:gradFill>
              <a:gsLst>
                <a:gs pos="0">
                  <a:sysClr val="window" lastClr="FFFFFF"/>
                </a:gs>
                <a:gs pos="53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srgbClr val="7BC043"/>
                </a:solidFill>
                <a:effectLst/>
                <a:uLnTx/>
                <a:uFillTx/>
                <a:cs typeface="+mn-ea"/>
                <a:sym typeface="+mn-lt"/>
              </a:endParaRPr>
            </a:p>
          </p:txBody>
        </p:sp>
      </p:grpSp>
      <p:sp>
        <p:nvSpPr>
          <p:cNvPr id="19" name="1"/>
          <p:cNvSpPr txBox="1"/>
          <p:nvPr/>
        </p:nvSpPr>
        <p:spPr>
          <a:xfrm>
            <a:off x="6532231" y="1974446"/>
            <a:ext cx="844958" cy="1569660"/>
          </a:xfrm>
          <a:prstGeom prst="rect">
            <a:avLst/>
          </a:prstGeom>
          <a:noFill/>
        </p:spPr>
        <p:txBody>
          <a:bodyPr wrap="square" rtlCol="0">
            <a:spAutoFit/>
          </a:bodyPr>
          <a:lstStyle/>
          <a:p>
            <a:pPr algn="ctr" defTabSz="1219835" fontAlgn="auto">
              <a:spcBef>
                <a:spcPts val="0"/>
              </a:spcBef>
              <a:spcAft>
                <a:spcPts val="0"/>
              </a:spcAft>
              <a:buFontTx/>
              <a:buNone/>
            </a:pPr>
            <a:r>
              <a:rPr lang="en-US" altLang="zh-CN" sz="9600" dirty="0">
                <a:solidFill>
                  <a:srgbClr val="276457"/>
                </a:solidFill>
                <a:cs typeface="+mn-ea"/>
                <a:sym typeface="+mn-lt"/>
              </a:rPr>
              <a:t>X</a:t>
            </a:r>
            <a:endParaRPr lang="zh-CN" altLang="en-US" sz="9600" dirty="0">
              <a:solidFill>
                <a:srgbClr val="276457"/>
              </a:solidFill>
              <a:cs typeface="+mn-ea"/>
              <a:sym typeface="+mn-lt"/>
            </a:endParaRPr>
          </a:p>
        </p:txBody>
      </p:sp>
      <p:grpSp>
        <p:nvGrpSpPr>
          <p:cNvPr id="20" name="04"/>
          <p:cNvGrpSpPr/>
          <p:nvPr/>
        </p:nvGrpSpPr>
        <p:grpSpPr>
          <a:xfrm>
            <a:off x="7756855" y="1933754"/>
            <a:ext cx="1602802" cy="1654578"/>
            <a:chOff x="304799" y="673100"/>
            <a:chExt cx="4000500" cy="4000500"/>
          </a:xfrm>
          <a:effectLst>
            <a:outerShdw blurRad="381000" dist="508000" dir="8100000" algn="tr" rotWithShape="0">
              <a:prstClr val="black">
                <a:alpha val="25000"/>
              </a:prstClr>
            </a:outerShdw>
          </a:effectLst>
        </p:grpSpPr>
        <p:sp>
          <p:nvSpPr>
            <p:cNvPr id="21" name="同心圆 16"/>
            <p:cNvSpPr/>
            <p:nvPr/>
          </p:nvSpPr>
          <p:spPr>
            <a:xfrm>
              <a:off x="304799"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srgbClr val="009900"/>
                </a:solidFill>
                <a:effectLst/>
                <a:uLnTx/>
                <a:uFillTx/>
                <a:cs typeface="+mn-ea"/>
                <a:sym typeface="+mn-lt"/>
              </a:endParaRPr>
            </a:p>
          </p:txBody>
        </p:sp>
        <p:sp>
          <p:nvSpPr>
            <p:cNvPr id="22" name="椭圆 21"/>
            <p:cNvSpPr/>
            <p:nvPr/>
          </p:nvSpPr>
          <p:spPr>
            <a:xfrm>
              <a:off x="376663" y="744959"/>
              <a:ext cx="3856776" cy="3856775"/>
            </a:xfrm>
            <a:prstGeom prst="ellipse">
              <a:avLst/>
            </a:prstGeom>
            <a:gradFill>
              <a:gsLst>
                <a:gs pos="0">
                  <a:sysClr val="window" lastClr="FFFFFF"/>
                </a:gs>
                <a:gs pos="53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srgbClr val="009900"/>
                </a:solidFill>
                <a:effectLst/>
                <a:uLnTx/>
                <a:uFillTx/>
                <a:cs typeface="+mn-ea"/>
                <a:sym typeface="+mn-lt"/>
              </a:endParaRPr>
            </a:p>
          </p:txBody>
        </p:sp>
      </p:grpSp>
      <p:sp>
        <p:nvSpPr>
          <p:cNvPr id="23" name="7"/>
          <p:cNvSpPr txBox="1"/>
          <p:nvPr/>
        </p:nvSpPr>
        <p:spPr>
          <a:xfrm>
            <a:off x="8140232" y="1974446"/>
            <a:ext cx="837666" cy="1569660"/>
          </a:xfrm>
          <a:prstGeom prst="rect">
            <a:avLst/>
          </a:prstGeom>
          <a:noFill/>
        </p:spPr>
        <p:txBody>
          <a:bodyPr wrap="square" rtlCol="0">
            <a:spAutoFit/>
          </a:bodyPr>
          <a:lstStyle/>
          <a:p>
            <a:pPr algn="ctr" defTabSz="1219835" fontAlgn="auto">
              <a:spcBef>
                <a:spcPts val="0"/>
              </a:spcBef>
              <a:spcAft>
                <a:spcPts val="0"/>
              </a:spcAft>
              <a:buFontTx/>
              <a:buNone/>
            </a:pPr>
            <a:r>
              <a:rPr lang="en-US" altLang="zh-CN" sz="9600" dirty="0">
                <a:solidFill>
                  <a:srgbClr val="276457"/>
                </a:solidFill>
                <a:cs typeface="+mn-ea"/>
                <a:sym typeface="+mn-lt"/>
              </a:rPr>
              <a:t>X</a:t>
            </a:r>
            <a:endParaRPr lang="zh-CN" altLang="en-US" sz="9600" dirty="0">
              <a:solidFill>
                <a:srgbClr val="276457"/>
              </a:solidFill>
              <a:cs typeface="+mn-ea"/>
              <a:sym typeface="+mn-lt"/>
            </a:endParaRPr>
          </a:p>
        </p:txBody>
      </p:sp>
      <p:grpSp>
        <p:nvGrpSpPr>
          <p:cNvPr id="24" name="组合 23"/>
          <p:cNvGrpSpPr/>
          <p:nvPr/>
        </p:nvGrpSpPr>
        <p:grpSpPr>
          <a:xfrm>
            <a:off x="4824371" y="2276986"/>
            <a:ext cx="1074606" cy="1077086"/>
            <a:chOff x="626567" y="2926788"/>
            <a:chExt cx="1180804" cy="1183528"/>
          </a:xfrm>
          <a:solidFill>
            <a:srgbClr val="3C764D"/>
          </a:solidFill>
        </p:grpSpPr>
        <p:grpSp>
          <p:nvGrpSpPr>
            <p:cNvPr id="25" name="钟表"/>
            <p:cNvGrpSpPr/>
            <p:nvPr/>
          </p:nvGrpSpPr>
          <p:grpSpPr bwMode="auto">
            <a:xfrm>
              <a:off x="626567" y="2926788"/>
              <a:ext cx="1180804" cy="1183528"/>
              <a:chOff x="183" y="1395"/>
              <a:chExt cx="867" cy="869"/>
            </a:xfrm>
            <a:grpFill/>
          </p:grpSpPr>
          <p:sp>
            <p:nvSpPr>
              <p:cNvPr id="32" name="Freeform 5"/>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black"/>
                  </a:solidFill>
                  <a:effectLst/>
                  <a:uLnTx/>
                  <a:uFillTx/>
                  <a:cs typeface="+mn-ea"/>
                  <a:sym typeface="+mn-lt"/>
                </a:endParaRPr>
              </a:p>
            </p:txBody>
          </p:sp>
          <p:sp>
            <p:nvSpPr>
              <p:cNvPr id="33" name="Rectangle 6"/>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black"/>
                  </a:solidFill>
                  <a:effectLst/>
                  <a:uLnTx/>
                  <a:uFillTx/>
                  <a:cs typeface="+mn-ea"/>
                  <a:sym typeface="+mn-lt"/>
                </a:endParaRPr>
              </a:p>
            </p:txBody>
          </p:sp>
          <p:sp>
            <p:nvSpPr>
              <p:cNvPr id="34" name="Freeform 7"/>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black"/>
                  </a:solidFill>
                  <a:effectLst/>
                  <a:uLnTx/>
                  <a:uFillTx/>
                  <a:cs typeface="+mn-ea"/>
                  <a:sym typeface="+mn-lt"/>
                </a:endParaRPr>
              </a:p>
            </p:txBody>
          </p:sp>
          <p:sp>
            <p:nvSpPr>
              <p:cNvPr id="35" name="Freeform 8"/>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black"/>
                  </a:solidFill>
                  <a:effectLst/>
                  <a:uLnTx/>
                  <a:uFillTx/>
                  <a:cs typeface="+mn-ea"/>
                  <a:sym typeface="+mn-lt"/>
                </a:endParaRPr>
              </a:p>
            </p:txBody>
          </p:sp>
          <p:sp>
            <p:nvSpPr>
              <p:cNvPr id="36" name="Rectangle 9"/>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black"/>
                  </a:solidFill>
                  <a:effectLst/>
                  <a:uLnTx/>
                  <a:uFillTx/>
                  <a:cs typeface="+mn-ea"/>
                  <a:sym typeface="+mn-lt"/>
                </a:endParaRPr>
              </a:p>
            </p:txBody>
          </p:sp>
          <p:sp>
            <p:nvSpPr>
              <p:cNvPr id="37" name="Freeform 10"/>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black"/>
                  </a:solidFill>
                  <a:effectLst/>
                  <a:uLnTx/>
                  <a:uFillTx/>
                  <a:cs typeface="+mn-ea"/>
                  <a:sym typeface="+mn-lt"/>
                </a:endParaRPr>
              </a:p>
            </p:txBody>
          </p:sp>
          <p:sp>
            <p:nvSpPr>
              <p:cNvPr id="38" name="Freeform 11"/>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black"/>
                  </a:solidFill>
                  <a:effectLst/>
                  <a:uLnTx/>
                  <a:uFillTx/>
                  <a:cs typeface="+mn-ea"/>
                  <a:sym typeface="+mn-lt"/>
                </a:endParaRPr>
              </a:p>
            </p:txBody>
          </p:sp>
          <p:sp>
            <p:nvSpPr>
              <p:cNvPr id="39" name="Rectangle 12"/>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black"/>
                  </a:solidFill>
                  <a:effectLst/>
                  <a:uLnTx/>
                  <a:uFillTx/>
                  <a:cs typeface="+mn-ea"/>
                  <a:sym typeface="+mn-lt"/>
                </a:endParaRPr>
              </a:p>
            </p:txBody>
          </p:sp>
          <p:sp>
            <p:nvSpPr>
              <p:cNvPr id="40" name="Freeform 13"/>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black"/>
                  </a:solidFill>
                  <a:effectLst/>
                  <a:uLnTx/>
                  <a:uFillTx/>
                  <a:cs typeface="+mn-ea"/>
                  <a:sym typeface="+mn-lt"/>
                </a:endParaRPr>
              </a:p>
            </p:txBody>
          </p:sp>
          <p:sp>
            <p:nvSpPr>
              <p:cNvPr id="41" name="Freeform 14"/>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black"/>
                  </a:solidFill>
                  <a:effectLst/>
                  <a:uLnTx/>
                  <a:uFillTx/>
                  <a:cs typeface="+mn-ea"/>
                  <a:sym typeface="+mn-lt"/>
                </a:endParaRPr>
              </a:p>
            </p:txBody>
          </p:sp>
          <p:sp>
            <p:nvSpPr>
              <p:cNvPr id="42" name="Rectangle 15"/>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black"/>
                  </a:solidFill>
                  <a:effectLst/>
                  <a:uLnTx/>
                  <a:uFillTx/>
                  <a:cs typeface="+mn-ea"/>
                  <a:sym typeface="+mn-lt"/>
                </a:endParaRPr>
              </a:p>
            </p:txBody>
          </p:sp>
          <p:sp>
            <p:nvSpPr>
              <p:cNvPr id="43" name="Freeform 16"/>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black"/>
                  </a:solidFill>
                  <a:effectLst/>
                  <a:uLnTx/>
                  <a:uFillTx/>
                  <a:cs typeface="+mn-ea"/>
                  <a:sym typeface="+mn-lt"/>
                </a:endParaRPr>
              </a:p>
            </p:txBody>
          </p:sp>
          <p:sp>
            <p:nvSpPr>
              <p:cNvPr id="44" name="Freeform 17"/>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black"/>
                  </a:solidFill>
                  <a:effectLst/>
                  <a:uLnTx/>
                  <a:uFillTx/>
                  <a:cs typeface="+mn-ea"/>
                  <a:sym typeface="+mn-lt"/>
                </a:endParaRPr>
              </a:p>
            </p:txBody>
          </p:sp>
        </p:grpSp>
        <p:grpSp>
          <p:nvGrpSpPr>
            <p:cNvPr id="26" name="2"/>
            <p:cNvGrpSpPr/>
            <p:nvPr/>
          </p:nvGrpSpPr>
          <p:grpSpPr>
            <a:xfrm>
              <a:off x="1193820" y="3125827"/>
              <a:ext cx="45720" cy="784936"/>
              <a:chOff x="5275684" y="1747635"/>
              <a:chExt cx="46296" cy="794824"/>
            </a:xfrm>
            <a:grpFill/>
          </p:grpSpPr>
          <p:sp>
            <p:nvSpPr>
              <p:cNvPr id="30" name="矩形 29"/>
              <p:cNvSpPr/>
              <p:nvPr/>
            </p:nvSpPr>
            <p:spPr>
              <a:xfrm>
                <a:off x="5276261" y="1747635"/>
                <a:ext cx="45719" cy="542925"/>
              </a:xfrm>
              <a:prstGeom prst="rect">
                <a:avLst/>
              </a:prstGeom>
              <a:grp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white"/>
                  </a:solidFill>
                  <a:effectLst/>
                  <a:uLnTx/>
                  <a:uFillTx/>
                  <a:cs typeface="+mn-ea"/>
                  <a:sym typeface="+mn-lt"/>
                </a:endParaRPr>
              </a:p>
            </p:txBody>
          </p:sp>
          <p:sp>
            <p:nvSpPr>
              <p:cNvPr id="31" name="矩形 30"/>
              <p:cNvSpPr/>
              <p:nvPr/>
            </p:nvSpPr>
            <p:spPr>
              <a:xfrm>
                <a:off x="5275684" y="1999534"/>
                <a:ext cx="45719" cy="542925"/>
              </a:xfrm>
              <a:prstGeom prst="rect">
                <a:avLst/>
              </a:prstGeom>
              <a:grp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white"/>
                  </a:solidFill>
                  <a:effectLst/>
                  <a:uLnTx/>
                  <a:uFillTx/>
                  <a:cs typeface="+mn-ea"/>
                  <a:sym typeface="+mn-lt"/>
                </a:endParaRPr>
              </a:p>
            </p:txBody>
          </p:sp>
        </p:grpSp>
        <p:grpSp>
          <p:nvGrpSpPr>
            <p:cNvPr id="27" name="1"/>
            <p:cNvGrpSpPr/>
            <p:nvPr/>
          </p:nvGrpSpPr>
          <p:grpSpPr>
            <a:xfrm>
              <a:off x="988223" y="3479596"/>
              <a:ext cx="467942" cy="77072"/>
              <a:chOff x="5031626" y="2106315"/>
              <a:chExt cx="545439" cy="89837"/>
            </a:xfrm>
            <a:grpFill/>
          </p:grpSpPr>
          <p:sp>
            <p:nvSpPr>
              <p:cNvPr id="28" name="矩形 27"/>
              <p:cNvSpPr/>
              <p:nvPr/>
            </p:nvSpPr>
            <p:spPr>
              <a:xfrm rot="5400000">
                <a:off x="5321532" y="1940617"/>
                <a:ext cx="89836" cy="421231"/>
              </a:xfrm>
              <a:prstGeom prst="rect">
                <a:avLst/>
              </a:prstGeom>
              <a:grp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white"/>
                  </a:solidFill>
                  <a:effectLst/>
                  <a:uLnTx/>
                  <a:uFillTx/>
                  <a:cs typeface="+mn-ea"/>
                  <a:sym typeface="+mn-lt"/>
                </a:endParaRPr>
              </a:p>
            </p:txBody>
          </p:sp>
          <p:sp>
            <p:nvSpPr>
              <p:cNvPr id="29" name="矩形 28"/>
              <p:cNvSpPr/>
              <p:nvPr/>
            </p:nvSpPr>
            <p:spPr>
              <a:xfrm rot="5400000">
                <a:off x="5197324" y="1940618"/>
                <a:ext cx="89836" cy="421231"/>
              </a:xfrm>
              <a:prstGeom prst="rect">
                <a:avLst/>
              </a:prstGeom>
              <a:grp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2400" u="none" strike="noStrike" kern="0" cap="none" spc="0" normalizeH="0" baseline="0" noProof="0" dirty="0">
                  <a:ln>
                    <a:noFill/>
                  </a:ln>
                  <a:solidFill>
                    <a:prstClr val="white"/>
                  </a:solidFill>
                  <a:effectLst/>
                  <a:uLnTx/>
                  <a:uFillTx/>
                  <a:cs typeface="+mn-ea"/>
                  <a:sym typeface="+mn-lt"/>
                </a:endParaRPr>
              </a:p>
            </p:txBody>
          </p:sp>
        </p:grpSp>
      </p:grpSp>
      <p:sp>
        <p:nvSpPr>
          <p:cNvPr id="46" name="矩形 45"/>
          <p:cNvSpPr/>
          <p:nvPr/>
        </p:nvSpPr>
        <p:spPr>
          <a:xfrm>
            <a:off x="3970407" y="5101297"/>
            <a:ext cx="4492485" cy="3955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276457"/>
                </a:solidFill>
                <a:cs typeface="+mn-ea"/>
                <a:sym typeface="+mn-lt"/>
              </a:rPr>
              <a:t>通用于计划总结</a:t>
            </a:r>
            <a:r>
              <a:rPr lang="en-US" altLang="zh-CN" dirty="0">
                <a:solidFill>
                  <a:srgbClr val="276457"/>
                </a:solidFill>
                <a:cs typeface="+mn-ea"/>
                <a:sym typeface="+mn-lt"/>
              </a:rPr>
              <a:t>/</a:t>
            </a:r>
            <a:r>
              <a:rPr lang="zh-CN" altLang="en-US" dirty="0">
                <a:solidFill>
                  <a:srgbClr val="276457"/>
                </a:solidFill>
                <a:cs typeface="+mn-ea"/>
                <a:sym typeface="+mn-lt"/>
              </a:rPr>
              <a:t>工作汇报</a:t>
            </a:r>
            <a:r>
              <a:rPr lang="en-US" altLang="zh-CN" dirty="0">
                <a:solidFill>
                  <a:srgbClr val="276457"/>
                </a:solidFill>
                <a:cs typeface="+mn-ea"/>
                <a:sym typeface="+mn-lt"/>
              </a:rPr>
              <a:t>/</a:t>
            </a:r>
            <a:r>
              <a:rPr lang="zh-CN" altLang="en-US" dirty="0">
                <a:solidFill>
                  <a:srgbClr val="276457"/>
                </a:solidFill>
                <a:cs typeface="+mn-ea"/>
                <a:sym typeface="+mn-lt"/>
              </a:rPr>
              <a:t>述职报告等</a:t>
            </a:r>
            <a:endParaRPr lang="zh-CN" altLang="en-US" dirty="0">
              <a:solidFill>
                <a:srgbClr val="276457"/>
              </a:solidFill>
              <a:cs typeface="+mn-ea"/>
              <a:sym typeface="+mn-lt"/>
            </a:endParaRPr>
          </a:p>
        </p:txBody>
      </p:sp>
      <p:sp>
        <p:nvSpPr>
          <p:cNvPr id="3" name="矩形 2"/>
          <p:cNvSpPr/>
          <p:nvPr/>
        </p:nvSpPr>
        <p:spPr>
          <a:xfrm>
            <a:off x="4037717" y="5761697"/>
            <a:ext cx="4492485" cy="3955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rgbClr val="276457"/>
                </a:solidFill>
                <a:cs typeface="+mn-ea"/>
                <a:sym typeface="+mn-lt"/>
              </a:rPr>
              <a:t>www.92ppt.net</a:t>
            </a:r>
            <a:endParaRPr lang="en-US" altLang="zh-CN" dirty="0">
              <a:solidFill>
                <a:srgbClr val="27645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par>
                                <p:cTn id="20" presetID="52"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Scale>
                                      <p:cBhvr>
                                        <p:cTn id="2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
                                        </p:tgtEl>
                                        <p:attrNameLst>
                                          <p:attrName>ppt_x</p:attrName>
                                          <p:attrName>ppt_y</p:attrName>
                                        </p:attrNameLst>
                                      </p:cBhvr>
                                    </p:animMotion>
                                    <p:animEffect transition="in" filter="fade">
                                      <p:cBhvr>
                                        <p:cTn id="24" dur="1000"/>
                                        <p:tgtEl>
                                          <p:spTgt spid="9"/>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Scale>
                                      <p:cBhvr>
                                        <p:cTn id="2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2"/>
                                        </p:tgtEl>
                                        <p:attrNameLst>
                                          <p:attrName>ppt_x</p:attrName>
                                          <p:attrName>ppt_y</p:attrName>
                                        </p:attrNameLst>
                                      </p:cBhvr>
                                    </p:animMotion>
                                    <p:animEffect transition="in" filter="fade">
                                      <p:cBhvr>
                                        <p:cTn id="29" dur="1000"/>
                                        <p:tgtEl>
                                          <p:spTgt spid="12"/>
                                        </p:tgtEl>
                                      </p:cBhvr>
                                    </p:animEffect>
                                  </p:childTnLst>
                                </p:cTn>
                              </p:par>
                              <p:par>
                                <p:cTn id="30" presetID="52" presetClass="entr" presetSubtype="0" fill="hold" nodeType="withEffect">
                                  <p:stCondLst>
                                    <p:cond delay="100"/>
                                  </p:stCondLst>
                                  <p:childTnLst>
                                    <p:set>
                                      <p:cBhvr>
                                        <p:cTn id="31" dur="1" fill="hold">
                                          <p:stCondLst>
                                            <p:cond delay="0"/>
                                          </p:stCondLst>
                                        </p:cTn>
                                        <p:tgtEl>
                                          <p:spTgt spid="13"/>
                                        </p:tgtEl>
                                        <p:attrNameLst>
                                          <p:attrName>style.visibility</p:attrName>
                                        </p:attrNameLst>
                                      </p:cBhvr>
                                      <p:to>
                                        <p:strVal val="visible"/>
                                      </p:to>
                                    </p:set>
                                    <p:animScale>
                                      <p:cBhvr>
                                        <p:cTn id="3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3"/>
                                        </p:tgtEl>
                                        <p:attrNameLst>
                                          <p:attrName>ppt_x</p:attrName>
                                          <p:attrName>ppt_y</p:attrName>
                                        </p:attrNameLst>
                                      </p:cBhvr>
                                    </p:animMotion>
                                    <p:animEffect transition="in" filter="fade">
                                      <p:cBhvr>
                                        <p:cTn id="34" dur="1000"/>
                                        <p:tgtEl>
                                          <p:spTgt spid="13"/>
                                        </p:tgtEl>
                                      </p:cBhvr>
                                    </p:animEffect>
                                  </p:childTnLst>
                                </p:cTn>
                              </p:par>
                              <p:par>
                                <p:cTn id="35" presetID="52" presetClass="entr" presetSubtype="0" fill="hold" nodeType="withEffect">
                                  <p:stCondLst>
                                    <p:cond delay="100"/>
                                  </p:stCondLst>
                                  <p:childTnLst>
                                    <p:set>
                                      <p:cBhvr>
                                        <p:cTn id="36" dur="1" fill="hold">
                                          <p:stCondLst>
                                            <p:cond delay="0"/>
                                          </p:stCondLst>
                                        </p:cTn>
                                        <p:tgtEl>
                                          <p:spTgt spid="24"/>
                                        </p:tgtEl>
                                        <p:attrNameLst>
                                          <p:attrName>style.visibility</p:attrName>
                                        </p:attrNameLst>
                                      </p:cBhvr>
                                      <p:to>
                                        <p:strVal val="visible"/>
                                      </p:to>
                                    </p:set>
                                    <p:animScale>
                                      <p:cBhvr>
                                        <p:cTn id="37"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4"/>
                                        </p:tgtEl>
                                        <p:attrNameLst>
                                          <p:attrName>ppt_x</p:attrName>
                                          <p:attrName>ppt_y</p:attrName>
                                        </p:attrNameLst>
                                      </p:cBhvr>
                                    </p:animMotion>
                                    <p:animEffect transition="in" filter="fade">
                                      <p:cBhvr>
                                        <p:cTn id="39" dur="1000"/>
                                        <p:tgtEl>
                                          <p:spTgt spid="24"/>
                                        </p:tgtEl>
                                      </p:cBhvr>
                                    </p:animEffect>
                                  </p:childTnLst>
                                </p:cTn>
                              </p:par>
                              <p:par>
                                <p:cTn id="40" presetID="52" presetClass="entr" presetSubtype="0" fill="hold" nodeType="withEffect">
                                  <p:stCondLst>
                                    <p:cond delay="200"/>
                                  </p:stCondLst>
                                  <p:childTnLst>
                                    <p:set>
                                      <p:cBhvr>
                                        <p:cTn id="41" dur="1" fill="hold">
                                          <p:stCondLst>
                                            <p:cond delay="0"/>
                                          </p:stCondLst>
                                        </p:cTn>
                                        <p:tgtEl>
                                          <p:spTgt spid="16"/>
                                        </p:tgtEl>
                                        <p:attrNameLst>
                                          <p:attrName>style.visibility</p:attrName>
                                        </p:attrNameLst>
                                      </p:cBhvr>
                                      <p:to>
                                        <p:strVal val="visible"/>
                                      </p:to>
                                    </p:set>
                                    <p:animScale>
                                      <p:cBhvr>
                                        <p:cTn id="4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6"/>
                                        </p:tgtEl>
                                        <p:attrNameLst>
                                          <p:attrName>ppt_x</p:attrName>
                                          <p:attrName>ppt_y</p:attrName>
                                        </p:attrNameLst>
                                      </p:cBhvr>
                                    </p:animMotion>
                                    <p:animEffect transition="in" filter="fade">
                                      <p:cBhvr>
                                        <p:cTn id="44" dur="1000"/>
                                        <p:tgtEl>
                                          <p:spTgt spid="16"/>
                                        </p:tgtEl>
                                      </p:cBhvr>
                                    </p:animEffect>
                                  </p:childTnLst>
                                </p:cTn>
                              </p:par>
                              <p:par>
                                <p:cTn id="45" presetID="52" presetClass="entr" presetSubtype="0"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Scale>
                                      <p:cBhvr>
                                        <p:cTn id="4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9"/>
                                        </p:tgtEl>
                                        <p:attrNameLst>
                                          <p:attrName>ppt_x</p:attrName>
                                          <p:attrName>ppt_y</p:attrName>
                                        </p:attrNameLst>
                                      </p:cBhvr>
                                    </p:animMotion>
                                    <p:animEffect transition="in" filter="fade">
                                      <p:cBhvr>
                                        <p:cTn id="49" dur="1000"/>
                                        <p:tgtEl>
                                          <p:spTgt spid="19"/>
                                        </p:tgtEl>
                                      </p:cBhvr>
                                    </p:animEffect>
                                  </p:childTnLst>
                                </p:cTn>
                              </p:par>
                              <p:par>
                                <p:cTn id="50" presetID="52" presetClass="entr" presetSubtype="0" fill="hold" nodeType="withEffect">
                                  <p:stCondLst>
                                    <p:cond delay="300"/>
                                  </p:stCondLst>
                                  <p:childTnLst>
                                    <p:set>
                                      <p:cBhvr>
                                        <p:cTn id="51" dur="1" fill="hold">
                                          <p:stCondLst>
                                            <p:cond delay="0"/>
                                          </p:stCondLst>
                                        </p:cTn>
                                        <p:tgtEl>
                                          <p:spTgt spid="20"/>
                                        </p:tgtEl>
                                        <p:attrNameLst>
                                          <p:attrName>style.visibility</p:attrName>
                                        </p:attrNameLst>
                                      </p:cBhvr>
                                      <p:to>
                                        <p:strVal val="visible"/>
                                      </p:to>
                                    </p:set>
                                    <p:animScale>
                                      <p:cBhvr>
                                        <p:cTn id="52"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20"/>
                                        </p:tgtEl>
                                        <p:attrNameLst>
                                          <p:attrName>ppt_x</p:attrName>
                                          <p:attrName>ppt_y</p:attrName>
                                        </p:attrNameLst>
                                      </p:cBhvr>
                                    </p:animMotion>
                                    <p:animEffect transition="in" filter="fade">
                                      <p:cBhvr>
                                        <p:cTn id="54" dur="1000"/>
                                        <p:tgtEl>
                                          <p:spTgt spid="20"/>
                                        </p:tgtEl>
                                      </p:cBhvr>
                                    </p:animEffect>
                                  </p:childTnLst>
                                </p:cTn>
                              </p:par>
                              <p:par>
                                <p:cTn id="55" presetID="52" presetClass="entr" presetSubtype="0" fill="hold" grpId="0" nodeType="withEffect">
                                  <p:stCondLst>
                                    <p:cond delay="300"/>
                                  </p:stCondLst>
                                  <p:childTnLst>
                                    <p:set>
                                      <p:cBhvr>
                                        <p:cTn id="56" dur="1" fill="hold">
                                          <p:stCondLst>
                                            <p:cond delay="0"/>
                                          </p:stCondLst>
                                        </p:cTn>
                                        <p:tgtEl>
                                          <p:spTgt spid="23"/>
                                        </p:tgtEl>
                                        <p:attrNameLst>
                                          <p:attrName>style.visibility</p:attrName>
                                        </p:attrNameLst>
                                      </p:cBhvr>
                                      <p:to>
                                        <p:strVal val="visible"/>
                                      </p:to>
                                    </p:set>
                                    <p:animScale>
                                      <p:cBhvr>
                                        <p:cTn id="5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23"/>
                                        </p:tgtEl>
                                        <p:attrNameLst>
                                          <p:attrName>ppt_x</p:attrName>
                                          <p:attrName>ppt_y</p:attrName>
                                        </p:attrNameLst>
                                      </p:cBhvr>
                                    </p:animMotion>
                                    <p:animEffect transition="in" filter="fade">
                                      <p:cBhvr>
                                        <p:cTn id="5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p:bldP spid="12" grpId="0"/>
      <p:bldP spid="19"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gradFill>
            <a:gsLst>
              <a:gs pos="0">
                <a:srgbClr val="276457"/>
              </a:gs>
              <a:gs pos="55000">
                <a:srgbClr val="3C764D"/>
              </a:gs>
              <a:gs pos="83000">
                <a:srgbClr val="589045"/>
              </a:gs>
              <a:gs pos="100000">
                <a:srgbClr val="659D3E"/>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3" name="文本框 2"/>
          <p:cNvSpPr txBox="1"/>
          <p:nvPr/>
        </p:nvSpPr>
        <p:spPr>
          <a:xfrm>
            <a:off x="609600" y="299075"/>
            <a:ext cx="3314700" cy="1200329"/>
          </a:xfrm>
          <a:prstGeom prst="rect">
            <a:avLst/>
          </a:prstGeom>
          <a:noFill/>
        </p:spPr>
        <p:txBody>
          <a:bodyPr wrap="square" rtlCol="0">
            <a:spAutoFit/>
          </a:bodyPr>
          <a:lstStyle/>
          <a:p>
            <a:pPr algn="ctr"/>
            <a:r>
              <a:rPr lang="zh-CN" altLang="en-US" sz="7200" b="1" dirty="0">
                <a:solidFill>
                  <a:prstClr val="white"/>
                </a:solidFill>
                <a:cs typeface="+mn-ea"/>
                <a:sym typeface="+mn-lt"/>
              </a:rPr>
              <a:t>目录</a:t>
            </a:r>
            <a:endParaRPr lang="zh-CN" altLang="en-US" sz="7200" b="1" dirty="0">
              <a:solidFill>
                <a:prstClr val="white"/>
              </a:solidFill>
              <a:cs typeface="+mn-ea"/>
              <a:sym typeface="+mn-lt"/>
            </a:endParaRPr>
          </a:p>
        </p:txBody>
      </p:sp>
      <p:sp>
        <p:nvSpPr>
          <p:cNvPr id="4" name="文本框 3"/>
          <p:cNvSpPr txBox="1"/>
          <p:nvPr/>
        </p:nvSpPr>
        <p:spPr>
          <a:xfrm>
            <a:off x="609600" y="1410950"/>
            <a:ext cx="3314700" cy="707886"/>
          </a:xfrm>
          <a:prstGeom prst="rect">
            <a:avLst/>
          </a:prstGeom>
          <a:noFill/>
        </p:spPr>
        <p:txBody>
          <a:bodyPr wrap="square" rtlCol="0">
            <a:spAutoFit/>
          </a:bodyPr>
          <a:lstStyle/>
          <a:p>
            <a:pPr algn="ctr"/>
            <a:r>
              <a:rPr lang="en-US" altLang="zh-CN" sz="4000" b="1" dirty="0">
                <a:solidFill>
                  <a:prstClr val="white"/>
                </a:solidFill>
                <a:cs typeface="+mn-ea"/>
                <a:sym typeface="+mn-lt"/>
              </a:rPr>
              <a:t>CONTANTS</a:t>
            </a:r>
            <a:endParaRPr lang="zh-CN" altLang="en-US" sz="4000" b="1" dirty="0">
              <a:solidFill>
                <a:prstClr val="white"/>
              </a:solidFill>
              <a:cs typeface="+mn-ea"/>
              <a:sym typeface="+mn-lt"/>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212599" y="355194"/>
            <a:ext cx="1291800" cy="791508"/>
          </a:xfrm>
          <a:prstGeom prst="rect">
            <a:avLst/>
          </a:prstGeom>
        </p:spPr>
      </p:pic>
      <p:sp>
        <p:nvSpPr>
          <p:cNvPr id="6" name="椭圆 5"/>
          <p:cNvSpPr/>
          <p:nvPr/>
        </p:nvSpPr>
        <p:spPr>
          <a:xfrm>
            <a:off x="5013780" y="2126974"/>
            <a:ext cx="1701800" cy="1701800"/>
          </a:xfrm>
          <a:prstGeom prst="ellipse">
            <a:avLst/>
          </a:prstGeom>
          <a:solidFill>
            <a:srgbClr val="F2F2F2"/>
          </a:solidFill>
          <a:ln w="28575">
            <a:solidFill>
              <a:srgbClr val="589045"/>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solidFill>
                  <a:srgbClr val="589045"/>
                </a:solidFill>
                <a:cs typeface="+mn-ea"/>
                <a:sym typeface="+mn-lt"/>
              </a:rPr>
              <a:t>02</a:t>
            </a:r>
            <a:endParaRPr lang="zh-CN" altLang="en-US" sz="5400" dirty="0">
              <a:solidFill>
                <a:srgbClr val="589045"/>
              </a:solidFill>
              <a:cs typeface="+mn-ea"/>
              <a:sym typeface="+mn-lt"/>
            </a:endParaRPr>
          </a:p>
        </p:txBody>
      </p:sp>
      <p:sp>
        <p:nvSpPr>
          <p:cNvPr id="7" name="文本框 6"/>
          <p:cNvSpPr txBox="1"/>
          <p:nvPr/>
        </p:nvSpPr>
        <p:spPr>
          <a:xfrm>
            <a:off x="4326618" y="3970880"/>
            <a:ext cx="3291113" cy="707886"/>
          </a:xfrm>
          <a:prstGeom prst="rect">
            <a:avLst/>
          </a:prstGeom>
          <a:noFill/>
        </p:spPr>
        <p:txBody>
          <a:bodyPr wrap="square" rtlCol="0">
            <a:spAutoFit/>
          </a:bodyPr>
          <a:lstStyle/>
          <a:p>
            <a:pPr algn="ctr"/>
            <a:r>
              <a:rPr lang="zh-CN" altLang="en-US" sz="4000" dirty="0">
                <a:solidFill>
                  <a:prstClr val="white"/>
                </a:solidFill>
                <a:cs typeface="+mn-ea"/>
                <a:sym typeface="+mn-lt"/>
              </a:rPr>
              <a:t>添加你的标题</a:t>
            </a:r>
            <a:endParaRPr lang="zh-CN" altLang="en-US" sz="4000" dirty="0">
              <a:solidFill>
                <a:prstClr val="white"/>
              </a:solidFill>
              <a:cs typeface="+mn-ea"/>
              <a:sym typeface="+mn-lt"/>
            </a:endParaRPr>
          </a:p>
        </p:txBody>
      </p:sp>
      <p:sp>
        <p:nvSpPr>
          <p:cNvPr id="10" name="波形 9"/>
          <p:cNvSpPr/>
          <p:nvPr/>
        </p:nvSpPr>
        <p:spPr>
          <a:xfrm>
            <a:off x="-130629" y="5275394"/>
            <a:ext cx="12322629" cy="2887120"/>
          </a:xfrm>
          <a:prstGeom prst="wav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p:cNvSpPr/>
          <p:nvPr/>
        </p:nvSpPr>
        <p:spPr>
          <a:xfrm rot="5400000">
            <a:off x="514702" y="1451599"/>
            <a:ext cx="4190637" cy="3899619"/>
          </a:xfrm>
          <a:prstGeom prst="blockArc">
            <a:avLst>
              <a:gd name="adj1" fmla="val 10897210"/>
              <a:gd name="adj2" fmla="val 6953"/>
              <a:gd name="adj3" fmla="val 1246"/>
            </a:avLst>
          </a:prstGeom>
          <a:solidFill>
            <a:sysClr val="windowText" lastClr="000000">
              <a:lumMod val="50000"/>
              <a:lumOff val="50000"/>
            </a:sysClr>
          </a:solidFill>
          <a:ln w="25400" cap="flat" cmpd="sng" algn="ctr">
            <a:noFill/>
            <a:prstDash val="solid"/>
          </a:ln>
          <a:effectLst/>
        </p:spPr>
        <p:txBody>
          <a:bodyPr lIns="121908" tIns="60955" rIns="121908" bIns="60955" anchor="ctr"/>
          <a:lstStyle/>
          <a:p>
            <a:pPr algn="ctr" defTabSz="1219200">
              <a:defRPr/>
            </a:pPr>
            <a:endParaRPr lang="zh-CN" altLang="en-US" sz="3320" kern="0" dirty="0">
              <a:solidFill>
                <a:prstClr val="black"/>
              </a:solidFill>
              <a:cs typeface="+mn-ea"/>
              <a:sym typeface="+mn-lt"/>
            </a:endParaRPr>
          </a:p>
        </p:txBody>
      </p:sp>
      <p:cxnSp>
        <p:nvCxnSpPr>
          <p:cNvPr id="3" name="直接连接符 2"/>
          <p:cNvCxnSpPr/>
          <p:nvPr/>
        </p:nvCxnSpPr>
        <p:spPr bwMode="auto">
          <a:xfrm>
            <a:off x="3422570" y="1565239"/>
            <a:ext cx="1921933" cy="0"/>
          </a:xfrm>
          <a:prstGeom prst="line">
            <a:avLst/>
          </a:prstGeom>
          <a:noFill/>
          <a:ln w="12700" cap="flat" cmpd="sng" algn="ctr">
            <a:solidFill>
              <a:srgbClr val="9DA8B1"/>
            </a:solidFill>
            <a:prstDash val="solid"/>
          </a:ln>
          <a:effectLst/>
        </p:spPr>
      </p:cxnSp>
      <p:cxnSp>
        <p:nvCxnSpPr>
          <p:cNvPr id="4" name="直接连接符 3"/>
          <p:cNvCxnSpPr/>
          <p:nvPr/>
        </p:nvCxnSpPr>
        <p:spPr bwMode="auto">
          <a:xfrm>
            <a:off x="3488766" y="5286093"/>
            <a:ext cx="1919817" cy="0"/>
          </a:xfrm>
          <a:prstGeom prst="line">
            <a:avLst/>
          </a:prstGeom>
          <a:noFill/>
          <a:ln w="12700" cap="flat" cmpd="sng" algn="ctr">
            <a:solidFill>
              <a:srgbClr val="9DA8B1"/>
            </a:solidFill>
            <a:prstDash val="solid"/>
          </a:ln>
          <a:effectLst/>
        </p:spPr>
      </p:cxnSp>
      <p:cxnSp>
        <p:nvCxnSpPr>
          <p:cNvPr id="5" name="直接连接符 4"/>
          <p:cNvCxnSpPr/>
          <p:nvPr/>
        </p:nvCxnSpPr>
        <p:spPr bwMode="auto">
          <a:xfrm>
            <a:off x="4584729" y="2827042"/>
            <a:ext cx="1778844" cy="0"/>
          </a:xfrm>
          <a:prstGeom prst="line">
            <a:avLst/>
          </a:prstGeom>
          <a:noFill/>
          <a:ln w="12700" cap="flat" cmpd="sng" algn="ctr">
            <a:solidFill>
              <a:srgbClr val="9DA8B1"/>
            </a:solidFill>
            <a:prstDash val="solid"/>
          </a:ln>
          <a:effectLst/>
        </p:spPr>
      </p:cxnSp>
      <p:cxnSp>
        <p:nvCxnSpPr>
          <p:cNvPr id="6" name="直接连接符 5"/>
          <p:cNvCxnSpPr/>
          <p:nvPr/>
        </p:nvCxnSpPr>
        <p:spPr bwMode="auto">
          <a:xfrm>
            <a:off x="4260824" y="4313108"/>
            <a:ext cx="1920933" cy="0"/>
          </a:xfrm>
          <a:prstGeom prst="line">
            <a:avLst/>
          </a:prstGeom>
          <a:noFill/>
          <a:ln w="12700" cap="flat" cmpd="sng" algn="ctr">
            <a:solidFill>
              <a:srgbClr val="9DA8B1"/>
            </a:solidFill>
            <a:prstDash val="solid"/>
          </a:ln>
          <a:effectLst/>
        </p:spPr>
      </p:cxnSp>
      <p:sp>
        <p:nvSpPr>
          <p:cNvPr id="7" name="矩形 6"/>
          <p:cNvSpPr/>
          <p:nvPr/>
        </p:nvSpPr>
        <p:spPr>
          <a:xfrm>
            <a:off x="6615176" y="1091435"/>
            <a:ext cx="1848104" cy="400099"/>
          </a:xfrm>
          <a:prstGeom prst="rect">
            <a:avLst/>
          </a:prstGeom>
        </p:spPr>
        <p:txBody>
          <a:bodyPr wrap="square" lIns="121908" tIns="60955" rIns="121908" bIns="60955">
            <a:spAutoFit/>
          </a:bodyPr>
          <a:lstStyle/>
          <a:p>
            <a:pPr fontAlgn="base">
              <a:spcBef>
                <a:spcPct val="0"/>
              </a:spcBef>
              <a:spcAft>
                <a:spcPct val="0"/>
              </a:spcAft>
            </a:pPr>
            <a:r>
              <a:rPr lang="zh-CN" altLang="en-US" dirty="0">
                <a:solidFill>
                  <a:prstClr val="black">
                    <a:lumMod val="75000"/>
                    <a:lumOff val="25000"/>
                  </a:prstClr>
                </a:solidFill>
                <a:cs typeface="+mn-ea"/>
                <a:sym typeface="+mn-lt"/>
              </a:rPr>
              <a:t>标题内容</a:t>
            </a:r>
            <a:endParaRPr lang="zh-CN" altLang="en-US" dirty="0">
              <a:solidFill>
                <a:prstClr val="black">
                  <a:lumMod val="75000"/>
                  <a:lumOff val="25000"/>
                </a:prstClr>
              </a:solidFill>
              <a:cs typeface="+mn-ea"/>
              <a:sym typeface="+mn-lt"/>
            </a:endParaRPr>
          </a:p>
        </p:txBody>
      </p:sp>
      <p:sp>
        <p:nvSpPr>
          <p:cNvPr id="8" name="矩形 47"/>
          <p:cNvSpPr>
            <a:spLocks noChangeArrowheads="1"/>
          </p:cNvSpPr>
          <p:nvPr/>
        </p:nvSpPr>
        <p:spPr bwMode="auto">
          <a:xfrm>
            <a:off x="6576053" y="1401739"/>
            <a:ext cx="4057651" cy="1092597"/>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fontAlgn="base">
              <a:lnSpc>
                <a:spcPct val="150000"/>
              </a:lnSpc>
              <a:spcAft>
                <a:spcPct val="0"/>
              </a:spcAft>
              <a:buFont typeface="Arial" panose="020B0604020202020204" pitchFamily="34" charset="0"/>
              <a:buNone/>
            </a:pPr>
            <a:r>
              <a:rPr lang="zh-CN" altLang="en-US" sz="1400" dirty="0">
                <a:solidFill>
                  <a:prstClr val="black">
                    <a:lumMod val="75000"/>
                    <a:lumOff val="25000"/>
                  </a:prstClr>
                </a:solidFill>
                <a:latin typeface="+mn-lt"/>
                <a:ea typeface="+mn-ea"/>
                <a:cs typeface="+mn-ea"/>
                <a:sym typeface="+mn-lt"/>
              </a:rPr>
              <a:t>点击输入简要文字内容，文字内容需概括精炼，不用多余的文字修饰，言简意赅的说明该项内容。</a:t>
            </a:r>
            <a:endParaRPr lang="en-US" altLang="zh-CN" sz="1400" dirty="0">
              <a:solidFill>
                <a:prstClr val="black">
                  <a:lumMod val="75000"/>
                  <a:lumOff val="25000"/>
                </a:prstClr>
              </a:solidFill>
              <a:latin typeface="+mn-lt"/>
              <a:ea typeface="+mn-ea"/>
              <a:cs typeface="+mn-ea"/>
              <a:sym typeface="+mn-lt"/>
            </a:endParaRPr>
          </a:p>
        </p:txBody>
      </p:sp>
      <p:grpSp>
        <p:nvGrpSpPr>
          <p:cNvPr id="9" name="组合 8"/>
          <p:cNvGrpSpPr/>
          <p:nvPr/>
        </p:nvGrpSpPr>
        <p:grpSpPr bwMode="auto">
          <a:xfrm>
            <a:off x="800432" y="1892430"/>
            <a:ext cx="3012857" cy="3012857"/>
            <a:chOff x="1103084" y="2155824"/>
            <a:chExt cx="3176815" cy="3176815"/>
          </a:xfrm>
        </p:grpSpPr>
        <p:sp>
          <p:nvSpPr>
            <p:cNvPr id="10" name="椭圆 9"/>
            <p:cNvSpPr/>
            <p:nvPr/>
          </p:nvSpPr>
          <p:spPr>
            <a:xfrm>
              <a:off x="1103084" y="2155824"/>
              <a:ext cx="3176815" cy="3176815"/>
            </a:xfrm>
            <a:prstGeom prst="ellipse">
              <a:avLst/>
            </a:prstGeom>
            <a:gradFill>
              <a:gsLst>
                <a:gs pos="0">
                  <a:srgbClr val="276457"/>
                </a:gs>
                <a:gs pos="55000">
                  <a:srgbClr val="3C764D"/>
                </a:gs>
                <a:gs pos="83000">
                  <a:srgbClr val="589045"/>
                </a:gs>
                <a:gs pos="100000">
                  <a:srgbClr val="659D3E"/>
                </a:gs>
              </a:gsLst>
              <a:lin ang="10800000" scaled="0"/>
            </a:gradFill>
            <a:ln w="25400" cap="flat" cmpd="sng" algn="ctr">
              <a:noFill/>
              <a:prstDash val="solid"/>
            </a:ln>
            <a:effectLst/>
          </p:spPr>
          <p:txBody>
            <a:bodyPr anchor="ctr"/>
            <a:lstStyle/>
            <a:p>
              <a:pPr algn="ctr" defTabSz="1219200">
                <a:defRPr/>
              </a:pPr>
              <a:endParaRPr lang="zh-CN" altLang="en-US" kern="0" dirty="0">
                <a:solidFill>
                  <a:prstClr val="white"/>
                </a:solidFill>
                <a:cs typeface="+mn-ea"/>
                <a:sym typeface="+mn-lt"/>
              </a:endParaRPr>
            </a:p>
          </p:txBody>
        </p:sp>
        <p:sp>
          <p:nvSpPr>
            <p:cNvPr id="11" name="椭圆 10"/>
            <p:cNvSpPr/>
            <p:nvPr/>
          </p:nvSpPr>
          <p:spPr>
            <a:xfrm>
              <a:off x="1281790" y="2334530"/>
              <a:ext cx="2819403" cy="2819403"/>
            </a:xfrm>
            <a:prstGeom prst="ellipse">
              <a:avLst/>
            </a:prstGeom>
            <a:blipFill dpi="0" rotWithShape="1">
              <a:blip r:embed="rId1" cstate="screen"/>
              <a:srcRect/>
              <a:stretch>
                <a:fillRect/>
              </a:stretch>
            </a:blipFill>
            <a:ln w="25400" cap="flat" cmpd="sng" algn="ctr">
              <a:noFill/>
              <a:prstDash val="solid"/>
            </a:ln>
            <a:effectLst/>
          </p:spPr>
          <p:txBody>
            <a:bodyPr anchor="ctr"/>
            <a:lstStyle/>
            <a:p>
              <a:pPr algn="ctr" defTabSz="1219200">
                <a:defRPr/>
              </a:pPr>
              <a:endParaRPr lang="zh-CN" altLang="en-US" kern="0" dirty="0">
                <a:solidFill>
                  <a:prstClr val="white"/>
                </a:solidFill>
                <a:cs typeface="+mn-ea"/>
                <a:sym typeface="+mn-lt"/>
              </a:endParaRPr>
            </a:p>
          </p:txBody>
        </p:sp>
      </p:grpSp>
      <p:sp>
        <p:nvSpPr>
          <p:cNvPr id="12" name="椭圆 11"/>
          <p:cNvSpPr/>
          <p:nvPr/>
        </p:nvSpPr>
        <p:spPr>
          <a:xfrm>
            <a:off x="3119669" y="1276602"/>
            <a:ext cx="497747" cy="497747"/>
          </a:xfrm>
          <a:prstGeom prst="ellipse">
            <a:avLst/>
          </a:prstGeom>
          <a:gradFill>
            <a:gsLst>
              <a:gs pos="0">
                <a:srgbClr val="276457"/>
              </a:gs>
              <a:gs pos="55000">
                <a:srgbClr val="3C764D"/>
              </a:gs>
              <a:gs pos="83000">
                <a:srgbClr val="589045"/>
              </a:gs>
              <a:gs pos="100000">
                <a:srgbClr val="659D3E"/>
              </a:gs>
            </a:gsLst>
            <a:lin ang="10800000" scaled="0"/>
          </a:gradFill>
          <a:ln w="3175" cap="flat" cmpd="sng" algn="ctr">
            <a:solidFill>
              <a:sysClr val="window" lastClr="FFFFFF"/>
            </a:solidFill>
            <a:prstDash val="solid"/>
            <a:miter lim="800000"/>
          </a:ln>
          <a:effectLst>
            <a:outerShdw blurRad="558800" dist="38100" dir="8100000" algn="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u="none" strike="noStrike" kern="0" cap="none" spc="0" normalizeH="0" baseline="0" noProof="0" dirty="0">
                <a:ln>
                  <a:noFill/>
                </a:ln>
                <a:solidFill>
                  <a:prstClr val="white"/>
                </a:solidFill>
                <a:effectLst/>
                <a:uLnTx/>
                <a:uFillTx/>
                <a:cs typeface="+mn-ea"/>
                <a:sym typeface="+mn-lt"/>
              </a:rPr>
              <a:t>1</a:t>
            </a:r>
            <a:endParaRPr kumimoji="0" lang="zh-CN" altLang="en-US" sz="2800" u="none" strike="noStrike" kern="0" cap="none" spc="0" normalizeH="0" baseline="0" noProof="0" dirty="0">
              <a:ln>
                <a:noFill/>
              </a:ln>
              <a:solidFill>
                <a:prstClr val="white"/>
              </a:solidFill>
              <a:effectLst/>
              <a:uLnTx/>
              <a:uFillTx/>
              <a:cs typeface="+mn-ea"/>
              <a:sym typeface="+mn-lt"/>
            </a:endParaRPr>
          </a:p>
        </p:txBody>
      </p:sp>
      <p:sp>
        <p:nvSpPr>
          <p:cNvPr id="13" name="椭圆 12"/>
          <p:cNvSpPr/>
          <p:nvPr/>
        </p:nvSpPr>
        <p:spPr>
          <a:xfrm>
            <a:off x="4175787" y="2557831"/>
            <a:ext cx="497747" cy="497747"/>
          </a:xfrm>
          <a:prstGeom prst="ellipse">
            <a:avLst/>
          </a:prstGeom>
          <a:gradFill>
            <a:gsLst>
              <a:gs pos="0">
                <a:srgbClr val="276457"/>
              </a:gs>
              <a:gs pos="55000">
                <a:srgbClr val="3C764D"/>
              </a:gs>
              <a:gs pos="83000">
                <a:srgbClr val="589045"/>
              </a:gs>
              <a:gs pos="100000">
                <a:srgbClr val="659D3E"/>
              </a:gs>
            </a:gsLst>
            <a:lin ang="10800000" scaled="0"/>
          </a:gradFill>
          <a:ln w="3175" cap="flat" cmpd="sng" algn="ctr">
            <a:solidFill>
              <a:sysClr val="window" lastClr="FFFFFF"/>
            </a:solidFill>
            <a:prstDash val="solid"/>
            <a:miter lim="800000"/>
          </a:ln>
          <a:effectLst>
            <a:outerShdw blurRad="215900" dist="38100" dir="10800000" algn="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u="none" strike="noStrike" kern="0" cap="none" spc="0" normalizeH="0" baseline="0" noProof="0" dirty="0">
                <a:ln>
                  <a:noFill/>
                </a:ln>
                <a:solidFill>
                  <a:schemeClr val="bg1"/>
                </a:solidFill>
                <a:effectLst/>
                <a:uLnTx/>
                <a:uFillTx/>
                <a:cs typeface="+mn-ea"/>
                <a:sym typeface="+mn-lt"/>
              </a:rPr>
              <a:t>2</a:t>
            </a:r>
            <a:endParaRPr kumimoji="0" lang="zh-CN" altLang="en-US" sz="2800" u="none" strike="noStrike" kern="0" cap="none" spc="0" normalizeH="0" baseline="0" noProof="0" dirty="0">
              <a:ln>
                <a:noFill/>
              </a:ln>
              <a:solidFill>
                <a:schemeClr val="bg1"/>
              </a:solidFill>
              <a:effectLst/>
              <a:uLnTx/>
              <a:uFillTx/>
              <a:cs typeface="+mn-ea"/>
              <a:sym typeface="+mn-lt"/>
            </a:endParaRPr>
          </a:p>
        </p:txBody>
      </p:sp>
      <p:sp>
        <p:nvSpPr>
          <p:cNvPr id="14" name="椭圆 13"/>
          <p:cNvSpPr/>
          <p:nvPr/>
        </p:nvSpPr>
        <p:spPr>
          <a:xfrm>
            <a:off x="4074532" y="4035565"/>
            <a:ext cx="497747" cy="497747"/>
          </a:xfrm>
          <a:prstGeom prst="ellipse">
            <a:avLst/>
          </a:prstGeom>
          <a:gradFill>
            <a:gsLst>
              <a:gs pos="0">
                <a:srgbClr val="276457"/>
              </a:gs>
              <a:gs pos="55000">
                <a:srgbClr val="3C764D"/>
              </a:gs>
              <a:gs pos="83000">
                <a:srgbClr val="589045"/>
              </a:gs>
              <a:gs pos="100000">
                <a:srgbClr val="659D3E"/>
              </a:gs>
            </a:gsLst>
            <a:lin ang="10800000" scaled="0"/>
          </a:gradFill>
          <a:ln w="3175" cap="flat" cmpd="sng" algn="ctr">
            <a:solidFill>
              <a:sysClr val="window" lastClr="FFFFFF"/>
            </a:solidFill>
            <a:prstDash val="solid"/>
            <a:miter lim="800000"/>
          </a:ln>
          <a:effectLst>
            <a:outerShdw blurRad="215900" dist="38100" dir="10800000" algn="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u="none" strike="noStrike" kern="0" cap="none" spc="0" normalizeH="0" baseline="0" noProof="0" dirty="0">
                <a:ln>
                  <a:noFill/>
                </a:ln>
                <a:solidFill>
                  <a:schemeClr val="bg1"/>
                </a:solidFill>
                <a:effectLst/>
                <a:uLnTx/>
                <a:uFillTx/>
                <a:cs typeface="+mn-ea"/>
                <a:sym typeface="+mn-lt"/>
              </a:rPr>
              <a:t>3</a:t>
            </a:r>
            <a:endParaRPr kumimoji="0" lang="zh-CN" altLang="en-US" sz="2800" u="none" strike="noStrike" kern="0" cap="none" spc="0" normalizeH="0" baseline="0" noProof="0" dirty="0">
              <a:ln>
                <a:noFill/>
              </a:ln>
              <a:solidFill>
                <a:schemeClr val="bg1"/>
              </a:solidFill>
              <a:effectLst/>
              <a:uLnTx/>
              <a:uFillTx/>
              <a:cs typeface="+mn-ea"/>
              <a:sym typeface="+mn-lt"/>
            </a:endParaRPr>
          </a:p>
        </p:txBody>
      </p:sp>
      <p:sp>
        <p:nvSpPr>
          <p:cNvPr id="15" name="椭圆 14"/>
          <p:cNvSpPr/>
          <p:nvPr/>
        </p:nvSpPr>
        <p:spPr>
          <a:xfrm>
            <a:off x="3106825" y="5011805"/>
            <a:ext cx="497747" cy="497747"/>
          </a:xfrm>
          <a:prstGeom prst="ellipse">
            <a:avLst/>
          </a:prstGeom>
          <a:gradFill>
            <a:gsLst>
              <a:gs pos="0">
                <a:srgbClr val="276457"/>
              </a:gs>
              <a:gs pos="55000">
                <a:srgbClr val="3C764D"/>
              </a:gs>
              <a:gs pos="83000">
                <a:srgbClr val="589045"/>
              </a:gs>
              <a:gs pos="100000">
                <a:srgbClr val="659D3E"/>
              </a:gs>
            </a:gsLst>
            <a:lin ang="10800000" scaled="0"/>
          </a:gradFill>
          <a:ln w="3175" cap="flat" cmpd="sng" algn="ctr">
            <a:solidFill>
              <a:sysClr val="window" lastClr="FFFFFF"/>
            </a:solidFill>
            <a:prstDash val="solid"/>
            <a:miter lim="800000"/>
          </a:ln>
          <a:effectLst>
            <a:outerShdw blurRad="457200" dist="177800" dir="8760000" algn="r" rotWithShape="0">
              <a:prstClr val="black">
                <a:alpha val="12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800" u="none" strike="noStrike" kern="0" cap="none" spc="0" normalizeH="0" baseline="0" noProof="0" dirty="0">
                <a:ln>
                  <a:noFill/>
                </a:ln>
                <a:solidFill>
                  <a:schemeClr val="bg1"/>
                </a:solidFill>
                <a:effectLst/>
                <a:uLnTx/>
                <a:uFillTx/>
                <a:cs typeface="+mn-ea"/>
                <a:sym typeface="+mn-lt"/>
              </a:rPr>
              <a:t>4</a:t>
            </a:r>
            <a:endParaRPr kumimoji="0" lang="zh-CN" altLang="en-US" sz="2800" u="none" strike="noStrike" kern="0" cap="none" spc="0" normalizeH="0" baseline="0" noProof="0" dirty="0">
              <a:ln>
                <a:noFill/>
              </a:ln>
              <a:solidFill>
                <a:schemeClr val="bg1"/>
              </a:solidFill>
              <a:effectLst/>
              <a:uLnTx/>
              <a:uFillTx/>
              <a:cs typeface="+mn-ea"/>
              <a:sym typeface="+mn-lt"/>
            </a:endParaRPr>
          </a:p>
        </p:txBody>
      </p:sp>
      <p:grpSp>
        <p:nvGrpSpPr>
          <p:cNvPr id="16" name="组合 15"/>
          <p:cNvGrpSpPr/>
          <p:nvPr/>
        </p:nvGrpSpPr>
        <p:grpSpPr>
          <a:xfrm>
            <a:off x="5390728" y="1055323"/>
            <a:ext cx="1019626" cy="1019832"/>
            <a:chOff x="5390728" y="1479529"/>
            <a:chExt cx="1019626" cy="1019832"/>
          </a:xfrm>
        </p:grpSpPr>
        <p:sp>
          <p:nvSpPr>
            <p:cNvPr id="17" name="椭圆 16"/>
            <p:cNvSpPr/>
            <p:nvPr/>
          </p:nvSpPr>
          <p:spPr>
            <a:xfrm>
              <a:off x="5390728" y="1479529"/>
              <a:ext cx="1019626" cy="1019832"/>
            </a:xfrm>
            <a:prstGeom prst="ellipse">
              <a:avLst/>
            </a:prstGeom>
            <a:gradFill>
              <a:gsLst>
                <a:gs pos="0">
                  <a:srgbClr val="276457"/>
                </a:gs>
                <a:gs pos="55000">
                  <a:srgbClr val="3C764D"/>
                </a:gs>
                <a:gs pos="83000">
                  <a:srgbClr val="589045"/>
                </a:gs>
                <a:gs pos="100000">
                  <a:srgbClr val="659D3E"/>
                </a:gs>
              </a:gsLst>
              <a:lin ang="10800000" scaled="0"/>
            </a:gradFill>
            <a:ln w="3175" cap="flat" cmpd="sng" algn="ctr">
              <a:solidFill>
                <a:sysClr val="window" lastClr="FFFFFF"/>
              </a:solidFill>
              <a:prstDash val="solid"/>
              <a:miter lim="800000"/>
            </a:ln>
            <a:effectLst>
              <a:outerShdw blurRad="457200" dist="177800" dir="8760000" algn="r" rotWithShape="0">
                <a:prstClr val="black">
                  <a:alpha val="12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grpSp>
          <p:nvGrpSpPr>
            <p:cNvPr id="18" name="组合 54"/>
            <p:cNvGrpSpPr>
              <a:grpSpLocks noChangeAspect="1"/>
            </p:cNvGrpSpPr>
            <p:nvPr/>
          </p:nvGrpSpPr>
          <p:grpSpPr bwMode="auto">
            <a:xfrm>
              <a:off x="5640544" y="1634765"/>
              <a:ext cx="519995" cy="626355"/>
              <a:chOff x="3452849" y="2667439"/>
              <a:chExt cx="239345" cy="288607"/>
            </a:xfrm>
          </p:grpSpPr>
          <p:sp>
            <p:nvSpPr>
              <p:cNvPr id="19"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ysClr val="window" lastClr="FFFFFF"/>
              </a:solidFill>
              <a:ln w="3175" cap="flat" cmpd="sng" algn="ctr">
                <a:noFill/>
                <a:prstDash val="solid"/>
                <a:miter lim="800000"/>
              </a:ln>
              <a:effectLst>
                <a:outerShdw blurRad="558800" dist="38100" dir="8100000" algn="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sp>
            <p:nvSpPr>
              <p:cNvPr id="20"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ysClr val="window" lastClr="FFFFFF"/>
              </a:solidFill>
              <a:ln w="3175" cap="flat" cmpd="sng" algn="ctr">
                <a:noFill/>
                <a:prstDash val="solid"/>
                <a:miter lim="800000"/>
              </a:ln>
              <a:effectLst>
                <a:outerShdw blurRad="558800" dist="38100" dir="8100000" algn="tr" rotWithShape="0">
                  <a:prstClr val="black">
                    <a:alpha val="17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grpSp>
      </p:grpSp>
      <p:grpSp>
        <p:nvGrpSpPr>
          <p:cNvPr id="21" name="组合 20"/>
          <p:cNvGrpSpPr/>
          <p:nvPr/>
        </p:nvGrpSpPr>
        <p:grpSpPr>
          <a:xfrm>
            <a:off x="6368086" y="2325323"/>
            <a:ext cx="1019626" cy="1019832"/>
            <a:chOff x="6368086" y="2749529"/>
            <a:chExt cx="1019626" cy="1019832"/>
          </a:xfrm>
          <a:gradFill>
            <a:gsLst>
              <a:gs pos="0">
                <a:srgbClr val="276457"/>
              </a:gs>
              <a:gs pos="55000">
                <a:srgbClr val="3C764D"/>
              </a:gs>
              <a:gs pos="83000">
                <a:srgbClr val="589045"/>
              </a:gs>
              <a:gs pos="100000">
                <a:srgbClr val="659D3E"/>
              </a:gs>
            </a:gsLst>
            <a:lin ang="10800000" scaled="0"/>
          </a:gradFill>
        </p:grpSpPr>
        <p:sp>
          <p:nvSpPr>
            <p:cNvPr id="22" name="椭圆 21"/>
            <p:cNvSpPr/>
            <p:nvPr/>
          </p:nvSpPr>
          <p:spPr>
            <a:xfrm>
              <a:off x="6368086" y="2749529"/>
              <a:ext cx="1019626" cy="1019832"/>
            </a:xfrm>
            <a:prstGeom prst="ellipse">
              <a:avLst/>
            </a:prstGeom>
            <a:grpFill/>
            <a:ln w="3175" cap="flat" cmpd="sng" algn="ctr">
              <a:solidFill>
                <a:sysClr val="window" lastClr="FFFFFF"/>
              </a:solidFill>
              <a:prstDash val="solid"/>
              <a:miter lim="800000"/>
            </a:ln>
            <a:effectLst>
              <a:outerShdw blurRad="457200" dist="177800" dir="8760000" algn="r" rotWithShape="0">
                <a:prstClr val="black">
                  <a:alpha val="12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sp>
          <p:nvSpPr>
            <p:cNvPr id="23" name="Freeform 168"/>
            <p:cNvSpPr>
              <a:spLocks noChangeAspect="1" noEditPoints="1"/>
            </p:cNvSpPr>
            <p:nvPr/>
          </p:nvSpPr>
          <p:spPr bwMode="auto">
            <a:xfrm>
              <a:off x="6597719" y="3006399"/>
              <a:ext cx="567377" cy="48576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w="3175" cap="flat" cmpd="sng" algn="ctr">
              <a:noFill/>
              <a:prstDash val="solid"/>
              <a:miter lim="800000"/>
            </a:ln>
            <a:effectLst>
              <a:outerShdw blurRad="215900" dist="38100" dir="10800000" algn="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grpSp>
      <p:grpSp>
        <p:nvGrpSpPr>
          <p:cNvPr id="24" name="组合 23"/>
          <p:cNvGrpSpPr/>
          <p:nvPr/>
        </p:nvGrpSpPr>
        <p:grpSpPr>
          <a:xfrm>
            <a:off x="6181757" y="3794647"/>
            <a:ext cx="1019626" cy="1019832"/>
            <a:chOff x="6181757" y="4218853"/>
            <a:chExt cx="1019626" cy="1019832"/>
          </a:xfrm>
          <a:gradFill>
            <a:gsLst>
              <a:gs pos="0">
                <a:srgbClr val="276457"/>
              </a:gs>
              <a:gs pos="55000">
                <a:srgbClr val="3C764D"/>
              </a:gs>
              <a:gs pos="83000">
                <a:srgbClr val="589045"/>
              </a:gs>
              <a:gs pos="100000">
                <a:srgbClr val="659D3E"/>
              </a:gs>
            </a:gsLst>
            <a:lin ang="10800000" scaled="0"/>
          </a:gradFill>
        </p:grpSpPr>
        <p:sp>
          <p:nvSpPr>
            <p:cNvPr id="25" name="椭圆 24"/>
            <p:cNvSpPr/>
            <p:nvPr/>
          </p:nvSpPr>
          <p:spPr>
            <a:xfrm>
              <a:off x="6181757" y="4218853"/>
              <a:ext cx="1019626" cy="1019832"/>
            </a:xfrm>
            <a:prstGeom prst="ellipse">
              <a:avLst/>
            </a:prstGeom>
            <a:grpFill/>
            <a:ln w="3175" cap="flat" cmpd="sng" algn="ctr">
              <a:solidFill>
                <a:sysClr val="window" lastClr="FFFFFF"/>
              </a:solidFill>
              <a:prstDash val="solid"/>
              <a:miter lim="800000"/>
            </a:ln>
            <a:effectLst>
              <a:outerShdw blurRad="457200" dist="177800" dir="8760000" algn="r" rotWithShape="0">
                <a:prstClr val="black">
                  <a:alpha val="12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sp>
          <p:nvSpPr>
            <p:cNvPr id="26" name="Freeform 203"/>
            <p:cNvSpPr>
              <a:spLocks noChangeAspect="1" noEditPoints="1"/>
            </p:cNvSpPr>
            <p:nvPr/>
          </p:nvSpPr>
          <p:spPr bwMode="auto">
            <a:xfrm>
              <a:off x="6480636" y="4459771"/>
              <a:ext cx="494493" cy="475475"/>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w="3175" cap="flat" cmpd="sng" algn="ctr">
              <a:noFill/>
              <a:prstDash val="solid"/>
              <a:miter lim="800000"/>
            </a:ln>
            <a:effectLst>
              <a:outerShdw blurRad="215900" dist="38100" dir="10800000" algn="r" rotWithShape="0">
                <a:prstClr val="black">
                  <a:alpha val="1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grpSp>
      <p:grpSp>
        <p:nvGrpSpPr>
          <p:cNvPr id="27" name="组合 26"/>
          <p:cNvGrpSpPr/>
          <p:nvPr/>
        </p:nvGrpSpPr>
        <p:grpSpPr>
          <a:xfrm>
            <a:off x="5392929" y="4833055"/>
            <a:ext cx="1019626" cy="1019832"/>
            <a:chOff x="5392929" y="5257261"/>
            <a:chExt cx="1019626" cy="1019832"/>
          </a:xfrm>
        </p:grpSpPr>
        <p:sp>
          <p:nvSpPr>
            <p:cNvPr id="28" name="椭圆 27"/>
            <p:cNvSpPr/>
            <p:nvPr/>
          </p:nvSpPr>
          <p:spPr>
            <a:xfrm>
              <a:off x="5392929" y="5257261"/>
              <a:ext cx="1019626" cy="1019832"/>
            </a:xfrm>
            <a:prstGeom prst="ellipse">
              <a:avLst/>
            </a:prstGeom>
            <a:gradFill>
              <a:gsLst>
                <a:gs pos="0">
                  <a:srgbClr val="276457"/>
                </a:gs>
                <a:gs pos="55000">
                  <a:srgbClr val="3C764D"/>
                </a:gs>
                <a:gs pos="83000">
                  <a:srgbClr val="589045"/>
                </a:gs>
                <a:gs pos="100000">
                  <a:srgbClr val="659D3E"/>
                </a:gs>
              </a:gsLst>
              <a:lin ang="10800000" scaled="0"/>
            </a:gradFill>
            <a:ln w="3175" cap="flat" cmpd="sng" algn="ctr">
              <a:solidFill>
                <a:sysClr val="window" lastClr="FFFFFF"/>
              </a:solidFill>
              <a:prstDash val="solid"/>
              <a:miter lim="800000"/>
            </a:ln>
            <a:effectLst>
              <a:outerShdw blurRad="457200" dist="177800" dir="8760000" algn="r" rotWithShape="0">
                <a:prstClr val="black">
                  <a:alpha val="12000"/>
                </a:prst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sp>
          <p:nvSpPr>
            <p:cNvPr id="29" name="Freeform 110"/>
            <p:cNvSpPr>
              <a:spLocks noChangeAspect="1" noEditPoints="1"/>
            </p:cNvSpPr>
            <p:nvPr/>
          </p:nvSpPr>
          <p:spPr bwMode="auto">
            <a:xfrm>
              <a:off x="5656022" y="5445195"/>
              <a:ext cx="544592" cy="48279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p:spPr>
          <p:txBody>
            <a:bodyPr lIns="162560" tIns="81280" rIns="162560" bIns="81280"/>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3320" u="none" strike="noStrike" kern="0" cap="none" spc="0" normalizeH="0" baseline="0" noProof="0" dirty="0">
                <a:ln>
                  <a:noFill/>
                </a:ln>
                <a:solidFill>
                  <a:prstClr val="black"/>
                </a:solidFill>
                <a:effectLst/>
                <a:uLnTx/>
                <a:uFillTx/>
                <a:cs typeface="+mn-ea"/>
                <a:sym typeface="+mn-lt"/>
              </a:endParaRPr>
            </a:p>
          </p:txBody>
        </p:sp>
      </p:grpSp>
      <p:sp>
        <p:nvSpPr>
          <p:cNvPr id="30" name="矩形 29"/>
          <p:cNvSpPr/>
          <p:nvPr/>
        </p:nvSpPr>
        <p:spPr>
          <a:xfrm>
            <a:off x="7479272" y="2238548"/>
            <a:ext cx="1848104" cy="400099"/>
          </a:xfrm>
          <a:prstGeom prst="rect">
            <a:avLst/>
          </a:prstGeom>
        </p:spPr>
        <p:txBody>
          <a:bodyPr wrap="square" lIns="121908" tIns="60955" rIns="121908" bIns="60955">
            <a:spAutoFit/>
          </a:bodyPr>
          <a:lstStyle/>
          <a:p>
            <a:pPr fontAlgn="base">
              <a:spcBef>
                <a:spcPct val="0"/>
              </a:spcBef>
              <a:spcAft>
                <a:spcPct val="0"/>
              </a:spcAft>
            </a:pPr>
            <a:r>
              <a:rPr lang="zh-CN" altLang="en-US" dirty="0">
                <a:solidFill>
                  <a:prstClr val="black">
                    <a:lumMod val="75000"/>
                    <a:lumOff val="25000"/>
                  </a:prstClr>
                </a:solidFill>
                <a:cs typeface="+mn-ea"/>
                <a:sym typeface="+mn-lt"/>
              </a:rPr>
              <a:t>标题内容</a:t>
            </a:r>
            <a:endParaRPr lang="zh-CN" altLang="en-US" dirty="0">
              <a:solidFill>
                <a:prstClr val="black">
                  <a:lumMod val="75000"/>
                  <a:lumOff val="25000"/>
                </a:prstClr>
              </a:solidFill>
              <a:cs typeface="+mn-ea"/>
              <a:sym typeface="+mn-lt"/>
            </a:endParaRPr>
          </a:p>
        </p:txBody>
      </p:sp>
      <p:sp>
        <p:nvSpPr>
          <p:cNvPr id="31" name="矩形 47"/>
          <p:cNvSpPr>
            <a:spLocks noChangeArrowheads="1"/>
          </p:cNvSpPr>
          <p:nvPr/>
        </p:nvSpPr>
        <p:spPr bwMode="auto">
          <a:xfrm>
            <a:off x="7440149" y="2548852"/>
            <a:ext cx="4057651" cy="1092597"/>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fontAlgn="base">
              <a:lnSpc>
                <a:spcPct val="150000"/>
              </a:lnSpc>
              <a:spcAft>
                <a:spcPct val="0"/>
              </a:spcAft>
              <a:buFont typeface="Arial" panose="020B0604020202020204" pitchFamily="34" charset="0"/>
              <a:buNone/>
            </a:pPr>
            <a:r>
              <a:rPr lang="zh-CN" altLang="en-US" sz="1400" dirty="0">
                <a:solidFill>
                  <a:prstClr val="black">
                    <a:lumMod val="75000"/>
                    <a:lumOff val="25000"/>
                  </a:prstClr>
                </a:solidFill>
                <a:latin typeface="+mn-lt"/>
                <a:ea typeface="+mn-ea"/>
                <a:cs typeface="+mn-ea"/>
                <a:sym typeface="+mn-lt"/>
              </a:rPr>
              <a:t>点击输入简要文字内容，文字内容需概括精炼，不用多余的文字修饰，言简意赅的说明该项内容。</a:t>
            </a:r>
            <a:endParaRPr lang="en-US" altLang="zh-CN" sz="1400" dirty="0">
              <a:solidFill>
                <a:prstClr val="black">
                  <a:lumMod val="75000"/>
                  <a:lumOff val="25000"/>
                </a:prstClr>
              </a:solidFill>
              <a:latin typeface="+mn-lt"/>
              <a:ea typeface="+mn-ea"/>
              <a:cs typeface="+mn-ea"/>
              <a:sym typeface="+mn-lt"/>
            </a:endParaRPr>
          </a:p>
        </p:txBody>
      </p:sp>
      <p:sp>
        <p:nvSpPr>
          <p:cNvPr id="32" name="矩形 31"/>
          <p:cNvSpPr/>
          <p:nvPr/>
        </p:nvSpPr>
        <p:spPr>
          <a:xfrm>
            <a:off x="7578683" y="3613181"/>
            <a:ext cx="1848104" cy="400099"/>
          </a:xfrm>
          <a:prstGeom prst="rect">
            <a:avLst/>
          </a:prstGeom>
        </p:spPr>
        <p:txBody>
          <a:bodyPr wrap="square" lIns="121908" tIns="60955" rIns="121908" bIns="60955">
            <a:spAutoFit/>
          </a:bodyPr>
          <a:lstStyle/>
          <a:p>
            <a:pPr fontAlgn="base">
              <a:spcBef>
                <a:spcPct val="0"/>
              </a:spcBef>
              <a:spcAft>
                <a:spcPct val="0"/>
              </a:spcAft>
            </a:pPr>
            <a:r>
              <a:rPr lang="zh-CN" altLang="en-US" dirty="0">
                <a:solidFill>
                  <a:prstClr val="black">
                    <a:lumMod val="75000"/>
                    <a:lumOff val="25000"/>
                  </a:prstClr>
                </a:solidFill>
                <a:cs typeface="+mn-ea"/>
                <a:sym typeface="+mn-lt"/>
              </a:rPr>
              <a:t>标题内容</a:t>
            </a:r>
            <a:endParaRPr lang="zh-CN" altLang="en-US" dirty="0">
              <a:solidFill>
                <a:prstClr val="black">
                  <a:lumMod val="75000"/>
                  <a:lumOff val="25000"/>
                </a:prstClr>
              </a:solidFill>
              <a:cs typeface="+mn-ea"/>
              <a:sym typeface="+mn-lt"/>
            </a:endParaRPr>
          </a:p>
        </p:txBody>
      </p:sp>
      <p:sp>
        <p:nvSpPr>
          <p:cNvPr id="33" name="矩形 47"/>
          <p:cNvSpPr>
            <a:spLocks noChangeArrowheads="1"/>
          </p:cNvSpPr>
          <p:nvPr/>
        </p:nvSpPr>
        <p:spPr bwMode="auto">
          <a:xfrm>
            <a:off x="7539560" y="3923485"/>
            <a:ext cx="4057651" cy="1092597"/>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fontAlgn="base">
              <a:lnSpc>
                <a:spcPct val="150000"/>
              </a:lnSpc>
              <a:spcAft>
                <a:spcPct val="0"/>
              </a:spcAft>
              <a:buFont typeface="Arial" panose="020B0604020202020204" pitchFamily="34" charset="0"/>
              <a:buNone/>
            </a:pPr>
            <a:r>
              <a:rPr lang="zh-CN" altLang="en-US" sz="1400" dirty="0">
                <a:solidFill>
                  <a:prstClr val="black">
                    <a:lumMod val="75000"/>
                    <a:lumOff val="25000"/>
                  </a:prstClr>
                </a:solidFill>
                <a:latin typeface="+mn-lt"/>
                <a:ea typeface="+mn-ea"/>
                <a:cs typeface="+mn-ea"/>
                <a:sym typeface="+mn-lt"/>
              </a:rPr>
              <a:t>点击输入简要文字内容，文字内容需概括精炼，不用多余的文字修饰，言简意赅的说明该项内容。</a:t>
            </a:r>
            <a:endParaRPr lang="en-US" altLang="zh-CN" sz="1400" dirty="0">
              <a:solidFill>
                <a:prstClr val="black">
                  <a:lumMod val="75000"/>
                  <a:lumOff val="25000"/>
                </a:prstClr>
              </a:solidFill>
              <a:latin typeface="+mn-lt"/>
              <a:ea typeface="+mn-ea"/>
              <a:cs typeface="+mn-ea"/>
              <a:sym typeface="+mn-lt"/>
            </a:endParaRPr>
          </a:p>
        </p:txBody>
      </p:sp>
      <p:sp>
        <p:nvSpPr>
          <p:cNvPr id="34" name="矩形 33"/>
          <p:cNvSpPr/>
          <p:nvPr/>
        </p:nvSpPr>
        <p:spPr>
          <a:xfrm>
            <a:off x="6678690" y="4872407"/>
            <a:ext cx="1848104" cy="400099"/>
          </a:xfrm>
          <a:prstGeom prst="rect">
            <a:avLst/>
          </a:prstGeom>
        </p:spPr>
        <p:txBody>
          <a:bodyPr wrap="square" lIns="121908" tIns="60955" rIns="121908" bIns="60955">
            <a:spAutoFit/>
          </a:bodyPr>
          <a:lstStyle/>
          <a:p>
            <a:pPr fontAlgn="base">
              <a:spcBef>
                <a:spcPct val="0"/>
              </a:spcBef>
              <a:spcAft>
                <a:spcPct val="0"/>
              </a:spcAft>
            </a:pPr>
            <a:r>
              <a:rPr lang="zh-CN" altLang="en-US" dirty="0">
                <a:solidFill>
                  <a:prstClr val="black">
                    <a:lumMod val="75000"/>
                    <a:lumOff val="25000"/>
                  </a:prstClr>
                </a:solidFill>
                <a:cs typeface="+mn-ea"/>
                <a:sym typeface="+mn-lt"/>
              </a:rPr>
              <a:t>标题内容</a:t>
            </a:r>
            <a:endParaRPr lang="zh-CN" altLang="en-US" dirty="0">
              <a:solidFill>
                <a:prstClr val="black">
                  <a:lumMod val="75000"/>
                  <a:lumOff val="25000"/>
                </a:prstClr>
              </a:solidFill>
              <a:cs typeface="+mn-ea"/>
              <a:sym typeface="+mn-lt"/>
            </a:endParaRPr>
          </a:p>
        </p:txBody>
      </p:sp>
      <p:sp>
        <p:nvSpPr>
          <p:cNvPr id="35" name="矩形 47"/>
          <p:cNvSpPr>
            <a:spLocks noChangeArrowheads="1"/>
          </p:cNvSpPr>
          <p:nvPr/>
        </p:nvSpPr>
        <p:spPr bwMode="auto">
          <a:xfrm>
            <a:off x="6639567" y="5182711"/>
            <a:ext cx="4057651" cy="1092597"/>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fontAlgn="base">
              <a:lnSpc>
                <a:spcPct val="150000"/>
              </a:lnSpc>
              <a:spcAft>
                <a:spcPct val="0"/>
              </a:spcAft>
              <a:buFont typeface="Arial" panose="020B0604020202020204" pitchFamily="34" charset="0"/>
              <a:buNone/>
            </a:pPr>
            <a:r>
              <a:rPr lang="zh-CN" altLang="en-US" sz="1400" dirty="0">
                <a:solidFill>
                  <a:prstClr val="black">
                    <a:lumMod val="75000"/>
                    <a:lumOff val="25000"/>
                  </a:prstClr>
                </a:solidFill>
                <a:latin typeface="+mn-lt"/>
                <a:ea typeface="+mn-ea"/>
                <a:cs typeface="+mn-ea"/>
                <a:sym typeface="+mn-lt"/>
              </a:rPr>
              <a:t>点击输入简要文字内容，文字内容需概括精炼，不用多余的文字修饰，言简意赅的说明该项内容。</a:t>
            </a:r>
            <a:endParaRPr lang="en-US" altLang="zh-CN" sz="1400" dirty="0">
              <a:solidFill>
                <a:prstClr val="black">
                  <a:lumMod val="75000"/>
                  <a:lumOff val="25000"/>
                </a:prst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p:cTn id="7" dur="400" fill="hold"/>
                                        <p:tgtEl>
                                          <p:spTgt spid="9"/>
                                        </p:tgtEl>
                                        <p:attrNameLst>
                                          <p:attrName>ppt_w</p:attrName>
                                        </p:attrNameLst>
                                      </p:cBhvr>
                                      <p:tavLst>
                                        <p:tav tm="0">
                                          <p:val>
                                            <p:fltVal val="0"/>
                                          </p:val>
                                        </p:tav>
                                        <p:tav tm="100000">
                                          <p:val>
                                            <p:strVal val="#ppt_w"/>
                                          </p:val>
                                        </p:tav>
                                      </p:tavLst>
                                    </p:anim>
                                    <p:anim calcmode="lin" valueType="num">
                                      <p:cBhvr>
                                        <p:cTn id="8" dur="400" fill="hold"/>
                                        <p:tgtEl>
                                          <p:spTgt spid="9"/>
                                        </p:tgtEl>
                                        <p:attrNameLst>
                                          <p:attrName>ppt_h</p:attrName>
                                        </p:attrNameLst>
                                      </p:cBhvr>
                                      <p:tavLst>
                                        <p:tav tm="0">
                                          <p:val>
                                            <p:fltVal val="0"/>
                                          </p:val>
                                        </p:tav>
                                        <p:tav tm="100000">
                                          <p:val>
                                            <p:strVal val="#ppt_h"/>
                                          </p:val>
                                        </p:tav>
                                      </p:tavLst>
                                    </p:anim>
                                    <p:animEffect transition="in" filter="fade">
                                      <p:cBhvr>
                                        <p:cTn id="9" dur="400"/>
                                        <p:tgtEl>
                                          <p:spTgt spid="9"/>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350"/>
                                        <p:tgtEl>
                                          <p:spTgt spid="2"/>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250"/>
                            </p:stCondLst>
                            <p:childTnLst>
                              <p:par>
                                <p:cTn id="25" presetID="53" presetClass="entr" presetSubtype="16"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childTnLst>
                          </p:cTn>
                        </p:par>
                        <p:par>
                          <p:cTn id="30" fill="hold">
                            <p:stCondLst>
                              <p:cond delay="2750"/>
                            </p:stCondLst>
                            <p:childTnLst>
                              <p:par>
                                <p:cTn id="31" presetID="2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par>
                          <p:cTn id="37" fill="hold">
                            <p:stCondLst>
                              <p:cond delay="3250"/>
                            </p:stCondLst>
                            <p:childTnLst>
                              <p:par>
                                <p:cTn id="38" presetID="53" presetClass="entr" presetSubtype="1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3750"/>
                            </p:stCondLst>
                            <p:childTnLst>
                              <p:par>
                                <p:cTn id="44" presetID="22" presetClass="entr" presetSubtype="8"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left)">
                                      <p:cBhvr>
                                        <p:cTn id="46" dur="500"/>
                                        <p:tgtEl>
                                          <p:spTgt spid="5"/>
                                        </p:tgtEl>
                                      </p:cBhvr>
                                    </p:animEffect>
                                  </p:childTnLst>
                                </p:cTn>
                              </p:par>
                            </p:childTnLst>
                          </p:cTn>
                        </p:par>
                        <p:par>
                          <p:cTn id="47" fill="hold">
                            <p:stCondLst>
                              <p:cond delay="4250"/>
                            </p:stCondLst>
                            <p:childTnLst>
                              <p:par>
                                <p:cTn id="48" presetID="53" presetClass="entr" presetSubtype="16"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ppt_w</p:attrName>
                                        </p:attrNameLst>
                                      </p:cBhvr>
                                      <p:tavLst>
                                        <p:tav tm="0">
                                          <p:val>
                                            <p:fltVal val="0"/>
                                          </p:val>
                                        </p:tav>
                                        <p:tav tm="100000">
                                          <p:val>
                                            <p:strVal val="#ppt_w"/>
                                          </p:val>
                                        </p:tav>
                                      </p:tavLst>
                                    </p:anim>
                                    <p:anim calcmode="lin" valueType="num">
                                      <p:cBhvr>
                                        <p:cTn id="51" dur="500" fill="hold"/>
                                        <p:tgtEl>
                                          <p:spTgt spid="21"/>
                                        </p:tgtEl>
                                        <p:attrNameLst>
                                          <p:attrName>ppt_h</p:attrName>
                                        </p:attrNameLst>
                                      </p:cBhvr>
                                      <p:tavLst>
                                        <p:tav tm="0">
                                          <p:val>
                                            <p:fltVal val="0"/>
                                          </p:val>
                                        </p:tav>
                                        <p:tav tm="100000">
                                          <p:val>
                                            <p:strVal val="#ppt_h"/>
                                          </p:val>
                                        </p:tav>
                                      </p:tavLst>
                                    </p:anim>
                                    <p:animEffect transition="in" filter="fade">
                                      <p:cBhvr>
                                        <p:cTn id="52" dur="500"/>
                                        <p:tgtEl>
                                          <p:spTgt spid="21"/>
                                        </p:tgtEl>
                                      </p:cBhvr>
                                    </p:animEffect>
                                  </p:childTnLst>
                                </p:cTn>
                              </p:par>
                            </p:childTnLst>
                          </p:cTn>
                        </p:par>
                        <p:par>
                          <p:cTn id="53" fill="hold">
                            <p:stCondLst>
                              <p:cond delay="4750"/>
                            </p:stCondLst>
                            <p:childTnLst>
                              <p:par>
                                <p:cTn id="54" presetID="22" presetClass="entr" presetSubtype="8"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wipe(left)">
                                      <p:cBhvr>
                                        <p:cTn id="56" dur="500"/>
                                        <p:tgtEl>
                                          <p:spTgt spid="3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left)">
                                      <p:cBhvr>
                                        <p:cTn id="59" dur="500"/>
                                        <p:tgtEl>
                                          <p:spTgt spid="31"/>
                                        </p:tgtEl>
                                      </p:cBhvr>
                                    </p:animEffect>
                                  </p:childTnLst>
                                </p:cTn>
                              </p:par>
                            </p:childTnLst>
                          </p:cTn>
                        </p:par>
                        <p:par>
                          <p:cTn id="60" fill="hold">
                            <p:stCondLst>
                              <p:cond delay="5250"/>
                            </p:stCondLst>
                            <p:childTnLst>
                              <p:par>
                                <p:cTn id="61" presetID="53" presetClass="entr" presetSubtype="16"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childTnLst>
                          </p:cTn>
                        </p:par>
                        <p:par>
                          <p:cTn id="66" fill="hold">
                            <p:stCondLst>
                              <p:cond delay="5750"/>
                            </p:stCondLst>
                            <p:childTnLst>
                              <p:par>
                                <p:cTn id="67" presetID="22" presetClass="entr" presetSubtype="8" fill="hold" nodeType="after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left)">
                                      <p:cBhvr>
                                        <p:cTn id="69" dur="500"/>
                                        <p:tgtEl>
                                          <p:spTgt spid="6"/>
                                        </p:tgtEl>
                                      </p:cBhvr>
                                    </p:animEffect>
                                  </p:childTnLst>
                                </p:cTn>
                              </p:par>
                              <p:par>
                                <p:cTn id="70" presetID="53" presetClass="entr" presetSubtype="16" fill="hold" nodeType="with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fltVal val="0"/>
                                          </p:val>
                                        </p:tav>
                                        <p:tav tm="100000">
                                          <p:val>
                                            <p:strVal val="#ppt_h"/>
                                          </p:val>
                                        </p:tav>
                                      </p:tavLst>
                                    </p:anim>
                                    <p:animEffect transition="in" filter="fade">
                                      <p:cBhvr>
                                        <p:cTn id="74" dur="500"/>
                                        <p:tgtEl>
                                          <p:spTgt spid="24"/>
                                        </p:tgtEl>
                                      </p:cBhvr>
                                    </p:animEffect>
                                  </p:childTnLst>
                                </p:cTn>
                              </p:par>
                            </p:childTnLst>
                          </p:cTn>
                        </p:par>
                        <p:par>
                          <p:cTn id="75" fill="hold">
                            <p:stCondLst>
                              <p:cond delay="6250"/>
                            </p:stCondLst>
                            <p:childTnLst>
                              <p:par>
                                <p:cTn id="76" presetID="22" presetClass="entr" presetSubtype="8" fill="hold" grpId="0" nodeType="after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wipe(left)">
                                      <p:cBhvr>
                                        <p:cTn id="78" dur="500"/>
                                        <p:tgtEl>
                                          <p:spTgt spid="32"/>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ipe(left)">
                                      <p:cBhvr>
                                        <p:cTn id="81" dur="500"/>
                                        <p:tgtEl>
                                          <p:spTgt spid="33"/>
                                        </p:tgtEl>
                                      </p:cBhvr>
                                    </p:animEffect>
                                  </p:childTnLst>
                                </p:cTn>
                              </p:par>
                            </p:childTnLst>
                          </p:cTn>
                        </p:par>
                        <p:par>
                          <p:cTn id="82" fill="hold">
                            <p:stCondLst>
                              <p:cond delay="6750"/>
                            </p:stCondLst>
                            <p:childTnLst>
                              <p:par>
                                <p:cTn id="83" presetID="53" presetClass="entr" presetSubtype="16" fill="hold" grpId="0" nodeType="after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p:cTn id="85" dur="500" fill="hold"/>
                                        <p:tgtEl>
                                          <p:spTgt spid="15"/>
                                        </p:tgtEl>
                                        <p:attrNameLst>
                                          <p:attrName>ppt_w</p:attrName>
                                        </p:attrNameLst>
                                      </p:cBhvr>
                                      <p:tavLst>
                                        <p:tav tm="0">
                                          <p:val>
                                            <p:fltVal val="0"/>
                                          </p:val>
                                        </p:tav>
                                        <p:tav tm="100000">
                                          <p:val>
                                            <p:strVal val="#ppt_w"/>
                                          </p:val>
                                        </p:tav>
                                      </p:tavLst>
                                    </p:anim>
                                    <p:anim calcmode="lin" valueType="num">
                                      <p:cBhvr>
                                        <p:cTn id="86" dur="500" fill="hold"/>
                                        <p:tgtEl>
                                          <p:spTgt spid="15"/>
                                        </p:tgtEl>
                                        <p:attrNameLst>
                                          <p:attrName>ppt_h</p:attrName>
                                        </p:attrNameLst>
                                      </p:cBhvr>
                                      <p:tavLst>
                                        <p:tav tm="0">
                                          <p:val>
                                            <p:fltVal val="0"/>
                                          </p:val>
                                        </p:tav>
                                        <p:tav tm="100000">
                                          <p:val>
                                            <p:strVal val="#ppt_h"/>
                                          </p:val>
                                        </p:tav>
                                      </p:tavLst>
                                    </p:anim>
                                    <p:animEffect transition="in" filter="fade">
                                      <p:cBhvr>
                                        <p:cTn id="87" dur="500"/>
                                        <p:tgtEl>
                                          <p:spTgt spid="15"/>
                                        </p:tgtEl>
                                      </p:cBhvr>
                                    </p:animEffect>
                                  </p:childTnLst>
                                </p:cTn>
                              </p:par>
                              <p:par>
                                <p:cTn id="88" presetID="53" presetClass="entr" presetSubtype="16" fill="hold" nodeType="with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p:cTn id="90" dur="500" fill="hold"/>
                                        <p:tgtEl>
                                          <p:spTgt spid="27"/>
                                        </p:tgtEl>
                                        <p:attrNameLst>
                                          <p:attrName>ppt_w</p:attrName>
                                        </p:attrNameLst>
                                      </p:cBhvr>
                                      <p:tavLst>
                                        <p:tav tm="0">
                                          <p:val>
                                            <p:fltVal val="0"/>
                                          </p:val>
                                        </p:tav>
                                        <p:tav tm="100000">
                                          <p:val>
                                            <p:strVal val="#ppt_w"/>
                                          </p:val>
                                        </p:tav>
                                      </p:tavLst>
                                    </p:anim>
                                    <p:anim calcmode="lin" valueType="num">
                                      <p:cBhvr>
                                        <p:cTn id="91" dur="500" fill="hold"/>
                                        <p:tgtEl>
                                          <p:spTgt spid="27"/>
                                        </p:tgtEl>
                                        <p:attrNameLst>
                                          <p:attrName>ppt_h</p:attrName>
                                        </p:attrNameLst>
                                      </p:cBhvr>
                                      <p:tavLst>
                                        <p:tav tm="0">
                                          <p:val>
                                            <p:fltVal val="0"/>
                                          </p:val>
                                        </p:tav>
                                        <p:tav tm="100000">
                                          <p:val>
                                            <p:strVal val="#ppt_h"/>
                                          </p:val>
                                        </p:tav>
                                      </p:tavLst>
                                    </p:anim>
                                    <p:animEffect transition="in" filter="fade">
                                      <p:cBhvr>
                                        <p:cTn id="92" dur="500"/>
                                        <p:tgtEl>
                                          <p:spTgt spid="27"/>
                                        </p:tgtEl>
                                      </p:cBhvr>
                                    </p:animEffect>
                                  </p:childTnLst>
                                </p:cTn>
                              </p:par>
                            </p:childTnLst>
                          </p:cTn>
                        </p:par>
                        <p:par>
                          <p:cTn id="93" fill="hold">
                            <p:stCondLst>
                              <p:cond delay="7250"/>
                            </p:stCondLst>
                            <p:childTnLst>
                              <p:par>
                                <p:cTn id="94" presetID="22" presetClass="entr" presetSubtype="8" fill="hold" nodeType="afterEffect">
                                  <p:stCondLst>
                                    <p:cond delay="0"/>
                                  </p:stCondLst>
                                  <p:childTnLst>
                                    <p:set>
                                      <p:cBhvr>
                                        <p:cTn id="95" dur="1" fill="hold">
                                          <p:stCondLst>
                                            <p:cond delay="0"/>
                                          </p:stCondLst>
                                        </p:cTn>
                                        <p:tgtEl>
                                          <p:spTgt spid="4"/>
                                        </p:tgtEl>
                                        <p:attrNameLst>
                                          <p:attrName>style.visibility</p:attrName>
                                        </p:attrNameLst>
                                      </p:cBhvr>
                                      <p:to>
                                        <p:strVal val="visible"/>
                                      </p:to>
                                    </p:set>
                                    <p:animEffect transition="in" filter="wipe(left)">
                                      <p:cBhvr>
                                        <p:cTn id="96" dur="500"/>
                                        <p:tgtEl>
                                          <p:spTgt spid="4"/>
                                        </p:tgtEl>
                                      </p:cBhvr>
                                    </p:animEffect>
                                  </p:childTnLst>
                                </p:cTn>
                              </p:par>
                            </p:childTnLst>
                          </p:cTn>
                        </p:par>
                        <p:par>
                          <p:cTn id="97" fill="hold">
                            <p:stCondLst>
                              <p:cond delay="7750"/>
                            </p:stCondLst>
                            <p:childTnLst>
                              <p:par>
                                <p:cTn id="98" presetID="22" presetClass="entr" presetSubtype="8" fill="hold" grpId="0" nodeType="after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wipe(left)">
                                      <p:cBhvr>
                                        <p:cTn id="100" dur="500"/>
                                        <p:tgtEl>
                                          <p:spTgt spid="34"/>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5"/>
                                        </p:tgtEl>
                                        <p:attrNameLst>
                                          <p:attrName>style.visibility</p:attrName>
                                        </p:attrNameLst>
                                      </p:cBhvr>
                                      <p:to>
                                        <p:strVal val="visible"/>
                                      </p:to>
                                    </p:set>
                                    <p:animEffect transition="in" filter="wipe(left)">
                                      <p:cBhvr>
                                        <p:cTn id="10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animBg="1"/>
      <p:bldP spid="13" grpId="0" animBg="1"/>
      <p:bldP spid="14" grpId="0" animBg="1"/>
      <p:bldP spid="15" grpId="0" animBg="1"/>
      <p:bldP spid="30" grpId="0"/>
      <p:bldP spid="31" grpId="0"/>
      <p:bldP spid="32" grpId="0"/>
      <p:bldP spid="33" grpId="0"/>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7"/>
          <p:cNvSpPr/>
          <p:nvPr/>
        </p:nvSpPr>
        <p:spPr>
          <a:xfrm>
            <a:off x="1342368" y="5152378"/>
            <a:ext cx="9507267" cy="1155259"/>
          </a:xfrm>
          <a:prstGeom prst="roundRect">
            <a:avLst>
              <a:gd name="adj" fmla="val 50000"/>
            </a:avLst>
          </a:prstGeom>
          <a:solidFill>
            <a:schemeClr val="bg1">
              <a:lumMod val="95000"/>
            </a:schemeClr>
          </a:solidFill>
          <a:ln w="50800">
            <a:noFill/>
          </a:ln>
          <a:effectLst>
            <a:outerShdw blurRad="127000" dist="50800" dir="2700000" algn="tl" rotWithShape="0">
              <a:schemeClr val="tx1">
                <a:alpha val="2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lIns="121933" tIns="60966" rIns="121933" bIns="60966" rtlCol="0" anchor="ctr"/>
          <a:lstStyle/>
          <a:p>
            <a:pPr algn="ctr"/>
            <a:endParaRPr lang="zh-CN" altLang="en-US" sz="1400" dirty="0">
              <a:solidFill>
                <a:srgbClr val="FFFFFF"/>
              </a:solidFill>
              <a:cs typeface="+mn-ea"/>
              <a:sym typeface="+mn-lt"/>
            </a:endParaRPr>
          </a:p>
        </p:txBody>
      </p:sp>
      <p:sp>
        <p:nvSpPr>
          <p:cNvPr id="3" name="文本框 9"/>
          <p:cNvSpPr txBox="1"/>
          <p:nvPr/>
        </p:nvSpPr>
        <p:spPr bwMode="auto">
          <a:xfrm>
            <a:off x="2513723" y="5406724"/>
            <a:ext cx="8170320" cy="584847"/>
          </a:xfrm>
          <a:prstGeom prst="rect">
            <a:avLst/>
          </a:prstGeom>
          <a:noFill/>
        </p:spPr>
        <p:txBody>
          <a:bodyPr wrap="square" lIns="121933" tIns="60966" rIns="121933" bIns="60966">
            <a:spAutoFit/>
          </a:bodyPr>
          <a:lstStyle/>
          <a:p>
            <a:pPr>
              <a:lnSpc>
                <a:spcPct val="125000"/>
              </a:lnSpc>
            </a:pPr>
            <a:r>
              <a:rPr lang="zh-CN" altLang="en-US" sz="1200" dirty="0">
                <a:solidFill>
                  <a:srgbClr val="000000"/>
                </a:solidFill>
                <a:cs typeface="+mn-ea"/>
                <a:sym typeface="+mn-lt"/>
              </a:rPr>
              <a:t>此处添加详细文本描述，建议与标题相关并符合整体语言风格，语言描述尽量此处添加详细文本描述，建议与标题相关并符合整体语言风格，语言描述尽量此处添加详细文本描述，建议与标题相关并符合整体语言风格，</a:t>
            </a:r>
            <a:endParaRPr lang="en-US" altLang="zh-CN" sz="1200" dirty="0">
              <a:solidFill>
                <a:srgbClr val="000000"/>
              </a:solidFill>
              <a:cs typeface="+mn-ea"/>
              <a:sym typeface="+mn-lt"/>
            </a:endParaRPr>
          </a:p>
        </p:txBody>
      </p:sp>
      <p:grpSp>
        <p:nvGrpSpPr>
          <p:cNvPr id="4" name="组合 3"/>
          <p:cNvGrpSpPr/>
          <p:nvPr/>
        </p:nvGrpSpPr>
        <p:grpSpPr>
          <a:xfrm>
            <a:off x="1790284" y="5543215"/>
            <a:ext cx="286584" cy="386442"/>
            <a:chOff x="3722033" y="3714538"/>
            <a:chExt cx="500321" cy="674410"/>
          </a:xfrm>
          <a:solidFill>
            <a:srgbClr val="276457"/>
          </a:solidFill>
        </p:grpSpPr>
        <p:sp>
          <p:nvSpPr>
            <p:cNvPr id="5"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4" rIns="68589" bIns="34294" numCol="1" anchor="t" anchorCtr="0" compatLnSpc="1"/>
            <a:lstStyle/>
            <a:p>
              <a:endParaRPr lang="zh-CN" altLang="en-US" sz="1400" dirty="0">
                <a:cs typeface="+mn-ea"/>
                <a:sym typeface="+mn-lt"/>
              </a:endParaRPr>
            </a:p>
          </p:txBody>
        </p:sp>
        <p:sp>
          <p:nvSpPr>
            <p:cNvPr id="6"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4" rIns="68589" bIns="34294" numCol="1" anchor="t" anchorCtr="0" compatLnSpc="1"/>
            <a:lstStyle/>
            <a:p>
              <a:endParaRPr lang="zh-CN" altLang="en-US" sz="1400" dirty="0">
                <a:cs typeface="+mn-ea"/>
                <a:sym typeface="+mn-lt"/>
              </a:endParaRPr>
            </a:p>
          </p:txBody>
        </p:sp>
        <p:sp>
          <p:nvSpPr>
            <p:cNvPr id="7"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4" rIns="68589" bIns="34294" numCol="1" anchor="t" anchorCtr="0" compatLnSpc="1"/>
            <a:lstStyle/>
            <a:p>
              <a:endParaRPr lang="zh-CN" altLang="en-US" sz="1400" dirty="0">
                <a:cs typeface="+mn-ea"/>
                <a:sym typeface="+mn-lt"/>
              </a:endParaRPr>
            </a:p>
          </p:txBody>
        </p:sp>
      </p:grpSp>
      <p:graphicFrame>
        <p:nvGraphicFramePr>
          <p:cNvPr id="8" name="图表 7"/>
          <p:cNvGraphicFramePr/>
          <p:nvPr/>
        </p:nvGraphicFramePr>
        <p:xfrm>
          <a:off x="2071663" y="1561449"/>
          <a:ext cx="8048679" cy="3418647"/>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graphicEl>
                                              <a:chart seriesIdx="-3" categoryIdx="-3" bldStep="gridLegend"/>
                                            </p:graphicEl>
                                          </p:spTgt>
                                        </p:tgtEl>
                                        <p:attrNameLst>
                                          <p:attrName>style.visibility</p:attrName>
                                        </p:attrNameLst>
                                      </p:cBhvr>
                                      <p:to>
                                        <p:strVal val="visible"/>
                                      </p:to>
                                    </p:set>
                                    <p:animEffect transition="in" filter="wipe(up)">
                                      <p:cBhvr>
                                        <p:cTn id="7" dur="500"/>
                                        <p:tgtEl>
                                          <p:spTgt spid="8">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graphicEl>
                                              <a:chart seriesIdx="0" categoryIdx="0" bldStep="ptInSeries"/>
                                            </p:graphicEl>
                                          </p:spTgt>
                                        </p:tgtEl>
                                        <p:attrNameLst>
                                          <p:attrName>style.visibility</p:attrName>
                                        </p:attrNameLst>
                                      </p:cBhvr>
                                      <p:to>
                                        <p:strVal val="visible"/>
                                      </p:to>
                                    </p:set>
                                    <p:animEffect transition="in" filter="wipe(left)">
                                      <p:cBhvr>
                                        <p:cTn id="11" dur="500"/>
                                        <p:tgtEl>
                                          <p:spTgt spid="8">
                                            <p:graphicEl>
                                              <a:chart seriesIdx="0" categoryIdx="0" bldStep="ptIn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graphicEl>
                                              <a:chart seriesIdx="0" categoryIdx="1" bldStep="ptInSeries"/>
                                            </p:graphicEl>
                                          </p:spTgt>
                                        </p:tgtEl>
                                        <p:attrNameLst>
                                          <p:attrName>style.visibility</p:attrName>
                                        </p:attrNameLst>
                                      </p:cBhvr>
                                      <p:to>
                                        <p:strVal val="visible"/>
                                      </p:to>
                                    </p:set>
                                    <p:animEffect transition="in" filter="wipe(left)">
                                      <p:cBhvr>
                                        <p:cTn id="15" dur="500"/>
                                        <p:tgtEl>
                                          <p:spTgt spid="8">
                                            <p:graphicEl>
                                              <a:chart seriesIdx="0" categoryIdx="1" bldStep="ptIn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graphicEl>
                                              <a:chart seriesIdx="0" categoryIdx="2" bldStep="ptInSeries"/>
                                            </p:graphicEl>
                                          </p:spTgt>
                                        </p:tgtEl>
                                        <p:attrNameLst>
                                          <p:attrName>style.visibility</p:attrName>
                                        </p:attrNameLst>
                                      </p:cBhvr>
                                      <p:to>
                                        <p:strVal val="visible"/>
                                      </p:to>
                                    </p:set>
                                    <p:animEffect transition="in" filter="wipe(left)">
                                      <p:cBhvr>
                                        <p:cTn id="19" dur="500"/>
                                        <p:tgtEl>
                                          <p:spTgt spid="8">
                                            <p:graphicEl>
                                              <a:chart seriesIdx="0" categoryIdx="2" bldStep="ptInSeries"/>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8">
                                            <p:graphicEl>
                                              <a:chart seriesIdx="0" categoryIdx="3" bldStep="ptInSeries"/>
                                            </p:graphicEl>
                                          </p:spTgt>
                                        </p:tgtEl>
                                        <p:attrNameLst>
                                          <p:attrName>style.visibility</p:attrName>
                                        </p:attrNameLst>
                                      </p:cBhvr>
                                      <p:to>
                                        <p:strVal val="visible"/>
                                      </p:to>
                                    </p:set>
                                    <p:animEffect transition="in" filter="wipe(left)">
                                      <p:cBhvr>
                                        <p:cTn id="23" dur="500"/>
                                        <p:tgtEl>
                                          <p:spTgt spid="8">
                                            <p:graphicEl>
                                              <a:chart seriesIdx="0" categoryIdx="3" bldStep="ptInSeries"/>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graphicEl>
                                              <a:chart seriesIdx="0" categoryIdx="4" bldStep="ptInSeries"/>
                                            </p:graphicEl>
                                          </p:spTgt>
                                        </p:tgtEl>
                                        <p:attrNameLst>
                                          <p:attrName>style.visibility</p:attrName>
                                        </p:attrNameLst>
                                      </p:cBhvr>
                                      <p:to>
                                        <p:strVal val="visible"/>
                                      </p:to>
                                    </p:set>
                                    <p:animEffect transition="in" filter="wipe(left)">
                                      <p:cBhvr>
                                        <p:cTn id="27" dur="500"/>
                                        <p:tgtEl>
                                          <p:spTgt spid="8">
                                            <p:graphicEl>
                                              <a:chart seriesIdx="0" categoryIdx="4" bldStep="ptInSeries"/>
                                            </p:graphic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8">
                                            <p:graphicEl>
                                              <a:chart seriesIdx="1" categoryIdx="0" bldStep="ptInSeries"/>
                                            </p:graphicEl>
                                          </p:spTgt>
                                        </p:tgtEl>
                                        <p:attrNameLst>
                                          <p:attrName>style.visibility</p:attrName>
                                        </p:attrNameLst>
                                      </p:cBhvr>
                                      <p:to>
                                        <p:strVal val="visible"/>
                                      </p:to>
                                    </p:set>
                                    <p:animEffect transition="in" filter="wipe(left)">
                                      <p:cBhvr>
                                        <p:cTn id="31" dur="500"/>
                                        <p:tgtEl>
                                          <p:spTgt spid="8">
                                            <p:graphicEl>
                                              <a:chart seriesIdx="1" categoryIdx="0" bldStep="ptInSeries"/>
                                            </p:graphic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
                                            <p:graphicEl>
                                              <a:chart seriesIdx="1" categoryIdx="1" bldStep="ptInSeries"/>
                                            </p:graphicEl>
                                          </p:spTgt>
                                        </p:tgtEl>
                                        <p:attrNameLst>
                                          <p:attrName>style.visibility</p:attrName>
                                        </p:attrNameLst>
                                      </p:cBhvr>
                                      <p:to>
                                        <p:strVal val="visible"/>
                                      </p:to>
                                    </p:set>
                                    <p:animEffect transition="in" filter="wipe(left)">
                                      <p:cBhvr>
                                        <p:cTn id="35" dur="500"/>
                                        <p:tgtEl>
                                          <p:spTgt spid="8">
                                            <p:graphicEl>
                                              <a:chart seriesIdx="1" categoryIdx="1" bldStep="ptInSeries"/>
                                            </p:graphicEl>
                                          </p:spTgt>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8">
                                            <p:graphicEl>
                                              <a:chart seriesIdx="1" categoryIdx="2" bldStep="ptInSeries"/>
                                            </p:graphicEl>
                                          </p:spTgt>
                                        </p:tgtEl>
                                        <p:attrNameLst>
                                          <p:attrName>style.visibility</p:attrName>
                                        </p:attrNameLst>
                                      </p:cBhvr>
                                      <p:to>
                                        <p:strVal val="visible"/>
                                      </p:to>
                                    </p:set>
                                    <p:animEffect transition="in" filter="wipe(left)">
                                      <p:cBhvr>
                                        <p:cTn id="39" dur="500"/>
                                        <p:tgtEl>
                                          <p:spTgt spid="8">
                                            <p:graphicEl>
                                              <a:chart seriesIdx="1" categoryIdx="2" bldStep="ptInSeries"/>
                                            </p:graphic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8">
                                            <p:graphicEl>
                                              <a:chart seriesIdx="1" categoryIdx="3" bldStep="ptInSeries"/>
                                            </p:graphicEl>
                                          </p:spTgt>
                                        </p:tgtEl>
                                        <p:attrNameLst>
                                          <p:attrName>style.visibility</p:attrName>
                                        </p:attrNameLst>
                                      </p:cBhvr>
                                      <p:to>
                                        <p:strVal val="visible"/>
                                      </p:to>
                                    </p:set>
                                    <p:animEffect transition="in" filter="wipe(left)">
                                      <p:cBhvr>
                                        <p:cTn id="43" dur="500"/>
                                        <p:tgtEl>
                                          <p:spTgt spid="8">
                                            <p:graphicEl>
                                              <a:chart seriesIdx="1" categoryIdx="3" bldStep="ptInSeries"/>
                                            </p:graphic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8">
                                            <p:graphicEl>
                                              <a:chart seriesIdx="1" categoryIdx="4" bldStep="ptInSeries"/>
                                            </p:graphicEl>
                                          </p:spTgt>
                                        </p:tgtEl>
                                        <p:attrNameLst>
                                          <p:attrName>style.visibility</p:attrName>
                                        </p:attrNameLst>
                                      </p:cBhvr>
                                      <p:to>
                                        <p:strVal val="visible"/>
                                      </p:to>
                                    </p:set>
                                    <p:animEffect transition="in" filter="wipe(left)">
                                      <p:cBhvr>
                                        <p:cTn id="47" dur="500"/>
                                        <p:tgtEl>
                                          <p:spTgt spid="8">
                                            <p:graphicEl>
                                              <a:chart seriesIdx="1" categoryIdx="4" bldStep="ptInSeries"/>
                                            </p:graphicEl>
                                          </p:spTgt>
                                        </p:tgtEl>
                                      </p:cBhvr>
                                    </p:animEffect>
                                  </p:childTnLst>
                                </p:cTn>
                              </p:par>
                            </p:childTnLst>
                          </p:cTn>
                        </p:par>
                        <p:par>
                          <p:cTn id="48" fill="hold">
                            <p:stCondLst>
                              <p:cond delay="5500"/>
                            </p:stCondLst>
                            <p:childTnLst>
                              <p:par>
                                <p:cTn id="49" presetID="37" presetClass="entr" presetSubtype="0"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fade">
                                      <p:cBhvr>
                                        <p:cTn id="51" dur="1000"/>
                                        <p:tgtEl>
                                          <p:spTgt spid="2"/>
                                        </p:tgtEl>
                                      </p:cBhvr>
                                    </p:animEffect>
                                    <p:anim calcmode="lin" valueType="num">
                                      <p:cBhvr>
                                        <p:cTn id="52" dur="1000" fill="hold"/>
                                        <p:tgtEl>
                                          <p:spTgt spid="2"/>
                                        </p:tgtEl>
                                        <p:attrNameLst>
                                          <p:attrName>ppt_x</p:attrName>
                                        </p:attrNameLst>
                                      </p:cBhvr>
                                      <p:tavLst>
                                        <p:tav tm="0">
                                          <p:val>
                                            <p:strVal val="#ppt_x"/>
                                          </p:val>
                                        </p:tav>
                                        <p:tav tm="100000">
                                          <p:val>
                                            <p:strVal val="#ppt_x"/>
                                          </p:val>
                                        </p:tav>
                                      </p:tavLst>
                                    </p:anim>
                                    <p:anim calcmode="lin" valueType="num">
                                      <p:cBhvr>
                                        <p:cTn id="53" dur="900" decel="100000" fill="hold"/>
                                        <p:tgtEl>
                                          <p:spTgt spid="2"/>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55" fill="hold">
                            <p:stCondLst>
                              <p:cond delay="6500"/>
                            </p:stCondLst>
                            <p:childTnLst>
                              <p:par>
                                <p:cTn id="56" presetID="45" presetClass="entr" presetSubtype="0"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500"/>
                                        <p:tgtEl>
                                          <p:spTgt spid="4"/>
                                        </p:tgtEl>
                                      </p:cBhvr>
                                    </p:animEffect>
                                    <p:anim calcmode="lin" valueType="num">
                                      <p:cBhvr>
                                        <p:cTn id="59" dur="500" fill="hold"/>
                                        <p:tgtEl>
                                          <p:spTgt spid="4"/>
                                        </p:tgtEl>
                                        <p:attrNameLst>
                                          <p:attrName>ppt_w</p:attrName>
                                        </p:attrNameLst>
                                      </p:cBhvr>
                                      <p:tavLst>
                                        <p:tav tm="0" fmla="#ppt_w*sin(2.5*pi*$)">
                                          <p:val>
                                            <p:fltVal val="0"/>
                                          </p:val>
                                        </p:tav>
                                        <p:tav tm="100000">
                                          <p:val>
                                            <p:fltVal val="1"/>
                                          </p:val>
                                        </p:tav>
                                      </p:tavLst>
                                    </p:anim>
                                    <p:anim calcmode="lin" valueType="num">
                                      <p:cBhvr>
                                        <p:cTn id="60" dur="500" fill="hold"/>
                                        <p:tgtEl>
                                          <p:spTgt spid="4"/>
                                        </p:tgtEl>
                                        <p:attrNameLst>
                                          <p:attrName>ppt_h</p:attrName>
                                        </p:attrNameLst>
                                      </p:cBhvr>
                                      <p:tavLst>
                                        <p:tav tm="0">
                                          <p:val>
                                            <p:strVal val="#ppt_h"/>
                                          </p:val>
                                        </p:tav>
                                        <p:tav tm="100000">
                                          <p:val>
                                            <p:strVal val="#ppt_h"/>
                                          </p:val>
                                        </p:tav>
                                      </p:tavLst>
                                    </p:anim>
                                  </p:childTnLst>
                                </p:cTn>
                              </p:par>
                            </p:childTnLst>
                          </p:cTn>
                        </p:par>
                        <p:par>
                          <p:cTn id="61" fill="hold">
                            <p:stCondLst>
                              <p:cond delay="7000"/>
                            </p:stCondLst>
                            <p:childTnLst>
                              <p:par>
                                <p:cTn id="62" presetID="22" presetClass="entr" presetSubtype="8" fill="hold" grpId="0" nodeType="afterEffect">
                                  <p:stCondLst>
                                    <p:cond delay="0"/>
                                  </p:stCondLst>
                                  <p:childTnLst>
                                    <p:set>
                                      <p:cBhvr>
                                        <p:cTn id="63" dur="1" fill="hold">
                                          <p:stCondLst>
                                            <p:cond delay="0"/>
                                          </p:stCondLst>
                                        </p:cTn>
                                        <p:tgtEl>
                                          <p:spTgt spid="3"/>
                                        </p:tgtEl>
                                        <p:attrNameLst>
                                          <p:attrName>style.visibility</p:attrName>
                                        </p:attrNameLst>
                                      </p:cBhvr>
                                      <p:to>
                                        <p:strVal val="visible"/>
                                      </p:to>
                                    </p:set>
                                    <p:animEffect transition="in" filter="wipe(left)">
                                      <p:cBhvr>
                                        <p:cTn id="6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Graphic spid="8" grpId="0" uiExpand="1">
        <p:bldSub>
          <a:bldChart bld="seriesEl"/>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300931" y="1971725"/>
            <a:ext cx="3635682" cy="3635672"/>
          </a:xfrm>
          <a:prstGeom prst="ellipse">
            <a:avLst/>
          </a:prstGeom>
          <a:gradFill flip="none" rotWithShape="1">
            <a:gsLst>
              <a:gs pos="0">
                <a:srgbClr val="D4DAE0"/>
              </a:gs>
              <a:gs pos="60000">
                <a:schemeClr val="bg1">
                  <a:lumMod val="95000"/>
                </a:schemeClr>
              </a:gs>
              <a:gs pos="100000">
                <a:schemeClr val="bg1"/>
              </a:gs>
            </a:gsLst>
            <a:lin ang="8400000" scaled="0"/>
            <a:tileRect/>
          </a:gradFill>
          <a:ln w="3175">
            <a:solidFill>
              <a:schemeClr val="bg1"/>
            </a:solidFill>
          </a:ln>
          <a:effectLst>
            <a:outerShdw blurRad="457200" dist="177800" dir="8760000" algn="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grpSp>
        <p:nvGrpSpPr>
          <p:cNvPr id="4" name="Group 30"/>
          <p:cNvGrpSpPr/>
          <p:nvPr/>
        </p:nvGrpSpPr>
        <p:grpSpPr>
          <a:xfrm>
            <a:off x="3861859" y="2672774"/>
            <a:ext cx="768088" cy="655687"/>
            <a:chOff x="3440113" y="1050925"/>
            <a:chExt cx="390525" cy="333376"/>
          </a:xfrm>
          <a:gradFill>
            <a:gsLst>
              <a:gs pos="0">
                <a:srgbClr val="276457"/>
              </a:gs>
              <a:gs pos="55000">
                <a:srgbClr val="3C764D"/>
              </a:gs>
              <a:gs pos="83000">
                <a:srgbClr val="589045"/>
              </a:gs>
              <a:gs pos="100000">
                <a:srgbClr val="659D3E"/>
              </a:gs>
            </a:gsLst>
            <a:lin ang="10800000" scaled="0"/>
          </a:gradFill>
        </p:grpSpPr>
        <p:sp>
          <p:nvSpPr>
            <p:cNvPr id="5"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w="3175">
              <a:noFill/>
            </a:ln>
            <a:effectLst>
              <a:outerShdw blurRad="558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6" name="Rectangle 9"/>
            <p:cNvSpPr>
              <a:spLocks noChangeArrowheads="1"/>
            </p:cNvSpPr>
            <p:nvPr/>
          </p:nvSpPr>
          <p:spPr bwMode="auto">
            <a:xfrm>
              <a:off x="3633788" y="1284288"/>
              <a:ext cx="1588" cy="1588"/>
            </a:xfrm>
            <a:prstGeom prst="rect">
              <a:avLst/>
            </a:prstGeom>
            <a:grpFill/>
            <a:ln w="3175">
              <a:noFill/>
            </a:ln>
            <a:effectLst>
              <a:outerShdw blurRad="558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7"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w="3175">
              <a:noFill/>
            </a:ln>
            <a:effectLst>
              <a:outerShdw blurRad="558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8"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w="3175">
              <a:noFill/>
            </a:ln>
            <a:effectLst>
              <a:outerShdw blurRad="558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9"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w="3175">
              <a:noFill/>
            </a:ln>
            <a:effectLst>
              <a:outerShdw blurRad="558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sp>
          <p:nvSpPr>
            <p:cNvPr id="10"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w="3175">
              <a:noFill/>
            </a:ln>
            <a:effectLst>
              <a:outerShdw blurRad="558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cs typeface="+mn-ea"/>
                <a:sym typeface="+mn-lt"/>
              </a:endParaRPr>
            </a:p>
          </p:txBody>
        </p:sp>
      </p:grpSp>
      <p:sp>
        <p:nvSpPr>
          <p:cNvPr id="11" name="矩形 1"/>
          <p:cNvSpPr>
            <a:spLocks noChangeArrowheads="1"/>
          </p:cNvSpPr>
          <p:nvPr/>
        </p:nvSpPr>
        <p:spPr bwMode="auto">
          <a:xfrm>
            <a:off x="3192342" y="3427716"/>
            <a:ext cx="209191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200" dirty="0">
                <a:solidFill>
                  <a:srgbClr val="595959"/>
                </a:solidFill>
                <a:latin typeface="+mn-lt"/>
                <a:ea typeface="+mn-ea"/>
                <a:cs typeface="+mn-ea"/>
                <a:sym typeface="+mn-lt"/>
              </a:rPr>
              <a:t>此处添加标题内容点击此处添加内容点击此处添加内容此处添加标题内容点击此处添加内容点击此处添加内容</a:t>
            </a:r>
            <a:endParaRPr lang="zh-CN" altLang="zh-CN" sz="1200" dirty="0">
              <a:solidFill>
                <a:srgbClr val="595959"/>
              </a:solidFill>
              <a:latin typeface="+mn-lt"/>
              <a:ea typeface="+mn-ea"/>
              <a:cs typeface="+mn-ea"/>
              <a:sym typeface="+mn-lt"/>
            </a:endParaRPr>
          </a:p>
        </p:txBody>
      </p:sp>
      <p:sp>
        <p:nvSpPr>
          <p:cNvPr id="12" name="TextBox 28"/>
          <p:cNvSpPr txBox="1"/>
          <p:nvPr/>
        </p:nvSpPr>
        <p:spPr>
          <a:xfrm>
            <a:off x="7845696" y="3430059"/>
            <a:ext cx="3658659" cy="502766"/>
          </a:xfrm>
          <a:prstGeom prst="rect">
            <a:avLst/>
          </a:prstGeom>
          <a:noFill/>
        </p:spPr>
        <p:txBody>
          <a:bodyPr wrap="square" rtlCol="0">
            <a:spAutoFit/>
          </a:bodyPr>
          <a:lstStyle/>
          <a:p>
            <a:pPr algn="r"/>
            <a:r>
              <a:rPr lang="zh-CN" altLang="en-US" sz="2665" dirty="0">
                <a:solidFill>
                  <a:schemeClr val="tx1">
                    <a:lumMod val="75000"/>
                    <a:lumOff val="25000"/>
                  </a:schemeClr>
                </a:solidFill>
                <a:cs typeface="+mn-ea"/>
                <a:sym typeface="+mn-lt"/>
              </a:rPr>
              <a:t>主题文字修改</a:t>
            </a:r>
            <a:endParaRPr lang="zh-CN" altLang="en-US" sz="2665" dirty="0">
              <a:solidFill>
                <a:schemeClr val="tx1">
                  <a:lumMod val="75000"/>
                  <a:lumOff val="25000"/>
                </a:schemeClr>
              </a:solidFill>
              <a:cs typeface="+mn-ea"/>
              <a:sym typeface="+mn-lt"/>
            </a:endParaRPr>
          </a:p>
        </p:txBody>
      </p:sp>
      <p:sp>
        <p:nvSpPr>
          <p:cNvPr id="13" name="TextBox 22"/>
          <p:cNvSpPr txBox="1"/>
          <p:nvPr/>
        </p:nvSpPr>
        <p:spPr>
          <a:xfrm>
            <a:off x="7845696" y="4058832"/>
            <a:ext cx="3736704" cy="1769087"/>
          </a:xfrm>
          <a:prstGeom prst="rect">
            <a:avLst/>
          </a:prstGeom>
          <a:noFill/>
        </p:spPr>
        <p:txBody>
          <a:bodyPr wrap="square" lIns="87771" tIns="43885" rIns="87771" bIns="43885"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r" fontAlgn="auto">
              <a:lnSpc>
                <a:spcPct val="130000"/>
              </a:lnSpc>
              <a:spcBef>
                <a:spcPts val="0"/>
              </a:spcBef>
              <a:defRPr/>
            </a:pPr>
            <a:r>
              <a:rPr lang="zh-CN" altLang="en-US" kern="0" noProof="1">
                <a:solidFill>
                  <a:schemeClr val="tx1">
                    <a:lumMod val="75000"/>
                    <a:lumOff val="2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en-US" altLang="zh-CN" kern="0" noProof="1">
              <a:solidFill>
                <a:schemeClr val="tx1">
                  <a:lumMod val="75000"/>
                  <a:lumOff val="25000"/>
                </a:schemeClr>
              </a:solidFill>
              <a:latin typeface="+mn-lt"/>
              <a:ea typeface="+mn-ea"/>
              <a:cs typeface="+mn-ea"/>
              <a:sym typeface="+mn-lt"/>
            </a:endParaRPr>
          </a:p>
        </p:txBody>
      </p:sp>
      <p:sp>
        <p:nvSpPr>
          <p:cNvPr id="14" name="椭圆 13"/>
          <p:cNvSpPr/>
          <p:nvPr/>
        </p:nvSpPr>
        <p:spPr>
          <a:xfrm>
            <a:off x="1238166" y="2398546"/>
            <a:ext cx="1528345" cy="1528345"/>
          </a:xfrm>
          <a:prstGeom prst="ellipse">
            <a:avLst/>
          </a:prstGeom>
          <a:gradFill>
            <a:gsLst>
              <a:gs pos="0">
                <a:srgbClr val="276457"/>
              </a:gs>
              <a:gs pos="55000">
                <a:srgbClr val="3C764D"/>
              </a:gs>
              <a:gs pos="83000">
                <a:srgbClr val="589045"/>
              </a:gs>
              <a:gs pos="100000">
                <a:srgbClr val="659D3E"/>
              </a:gs>
            </a:gsLst>
            <a:lin ang="10800000" scaled="0"/>
          </a:gradFill>
          <a:ln w="3175">
            <a:solidFill>
              <a:schemeClr val="bg1"/>
            </a:solidFill>
          </a:ln>
          <a:effectLst>
            <a:outerShdw blurRad="558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sp>
        <p:nvSpPr>
          <p:cNvPr id="15" name="椭圆 14"/>
          <p:cNvSpPr/>
          <p:nvPr/>
        </p:nvSpPr>
        <p:spPr>
          <a:xfrm>
            <a:off x="1731670" y="3757727"/>
            <a:ext cx="295775" cy="295775"/>
          </a:xfrm>
          <a:prstGeom prst="ellipse">
            <a:avLst/>
          </a:prstGeom>
          <a:gradFill flip="none" rotWithShape="1">
            <a:gsLst>
              <a:gs pos="0">
                <a:srgbClr val="D4DAE0"/>
              </a:gs>
              <a:gs pos="60000">
                <a:schemeClr val="bg1">
                  <a:lumMod val="95000"/>
                </a:schemeClr>
              </a:gs>
              <a:gs pos="100000">
                <a:schemeClr val="bg1"/>
              </a:gs>
            </a:gsLst>
            <a:lin ang="8400000" scaled="0"/>
            <a:tileRect/>
          </a:gradFill>
          <a:ln w="3175">
            <a:noFill/>
          </a:ln>
          <a:effectLst>
            <a:outerShdw blurRad="457200" dist="177800" dir="8760000" algn="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6" name="椭圆 15"/>
          <p:cNvSpPr/>
          <p:nvPr/>
        </p:nvSpPr>
        <p:spPr>
          <a:xfrm>
            <a:off x="1245654" y="3694098"/>
            <a:ext cx="486016" cy="486016"/>
          </a:xfrm>
          <a:prstGeom prst="ellipse">
            <a:avLst/>
          </a:prstGeom>
          <a:gradFill flip="none" rotWithShape="1">
            <a:gsLst>
              <a:gs pos="0">
                <a:srgbClr val="D4DAE0"/>
              </a:gs>
              <a:gs pos="60000">
                <a:schemeClr val="bg1">
                  <a:lumMod val="95000"/>
                </a:schemeClr>
              </a:gs>
              <a:gs pos="100000">
                <a:schemeClr val="bg1"/>
              </a:gs>
            </a:gsLst>
            <a:lin ang="8400000" scaled="0"/>
            <a:tileRect/>
          </a:gradFill>
          <a:ln w="3175">
            <a:noFill/>
          </a:ln>
          <a:effectLst>
            <a:outerShdw blurRad="457200" dist="177800" dir="8760000" algn="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7" name="椭圆 16"/>
          <p:cNvSpPr/>
          <p:nvPr/>
        </p:nvSpPr>
        <p:spPr>
          <a:xfrm>
            <a:off x="3346391" y="5243558"/>
            <a:ext cx="295775" cy="295775"/>
          </a:xfrm>
          <a:prstGeom prst="ellipse">
            <a:avLst/>
          </a:prstGeom>
          <a:solidFill>
            <a:schemeClr val="bg1"/>
          </a:solidFill>
          <a:ln w="3175">
            <a:solidFill>
              <a:schemeClr val="bg1"/>
            </a:solidFill>
          </a:ln>
          <a:effectLst>
            <a:outerShdw blurRad="215900" dist="38100" dir="10800000" algn="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sp>
        <p:nvSpPr>
          <p:cNvPr id="18" name="椭圆 17"/>
          <p:cNvSpPr/>
          <p:nvPr/>
        </p:nvSpPr>
        <p:spPr>
          <a:xfrm>
            <a:off x="2966429" y="5323930"/>
            <a:ext cx="451826" cy="451826"/>
          </a:xfrm>
          <a:prstGeom prst="ellipse">
            <a:avLst/>
          </a:prstGeom>
          <a:gradFill>
            <a:gsLst>
              <a:gs pos="0">
                <a:srgbClr val="276457"/>
              </a:gs>
              <a:gs pos="55000">
                <a:srgbClr val="3C764D"/>
              </a:gs>
              <a:gs pos="83000">
                <a:srgbClr val="589045"/>
              </a:gs>
              <a:gs pos="100000">
                <a:srgbClr val="659D3E"/>
              </a:gs>
            </a:gsLst>
            <a:lin ang="10800000" scaled="0"/>
          </a:gradFill>
          <a:ln w="3175">
            <a:solidFill>
              <a:schemeClr val="bg1"/>
            </a:solidFill>
          </a:ln>
          <a:effectLst>
            <a:outerShdw blurRad="215900" dist="38100" dir="10800000" algn="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sp>
        <p:nvSpPr>
          <p:cNvPr id="19" name="椭圆 18"/>
          <p:cNvSpPr/>
          <p:nvPr/>
        </p:nvSpPr>
        <p:spPr>
          <a:xfrm>
            <a:off x="5551378" y="2674512"/>
            <a:ext cx="592639" cy="592639"/>
          </a:xfrm>
          <a:prstGeom prst="ellipse">
            <a:avLst/>
          </a:prstGeom>
          <a:gradFill>
            <a:gsLst>
              <a:gs pos="0">
                <a:srgbClr val="276457"/>
              </a:gs>
              <a:gs pos="55000">
                <a:srgbClr val="3C764D"/>
              </a:gs>
              <a:gs pos="83000">
                <a:srgbClr val="589045"/>
              </a:gs>
              <a:gs pos="100000">
                <a:srgbClr val="659D3E"/>
              </a:gs>
            </a:gsLst>
            <a:lin ang="10800000" scaled="0"/>
          </a:gradFill>
          <a:ln w="3175">
            <a:solidFill>
              <a:schemeClr val="bg1"/>
            </a:solidFill>
          </a:ln>
          <a:effectLst>
            <a:outerShdw blurRad="215900" dist="38100" dir="10800000" algn="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sp>
        <p:nvSpPr>
          <p:cNvPr id="20" name="椭圆 19"/>
          <p:cNvSpPr/>
          <p:nvPr/>
        </p:nvSpPr>
        <p:spPr>
          <a:xfrm>
            <a:off x="6220537" y="3866810"/>
            <a:ext cx="428961" cy="428961"/>
          </a:xfrm>
          <a:prstGeom prst="ellipse">
            <a:avLst/>
          </a:prstGeom>
          <a:gradFill>
            <a:gsLst>
              <a:gs pos="0">
                <a:srgbClr val="276457"/>
              </a:gs>
              <a:gs pos="55000">
                <a:srgbClr val="3C764D"/>
              </a:gs>
              <a:gs pos="83000">
                <a:srgbClr val="589045"/>
              </a:gs>
              <a:gs pos="100000">
                <a:srgbClr val="659D3E"/>
              </a:gs>
            </a:gsLst>
            <a:lin ang="10800000" scaled="0"/>
          </a:gradFill>
          <a:ln w="3175">
            <a:solidFill>
              <a:schemeClr val="bg1"/>
            </a:solidFill>
          </a:ln>
          <a:effectLst>
            <a:outerShdw blurRad="558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30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par>
                                <p:cTn id="35" presetID="53" presetClass="entr" presetSubtype="16" fill="hold" grpId="0" nodeType="withEffect">
                                  <p:stCondLst>
                                    <p:cond delay="60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par>
                                <p:cTn id="40" presetID="53" presetClass="entr" presetSubtype="16" fill="hold" grpId="0" nodeType="withEffect">
                                  <p:stCondLst>
                                    <p:cond delay="70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childTnLst>
                          </p:cTn>
                        </p:par>
                        <p:par>
                          <p:cTn id="45" fill="hold">
                            <p:stCondLst>
                              <p:cond delay="500"/>
                            </p:stCondLst>
                            <p:childTnLst>
                              <p:par>
                                <p:cTn id="46" presetID="42"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1000"/>
                                        <p:tgtEl>
                                          <p:spTgt spid="4"/>
                                        </p:tgtEl>
                                      </p:cBhvr>
                                    </p:animEffect>
                                    <p:anim calcmode="lin" valueType="num">
                                      <p:cBhvr>
                                        <p:cTn id="49" dur="1000" fill="hold"/>
                                        <p:tgtEl>
                                          <p:spTgt spid="4"/>
                                        </p:tgtEl>
                                        <p:attrNameLst>
                                          <p:attrName>ppt_x</p:attrName>
                                        </p:attrNameLst>
                                      </p:cBhvr>
                                      <p:tavLst>
                                        <p:tav tm="0">
                                          <p:val>
                                            <p:strVal val="#ppt_x"/>
                                          </p:val>
                                        </p:tav>
                                        <p:tav tm="100000">
                                          <p:val>
                                            <p:strVal val="#ppt_x"/>
                                          </p:val>
                                        </p:tav>
                                      </p:tavLst>
                                    </p:anim>
                                    <p:anim calcmode="lin" valueType="num">
                                      <p:cBhvr>
                                        <p:cTn id="50" dur="1000" fill="hold"/>
                                        <p:tgtEl>
                                          <p:spTgt spid="4"/>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childTnLst>
                          </p:cTn>
                        </p:par>
                        <p:par>
                          <p:cTn id="56" fill="hold">
                            <p:stCondLst>
                              <p:cond delay="1500"/>
                            </p:stCondLst>
                            <p:childTnLst>
                              <p:par>
                                <p:cTn id="57" presetID="42" presetClass="entr" presetSubtype="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1000"/>
                                        <p:tgtEl>
                                          <p:spTgt spid="12"/>
                                        </p:tgtEl>
                                      </p:cBhvr>
                                    </p:animEffect>
                                    <p:anim calcmode="lin" valueType="num">
                                      <p:cBhvr>
                                        <p:cTn id="60" dur="1000" fill="hold"/>
                                        <p:tgtEl>
                                          <p:spTgt spid="12"/>
                                        </p:tgtEl>
                                        <p:attrNameLst>
                                          <p:attrName>ppt_x</p:attrName>
                                        </p:attrNameLst>
                                      </p:cBhvr>
                                      <p:tavLst>
                                        <p:tav tm="0">
                                          <p:val>
                                            <p:strVal val="#ppt_x"/>
                                          </p:val>
                                        </p:tav>
                                        <p:tav tm="100000">
                                          <p:val>
                                            <p:strVal val="#ppt_x"/>
                                          </p:val>
                                        </p:tav>
                                      </p:tavLst>
                                    </p:anim>
                                    <p:anim calcmode="lin" valueType="num">
                                      <p:cBhvr>
                                        <p:cTn id="61" dur="1000" fill="hold"/>
                                        <p:tgtEl>
                                          <p:spTgt spid="12"/>
                                        </p:tgtEl>
                                        <p:attrNameLst>
                                          <p:attrName>ppt_y</p:attrName>
                                        </p:attrNameLst>
                                      </p:cBhvr>
                                      <p:tavLst>
                                        <p:tav tm="0">
                                          <p:val>
                                            <p:strVal val="#ppt_y+.1"/>
                                          </p:val>
                                        </p:tav>
                                        <p:tav tm="100000">
                                          <p:val>
                                            <p:strVal val="#ppt_y"/>
                                          </p:val>
                                        </p:tav>
                                      </p:tavLst>
                                    </p:anim>
                                  </p:childTnLst>
                                </p:cTn>
                              </p:par>
                            </p:childTnLst>
                          </p:cTn>
                        </p:par>
                        <p:par>
                          <p:cTn id="62" fill="hold">
                            <p:stCondLst>
                              <p:cond delay="2500"/>
                            </p:stCondLst>
                            <p:childTnLst>
                              <p:par>
                                <p:cTn id="63" presetID="22" presetClass="entr" presetSubtype="1"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up)">
                                      <p:cBhvr>
                                        <p:cTn id="6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P spid="12" grpId="0"/>
      <p:bldP spid="13" grpId="0"/>
      <p:bldP spid="14" grpId="0" animBg="1"/>
      <p:bldP spid="15" grpId="0" animBg="1"/>
      <p:bldP spid="16" grpId="0" animBg="1"/>
      <p:bldP spid="17" grpId="0" animBg="1"/>
      <p:bldP spid="18" grpId="0" animBg="1"/>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14589" y="1519176"/>
            <a:ext cx="2044719" cy="4312498"/>
            <a:chOff x="1714589" y="1519176"/>
            <a:chExt cx="2044719" cy="4312498"/>
          </a:xfrm>
        </p:grpSpPr>
        <p:sp>
          <p:nvSpPr>
            <p:cNvPr id="3" name="圆角矩形 4"/>
            <p:cNvSpPr/>
            <p:nvPr/>
          </p:nvSpPr>
          <p:spPr>
            <a:xfrm>
              <a:off x="1714589"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椭圆 3"/>
            <p:cNvSpPr/>
            <p:nvPr/>
          </p:nvSpPr>
          <p:spPr>
            <a:xfrm>
              <a:off x="1981705" y="1701002"/>
              <a:ext cx="1510486" cy="1510484"/>
            </a:xfrm>
            <a:prstGeom prst="ellipse">
              <a:avLst/>
            </a:prstGeom>
            <a:gradFill>
              <a:gsLst>
                <a:gs pos="0">
                  <a:srgbClr val="276457"/>
                </a:gs>
                <a:gs pos="55000">
                  <a:srgbClr val="3C764D"/>
                </a:gs>
                <a:gs pos="83000">
                  <a:srgbClr val="589045"/>
                </a:gs>
                <a:gs pos="100000">
                  <a:srgbClr val="659D3E"/>
                </a:gs>
              </a:gsLst>
              <a:lin ang="10800000" scaled="0"/>
            </a:gra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cs typeface="+mn-ea"/>
                <a:sym typeface="+mn-lt"/>
              </a:endParaRPr>
            </a:p>
          </p:txBody>
        </p:sp>
        <p:sp>
          <p:nvSpPr>
            <p:cNvPr id="5" name="椭圆 4"/>
            <p:cNvSpPr/>
            <p:nvPr/>
          </p:nvSpPr>
          <p:spPr>
            <a:xfrm>
              <a:off x="2124953"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椭圆 5"/>
            <p:cNvSpPr/>
            <p:nvPr/>
          </p:nvSpPr>
          <p:spPr>
            <a:xfrm>
              <a:off x="2092871"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cs typeface="+mn-ea"/>
                <a:sym typeface="+mn-lt"/>
              </a:endParaRPr>
            </a:p>
          </p:txBody>
        </p:sp>
        <p:sp>
          <p:nvSpPr>
            <p:cNvPr id="7" name="文本框 6"/>
            <p:cNvSpPr txBox="1"/>
            <p:nvPr/>
          </p:nvSpPr>
          <p:spPr>
            <a:xfrm>
              <a:off x="2513970" y="5166832"/>
              <a:ext cx="665567" cy="584775"/>
            </a:xfrm>
            <a:prstGeom prst="rect">
              <a:avLst/>
            </a:prstGeom>
            <a:noFill/>
          </p:spPr>
          <p:txBody>
            <a:bodyPr wrap="none" rtlCol="0">
              <a:spAutoFit/>
            </a:bodyPr>
            <a:lstStyle/>
            <a:p>
              <a:r>
                <a:rPr lang="en-US" altLang="zh-CN" sz="3200" dirty="0">
                  <a:solidFill>
                    <a:schemeClr val="bg1">
                      <a:lumMod val="65000"/>
                    </a:schemeClr>
                  </a:solidFill>
                  <a:cs typeface="+mn-ea"/>
                  <a:sym typeface="+mn-lt"/>
                </a:rPr>
                <a:t>01</a:t>
              </a:r>
              <a:endParaRPr lang="zh-CN" altLang="en-US" sz="3200" dirty="0">
                <a:solidFill>
                  <a:schemeClr val="bg1">
                    <a:lumMod val="65000"/>
                  </a:schemeClr>
                </a:solidFill>
                <a:cs typeface="+mn-ea"/>
                <a:sym typeface="+mn-lt"/>
              </a:endParaRPr>
            </a:p>
          </p:txBody>
        </p:sp>
        <p:grpSp>
          <p:nvGrpSpPr>
            <p:cNvPr id="8" name="组合 7"/>
            <p:cNvGrpSpPr/>
            <p:nvPr/>
          </p:nvGrpSpPr>
          <p:grpSpPr>
            <a:xfrm>
              <a:off x="1905919" y="5207576"/>
              <a:ext cx="1662059" cy="31862"/>
              <a:chOff x="3060700" y="4724400"/>
              <a:chExt cx="5955507" cy="7880"/>
            </a:xfrm>
          </p:grpSpPr>
          <p:cxnSp>
            <p:nvCxnSpPr>
              <p:cNvPr id="12" name="直接连接符 11"/>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Rectangle 5"/>
            <p:cNvSpPr/>
            <p:nvPr/>
          </p:nvSpPr>
          <p:spPr bwMode="auto">
            <a:xfrm>
              <a:off x="1879168" y="3840778"/>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cs typeface="+mn-ea"/>
                  <a:sym typeface="+mn-lt"/>
                </a:rPr>
                <a:t>此处添加详细文本描述，建议与标题相关并符合整体语言风格，语言描述尽量简洁生动</a:t>
              </a:r>
              <a:endParaRPr lang="en-US" altLang="zh-CN" sz="1200" dirty="0">
                <a:solidFill>
                  <a:schemeClr val="tx1">
                    <a:lumMod val="50000"/>
                    <a:lumOff val="50000"/>
                  </a:schemeClr>
                </a:solidFill>
                <a:cs typeface="+mn-ea"/>
                <a:sym typeface="+mn-lt"/>
              </a:endParaRPr>
            </a:p>
          </p:txBody>
        </p:sp>
        <p:sp>
          <p:nvSpPr>
            <p:cNvPr id="10" name="矩形 9"/>
            <p:cNvSpPr/>
            <p:nvPr/>
          </p:nvSpPr>
          <p:spPr>
            <a:xfrm>
              <a:off x="2131654" y="3377168"/>
              <a:ext cx="1210589" cy="400110"/>
            </a:xfrm>
            <a:prstGeom prst="rect">
              <a:avLst/>
            </a:prstGeom>
          </p:spPr>
          <p:txBody>
            <a:bodyPr wrap="none">
              <a:spAutoFit/>
            </a:bodyPr>
            <a:lstStyle/>
            <a:p>
              <a:pPr algn="ctr"/>
              <a:r>
                <a:rPr lang="zh-CN" altLang="en-US" sz="2000" dirty="0">
                  <a:solidFill>
                    <a:srgbClr val="276457"/>
                  </a:solidFill>
                  <a:cs typeface="+mn-ea"/>
                  <a:sym typeface="+mn-lt"/>
                </a:rPr>
                <a:t>创新思路</a:t>
              </a:r>
              <a:endParaRPr lang="zh-CN" altLang="en-US" sz="2000" dirty="0">
                <a:solidFill>
                  <a:srgbClr val="276457"/>
                </a:solidFill>
                <a:cs typeface="+mn-ea"/>
                <a:sym typeface="+mn-lt"/>
              </a:endParaRPr>
            </a:p>
          </p:txBody>
        </p:sp>
        <p:sp>
          <p:nvSpPr>
            <p:cNvPr id="11" name="KSO_Shape"/>
            <p:cNvSpPr/>
            <p:nvPr/>
          </p:nvSpPr>
          <p:spPr bwMode="auto">
            <a:xfrm>
              <a:off x="2467428" y="2153178"/>
              <a:ext cx="539040" cy="503106"/>
            </a:xfrm>
            <a:custGeom>
              <a:avLst/>
              <a:gdLst>
                <a:gd name="T0" fmla="*/ 1264650 w 2063750"/>
                <a:gd name="T1" fmla="*/ 933236 h 1925638"/>
                <a:gd name="T2" fmla="*/ 1205010 w 2063750"/>
                <a:gd name="T3" fmla="*/ 981200 h 1925638"/>
                <a:gd name="T4" fmla="*/ 1169637 w 2063750"/>
                <a:gd name="T5" fmla="*/ 913641 h 1925638"/>
                <a:gd name="T6" fmla="*/ 1863628 w 2063750"/>
                <a:gd name="T7" fmla="*/ 619424 h 1925638"/>
                <a:gd name="T8" fmla="*/ 1873035 w 2063750"/>
                <a:gd name="T9" fmla="*/ 667280 h 1925638"/>
                <a:gd name="T10" fmla="*/ 1691374 w 2063750"/>
                <a:gd name="T11" fmla="*/ 669322 h 1925638"/>
                <a:gd name="T12" fmla="*/ 1696077 w 2063750"/>
                <a:gd name="T13" fmla="*/ 621175 h 1925638"/>
                <a:gd name="T14" fmla="*/ 742063 w 2063750"/>
                <a:gd name="T15" fmla="*/ 629637 h 1925638"/>
                <a:gd name="T16" fmla="*/ 727975 w 2063750"/>
                <a:gd name="T17" fmla="*/ 676034 h 1925638"/>
                <a:gd name="T18" fmla="*/ 550987 w 2063750"/>
                <a:gd name="T19" fmla="*/ 656483 h 1925638"/>
                <a:gd name="T20" fmla="*/ 577990 w 2063750"/>
                <a:gd name="T21" fmla="*/ 615922 h 1925638"/>
                <a:gd name="T22" fmla="*/ 1273128 w 2063750"/>
                <a:gd name="T23" fmla="*/ 560052 h 1925638"/>
                <a:gd name="T24" fmla="*/ 1196826 w 2063750"/>
                <a:gd name="T25" fmla="*/ 846374 h 1925638"/>
                <a:gd name="T26" fmla="*/ 1157651 w 2063750"/>
                <a:gd name="T27" fmla="*/ 551279 h 1925638"/>
                <a:gd name="T28" fmla="*/ 1196634 w 2063750"/>
                <a:gd name="T29" fmla="*/ 394965 h 1925638"/>
                <a:gd name="T30" fmla="*/ 1004375 w 2063750"/>
                <a:gd name="T31" fmla="*/ 453667 h 1925638"/>
                <a:gd name="T32" fmla="*/ 916159 w 2063750"/>
                <a:gd name="T33" fmla="*/ 617446 h 1925638"/>
                <a:gd name="T34" fmla="*/ 942243 w 2063750"/>
                <a:gd name="T35" fmla="*/ 775648 h 1925638"/>
                <a:gd name="T36" fmla="*/ 1065042 w 2063750"/>
                <a:gd name="T37" fmla="*/ 952636 h 1925638"/>
                <a:gd name="T38" fmla="*/ 1352258 w 2063750"/>
                <a:gd name="T39" fmla="*/ 1009577 h 1925638"/>
                <a:gd name="T40" fmla="*/ 1456007 w 2063750"/>
                <a:gd name="T41" fmla="*/ 831122 h 1925638"/>
                <a:gd name="T42" fmla="*/ 1514915 w 2063750"/>
                <a:gd name="T43" fmla="*/ 694346 h 1925638"/>
                <a:gd name="T44" fmla="*/ 1484729 w 2063750"/>
                <a:gd name="T45" fmla="*/ 506499 h 1925638"/>
                <a:gd name="T46" fmla="*/ 1323829 w 2063750"/>
                <a:gd name="T47" fmla="*/ 407879 h 1925638"/>
                <a:gd name="T48" fmla="*/ 1277230 w 2063750"/>
                <a:gd name="T49" fmla="*/ 330686 h 1925638"/>
                <a:gd name="T50" fmla="*/ 1483556 w 2063750"/>
                <a:gd name="T51" fmla="*/ 408467 h 1925638"/>
                <a:gd name="T52" fmla="*/ 1585840 w 2063750"/>
                <a:gd name="T53" fmla="*/ 598074 h 1925638"/>
                <a:gd name="T54" fmla="*/ 1556532 w 2063750"/>
                <a:gd name="T55" fmla="*/ 799717 h 1925638"/>
                <a:gd name="T56" fmla="*/ 1444577 w 2063750"/>
                <a:gd name="T57" fmla="*/ 953809 h 1925638"/>
                <a:gd name="T58" fmla="*/ 1379514 w 2063750"/>
                <a:gd name="T59" fmla="*/ 1234993 h 1925638"/>
                <a:gd name="T60" fmla="*/ 1224769 w 2063750"/>
                <a:gd name="T61" fmla="*/ 1299859 h 1925638"/>
                <a:gd name="T62" fmla="*/ 973458 w 2063750"/>
                <a:gd name="T63" fmla="*/ 1301550 h 1925638"/>
                <a:gd name="T64" fmla="*/ 884643 w 2063750"/>
                <a:gd name="T65" fmla="*/ 1352828 h 1925638"/>
                <a:gd name="T66" fmla="*/ 1171315 w 2063750"/>
                <a:gd name="T67" fmla="*/ 1381250 h 1925638"/>
                <a:gd name="T68" fmla="*/ 1609826 w 2063750"/>
                <a:gd name="T69" fmla="*/ 1205732 h 1925638"/>
                <a:gd name="T70" fmla="*/ 1769285 w 2063750"/>
                <a:gd name="T71" fmla="*/ 1202215 h 1925638"/>
                <a:gd name="T72" fmla="*/ 1698033 w 2063750"/>
                <a:gd name="T73" fmla="*/ 1343539 h 1925638"/>
                <a:gd name="T74" fmla="*/ 1830840 w 2063750"/>
                <a:gd name="T75" fmla="*/ 1309461 h 1925638"/>
                <a:gd name="T76" fmla="*/ 1902362 w 2063750"/>
                <a:gd name="T77" fmla="*/ 1344330 h 1925638"/>
                <a:gd name="T78" fmla="*/ 1805632 w 2063750"/>
                <a:gd name="T79" fmla="*/ 1426962 h 1925638"/>
                <a:gd name="T80" fmla="*/ 1115916 w 2063750"/>
                <a:gd name="T81" fmla="*/ 1759833 h 1925638"/>
                <a:gd name="T82" fmla="*/ 544327 w 2063750"/>
                <a:gd name="T83" fmla="*/ 1713829 h 1925638"/>
                <a:gd name="T84" fmla="*/ 50124 w 2063750"/>
                <a:gd name="T85" fmla="*/ 1388576 h 1925638"/>
                <a:gd name="T86" fmla="*/ 277587 w 2063750"/>
                <a:gd name="T87" fmla="*/ 1364841 h 1925638"/>
                <a:gd name="T88" fmla="*/ 557812 w 2063750"/>
                <a:gd name="T89" fmla="*/ 1209541 h 1925638"/>
                <a:gd name="T90" fmla="*/ 1023426 w 2063750"/>
                <a:gd name="T91" fmla="*/ 1057126 h 1925638"/>
                <a:gd name="T92" fmla="*/ 919090 w 2063750"/>
                <a:gd name="T93" fmla="*/ 864876 h 1925638"/>
                <a:gd name="T94" fmla="*/ 854320 w 2063750"/>
                <a:gd name="T95" fmla="*/ 707847 h 1925638"/>
                <a:gd name="T96" fmla="*/ 887730 w 2063750"/>
                <a:gd name="T97" fmla="*/ 478909 h 1925638"/>
                <a:gd name="T98" fmla="*/ 1065042 w 2063750"/>
                <a:gd name="T99" fmla="*/ 350938 h 1925638"/>
                <a:gd name="T100" fmla="*/ 1690144 w 2063750"/>
                <a:gd name="T101" fmla="*/ 203159 h 1925638"/>
                <a:gd name="T102" fmla="*/ 1700127 w 2063750"/>
                <a:gd name="T103" fmla="*/ 250943 h 1925638"/>
                <a:gd name="T104" fmla="*/ 1558014 w 2063750"/>
                <a:gd name="T105" fmla="*/ 348271 h 1925638"/>
                <a:gd name="T106" fmla="*/ 1655497 w 2063750"/>
                <a:gd name="T107" fmla="*/ 206383 h 1925638"/>
                <a:gd name="T108" fmla="*/ 904489 w 2063750"/>
                <a:gd name="T109" fmla="*/ 306056 h 1925638"/>
                <a:gd name="T110" fmla="*/ 895180 w 2063750"/>
                <a:gd name="T111" fmla="*/ 353841 h 1925638"/>
                <a:gd name="T112" fmla="*/ 757001 w 2063750"/>
                <a:gd name="T113" fmla="*/ 243028 h 1925638"/>
                <a:gd name="T114" fmla="*/ 779982 w 2063750"/>
                <a:gd name="T115" fmla="*/ 199933 h 1925638"/>
                <a:gd name="T116" fmla="*/ 1248509 w 2063750"/>
                <a:gd name="T117" fmla="*/ 28478 h 1925638"/>
                <a:gd name="T118" fmla="*/ 1217149 w 2063750"/>
                <a:gd name="T119" fmla="*/ 197882 h 1925638"/>
                <a:gd name="T120" fmla="*/ 1185497 w 2063750"/>
                <a:gd name="T121" fmla="*/ 28478 h 1925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gradFill>
              <a:gsLst>
                <a:gs pos="0">
                  <a:srgbClr val="276457"/>
                </a:gs>
                <a:gs pos="55000">
                  <a:srgbClr val="3C764D"/>
                </a:gs>
                <a:gs pos="83000">
                  <a:srgbClr val="589045"/>
                </a:gs>
                <a:gs pos="100000">
                  <a:srgbClr val="659D3E"/>
                </a:gs>
              </a:gsLst>
              <a:lin ang="10800000" scaled="0"/>
            </a:gradFill>
            <a:ln>
              <a:noFill/>
            </a:ln>
            <a:effectLst>
              <a:innerShdw blurRad="63500" dist="50800" dir="13500000">
                <a:prstClr val="black">
                  <a:alpha val="50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mn-lt"/>
                <a:ea typeface="+mn-ea"/>
                <a:cs typeface="+mn-ea"/>
                <a:sym typeface="+mn-lt"/>
              </a:endParaRPr>
            </a:p>
          </p:txBody>
        </p:sp>
      </p:grpSp>
      <p:grpSp>
        <p:nvGrpSpPr>
          <p:cNvPr id="14" name="组合 13"/>
          <p:cNvGrpSpPr/>
          <p:nvPr/>
        </p:nvGrpSpPr>
        <p:grpSpPr>
          <a:xfrm>
            <a:off x="3999067" y="1519176"/>
            <a:ext cx="2044719" cy="4312498"/>
            <a:chOff x="3999067" y="1519176"/>
            <a:chExt cx="2044719" cy="4312498"/>
          </a:xfrm>
        </p:grpSpPr>
        <p:sp>
          <p:nvSpPr>
            <p:cNvPr id="15" name="圆角矩形 16"/>
            <p:cNvSpPr/>
            <p:nvPr/>
          </p:nvSpPr>
          <p:spPr>
            <a:xfrm>
              <a:off x="3999067"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椭圆 15"/>
            <p:cNvSpPr/>
            <p:nvPr/>
          </p:nvSpPr>
          <p:spPr>
            <a:xfrm>
              <a:off x="4266183" y="1701002"/>
              <a:ext cx="1510486" cy="1510484"/>
            </a:xfrm>
            <a:prstGeom prst="ellipse">
              <a:avLst/>
            </a:prstGeom>
            <a:gradFill>
              <a:gsLst>
                <a:gs pos="0">
                  <a:srgbClr val="276457"/>
                </a:gs>
                <a:gs pos="55000">
                  <a:srgbClr val="3C764D"/>
                </a:gs>
                <a:gs pos="83000">
                  <a:srgbClr val="589045"/>
                </a:gs>
                <a:gs pos="100000">
                  <a:srgbClr val="659D3E"/>
                </a:gs>
              </a:gsLst>
              <a:lin ang="10800000" scaled="0"/>
            </a:gradFill>
            <a:ln w="14288" cap="flat">
              <a:noFill/>
              <a:prstDash val="solid"/>
              <a:miter lim="800000"/>
            </a:ln>
            <a:effectLst>
              <a:innerShdw blurRad="88900" dist="889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solidFill>
                <a:cs typeface="+mn-ea"/>
                <a:sym typeface="+mn-lt"/>
              </a:endParaRPr>
            </a:p>
          </p:txBody>
        </p:sp>
        <p:sp>
          <p:nvSpPr>
            <p:cNvPr id="17" name="椭圆 16"/>
            <p:cNvSpPr/>
            <p:nvPr/>
          </p:nvSpPr>
          <p:spPr>
            <a:xfrm>
              <a:off x="4409431"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椭圆 17"/>
            <p:cNvSpPr/>
            <p:nvPr/>
          </p:nvSpPr>
          <p:spPr>
            <a:xfrm>
              <a:off x="4377349"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cs typeface="+mn-ea"/>
                <a:sym typeface="+mn-lt"/>
              </a:endParaRPr>
            </a:p>
          </p:txBody>
        </p:sp>
        <p:sp>
          <p:nvSpPr>
            <p:cNvPr id="19" name="文本框 18"/>
            <p:cNvSpPr txBox="1"/>
            <p:nvPr/>
          </p:nvSpPr>
          <p:spPr>
            <a:xfrm>
              <a:off x="4759976" y="5185494"/>
              <a:ext cx="665567" cy="584775"/>
            </a:xfrm>
            <a:prstGeom prst="rect">
              <a:avLst/>
            </a:prstGeom>
            <a:noFill/>
          </p:spPr>
          <p:txBody>
            <a:bodyPr wrap="none" rtlCol="0">
              <a:spAutoFit/>
            </a:bodyPr>
            <a:lstStyle/>
            <a:p>
              <a:r>
                <a:rPr lang="en-US" altLang="zh-CN" sz="3200" dirty="0">
                  <a:solidFill>
                    <a:schemeClr val="bg1">
                      <a:lumMod val="65000"/>
                    </a:schemeClr>
                  </a:solidFill>
                  <a:cs typeface="+mn-ea"/>
                  <a:sym typeface="+mn-lt"/>
                </a:rPr>
                <a:t>02</a:t>
              </a:r>
              <a:endParaRPr lang="zh-CN" altLang="en-US" sz="3200" dirty="0">
                <a:solidFill>
                  <a:schemeClr val="bg1">
                    <a:lumMod val="65000"/>
                  </a:schemeClr>
                </a:solidFill>
                <a:cs typeface="+mn-ea"/>
                <a:sym typeface="+mn-lt"/>
              </a:endParaRPr>
            </a:p>
          </p:txBody>
        </p:sp>
        <p:grpSp>
          <p:nvGrpSpPr>
            <p:cNvPr id="20" name="组合 19"/>
            <p:cNvGrpSpPr/>
            <p:nvPr/>
          </p:nvGrpSpPr>
          <p:grpSpPr>
            <a:xfrm>
              <a:off x="4190397" y="5207576"/>
              <a:ext cx="1662059" cy="31862"/>
              <a:chOff x="3060700" y="4724400"/>
              <a:chExt cx="5955507" cy="7880"/>
            </a:xfrm>
          </p:grpSpPr>
          <p:cxnSp>
            <p:nvCxnSpPr>
              <p:cNvPr id="24" name="直接连接符 23"/>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4416132" y="3377168"/>
              <a:ext cx="1210589" cy="400110"/>
            </a:xfrm>
            <a:prstGeom prst="rect">
              <a:avLst/>
            </a:prstGeom>
          </p:spPr>
          <p:txBody>
            <a:bodyPr wrap="none">
              <a:spAutoFit/>
            </a:bodyPr>
            <a:lstStyle/>
            <a:p>
              <a:pPr algn="ctr"/>
              <a:r>
                <a:rPr lang="zh-CN" altLang="en-US" sz="2000" dirty="0">
                  <a:solidFill>
                    <a:srgbClr val="659D3E"/>
                  </a:solidFill>
                  <a:cs typeface="+mn-ea"/>
                  <a:sym typeface="+mn-lt"/>
                </a:rPr>
                <a:t>加强沟通</a:t>
              </a:r>
              <a:endParaRPr lang="zh-CN" altLang="en-US" sz="2000" dirty="0">
                <a:solidFill>
                  <a:srgbClr val="659D3E"/>
                </a:solidFill>
                <a:cs typeface="+mn-ea"/>
                <a:sym typeface="+mn-lt"/>
              </a:endParaRPr>
            </a:p>
          </p:txBody>
        </p:sp>
        <p:sp>
          <p:nvSpPr>
            <p:cNvPr id="22" name="KSO_Shape"/>
            <p:cNvSpPr/>
            <p:nvPr/>
          </p:nvSpPr>
          <p:spPr bwMode="auto">
            <a:xfrm>
              <a:off x="4721680" y="2131928"/>
              <a:ext cx="599492" cy="559526"/>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gradFill>
              <a:gsLst>
                <a:gs pos="0">
                  <a:srgbClr val="276457"/>
                </a:gs>
                <a:gs pos="55000">
                  <a:srgbClr val="3C764D"/>
                </a:gs>
                <a:gs pos="83000">
                  <a:srgbClr val="589045"/>
                </a:gs>
                <a:gs pos="100000">
                  <a:srgbClr val="659D3E"/>
                </a:gs>
              </a:gsLst>
              <a:lin ang="10800000" scaled="0"/>
            </a:gradFill>
            <a:ln>
              <a:noFill/>
            </a:ln>
            <a:effectLst>
              <a:innerShdw blurRad="63500" dist="50800" dir="13500000">
                <a:prstClr val="black">
                  <a:alpha val="50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mn-lt"/>
                <a:ea typeface="+mn-ea"/>
                <a:cs typeface="+mn-ea"/>
                <a:sym typeface="+mn-lt"/>
              </a:endParaRPr>
            </a:p>
          </p:txBody>
        </p:sp>
        <p:sp>
          <p:nvSpPr>
            <p:cNvPr id="23" name="Rectangle 5"/>
            <p:cNvSpPr/>
            <p:nvPr/>
          </p:nvSpPr>
          <p:spPr bwMode="auto">
            <a:xfrm>
              <a:off x="4163646" y="3840778"/>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cs typeface="+mn-ea"/>
                  <a:sym typeface="+mn-lt"/>
                </a:rPr>
                <a:t>此处添加详细文本描述，建议与标题相关并符合整体语言风格，语言描述尽量简洁生动</a:t>
              </a:r>
              <a:endParaRPr lang="en-US" altLang="zh-CN" sz="1200" dirty="0">
                <a:solidFill>
                  <a:schemeClr val="tx1">
                    <a:lumMod val="50000"/>
                    <a:lumOff val="50000"/>
                  </a:schemeClr>
                </a:solidFill>
                <a:cs typeface="+mn-ea"/>
                <a:sym typeface="+mn-lt"/>
              </a:endParaRPr>
            </a:p>
          </p:txBody>
        </p:sp>
      </p:grpSp>
      <p:grpSp>
        <p:nvGrpSpPr>
          <p:cNvPr id="26" name="组合 25"/>
          <p:cNvGrpSpPr/>
          <p:nvPr/>
        </p:nvGrpSpPr>
        <p:grpSpPr>
          <a:xfrm>
            <a:off x="6283545" y="1519176"/>
            <a:ext cx="2044719" cy="4312498"/>
            <a:chOff x="6283545" y="1519176"/>
            <a:chExt cx="2044719" cy="4312498"/>
          </a:xfrm>
        </p:grpSpPr>
        <p:sp>
          <p:nvSpPr>
            <p:cNvPr id="27" name="圆角矩形 28"/>
            <p:cNvSpPr/>
            <p:nvPr/>
          </p:nvSpPr>
          <p:spPr>
            <a:xfrm>
              <a:off x="6283545"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椭圆 27"/>
            <p:cNvSpPr/>
            <p:nvPr/>
          </p:nvSpPr>
          <p:spPr>
            <a:xfrm>
              <a:off x="6550661" y="1701002"/>
              <a:ext cx="1510486" cy="1510484"/>
            </a:xfrm>
            <a:prstGeom prst="ellipse">
              <a:avLst/>
            </a:prstGeom>
            <a:gradFill>
              <a:gsLst>
                <a:gs pos="0">
                  <a:srgbClr val="276457"/>
                </a:gs>
                <a:gs pos="55000">
                  <a:srgbClr val="3C764D"/>
                </a:gs>
                <a:gs pos="83000">
                  <a:srgbClr val="589045"/>
                </a:gs>
                <a:gs pos="100000">
                  <a:srgbClr val="659D3E"/>
                </a:gs>
              </a:gsLst>
              <a:lin ang="10800000" scaled="0"/>
            </a:gradFill>
            <a:ln w="14288" cap="flat">
              <a:noFill/>
              <a:prstDash val="solid"/>
              <a:miter lim="800000"/>
            </a:ln>
            <a:effectLst>
              <a:innerShdw blurRad="88900" dist="889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solidFill>
                <a:cs typeface="+mn-ea"/>
                <a:sym typeface="+mn-lt"/>
              </a:endParaRPr>
            </a:p>
          </p:txBody>
        </p:sp>
        <p:sp>
          <p:nvSpPr>
            <p:cNvPr id="29" name="椭圆 28"/>
            <p:cNvSpPr/>
            <p:nvPr/>
          </p:nvSpPr>
          <p:spPr>
            <a:xfrm>
              <a:off x="6693909"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0" name="椭圆 29"/>
            <p:cNvSpPr/>
            <p:nvPr/>
          </p:nvSpPr>
          <p:spPr>
            <a:xfrm>
              <a:off x="6661827"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cs typeface="+mn-ea"/>
                <a:sym typeface="+mn-lt"/>
              </a:endParaRPr>
            </a:p>
          </p:txBody>
        </p:sp>
        <p:sp>
          <p:nvSpPr>
            <p:cNvPr id="31" name="文本框 30"/>
            <p:cNvSpPr txBox="1"/>
            <p:nvPr/>
          </p:nvSpPr>
          <p:spPr>
            <a:xfrm>
              <a:off x="7038042" y="5185494"/>
              <a:ext cx="665567" cy="584775"/>
            </a:xfrm>
            <a:prstGeom prst="rect">
              <a:avLst/>
            </a:prstGeom>
            <a:noFill/>
          </p:spPr>
          <p:txBody>
            <a:bodyPr wrap="none" rtlCol="0">
              <a:spAutoFit/>
            </a:bodyPr>
            <a:lstStyle/>
            <a:p>
              <a:r>
                <a:rPr lang="en-US" altLang="zh-CN" sz="3200" dirty="0">
                  <a:solidFill>
                    <a:schemeClr val="bg1">
                      <a:lumMod val="65000"/>
                    </a:schemeClr>
                  </a:solidFill>
                  <a:cs typeface="+mn-ea"/>
                  <a:sym typeface="+mn-lt"/>
                </a:rPr>
                <a:t>03</a:t>
              </a:r>
              <a:endParaRPr lang="zh-CN" altLang="en-US" sz="3200" dirty="0">
                <a:solidFill>
                  <a:schemeClr val="bg1">
                    <a:lumMod val="65000"/>
                  </a:schemeClr>
                </a:solidFill>
                <a:cs typeface="+mn-ea"/>
                <a:sym typeface="+mn-lt"/>
              </a:endParaRPr>
            </a:p>
          </p:txBody>
        </p:sp>
        <p:grpSp>
          <p:nvGrpSpPr>
            <p:cNvPr id="32" name="组合 31"/>
            <p:cNvGrpSpPr/>
            <p:nvPr/>
          </p:nvGrpSpPr>
          <p:grpSpPr>
            <a:xfrm>
              <a:off x="6474875" y="5207576"/>
              <a:ext cx="1662059" cy="31862"/>
              <a:chOff x="3060700" y="4724400"/>
              <a:chExt cx="5955507" cy="7880"/>
            </a:xfrm>
          </p:grpSpPr>
          <p:cxnSp>
            <p:nvCxnSpPr>
              <p:cNvPr id="36" name="直接连接符 35"/>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6700610" y="3364468"/>
              <a:ext cx="1210589" cy="400110"/>
            </a:xfrm>
            <a:prstGeom prst="rect">
              <a:avLst/>
            </a:prstGeom>
          </p:spPr>
          <p:txBody>
            <a:bodyPr wrap="none">
              <a:spAutoFit/>
            </a:bodyPr>
            <a:lstStyle/>
            <a:p>
              <a:pPr algn="ctr"/>
              <a:r>
                <a:rPr lang="zh-CN" altLang="en-US" sz="2000" dirty="0">
                  <a:solidFill>
                    <a:srgbClr val="589045"/>
                  </a:solidFill>
                  <a:cs typeface="+mn-ea"/>
                  <a:sym typeface="+mn-lt"/>
                </a:rPr>
                <a:t>强化管理</a:t>
              </a:r>
              <a:endParaRPr lang="zh-CN" altLang="en-US" sz="2000" dirty="0">
                <a:solidFill>
                  <a:srgbClr val="589045"/>
                </a:solidFill>
                <a:cs typeface="+mn-ea"/>
                <a:sym typeface="+mn-lt"/>
              </a:endParaRPr>
            </a:p>
          </p:txBody>
        </p:sp>
        <p:sp>
          <p:nvSpPr>
            <p:cNvPr id="34" name="KSO_Shape"/>
            <p:cNvSpPr/>
            <p:nvPr/>
          </p:nvSpPr>
          <p:spPr bwMode="auto">
            <a:xfrm>
              <a:off x="7036018" y="2207477"/>
              <a:ext cx="539772" cy="408428"/>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gradFill>
              <a:gsLst>
                <a:gs pos="0">
                  <a:srgbClr val="276457"/>
                </a:gs>
                <a:gs pos="55000">
                  <a:srgbClr val="3C764D"/>
                </a:gs>
                <a:gs pos="83000">
                  <a:srgbClr val="589045"/>
                </a:gs>
                <a:gs pos="100000">
                  <a:srgbClr val="659D3E"/>
                </a:gs>
              </a:gsLst>
              <a:lin ang="10800000" scaled="0"/>
            </a:gradFill>
            <a:ln>
              <a:noFill/>
            </a:ln>
            <a:effectLst>
              <a:innerShdw blurRad="63500" dist="50800" dir="13500000">
                <a:prstClr val="black">
                  <a:alpha val="50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latin typeface="+mn-lt"/>
                <a:ea typeface="+mn-ea"/>
                <a:cs typeface="+mn-ea"/>
                <a:sym typeface="+mn-lt"/>
              </a:endParaRPr>
            </a:p>
          </p:txBody>
        </p:sp>
        <p:sp>
          <p:nvSpPr>
            <p:cNvPr id="35" name="Rectangle 5"/>
            <p:cNvSpPr/>
            <p:nvPr/>
          </p:nvSpPr>
          <p:spPr bwMode="auto">
            <a:xfrm>
              <a:off x="6448124" y="3868330"/>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cs typeface="+mn-ea"/>
                  <a:sym typeface="+mn-lt"/>
                </a:rPr>
                <a:t>此处添加详细文本描述，建议与标题相关并符合整体语言风格，语言描述尽量简洁生动</a:t>
              </a:r>
              <a:endParaRPr lang="en-US" altLang="zh-CN" sz="1200" dirty="0">
                <a:solidFill>
                  <a:schemeClr val="tx1">
                    <a:lumMod val="50000"/>
                    <a:lumOff val="50000"/>
                  </a:schemeClr>
                </a:solidFill>
                <a:cs typeface="+mn-ea"/>
                <a:sym typeface="+mn-lt"/>
              </a:endParaRPr>
            </a:p>
          </p:txBody>
        </p:sp>
      </p:grpSp>
      <p:grpSp>
        <p:nvGrpSpPr>
          <p:cNvPr id="38" name="组合 37"/>
          <p:cNvGrpSpPr/>
          <p:nvPr/>
        </p:nvGrpSpPr>
        <p:grpSpPr>
          <a:xfrm>
            <a:off x="8568023" y="1519176"/>
            <a:ext cx="2044719" cy="4312498"/>
            <a:chOff x="8568023" y="1519176"/>
            <a:chExt cx="2044719" cy="4312498"/>
          </a:xfrm>
        </p:grpSpPr>
        <p:sp>
          <p:nvSpPr>
            <p:cNvPr id="39" name="圆角矩形 40"/>
            <p:cNvSpPr/>
            <p:nvPr/>
          </p:nvSpPr>
          <p:spPr>
            <a:xfrm>
              <a:off x="8568023" y="1519176"/>
              <a:ext cx="2044719" cy="4312498"/>
            </a:xfrm>
            <a:prstGeom prst="roundRect">
              <a:avLst/>
            </a:prstGeom>
            <a:gradFill flip="none" rotWithShape="1">
              <a:gsLst>
                <a:gs pos="0">
                  <a:schemeClr val="bg1"/>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0" name="椭圆 39"/>
            <p:cNvSpPr/>
            <p:nvPr/>
          </p:nvSpPr>
          <p:spPr>
            <a:xfrm>
              <a:off x="8835139" y="1701002"/>
              <a:ext cx="1510486" cy="1510484"/>
            </a:xfrm>
            <a:prstGeom prst="ellipse">
              <a:avLst/>
            </a:prstGeom>
            <a:gradFill>
              <a:gsLst>
                <a:gs pos="0">
                  <a:srgbClr val="276457"/>
                </a:gs>
                <a:gs pos="55000">
                  <a:srgbClr val="3C764D"/>
                </a:gs>
                <a:gs pos="83000">
                  <a:srgbClr val="589045"/>
                </a:gs>
                <a:gs pos="100000">
                  <a:srgbClr val="659D3E"/>
                </a:gs>
              </a:gsLst>
              <a:lin ang="10800000" scaled="0"/>
            </a:gradFill>
            <a:ln w="14288" cap="flat">
              <a:noFill/>
              <a:prstDash val="solid"/>
              <a:miter lim="800000"/>
            </a:ln>
            <a:effectLst>
              <a:innerShdw blurRad="88900" dist="635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solidFill>
                <a:cs typeface="+mn-ea"/>
                <a:sym typeface="+mn-lt"/>
              </a:endParaRPr>
            </a:p>
          </p:txBody>
        </p:sp>
        <p:sp>
          <p:nvSpPr>
            <p:cNvPr id="41" name="椭圆 40"/>
            <p:cNvSpPr/>
            <p:nvPr/>
          </p:nvSpPr>
          <p:spPr>
            <a:xfrm>
              <a:off x="8978387" y="1836279"/>
              <a:ext cx="1223990" cy="1223990"/>
            </a:xfrm>
            <a:prstGeom prst="ellipse">
              <a:avLst/>
            </a:prstGeom>
            <a:gradFill flip="none" rotWithShape="1">
              <a:gsLst>
                <a:gs pos="0">
                  <a:schemeClr val="bg1"/>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2" name="椭圆 41"/>
            <p:cNvSpPr/>
            <p:nvPr/>
          </p:nvSpPr>
          <p:spPr>
            <a:xfrm>
              <a:off x="8946305" y="1804197"/>
              <a:ext cx="1288155" cy="1288153"/>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4000" dirty="0">
                <a:solidFill>
                  <a:srgbClr val="0087CF"/>
                </a:solidFill>
                <a:cs typeface="+mn-ea"/>
                <a:sym typeface="+mn-lt"/>
              </a:endParaRPr>
            </a:p>
          </p:txBody>
        </p:sp>
        <p:sp>
          <p:nvSpPr>
            <p:cNvPr id="43" name="文本框 42"/>
            <p:cNvSpPr txBox="1"/>
            <p:nvPr/>
          </p:nvSpPr>
          <p:spPr>
            <a:xfrm>
              <a:off x="9330535" y="5185494"/>
              <a:ext cx="665567" cy="584775"/>
            </a:xfrm>
            <a:prstGeom prst="rect">
              <a:avLst/>
            </a:prstGeom>
            <a:noFill/>
          </p:spPr>
          <p:txBody>
            <a:bodyPr wrap="none" rtlCol="0">
              <a:spAutoFit/>
            </a:bodyPr>
            <a:lstStyle/>
            <a:p>
              <a:r>
                <a:rPr lang="en-US" altLang="zh-CN" sz="3200" dirty="0">
                  <a:solidFill>
                    <a:schemeClr val="bg1">
                      <a:lumMod val="65000"/>
                    </a:schemeClr>
                  </a:solidFill>
                  <a:cs typeface="+mn-ea"/>
                  <a:sym typeface="+mn-lt"/>
                </a:rPr>
                <a:t>04</a:t>
              </a:r>
              <a:endParaRPr lang="zh-CN" altLang="en-US" sz="3200" dirty="0">
                <a:solidFill>
                  <a:schemeClr val="bg1">
                    <a:lumMod val="65000"/>
                  </a:schemeClr>
                </a:solidFill>
                <a:cs typeface="+mn-ea"/>
                <a:sym typeface="+mn-lt"/>
              </a:endParaRPr>
            </a:p>
          </p:txBody>
        </p:sp>
        <p:grpSp>
          <p:nvGrpSpPr>
            <p:cNvPr id="44" name="组合 43"/>
            <p:cNvGrpSpPr/>
            <p:nvPr/>
          </p:nvGrpSpPr>
          <p:grpSpPr>
            <a:xfrm>
              <a:off x="8759353" y="5186696"/>
              <a:ext cx="1662059" cy="31862"/>
              <a:chOff x="3060700" y="4724400"/>
              <a:chExt cx="5955507" cy="7880"/>
            </a:xfrm>
          </p:grpSpPr>
          <p:cxnSp>
            <p:nvCxnSpPr>
              <p:cNvPr id="48" name="直接连接符 47"/>
              <p:cNvCxnSpPr/>
              <p:nvPr/>
            </p:nvCxnSpPr>
            <p:spPr>
              <a:xfrm>
                <a:off x="3060700" y="4724400"/>
                <a:ext cx="5955507"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3060700" y="4732280"/>
                <a:ext cx="595550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5" name="矩形 44"/>
            <p:cNvSpPr/>
            <p:nvPr/>
          </p:nvSpPr>
          <p:spPr>
            <a:xfrm>
              <a:off x="8985088" y="3364468"/>
              <a:ext cx="1210589" cy="400110"/>
            </a:xfrm>
            <a:prstGeom prst="rect">
              <a:avLst/>
            </a:prstGeom>
          </p:spPr>
          <p:txBody>
            <a:bodyPr wrap="none">
              <a:spAutoFit/>
            </a:bodyPr>
            <a:lstStyle/>
            <a:p>
              <a:pPr algn="ctr"/>
              <a:r>
                <a:rPr lang="zh-CN" altLang="en-US" sz="2000" dirty="0">
                  <a:solidFill>
                    <a:srgbClr val="3C764D"/>
                  </a:solidFill>
                  <a:cs typeface="+mn-ea"/>
                  <a:sym typeface="+mn-lt"/>
                </a:rPr>
                <a:t>利用资源</a:t>
              </a:r>
              <a:endParaRPr lang="zh-CN" altLang="en-US" sz="2000" dirty="0">
                <a:solidFill>
                  <a:srgbClr val="3C764D"/>
                </a:solidFill>
                <a:cs typeface="+mn-ea"/>
                <a:sym typeface="+mn-lt"/>
              </a:endParaRPr>
            </a:p>
          </p:txBody>
        </p:sp>
        <p:sp>
          <p:nvSpPr>
            <p:cNvPr id="46" name="KSO_Shape"/>
            <p:cNvSpPr/>
            <p:nvPr/>
          </p:nvSpPr>
          <p:spPr bwMode="auto">
            <a:xfrm>
              <a:off x="9258256" y="2172770"/>
              <a:ext cx="664252" cy="463922"/>
            </a:xfrm>
            <a:custGeom>
              <a:avLst/>
              <a:gdLst>
                <a:gd name="T0" fmla="*/ 1391139 w 4254"/>
                <a:gd name="T1" fmla="*/ 144776 h 2969"/>
                <a:gd name="T2" fmla="*/ 1364476 w 4254"/>
                <a:gd name="T3" fmla="*/ 0 h 2969"/>
                <a:gd name="T4" fmla="*/ 501944 w 4254"/>
                <a:gd name="T5" fmla="*/ 622705 h 2969"/>
                <a:gd name="T6" fmla="*/ 0 w 4254"/>
                <a:gd name="T7" fmla="*/ 1256840 h 2969"/>
                <a:gd name="T8" fmla="*/ 717366 w 4254"/>
                <a:gd name="T9" fmla="*/ 622705 h 2969"/>
                <a:gd name="T10" fmla="*/ 1335697 w 4254"/>
                <a:gd name="T11" fmla="*/ 496979 h 2969"/>
                <a:gd name="T12" fmla="*/ 1495252 w 4254"/>
                <a:gd name="T13" fmla="*/ 496979 h 2969"/>
                <a:gd name="T14" fmla="*/ 422378 w 4254"/>
                <a:gd name="T15" fmla="*/ 679853 h 2969"/>
                <a:gd name="T16" fmla="*/ 2116 w 4254"/>
                <a:gd name="T17" fmla="*/ 710756 h 2969"/>
                <a:gd name="T18" fmla="*/ 33435 w 4254"/>
                <a:gd name="T19" fmla="*/ 380566 h 2969"/>
                <a:gd name="T20" fmla="*/ 360587 w 4254"/>
                <a:gd name="T21" fmla="*/ 648951 h 2969"/>
                <a:gd name="T22" fmla="*/ 360587 w 4254"/>
                <a:gd name="T23" fmla="*/ 546084 h 2969"/>
                <a:gd name="T24" fmla="*/ 86761 w 4254"/>
                <a:gd name="T25" fmla="*/ 442794 h 2969"/>
                <a:gd name="T26" fmla="*/ 64330 w 4254"/>
                <a:gd name="T27" fmla="*/ 442794 h 2969"/>
                <a:gd name="T28" fmla="*/ 155747 w 4254"/>
                <a:gd name="T29" fmla="*/ 442794 h 2969"/>
                <a:gd name="T30" fmla="*/ 188335 w 4254"/>
                <a:gd name="T31" fmla="*/ 442794 h 2969"/>
                <a:gd name="T32" fmla="*/ 64330 w 4254"/>
                <a:gd name="T33" fmla="*/ 581643 h 2969"/>
                <a:gd name="T34" fmla="*/ 391483 w 4254"/>
                <a:gd name="T35" fmla="*/ 761131 h 2969"/>
                <a:gd name="T36" fmla="*/ 422378 w 4254"/>
                <a:gd name="T37" fmla="*/ 1091321 h 2969"/>
                <a:gd name="T38" fmla="*/ 2116 w 4254"/>
                <a:gd name="T39" fmla="*/ 1060419 h 2969"/>
                <a:gd name="T40" fmla="*/ 391483 w 4254"/>
                <a:gd name="T41" fmla="*/ 761131 h 2969"/>
                <a:gd name="T42" fmla="*/ 325883 w 4254"/>
                <a:gd name="T43" fmla="*/ 1029093 h 2969"/>
                <a:gd name="T44" fmla="*/ 325883 w 4254"/>
                <a:gd name="T45" fmla="*/ 822936 h 2969"/>
                <a:gd name="T46" fmla="*/ 155323 w 4254"/>
                <a:gd name="T47" fmla="*/ 1029093 h 2969"/>
                <a:gd name="T48" fmla="*/ 86761 w 4254"/>
                <a:gd name="T49" fmla="*/ 822936 h 2969"/>
                <a:gd name="T50" fmla="*/ 224309 w 4254"/>
                <a:gd name="T51" fmla="*/ 1029093 h 2969"/>
                <a:gd name="T52" fmla="*/ 224732 w 4254"/>
                <a:gd name="T53" fmla="*/ 822936 h 2969"/>
                <a:gd name="T54" fmla="*/ 86761 w 4254"/>
                <a:gd name="T55" fmla="*/ 1029093 h 2969"/>
                <a:gd name="T56" fmla="*/ 1288295 w 4254"/>
                <a:gd name="T57" fmla="*/ 761131 h 2969"/>
                <a:gd name="T58" fmla="*/ 1257400 w 4254"/>
                <a:gd name="T59" fmla="*/ 1091321 h 2969"/>
                <a:gd name="T60" fmla="*/ 868033 w 4254"/>
                <a:gd name="T61" fmla="*/ 792034 h 2969"/>
                <a:gd name="T62" fmla="*/ 1159212 w 4254"/>
                <a:gd name="T63" fmla="*/ 822936 h 2969"/>
                <a:gd name="T64" fmla="*/ 1123238 w 4254"/>
                <a:gd name="T65" fmla="*/ 822936 h 2969"/>
                <a:gd name="T66" fmla="*/ 1226505 w 4254"/>
                <a:gd name="T67" fmla="*/ 822936 h 2969"/>
                <a:gd name="T68" fmla="*/ 985267 w 4254"/>
                <a:gd name="T69" fmla="*/ 1029093 h 2969"/>
                <a:gd name="T70" fmla="*/ 1053829 w 4254"/>
                <a:gd name="T71" fmla="*/ 1029093 h 2969"/>
                <a:gd name="T72" fmla="*/ 1053829 w 4254"/>
                <a:gd name="T73" fmla="*/ 1029093 h 2969"/>
                <a:gd name="T74" fmla="*/ 1159212 w 4254"/>
                <a:gd name="T75" fmla="*/ 1029093 h 2969"/>
                <a:gd name="T76" fmla="*/ 930247 w 4254"/>
                <a:gd name="T77" fmla="*/ 1029093 h 2969"/>
                <a:gd name="T78" fmla="*/ 1799551 w 4254"/>
                <a:gd name="T79" fmla="*/ 792034 h 2969"/>
                <a:gd name="T80" fmla="*/ 1410184 w 4254"/>
                <a:gd name="T81" fmla="*/ 1091321 h 2969"/>
                <a:gd name="T82" fmla="*/ 1379289 w 4254"/>
                <a:gd name="T83" fmla="*/ 761131 h 2969"/>
                <a:gd name="T84" fmla="*/ 1737337 w 4254"/>
                <a:gd name="T85" fmla="*/ 1024013 h 2969"/>
                <a:gd name="T86" fmla="*/ 1670467 w 4254"/>
                <a:gd name="T87" fmla="*/ 822936 h 2969"/>
                <a:gd name="T88" fmla="*/ 1737337 w 4254"/>
                <a:gd name="T89" fmla="*/ 926650 h 2969"/>
                <a:gd name="T90" fmla="*/ 1441079 w 4254"/>
                <a:gd name="T91" fmla="*/ 864421 h 2969"/>
                <a:gd name="T92" fmla="*/ 1496099 w 4254"/>
                <a:gd name="T93" fmla="*/ 822936 h 2969"/>
                <a:gd name="T94" fmla="*/ 1634070 w 4254"/>
                <a:gd name="T95" fmla="*/ 1029093 h 2969"/>
                <a:gd name="T96" fmla="*/ 1634070 w 4254"/>
                <a:gd name="T97" fmla="*/ 1029093 h 2969"/>
                <a:gd name="T98" fmla="*/ 1441079 w 4254"/>
                <a:gd name="T99" fmla="*/ 962209 h 2969"/>
                <a:gd name="T100" fmla="*/ 1087687 w 4254"/>
                <a:gd name="T101" fmla="*/ 251876 h 2969"/>
                <a:gd name="T102" fmla="*/ 963259 w 4254"/>
                <a:gd name="T103" fmla="*/ 325111 h 2969"/>
                <a:gd name="T104" fmla="*/ 838408 w 4254"/>
                <a:gd name="T105" fmla="*/ 368713 h 2969"/>
                <a:gd name="T106" fmla="*/ 770692 w 4254"/>
                <a:gd name="T107" fmla="*/ 356013 h 2969"/>
                <a:gd name="T108" fmla="*/ 877768 w 4254"/>
                <a:gd name="T109" fmla="*/ 316221 h 2969"/>
                <a:gd name="T110" fmla="*/ 1001772 w 4254"/>
                <a:gd name="T111" fmla="*/ 248066 h 2969"/>
                <a:gd name="T112" fmla="*/ 1156249 w 4254"/>
                <a:gd name="T113" fmla="*/ 184145 h 2969"/>
                <a:gd name="T114" fmla="*/ 1184605 w 4254"/>
                <a:gd name="T115" fmla="*/ 159592 h 2969"/>
                <a:gd name="T116" fmla="*/ 1325116 w 4254"/>
                <a:gd name="T117" fmla="*/ 97364 h 29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254" h="2969">
                  <a:moveTo>
                    <a:pt x="3533" y="1174"/>
                  </a:moveTo>
                  <a:cubicBezTo>
                    <a:pt x="3237" y="1174"/>
                    <a:pt x="3237" y="1174"/>
                    <a:pt x="3237" y="1174"/>
                  </a:cubicBezTo>
                  <a:cubicBezTo>
                    <a:pt x="3237" y="374"/>
                    <a:pt x="3237" y="374"/>
                    <a:pt x="3237" y="374"/>
                  </a:cubicBezTo>
                  <a:cubicBezTo>
                    <a:pt x="3287" y="342"/>
                    <a:pt x="3287" y="342"/>
                    <a:pt x="3287" y="342"/>
                  </a:cubicBezTo>
                  <a:cubicBezTo>
                    <a:pt x="3348" y="303"/>
                    <a:pt x="3348" y="303"/>
                    <a:pt x="3348" y="303"/>
                  </a:cubicBezTo>
                  <a:cubicBezTo>
                    <a:pt x="3321" y="237"/>
                    <a:pt x="3321" y="237"/>
                    <a:pt x="3321" y="237"/>
                  </a:cubicBezTo>
                  <a:cubicBezTo>
                    <a:pt x="3258" y="82"/>
                    <a:pt x="3258" y="82"/>
                    <a:pt x="3258" y="82"/>
                  </a:cubicBezTo>
                  <a:cubicBezTo>
                    <a:pt x="3224" y="0"/>
                    <a:pt x="3224" y="0"/>
                    <a:pt x="3224" y="0"/>
                  </a:cubicBezTo>
                  <a:cubicBezTo>
                    <a:pt x="3143" y="36"/>
                    <a:pt x="3143" y="36"/>
                    <a:pt x="3143" y="36"/>
                  </a:cubicBezTo>
                  <a:cubicBezTo>
                    <a:pt x="1402" y="807"/>
                    <a:pt x="1402" y="807"/>
                    <a:pt x="1402" y="807"/>
                  </a:cubicBezTo>
                  <a:cubicBezTo>
                    <a:pt x="1186" y="807"/>
                    <a:pt x="1186" y="807"/>
                    <a:pt x="1186" y="807"/>
                  </a:cubicBezTo>
                  <a:cubicBezTo>
                    <a:pt x="1186" y="1471"/>
                    <a:pt x="1186" y="1471"/>
                    <a:pt x="1186" y="1471"/>
                  </a:cubicBezTo>
                  <a:cubicBezTo>
                    <a:pt x="1301" y="1471"/>
                    <a:pt x="1301" y="1471"/>
                    <a:pt x="1301" y="1471"/>
                  </a:cubicBezTo>
                  <a:cubicBezTo>
                    <a:pt x="1301" y="2697"/>
                    <a:pt x="1301" y="2697"/>
                    <a:pt x="1301" y="2697"/>
                  </a:cubicBezTo>
                  <a:cubicBezTo>
                    <a:pt x="0" y="2697"/>
                    <a:pt x="0" y="2697"/>
                    <a:pt x="0" y="2697"/>
                  </a:cubicBezTo>
                  <a:cubicBezTo>
                    <a:pt x="0" y="2969"/>
                    <a:pt x="0" y="2969"/>
                    <a:pt x="0" y="2969"/>
                  </a:cubicBezTo>
                  <a:cubicBezTo>
                    <a:pt x="4254" y="2969"/>
                    <a:pt x="4254" y="2969"/>
                    <a:pt x="4254" y="2969"/>
                  </a:cubicBezTo>
                  <a:cubicBezTo>
                    <a:pt x="4254" y="2697"/>
                    <a:pt x="4254" y="2697"/>
                    <a:pt x="4254" y="2697"/>
                  </a:cubicBezTo>
                  <a:cubicBezTo>
                    <a:pt x="1695" y="2697"/>
                    <a:pt x="1695" y="2697"/>
                    <a:pt x="1695" y="2697"/>
                  </a:cubicBezTo>
                  <a:cubicBezTo>
                    <a:pt x="1695" y="1471"/>
                    <a:pt x="1695" y="1471"/>
                    <a:pt x="1695" y="1471"/>
                  </a:cubicBezTo>
                  <a:cubicBezTo>
                    <a:pt x="1821" y="1471"/>
                    <a:pt x="1821" y="1471"/>
                    <a:pt x="1821" y="1471"/>
                  </a:cubicBezTo>
                  <a:cubicBezTo>
                    <a:pt x="1821" y="1278"/>
                    <a:pt x="1821" y="1278"/>
                    <a:pt x="1821" y="1278"/>
                  </a:cubicBezTo>
                  <a:cubicBezTo>
                    <a:pt x="3156" y="426"/>
                    <a:pt x="3156" y="426"/>
                    <a:pt x="3156" y="426"/>
                  </a:cubicBezTo>
                  <a:cubicBezTo>
                    <a:pt x="3156" y="1174"/>
                    <a:pt x="3156" y="1174"/>
                    <a:pt x="3156" y="1174"/>
                  </a:cubicBezTo>
                  <a:cubicBezTo>
                    <a:pt x="2855" y="1174"/>
                    <a:pt x="2855" y="1174"/>
                    <a:pt x="2855" y="1174"/>
                  </a:cubicBezTo>
                  <a:cubicBezTo>
                    <a:pt x="2855" y="1662"/>
                    <a:pt x="2855" y="1662"/>
                    <a:pt x="2855" y="1662"/>
                  </a:cubicBezTo>
                  <a:cubicBezTo>
                    <a:pt x="3533" y="1662"/>
                    <a:pt x="3533" y="1662"/>
                    <a:pt x="3533" y="1662"/>
                  </a:cubicBezTo>
                  <a:cubicBezTo>
                    <a:pt x="3533" y="1174"/>
                    <a:pt x="3533" y="1174"/>
                    <a:pt x="3533" y="1174"/>
                  </a:cubicBezTo>
                  <a:close/>
                  <a:moveTo>
                    <a:pt x="925" y="899"/>
                  </a:moveTo>
                  <a:cubicBezTo>
                    <a:pt x="998" y="899"/>
                    <a:pt x="998" y="899"/>
                    <a:pt x="998" y="899"/>
                  </a:cubicBezTo>
                  <a:cubicBezTo>
                    <a:pt x="998" y="972"/>
                    <a:pt x="998" y="972"/>
                    <a:pt x="998" y="972"/>
                  </a:cubicBezTo>
                  <a:cubicBezTo>
                    <a:pt x="998" y="1606"/>
                    <a:pt x="998" y="1606"/>
                    <a:pt x="998" y="1606"/>
                  </a:cubicBezTo>
                  <a:cubicBezTo>
                    <a:pt x="998" y="1679"/>
                    <a:pt x="998" y="1679"/>
                    <a:pt x="998" y="1679"/>
                  </a:cubicBezTo>
                  <a:cubicBezTo>
                    <a:pt x="925" y="1679"/>
                    <a:pt x="925" y="1679"/>
                    <a:pt x="925" y="1679"/>
                  </a:cubicBezTo>
                  <a:cubicBezTo>
                    <a:pt x="79" y="1679"/>
                    <a:pt x="79" y="1679"/>
                    <a:pt x="79" y="1679"/>
                  </a:cubicBezTo>
                  <a:cubicBezTo>
                    <a:pt x="5" y="1679"/>
                    <a:pt x="5" y="1679"/>
                    <a:pt x="5" y="1679"/>
                  </a:cubicBezTo>
                  <a:cubicBezTo>
                    <a:pt x="5" y="1606"/>
                    <a:pt x="5" y="1606"/>
                    <a:pt x="5" y="1606"/>
                  </a:cubicBezTo>
                  <a:cubicBezTo>
                    <a:pt x="5" y="972"/>
                    <a:pt x="5" y="972"/>
                    <a:pt x="5" y="972"/>
                  </a:cubicBezTo>
                  <a:cubicBezTo>
                    <a:pt x="5" y="899"/>
                    <a:pt x="5" y="899"/>
                    <a:pt x="5" y="899"/>
                  </a:cubicBezTo>
                  <a:cubicBezTo>
                    <a:pt x="79" y="899"/>
                    <a:pt x="79" y="899"/>
                    <a:pt x="79" y="899"/>
                  </a:cubicBezTo>
                  <a:cubicBezTo>
                    <a:pt x="925" y="899"/>
                    <a:pt x="925" y="899"/>
                    <a:pt x="925" y="899"/>
                  </a:cubicBezTo>
                  <a:close/>
                  <a:moveTo>
                    <a:pt x="693" y="1046"/>
                  </a:moveTo>
                  <a:cubicBezTo>
                    <a:pt x="852" y="1521"/>
                    <a:pt x="852" y="1521"/>
                    <a:pt x="852" y="1521"/>
                  </a:cubicBezTo>
                  <a:cubicBezTo>
                    <a:pt x="852" y="1533"/>
                    <a:pt x="852" y="1533"/>
                    <a:pt x="852" y="1533"/>
                  </a:cubicBezTo>
                  <a:cubicBezTo>
                    <a:pt x="770" y="1533"/>
                    <a:pt x="770" y="1533"/>
                    <a:pt x="770" y="1533"/>
                  </a:cubicBezTo>
                  <a:cubicBezTo>
                    <a:pt x="608" y="1046"/>
                    <a:pt x="608" y="1046"/>
                    <a:pt x="608" y="1046"/>
                  </a:cubicBezTo>
                  <a:cubicBezTo>
                    <a:pt x="693" y="1046"/>
                    <a:pt x="693" y="1046"/>
                    <a:pt x="693" y="1046"/>
                  </a:cubicBezTo>
                  <a:close/>
                  <a:moveTo>
                    <a:pt x="852" y="1290"/>
                  </a:moveTo>
                  <a:cubicBezTo>
                    <a:pt x="770" y="1046"/>
                    <a:pt x="770" y="1046"/>
                    <a:pt x="770" y="1046"/>
                  </a:cubicBezTo>
                  <a:cubicBezTo>
                    <a:pt x="852" y="1046"/>
                    <a:pt x="852" y="1046"/>
                    <a:pt x="852" y="1046"/>
                  </a:cubicBezTo>
                  <a:cubicBezTo>
                    <a:pt x="852" y="1290"/>
                    <a:pt x="852" y="1290"/>
                    <a:pt x="852" y="1290"/>
                  </a:cubicBezTo>
                  <a:close/>
                  <a:moveTo>
                    <a:pt x="205" y="1046"/>
                  </a:moveTo>
                  <a:cubicBezTo>
                    <a:pt x="367" y="1533"/>
                    <a:pt x="367" y="1533"/>
                    <a:pt x="367" y="1533"/>
                  </a:cubicBezTo>
                  <a:cubicBezTo>
                    <a:pt x="281" y="1533"/>
                    <a:pt x="281" y="1533"/>
                    <a:pt x="281" y="1533"/>
                  </a:cubicBezTo>
                  <a:cubicBezTo>
                    <a:pt x="152" y="1143"/>
                    <a:pt x="152" y="1143"/>
                    <a:pt x="152" y="1143"/>
                  </a:cubicBezTo>
                  <a:cubicBezTo>
                    <a:pt x="152" y="1046"/>
                    <a:pt x="152" y="1046"/>
                    <a:pt x="152" y="1046"/>
                  </a:cubicBezTo>
                  <a:cubicBezTo>
                    <a:pt x="205" y="1046"/>
                    <a:pt x="205" y="1046"/>
                    <a:pt x="205" y="1046"/>
                  </a:cubicBezTo>
                  <a:close/>
                  <a:moveTo>
                    <a:pt x="444" y="1533"/>
                  </a:moveTo>
                  <a:cubicBezTo>
                    <a:pt x="282" y="1046"/>
                    <a:pt x="282" y="1046"/>
                    <a:pt x="282" y="1046"/>
                  </a:cubicBezTo>
                  <a:cubicBezTo>
                    <a:pt x="368" y="1046"/>
                    <a:pt x="368" y="1046"/>
                    <a:pt x="368" y="1046"/>
                  </a:cubicBezTo>
                  <a:cubicBezTo>
                    <a:pt x="530" y="1533"/>
                    <a:pt x="530" y="1533"/>
                    <a:pt x="530" y="1533"/>
                  </a:cubicBezTo>
                  <a:cubicBezTo>
                    <a:pt x="444" y="1533"/>
                    <a:pt x="444" y="1533"/>
                    <a:pt x="444" y="1533"/>
                  </a:cubicBezTo>
                  <a:close/>
                  <a:moveTo>
                    <a:pt x="607" y="1533"/>
                  </a:moveTo>
                  <a:cubicBezTo>
                    <a:pt x="445" y="1046"/>
                    <a:pt x="445" y="1046"/>
                    <a:pt x="445" y="1046"/>
                  </a:cubicBezTo>
                  <a:cubicBezTo>
                    <a:pt x="531" y="1046"/>
                    <a:pt x="531" y="1046"/>
                    <a:pt x="531" y="1046"/>
                  </a:cubicBezTo>
                  <a:cubicBezTo>
                    <a:pt x="693" y="1533"/>
                    <a:pt x="693" y="1533"/>
                    <a:pt x="693" y="1533"/>
                  </a:cubicBezTo>
                  <a:cubicBezTo>
                    <a:pt x="607" y="1533"/>
                    <a:pt x="607" y="1533"/>
                    <a:pt x="607" y="1533"/>
                  </a:cubicBezTo>
                  <a:close/>
                  <a:moveTo>
                    <a:pt x="152" y="1374"/>
                  </a:moveTo>
                  <a:cubicBezTo>
                    <a:pt x="205" y="1533"/>
                    <a:pt x="205" y="1533"/>
                    <a:pt x="205" y="1533"/>
                  </a:cubicBezTo>
                  <a:cubicBezTo>
                    <a:pt x="152" y="1533"/>
                    <a:pt x="152" y="1533"/>
                    <a:pt x="152" y="1533"/>
                  </a:cubicBezTo>
                  <a:cubicBezTo>
                    <a:pt x="152" y="1374"/>
                    <a:pt x="152" y="1374"/>
                    <a:pt x="152" y="1374"/>
                  </a:cubicBezTo>
                  <a:close/>
                  <a:moveTo>
                    <a:pt x="925" y="1798"/>
                  </a:moveTo>
                  <a:cubicBezTo>
                    <a:pt x="998" y="1798"/>
                    <a:pt x="998" y="1798"/>
                    <a:pt x="998" y="1798"/>
                  </a:cubicBezTo>
                  <a:cubicBezTo>
                    <a:pt x="998" y="1871"/>
                    <a:pt x="998" y="1871"/>
                    <a:pt x="998" y="1871"/>
                  </a:cubicBezTo>
                  <a:cubicBezTo>
                    <a:pt x="998" y="2505"/>
                    <a:pt x="998" y="2505"/>
                    <a:pt x="998" y="2505"/>
                  </a:cubicBezTo>
                  <a:cubicBezTo>
                    <a:pt x="998" y="2578"/>
                    <a:pt x="998" y="2578"/>
                    <a:pt x="998" y="2578"/>
                  </a:cubicBezTo>
                  <a:cubicBezTo>
                    <a:pt x="925" y="2578"/>
                    <a:pt x="925" y="2578"/>
                    <a:pt x="925" y="2578"/>
                  </a:cubicBezTo>
                  <a:cubicBezTo>
                    <a:pt x="79" y="2578"/>
                    <a:pt x="79" y="2578"/>
                    <a:pt x="79" y="2578"/>
                  </a:cubicBezTo>
                  <a:cubicBezTo>
                    <a:pt x="5" y="2578"/>
                    <a:pt x="5" y="2578"/>
                    <a:pt x="5" y="2578"/>
                  </a:cubicBezTo>
                  <a:cubicBezTo>
                    <a:pt x="5" y="2505"/>
                    <a:pt x="5" y="2505"/>
                    <a:pt x="5" y="2505"/>
                  </a:cubicBezTo>
                  <a:cubicBezTo>
                    <a:pt x="5" y="1871"/>
                    <a:pt x="5" y="1871"/>
                    <a:pt x="5" y="1871"/>
                  </a:cubicBezTo>
                  <a:cubicBezTo>
                    <a:pt x="5" y="1798"/>
                    <a:pt x="5" y="1798"/>
                    <a:pt x="5" y="1798"/>
                  </a:cubicBezTo>
                  <a:cubicBezTo>
                    <a:pt x="79" y="1798"/>
                    <a:pt x="79" y="1798"/>
                    <a:pt x="79" y="1798"/>
                  </a:cubicBezTo>
                  <a:cubicBezTo>
                    <a:pt x="925" y="1798"/>
                    <a:pt x="925" y="1798"/>
                    <a:pt x="925" y="1798"/>
                  </a:cubicBezTo>
                  <a:close/>
                  <a:moveTo>
                    <a:pt x="693" y="1944"/>
                  </a:moveTo>
                  <a:cubicBezTo>
                    <a:pt x="852" y="2419"/>
                    <a:pt x="852" y="2419"/>
                    <a:pt x="852" y="2419"/>
                  </a:cubicBezTo>
                  <a:cubicBezTo>
                    <a:pt x="852" y="2431"/>
                    <a:pt x="852" y="2431"/>
                    <a:pt x="852" y="2431"/>
                  </a:cubicBezTo>
                  <a:cubicBezTo>
                    <a:pt x="770" y="2431"/>
                    <a:pt x="770" y="2431"/>
                    <a:pt x="770" y="2431"/>
                  </a:cubicBezTo>
                  <a:cubicBezTo>
                    <a:pt x="608" y="1944"/>
                    <a:pt x="608" y="1944"/>
                    <a:pt x="608" y="1944"/>
                  </a:cubicBezTo>
                  <a:cubicBezTo>
                    <a:pt x="693" y="1944"/>
                    <a:pt x="693" y="1944"/>
                    <a:pt x="693" y="1944"/>
                  </a:cubicBezTo>
                  <a:close/>
                  <a:moveTo>
                    <a:pt x="852" y="2189"/>
                  </a:moveTo>
                  <a:cubicBezTo>
                    <a:pt x="770" y="1944"/>
                    <a:pt x="770" y="1944"/>
                    <a:pt x="770" y="1944"/>
                  </a:cubicBezTo>
                  <a:cubicBezTo>
                    <a:pt x="852" y="1944"/>
                    <a:pt x="852" y="1944"/>
                    <a:pt x="852" y="1944"/>
                  </a:cubicBezTo>
                  <a:cubicBezTo>
                    <a:pt x="852" y="2189"/>
                    <a:pt x="852" y="2189"/>
                    <a:pt x="852" y="2189"/>
                  </a:cubicBezTo>
                  <a:close/>
                  <a:moveTo>
                    <a:pt x="205" y="1944"/>
                  </a:moveTo>
                  <a:cubicBezTo>
                    <a:pt x="367" y="2431"/>
                    <a:pt x="367" y="2431"/>
                    <a:pt x="367" y="2431"/>
                  </a:cubicBezTo>
                  <a:cubicBezTo>
                    <a:pt x="281" y="2431"/>
                    <a:pt x="281" y="2431"/>
                    <a:pt x="281" y="2431"/>
                  </a:cubicBezTo>
                  <a:cubicBezTo>
                    <a:pt x="152" y="2042"/>
                    <a:pt x="152" y="2042"/>
                    <a:pt x="152" y="2042"/>
                  </a:cubicBezTo>
                  <a:cubicBezTo>
                    <a:pt x="152" y="1944"/>
                    <a:pt x="152" y="1944"/>
                    <a:pt x="152" y="1944"/>
                  </a:cubicBezTo>
                  <a:cubicBezTo>
                    <a:pt x="205" y="1944"/>
                    <a:pt x="205" y="1944"/>
                    <a:pt x="205" y="1944"/>
                  </a:cubicBezTo>
                  <a:close/>
                  <a:moveTo>
                    <a:pt x="444" y="2431"/>
                  </a:moveTo>
                  <a:cubicBezTo>
                    <a:pt x="282" y="1944"/>
                    <a:pt x="282" y="1944"/>
                    <a:pt x="282" y="1944"/>
                  </a:cubicBezTo>
                  <a:cubicBezTo>
                    <a:pt x="368" y="1944"/>
                    <a:pt x="368" y="1944"/>
                    <a:pt x="368" y="1944"/>
                  </a:cubicBezTo>
                  <a:cubicBezTo>
                    <a:pt x="530" y="2431"/>
                    <a:pt x="530" y="2431"/>
                    <a:pt x="530" y="2431"/>
                  </a:cubicBezTo>
                  <a:cubicBezTo>
                    <a:pt x="444" y="2431"/>
                    <a:pt x="444" y="2431"/>
                    <a:pt x="444" y="2431"/>
                  </a:cubicBezTo>
                  <a:close/>
                  <a:moveTo>
                    <a:pt x="607" y="2431"/>
                  </a:moveTo>
                  <a:cubicBezTo>
                    <a:pt x="445" y="1944"/>
                    <a:pt x="445" y="1944"/>
                    <a:pt x="445" y="1944"/>
                  </a:cubicBezTo>
                  <a:cubicBezTo>
                    <a:pt x="531" y="1944"/>
                    <a:pt x="531" y="1944"/>
                    <a:pt x="531" y="1944"/>
                  </a:cubicBezTo>
                  <a:cubicBezTo>
                    <a:pt x="693" y="2431"/>
                    <a:pt x="693" y="2431"/>
                    <a:pt x="693" y="2431"/>
                  </a:cubicBezTo>
                  <a:cubicBezTo>
                    <a:pt x="607" y="2431"/>
                    <a:pt x="607" y="2431"/>
                    <a:pt x="607" y="2431"/>
                  </a:cubicBezTo>
                  <a:close/>
                  <a:moveTo>
                    <a:pt x="152" y="2273"/>
                  </a:moveTo>
                  <a:cubicBezTo>
                    <a:pt x="205" y="2431"/>
                    <a:pt x="205" y="2431"/>
                    <a:pt x="205" y="2431"/>
                  </a:cubicBezTo>
                  <a:cubicBezTo>
                    <a:pt x="152" y="2431"/>
                    <a:pt x="152" y="2431"/>
                    <a:pt x="152" y="2431"/>
                  </a:cubicBezTo>
                  <a:cubicBezTo>
                    <a:pt x="152" y="2273"/>
                    <a:pt x="152" y="2273"/>
                    <a:pt x="152" y="2273"/>
                  </a:cubicBezTo>
                  <a:close/>
                  <a:moveTo>
                    <a:pt x="2971" y="1798"/>
                  </a:moveTo>
                  <a:cubicBezTo>
                    <a:pt x="3044" y="1798"/>
                    <a:pt x="3044" y="1798"/>
                    <a:pt x="3044" y="1798"/>
                  </a:cubicBezTo>
                  <a:cubicBezTo>
                    <a:pt x="3044" y="1871"/>
                    <a:pt x="3044" y="1871"/>
                    <a:pt x="3044" y="1871"/>
                  </a:cubicBezTo>
                  <a:cubicBezTo>
                    <a:pt x="3044" y="2505"/>
                    <a:pt x="3044" y="2505"/>
                    <a:pt x="3044" y="2505"/>
                  </a:cubicBezTo>
                  <a:cubicBezTo>
                    <a:pt x="3044" y="2578"/>
                    <a:pt x="3044" y="2578"/>
                    <a:pt x="3044" y="2578"/>
                  </a:cubicBezTo>
                  <a:cubicBezTo>
                    <a:pt x="2971" y="2578"/>
                    <a:pt x="2971" y="2578"/>
                    <a:pt x="2971" y="2578"/>
                  </a:cubicBezTo>
                  <a:cubicBezTo>
                    <a:pt x="2124" y="2578"/>
                    <a:pt x="2124" y="2578"/>
                    <a:pt x="2124" y="2578"/>
                  </a:cubicBezTo>
                  <a:cubicBezTo>
                    <a:pt x="2051" y="2578"/>
                    <a:pt x="2051" y="2578"/>
                    <a:pt x="2051" y="2578"/>
                  </a:cubicBezTo>
                  <a:cubicBezTo>
                    <a:pt x="2051" y="2505"/>
                    <a:pt x="2051" y="2505"/>
                    <a:pt x="2051" y="2505"/>
                  </a:cubicBezTo>
                  <a:cubicBezTo>
                    <a:pt x="2051" y="1871"/>
                    <a:pt x="2051" y="1871"/>
                    <a:pt x="2051" y="1871"/>
                  </a:cubicBezTo>
                  <a:cubicBezTo>
                    <a:pt x="2051" y="1798"/>
                    <a:pt x="2051" y="1798"/>
                    <a:pt x="2051" y="1798"/>
                  </a:cubicBezTo>
                  <a:cubicBezTo>
                    <a:pt x="2124" y="1798"/>
                    <a:pt x="2124" y="1798"/>
                    <a:pt x="2124" y="1798"/>
                  </a:cubicBezTo>
                  <a:cubicBezTo>
                    <a:pt x="2971" y="1798"/>
                    <a:pt x="2971" y="1798"/>
                    <a:pt x="2971" y="1798"/>
                  </a:cubicBezTo>
                  <a:close/>
                  <a:moveTo>
                    <a:pt x="2739" y="1944"/>
                  </a:moveTo>
                  <a:cubicBezTo>
                    <a:pt x="2898" y="2419"/>
                    <a:pt x="2898" y="2419"/>
                    <a:pt x="2898" y="2419"/>
                  </a:cubicBezTo>
                  <a:cubicBezTo>
                    <a:pt x="2898" y="2431"/>
                    <a:pt x="2898" y="2431"/>
                    <a:pt x="2898" y="2431"/>
                  </a:cubicBezTo>
                  <a:cubicBezTo>
                    <a:pt x="2816" y="2431"/>
                    <a:pt x="2816" y="2431"/>
                    <a:pt x="2816" y="2431"/>
                  </a:cubicBezTo>
                  <a:cubicBezTo>
                    <a:pt x="2654" y="1944"/>
                    <a:pt x="2654" y="1944"/>
                    <a:pt x="2654" y="1944"/>
                  </a:cubicBezTo>
                  <a:cubicBezTo>
                    <a:pt x="2739" y="1944"/>
                    <a:pt x="2739" y="1944"/>
                    <a:pt x="2739" y="1944"/>
                  </a:cubicBezTo>
                  <a:close/>
                  <a:moveTo>
                    <a:pt x="2898" y="2189"/>
                  </a:moveTo>
                  <a:cubicBezTo>
                    <a:pt x="2816" y="1944"/>
                    <a:pt x="2816" y="1944"/>
                    <a:pt x="2816" y="1944"/>
                  </a:cubicBezTo>
                  <a:cubicBezTo>
                    <a:pt x="2898" y="1944"/>
                    <a:pt x="2898" y="1944"/>
                    <a:pt x="2898" y="1944"/>
                  </a:cubicBezTo>
                  <a:cubicBezTo>
                    <a:pt x="2898" y="2189"/>
                    <a:pt x="2898" y="2189"/>
                    <a:pt x="2898" y="2189"/>
                  </a:cubicBezTo>
                  <a:close/>
                  <a:moveTo>
                    <a:pt x="2251" y="1944"/>
                  </a:moveTo>
                  <a:cubicBezTo>
                    <a:pt x="2414" y="2431"/>
                    <a:pt x="2414" y="2431"/>
                    <a:pt x="2414" y="2431"/>
                  </a:cubicBezTo>
                  <a:cubicBezTo>
                    <a:pt x="2328" y="2431"/>
                    <a:pt x="2328" y="2431"/>
                    <a:pt x="2328" y="2431"/>
                  </a:cubicBezTo>
                  <a:cubicBezTo>
                    <a:pt x="2198" y="2042"/>
                    <a:pt x="2198" y="2042"/>
                    <a:pt x="2198" y="2042"/>
                  </a:cubicBezTo>
                  <a:cubicBezTo>
                    <a:pt x="2198" y="1944"/>
                    <a:pt x="2198" y="1944"/>
                    <a:pt x="2198" y="1944"/>
                  </a:cubicBezTo>
                  <a:cubicBezTo>
                    <a:pt x="2251" y="1944"/>
                    <a:pt x="2251" y="1944"/>
                    <a:pt x="2251" y="1944"/>
                  </a:cubicBezTo>
                  <a:close/>
                  <a:moveTo>
                    <a:pt x="2490" y="2431"/>
                  </a:moveTo>
                  <a:cubicBezTo>
                    <a:pt x="2328" y="1944"/>
                    <a:pt x="2328" y="1944"/>
                    <a:pt x="2328" y="1944"/>
                  </a:cubicBezTo>
                  <a:cubicBezTo>
                    <a:pt x="2414" y="1944"/>
                    <a:pt x="2414" y="1944"/>
                    <a:pt x="2414" y="1944"/>
                  </a:cubicBezTo>
                  <a:cubicBezTo>
                    <a:pt x="2576" y="2431"/>
                    <a:pt x="2576" y="2431"/>
                    <a:pt x="2576" y="2431"/>
                  </a:cubicBezTo>
                  <a:cubicBezTo>
                    <a:pt x="2490" y="2431"/>
                    <a:pt x="2490" y="2431"/>
                    <a:pt x="2490" y="2431"/>
                  </a:cubicBezTo>
                  <a:close/>
                  <a:moveTo>
                    <a:pt x="2653" y="2431"/>
                  </a:moveTo>
                  <a:cubicBezTo>
                    <a:pt x="2491" y="1944"/>
                    <a:pt x="2491" y="1944"/>
                    <a:pt x="2491" y="1944"/>
                  </a:cubicBezTo>
                  <a:cubicBezTo>
                    <a:pt x="2577" y="1944"/>
                    <a:pt x="2577" y="1944"/>
                    <a:pt x="2577" y="1944"/>
                  </a:cubicBezTo>
                  <a:cubicBezTo>
                    <a:pt x="2739" y="2431"/>
                    <a:pt x="2739" y="2431"/>
                    <a:pt x="2739" y="2431"/>
                  </a:cubicBezTo>
                  <a:cubicBezTo>
                    <a:pt x="2653" y="2431"/>
                    <a:pt x="2653" y="2431"/>
                    <a:pt x="2653" y="2431"/>
                  </a:cubicBezTo>
                  <a:close/>
                  <a:moveTo>
                    <a:pt x="2198" y="2273"/>
                  </a:moveTo>
                  <a:cubicBezTo>
                    <a:pt x="2251" y="2431"/>
                    <a:pt x="2251" y="2431"/>
                    <a:pt x="2251" y="2431"/>
                  </a:cubicBezTo>
                  <a:cubicBezTo>
                    <a:pt x="2198" y="2431"/>
                    <a:pt x="2198" y="2431"/>
                    <a:pt x="2198" y="2431"/>
                  </a:cubicBezTo>
                  <a:cubicBezTo>
                    <a:pt x="2198" y="2273"/>
                    <a:pt x="2198" y="2273"/>
                    <a:pt x="2198" y="2273"/>
                  </a:cubicBezTo>
                  <a:close/>
                  <a:moveTo>
                    <a:pt x="4179" y="1798"/>
                  </a:moveTo>
                  <a:cubicBezTo>
                    <a:pt x="4252" y="1798"/>
                    <a:pt x="4252" y="1798"/>
                    <a:pt x="4252" y="1798"/>
                  </a:cubicBezTo>
                  <a:cubicBezTo>
                    <a:pt x="4252" y="1871"/>
                    <a:pt x="4252" y="1871"/>
                    <a:pt x="4252" y="1871"/>
                  </a:cubicBezTo>
                  <a:cubicBezTo>
                    <a:pt x="4252" y="2505"/>
                    <a:pt x="4252" y="2505"/>
                    <a:pt x="4252" y="2505"/>
                  </a:cubicBezTo>
                  <a:cubicBezTo>
                    <a:pt x="4252" y="2578"/>
                    <a:pt x="4252" y="2578"/>
                    <a:pt x="4252" y="2578"/>
                  </a:cubicBezTo>
                  <a:cubicBezTo>
                    <a:pt x="4179" y="2578"/>
                    <a:pt x="4179" y="2578"/>
                    <a:pt x="4179" y="2578"/>
                  </a:cubicBezTo>
                  <a:cubicBezTo>
                    <a:pt x="3332" y="2578"/>
                    <a:pt x="3332" y="2578"/>
                    <a:pt x="3332" y="2578"/>
                  </a:cubicBezTo>
                  <a:cubicBezTo>
                    <a:pt x="3259" y="2578"/>
                    <a:pt x="3259" y="2578"/>
                    <a:pt x="3259" y="2578"/>
                  </a:cubicBezTo>
                  <a:cubicBezTo>
                    <a:pt x="3259" y="2505"/>
                    <a:pt x="3259" y="2505"/>
                    <a:pt x="3259" y="2505"/>
                  </a:cubicBezTo>
                  <a:cubicBezTo>
                    <a:pt x="3259" y="1871"/>
                    <a:pt x="3259" y="1871"/>
                    <a:pt x="3259" y="1871"/>
                  </a:cubicBezTo>
                  <a:cubicBezTo>
                    <a:pt x="3259" y="1798"/>
                    <a:pt x="3259" y="1798"/>
                    <a:pt x="3259" y="1798"/>
                  </a:cubicBezTo>
                  <a:cubicBezTo>
                    <a:pt x="3332" y="1798"/>
                    <a:pt x="3332" y="1798"/>
                    <a:pt x="3332" y="1798"/>
                  </a:cubicBezTo>
                  <a:cubicBezTo>
                    <a:pt x="4179" y="1798"/>
                    <a:pt x="4179" y="1798"/>
                    <a:pt x="4179" y="1798"/>
                  </a:cubicBezTo>
                  <a:close/>
                  <a:moveTo>
                    <a:pt x="3947" y="1944"/>
                  </a:moveTo>
                  <a:cubicBezTo>
                    <a:pt x="4105" y="2419"/>
                    <a:pt x="4105" y="2419"/>
                    <a:pt x="4105" y="2419"/>
                  </a:cubicBezTo>
                  <a:cubicBezTo>
                    <a:pt x="4105" y="2431"/>
                    <a:pt x="4105" y="2431"/>
                    <a:pt x="4105" y="2431"/>
                  </a:cubicBezTo>
                  <a:cubicBezTo>
                    <a:pt x="4023" y="2431"/>
                    <a:pt x="4023" y="2431"/>
                    <a:pt x="4023" y="2431"/>
                  </a:cubicBezTo>
                  <a:cubicBezTo>
                    <a:pt x="3861" y="1944"/>
                    <a:pt x="3861" y="1944"/>
                    <a:pt x="3861" y="1944"/>
                  </a:cubicBezTo>
                  <a:cubicBezTo>
                    <a:pt x="3947" y="1944"/>
                    <a:pt x="3947" y="1944"/>
                    <a:pt x="3947" y="1944"/>
                  </a:cubicBezTo>
                  <a:close/>
                  <a:moveTo>
                    <a:pt x="4105" y="2189"/>
                  </a:moveTo>
                  <a:cubicBezTo>
                    <a:pt x="4024" y="1944"/>
                    <a:pt x="4024" y="1944"/>
                    <a:pt x="4024" y="1944"/>
                  </a:cubicBezTo>
                  <a:cubicBezTo>
                    <a:pt x="4105" y="1944"/>
                    <a:pt x="4105" y="1944"/>
                    <a:pt x="4105" y="1944"/>
                  </a:cubicBezTo>
                  <a:cubicBezTo>
                    <a:pt x="4105" y="2189"/>
                    <a:pt x="4105" y="2189"/>
                    <a:pt x="4105" y="2189"/>
                  </a:cubicBezTo>
                  <a:close/>
                  <a:moveTo>
                    <a:pt x="3458" y="1944"/>
                  </a:moveTo>
                  <a:cubicBezTo>
                    <a:pt x="3621" y="2431"/>
                    <a:pt x="3621" y="2431"/>
                    <a:pt x="3621" y="2431"/>
                  </a:cubicBezTo>
                  <a:cubicBezTo>
                    <a:pt x="3535" y="2431"/>
                    <a:pt x="3535" y="2431"/>
                    <a:pt x="3535" y="2431"/>
                  </a:cubicBezTo>
                  <a:cubicBezTo>
                    <a:pt x="3405" y="2042"/>
                    <a:pt x="3405" y="2042"/>
                    <a:pt x="3405" y="2042"/>
                  </a:cubicBezTo>
                  <a:cubicBezTo>
                    <a:pt x="3405" y="1944"/>
                    <a:pt x="3405" y="1944"/>
                    <a:pt x="3405" y="1944"/>
                  </a:cubicBezTo>
                  <a:cubicBezTo>
                    <a:pt x="3458" y="1944"/>
                    <a:pt x="3458" y="1944"/>
                    <a:pt x="3458" y="1944"/>
                  </a:cubicBezTo>
                  <a:close/>
                  <a:moveTo>
                    <a:pt x="3698" y="2431"/>
                  </a:moveTo>
                  <a:cubicBezTo>
                    <a:pt x="3535" y="1944"/>
                    <a:pt x="3535" y="1944"/>
                    <a:pt x="3535" y="1944"/>
                  </a:cubicBezTo>
                  <a:cubicBezTo>
                    <a:pt x="3621" y="1944"/>
                    <a:pt x="3621" y="1944"/>
                    <a:pt x="3621" y="1944"/>
                  </a:cubicBezTo>
                  <a:cubicBezTo>
                    <a:pt x="3784" y="2431"/>
                    <a:pt x="3784" y="2431"/>
                    <a:pt x="3784" y="2431"/>
                  </a:cubicBezTo>
                  <a:cubicBezTo>
                    <a:pt x="3698" y="2431"/>
                    <a:pt x="3698" y="2431"/>
                    <a:pt x="3698" y="2431"/>
                  </a:cubicBezTo>
                  <a:close/>
                  <a:moveTo>
                    <a:pt x="3861" y="2431"/>
                  </a:moveTo>
                  <a:cubicBezTo>
                    <a:pt x="3698" y="1944"/>
                    <a:pt x="3698" y="1944"/>
                    <a:pt x="3698" y="1944"/>
                  </a:cubicBezTo>
                  <a:cubicBezTo>
                    <a:pt x="3784" y="1944"/>
                    <a:pt x="3784" y="1944"/>
                    <a:pt x="3784" y="1944"/>
                  </a:cubicBezTo>
                  <a:cubicBezTo>
                    <a:pt x="3947" y="2431"/>
                    <a:pt x="3947" y="2431"/>
                    <a:pt x="3947" y="2431"/>
                  </a:cubicBezTo>
                  <a:cubicBezTo>
                    <a:pt x="3861" y="2431"/>
                    <a:pt x="3861" y="2431"/>
                    <a:pt x="3861" y="2431"/>
                  </a:cubicBezTo>
                  <a:close/>
                  <a:moveTo>
                    <a:pt x="3405" y="2273"/>
                  </a:moveTo>
                  <a:cubicBezTo>
                    <a:pt x="3458" y="2431"/>
                    <a:pt x="3458" y="2431"/>
                    <a:pt x="3458" y="2431"/>
                  </a:cubicBezTo>
                  <a:cubicBezTo>
                    <a:pt x="3405" y="2431"/>
                    <a:pt x="3405" y="2431"/>
                    <a:pt x="3405" y="2431"/>
                  </a:cubicBezTo>
                  <a:cubicBezTo>
                    <a:pt x="3405" y="2273"/>
                    <a:pt x="3405" y="2273"/>
                    <a:pt x="3405" y="2273"/>
                  </a:cubicBezTo>
                  <a:close/>
                  <a:moveTo>
                    <a:pt x="2449" y="532"/>
                  </a:moveTo>
                  <a:cubicBezTo>
                    <a:pt x="2639" y="448"/>
                    <a:pt x="2639" y="448"/>
                    <a:pt x="2639" y="448"/>
                  </a:cubicBezTo>
                  <a:cubicBezTo>
                    <a:pt x="2604" y="574"/>
                    <a:pt x="2604" y="574"/>
                    <a:pt x="2604" y="574"/>
                  </a:cubicBezTo>
                  <a:cubicBezTo>
                    <a:pt x="2570" y="595"/>
                    <a:pt x="2570" y="595"/>
                    <a:pt x="2570" y="595"/>
                  </a:cubicBezTo>
                  <a:cubicBezTo>
                    <a:pt x="2449" y="532"/>
                    <a:pt x="2449" y="532"/>
                    <a:pt x="2449" y="532"/>
                  </a:cubicBezTo>
                  <a:close/>
                  <a:moveTo>
                    <a:pt x="2123" y="676"/>
                  </a:moveTo>
                  <a:cubicBezTo>
                    <a:pt x="2280" y="607"/>
                    <a:pt x="2280" y="607"/>
                    <a:pt x="2280" y="607"/>
                  </a:cubicBezTo>
                  <a:cubicBezTo>
                    <a:pt x="2276" y="768"/>
                    <a:pt x="2276" y="768"/>
                    <a:pt x="2276" y="768"/>
                  </a:cubicBezTo>
                  <a:cubicBezTo>
                    <a:pt x="2123" y="676"/>
                    <a:pt x="2123" y="676"/>
                    <a:pt x="2123" y="676"/>
                  </a:cubicBezTo>
                  <a:close/>
                  <a:moveTo>
                    <a:pt x="1886" y="782"/>
                  </a:moveTo>
                  <a:cubicBezTo>
                    <a:pt x="1988" y="737"/>
                    <a:pt x="1988" y="737"/>
                    <a:pt x="1988" y="737"/>
                  </a:cubicBezTo>
                  <a:cubicBezTo>
                    <a:pt x="1981" y="871"/>
                    <a:pt x="1981" y="871"/>
                    <a:pt x="1981" y="871"/>
                  </a:cubicBezTo>
                  <a:cubicBezTo>
                    <a:pt x="1886" y="782"/>
                    <a:pt x="1886" y="782"/>
                    <a:pt x="1886" y="782"/>
                  </a:cubicBezTo>
                  <a:close/>
                  <a:moveTo>
                    <a:pt x="1970" y="978"/>
                  </a:moveTo>
                  <a:cubicBezTo>
                    <a:pt x="1821" y="1073"/>
                    <a:pt x="1821" y="1073"/>
                    <a:pt x="1821" y="1073"/>
                  </a:cubicBezTo>
                  <a:cubicBezTo>
                    <a:pt x="1821" y="841"/>
                    <a:pt x="1821" y="841"/>
                    <a:pt x="1821" y="841"/>
                  </a:cubicBezTo>
                  <a:cubicBezTo>
                    <a:pt x="1970" y="978"/>
                    <a:pt x="1970" y="978"/>
                    <a:pt x="1970" y="978"/>
                  </a:cubicBezTo>
                  <a:close/>
                  <a:moveTo>
                    <a:pt x="2207" y="827"/>
                  </a:moveTo>
                  <a:cubicBezTo>
                    <a:pt x="2065" y="917"/>
                    <a:pt x="2065" y="917"/>
                    <a:pt x="2065" y="917"/>
                  </a:cubicBezTo>
                  <a:cubicBezTo>
                    <a:pt x="2074" y="747"/>
                    <a:pt x="2074" y="747"/>
                    <a:pt x="2074" y="747"/>
                  </a:cubicBezTo>
                  <a:cubicBezTo>
                    <a:pt x="2207" y="827"/>
                    <a:pt x="2207" y="827"/>
                    <a:pt x="2207" y="827"/>
                  </a:cubicBezTo>
                  <a:close/>
                  <a:moveTo>
                    <a:pt x="2486" y="649"/>
                  </a:moveTo>
                  <a:cubicBezTo>
                    <a:pt x="2363" y="727"/>
                    <a:pt x="2363" y="727"/>
                    <a:pt x="2363" y="727"/>
                  </a:cubicBezTo>
                  <a:cubicBezTo>
                    <a:pt x="2367" y="586"/>
                    <a:pt x="2367" y="586"/>
                    <a:pt x="2367" y="586"/>
                  </a:cubicBezTo>
                  <a:cubicBezTo>
                    <a:pt x="2486" y="649"/>
                    <a:pt x="2486" y="649"/>
                    <a:pt x="2486" y="649"/>
                  </a:cubicBezTo>
                  <a:close/>
                  <a:moveTo>
                    <a:pt x="2774" y="465"/>
                  </a:moveTo>
                  <a:cubicBezTo>
                    <a:pt x="2713" y="504"/>
                    <a:pt x="2713" y="504"/>
                    <a:pt x="2713" y="504"/>
                  </a:cubicBezTo>
                  <a:cubicBezTo>
                    <a:pt x="2732" y="435"/>
                    <a:pt x="2732" y="435"/>
                    <a:pt x="2732" y="435"/>
                  </a:cubicBezTo>
                  <a:cubicBezTo>
                    <a:pt x="2774" y="465"/>
                    <a:pt x="2774" y="465"/>
                    <a:pt x="2774" y="465"/>
                  </a:cubicBezTo>
                  <a:close/>
                  <a:moveTo>
                    <a:pt x="2938" y="360"/>
                  </a:moveTo>
                  <a:cubicBezTo>
                    <a:pt x="2851" y="416"/>
                    <a:pt x="2851" y="416"/>
                    <a:pt x="2851" y="416"/>
                  </a:cubicBezTo>
                  <a:cubicBezTo>
                    <a:pt x="2833" y="403"/>
                    <a:pt x="2815" y="389"/>
                    <a:pt x="2799" y="377"/>
                  </a:cubicBezTo>
                  <a:cubicBezTo>
                    <a:pt x="2931" y="318"/>
                    <a:pt x="2931" y="318"/>
                    <a:pt x="2931" y="318"/>
                  </a:cubicBezTo>
                  <a:cubicBezTo>
                    <a:pt x="2933" y="332"/>
                    <a:pt x="2936" y="345"/>
                    <a:pt x="2938" y="360"/>
                  </a:cubicBezTo>
                  <a:close/>
                  <a:moveTo>
                    <a:pt x="2996" y="290"/>
                  </a:moveTo>
                  <a:cubicBezTo>
                    <a:pt x="3131" y="230"/>
                    <a:pt x="3131" y="230"/>
                    <a:pt x="3131" y="230"/>
                  </a:cubicBezTo>
                  <a:cubicBezTo>
                    <a:pt x="3134" y="235"/>
                    <a:pt x="3134" y="235"/>
                    <a:pt x="3134" y="235"/>
                  </a:cubicBezTo>
                  <a:cubicBezTo>
                    <a:pt x="2988" y="328"/>
                    <a:pt x="2988" y="328"/>
                    <a:pt x="2988" y="328"/>
                  </a:cubicBezTo>
                  <a:cubicBezTo>
                    <a:pt x="2991" y="313"/>
                    <a:pt x="2994" y="300"/>
                    <a:pt x="2996" y="290"/>
                  </a:cubicBezTo>
                  <a:close/>
                </a:path>
              </a:pathLst>
            </a:custGeom>
            <a:solidFill>
              <a:srgbClr val="276457"/>
            </a:solidFill>
            <a:ln>
              <a:noFill/>
            </a:ln>
            <a:effectLst>
              <a:innerShdw blurRad="63500" dist="50800" dir="13500000">
                <a:prstClr val="black">
                  <a:alpha val="50000"/>
                </a:prstClr>
              </a:innerShdw>
            </a:effec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dirty="0">
                <a:latin typeface="+mn-lt"/>
                <a:ea typeface="+mn-ea"/>
                <a:cs typeface="+mn-ea"/>
                <a:sym typeface="+mn-lt"/>
              </a:endParaRPr>
            </a:p>
          </p:txBody>
        </p:sp>
        <p:sp>
          <p:nvSpPr>
            <p:cNvPr id="47" name="Rectangle 5"/>
            <p:cNvSpPr/>
            <p:nvPr/>
          </p:nvSpPr>
          <p:spPr bwMode="auto">
            <a:xfrm>
              <a:off x="8732602" y="3868330"/>
              <a:ext cx="1715560" cy="11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200" dirty="0">
                  <a:solidFill>
                    <a:schemeClr val="tx1">
                      <a:lumMod val="50000"/>
                      <a:lumOff val="50000"/>
                    </a:schemeClr>
                  </a:solidFill>
                  <a:cs typeface="+mn-ea"/>
                  <a:sym typeface="+mn-lt"/>
                </a:rPr>
                <a:t>此处添加详细文本描述，建议与标题相关并符合整体语言风格，语言描述尽量简洁生动</a:t>
              </a:r>
              <a:endParaRPr lang="en-US" altLang="zh-CN" sz="1200" dirty="0">
                <a:solidFill>
                  <a:schemeClr val="tx1">
                    <a:lumMod val="50000"/>
                    <a:lumOff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4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60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gradFill>
            <a:gsLst>
              <a:gs pos="0">
                <a:srgbClr val="276457"/>
              </a:gs>
              <a:gs pos="55000">
                <a:srgbClr val="3C764D"/>
              </a:gs>
              <a:gs pos="83000">
                <a:srgbClr val="589045"/>
              </a:gs>
              <a:gs pos="100000">
                <a:srgbClr val="659D3E"/>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3" name="文本框 2"/>
          <p:cNvSpPr txBox="1"/>
          <p:nvPr/>
        </p:nvSpPr>
        <p:spPr>
          <a:xfrm>
            <a:off x="609600" y="299075"/>
            <a:ext cx="3314700" cy="1200329"/>
          </a:xfrm>
          <a:prstGeom prst="rect">
            <a:avLst/>
          </a:prstGeom>
          <a:noFill/>
        </p:spPr>
        <p:txBody>
          <a:bodyPr wrap="square" rtlCol="0">
            <a:spAutoFit/>
          </a:bodyPr>
          <a:lstStyle/>
          <a:p>
            <a:pPr algn="ctr"/>
            <a:r>
              <a:rPr lang="zh-CN" altLang="en-US" sz="7200" b="1" dirty="0">
                <a:solidFill>
                  <a:prstClr val="white"/>
                </a:solidFill>
                <a:cs typeface="+mn-ea"/>
                <a:sym typeface="+mn-lt"/>
              </a:rPr>
              <a:t>目录</a:t>
            </a:r>
            <a:endParaRPr lang="zh-CN" altLang="en-US" sz="7200" b="1" dirty="0">
              <a:solidFill>
                <a:prstClr val="white"/>
              </a:solidFill>
              <a:cs typeface="+mn-ea"/>
              <a:sym typeface="+mn-lt"/>
            </a:endParaRPr>
          </a:p>
        </p:txBody>
      </p:sp>
      <p:sp>
        <p:nvSpPr>
          <p:cNvPr id="4" name="文本框 3"/>
          <p:cNvSpPr txBox="1"/>
          <p:nvPr/>
        </p:nvSpPr>
        <p:spPr>
          <a:xfrm>
            <a:off x="609600" y="1410950"/>
            <a:ext cx="3314700" cy="707886"/>
          </a:xfrm>
          <a:prstGeom prst="rect">
            <a:avLst/>
          </a:prstGeom>
          <a:noFill/>
        </p:spPr>
        <p:txBody>
          <a:bodyPr wrap="square" rtlCol="0">
            <a:spAutoFit/>
          </a:bodyPr>
          <a:lstStyle/>
          <a:p>
            <a:pPr algn="ctr"/>
            <a:r>
              <a:rPr lang="en-US" altLang="zh-CN" sz="4000" b="1" dirty="0">
                <a:solidFill>
                  <a:prstClr val="white"/>
                </a:solidFill>
                <a:cs typeface="+mn-ea"/>
                <a:sym typeface="+mn-lt"/>
              </a:rPr>
              <a:t>CONTANTS</a:t>
            </a:r>
            <a:endParaRPr lang="zh-CN" altLang="en-US" sz="4000" b="1" dirty="0">
              <a:solidFill>
                <a:prstClr val="white"/>
              </a:solidFill>
              <a:cs typeface="+mn-ea"/>
              <a:sym typeface="+mn-lt"/>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212599" y="355194"/>
            <a:ext cx="1291800" cy="791508"/>
          </a:xfrm>
          <a:prstGeom prst="rect">
            <a:avLst/>
          </a:prstGeom>
        </p:spPr>
      </p:pic>
      <p:sp>
        <p:nvSpPr>
          <p:cNvPr id="6" name="椭圆 5"/>
          <p:cNvSpPr/>
          <p:nvPr/>
        </p:nvSpPr>
        <p:spPr>
          <a:xfrm>
            <a:off x="5013780" y="2126974"/>
            <a:ext cx="1701800" cy="1701800"/>
          </a:xfrm>
          <a:prstGeom prst="ellipse">
            <a:avLst/>
          </a:prstGeom>
          <a:solidFill>
            <a:srgbClr val="F2F2F2"/>
          </a:solidFill>
          <a:ln w="28575">
            <a:solidFill>
              <a:srgbClr val="589045"/>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solidFill>
                  <a:srgbClr val="589045"/>
                </a:solidFill>
                <a:cs typeface="+mn-ea"/>
                <a:sym typeface="+mn-lt"/>
              </a:rPr>
              <a:t>03</a:t>
            </a:r>
            <a:endParaRPr lang="zh-CN" altLang="en-US" sz="5400" dirty="0">
              <a:solidFill>
                <a:srgbClr val="589045"/>
              </a:solidFill>
              <a:cs typeface="+mn-ea"/>
              <a:sym typeface="+mn-lt"/>
            </a:endParaRPr>
          </a:p>
        </p:txBody>
      </p:sp>
      <p:sp>
        <p:nvSpPr>
          <p:cNvPr id="7" name="文本框 6"/>
          <p:cNvSpPr txBox="1"/>
          <p:nvPr/>
        </p:nvSpPr>
        <p:spPr>
          <a:xfrm>
            <a:off x="4326618" y="3970880"/>
            <a:ext cx="3291113" cy="707886"/>
          </a:xfrm>
          <a:prstGeom prst="rect">
            <a:avLst/>
          </a:prstGeom>
          <a:noFill/>
        </p:spPr>
        <p:txBody>
          <a:bodyPr wrap="square" rtlCol="0">
            <a:spAutoFit/>
          </a:bodyPr>
          <a:lstStyle/>
          <a:p>
            <a:pPr algn="ctr"/>
            <a:r>
              <a:rPr lang="zh-CN" altLang="en-US" sz="4000" dirty="0">
                <a:solidFill>
                  <a:prstClr val="white"/>
                </a:solidFill>
                <a:cs typeface="+mn-ea"/>
                <a:sym typeface="+mn-lt"/>
              </a:rPr>
              <a:t>添加你的标题</a:t>
            </a:r>
            <a:endParaRPr lang="zh-CN" altLang="en-US" sz="4000" dirty="0">
              <a:solidFill>
                <a:prstClr val="white"/>
              </a:solidFill>
              <a:cs typeface="+mn-ea"/>
              <a:sym typeface="+mn-lt"/>
            </a:endParaRPr>
          </a:p>
        </p:txBody>
      </p:sp>
      <p:sp>
        <p:nvSpPr>
          <p:cNvPr id="10" name="波形 9"/>
          <p:cNvSpPr/>
          <p:nvPr/>
        </p:nvSpPr>
        <p:spPr>
          <a:xfrm>
            <a:off x="-130629" y="5275394"/>
            <a:ext cx="12322629" cy="2887120"/>
          </a:xfrm>
          <a:prstGeom prst="wav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80"/>
          <p:cNvSpPr/>
          <p:nvPr/>
        </p:nvSpPr>
        <p:spPr>
          <a:xfrm>
            <a:off x="3593673" y="2419178"/>
            <a:ext cx="4998307" cy="2553071"/>
          </a:xfrm>
          <a:custGeom>
            <a:avLst/>
            <a:gdLst>
              <a:gd name="connsiteX0" fmla="*/ 2499153 w 4998306"/>
              <a:gd name="connsiteY0" fmla="*/ 0 h 2553070"/>
              <a:gd name="connsiteX1" fmla="*/ 4998306 w 4998306"/>
              <a:gd name="connsiteY1" fmla="*/ 2499153 h 2553070"/>
              <a:gd name="connsiteX2" fmla="*/ 4995583 w 4998306"/>
              <a:gd name="connsiteY2" fmla="*/ 2553070 h 2553070"/>
              <a:gd name="connsiteX3" fmla="*/ 4831507 w 4998306"/>
              <a:gd name="connsiteY3" fmla="*/ 2553070 h 2553070"/>
              <a:gd name="connsiteX4" fmla="*/ 4834230 w 4998306"/>
              <a:gd name="connsiteY4" fmla="*/ 2499152 h 2553070"/>
              <a:gd name="connsiteX5" fmla="*/ 2495117 w 4998306"/>
              <a:gd name="connsiteY5" fmla="*/ 160039 h 2553070"/>
              <a:gd name="connsiteX6" fmla="*/ 156004 w 4998306"/>
              <a:gd name="connsiteY6" fmla="*/ 2499152 h 2553070"/>
              <a:gd name="connsiteX7" fmla="*/ 158727 w 4998306"/>
              <a:gd name="connsiteY7" fmla="*/ 2553070 h 2553070"/>
              <a:gd name="connsiteX8" fmla="*/ 2723 w 4998306"/>
              <a:gd name="connsiteY8" fmla="*/ 2553070 h 2553070"/>
              <a:gd name="connsiteX9" fmla="*/ 0 w 4998306"/>
              <a:gd name="connsiteY9" fmla="*/ 2499153 h 2553070"/>
              <a:gd name="connsiteX10" fmla="*/ 2499153 w 4998306"/>
              <a:gd name="connsiteY10" fmla="*/ 0 h 255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98306" h="2553070">
                <a:moveTo>
                  <a:pt x="2499153" y="0"/>
                </a:moveTo>
                <a:cubicBezTo>
                  <a:pt x="3879397" y="0"/>
                  <a:pt x="4998306" y="1118909"/>
                  <a:pt x="4998306" y="2499153"/>
                </a:cubicBezTo>
                <a:lnTo>
                  <a:pt x="4995583" y="2553070"/>
                </a:lnTo>
                <a:lnTo>
                  <a:pt x="4831507" y="2553070"/>
                </a:lnTo>
                <a:lnTo>
                  <a:pt x="4834230" y="2499152"/>
                </a:lnTo>
                <a:cubicBezTo>
                  <a:pt x="4834230" y="1207296"/>
                  <a:pt x="3786973" y="160039"/>
                  <a:pt x="2495117" y="160039"/>
                </a:cubicBezTo>
                <a:cubicBezTo>
                  <a:pt x="1203261" y="160039"/>
                  <a:pt x="156004" y="1207296"/>
                  <a:pt x="156004" y="2499152"/>
                </a:cubicBezTo>
                <a:lnTo>
                  <a:pt x="158727" y="2553070"/>
                </a:lnTo>
                <a:lnTo>
                  <a:pt x="2723" y="2553070"/>
                </a:lnTo>
                <a:lnTo>
                  <a:pt x="0" y="2499153"/>
                </a:lnTo>
                <a:cubicBezTo>
                  <a:pt x="0" y="1118909"/>
                  <a:pt x="1118909" y="0"/>
                  <a:pt x="2499153" y="0"/>
                </a:cubicBezTo>
                <a:close/>
              </a:path>
            </a:pathLst>
          </a:custGeom>
          <a:gradFill>
            <a:gsLst>
              <a:gs pos="0">
                <a:srgbClr val="276457"/>
              </a:gs>
              <a:gs pos="55000">
                <a:srgbClr val="3C764D"/>
              </a:gs>
              <a:gs pos="83000">
                <a:srgbClr val="589045"/>
              </a:gs>
              <a:gs pos="100000">
                <a:srgbClr val="659D3E"/>
              </a:gs>
            </a:gsLst>
            <a:lin ang="10800000" scaled="0"/>
          </a:gradFill>
          <a:ln w="25400" cap="flat" cmpd="sng" algn="ctr">
            <a:noFill/>
            <a:prstDash val="solid"/>
          </a:ln>
          <a:effectLst>
            <a:innerShdw blurRad="50800" dist="25400" dir="13500000">
              <a:prstClr val="black">
                <a:alpha val="50000"/>
              </a:prstClr>
            </a:innerShdw>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grpSp>
        <p:nvGrpSpPr>
          <p:cNvPr id="3" name="组合 2"/>
          <p:cNvGrpSpPr/>
          <p:nvPr/>
        </p:nvGrpSpPr>
        <p:grpSpPr>
          <a:xfrm>
            <a:off x="3489811" y="4280803"/>
            <a:ext cx="964235" cy="1418629"/>
            <a:chOff x="3492983" y="3722986"/>
            <a:chExt cx="964235" cy="1418629"/>
          </a:xfrm>
        </p:grpSpPr>
        <p:grpSp>
          <p:nvGrpSpPr>
            <p:cNvPr id="4" name="组合 3"/>
            <p:cNvGrpSpPr/>
            <p:nvPr/>
          </p:nvGrpSpPr>
          <p:grpSpPr>
            <a:xfrm>
              <a:off x="3492983" y="3722986"/>
              <a:ext cx="964235" cy="1418629"/>
              <a:chOff x="2993266" y="1723328"/>
              <a:chExt cx="1411736" cy="2077014"/>
            </a:xfrm>
          </p:grpSpPr>
          <p:sp>
            <p:nvSpPr>
              <p:cNvPr id="10" name="圆角矩形 198"/>
              <p:cNvSpPr/>
              <p:nvPr/>
            </p:nvSpPr>
            <p:spPr>
              <a:xfrm rot="2700000">
                <a:off x="2800568" y="2195908"/>
                <a:ext cx="2077014" cy="1131854"/>
              </a:xfrm>
              <a:prstGeom prst="roundRect">
                <a:avLst>
                  <a:gd name="adj" fmla="val 50000"/>
                </a:avLst>
              </a:prstGeom>
              <a:gradFill>
                <a:gsLst>
                  <a:gs pos="0">
                    <a:sysClr val="windowText" lastClr="000000">
                      <a:alpha val="69000"/>
                    </a:sysClr>
                  </a:gs>
                  <a:gs pos="100000">
                    <a:srgbClr val="F2F2F2">
                      <a:alpha val="0"/>
                    </a:srgbClr>
                  </a:gs>
                </a:gsLst>
                <a:lin ang="0" scaled="0"/>
              </a:gradFill>
              <a:ln w="25400" cap="flat" cmpd="sng" algn="ctr">
                <a:noFill/>
                <a:prstDash val="solid"/>
              </a:ln>
              <a:effectLst>
                <a:softEdge rad="63500"/>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11" name="椭圆 10"/>
              <p:cNvSpPr/>
              <p:nvPr/>
            </p:nvSpPr>
            <p:spPr>
              <a:xfrm>
                <a:off x="2993266" y="1901066"/>
                <a:ext cx="947668" cy="947668"/>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254000" dist="101600" dir="2700000" algn="tl" rotWithShape="0">
                  <a:prstClr val="black">
                    <a:alpha val="15000"/>
                  </a:prstClr>
                </a:outerShdw>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12" name="圆角矩形 200"/>
              <p:cNvSpPr/>
              <p:nvPr/>
            </p:nvSpPr>
            <p:spPr>
              <a:xfrm rot="2700000">
                <a:off x="2918202" y="2295926"/>
                <a:ext cx="1827603" cy="902439"/>
              </a:xfrm>
              <a:prstGeom prst="roundRect">
                <a:avLst>
                  <a:gd name="adj" fmla="val 50000"/>
                </a:avLst>
              </a:prstGeom>
              <a:gradFill>
                <a:gsLst>
                  <a:gs pos="0">
                    <a:sysClr val="windowText" lastClr="000000">
                      <a:alpha val="55000"/>
                    </a:sysClr>
                  </a:gs>
                  <a:gs pos="100000">
                    <a:srgbClr val="F2F2F2">
                      <a:alpha val="0"/>
                    </a:srgbClr>
                  </a:gs>
                </a:gsLst>
                <a:lin ang="0" scaled="0"/>
              </a:gradFill>
              <a:ln w="25400" cap="flat" cmpd="sng" algn="ctr">
                <a:noFill/>
                <a:prstDash val="solid"/>
              </a:ln>
              <a:effectLst>
                <a:softEdge rad="50800"/>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13" name="椭圆 12"/>
              <p:cNvSpPr/>
              <p:nvPr/>
            </p:nvSpPr>
            <p:spPr>
              <a:xfrm>
                <a:off x="3086100" y="1993900"/>
                <a:ext cx="762000" cy="762000"/>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165100" dist="76200" dir="2700000" sx="97000" sy="97000" algn="tl" rotWithShape="0">
                  <a:prstClr val="black">
                    <a:alpha val="25000"/>
                  </a:prstClr>
                </a:outerShdw>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grpSp>
        <p:grpSp>
          <p:nvGrpSpPr>
            <p:cNvPr id="5" name="Group 4"/>
            <p:cNvGrpSpPr>
              <a:grpSpLocks noChangeAspect="1"/>
            </p:cNvGrpSpPr>
            <p:nvPr/>
          </p:nvGrpSpPr>
          <p:grpSpPr bwMode="auto">
            <a:xfrm>
              <a:off x="3688936" y="4032875"/>
              <a:ext cx="242633" cy="272963"/>
              <a:chOff x="1776" y="1779"/>
              <a:chExt cx="64" cy="72"/>
            </a:xfrm>
            <a:solidFill>
              <a:srgbClr val="E87071"/>
            </a:solidFill>
            <a:effectLst/>
          </p:grpSpPr>
          <p:sp>
            <p:nvSpPr>
              <p:cNvPr id="6"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rgbClr val="2764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sp>
            <p:nvSpPr>
              <p:cNvPr id="7"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rgbClr val="2764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grpSp>
      </p:grpSp>
      <p:grpSp>
        <p:nvGrpSpPr>
          <p:cNvPr id="14" name="组合 13"/>
          <p:cNvGrpSpPr/>
          <p:nvPr/>
        </p:nvGrpSpPr>
        <p:grpSpPr>
          <a:xfrm>
            <a:off x="5763111" y="2007503"/>
            <a:ext cx="964235" cy="1418629"/>
            <a:chOff x="5766283" y="1449686"/>
            <a:chExt cx="964235" cy="1418629"/>
          </a:xfrm>
        </p:grpSpPr>
        <p:grpSp>
          <p:nvGrpSpPr>
            <p:cNvPr id="15" name="组合 14"/>
            <p:cNvGrpSpPr/>
            <p:nvPr/>
          </p:nvGrpSpPr>
          <p:grpSpPr>
            <a:xfrm>
              <a:off x="5766283" y="1449686"/>
              <a:ext cx="964235" cy="1418629"/>
              <a:chOff x="2993266" y="1723328"/>
              <a:chExt cx="1411736" cy="2077014"/>
            </a:xfrm>
          </p:grpSpPr>
          <p:sp>
            <p:nvSpPr>
              <p:cNvPr id="22" name="圆角矩形 210"/>
              <p:cNvSpPr/>
              <p:nvPr/>
            </p:nvSpPr>
            <p:spPr>
              <a:xfrm rot="2700000">
                <a:off x="2800568" y="2195908"/>
                <a:ext cx="2077014" cy="1131854"/>
              </a:xfrm>
              <a:prstGeom prst="roundRect">
                <a:avLst>
                  <a:gd name="adj" fmla="val 50000"/>
                </a:avLst>
              </a:prstGeom>
              <a:gradFill>
                <a:gsLst>
                  <a:gs pos="0">
                    <a:sysClr val="windowText" lastClr="000000">
                      <a:alpha val="69000"/>
                    </a:sysClr>
                  </a:gs>
                  <a:gs pos="100000">
                    <a:srgbClr val="F2F2F2">
                      <a:alpha val="0"/>
                    </a:srgbClr>
                  </a:gs>
                </a:gsLst>
                <a:lin ang="0" scaled="0"/>
              </a:gradFill>
              <a:ln w="25400" cap="flat" cmpd="sng" algn="ctr">
                <a:noFill/>
                <a:prstDash val="solid"/>
              </a:ln>
              <a:effectLst>
                <a:softEdge rad="63500"/>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23" name="椭圆 22"/>
              <p:cNvSpPr/>
              <p:nvPr/>
            </p:nvSpPr>
            <p:spPr>
              <a:xfrm>
                <a:off x="2993266" y="1901066"/>
                <a:ext cx="947668" cy="947668"/>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254000" dist="101600" dir="2700000" algn="tl" rotWithShape="0">
                  <a:prstClr val="black">
                    <a:alpha val="15000"/>
                  </a:prstClr>
                </a:outerShdw>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24" name="圆角矩形 212"/>
              <p:cNvSpPr/>
              <p:nvPr/>
            </p:nvSpPr>
            <p:spPr>
              <a:xfrm rot="2700000">
                <a:off x="2918202" y="2295926"/>
                <a:ext cx="1827603" cy="902439"/>
              </a:xfrm>
              <a:prstGeom prst="roundRect">
                <a:avLst>
                  <a:gd name="adj" fmla="val 50000"/>
                </a:avLst>
              </a:prstGeom>
              <a:gradFill>
                <a:gsLst>
                  <a:gs pos="0">
                    <a:sysClr val="windowText" lastClr="000000">
                      <a:alpha val="55000"/>
                    </a:sysClr>
                  </a:gs>
                  <a:gs pos="100000">
                    <a:srgbClr val="F2F2F2">
                      <a:alpha val="0"/>
                    </a:srgbClr>
                  </a:gs>
                </a:gsLst>
                <a:lin ang="0" scaled="0"/>
              </a:gradFill>
              <a:ln w="25400" cap="flat" cmpd="sng" algn="ctr">
                <a:noFill/>
                <a:prstDash val="solid"/>
              </a:ln>
              <a:effectLst>
                <a:softEdge rad="50800"/>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25" name="椭圆 24"/>
              <p:cNvSpPr/>
              <p:nvPr/>
            </p:nvSpPr>
            <p:spPr>
              <a:xfrm>
                <a:off x="3086100" y="1993900"/>
                <a:ext cx="762000" cy="762000"/>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165100" dist="76200" dir="2700000" sx="97000" sy="97000" algn="tl" rotWithShape="0">
                  <a:prstClr val="black">
                    <a:alpha val="25000"/>
                  </a:prstClr>
                </a:outerShdw>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grpSp>
        <p:grpSp>
          <p:nvGrpSpPr>
            <p:cNvPr id="16" name="Group 18"/>
            <p:cNvGrpSpPr>
              <a:grpSpLocks noChangeAspect="1"/>
            </p:cNvGrpSpPr>
            <p:nvPr/>
          </p:nvGrpSpPr>
          <p:grpSpPr bwMode="auto">
            <a:xfrm>
              <a:off x="5963619" y="1769316"/>
              <a:ext cx="265222" cy="247136"/>
              <a:chOff x="3802" y="2858"/>
              <a:chExt cx="616" cy="574"/>
            </a:xfrm>
            <a:solidFill>
              <a:srgbClr val="FFB850"/>
            </a:solidFill>
            <a:effectLst/>
          </p:grpSpPr>
          <p:sp>
            <p:nvSpPr>
              <p:cNvPr id="17" name="Rectangle 19"/>
              <p:cNvSpPr>
                <a:spLocks noChangeArrowheads="1"/>
              </p:cNvSpPr>
              <p:nvPr/>
            </p:nvSpPr>
            <p:spPr bwMode="auto">
              <a:xfrm>
                <a:off x="3802" y="3205"/>
                <a:ext cx="129" cy="227"/>
              </a:xfrm>
              <a:prstGeom prst="rect">
                <a:avLst/>
              </a:prstGeom>
              <a:solidFill>
                <a:srgbClr val="27645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sp>
            <p:nvSpPr>
              <p:cNvPr id="18" name="Rectangle 20"/>
              <p:cNvSpPr>
                <a:spLocks noChangeArrowheads="1"/>
              </p:cNvSpPr>
              <p:nvPr/>
            </p:nvSpPr>
            <p:spPr bwMode="auto">
              <a:xfrm>
                <a:off x="3964" y="3174"/>
                <a:ext cx="129" cy="258"/>
              </a:xfrm>
              <a:prstGeom prst="rect">
                <a:avLst/>
              </a:prstGeom>
              <a:solidFill>
                <a:srgbClr val="27645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sp>
            <p:nvSpPr>
              <p:cNvPr id="19" name="Rectangle 21"/>
              <p:cNvSpPr>
                <a:spLocks noChangeArrowheads="1"/>
              </p:cNvSpPr>
              <p:nvPr/>
            </p:nvSpPr>
            <p:spPr bwMode="auto">
              <a:xfrm>
                <a:off x="4129" y="3131"/>
                <a:ext cx="129" cy="301"/>
              </a:xfrm>
              <a:prstGeom prst="rect">
                <a:avLst/>
              </a:prstGeom>
              <a:solidFill>
                <a:srgbClr val="27645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sp>
            <p:nvSpPr>
              <p:cNvPr id="20" name="Rectangle 22"/>
              <p:cNvSpPr>
                <a:spLocks noChangeArrowheads="1"/>
              </p:cNvSpPr>
              <p:nvPr/>
            </p:nvSpPr>
            <p:spPr bwMode="auto">
              <a:xfrm>
                <a:off x="4289" y="3078"/>
                <a:ext cx="129" cy="354"/>
              </a:xfrm>
              <a:prstGeom prst="rect">
                <a:avLst/>
              </a:prstGeom>
              <a:solidFill>
                <a:srgbClr val="27645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sp>
            <p:nvSpPr>
              <p:cNvPr id="21"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rgbClr val="2764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grpSp>
      </p:grpSp>
      <p:grpSp>
        <p:nvGrpSpPr>
          <p:cNvPr id="26" name="组合 25"/>
          <p:cNvGrpSpPr/>
          <p:nvPr/>
        </p:nvGrpSpPr>
        <p:grpSpPr>
          <a:xfrm>
            <a:off x="8036410" y="4280803"/>
            <a:ext cx="964235" cy="1418629"/>
            <a:chOff x="8039582" y="3722986"/>
            <a:chExt cx="964235" cy="1418629"/>
          </a:xfrm>
        </p:grpSpPr>
        <p:grpSp>
          <p:nvGrpSpPr>
            <p:cNvPr id="27" name="组合 26"/>
            <p:cNvGrpSpPr/>
            <p:nvPr/>
          </p:nvGrpSpPr>
          <p:grpSpPr>
            <a:xfrm>
              <a:off x="8039582" y="3722986"/>
              <a:ext cx="964235" cy="1418629"/>
              <a:chOff x="2993266" y="1723328"/>
              <a:chExt cx="1411736" cy="2077014"/>
            </a:xfrm>
          </p:grpSpPr>
          <p:sp>
            <p:nvSpPr>
              <p:cNvPr id="31" name="圆角矩形 219"/>
              <p:cNvSpPr/>
              <p:nvPr/>
            </p:nvSpPr>
            <p:spPr>
              <a:xfrm rot="2700000">
                <a:off x="2800568" y="2195908"/>
                <a:ext cx="2077014" cy="1131854"/>
              </a:xfrm>
              <a:prstGeom prst="roundRect">
                <a:avLst>
                  <a:gd name="adj" fmla="val 50000"/>
                </a:avLst>
              </a:prstGeom>
              <a:gradFill>
                <a:gsLst>
                  <a:gs pos="0">
                    <a:sysClr val="windowText" lastClr="000000">
                      <a:alpha val="69000"/>
                    </a:sysClr>
                  </a:gs>
                  <a:gs pos="100000">
                    <a:srgbClr val="F2F2F2">
                      <a:alpha val="0"/>
                    </a:srgbClr>
                  </a:gs>
                </a:gsLst>
                <a:lin ang="0" scaled="0"/>
              </a:gradFill>
              <a:ln w="25400" cap="flat" cmpd="sng" algn="ctr">
                <a:noFill/>
                <a:prstDash val="solid"/>
              </a:ln>
              <a:effectLst>
                <a:softEdge rad="63500"/>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32" name="椭圆 31"/>
              <p:cNvSpPr/>
              <p:nvPr/>
            </p:nvSpPr>
            <p:spPr>
              <a:xfrm>
                <a:off x="2993266" y="1901066"/>
                <a:ext cx="947668" cy="947668"/>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254000" dist="101600" dir="2700000" algn="tl" rotWithShape="0">
                  <a:prstClr val="black">
                    <a:alpha val="15000"/>
                  </a:prstClr>
                </a:outerShdw>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33" name="圆角矩形 221"/>
              <p:cNvSpPr/>
              <p:nvPr/>
            </p:nvSpPr>
            <p:spPr>
              <a:xfrm rot="2700000">
                <a:off x="2918202" y="2295926"/>
                <a:ext cx="1827603" cy="902439"/>
              </a:xfrm>
              <a:prstGeom prst="roundRect">
                <a:avLst>
                  <a:gd name="adj" fmla="val 50000"/>
                </a:avLst>
              </a:prstGeom>
              <a:gradFill>
                <a:gsLst>
                  <a:gs pos="0">
                    <a:sysClr val="windowText" lastClr="000000">
                      <a:alpha val="55000"/>
                    </a:sysClr>
                  </a:gs>
                  <a:gs pos="100000">
                    <a:srgbClr val="F2F2F2">
                      <a:alpha val="0"/>
                    </a:srgbClr>
                  </a:gs>
                </a:gsLst>
                <a:lin ang="0" scaled="0"/>
              </a:gradFill>
              <a:ln w="25400" cap="flat" cmpd="sng" algn="ctr">
                <a:noFill/>
                <a:prstDash val="solid"/>
              </a:ln>
              <a:effectLst>
                <a:softEdge rad="50800"/>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34" name="椭圆 33"/>
              <p:cNvSpPr/>
              <p:nvPr/>
            </p:nvSpPr>
            <p:spPr>
              <a:xfrm>
                <a:off x="3086100" y="1993900"/>
                <a:ext cx="762000" cy="762000"/>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165100" dist="76200" dir="2700000" sx="97000" sy="97000" algn="tl" rotWithShape="0">
                  <a:prstClr val="black">
                    <a:alpha val="25000"/>
                  </a:prstClr>
                </a:outerShdw>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grpSp>
        <p:grpSp>
          <p:nvGrpSpPr>
            <p:cNvPr id="28" name="Group 13"/>
            <p:cNvGrpSpPr>
              <a:grpSpLocks noChangeAspect="1"/>
            </p:cNvGrpSpPr>
            <p:nvPr/>
          </p:nvGrpSpPr>
          <p:grpSpPr bwMode="auto">
            <a:xfrm>
              <a:off x="8215083" y="4010935"/>
              <a:ext cx="304689" cy="308286"/>
              <a:chOff x="2426" y="2781"/>
              <a:chExt cx="593" cy="600"/>
            </a:xfrm>
            <a:solidFill>
              <a:srgbClr val="00AF92"/>
            </a:solidFill>
            <a:effectLst/>
          </p:grpSpPr>
          <p:sp>
            <p:nvSpPr>
              <p:cNvPr id="29"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rgbClr val="2764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sp>
            <p:nvSpPr>
              <p:cNvPr id="3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rgbClr val="2764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grpSp>
      </p:grpSp>
      <p:grpSp>
        <p:nvGrpSpPr>
          <p:cNvPr id="35" name="组合 34"/>
          <p:cNvGrpSpPr/>
          <p:nvPr/>
        </p:nvGrpSpPr>
        <p:grpSpPr>
          <a:xfrm>
            <a:off x="7370577" y="2673336"/>
            <a:ext cx="964235" cy="1418629"/>
            <a:chOff x="7373748" y="2115520"/>
            <a:chExt cx="964235" cy="1418629"/>
          </a:xfrm>
        </p:grpSpPr>
        <p:grpSp>
          <p:nvGrpSpPr>
            <p:cNvPr id="36" name="组合 35"/>
            <p:cNvGrpSpPr/>
            <p:nvPr/>
          </p:nvGrpSpPr>
          <p:grpSpPr>
            <a:xfrm>
              <a:off x="7373748" y="2115520"/>
              <a:ext cx="964235" cy="1418629"/>
              <a:chOff x="2993266" y="1723328"/>
              <a:chExt cx="1411736" cy="2077014"/>
            </a:xfrm>
          </p:grpSpPr>
          <p:sp>
            <p:nvSpPr>
              <p:cNvPr id="41" name="圆角矩形 240"/>
              <p:cNvSpPr/>
              <p:nvPr/>
            </p:nvSpPr>
            <p:spPr>
              <a:xfrm rot="2700000">
                <a:off x="2800568" y="2195908"/>
                <a:ext cx="2077014" cy="1131854"/>
              </a:xfrm>
              <a:prstGeom prst="roundRect">
                <a:avLst>
                  <a:gd name="adj" fmla="val 50000"/>
                </a:avLst>
              </a:prstGeom>
              <a:gradFill>
                <a:gsLst>
                  <a:gs pos="0">
                    <a:sysClr val="windowText" lastClr="000000">
                      <a:alpha val="69000"/>
                    </a:sysClr>
                  </a:gs>
                  <a:gs pos="100000">
                    <a:srgbClr val="F2F2F2">
                      <a:alpha val="0"/>
                    </a:srgbClr>
                  </a:gs>
                </a:gsLst>
                <a:lin ang="0" scaled="0"/>
              </a:gradFill>
              <a:ln w="25400" cap="flat" cmpd="sng" algn="ctr">
                <a:noFill/>
                <a:prstDash val="solid"/>
              </a:ln>
              <a:effectLst>
                <a:softEdge rad="63500"/>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42" name="椭圆 41"/>
              <p:cNvSpPr/>
              <p:nvPr/>
            </p:nvSpPr>
            <p:spPr>
              <a:xfrm>
                <a:off x="2993266" y="1901066"/>
                <a:ext cx="947668" cy="947668"/>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254000" dist="101600" dir="2700000" algn="tl" rotWithShape="0">
                  <a:prstClr val="black">
                    <a:alpha val="15000"/>
                  </a:prstClr>
                </a:outerShdw>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43" name="圆角矩形 242"/>
              <p:cNvSpPr/>
              <p:nvPr/>
            </p:nvSpPr>
            <p:spPr>
              <a:xfrm rot="2700000">
                <a:off x="2918202" y="2295926"/>
                <a:ext cx="1827603" cy="902439"/>
              </a:xfrm>
              <a:prstGeom prst="roundRect">
                <a:avLst>
                  <a:gd name="adj" fmla="val 50000"/>
                </a:avLst>
              </a:prstGeom>
              <a:gradFill>
                <a:gsLst>
                  <a:gs pos="0">
                    <a:sysClr val="windowText" lastClr="000000">
                      <a:alpha val="55000"/>
                    </a:sysClr>
                  </a:gs>
                  <a:gs pos="100000">
                    <a:srgbClr val="F2F2F2">
                      <a:alpha val="0"/>
                    </a:srgbClr>
                  </a:gs>
                </a:gsLst>
                <a:lin ang="0" scaled="0"/>
              </a:gradFill>
              <a:ln w="25400" cap="flat" cmpd="sng" algn="ctr">
                <a:noFill/>
                <a:prstDash val="solid"/>
              </a:ln>
              <a:effectLst>
                <a:softEdge rad="50800"/>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44" name="椭圆 43"/>
              <p:cNvSpPr/>
              <p:nvPr/>
            </p:nvSpPr>
            <p:spPr>
              <a:xfrm>
                <a:off x="3086099" y="1993899"/>
                <a:ext cx="761999" cy="761999"/>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165100" dist="76200" dir="2700000" sx="97000" sy="97000" algn="tl" rotWithShape="0">
                  <a:prstClr val="black">
                    <a:alpha val="25000"/>
                  </a:prstClr>
                </a:outerShdw>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grpSp>
        <p:grpSp>
          <p:nvGrpSpPr>
            <p:cNvPr id="37" name="Group 62"/>
            <p:cNvGrpSpPr>
              <a:grpSpLocks noChangeAspect="1"/>
            </p:cNvGrpSpPr>
            <p:nvPr/>
          </p:nvGrpSpPr>
          <p:grpSpPr bwMode="auto">
            <a:xfrm>
              <a:off x="7541315" y="2436381"/>
              <a:ext cx="295528" cy="235965"/>
              <a:chOff x="3775" y="2110"/>
              <a:chExt cx="129" cy="103"/>
            </a:xfrm>
            <a:solidFill>
              <a:srgbClr val="663A77"/>
            </a:solidFill>
            <a:effectLst/>
          </p:grpSpPr>
          <p:sp>
            <p:nvSpPr>
              <p:cNvPr id="38"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rgbClr val="2764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39"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rgbClr val="2764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40"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rgbClr val="2764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grpSp>
      </p:grpSp>
      <p:grpSp>
        <p:nvGrpSpPr>
          <p:cNvPr id="45" name="组合 44"/>
          <p:cNvGrpSpPr/>
          <p:nvPr/>
        </p:nvGrpSpPr>
        <p:grpSpPr>
          <a:xfrm>
            <a:off x="798956" y="3587375"/>
            <a:ext cx="2712493" cy="1371678"/>
            <a:chOff x="3776606" y="2004244"/>
            <a:chExt cx="2712493" cy="1371678"/>
          </a:xfrm>
        </p:grpSpPr>
        <p:sp>
          <p:nvSpPr>
            <p:cNvPr id="46" name="文本框 45"/>
            <p:cNvSpPr txBox="1"/>
            <p:nvPr/>
          </p:nvSpPr>
          <p:spPr>
            <a:xfrm>
              <a:off x="3776606" y="2004244"/>
              <a:ext cx="2476883" cy="400110"/>
            </a:xfrm>
            <a:prstGeom prst="rect">
              <a:avLst/>
            </a:prstGeom>
            <a:noFill/>
          </p:spPr>
          <p:txBody>
            <a:bodyPr wrap="square" rtlCol="0">
              <a:spAutoFit/>
            </a:bodyPr>
            <a:lstStyle/>
            <a:p>
              <a:pPr defTabSz="1219200" fontAlgn="auto">
                <a:spcBef>
                  <a:spcPts val="0"/>
                </a:spcBef>
                <a:spcAft>
                  <a:spcPts val="0"/>
                </a:spcAft>
                <a:buFontTx/>
                <a:buNone/>
              </a:pPr>
              <a:r>
                <a:rPr lang="zh-CN" altLang="en-US" sz="2000" dirty="0">
                  <a:solidFill>
                    <a:prstClr val="black">
                      <a:lumMod val="75000"/>
                      <a:lumOff val="25000"/>
                    </a:prstClr>
                  </a:solidFill>
                  <a:cs typeface="+mn-ea"/>
                  <a:sym typeface="+mn-lt"/>
                </a:rPr>
                <a:t>在此添加标题</a:t>
              </a:r>
              <a:endParaRPr lang="zh-CN" altLang="en-US" sz="2000" dirty="0">
                <a:solidFill>
                  <a:prstClr val="black">
                    <a:lumMod val="75000"/>
                    <a:lumOff val="25000"/>
                  </a:prstClr>
                </a:solidFill>
                <a:cs typeface="+mn-ea"/>
                <a:sym typeface="+mn-lt"/>
              </a:endParaRPr>
            </a:p>
          </p:txBody>
        </p:sp>
        <p:sp>
          <p:nvSpPr>
            <p:cNvPr id="47" name="文本框 46"/>
            <p:cNvSpPr txBox="1"/>
            <p:nvPr/>
          </p:nvSpPr>
          <p:spPr>
            <a:xfrm>
              <a:off x="3782525" y="2443359"/>
              <a:ext cx="2706574" cy="932563"/>
            </a:xfrm>
            <a:prstGeom prst="rect">
              <a:avLst/>
            </a:prstGeom>
            <a:noFill/>
          </p:spPr>
          <p:txBody>
            <a:bodyPr wrap="square" rtlCol="0">
              <a:spAutoFit/>
            </a:bodyPr>
            <a:lstStyle/>
            <a:p>
              <a:pPr defTabSz="1219200" fontAlgn="auto">
                <a:lnSpc>
                  <a:spcPct val="130000"/>
                </a:lnSpc>
                <a:spcBef>
                  <a:spcPts val="0"/>
                </a:spcBef>
                <a:spcAft>
                  <a:spcPts val="0"/>
                </a:spcAft>
                <a:buFontTx/>
                <a:buNone/>
              </a:pPr>
              <a:r>
                <a:rPr lang="zh-CN" altLang="en-US" sz="1400" dirty="0">
                  <a:solidFill>
                    <a:prstClr val="black">
                      <a:lumMod val="75000"/>
                      <a:lumOff val="25000"/>
                    </a:prstClr>
                  </a:solidFill>
                  <a:cs typeface="+mn-ea"/>
                  <a:sym typeface="+mn-lt"/>
                </a:rPr>
                <a:t>您的内容打在这里，或者通过复制您的文本后，在此框中选择粘贴</a:t>
              </a:r>
              <a:r>
                <a:rPr lang="en-US" altLang="zh-CN" sz="1400" dirty="0">
                  <a:solidFill>
                    <a:prstClr val="black">
                      <a:lumMod val="75000"/>
                      <a:lumOff val="25000"/>
                    </a:prstClr>
                  </a:solidFill>
                  <a:cs typeface="+mn-ea"/>
                  <a:sym typeface="+mn-lt"/>
                </a:rPr>
                <a:t>.</a:t>
              </a:r>
              <a:endParaRPr lang="zh-CN" altLang="en-US" sz="1400" dirty="0">
                <a:solidFill>
                  <a:prstClr val="black">
                    <a:lumMod val="75000"/>
                    <a:lumOff val="25000"/>
                  </a:prstClr>
                </a:solidFill>
                <a:cs typeface="+mn-ea"/>
                <a:sym typeface="+mn-lt"/>
              </a:endParaRPr>
            </a:p>
          </p:txBody>
        </p:sp>
      </p:grpSp>
      <p:grpSp>
        <p:nvGrpSpPr>
          <p:cNvPr id="48" name="组合 47"/>
          <p:cNvGrpSpPr/>
          <p:nvPr/>
        </p:nvGrpSpPr>
        <p:grpSpPr>
          <a:xfrm>
            <a:off x="1850700" y="1865686"/>
            <a:ext cx="2556120" cy="1229887"/>
            <a:chOff x="3776606" y="2004244"/>
            <a:chExt cx="2556120" cy="1229887"/>
          </a:xfrm>
        </p:grpSpPr>
        <p:sp>
          <p:nvSpPr>
            <p:cNvPr id="49" name="文本框 48"/>
            <p:cNvSpPr txBox="1"/>
            <p:nvPr/>
          </p:nvSpPr>
          <p:spPr>
            <a:xfrm>
              <a:off x="3776606" y="2004244"/>
              <a:ext cx="2304945" cy="400110"/>
            </a:xfrm>
            <a:prstGeom prst="rect">
              <a:avLst/>
            </a:prstGeom>
            <a:noFill/>
          </p:spPr>
          <p:txBody>
            <a:bodyPr wrap="square" rtlCol="0">
              <a:spAutoFit/>
            </a:bodyPr>
            <a:lstStyle/>
            <a:p>
              <a:pPr defTabSz="1219200" fontAlgn="auto">
                <a:spcBef>
                  <a:spcPts val="0"/>
                </a:spcBef>
                <a:spcAft>
                  <a:spcPts val="0"/>
                </a:spcAft>
                <a:buFontTx/>
                <a:buNone/>
              </a:pPr>
              <a:r>
                <a:rPr lang="zh-CN" altLang="en-US" sz="2000" dirty="0">
                  <a:solidFill>
                    <a:prstClr val="black">
                      <a:lumMod val="75000"/>
                      <a:lumOff val="25000"/>
                    </a:prstClr>
                  </a:solidFill>
                  <a:cs typeface="+mn-ea"/>
                  <a:sym typeface="+mn-lt"/>
                </a:rPr>
                <a:t>在此添加标题</a:t>
              </a:r>
              <a:endParaRPr lang="zh-CN" altLang="en-US" sz="2000" dirty="0">
                <a:solidFill>
                  <a:prstClr val="black">
                    <a:lumMod val="75000"/>
                    <a:lumOff val="25000"/>
                  </a:prstClr>
                </a:solidFill>
                <a:cs typeface="+mn-ea"/>
                <a:sym typeface="+mn-lt"/>
              </a:endParaRPr>
            </a:p>
          </p:txBody>
        </p:sp>
        <p:sp>
          <p:nvSpPr>
            <p:cNvPr id="50" name="文本框 49"/>
            <p:cNvSpPr txBox="1"/>
            <p:nvPr/>
          </p:nvSpPr>
          <p:spPr>
            <a:xfrm>
              <a:off x="3782525" y="2301568"/>
              <a:ext cx="2550201" cy="932563"/>
            </a:xfrm>
            <a:prstGeom prst="rect">
              <a:avLst/>
            </a:prstGeom>
            <a:noFill/>
          </p:spPr>
          <p:txBody>
            <a:bodyPr wrap="square" rtlCol="0">
              <a:spAutoFit/>
            </a:bodyPr>
            <a:lstStyle/>
            <a:p>
              <a:pPr defTabSz="1219200" fontAlgn="auto">
                <a:lnSpc>
                  <a:spcPct val="130000"/>
                </a:lnSpc>
                <a:spcBef>
                  <a:spcPts val="0"/>
                </a:spcBef>
                <a:spcAft>
                  <a:spcPts val="0"/>
                </a:spcAft>
                <a:buFontTx/>
                <a:buNone/>
              </a:pPr>
              <a:r>
                <a:rPr lang="zh-CN" altLang="en-US" sz="1400" dirty="0">
                  <a:solidFill>
                    <a:prstClr val="black">
                      <a:lumMod val="75000"/>
                      <a:lumOff val="25000"/>
                    </a:prstClr>
                  </a:solidFill>
                  <a:cs typeface="+mn-ea"/>
                  <a:sym typeface="+mn-lt"/>
                </a:rPr>
                <a:t>您的内容打在这里，或者通过复制您的文本后，在此框中选择粘贴</a:t>
              </a:r>
              <a:r>
                <a:rPr lang="en-US" altLang="zh-CN" sz="1400" dirty="0">
                  <a:solidFill>
                    <a:prstClr val="black">
                      <a:lumMod val="75000"/>
                      <a:lumOff val="25000"/>
                    </a:prstClr>
                  </a:solidFill>
                  <a:cs typeface="+mn-ea"/>
                  <a:sym typeface="+mn-lt"/>
                </a:rPr>
                <a:t>.</a:t>
              </a:r>
              <a:endParaRPr lang="zh-CN" altLang="en-US" sz="1400" dirty="0">
                <a:solidFill>
                  <a:prstClr val="black">
                    <a:lumMod val="75000"/>
                    <a:lumOff val="25000"/>
                  </a:prstClr>
                </a:solidFill>
                <a:cs typeface="+mn-ea"/>
                <a:sym typeface="+mn-lt"/>
              </a:endParaRPr>
            </a:p>
          </p:txBody>
        </p:sp>
      </p:grpSp>
      <p:grpSp>
        <p:nvGrpSpPr>
          <p:cNvPr id="51" name="组合 50"/>
          <p:cNvGrpSpPr/>
          <p:nvPr/>
        </p:nvGrpSpPr>
        <p:grpSpPr>
          <a:xfrm>
            <a:off x="4958060" y="1133812"/>
            <a:ext cx="2904641" cy="977884"/>
            <a:chOff x="3776606" y="2004244"/>
            <a:chExt cx="2823192" cy="977884"/>
          </a:xfrm>
        </p:grpSpPr>
        <p:sp>
          <p:nvSpPr>
            <p:cNvPr id="52" name="文本框 51"/>
            <p:cNvSpPr txBox="1"/>
            <p:nvPr/>
          </p:nvSpPr>
          <p:spPr>
            <a:xfrm>
              <a:off x="3776606" y="2004244"/>
              <a:ext cx="2684964" cy="400110"/>
            </a:xfrm>
            <a:prstGeom prst="rect">
              <a:avLst/>
            </a:prstGeom>
            <a:noFill/>
          </p:spPr>
          <p:txBody>
            <a:bodyPr wrap="square" rtlCol="0">
              <a:spAutoFit/>
            </a:bodyPr>
            <a:lstStyle/>
            <a:p>
              <a:pPr defTabSz="1219200" fontAlgn="auto">
                <a:spcBef>
                  <a:spcPts val="0"/>
                </a:spcBef>
                <a:spcAft>
                  <a:spcPts val="0"/>
                </a:spcAft>
                <a:buFontTx/>
                <a:buNone/>
              </a:pPr>
              <a:r>
                <a:rPr lang="zh-CN" altLang="en-US" sz="2000" dirty="0">
                  <a:solidFill>
                    <a:prstClr val="black">
                      <a:lumMod val="75000"/>
                      <a:lumOff val="25000"/>
                    </a:prstClr>
                  </a:solidFill>
                  <a:cs typeface="+mn-ea"/>
                  <a:sym typeface="+mn-lt"/>
                </a:rPr>
                <a:t>在此添加标题</a:t>
              </a:r>
              <a:endParaRPr lang="zh-CN" altLang="en-US" sz="2000" dirty="0">
                <a:solidFill>
                  <a:prstClr val="black">
                    <a:lumMod val="75000"/>
                    <a:lumOff val="25000"/>
                  </a:prstClr>
                </a:solidFill>
                <a:cs typeface="+mn-ea"/>
                <a:sym typeface="+mn-lt"/>
              </a:endParaRPr>
            </a:p>
          </p:txBody>
        </p:sp>
        <p:sp>
          <p:nvSpPr>
            <p:cNvPr id="53" name="文本框 52"/>
            <p:cNvSpPr txBox="1"/>
            <p:nvPr/>
          </p:nvSpPr>
          <p:spPr>
            <a:xfrm>
              <a:off x="3782525" y="2356957"/>
              <a:ext cx="2817273" cy="625171"/>
            </a:xfrm>
            <a:prstGeom prst="rect">
              <a:avLst/>
            </a:prstGeom>
            <a:noFill/>
          </p:spPr>
          <p:txBody>
            <a:bodyPr wrap="square" rtlCol="0">
              <a:spAutoFit/>
            </a:bodyPr>
            <a:lstStyle/>
            <a:p>
              <a:pPr defTabSz="1219200" fontAlgn="auto">
                <a:lnSpc>
                  <a:spcPct val="130000"/>
                </a:lnSpc>
                <a:spcBef>
                  <a:spcPts val="0"/>
                </a:spcBef>
                <a:spcAft>
                  <a:spcPts val="0"/>
                </a:spcAft>
                <a:buFontTx/>
                <a:buNone/>
              </a:pPr>
              <a:r>
                <a:rPr lang="zh-CN" altLang="en-US" sz="1400" dirty="0">
                  <a:solidFill>
                    <a:prstClr val="black">
                      <a:lumMod val="75000"/>
                      <a:lumOff val="25000"/>
                    </a:prstClr>
                  </a:solidFill>
                  <a:cs typeface="+mn-ea"/>
                  <a:sym typeface="+mn-lt"/>
                </a:rPr>
                <a:t>您的内容打在这里，或者通过复制您的文本后，在此框中选择粘贴</a:t>
              </a:r>
              <a:r>
                <a:rPr lang="en-US" altLang="zh-CN" sz="1400" dirty="0">
                  <a:solidFill>
                    <a:prstClr val="black">
                      <a:lumMod val="75000"/>
                      <a:lumOff val="25000"/>
                    </a:prstClr>
                  </a:solidFill>
                  <a:cs typeface="+mn-ea"/>
                  <a:sym typeface="+mn-lt"/>
                </a:rPr>
                <a:t>.</a:t>
              </a:r>
              <a:endParaRPr lang="zh-CN" altLang="en-US" sz="1400" dirty="0">
                <a:solidFill>
                  <a:prstClr val="black">
                    <a:lumMod val="75000"/>
                    <a:lumOff val="25000"/>
                  </a:prstClr>
                </a:solidFill>
                <a:cs typeface="+mn-ea"/>
                <a:sym typeface="+mn-lt"/>
              </a:endParaRPr>
            </a:p>
          </p:txBody>
        </p:sp>
      </p:grpSp>
      <p:grpSp>
        <p:nvGrpSpPr>
          <p:cNvPr id="54" name="组合 53"/>
          <p:cNvGrpSpPr/>
          <p:nvPr/>
        </p:nvGrpSpPr>
        <p:grpSpPr>
          <a:xfrm>
            <a:off x="8733295" y="3640160"/>
            <a:ext cx="2655610" cy="1288690"/>
            <a:chOff x="3776606" y="2004244"/>
            <a:chExt cx="2655610" cy="1288690"/>
          </a:xfrm>
        </p:grpSpPr>
        <p:sp>
          <p:nvSpPr>
            <p:cNvPr id="55" name="文本框 54"/>
            <p:cNvSpPr txBox="1"/>
            <p:nvPr/>
          </p:nvSpPr>
          <p:spPr>
            <a:xfrm>
              <a:off x="3776606" y="2004244"/>
              <a:ext cx="2644975" cy="400110"/>
            </a:xfrm>
            <a:prstGeom prst="rect">
              <a:avLst/>
            </a:prstGeom>
            <a:noFill/>
          </p:spPr>
          <p:txBody>
            <a:bodyPr wrap="square" rtlCol="0">
              <a:spAutoFit/>
            </a:bodyPr>
            <a:lstStyle/>
            <a:p>
              <a:pPr defTabSz="1219200" fontAlgn="auto">
                <a:spcBef>
                  <a:spcPts val="0"/>
                </a:spcBef>
                <a:spcAft>
                  <a:spcPts val="0"/>
                </a:spcAft>
                <a:buFontTx/>
                <a:buNone/>
              </a:pPr>
              <a:r>
                <a:rPr lang="zh-CN" altLang="en-US" sz="2000" dirty="0">
                  <a:solidFill>
                    <a:prstClr val="black">
                      <a:lumMod val="75000"/>
                      <a:lumOff val="25000"/>
                    </a:prstClr>
                  </a:solidFill>
                  <a:cs typeface="+mn-ea"/>
                  <a:sym typeface="+mn-lt"/>
                </a:rPr>
                <a:t>在此添加标题</a:t>
              </a:r>
              <a:endParaRPr lang="zh-CN" altLang="en-US" sz="2000" dirty="0">
                <a:solidFill>
                  <a:prstClr val="black">
                    <a:lumMod val="75000"/>
                    <a:lumOff val="25000"/>
                  </a:prstClr>
                </a:solidFill>
                <a:cs typeface="+mn-ea"/>
                <a:sym typeface="+mn-lt"/>
              </a:endParaRPr>
            </a:p>
          </p:txBody>
        </p:sp>
        <p:sp>
          <p:nvSpPr>
            <p:cNvPr id="56" name="文本框 55"/>
            <p:cNvSpPr txBox="1"/>
            <p:nvPr/>
          </p:nvSpPr>
          <p:spPr>
            <a:xfrm>
              <a:off x="3793161" y="2360371"/>
              <a:ext cx="2639055" cy="932563"/>
            </a:xfrm>
            <a:prstGeom prst="rect">
              <a:avLst/>
            </a:prstGeom>
            <a:noFill/>
          </p:spPr>
          <p:txBody>
            <a:bodyPr wrap="square" rtlCol="0">
              <a:spAutoFit/>
            </a:bodyPr>
            <a:lstStyle/>
            <a:p>
              <a:pPr defTabSz="1219200" fontAlgn="auto">
                <a:lnSpc>
                  <a:spcPct val="130000"/>
                </a:lnSpc>
                <a:spcBef>
                  <a:spcPts val="0"/>
                </a:spcBef>
                <a:spcAft>
                  <a:spcPts val="0"/>
                </a:spcAft>
                <a:buFontTx/>
                <a:buNone/>
              </a:pPr>
              <a:r>
                <a:rPr lang="zh-CN" altLang="en-US" sz="1400" dirty="0">
                  <a:solidFill>
                    <a:prstClr val="black">
                      <a:lumMod val="75000"/>
                      <a:lumOff val="25000"/>
                    </a:prstClr>
                  </a:solidFill>
                  <a:cs typeface="+mn-ea"/>
                  <a:sym typeface="+mn-lt"/>
                </a:rPr>
                <a:t>您的内容打在这里，或者通过复制您的文本后，在此框中选择粘贴</a:t>
              </a:r>
              <a:r>
                <a:rPr lang="en-US" altLang="zh-CN" sz="1400" dirty="0">
                  <a:solidFill>
                    <a:prstClr val="black">
                      <a:lumMod val="75000"/>
                      <a:lumOff val="25000"/>
                    </a:prstClr>
                  </a:solidFill>
                  <a:cs typeface="+mn-ea"/>
                  <a:sym typeface="+mn-lt"/>
                </a:rPr>
                <a:t>.</a:t>
              </a:r>
              <a:endParaRPr lang="zh-CN" altLang="en-US" sz="1400" dirty="0">
                <a:solidFill>
                  <a:prstClr val="black">
                    <a:lumMod val="75000"/>
                    <a:lumOff val="25000"/>
                  </a:prstClr>
                </a:solidFill>
                <a:cs typeface="+mn-ea"/>
                <a:sym typeface="+mn-lt"/>
              </a:endParaRPr>
            </a:p>
          </p:txBody>
        </p:sp>
      </p:grpSp>
      <p:grpSp>
        <p:nvGrpSpPr>
          <p:cNvPr id="57" name="组合 56"/>
          <p:cNvGrpSpPr/>
          <p:nvPr/>
        </p:nvGrpSpPr>
        <p:grpSpPr>
          <a:xfrm>
            <a:off x="8150155" y="1901295"/>
            <a:ext cx="2497253" cy="1342128"/>
            <a:chOff x="3776606" y="2004244"/>
            <a:chExt cx="2497253" cy="1342128"/>
          </a:xfrm>
        </p:grpSpPr>
        <p:sp>
          <p:nvSpPr>
            <p:cNvPr id="58" name="文本框 57"/>
            <p:cNvSpPr txBox="1"/>
            <p:nvPr/>
          </p:nvSpPr>
          <p:spPr>
            <a:xfrm>
              <a:off x="3776606" y="2004244"/>
              <a:ext cx="2373571" cy="400110"/>
            </a:xfrm>
            <a:prstGeom prst="rect">
              <a:avLst/>
            </a:prstGeom>
            <a:noFill/>
          </p:spPr>
          <p:txBody>
            <a:bodyPr wrap="square" rtlCol="0">
              <a:spAutoFit/>
            </a:bodyPr>
            <a:lstStyle/>
            <a:p>
              <a:pPr defTabSz="1219200" fontAlgn="auto">
                <a:spcBef>
                  <a:spcPts val="0"/>
                </a:spcBef>
                <a:spcAft>
                  <a:spcPts val="0"/>
                </a:spcAft>
                <a:buFontTx/>
                <a:buNone/>
              </a:pPr>
              <a:r>
                <a:rPr lang="zh-CN" altLang="en-US" sz="2000" dirty="0">
                  <a:solidFill>
                    <a:prstClr val="black">
                      <a:lumMod val="75000"/>
                      <a:lumOff val="25000"/>
                    </a:prstClr>
                  </a:solidFill>
                  <a:cs typeface="+mn-ea"/>
                  <a:sym typeface="+mn-lt"/>
                </a:rPr>
                <a:t>在此添加标题</a:t>
              </a:r>
              <a:endParaRPr lang="zh-CN" altLang="en-US" sz="2000" dirty="0">
                <a:solidFill>
                  <a:prstClr val="black">
                    <a:lumMod val="75000"/>
                    <a:lumOff val="25000"/>
                  </a:prstClr>
                </a:solidFill>
                <a:cs typeface="+mn-ea"/>
                <a:sym typeface="+mn-lt"/>
              </a:endParaRPr>
            </a:p>
          </p:txBody>
        </p:sp>
        <p:sp>
          <p:nvSpPr>
            <p:cNvPr id="59" name="文本框 58"/>
            <p:cNvSpPr txBox="1"/>
            <p:nvPr/>
          </p:nvSpPr>
          <p:spPr>
            <a:xfrm>
              <a:off x="3782526" y="2413809"/>
              <a:ext cx="2491333" cy="932563"/>
            </a:xfrm>
            <a:prstGeom prst="rect">
              <a:avLst/>
            </a:prstGeom>
            <a:noFill/>
          </p:spPr>
          <p:txBody>
            <a:bodyPr wrap="square" rtlCol="0">
              <a:spAutoFit/>
            </a:bodyPr>
            <a:lstStyle/>
            <a:p>
              <a:pPr defTabSz="1219200" fontAlgn="auto">
                <a:lnSpc>
                  <a:spcPct val="130000"/>
                </a:lnSpc>
                <a:spcBef>
                  <a:spcPts val="0"/>
                </a:spcBef>
                <a:spcAft>
                  <a:spcPts val="0"/>
                </a:spcAft>
                <a:buFontTx/>
                <a:buNone/>
              </a:pPr>
              <a:r>
                <a:rPr lang="zh-CN" altLang="en-US" sz="1400" dirty="0">
                  <a:solidFill>
                    <a:prstClr val="black">
                      <a:lumMod val="75000"/>
                      <a:lumOff val="25000"/>
                    </a:prstClr>
                  </a:solidFill>
                  <a:cs typeface="+mn-ea"/>
                  <a:sym typeface="+mn-lt"/>
                </a:rPr>
                <a:t>您的内容打在这里，或者通过复制您的文本后，在此框中选择粘贴</a:t>
              </a:r>
              <a:r>
                <a:rPr lang="en-US" altLang="zh-CN" sz="1400" dirty="0">
                  <a:solidFill>
                    <a:prstClr val="black">
                      <a:lumMod val="75000"/>
                      <a:lumOff val="25000"/>
                    </a:prstClr>
                  </a:solidFill>
                  <a:cs typeface="+mn-ea"/>
                  <a:sym typeface="+mn-lt"/>
                </a:rPr>
                <a:t>.</a:t>
              </a:r>
              <a:endParaRPr lang="zh-CN" altLang="en-US" sz="1400" dirty="0">
                <a:solidFill>
                  <a:prstClr val="black">
                    <a:lumMod val="75000"/>
                    <a:lumOff val="25000"/>
                  </a:prstClr>
                </a:solidFill>
                <a:cs typeface="+mn-ea"/>
                <a:sym typeface="+mn-lt"/>
              </a:endParaRPr>
            </a:p>
          </p:txBody>
        </p:sp>
      </p:grpSp>
      <p:grpSp>
        <p:nvGrpSpPr>
          <p:cNvPr id="60" name="组合 59"/>
          <p:cNvGrpSpPr/>
          <p:nvPr/>
        </p:nvGrpSpPr>
        <p:grpSpPr>
          <a:xfrm>
            <a:off x="5085947" y="3292258"/>
            <a:ext cx="2013759" cy="3215014"/>
            <a:chOff x="5089121" y="2734445"/>
            <a:chExt cx="2013758" cy="3215014"/>
          </a:xfrm>
        </p:grpSpPr>
        <p:grpSp>
          <p:nvGrpSpPr>
            <p:cNvPr id="61" name="组合 60"/>
            <p:cNvGrpSpPr/>
            <p:nvPr/>
          </p:nvGrpSpPr>
          <p:grpSpPr>
            <a:xfrm>
              <a:off x="5089121" y="2734445"/>
              <a:ext cx="2013758" cy="3215014"/>
              <a:chOff x="2628900" y="0"/>
              <a:chExt cx="3924300" cy="6265240"/>
            </a:xfrm>
          </p:grpSpPr>
          <p:sp>
            <p:nvSpPr>
              <p:cNvPr id="74" name="圆角矩形 273"/>
              <p:cNvSpPr/>
              <p:nvPr/>
            </p:nvSpPr>
            <p:spPr>
              <a:xfrm>
                <a:off x="4210045" y="6028873"/>
                <a:ext cx="762006" cy="217714"/>
              </a:xfrm>
              <a:prstGeom prst="roundRect">
                <a:avLst/>
              </a:prstGeom>
              <a:gradFill>
                <a:gsLst>
                  <a:gs pos="53000">
                    <a:sysClr val="window" lastClr="FFFFFF">
                      <a:lumMod val="75000"/>
                    </a:sysClr>
                  </a:gs>
                  <a:gs pos="100000">
                    <a:sysClr val="window" lastClr="FFFFFF">
                      <a:lumMod val="65000"/>
                    </a:sysClr>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75" name="任意多边形 274"/>
              <p:cNvSpPr/>
              <p:nvPr/>
            </p:nvSpPr>
            <p:spPr>
              <a:xfrm rot="18900000">
                <a:off x="3939602" y="4936160"/>
                <a:ext cx="1302892" cy="1329080"/>
              </a:xfrm>
              <a:custGeom>
                <a:avLst/>
                <a:gdLst>
                  <a:gd name="connsiteX0" fmla="*/ 221518 w 1329080"/>
                  <a:gd name="connsiteY0" fmla="*/ 0 h 1329080"/>
                  <a:gd name="connsiteX1" fmla="*/ 1329080 w 1329080"/>
                  <a:gd name="connsiteY1" fmla="*/ 1107563 h 1329080"/>
                  <a:gd name="connsiteX2" fmla="*/ 1107563 w 1329080"/>
                  <a:gd name="connsiteY2" fmla="*/ 1329080 h 1329080"/>
                  <a:gd name="connsiteX3" fmla="*/ 543947 w 1329080"/>
                  <a:gd name="connsiteY3" fmla="*/ 1329080 h 1329080"/>
                  <a:gd name="connsiteX4" fmla="*/ 0 w 1329080"/>
                  <a:gd name="connsiteY4" fmla="*/ 785133 h 1329080"/>
                  <a:gd name="connsiteX5" fmla="*/ 0 w 1329080"/>
                  <a:gd name="connsiteY5" fmla="*/ 221518 h 1329080"/>
                  <a:gd name="connsiteX6" fmla="*/ 221518 w 1329080"/>
                  <a:gd name="connsiteY6" fmla="*/ 0 h 13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080" h="1329080">
                    <a:moveTo>
                      <a:pt x="221518" y="0"/>
                    </a:moveTo>
                    <a:lnTo>
                      <a:pt x="1329080" y="1107563"/>
                    </a:lnTo>
                    <a:cubicBezTo>
                      <a:pt x="1329080" y="1229903"/>
                      <a:pt x="1229903" y="1329080"/>
                      <a:pt x="1107563" y="1329080"/>
                    </a:cubicBezTo>
                    <a:lnTo>
                      <a:pt x="543947" y="1329080"/>
                    </a:lnTo>
                    <a:lnTo>
                      <a:pt x="0" y="785133"/>
                    </a:lnTo>
                    <a:lnTo>
                      <a:pt x="0" y="221518"/>
                    </a:lnTo>
                    <a:cubicBezTo>
                      <a:pt x="0" y="99177"/>
                      <a:pt x="99177" y="0"/>
                      <a:pt x="221518" y="0"/>
                    </a:cubicBezTo>
                    <a:close/>
                  </a:path>
                </a:pathLst>
              </a:custGeom>
              <a:gradFill>
                <a:gsLst>
                  <a:gs pos="48000">
                    <a:sysClr val="window" lastClr="FFFFFF">
                      <a:lumMod val="65000"/>
                    </a:sysClr>
                  </a:gs>
                  <a:gs pos="100000">
                    <a:sysClr val="window" lastClr="FFFFFF">
                      <a:lumMod val="75000"/>
                      <a:alpha val="82000"/>
                    </a:sysClr>
                  </a:gs>
                  <a:gs pos="3000">
                    <a:sysClr val="window" lastClr="FFFFFF">
                      <a:lumMod val="50000"/>
                    </a:sysClr>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76" name="任意多边形 275"/>
              <p:cNvSpPr/>
              <p:nvPr/>
            </p:nvSpPr>
            <p:spPr>
              <a:xfrm>
                <a:off x="3748087" y="4667248"/>
                <a:ext cx="1685925" cy="933452"/>
              </a:xfrm>
              <a:custGeom>
                <a:avLst/>
                <a:gdLst>
                  <a:gd name="connsiteX0" fmla="*/ 0 w 1685925"/>
                  <a:gd name="connsiteY0" fmla="*/ 0 h 933452"/>
                  <a:gd name="connsiteX1" fmla="*/ 1685925 w 1685925"/>
                  <a:gd name="connsiteY1" fmla="*/ 0 h 933452"/>
                  <a:gd name="connsiteX2" fmla="*/ 1685925 w 1685925"/>
                  <a:gd name="connsiteY2" fmla="*/ 933452 h 933452"/>
                  <a:gd name="connsiteX3" fmla="*/ 0 w 1685925"/>
                  <a:gd name="connsiteY3" fmla="*/ 933452 h 933452"/>
                </a:gdLst>
                <a:ahLst/>
                <a:cxnLst>
                  <a:cxn ang="0">
                    <a:pos x="connsiteX0" y="connsiteY0"/>
                  </a:cxn>
                  <a:cxn ang="0">
                    <a:pos x="connsiteX1" y="connsiteY1"/>
                  </a:cxn>
                  <a:cxn ang="0">
                    <a:pos x="connsiteX2" y="connsiteY2"/>
                  </a:cxn>
                  <a:cxn ang="0">
                    <a:pos x="connsiteX3" y="connsiteY3"/>
                  </a:cxn>
                </a:cxnLst>
                <a:rect l="l" t="t" r="r" b="b"/>
                <a:pathLst>
                  <a:path w="1685925" h="933452">
                    <a:moveTo>
                      <a:pt x="0" y="0"/>
                    </a:moveTo>
                    <a:lnTo>
                      <a:pt x="1685925" y="0"/>
                    </a:lnTo>
                    <a:lnTo>
                      <a:pt x="1685925" y="933452"/>
                    </a:lnTo>
                    <a:lnTo>
                      <a:pt x="0" y="933452"/>
                    </a:lnTo>
                    <a:close/>
                  </a:path>
                </a:pathLst>
              </a:custGeom>
              <a:gradFill>
                <a:gsLst>
                  <a:gs pos="88000">
                    <a:sysClr val="window" lastClr="FFFFFF">
                      <a:lumMod val="75000"/>
                    </a:sysClr>
                  </a:gs>
                  <a:gs pos="51000">
                    <a:sysClr val="window" lastClr="FFFFFF">
                      <a:lumMod val="65000"/>
                    </a:sysClr>
                  </a:gs>
                  <a:gs pos="64000">
                    <a:sysClr val="window" lastClr="FFFFFF">
                      <a:lumMod val="85000"/>
                    </a:sysClr>
                  </a:gs>
                  <a:gs pos="76000">
                    <a:sysClr val="window" lastClr="FFFFFF"/>
                  </a:gs>
                  <a:gs pos="37000">
                    <a:sysClr val="window" lastClr="FFFFFF">
                      <a:lumMod val="85000"/>
                    </a:sysClr>
                  </a:gs>
                  <a:gs pos="22000">
                    <a:sysClr val="window" lastClr="FFFFFF"/>
                  </a:gs>
                  <a:gs pos="100000">
                    <a:sysClr val="window" lastClr="FFFFFF">
                      <a:lumMod val="65000"/>
                    </a:sysClr>
                  </a:gs>
                  <a:gs pos="3000">
                    <a:sysClr val="window" lastClr="FFFFFF">
                      <a:lumMod val="65000"/>
                    </a:sysClr>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77" name="圆角矩形 276"/>
              <p:cNvSpPr/>
              <p:nvPr/>
            </p:nvSpPr>
            <p:spPr>
              <a:xfrm rot="-300000">
                <a:off x="3745777" y="5473848"/>
                <a:ext cx="1674823" cy="82848"/>
              </a:xfrm>
              <a:prstGeom prst="roundRect">
                <a:avLst>
                  <a:gd name="adj" fmla="val 13637"/>
                </a:avLst>
              </a:prstGeom>
              <a:gradFill>
                <a:gsLst>
                  <a:gs pos="78000">
                    <a:sysClr val="window" lastClr="FFFFFF"/>
                  </a:gs>
                  <a:gs pos="53000">
                    <a:sysClr val="windowText" lastClr="000000">
                      <a:lumMod val="50000"/>
                      <a:lumOff val="50000"/>
                    </a:sysClr>
                  </a:gs>
                  <a:gs pos="100000">
                    <a:sysClr val="window" lastClr="FFFFFF">
                      <a:lumMod val="50000"/>
                    </a:sysClr>
                  </a:gs>
                  <a:gs pos="23000">
                    <a:sysClr val="window" lastClr="FFFFFF"/>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78" name="圆角矩形 277"/>
              <p:cNvSpPr/>
              <p:nvPr/>
            </p:nvSpPr>
            <p:spPr>
              <a:xfrm rot="-300000">
                <a:off x="3745777" y="5003011"/>
                <a:ext cx="1674823" cy="78828"/>
              </a:xfrm>
              <a:prstGeom prst="roundRect">
                <a:avLst>
                  <a:gd name="adj" fmla="val 18590"/>
                </a:avLst>
              </a:prstGeom>
              <a:gradFill>
                <a:gsLst>
                  <a:gs pos="78000">
                    <a:sysClr val="window" lastClr="FFFFFF"/>
                  </a:gs>
                  <a:gs pos="53000">
                    <a:sysClr val="windowText" lastClr="000000">
                      <a:lumMod val="50000"/>
                      <a:lumOff val="50000"/>
                    </a:sysClr>
                  </a:gs>
                  <a:gs pos="100000">
                    <a:sysClr val="window" lastClr="FFFFFF">
                      <a:lumMod val="50000"/>
                    </a:sysClr>
                  </a:gs>
                  <a:gs pos="23000">
                    <a:sysClr val="window" lastClr="FFFFFF"/>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79" name="圆角矩形 278"/>
              <p:cNvSpPr/>
              <p:nvPr/>
            </p:nvSpPr>
            <p:spPr>
              <a:xfrm rot="-300000">
                <a:off x="3745777" y="5169689"/>
                <a:ext cx="1674823" cy="78828"/>
              </a:xfrm>
              <a:prstGeom prst="roundRect">
                <a:avLst>
                  <a:gd name="adj" fmla="val 1062"/>
                </a:avLst>
              </a:prstGeom>
              <a:gradFill>
                <a:gsLst>
                  <a:gs pos="78000">
                    <a:sysClr val="window" lastClr="FFFFFF"/>
                  </a:gs>
                  <a:gs pos="53000">
                    <a:sysClr val="windowText" lastClr="000000">
                      <a:lumMod val="50000"/>
                      <a:lumOff val="50000"/>
                    </a:sysClr>
                  </a:gs>
                  <a:gs pos="100000">
                    <a:sysClr val="window" lastClr="FFFFFF">
                      <a:lumMod val="50000"/>
                    </a:sysClr>
                  </a:gs>
                  <a:gs pos="23000">
                    <a:sysClr val="window" lastClr="FFFFFF"/>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80" name="圆角矩形 279"/>
              <p:cNvSpPr/>
              <p:nvPr/>
            </p:nvSpPr>
            <p:spPr>
              <a:xfrm rot="-300000">
                <a:off x="3745777" y="5338507"/>
                <a:ext cx="1674823" cy="78828"/>
              </a:xfrm>
              <a:prstGeom prst="roundRect">
                <a:avLst>
                  <a:gd name="adj" fmla="val 14265"/>
                </a:avLst>
              </a:prstGeom>
              <a:gradFill>
                <a:gsLst>
                  <a:gs pos="78000">
                    <a:sysClr val="window" lastClr="FFFFFF"/>
                  </a:gs>
                  <a:gs pos="53000">
                    <a:sysClr val="windowText" lastClr="000000">
                      <a:lumMod val="50000"/>
                      <a:lumOff val="50000"/>
                    </a:sysClr>
                  </a:gs>
                  <a:gs pos="100000">
                    <a:sysClr val="window" lastClr="FFFFFF">
                      <a:lumMod val="50000"/>
                    </a:sysClr>
                  </a:gs>
                  <a:gs pos="23000">
                    <a:sysClr val="window" lastClr="FFFFFF"/>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81" name="任意多边形 280"/>
              <p:cNvSpPr/>
              <p:nvPr/>
            </p:nvSpPr>
            <p:spPr>
              <a:xfrm>
                <a:off x="2628900" y="0"/>
                <a:ext cx="3924300" cy="4667248"/>
              </a:xfrm>
              <a:custGeom>
                <a:avLst/>
                <a:gdLst>
                  <a:gd name="connsiteX0" fmla="*/ 1962150 w 3924300"/>
                  <a:gd name="connsiteY0" fmla="*/ 0 h 4667248"/>
                  <a:gd name="connsiteX1" fmla="*/ 3924300 w 3924300"/>
                  <a:gd name="connsiteY1" fmla="*/ 1962150 h 4667248"/>
                  <a:gd name="connsiteX2" fmla="*/ 3770105 w 3924300"/>
                  <a:gd name="connsiteY2" fmla="*/ 2725908 h 4667248"/>
                  <a:gd name="connsiteX3" fmla="*/ 3769902 w 3924300"/>
                  <a:gd name="connsiteY3" fmla="*/ 2726328 h 4667248"/>
                  <a:gd name="connsiteX4" fmla="*/ 3802289 w 3924300"/>
                  <a:gd name="connsiteY4" fmla="*/ 2740482 h 4667248"/>
                  <a:gd name="connsiteX5" fmla="*/ 3076575 w 3924300"/>
                  <a:gd name="connsiteY5" fmla="*/ 4362442 h 4667248"/>
                  <a:gd name="connsiteX6" fmla="*/ 2771769 w 3924300"/>
                  <a:gd name="connsiteY6" fmla="*/ 4667248 h 4667248"/>
                  <a:gd name="connsiteX7" fmla="*/ 1152531 w 3924300"/>
                  <a:gd name="connsiteY7" fmla="*/ 4667248 h 4667248"/>
                  <a:gd name="connsiteX8" fmla="*/ 847725 w 3924300"/>
                  <a:gd name="connsiteY8" fmla="*/ 4362442 h 4667248"/>
                  <a:gd name="connsiteX9" fmla="*/ 165554 w 3924300"/>
                  <a:gd name="connsiteY9" fmla="*/ 2765883 h 4667248"/>
                  <a:gd name="connsiteX10" fmla="*/ 172070 w 3924300"/>
                  <a:gd name="connsiteY10" fmla="*/ 2763013 h 4667248"/>
                  <a:gd name="connsiteX11" fmla="*/ 154196 w 3924300"/>
                  <a:gd name="connsiteY11" fmla="*/ 2725908 h 4667248"/>
                  <a:gd name="connsiteX12" fmla="*/ 0 w 3924300"/>
                  <a:gd name="connsiteY12" fmla="*/ 1962150 h 4667248"/>
                  <a:gd name="connsiteX13" fmla="*/ 1962150 w 3924300"/>
                  <a:gd name="connsiteY13" fmla="*/ 0 h 4667248"/>
                  <a:gd name="connsiteX0-1" fmla="*/ 1962150 w 3924300"/>
                  <a:gd name="connsiteY0-2" fmla="*/ 0 h 4667248"/>
                  <a:gd name="connsiteX1-3" fmla="*/ 3924300 w 3924300"/>
                  <a:gd name="connsiteY1-4" fmla="*/ 1962150 h 4667248"/>
                  <a:gd name="connsiteX2-5" fmla="*/ 3770105 w 3924300"/>
                  <a:gd name="connsiteY2-6" fmla="*/ 2725908 h 4667248"/>
                  <a:gd name="connsiteX3-7" fmla="*/ 3802289 w 3924300"/>
                  <a:gd name="connsiteY3-8" fmla="*/ 2740482 h 4667248"/>
                  <a:gd name="connsiteX4-9" fmla="*/ 3076575 w 3924300"/>
                  <a:gd name="connsiteY4-10" fmla="*/ 4362442 h 4667248"/>
                  <a:gd name="connsiteX5-11" fmla="*/ 2771769 w 3924300"/>
                  <a:gd name="connsiteY5-12" fmla="*/ 4667248 h 4667248"/>
                  <a:gd name="connsiteX6-13" fmla="*/ 1152531 w 3924300"/>
                  <a:gd name="connsiteY6-14" fmla="*/ 4667248 h 4667248"/>
                  <a:gd name="connsiteX7-15" fmla="*/ 847725 w 3924300"/>
                  <a:gd name="connsiteY7-16" fmla="*/ 4362442 h 4667248"/>
                  <a:gd name="connsiteX8-17" fmla="*/ 165554 w 3924300"/>
                  <a:gd name="connsiteY8-18" fmla="*/ 2765883 h 4667248"/>
                  <a:gd name="connsiteX9-19" fmla="*/ 172070 w 3924300"/>
                  <a:gd name="connsiteY9-20" fmla="*/ 2763013 h 4667248"/>
                  <a:gd name="connsiteX10-21" fmla="*/ 154196 w 3924300"/>
                  <a:gd name="connsiteY10-22" fmla="*/ 2725908 h 4667248"/>
                  <a:gd name="connsiteX11-23" fmla="*/ 0 w 3924300"/>
                  <a:gd name="connsiteY11-24" fmla="*/ 1962150 h 4667248"/>
                  <a:gd name="connsiteX12-25" fmla="*/ 1962150 w 3924300"/>
                  <a:gd name="connsiteY12-26" fmla="*/ 0 h 4667248"/>
                  <a:gd name="connsiteX0-27" fmla="*/ 1962150 w 3924300"/>
                  <a:gd name="connsiteY0-28" fmla="*/ 0 h 4667248"/>
                  <a:gd name="connsiteX1-29" fmla="*/ 3924300 w 3924300"/>
                  <a:gd name="connsiteY1-30" fmla="*/ 1962150 h 4667248"/>
                  <a:gd name="connsiteX2-31" fmla="*/ 3770105 w 3924300"/>
                  <a:gd name="connsiteY2-32" fmla="*/ 2725908 h 4667248"/>
                  <a:gd name="connsiteX3-33" fmla="*/ 3076575 w 3924300"/>
                  <a:gd name="connsiteY3-34" fmla="*/ 4362442 h 4667248"/>
                  <a:gd name="connsiteX4-35" fmla="*/ 2771769 w 3924300"/>
                  <a:gd name="connsiteY4-36" fmla="*/ 4667248 h 4667248"/>
                  <a:gd name="connsiteX5-37" fmla="*/ 1152531 w 3924300"/>
                  <a:gd name="connsiteY5-38" fmla="*/ 4667248 h 4667248"/>
                  <a:gd name="connsiteX6-39" fmla="*/ 847725 w 3924300"/>
                  <a:gd name="connsiteY6-40" fmla="*/ 4362442 h 4667248"/>
                  <a:gd name="connsiteX7-41" fmla="*/ 165554 w 3924300"/>
                  <a:gd name="connsiteY7-42" fmla="*/ 2765883 h 4667248"/>
                  <a:gd name="connsiteX8-43" fmla="*/ 172070 w 3924300"/>
                  <a:gd name="connsiteY8-44" fmla="*/ 2763013 h 4667248"/>
                  <a:gd name="connsiteX9-45" fmla="*/ 154196 w 3924300"/>
                  <a:gd name="connsiteY9-46" fmla="*/ 2725908 h 4667248"/>
                  <a:gd name="connsiteX10-47" fmla="*/ 0 w 3924300"/>
                  <a:gd name="connsiteY10-48" fmla="*/ 1962150 h 4667248"/>
                  <a:gd name="connsiteX11-49" fmla="*/ 1962150 w 3924300"/>
                  <a:gd name="connsiteY11-50" fmla="*/ 0 h 4667248"/>
                  <a:gd name="connsiteX0-51" fmla="*/ 1962150 w 3924300"/>
                  <a:gd name="connsiteY0-52" fmla="*/ 0 h 4667248"/>
                  <a:gd name="connsiteX1-53" fmla="*/ 3924300 w 3924300"/>
                  <a:gd name="connsiteY1-54" fmla="*/ 1962150 h 4667248"/>
                  <a:gd name="connsiteX2-55" fmla="*/ 3770105 w 3924300"/>
                  <a:gd name="connsiteY2-56" fmla="*/ 2725908 h 4667248"/>
                  <a:gd name="connsiteX3-57" fmla="*/ 3076575 w 3924300"/>
                  <a:gd name="connsiteY3-58" fmla="*/ 4362442 h 4667248"/>
                  <a:gd name="connsiteX4-59" fmla="*/ 2771769 w 3924300"/>
                  <a:gd name="connsiteY4-60" fmla="*/ 4667248 h 4667248"/>
                  <a:gd name="connsiteX5-61" fmla="*/ 1152531 w 3924300"/>
                  <a:gd name="connsiteY5-62" fmla="*/ 4667248 h 4667248"/>
                  <a:gd name="connsiteX6-63" fmla="*/ 847725 w 3924300"/>
                  <a:gd name="connsiteY6-64" fmla="*/ 4362442 h 4667248"/>
                  <a:gd name="connsiteX7-65" fmla="*/ 165554 w 3924300"/>
                  <a:gd name="connsiteY7-66" fmla="*/ 2765883 h 4667248"/>
                  <a:gd name="connsiteX8-67" fmla="*/ 172070 w 3924300"/>
                  <a:gd name="connsiteY8-68" fmla="*/ 2763013 h 4667248"/>
                  <a:gd name="connsiteX9-69" fmla="*/ 154196 w 3924300"/>
                  <a:gd name="connsiteY9-70" fmla="*/ 2725908 h 4667248"/>
                  <a:gd name="connsiteX10-71" fmla="*/ 0 w 3924300"/>
                  <a:gd name="connsiteY10-72" fmla="*/ 1962150 h 4667248"/>
                  <a:gd name="connsiteX11-73" fmla="*/ 1962150 w 3924300"/>
                  <a:gd name="connsiteY11-74" fmla="*/ 0 h 4667248"/>
                  <a:gd name="connsiteX0-75" fmla="*/ 1962150 w 3924300"/>
                  <a:gd name="connsiteY0-76" fmla="*/ 0 h 4667248"/>
                  <a:gd name="connsiteX1-77" fmla="*/ 3924300 w 3924300"/>
                  <a:gd name="connsiteY1-78" fmla="*/ 1962150 h 4667248"/>
                  <a:gd name="connsiteX2-79" fmla="*/ 3770105 w 3924300"/>
                  <a:gd name="connsiteY2-80" fmla="*/ 2725908 h 4667248"/>
                  <a:gd name="connsiteX3-81" fmla="*/ 3076575 w 3924300"/>
                  <a:gd name="connsiteY3-82" fmla="*/ 4362442 h 4667248"/>
                  <a:gd name="connsiteX4-83" fmla="*/ 2771769 w 3924300"/>
                  <a:gd name="connsiteY4-84" fmla="*/ 4667248 h 4667248"/>
                  <a:gd name="connsiteX5-85" fmla="*/ 1152531 w 3924300"/>
                  <a:gd name="connsiteY5-86" fmla="*/ 4667248 h 4667248"/>
                  <a:gd name="connsiteX6-87" fmla="*/ 847725 w 3924300"/>
                  <a:gd name="connsiteY6-88" fmla="*/ 4362442 h 4667248"/>
                  <a:gd name="connsiteX7-89" fmla="*/ 165554 w 3924300"/>
                  <a:gd name="connsiteY7-90" fmla="*/ 2765883 h 4667248"/>
                  <a:gd name="connsiteX8-91" fmla="*/ 172070 w 3924300"/>
                  <a:gd name="connsiteY8-92" fmla="*/ 2763013 h 4667248"/>
                  <a:gd name="connsiteX9-93" fmla="*/ 154196 w 3924300"/>
                  <a:gd name="connsiteY9-94" fmla="*/ 2725908 h 4667248"/>
                  <a:gd name="connsiteX10-95" fmla="*/ 0 w 3924300"/>
                  <a:gd name="connsiteY10-96" fmla="*/ 1962150 h 4667248"/>
                  <a:gd name="connsiteX11-97" fmla="*/ 1962150 w 3924300"/>
                  <a:gd name="connsiteY11-98" fmla="*/ 0 h 46672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3924300" h="4667248">
                    <a:moveTo>
                      <a:pt x="1962150" y="0"/>
                    </a:moveTo>
                    <a:cubicBezTo>
                      <a:pt x="3045816" y="0"/>
                      <a:pt x="3924300" y="878484"/>
                      <a:pt x="3924300" y="1962150"/>
                    </a:cubicBezTo>
                    <a:cubicBezTo>
                      <a:pt x="3924300" y="2233067"/>
                      <a:pt x="3869395" y="2491159"/>
                      <a:pt x="3770105" y="2725908"/>
                    </a:cubicBezTo>
                    <a:cubicBezTo>
                      <a:pt x="3628818" y="3125957"/>
                      <a:pt x="3071514" y="3695985"/>
                      <a:pt x="3076575" y="4362442"/>
                    </a:cubicBezTo>
                    <a:cubicBezTo>
                      <a:pt x="3076575" y="4530782"/>
                      <a:pt x="2940109" y="4667248"/>
                      <a:pt x="2771769" y="4667248"/>
                    </a:cubicBezTo>
                    <a:lnTo>
                      <a:pt x="1152531" y="4667248"/>
                    </a:lnTo>
                    <a:cubicBezTo>
                      <a:pt x="984191" y="4667248"/>
                      <a:pt x="847725" y="4530782"/>
                      <a:pt x="847725" y="4362442"/>
                    </a:cubicBezTo>
                    <a:cubicBezTo>
                      <a:pt x="870101" y="3728807"/>
                      <a:pt x="388106" y="3288393"/>
                      <a:pt x="165554" y="2765883"/>
                    </a:cubicBezTo>
                    <a:lnTo>
                      <a:pt x="172070" y="2763013"/>
                    </a:lnTo>
                    <a:lnTo>
                      <a:pt x="154196" y="2725908"/>
                    </a:lnTo>
                    <a:cubicBezTo>
                      <a:pt x="54905" y="2491159"/>
                      <a:pt x="0" y="2233067"/>
                      <a:pt x="0" y="1962150"/>
                    </a:cubicBezTo>
                    <a:cubicBezTo>
                      <a:pt x="0" y="878484"/>
                      <a:pt x="878484" y="0"/>
                      <a:pt x="1962150" y="0"/>
                    </a:cubicBezTo>
                    <a:close/>
                  </a:path>
                </a:pathLst>
              </a:custGeom>
              <a:gradFill flip="none" rotWithShape="1">
                <a:gsLst>
                  <a:gs pos="82000">
                    <a:sysClr val="window" lastClr="FFFFFF"/>
                  </a:gs>
                  <a:gs pos="0">
                    <a:sysClr val="window" lastClr="FFFFFF">
                      <a:lumMod val="95000"/>
                      <a:alpha val="0"/>
                    </a:sysClr>
                  </a:gs>
                </a:gsLst>
                <a:path path="shape">
                  <a:fillToRect l="50000" t="50000" r="50000" b="50000"/>
                </a:path>
                <a:tileRect/>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82" name="圆角矩形 281"/>
              <p:cNvSpPr/>
              <p:nvPr/>
            </p:nvSpPr>
            <p:spPr>
              <a:xfrm>
                <a:off x="3710114" y="4705817"/>
                <a:ext cx="1788889" cy="32662"/>
              </a:xfrm>
              <a:prstGeom prst="roundRect">
                <a:avLst>
                  <a:gd name="adj" fmla="val 50000"/>
                </a:avLst>
              </a:prstGeom>
              <a:gradFill>
                <a:gsLst>
                  <a:gs pos="100000">
                    <a:sysClr val="window" lastClr="FFFFFF">
                      <a:lumMod val="50000"/>
                    </a:sysClr>
                  </a:gs>
                  <a:gs pos="51500">
                    <a:sysClr val="window" lastClr="FFFFFF">
                      <a:lumMod val="85000"/>
                    </a:sysClr>
                  </a:gs>
                  <a:gs pos="3000">
                    <a:sysClr val="window" lastClr="FFFFFF">
                      <a:lumMod val="50000"/>
                    </a:sysClr>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83" name="圆角矩形 282"/>
              <p:cNvSpPr/>
              <p:nvPr/>
            </p:nvSpPr>
            <p:spPr>
              <a:xfrm rot="-300000">
                <a:off x="3667323" y="4909975"/>
                <a:ext cx="1831730" cy="78828"/>
              </a:xfrm>
              <a:prstGeom prst="roundRect">
                <a:avLst>
                  <a:gd name="adj" fmla="val 50000"/>
                </a:avLst>
              </a:prstGeom>
              <a:gradFill>
                <a:gsLst>
                  <a:gs pos="100000">
                    <a:sysClr val="window" lastClr="FFFFFF">
                      <a:lumMod val="50000"/>
                    </a:sysClr>
                  </a:gs>
                  <a:gs pos="50000">
                    <a:sysClr val="window" lastClr="FFFFFF">
                      <a:lumMod val="75000"/>
                    </a:sysClr>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84" name="圆角矩形 283"/>
              <p:cNvSpPr/>
              <p:nvPr/>
            </p:nvSpPr>
            <p:spPr>
              <a:xfrm rot="-300000">
                <a:off x="3667323" y="5070121"/>
                <a:ext cx="1831730" cy="78828"/>
              </a:xfrm>
              <a:prstGeom prst="roundRect">
                <a:avLst>
                  <a:gd name="adj" fmla="val 50000"/>
                </a:avLst>
              </a:prstGeom>
              <a:gradFill>
                <a:gsLst>
                  <a:gs pos="100000">
                    <a:sysClr val="window" lastClr="FFFFFF">
                      <a:lumMod val="50000"/>
                    </a:sysClr>
                  </a:gs>
                  <a:gs pos="50000">
                    <a:sysClr val="window" lastClr="FFFFFF">
                      <a:lumMod val="75000"/>
                    </a:sysClr>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85" name="圆角矩形 284"/>
              <p:cNvSpPr/>
              <p:nvPr/>
            </p:nvSpPr>
            <p:spPr>
              <a:xfrm rot="-300000">
                <a:off x="3667323" y="5236799"/>
                <a:ext cx="1831730" cy="78828"/>
              </a:xfrm>
              <a:prstGeom prst="roundRect">
                <a:avLst>
                  <a:gd name="adj" fmla="val 50000"/>
                </a:avLst>
              </a:prstGeom>
              <a:gradFill>
                <a:gsLst>
                  <a:gs pos="100000">
                    <a:sysClr val="window" lastClr="FFFFFF">
                      <a:lumMod val="50000"/>
                    </a:sysClr>
                  </a:gs>
                  <a:gs pos="50000">
                    <a:sysClr val="window" lastClr="FFFFFF">
                      <a:lumMod val="75000"/>
                    </a:sysClr>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86" name="圆角矩形 285"/>
              <p:cNvSpPr/>
              <p:nvPr/>
            </p:nvSpPr>
            <p:spPr>
              <a:xfrm rot="-300000">
                <a:off x="3667323" y="5405617"/>
                <a:ext cx="1831730" cy="78828"/>
              </a:xfrm>
              <a:prstGeom prst="roundRect">
                <a:avLst>
                  <a:gd name="adj" fmla="val 50000"/>
                </a:avLst>
              </a:prstGeom>
              <a:gradFill>
                <a:gsLst>
                  <a:gs pos="100000">
                    <a:sysClr val="window" lastClr="FFFFFF">
                      <a:lumMod val="50000"/>
                    </a:sysClr>
                  </a:gs>
                  <a:gs pos="50000">
                    <a:sysClr val="window" lastClr="FFFFFF">
                      <a:lumMod val="75000"/>
                    </a:sysClr>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87" name="圆角矩形 286"/>
              <p:cNvSpPr/>
              <p:nvPr/>
            </p:nvSpPr>
            <p:spPr>
              <a:xfrm rot="-300000">
                <a:off x="3667323" y="5540958"/>
                <a:ext cx="1831730" cy="82848"/>
              </a:xfrm>
              <a:prstGeom prst="roundRect">
                <a:avLst>
                  <a:gd name="adj" fmla="val 50000"/>
                </a:avLst>
              </a:prstGeom>
              <a:gradFill>
                <a:gsLst>
                  <a:gs pos="100000">
                    <a:sysClr val="window" lastClr="FFFFFF">
                      <a:lumMod val="50000"/>
                    </a:sysClr>
                  </a:gs>
                  <a:gs pos="50000">
                    <a:sysClr val="window" lastClr="FFFFFF">
                      <a:lumMod val="75000"/>
                    </a:sysClr>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88" name="圆角矩形 287"/>
              <p:cNvSpPr/>
              <p:nvPr/>
            </p:nvSpPr>
            <p:spPr>
              <a:xfrm>
                <a:off x="4009769" y="5933116"/>
                <a:ext cx="1178588" cy="35135"/>
              </a:xfrm>
              <a:prstGeom prst="roundRect">
                <a:avLst>
                  <a:gd name="adj" fmla="val 13637"/>
                </a:avLst>
              </a:prstGeom>
              <a:gradFill>
                <a:gsLst>
                  <a:gs pos="78000">
                    <a:sysClr val="window" lastClr="FFFFFF"/>
                  </a:gs>
                  <a:gs pos="53000">
                    <a:sysClr val="windowText" lastClr="000000">
                      <a:lumMod val="50000"/>
                      <a:lumOff val="50000"/>
                    </a:sysClr>
                  </a:gs>
                  <a:gs pos="100000">
                    <a:sysClr val="window" lastClr="FFFFFF">
                      <a:lumMod val="50000"/>
                    </a:sysClr>
                  </a:gs>
                  <a:gs pos="23000">
                    <a:sysClr val="window" lastClr="FFFFFF"/>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89" name="圆角矩形 288"/>
              <p:cNvSpPr/>
              <p:nvPr/>
            </p:nvSpPr>
            <p:spPr>
              <a:xfrm>
                <a:off x="4201536" y="6135966"/>
                <a:ext cx="776005" cy="16227"/>
              </a:xfrm>
              <a:prstGeom prst="roundRect">
                <a:avLst>
                  <a:gd name="adj" fmla="val 13637"/>
                </a:avLst>
              </a:prstGeom>
              <a:gradFill>
                <a:gsLst>
                  <a:gs pos="78000">
                    <a:sysClr val="window" lastClr="FFFFFF"/>
                  </a:gs>
                  <a:gs pos="53000">
                    <a:sysClr val="windowText" lastClr="000000">
                      <a:lumMod val="50000"/>
                      <a:lumOff val="50000"/>
                    </a:sysClr>
                  </a:gs>
                  <a:gs pos="100000">
                    <a:sysClr val="window" lastClr="FFFFFF">
                      <a:lumMod val="50000"/>
                    </a:sysClr>
                  </a:gs>
                  <a:gs pos="23000">
                    <a:sysClr val="window" lastClr="FFFFFF"/>
                  </a:gs>
                  <a:gs pos="0">
                    <a:sysClr val="window" lastClr="FFFFFF">
                      <a:lumMod val="50000"/>
                    </a:sysClr>
                  </a:gs>
                </a:gsLst>
                <a:lin ang="0" scaled="0"/>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grpSp>
        <p:grpSp>
          <p:nvGrpSpPr>
            <p:cNvPr id="62" name="组合 61"/>
            <p:cNvGrpSpPr/>
            <p:nvPr/>
          </p:nvGrpSpPr>
          <p:grpSpPr>
            <a:xfrm>
              <a:off x="5249800" y="2895223"/>
              <a:ext cx="1692399" cy="1675643"/>
              <a:chOff x="5245265" y="2863322"/>
              <a:chExt cx="1538545" cy="1523312"/>
            </a:xfrm>
          </p:grpSpPr>
          <p:grpSp>
            <p:nvGrpSpPr>
              <p:cNvPr id="63" name="Group 35"/>
              <p:cNvGrpSpPr>
                <a:grpSpLocks noChangeAspect="1"/>
              </p:cNvGrpSpPr>
              <p:nvPr/>
            </p:nvGrpSpPr>
            <p:grpSpPr bwMode="auto">
              <a:xfrm>
                <a:off x="5329506" y="2866005"/>
                <a:ext cx="1431612" cy="1388230"/>
                <a:chOff x="3477" y="1809"/>
                <a:chExt cx="726" cy="704"/>
              </a:xfrm>
              <a:solidFill>
                <a:sysClr val="window" lastClr="FFFFFF">
                  <a:lumMod val="85000"/>
                  <a:alpha val="76000"/>
                </a:sysClr>
              </a:solidFill>
            </p:grpSpPr>
            <p:sp>
              <p:nvSpPr>
                <p:cNvPr id="65" name="Freeform 36"/>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sp>
              <p:nvSpPr>
                <p:cNvPr id="66" name="Freeform 37"/>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sp>
              <p:nvSpPr>
                <p:cNvPr id="67" name="Freeform 38"/>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sp>
              <p:nvSpPr>
                <p:cNvPr id="68" name="Freeform 39"/>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sp>
              <p:nvSpPr>
                <p:cNvPr id="69" name="Freeform 40"/>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sp>
              <p:nvSpPr>
                <p:cNvPr id="70"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sp>
              <p:nvSpPr>
                <p:cNvPr id="71"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sp>
              <p:nvSpPr>
                <p:cNvPr id="72"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sp>
              <p:nvSpPr>
                <p:cNvPr id="73" name="Freeform 44"/>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grpSp>
          <p:sp>
            <p:nvSpPr>
              <p:cNvPr id="64" name="椭圆 63"/>
              <p:cNvSpPr/>
              <p:nvPr/>
            </p:nvSpPr>
            <p:spPr>
              <a:xfrm>
                <a:off x="5245265" y="2863322"/>
                <a:ext cx="1538545" cy="1523312"/>
              </a:xfrm>
              <a:prstGeom prst="ellipse">
                <a:avLst/>
              </a:prstGeom>
              <a:gradFill flip="none" rotWithShape="1">
                <a:gsLst>
                  <a:gs pos="66000">
                    <a:sysClr val="windowText" lastClr="000000">
                      <a:alpha val="4000"/>
                    </a:sysClr>
                  </a:gs>
                  <a:gs pos="26000">
                    <a:sysClr val="window" lastClr="FFFFFF">
                      <a:alpha val="0"/>
                    </a:sysClr>
                  </a:gs>
                  <a:gs pos="100000">
                    <a:sysClr val="windowText" lastClr="000000">
                      <a:alpha val="700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grpSp>
      </p:grpSp>
      <p:grpSp>
        <p:nvGrpSpPr>
          <p:cNvPr id="90" name="组合 89"/>
          <p:cNvGrpSpPr/>
          <p:nvPr/>
        </p:nvGrpSpPr>
        <p:grpSpPr>
          <a:xfrm>
            <a:off x="4155646" y="2673336"/>
            <a:ext cx="964235" cy="1418629"/>
            <a:chOff x="4158817" y="2115520"/>
            <a:chExt cx="964235" cy="1418629"/>
          </a:xfrm>
        </p:grpSpPr>
        <p:grpSp>
          <p:nvGrpSpPr>
            <p:cNvPr id="91" name="组合 90"/>
            <p:cNvGrpSpPr/>
            <p:nvPr/>
          </p:nvGrpSpPr>
          <p:grpSpPr>
            <a:xfrm>
              <a:off x="4158817" y="2115520"/>
              <a:ext cx="964235" cy="1418629"/>
              <a:chOff x="2993266" y="1723328"/>
              <a:chExt cx="1411736" cy="2077014"/>
            </a:xfrm>
          </p:grpSpPr>
          <p:sp>
            <p:nvSpPr>
              <p:cNvPr id="97" name="圆角矩形 230"/>
              <p:cNvSpPr/>
              <p:nvPr/>
            </p:nvSpPr>
            <p:spPr>
              <a:xfrm rot="2700000">
                <a:off x="2800568" y="2195908"/>
                <a:ext cx="2077014" cy="1131854"/>
              </a:xfrm>
              <a:prstGeom prst="roundRect">
                <a:avLst>
                  <a:gd name="adj" fmla="val 50000"/>
                </a:avLst>
              </a:prstGeom>
              <a:gradFill>
                <a:gsLst>
                  <a:gs pos="0">
                    <a:sysClr val="windowText" lastClr="000000">
                      <a:alpha val="69000"/>
                    </a:sysClr>
                  </a:gs>
                  <a:gs pos="100000">
                    <a:srgbClr val="F2F2F2">
                      <a:alpha val="0"/>
                    </a:srgbClr>
                  </a:gs>
                </a:gsLst>
                <a:lin ang="0" scaled="0"/>
              </a:gradFill>
              <a:ln w="25400" cap="flat" cmpd="sng" algn="ctr">
                <a:noFill/>
                <a:prstDash val="solid"/>
              </a:ln>
              <a:effectLst>
                <a:softEdge rad="63500"/>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98" name="椭圆 97"/>
              <p:cNvSpPr/>
              <p:nvPr/>
            </p:nvSpPr>
            <p:spPr>
              <a:xfrm>
                <a:off x="2993266" y="1901066"/>
                <a:ext cx="947668" cy="947668"/>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254000" dist="101600" dir="2700000" algn="tl" rotWithShape="0">
                  <a:prstClr val="black">
                    <a:alpha val="15000"/>
                  </a:prstClr>
                </a:outerShdw>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99" name="圆角矩形 232"/>
              <p:cNvSpPr/>
              <p:nvPr/>
            </p:nvSpPr>
            <p:spPr>
              <a:xfrm rot="2700000">
                <a:off x="2918202" y="2295926"/>
                <a:ext cx="1827603" cy="902439"/>
              </a:xfrm>
              <a:prstGeom prst="roundRect">
                <a:avLst>
                  <a:gd name="adj" fmla="val 50000"/>
                </a:avLst>
              </a:prstGeom>
              <a:gradFill>
                <a:gsLst>
                  <a:gs pos="0">
                    <a:sysClr val="windowText" lastClr="000000">
                      <a:alpha val="55000"/>
                    </a:sysClr>
                  </a:gs>
                  <a:gs pos="100000">
                    <a:srgbClr val="F2F2F2">
                      <a:alpha val="0"/>
                    </a:srgbClr>
                  </a:gs>
                </a:gsLst>
                <a:lin ang="0" scaled="0"/>
              </a:gradFill>
              <a:ln w="25400" cap="flat" cmpd="sng" algn="ctr">
                <a:noFill/>
                <a:prstDash val="solid"/>
              </a:ln>
              <a:effectLst>
                <a:softEdge rad="50800"/>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sp>
            <p:nvSpPr>
              <p:cNvPr id="100" name="椭圆 99"/>
              <p:cNvSpPr/>
              <p:nvPr/>
            </p:nvSpPr>
            <p:spPr>
              <a:xfrm>
                <a:off x="3086100" y="1993900"/>
                <a:ext cx="762000" cy="762000"/>
              </a:xfrm>
              <a:prstGeom prst="ellipse">
                <a:avLst/>
              </a:prstGeom>
              <a:gradFill flip="none" rotWithShape="1">
                <a:gsLst>
                  <a:gs pos="0">
                    <a:sysClr val="window" lastClr="FFFFFF">
                      <a:lumMod val="85000"/>
                    </a:sysClr>
                  </a:gs>
                  <a:gs pos="100000">
                    <a:sysClr val="window" lastClr="FFFFFF"/>
                  </a:gs>
                </a:gsLst>
                <a:lin ang="2700000" scaled="1"/>
                <a:tileRect/>
              </a:gradFill>
              <a:ln w="12700" cap="flat" cmpd="sng" algn="ctr">
                <a:gradFill flip="none" rotWithShape="1">
                  <a:gsLst>
                    <a:gs pos="0">
                      <a:sysClr val="window" lastClr="FFFFFF"/>
                    </a:gs>
                    <a:gs pos="100000">
                      <a:sysClr val="window" lastClr="FFFFFF">
                        <a:lumMod val="85000"/>
                      </a:sysClr>
                    </a:gs>
                  </a:gsLst>
                  <a:lin ang="2700000" scaled="1"/>
                  <a:tileRect/>
                </a:gradFill>
                <a:prstDash val="solid"/>
              </a:ln>
              <a:effectLst>
                <a:outerShdw blurRad="165100" dist="76200" dir="2700000" sx="97000" sy="97000" algn="tl" rotWithShape="0">
                  <a:prstClr val="black">
                    <a:alpha val="25000"/>
                  </a:prstClr>
                </a:outerShdw>
              </a:effectLst>
            </p:spPr>
            <p:txBody>
              <a:bodyPr rtlCol="0" anchor="ctr"/>
              <a:lstStyle/>
              <a:p>
                <a:pPr marL="0" marR="0" lvl="0" indent="0" algn="ctr"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white"/>
                  </a:solidFill>
                  <a:effectLst/>
                  <a:uLnTx/>
                  <a:uFillTx/>
                  <a:cs typeface="+mn-ea"/>
                  <a:sym typeface="+mn-lt"/>
                </a:endParaRPr>
              </a:p>
            </p:txBody>
          </p:sp>
        </p:grpSp>
        <p:grpSp>
          <p:nvGrpSpPr>
            <p:cNvPr id="92" name="组合 91"/>
            <p:cNvGrpSpPr/>
            <p:nvPr/>
          </p:nvGrpSpPr>
          <p:grpSpPr>
            <a:xfrm>
              <a:off x="4351758" y="2428884"/>
              <a:ext cx="273678" cy="297818"/>
              <a:chOff x="4873620" y="1965325"/>
              <a:chExt cx="269882" cy="293688"/>
            </a:xfrm>
            <a:solidFill>
              <a:srgbClr val="01ACBE"/>
            </a:solidFill>
            <a:effectLst/>
          </p:grpSpPr>
          <p:sp>
            <p:nvSpPr>
              <p:cNvPr id="93"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solidFill>
                <a:srgbClr val="2764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sp>
            <p:nvSpPr>
              <p:cNvPr id="94"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solidFill>
                <a:srgbClr val="2764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sp>
            <p:nvSpPr>
              <p:cNvPr id="95"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solidFill>
                <a:srgbClr val="2764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sp>
            <p:nvSpPr>
              <p:cNvPr id="96"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solidFill>
                <a:srgbClr val="2764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1155" u="none" strike="noStrike" kern="0" cap="none" spc="0" normalizeH="0" baseline="0" noProof="0" dirty="0">
                  <a:ln>
                    <a:noFill/>
                  </a:ln>
                  <a:solidFill>
                    <a:prstClr val="black"/>
                  </a:solidFill>
                  <a:effectLst/>
                  <a:uLnTx/>
                  <a:uFillTx/>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0"/>
                                  </p:stCondLst>
                                  <p:childTnLst>
                                    <p:set>
                                      <p:cBhvr>
                                        <p:cTn id="21" dur="1" fill="hold">
                                          <p:stCondLst>
                                            <p:cond delay="0"/>
                                          </p:stCondLst>
                                        </p:cTn>
                                        <p:tgtEl>
                                          <p:spTgt spid="90"/>
                                        </p:tgtEl>
                                        <p:attrNameLst>
                                          <p:attrName>style.visibility</p:attrName>
                                        </p:attrNameLst>
                                      </p:cBhvr>
                                      <p:to>
                                        <p:strVal val="visible"/>
                                      </p:to>
                                    </p:set>
                                    <p:anim calcmode="lin" valueType="num">
                                      <p:cBhvr>
                                        <p:cTn id="22" dur="500" fill="hold"/>
                                        <p:tgtEl>
                                          <p:spTgt spid="90"/>
                                        </p:tgtEl>
                                        <p:attrNameLst>
                                          <p:attrName>ppt_w</p:attrName>
                                        </p:attrNameLst>
                                      </p:cBhvr>
                                      <p:tavLst>
                                        <p:tav tm="0">
                                          <p:val>
                                            <p:fltVal val="0"/>
                                          </p:val>
                                        </p:tav>
                                        <p:tav tm="100000">
                                          <p:val>
                                            <p:strVal val="#ppt_w"/>
                                          </p:val>
                                        </p:tav>
                                      </p:tavLst>
                                    </p:anim>
                                    <p:anim calcmode="lin" valueType="num">
                                      <p:cBhvr>
                                        <p:cTn id="23" dur="500" fill="hold"/>
                                        <p:tgtEl>
                                          <p:spTgt spid="90"/>
                                        </p:tgtEl>
                                        <p:attrNameLst>
                                          <p:attrName>ppt_h</p:attrName>
                                        </p:attrNameLst>
                                      </p:cBhvr>
                                      <p:tavLst>
                                        <p:tav tm="0">
                                          <p:val>
                                            <p:fltVal val="0"/>
                                          </p:val>
                                        </p:tav>
                                        <p:tav tm="100000">
                                          <p:val>
                                            <p:strVal val="#ppt_h"/>
                                          </p:val>
                                        </p:tav>
                                      </p:tavLst>
                                    </p:anim>
                                    <p:animEffect transition="in" filter="fade">
                                      <p:cBhvr>
                                        <p:cTn id="24" dur="500"/>
                                        <p:tgtEl>
                                          <p:spTgt spid="90"/>
                                        </p:tgtEl>
                                      </p:cBhvr>
                                    </p:animEffect>
                                  </p:childTnLst>
                                </p:cTn>
                              </p:par>
                              <p:par>
                                <p:cTn id="25" presetID="53" presetClass="entr" presetSubtype="16"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par>
                                <p:cTn id="35" presetID="53" presetClass="entr" presetSubtype="16"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childTnLst>
                          </p:cTn>
                        </p:par>
                        <p:par>
                          <p:cTn id="40" fill="hold">
                            <p:stCondLst>
                              <p:cond delay="2000"/>
                            </p:stCondLst>
                            <p:childTnLst>
                              <p:par>
                                <p:cTn id="41" presetID="12" presetClass="entr" presetSubtype="8"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p:tgtEl>
                                          <p:spTgt spid="45"/>
                                        </p:tgtEl>
                                        <p:attrNameLst>
                                          <p:attrName>ppt_x</p:attrName>
                                        </p:attrNameLst>
                                      </p:cBhvr>
                                      <p:tavLst>
                                        <p:tav tm="0">
                                          <p:val>
                                            <p:strVal val="#ppt_x-#ppt_w*1.125000"/>
                                          </p:val>
                                        </p:tav>
                                        <p:tav tm="100000">
                                          <p:val>
                                            <p:strVal val="#ppt_x"/>
                                          </p:val>
                                        </p:tav>
                                      </p:tavLst>
                                    </p:anim>
                                    <p:animEffect transition="in" filter="wipe(right)">
                                      <p:cBhvr>
                                        <p:cTn id="44" dur="500"/>
                                        <p:tgtEl>
                                          <p:spTgt spid="45"/>
                                        </p:tgtEl>
                                      </p:cBhvr>
                                    </p:animEffect>
                                  </p:childTnLst>
                                </p:cTn>
                              </p:par>
                              <p:par>
                                <p:cTn id="45" presetID="12" presetClass="entr" presetSubtype="8" fill="hold"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p:tgtEl>
                                          <p:spTgt spid="48"/>
                                        </p:tgtEl>
                                        <p:attrNameLst>
                                          <p:attrName>ppt_x</p:attrName>
                                        </p:attrNameLst>
                                      </p:cBhvr>
                                      <p:tavLst>
                                        <p:tav tm="0">
                                          <p:val>
                                            <p:strVal val="#ppt_x-#ppt_w*1.125000"/>
                                          </p:val>
                                        </p:tav>
                                        <p:tav tm="100000">
                                          <p:val>
                                            <p:strVal val="#ppt_x"/>
                                          </p:val>
                                        </p:tav>
                                      </p:tavLst>
                                    </p:anim>
                                    <p:animEffect transition="in" filter="wipe(right)">
                                      <p:cBhvr>
                                        <p:cTn id="48" dur="500"/>
                                        <p:tgtEl>
                                          <p:spTgt spid="48"/>
                                        </p:tgtEl>
                                      </p:cBhvr>
                                    </p:animEffect>
                                  </p:childTnLst>
                                </p:cTn>
                              </p:par>
                              <p:par>
                                <p:cTn id="49" presetID="12" presetClass="entr" presetSubtype="8" fill="hold" nodeType="withEffect">
                                  <p:stCondLst>
                                    <p:cond delay="0"/>
                                  </p:stCondLst>
                                  <p:childTnLst>
                                    <p:set>
                                      <p:cBhvr>
                                        <p:cTn id="50" dur="1" fill="hold">
                                          <p:stCondLst>
                                            <p:cond delay="0"/>
                                          </p:stCondLst>
                                        </p:cTn>
                                        <p:tgtEl>
                                          <p:spTgt spid="51"/>
                                        </p:tgtEl>
                                        <p:attrNameLst>
                                          <p:attrName>style.visibility</p:attrName>
                                        </p:attrNameLst>
                                      </p:cBhvr>
                                      <p:to>
                                        <p:strVal val="visible"/>
                                      </p:to>
                                    </p:set>
                                    <p:anim calcmode="lin" valueType="num">
                                      <p:cBhvr additive="base">
                                        <p:cTn id="51" dur="500"/>
                                        <p:tgtEl>
                                          <p:spTgt spid="51"/>
                                        </p:tgtEl>
                                        <p:attrNameLst>
                                          <p:attrName>ppt_x</p:attrName>
                                        </p:attrNameLst>
                                      </p:cBhvr>
                                      <p:tavLst>
                                        <p:tav tm="0">
                                          <p:val>
                                            <p:strVal val="#ppt_x-#ppt_w*1.125000"/>
                                          </p:val>
                                        </p:tav>
                                        <p:tav tm="100000">
                                          <p:val>
                                            <p:strVal val="#ppt_x"/>
                                          </p:val>
                                        </p:tav>
                                      </p:tavLst>
                                    </p:anim>
                                    <p:animEffect transition="in" filter="wipe(right)">
                                      <p:cBhvr>
                                        <p:cTn id="52" dur="500"/>
                                        <p:tgtEl>
                                          <p:spTgt spid="51"/>
                                        </p:tgtEl>
                                      </p:cBhvr>
                                    </p:animEffect>
                                  </p:childTnLst>
                                </p:cTn>
                              </p:par>
                              <p:par>
                                <p:cTn id="53" presetID="12" presetClass="entr" presetSubtype="8" fill="hold" nodeType="withEffect">
                                  <p:stCondLst>
                                    <p:cond delay="0"/>
                                  </p:stCondLst>
                                  <p:childTnLst>
                                    <p:set>
                                      <p:cBhvr>
                                        <p:cTn id="54" dur="1" fill="hold">
                                          <p:stCondLst>
                                            <p:cond delay="0"/>
                                          </p:stCondLst>
                                        </p:cTn>
                                        <p:tgtEl>
                                          <p:spTgt spid="57"/>
                                        </p:tgtEl>
                                        <p:attrNameLst>
                                          <p:attrName>style.visibility</p:attrName>
                                        </p:attrNameLst>
                                      </p:cBhvr>
                                      <p:to>
                                        <p:strVal val="visible"/>
                                      </p:to>
                                    </p:set>
                                    <p:anim calcmode="lin" valueType="num">
                                      <p:cBhvr additive="base">
                                        <p:cTn id="55" dur="500"/>
                                        <p:tgtEl>
                                          <p:spTgt spid="57"/>
                                        </p:tgtEl>
                                        <p:attrNameLst>
                                          <p:attrName>ppt_x</p:attrName>
                                        </p:attrNameLst>
                                      </p:cBhvr>
                                      <p:tavLst>
                                        <p:tav tm="0">
                                          <p:val>
                                            <p:strVal val="#ppt_x-#ppt_w*1.125000"/>
                                          </p:val>
                                        </p:tav>
                                        <p:tav tm="100000">
                                          <p:val>
                                            <p:strVal val="#ppt_x"/>
                                          </p:val>
                                        </p:tav>
                                      </p:tavLst>
                                    </p:anim>
                                    <p:animEffect transition="in" filter="wipe(right)">
                                      <p:cBhvr>
                                        <p:cTn id="56" dur="500"/>
                                        <p:tgtEl>
                                          <p:spTgt spid="57"/>
                                        </p:tgtEl>
                                      </p:cBhvr>
                                    </p:animEffect>
                                  </p:childTnLst>
                                </p:cTn>
                              </p:par>
                              <p:par>
                                <p:cTn id="57" presetID="12" presetClass="entr" presetSubtype="8" fill="hold" nodeType="with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additive="base">
                                        <p:cTn id="59" dur="500"/>
                                        <p:tgtEl>
                                          <p:spTgt spid="54"/>
                                        </p:tgtEl>
                                        <p:attrNameLst>
                                          <p:attrName>ppt_x</p:attrName>
                                        </p:attrNameLst>
                                      </p:cBhvr>
                                      <p:tavLst>
                                        <p:tav tm="0">
                                          <p:val>
                                            <p:strVal val="#ppt_x-#ppt_w*1.125000"/>
                                          </p:val>
                                        </p:tav>
                                        <p:tav tm="100000">
                                          <p:val>
                                            <p:strVal val="#ppt_x"/>
                                          </p:val>
                                        </p:tav>
                                      </p:tavLst>
                                    </p:anim>
                                    <p:animEffect transition="in" filter="wipe(right)">
                                      <p:cBhvr>
                                        <p:cTn id="60"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372571" y="2775571"/>
            <a:ext cx="1711887" cy="1648205"/>
            <a:chOff x="1810471" y="3089896"/>
            <a:chExt cx="1711887" cy="1648205"/>
          </a:xfrm>
        </p:grpSpPr>
        <p:sp>
          <p:nvSpPr>
            <p:cNvPr id="4" name="FlexibleLine"/>
            <p:cNvSpPr/>
            <p:nvPr/>
          </p:nvSpPr>
          <p:spPr>
            <a:xfrm rot="2699932">
              <a:off x="1810471" y="4072898"/>
              <a:ext cx="1429169" cy="665203"/>
            </a:xfrm>
            <a:custGeom>
              <a:avLst/>
              <a:gdLst/>
              <a:ahLst/>
              <a:cxnLst/>
              <a:rect l="0" t="0" r="0" b="0"/>
              <a:pathLst>
                <a:path w="934800" h="435100" fill="none">
                  <a:moveTo>
                    <a:pt x="0" y="0"/>
                  </a:moveTo>
                  <a:cubicBezTo>
                    <a:pt x="0" y="195795"/>
                    <a:pt x="514140" y="435100"/>
                    <a:pt x="934800" y="435100"/>
                  </a:cubicBezTo>
                </a:path>
              </a:pathLst>
            </a:custGeom>
            <a:noFill/>
            <a:ln w="7600" cap="flat">
              <a:solidFill>
                <a:sysClr val="window" lastClr="FFFFFF">
                  <a:lumMod val="50000"/>
                </a:sysClr>
              </a:solidFill>
              <a:prstDash val="dash"/>
              <a:bevel/>
            </a:ln>
          </p:spPr>
          <p:txBody>
            <a:bodyPr/>
            <a:lstStyle/>
            <a:p>
              <a:endParaRPr lang="zh-CN" altLang="en-US" dirty="0">
                <a:cs typeface="+mn-ea"/>
                <a:sym typeface="+mn-lt"/>
              </a:endParaRPr>
            </a:p>
          </p:txBody>
        </p:sp>
        <p:sp>
          <p:nvSpPr>
            <p:cNvPr id="5" name="FlexibleLine"/>
            <p:cNvSpPr/>
            <p:nvPr/>
          </p:nvSpPr>
          <p:spPr>
            <a:xfrm>
              <a:off x="2093189" y="3097779"/>
              <a:ext cx="1429169" cy="810443"/>
            </a:xfrm>
            <a:custGeom>
              <a:avLst/>
              <a:gdLst/>
              <a:ahLst/>
              <a:cxnLst/>
              <a:rect l="0" t="0" r="0" b="0"/>
              <a:pathLst>
                <a:path w="934800" h="530100" fill="none">
                  <a:moveTo>
                    <a:pt x="0" y="0"/>
                  </a:moveTo>
                  <a:cubicBezTo>
                    <a:pt x="0" y="-238545"/>
                    <a:pt x="514140" y="-530100"/>
                    <a:pt x="934800" y="-530100"/>
                  </a:cubicBezTo>
                </a:path>
              </a:pathLst>
            </a:custGeom>
            <a:noFill/>
            <a:ln w="7600" cap="flat">
              <a:solidFill>
                <a:sysClr val="window" lastClr="FFFFFF">
                  <a:lumMod val="50000"/>
                </a:sysClr>
              </a:solidFill>
              <a:prstDash val="dash"/>
              <a:bevel/>
            </a:ln>
          </p:spPr>
          <p:txBody>
            <a:bodyPr/>
            <a:lstStyle/>
            <a:p>
              <a:endParaRPr lang="zh-CN" altLang="en-US" dirty="0">
                <a:cs typeface="+mn-ea"/>
                <a:sym typeface="+mn-lt"/>
              </a:endParaRPr>
            </a:p>
          </p:txBody>
        </p:sp>
        <p:sp>
          <p:nvSpPr>
            <p:cNvPr id="6" name="FlexibleLine"/>
            <p:cNvSpPr/>
            <p:nvPr/>
          </p:nvSpPr>
          <p:spPr>
            <a:xfrm>
              <a:off x="2067152" y="3089896"/>
              <a:ext cx="1429169" cy="665203"/>
            </a:xfrm>
            <a:custGeom>
              <a:avLst/>
              <a:gdLst/>
              <a:ahLst/>
              <a:cxnLst/>
              <a:rect l="0" t="0" r="0" b="0"/>
              <a:pathLst>
                <a:path w="934800" h="435100" fill="none">
                  <a:moveTo>
                    <a:pt x="0" y="0"/>
                  </a:moveTo>
                  <a:cubicBezTo>
                    <a:pt x="0" y="195795"/>
                    <a:pt x="514140" y="435100"/>
                    <a:pt x="934800" y="435100"/>
                  </a:cubicBezTo>
                </a:path>
              </a:pathLst>
            </a:custGeom>
            <a:noFill/>
            <a:ln w="7600" cap="flat">
              <a:solidFill>
                <a:sysClr val="window" lastClr="FFFFFF">
                  <a:lumMod val="50000"/>
                </a:sysClr>
              </a:solidFill>
              <a:prstDash val="dash"/>
              <a:bevel/>
            </a:ln>
          </p:spPr>
          <p:txBody>
            <a:bodyPr/>
            <a:lstStyle/>
            <a:p>
              <a:endParaRPr lang="zh-CN" altLang="en-US" dirty="0">
                <a:cs typeface="+mn-ea"/>
                <a:sym typeface="+mn-lt"/>
              </a:endParaRPr>
            </a:p>
          </p:txBody>
        </p:sp>
      </p:grpSp>
      <p:grpSp>
        <p:nvGrpSpPr>
          <p:cNvPr id="7" name="Group 8"/>
          <p:cNvGrpSpPr/>
          <p:nvPr/>
        </p:nvGrpSpPr>
        <p:grpSpPr>
          <a:xfrm>
            <a:off x="6661864" y="1965129"/>
            <a:ext cx="232395" cy="621631"/>
            <a:chOff x="9058963" y="3034893"/>
            <a:chExt cx="232394" cy="621631"/>
          </a:xfrm>
        </p:grpSpPr>
        <p:sp>
          <p:nvSpPr>
            <p:cNvPr id="8" name="FlexibleLine"/>
            <p:cNvSpPr/>
            <p:nvPr/>
          </p:nvSpPr>
          <p:spPr>
            <a:xfrm>
              <a:off x="9058971" y="3034893"/>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ysClr val="window" lastClr="FFFFFF">
                  <a:lumMod val="50000"/>
                </a:sysClr>
              </a:solidFill>
              <a:bevel/>
            </a:ln>
          </p:spPr>
          <p:txBody>
            <a:bodyPr/>
            <a:lstStyle/>
            <a:p>
              <a:endParaRPr lang="zh-CN" altLang="en-US" dirty="0">
                <a:solidFill>
                  <a:schemeClr val="tx1">
                    <a:lumMod val="65000"/>
                    <a:lumOff val="35000"/>
                  </a:schemeClr>
                </a:solidFill>
                <a:cs typeface="+mn-ea"/>
                <a:sym typeface="+mn-lt"/>
              </a:endParaRPr>
            </a:p>
          </p:txBody>
        </p:sp>
        <p:sp>
          <p:nvSpPr>
            <p:cNvPr id="9" name="FlexibleLine"/>
            <p:cNvSpPr/>
            <p:nvPr/>
          </p:nvSpPr>
          <p:spPr>
            <a:xfrm>
              <a:off x="9058971" y="3034893"/>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ysClr val="window" lastClr="FFFFFF">
                  <a:lumMod val="50000"/>
                </a:sysClr>
              </a:solidFill>
              <a:bevel/>
            </a:ln>
          </p:spPr>
          <p:txBody>
            <a:bodyPr/>
            <a:lstStyle/>
            <a:p>
              <a:endParaRPr lang="zh-CN" altLang="en-US" dirty="0">
                <a:solidFill>
                  <a:schemeClr val="tx1">
                    <a:lumMod val="65000"/>
                    <a:lumOff val="35000"/>
                  </a:schemeClr>
                </a:solidFill>
                <a:cs typeface="+mn-ea"/>
                <a:sym typeface="+mn-lt"/>
              </a:endParaRPr>
            </a:p>
          </p:txBody>
        </p:sp>
        <p:sp>
          <p:nvSpPr>
            <p:cNvPr id="10" name="FlexibleLine"/>
            <p:cNvSpPr/>
            <p:nvPr/>
          </p:nvSpPr>
          <p:spPr>
            <a:xfrm>
              <a:off x="9058963" y="3034893"/>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ysClr val="window" lastClr="FFFFFF">
                  <a:lumMod val="50000"/>
                </a:sysClr>
              </a:solidFill>
              <a:bevel/>
            </a:ln>
          </p:spPr>
          <p:txBody>
            <a:bodyPr/>
            <a:lstStyle/>
            <a:p>
              <a:endParaRPr lang="zh-CN" altLang="en-US" dirty="0">
                <a:solidFill>
                  <a:schemeClr val="tx1">
                    <a:lumMod val="65000"/>
                    <a:lumOff val="35000"/>
                  </a:schemeClr>
                </a:solidFill>
                <a:cs typeface="+mn-ea"/>
                <a:sym typeface="+mn-lt"/>
              </a:endParaRPr>
            </a:p>
          </p:txBody>
        </p:sp>
      </p:grpSp>
      <p:grpSp>
        <p:nvGrpSpPr>
          <p:cNvPr id="11" name="Group 9"/>
          <p:cNvGrpSpPr/>
          <p:nvPr/>
        </p:nvGrpSpPr>
        <p:grpSpPr>
          <a:xfrm>
            <a:off x="6719968" y="3440777"/>
            <a:ext cx="232387" cy="621631"/>
            <a:chOff x="9117067" y="4510540"/>
            <a:chExt cx="232386" cy="621631"/>
          </a:xfrm>
        </p:grpSpPr>
        <p:sp>
          <p:nvSpPr>
            <p:cNvPr id="12" name="FlexibleLine"/>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ysClr val="window" lastClr="FFFFFF">
                  <a:lumMod val="50000"/>
                </a:sysClr>
              </a:solidFill>
              <a:bevel/>
            </a:ln>
          </p:spPr>
          <p:txBody>
            <a:bodyPr/>
            <a:lstStyle/>
            <a:p>
              <a:endParaRPr lang="zh-CN" altLang="en-US" dirty="0">
                <a:solidFill>
                  <a:schemeClr val="tx1">
                    <a:lumMod val="65000"/>
                    <a:lumOff val="35000"/>
                  </a:schemeClr>
                </a:solidFill>
                <a:cs typeface="+mn-ea"/>
                <a:sym typeface="+mn-lt"/>
              </a:endParaRPr>
            </a:p>
          </p:txBody>
        </p:sp>
        <p:sp>
          <p:nvSpPr>
            <p:cNvPr id="13" name="FlexibleLine"/>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ysClr val="window" lastClr="FFFFFF">
                  <a:lumMod val="50000"/>
                </a:sysClr>
              </a:solidFill>
              <a:bevel/>
            </a:ln>
          </p:spPr>
          <p:txBody>
            <a:bodyPr/>
            <a:lstStyle/>
            <a:p>
              <a:endParaRPr lang="zh-CN" altLang="en-US" dirty="0">
                <a:solidFill>
                  <a:schemeClr val="tx1">
                    <a:lumMod val="65000"/>
                    <a:lumOff val="35000"/>
                  </a:schemeClr>
                </a:solidFill>
                <a:cs typeface="+mn-ea"/>
                <a:sym typeface="+mn-lt"/>
              </a:endParaRPr>
            </a:p>
          </p:txBody>
        </p:sp>
        <p:sp>
          <p:nvSpPr>
            <p:cNvPr id="14" name="FlexibleLine"/>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ysClr val="window" lastClr="FFFFFF">
                  <a:lumMod val="50000"/>
                </a:sysClr>
              </a:solidFill>
              <a:bevel/>
            </a:ln>
          </p:spPr>
          <p:txBody>
            <a:bodyPr/>
            <a:lstStyle/>
            <a:p>
              <a:endParaRPr lang="zh-CN" altLang="en-US" dirty="0">
                <a:solidFill>
                  <a:schemeClr val="tx1">
                    <a:lumMod val="65000"/>
                    <a:lumOff val="35000"/>
                  </a:schemeClr>
                </a:solidFill>
                <a:cs typeface="+mn-ea"/>
                <a:sym typeface="+mn-lt"/>
              </a:endParaRPr>
            </a:p>
          </p:txBody>
        </p:sp>
      </p:grpSp>
      <p:sp>
        <p:nvSpPr>
          <p:cNvPr id="15" name="Freeform 246"/>
          <p:cNvSpPr/>
          <p:nvPr/>
        </p:nvSpPr>
        <p:spPr>
          <a:xfrm>
            <a:off x="6894257" y="1343498"/>
            <a:ext cx="1138688" cy="336959"/>
          </a:xfrm>
          <a:custGeom>
            <a:avLst/>
            <a:gdLst/>
            <a:ahLst/>
            <a:cxnLst/>
            <a:rect l="0" t="0" r="0" b="0"/>
            <a:pathLst>
              <a:path w="744800" h="220400" fill="none">
                <a:moveTo>
                  <a:pt x="0" y="220400"/>
                </a:moveTo>
                <a:lnTo>
                  <a:pt x="744800" y="220400"/>
                </a:lnTo>
              </a:path>
            </a:pathLst>
          </a:custGeom>
          <a:gradFill>
            <a:gsLst>
              <a:gs pos="0">
                <a:srgbClr val="E7F5FB"/>
              </a:gs>
              <a:gs pos="50000">
                <a:srgbClr val="CFEBF7"/>
              </a:gs>
              <a:gs pos="100000">
                <a:srgbClr val="B7E2F3"/>
              </a:gs>
            </a:gsLst>
            <a:lin ang="5400000" scaled="0"/>
          </a:gradFill>
          <a:ln w="12700" cap="flat">
            <a:solidFill>
              <a:schemeClr val="tx1">
                <a:lumMod val="50000"/>
                <a:lumOff val="50000"/>
              </a:schemeClr>
            </a:solidFill>
            <a:bevel/>
            <a:tailEnd type="oval"/>
          </a:ln>
          <a:effectLst/>
        </p:spPr>
        <p:txBody>
          <a:bodyPr/>
          <a:lstStyle/>
          <a:p>
            <a:endParaRPr lang="zh-CN" altLang="en-US" dirty="0">
              <a:solidFill>
                <a:schemeClr val="tx1">
                  <a:lumMod val="65000"/>
                  <a:lumOff val="35000"/>
                </a:schemeClr>
              </a:solidFill>
              <a:cs typeface="+mn-ea"/>
              <a:sym typeface="+mn-lt"/>
            </a:endParaRPr>
          </a:p>
        </p:txBody>
      </p:sp>
      <p:sp>
        <p:nvSpPr>
          <p:cNvPr id="16" name="Text 4673"/>
          <p:cNvSpPr txBox="1"/>
          <p:nvPr/>
        </p:nvSpPr>
        <p:spPr>
          <a:xfrm>
            <a:off x="7003095" y="1378355"/>
            <a:ext cx="903311" cy="290483"/>
          </a:xfrm>
          <a:prstGeom prst="rect">
            <a:avLst/>
          </a:prstGeom>
          <a:noFill/>
        </p:spPr>
        <p:txBody>
          <a:bodyPr wrap="square" lIns="36000" tIns="18000" rIns="36000" bIns="18000" rtlCol="0" anchor="ctr"/>
          <a:lstStyle/>
          <a:p>
            <a:pPr>
              <a:buFontTx/>
              <a:buNone/>
            </a:pPr>
            <a:r>
              <a:rPr lang="zh-CN" altLang="en-US" sz="1600" dirty="0">
                <a:solidFill>
                  <a:schemeClr val="tx1">
                    <a:lumMod val="65000"/>
                    <a:lumOff val="35000"/>
                  </a:schemeClr>
                </a:solidFill>
                <a:cs typeface="+mn-ea"/>
                <a:sym typeface="+mn-lt"/>
              </a:rPr>
              <a:t>添加标题</a:t>
            </a:r>
            <a:endParaRPr lang="zh-CN" altLang="en-US" sz="1600" dirty="0">
              <a:solidFill>
                <a:schemeClr val="tx1">
                  <a:lumMod val="65000"/>
                  <a:lumOff val="35000"/>
                </a:schemeClr>
              </a:solidFill>
              <a:cs typeface="+mn-ea"/>
              <a:sym typeface="+mn-lt"/>
            </a:endParaRPr>
          </a:p>
        </p:txBody>
      </p:sp>
      <p:sp>
        <p:nvSpPr>
          <p:cNvPr id="17" name="Freeform 244"/>
          <p:cNvSpPr/>
          <p:nvPr/>
        </p:nvSpPr>
        <p:spPr>
          <a:xfrm>
            <a:off x="6894265" y="1796650"/>
            <a:ext cx="1923696" cy="336959"/>
          </a:xfrm>
          <a:custGeom>
            <a:avLst/>
            <a:gdLst/>
            <a:ahLst/>
            <a:cxnLst/>
            <a:rect l="0" t="0" r="0" b="0"/>
            <a:pathLst>
              <a:path w="1208400" h="220400" fill="none">
                <a:moveTo>
                  <a:pt x="0" y="220400"/>
                </a:moveTo>
                <a:lnTo>
                  <a:pt x="1208400" y="220400"/>
                </a:lnTo>
              </a:path>
            </a:pathLst>
          </a:custGeom>
          <a:gradFill>
            <a:gsLst>
              <a:gs pos="0">
                <a:srgbClr val="E7F5FB"/>
              </a:gs>
              <a:gs pos="50000">
                <a:srgbClr val="CFEBF7"/>
              </a:gs>
              <a:gs pos="100000">
                <a:srgbClr val="B7E2F3"/>
              </a:gs>
            </a:gsLst>
            <a:lin ang="5400000" scaled="0"/>
          </a:gradFill>
          <a:ln w="12700" cap="flat">
            <a:solidFill>
              <a:schemeClr val="tx1">
                <a:lumMod val="50000"/>
                <a:lumOff val="50000"/>
              </a:schemeClr>
            </a:solidFill>
            <a:bevel/>
            <a:tailEnd type="oval"/>
          </a:ln>
          <a:effectLst/>
        </p:spPr>
        <p:txBody>
          <a:bodyPr/>
          <a:lstStyle/>
          <a:p>
            <a:endParaRPr lang="zh-CN" altLang="en-US" dirty="0">
              <a:solidFill>
                <a:schemeClr val="tx1">
                  <a:lumMod val="65000"/>
                  <a:lumOff val="35000"/>
                </a:schemeClr>
              </a:solidFill>
              <a:cs typeface="+mn-ea"/>
              <a:sym typeface="+mn-lt"/>
            </a:endParaRPr>
          </a:p>
        </p:txBody>
      </p:sp>
      <p:sp>
        <p:nvSpPr>
          <p:cNvPr id="18" name="Text 4674"/>
          <p:cNvSpPr txBox="1"/>
          <p:nvPr/>
        </p:nvSpPr>
        <p:spPr>
          <a:xfrm>
            <a:off x="7003093" y="1831507"/>
            <a:ext cx="1450065" cy="290483"/>
          </a:xfrm>
          <a:prstGeom prst="rect">
            <a:avLst/>
          </a:prstGeom>
          <a:noFill/>
        </p:spPr>
        <p:txBody>
          <a:bodyPr wrap="square" lIns="36000" tIns="18000" rIns="36000" bIns="18000" rtlCol="0" anchor="ctr"/>
          <a:lstStyle/>
          <a:p>
            <a:pPr>
              <a:buFontTx/>
              <a:buNone/>
            </a:pPr>
            <a:r>
              <a:rPr lang="zh-CN" altLang="en-US" sz="1600" dirty="0">
                <a:solidFill>
                  <a:schemeClr val="tx1">
                    <a:lumMod val="65000"/>
                    <a:lumOff val="35000"/>
                  </a:schemeClr>
                </a:solidFill>
                <a:cs typeface="+mn-ea"/>
                <a:sym typeface="+mn-lt"/>
              </a:rPr>
              <a:t>添加标题</a:t>
            </a:r>
            <a:endParaRPr lang="zh-CN" altLang="en-US" sz="1600" dirty="0">
              <a:solidFill>
                <a:schemeClr val="tx1">
                  <a:lumMod val="65000"/>
                  <a:lumOff val="35000"/>
                </a:schemeClr>
              </a:solidFill>
              <a:cs typeface="+mn-ea"/>
              <a:sym typeface="+mn-lt"/>
            </a:endParaRPr>
          </a:p>
        </p:txBody>
      </p:sp>
      <p:sp>
        <p:nvSpPr>
          <p:cNvPr id="19" name="Freeform 242"/>
          <p:cNvSpPr/>
          <p:nvPr/>
        </p:nvSpPr>
        <p:spPr>
          <a:xfrm>
            <a:off x="6894263" y="2249801"/>
            <a:ext cx="1696412" cy="336959"/>
          </a:xfrm>
          <a:custGeom>
            <a:avLst/>
            <a:gdLst/>
            <a:ahLst/>
            <a:cxnLst/>
            <a:rect l="0" t="0" r="0" b="0"/>
            <a:pathLst>
              <a:path w="1109600" h="220400" fill="none">
                <a:moveTo>
                  <a:pt x="0" y="220400"/>
                </a:moveTo>
                <a:lnTo>
                  <a:pt x="1109600" y="220400"/>
                </a:lnTo>
              </a:path>
            </a:pathLst>
          </a:custGeom>
          <a:gradFill>
            <a:gsLst>
              <a:gs pos="0">
                <a:srgbClr val="E7F5FB"/>
              </a:gs>
              <a:gs pos="50000">
                <a:srgbClr val="CFEBF7"/>
              </a:gs>
              <a:gs pos="100000">
                <a:srgbClr val="B7E2F3"/>
              </a:gs>
            </a:gsLst>
            <a:lin ang="5400000" scaled="0"/>
          </a:gradFill>
          <a:ln w="12700" cap="flat">
            <a:solidFill>
              <a:schemeClr val="tx1">
                <a:lumMod val="50000"/>
                <a:lumOff val="50000"/>
              </a:schemeClr>
            </a:solidFill>
            <a:bevel/>
            <a:tailEnd type="oval"/>
          </a:ln>
          <a:effectLst/>
        </p:spPr>
        <p:txBody>
          <a:bodyPr/>
          <a:lstStyle/>
          <a:p>
            <a:endParaRPr lang="zh-CN" altLang="en-US" dirty="0">
              <a:solidFill>
                <a:schemeClr val="tx1">
                  <a:lumMod val="65000"/>
                  <a:lumOff val="35000"/>
                </a:schemeClr>
              </a:solidFill>
              <a:cs typeface="+mn-ea"/>
              <a:sym typeface="+mn-lt"/>
            </a:endParaRPr>
          </a:p>
        </p:txBody>
      </p:sp>
      <p:sp>
        <p:nvSpPr>
          <p:cNvPr id="20" name="Text 4675"/>
          <p:cNvSpPr txBox="1"/>
          <p:nvPr/>
        </p:nvSpPr>
        <p:spPr>
          <a:xfrm>
            <a:off x="7003096" y="2284655"/>
            <a:ext cx="1289809" cy="290483"/>
          </a:xfrm>
          <a:prstGeom prst="rect">
            <a:avLst/>
          </a:prstGeom>
          <a:noFill/>
        </p:spPr>
        <p:txBody>
          <a:bodyPr wrap="square" lIns="36000" tIns="18000" rIns="36000" bIns="18000" rtlCol="0" anchor="ctr"/>
          <a:lstStyle/>
          <a:p>
            <a:pPr>
              <a:buFontTx/>
              <a:buNone/>
            </a:pPr>
            <a:r>
              <a:rPr lang="zh-CN" altLang="en-US" sz="1600" dirty="0">
                <a:solidFill>
                  <a:schemeClr val="tx1">
                    <a:lumMod val="65000"/>
                    <a:lumOff val="35000"/>
                  </a:schemeClr>
                </a:solidFill>
                <a:cs typeface="+mn-ea"/>
                <a:sym typeface="+mn-lt"/>
              </a:rPr>
              <a:t>添加标题</a:t>
            </a:r>
            <a:endParaRPr lang="zh-CN" altLang="en-US" sz="1600" dirty="0">
              <a:solidFill>
                <a:schemeClr val="tx1">
                  <a:lumMod val="65000"/>
                  <a:lumOff val="35000"/>
                </a:schemeClr>
              </a:solidFill>
              <a:cs typeface="+mn-ea"/>
              <a:sym typeface="+mn-lt"/>
            </a:endParaRPr>
          </a:p>
        </p:txBody>
      </p:sp>
      <p:sp>
        <p:nvSpPr>
          <p:cNvPr id="21" name="Freeform 240"/>
          <p:cNvSpPr/>
          <p:nvPr/>
        </p:nvSpPr>
        <p:spPr>
          <a:xfrm>
            <a:off x="6952361" y="2819145"/>
            <a:ext cx="2625953" cy="336959"/>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12700" cap="flat">
            <a:solidFill>
              <a:srgbClr val="6C6C6C"/>
            </a:solidFill>
            <a:bevel/>
            <a:tailEnd type="oval"/>
          </a:ln>
          <a:effectLst/>
        </p:spPr>
        <p:txBody>
          <a:bodyPr/>
          <a:lstStyle/>
          <a:p>
            <a:endParaRPr lang="zh-CN" altLang="en-US" dirty="0">
              <a:solidFill>
                <a:schemeClr val="tx1">
                  <a:lumMod val="65000"/>
                  <a:lumOff val="35000"/>
                </a:schemeClr>
              </a:solidFill>
              <a:cs typeface="+mn-ea"/>
              <a:sym typeface="+mn-lt"/>
            </a:endParaRPr>
          </a:p>
        </p:txBody>
      </p:sp>
      <p:sp>
        <p:nvSpPr>
          <p:cNvPr id="22" name="Text 4676"/>
          <p:cNvSpPr txBox="1"/>
          <p:nvPr/>
        </p:nvSpPr>
        <p:spPr>
          <a:xfrm>
            <a:off x="7061193" y="2853999"/>
            <a:ext cx="2117831" cy="290483"/>
          </a:xfrm>
          <a:prstGeom prst="rect">
            <a:avLst/>
          </a:prstGeom>
          <a:noFill/>
        </p:spPr>
        <p:txBody>
          <a:bodyPr wrap="square" lIns="36000" tIns="18000" rIns="36000" bIns="18000" rtlCol="0" anchor="ctr"/>
          <a:lstStyle/>
          <a:p>
            <a:pPr>
              <a:buFontTx/>
              <a:buNone/>
            </a:pPr>
            <a:r>
              <a:rPr lang="zh-CN" altLang="en-US" sz="1600" dirty="0">
                <a:solidFill>
                  <a:schemeClr val="tx1">
                    <a:lumMod val="65000"/>
                    <a:lumOff val="35000"/>
                  </a:schemeClr>
                </a:solidFill>
                <a:cs typeface="+mn-ea"/>
                <a:sym typeface="+mn-lt"/>
              </a:rPr>
              <a:t>添加标题</a:t>
            </a:r>
            <a:endParaRPr lang="zh-CN" altLang="en-US" sz="1600" dirty="0">
              <a:solidFill>
                <a:schemeClr val="tx1">
                  <a:lumMod val="65000"/>
                  <a:lumOff val="35000"/>
                </a:schemeClr>
              </a:solidFill>
              <a:cs typeface="+mn-ea"/>
              <a:sym typeface="+mn-lt"/>
            </a:endParaRPr>
          </a:p>
        </p:txBody>
      </p:sp>
      <p:sp>
        <p:nvSpPr>
          <p:cNvPr id="23" name="Freeform 238"/>
          <p:cNvSpPr/>
          <p:nvPr/>
        </p:nvSpPr>
        <p:spPr>
          <a:xfrm>
            <a:off x="6952355" y="3272297"/>
            <a:ext cx="2521381" cy="336959"/>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12700" cap="flat">
            <a:solidFill>
              <a:srgbClr val="6C6C6C"/>
            </a:solidFill>
            <a:bevel/>
            <a:tailEnd type="oval"/>
          </a:ln>
          <a:effectLst/>
        </p:spPr>
        <p:txBody>
          <a:bodyPr/>
          <a:lstStyle/>
          <a:p>
            <a:endParaRPr lang="zh-CN" altLang="en-US" dirty="0">
              <a:solidFill>
                <a:schemeClr val="tx1">
                  <a:lumMod val="65000"/>
                  <a:lumOff val="35000"/>
                </a:schemeClr>
              </a:solidFill>
              <a:cs typeface="+mn-ea"/>
              <a:sym typeface="+mn-lt"/>
            </a:endParaRPr>
          </a:p>
        </p:txBody>
      </p:sp>
      <p:sp>
        <p:nvSpPr>
          <p:cNvPr id="24" name="Text 4677"/>
          <p:cNvSpPr txBox="1"/>
          <p:nvPr/>
        </p:nvSpPr>
        <p:spPr>
          <a:xfrm>
            <a:off x="7061189" y="3307151"/>
            <a:ext cx="2042417" cy="290483"/>
          </a:xfrm>
          <a:prstGeom prst="rect">
            <a:avLst/>
          </a:prstGeom>
          <a:noFill/>
        </p:spPr>
        <p:txBody>
          <a:bodyPr wrap="square" lIns="36000" tIns="18000" rIns="36000" bIns="18000" rtlCol="0" anchor="ctr"/>
          <a:lstStyle/>
          <a:p>
            <a:pPr>
              <a:buFontTx/>
              <a:buNone/>
            </a:pPr>
            <a:r>
              <a:rPr lang="zh-CN" altLang="en-US" sz="1600" dirty="0">
                <a:solidFill>
                  <a:schemeClr val="tx1">
                    <a:lumMod val="65000"/>
                    <a:lumOff val="35000"/>
                  </a:schemeClr>
                </a:solidFill>
                <a:cs typeface="+mn-ea"/>
                <a:sym typeface="+mn-lt"/>
              </a:rPr>
              <a:t>添加标题</a:t>
            </a:r>
            <a:endParaRPr lang="zh-CN" altLang="en-US" sz="1600" dirty="0">
              <a:solidFill>
                <a:schemeClr val="tx1">
                  <a:lumMod val="65000"/>
                  <a:lumOff val="35000"/>
                </a:schemeClr>
              </a:solidFill>
              <a:cs typeface="+mn-ea"/>
              <a:sym typeface="+mn-lt"/>
            </a:endParaRPr>
          </a:p>
        </p:txBody>
      </p:sp>
      <p:sp>
        <p:nvSpPr>
          <p:cNvPr id="25" name="Freeform 236"/>
          <p:cNvSpPr/>
          <p:nvPr/>
        </p:nvSpPr>
        <p:spPr>
          <a:xfrm>
            <a:off x="6952355" y="3725448"/>
            <a:ext cx="1754509" cy="336959"/>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12700" cap="flat">
            <a:solidFill>
              <a:srgbClr val="6C6C6C"/>
            </a:solidFill>
            <a:bevel/>
            <a:tailEnd type="oval"/>
          </a:ln>
          <a:effectLst/>
        </p:spPr>
        <p:txBody>
          <a:bodyPr/>
          <a:lstStyle/>
          <a:p>
            <a:endParaRPr lang="zh-CN" altLang="en-US" dirty="0">
              <a:solidFill>
                <a:schemeClr val="tx1">
                  <a:lumMod val="65000"/>
                  <a:lumOff val="35000"/>
                </a:schemeClr>
              </a:solidFill>
              <a:cs typeface="+mn-ea"/>
              <a:sym typeface="+mn-lt"/>
            </a:endParaRPr>
          </a:p>
        </p:txBody>
      </p:sp>
      <p:sp>
        <p:nvSpPr>
          <p:cNvPr id="26" name="Text 4678"/>
          <p:cNvSpPr txBox="1"/>
          <p:nvPr/>
        </p:nvSpPr>
        <p:spPr>
          <a:xfrm>
            <a:off x="7061185" y="3760303"/>
            <a:ext cx="1320339" cy="290483"/>
          </a:xfrm>
          <a:prstGeom prst="rect">
            <a:avLst/>
          </a:prstGeom>
          <a:noFill/>
        </p:spPr>
        <p:txBody>
          <a:bodyPr wrap="square" lIns="36000" tIns="18000" rIns="36000" bIns="18000" rtlCol="0" anchor="ctr"/>
          <a:lstStyle/>
          <a:p>
            <a:pPr>
              <a:buFontTx/>
              <a:buNone/>
            </a:pPr>
            <a:r>
              <a:rPr lang="zh-CN" altLang="en-US" sz="1600" dirty="0">
                <a:solidFill>
                  <a:schemeClr val="tx1">
                    <a:lumMod val="65000"/>
                    <a:lumOff val="35000"/>
                  </a:schemeClr>
                </a:solidFill>
                <a:cs typeface="+mn-ea"/>
                <a:sym typeface="+mn-lt"/>
              </a:rPr>
              <a:t>添加标题</a:t>
            </a:r>
            <a:endParaRPr lang="zh-CN" altLang="en-US" sz="1600" dirty="0">
              <a:solidFill>
                <a:schemeClr val="tx1">
                  <a:lumMod val="65000"/>
                  <a:lumOff val="35000"/>
                </a:schemeClr>
              </a:solidFill>
              <a:cs typeface="+mn-ea"/>
              <a:sym typeface="+mn-lt"/>
            </a:endParaRPr>
          </a:p>
        </p:txBody>
      </p:sp>
      <p:grpSp>
        <p:nvGrpSpPr>
          <p:cNvPr id="27" name="组合 26"/>
          <p:cNvGrpSpPr/>
          <p:nvPr/>
        </p:nvGrpSpPr>
        <p:grpSpPr>
          <a:xfrm>
            <a:off x="3876571" y="4352514"/>
            <a:ext cx="1289764" cy="1289763"/>
            <a:chOff x="2314471" y="4666839"/>
            <a:chExt cx="1289764" cy="1289763"/>
          </a:xfrm>
          <a:gradFill>
            <a:gsLst>
              <a:gs pos="0">
                <a:srgbClr val="276457"/>
              </a:gs>
              <a:gs pos="55000">
                <a:srgbClr val="3C764D"/>
              </a:gs>
              <a:gs pos="83000">
                <a:srgbClr val="589045"/>
              </a:gs>
              <a:gs pos="100000">
                <a:srgbClr val="659D3E"/>
              </a:gs>
            </a:gsLst>
            <a:lin ang="10800000" scaled="0"/>
          </a:gradFill>
        </p:grpSpPr>
        <p:sp>
          <p:nvSpPr>
            <p:cNvPr id="28" name="椭圆 27"/>
            <p:cNvSpPr/>
            <p:nvPr/>
          </p:nvSpPr>
          <p:spPr>
            <a:xfrm>
              <a:off x="2314471" y="4666839"/>
              <a:ext cx="1289764" cy="1289763"/>
            </a:xfrm>
            <a:prstGeom prst="ellipse">
              <a:avLst/>
            </a:prstGeom>
            <a:grpFill/>
            <a:ln w="3175">
              <a:solidFill>
                <a:schemeClr val="bg1"/>
              </a:solidFill>
            </a:ln>
            <a:effectLst>
              <a:outerShdw blurRad="215900" dist="38100" dir="10800000" algn="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29" name="TextBox 78"/>
            <p:cNvSpPr txBox="1"/>
            <p:nvPr/>
          </p:nvSpPr>
          <p:spPr>
            <a:xfrm>
              <a:off x="2388141" y="5188939"/>
              <a:ext cx="1086709" cy="276999"/>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u="none" strike="noStrike" kern="0" cap="none" spc="0" normalizeH="0" baseline="0" noProof="0" dirty="0">
                  <a:ln>
                    <a:noFill/>
                  </a:ln>
                  <a:solidFill>
                    <a:schemeClr val="bg1"/>
                  </a:solidFill>
                  <a:effectLst/>
                  <a:uLnTx/>
                  <a:uFillTx/>
                  <a:cs typeface="+mn-ea"/>
                  <a:sym typeface="+mn-lt"/>
                </a:rPr>
                <a:t>关键词</a:t>
              </a:r>
              <a:endParaRPr kumimoji="0" lang="zh-CN" altLang="en-US" sz="1800" u="none" strike="noStrike" kern="0" cap="none" spc="0" normalizeH="0" baseline="0" noProof="0" dirty="0">
                <a:ln>
                  <a:noFill/>
                </a:ln>
                <a:solidFill>
                  <a:schemeClr val="bg1"/>
                </a:solidFill>
                <a:effectLst/>
                <a:uLnTx/>
                <a:uFillTx/>
                <a:cs typeface="+mn-ea"/>
                <a:sym typeface="+mn-lt"/>
              </a:endParaRPr>
            </a:p>
          </p:txBody>
        </p:sp>
      </p:grpSp>
      <p:grpSp>
        <p:nvGrpSpPr>
          <p:cNvPr id="30" name="组合 29"/>
          <p:cNvGrpSpPr/>
          <p:nvPr/>
        </p:nvGrpSpPr>
        <p:grpSpPr>
          <a:xfrm>
            <a:off x="2497601" y="1887629"/>
            <a:ext cx="1955482" cy="1955480"/>
            <a:chOff x="935501" y="2201954"/>
            <a:chExt cx="1955482" cy="1955480"/>
          </a:xfrm>
        </p:grpSpPr>
        <p:sp>
          <p:nvSpPr>
            <p:cNvPr id="31" name="椭圆 30"/>
            <p:cNvSpPr/>
            <p:nvPr/>
          </p:nvSpPr>
          <p:spPr>
            <a:xfrm>
              <a:off x="935501" y="2201954"/>
              <a:ext cx="1955482" cy="1955480"/>
            </a:xfrm>
            <a:prstGeom prst="ellipse">
              <a:avLst/>
            </a:prstGeom>
            <a:gradFill flip="none" rotWithShape="1">
              <a:gsLst>
                <a:gs pos="0">
                  <a:srgbClr val="D4DAE0"/>
                </a:gs>
                <a:gs pos="60000">
                  <a:schemeClr val="bg1">
                    <a:lumMod val="95000"/>
                  </a:schemeClr>
                </a:gs>
                <a:gs pos="100000">
                  <a:schemeClr val="bg1"/>
                </a:gs>
              </a:gsLst>
              <a:lin ang="8400000" scaled="0"/>
              <a:tileRect/>
            </a:gradFill>
            <a:ln w="3175">
              <a:solidFill>
                <a:schemeClr val="bg1"/>
              </a:solidFill>
            </a:ln>
            <a:effectLst>
              <a:outerShdw blurRad="457200" dist="177800" dir="8760000" algn="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32" name="TextBox 84"/>
            <p:cNvSpPr txBox="1"/>
            <p:nvPr/>
          </p:nvSpPr>
          <p:spPr>
            <a:xfrm>
              <a:off x="1067471" y="2885654"/>
              <a:ext cx="1666494" cy="584775"/>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3200" b="0" u="none" strike="noStrike" kern="0" cap="none" spc="0" normalizeH="0" baseline="0" noProof="0" dirty="0">
                  <a:ln>
                    <a:noFill/>
                  </a:ln>
                  <a:effectLst/>
                  <a:uLnTx/>
                  <a:uFillTx/>
                  <a:cs typeface="+mn-ea"/>
                  <a:sym typeface="+mn-lt"/>
                </a:rPr>
                <a:t>关键词</a:t>
              </a:r>
              <a:endParaRPr kumimoji="0" lang="zh-CN" altLang="en-US" sz="3200" b="0" u="none" strike="noStrike" kern="0" cap="none" spc="0" normalizeH="0" baseline="0" noProof="0" dirty="0">
                <a:ln>
                  <a:noFill/>
                </a:ln>
                <a:effectLst/>
                <a:uLnTx/>
                <a:uFillTx/>
                <a:cs typeface="+mn-ea"/>
                <a:sym typeface="+mn-lt"/>
              </a:endParaRPr>
            </a:p>
          </p:txBody>
        </p:sp>
      </p:grpSp>
      <p:grpSp>
        <p:nvGrpSpPr>
          <p:cNvPr id="33" name="组合 32"/>
          <p:cNvGrpSpPr/>
          <p:nvPr/>
        </p:nvGrpSpPr>
        <p:grpSpPr>
          <a:xfrm>
            <a:off x="5281315" y="1316847"/>
            <a:ext cx="1155656" cy="1155656"/>
            <a:chOff x="3719215" y="1631172"/>
            <a:chExt cx="1155656" cy="1155656"/>
          </a:xfrm>
          <a:gradFill>
            <a:gsLst>
              <a:gs pos="0">
                <a:srgbClr val="276457"/>
              </a:gs>
              <a:gs pos="55000">
                <a:srgbClr val="3C764D"/>
              </a:gs>
              <a:gs pos="83000">
                <a:srgbClr val="589045"/>
              </a:gs>
              <a:gs pos="100000">
                <a:srgbClr val="659D3E"/>
              </a:gs>
            </a:gsLst>
            <a:lin ang="10800000" scaled="0"/>
          </a:gradFill>
        </p:grpSpPr>
        <p:sp>
          <p:nvSpPr>
            <p:cNvPr id="34" name="椭圆 33"/>
            <p:cNvSpPr/>
            <p:nvPr/>
          </p:nvSpPr>
          <p:spPr>
            <a:xfrm>
              <a:off x="3719215" y="1631172"/>
              <a:ext cx="1155656" cy="1155656"/>
            </a:xfrm>
            <a:prstGeom prst="ellipse">
              <a:avLst/>
            </a:prstGeom>
            <a:grpFill/>
            <a:ln w="3175">
              <a:solidFill>
                <a:schemeClr val="bg1"/>
              </a:solidFill>
            </a:ln>
            <a:effectLst>
              <a:outerShdw blurRad="558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35" name="TextBox 94"/>
            <p:cNvSpPr txBox="1"/>
            <p:nvPr/>
          </p:nvSpPr>
          <p:spPr>
            <a:xfrm>
              <a:off x="3792283" y="2070500"/>
              <a:ext cx="1007644" cy="276999"/>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u="none" strike="noStrike" kern="0" cap="none" spc="0" normalizeH="0" baseline="0" noProof="0" dirty="0">
                  <a:ln>
                    <a:noFill/>
                  </a:ln>
                  <a:solidFill>
                    <a:schemeClr val="bg1"/>
                  </a:solidFill>
                  <a:effectLst/>
                  <a:uLnTx/>
                  <a:uFillTx/>
                  <a:cs typeface="+mn-ea"/>
                  <a:sym typeface="+mn-lt"/>
                </a:rPr>
                <a:t>关键词</a:t>
              </a:r>
              <a:endParaRPr kumimoji="0" lang="zh-CN" altLang="en-US" sz="1800" u="none" strike="noStrike" kern="0" cap="none" spc="0" normalizeH="0" baseline="0" noProof="0" dirty="0">
                <a:ln>
                  <a:noFill/>
                </a:ln>
                <a:solidFill>
                  <a:schemeClr val="bg1"/>
                </a:solidFill>
                <a:effectLst/>
                <a:uLnTx/>
                <a:uFillTx/>
                <a:cs typeface="+mn-ea"/>
                <a:sym typeface="+mn-lt"/>
              </a:endParaRPr>
            </a:p>
          </p:txBody>
        </p:sp>
      </p:grpSp>
      <p:grpSp>
        <p:nvGrpSpPr>
          <p:cNvPr id="36" name="组合 35"/>
          <p:cNvGrpSpPr/>
          <p:nvPr/>
        </p:nvGrpSpPr>
        <p:grpSpPr>
          <a:xfrm>
            <a:off x="4989822" y="2915387"/>
            <a:ext cx="1289764" cy="1289763"/>
            <a:chOff x="3427722" y="3229712"/>
            <a:chExt cx="1289764" cy="1289763"/>
          </a:xfrm>
          <a:gradFill>
            <a:gsLst>
              <a:gs pos="0">
                <a:srgbClr val="276457"/>
              </a:gs>
              <a:gs pos="55000">
                <a:srgbClr val="3C764D"/>
              </a:gs>
              <a:gs pos="83000">
                <a:srgbClr val="589045"/>
              </a:gs>
              <a:gs pos="100000">
                <a:srgbClr val="659D3E"/>
              </a:gs>
            </a:gsLst>
            <a:lin ang="10800000" scaled="0"/>
          </a:gradFill>
        </p:grpSpPr>
        <p:sp>
          <p:nvSpPr>
            <p:cNvPr id="37" name="椭圆 36"/>
            <p:cNvSpPr/>
            <p:nvPr/>
          </p:nvSpPr>
          <p:spPr>
            <a:xfrm>
              <a:off x="3427722" y="3229712"/>
              <a:ext cx="1289764" cy="1289763"/>
            </a:xfrm>
            <a:prstGeom prst="ellipse">
              <a:avLst/>
            </a:prstGeom>
            <a:grpFill/>
            <a:ln w="3175">
              <a:solidFill>
                <a:schemeClr val="bg1"/>
              </a:solidFill>
            </a:ln>
            <a:effectLst>
              <a:outerShdw blurRad="215900" dist="38100" dir="10800000" algn="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38" name="TextBox 110"/>
            <p:cNvSpPr txBox="1"/>
            <p:nvPr/>
          </p:nvSpPr>
          <p:spPr>
            <a:xfrm>
              <a:off x="3522358" y="3746440"/>
              <a:ext cx="1094241" cy="276999"/>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u="none" strike="noStrike" kern="0" cap="none" spc="0" normalizeH="0" baseline="0" noProof="0" dirty="0">
                  <a:ln>
                    <a:noFill/>
                  </a:ln>
                  <a:solidFill>
                    <a:schemeClr val="bg1"/>
                  </a:solidFill>
                  <a:effectLst/>
                  <a:uLnTx/>
                  <a:uFillTx/>
                  <a:cs typeface="+mn-ea"/>
                  <a:sym typeface="+mn-lt"/>
                </a:rPr>
                <a:t>关键词</a:t>
              </a:r>
              <a:endParaRPr kumimoji="0" lang="zh-CN" altLang="en-US" sz="1800" u="none" strike="noStrike" kern="0" cap="none" spc="0" normalizeH="0" baseline="0" noProof="0" dirty="0">
                <a:ln>
                  <a:noFill/>
                </a:ln>
                <a:solidFill>
                  <a:schemeClr val="bg1"/>
                </a:solidFill>
                <a:effectLst/>
                <a:uLnTx/>
                <a:uFillTx/>
                <a:cs typeface="+mn-ea"/>
                <a:sym typeface="+mn-lt"/>
              </a:endParaRPr>
            </a:p>
          </p:txBody>
        </p:sp>
      </p:grpSp>
      <p:grpSp>
        <p:nvGrpSpPr>
          <p:cNvPr id="39" name="Group 9"/>
          <p:cNvGrpSpPr/>
          <p:nvPr/>
        </p:nvGrpSpPr>
        <p:grpSpPr>
          <a:xfrm>
            <a:off x="5316233" y="5136736"/>
            <a:ext cx="232387" cy="621631"/>
            <a:chOff x="9117067" y="4510540"/>
            <a:chExt cx="232386" cy="621631"/>
          </a:xfrm>
        </p:grpSpPr>
        <p:sp>
          <p:nvSpPr>
            <p:cNvPr id="40" name="FlexibleLine"/>
            <p:cNvSpPr/>
            <p:nvPr/>
          </p:nvSpPr>
          <p:spPr>
            <a:xfrm>
              <a:off x="9117067" y="4510540"/>
              <a:ext cx="232386" cy="284672"/>
            </a:xfrm>
            <a:custGeom>
              <a:avLst/>
              <a:gdLst/>
              <a:ahLst/>
              <a:cxnLst/>
              <a:rect l="0" t="0" r="0" b="0"/>
              <a:pathLst>
                <a:path w="152000" h="186200" fill="none">
                  <a:moveTo>
                    <a:pt x="0" y="0"/>
                  </a:moveTo>
                  <a:lnTo>
                    <a:pt x="60800" y="0"/>
                  </a:lnTo>
                  <a:lnTo>
                    <a:pt x="60800" y="-140600"/>
                  </a:lnTo>
                  <a:cubicBezTo>
                    <a:pt x="60800" y="-167960"/>
                    <a:pt x="79040" y="-186200"/>
                    <a:pt x="106400" y="-186200"/>
                  </a:cubicBezTo>
                  <a:lnTo>
                    <a:pt x="152000" y="-186200"/>
                  </a:lnTo>
                </a:path>
              </a:pathLst>
            </a:custGeom>
            <a:noFill/>
            <a:ln w="7600" cap="flat">
              <a:solidFill>
                <a:sysClr val="window" lastClr="FFFFFF">
                  <a:lumMod val="50000"/>
                </a:sysClr>
              </a:solidFill>
              <a:bevel/>
            </a:ln>
          </p:spPr>
          <p:txBody>
            <a:bodyPr/>
            <a:lstStyle/>
            <a:p>
              <a:endParaRPr lang="zh-CN" altLang="en-US" dirty="0">
                <a:solidFill>
                  <a:schemeClr val="tx1">
                    <a:lumMod val="65000"/>
                    <a:lumOff val="35000"/>
                  </a:schemeClr>
                </a:solidFill>
                <a:cs typeface="+mn-ea"/>
                <a:sym typeface="+mn-lt"/>
              </a:endParaRPr>
            </a:p>
          </p:txBody>
        </p:sp>
        <p:sp>
          <p:nvSpPr>
            <p:cNvPr id="41" name="FlexibleLine"/>
            <p:cNvSpPr/>
            <p:nvPr/>
          </p:nvSpPr>
          <p:spPr>
            <a:xfrm>
              <a:off x="9117067" y="4510540"/>
              <a:ext cx="232386" cy="168480"/>
            </a:xfrm>
            <a:custGeom>
              <a:avLst/>
              <a:gdLst/>
              <a:ahLst/>
              <a:cxnLst/>
              <a:rect l="0" t="0" r="0" b="0"/>
              <a:pathLst>
                <a:path w="152000" h="110200" fill="none">
                  <a:moveTo>
                    <a:pt x="0" y="0"/>
                  </a:moveTo>
                  <a:lnTo>
                    <a:pt x="60800" y="0"/>
                  </a:lnTo>
                  <a:lnTo>
                    <a:pt x="60800" y="64600"/>
                  </a:lnTo>
                  <a:cubicBezTo>
                    <a:pt x="60800" y="91960"/>
                    <a:pt x="79040" y="110200"/>
                    <a:pt x="106400" y="110200"/>
                  </a:cubicBezTo>
                  <a:lnTo>
                    <a:pt x="152000" y="110200"/>
                  </a:lnTo>
                </a:path>
              </a:pathLst>
            </a:custGeom>
            <a:noFill/>
            <a:ln w="7600" cap="flat">
              <a:solidFill>
                <a:sysClr val="window" lastClr="FFFFFF">
                  <a:lumMod val="50000"/>
                </a:sysClr>
              </a:solidFill>
              <a:bevel/>
            </a:ln>
          </p:spPr>
          <p:txBody>
            <a:bodyPr/>
            <a:lstStyle/>
            <a:p>
              <a:endParaRPr lang="zh-CN" altLang="en-US" dirty="0">
                <a:solidFill>
                  <a:schemeClr val="tx1">
                    <a:lumMod val="65000"/>
                    <a:lumOff val="35000"/>
                  </a:schemeClr>
                </a:solidFill>
                <a:cs typeface="+mn-ea"/>
                <a:sym typeface="+mn-lt"/>
              </a:endParaRPr>
            </a:p>
          </p:txBody>
        </p:sp>
        <p:sp>
          <p:nvSpPr>
            <p:cNvPr id="42" name="FlexibleLine"/>
            <p:cNvSpPr/>
            <p:nvPr/>
          </p:nvSpPr>
          <p:spPr>
            <a:xfrm>
              <a:off x="9117067" y="4510540"/>
              <a:ext cx="232386" cy="621631"/>
            </a:xfrm>
            <a:custGeom>
              <a:avLst/>
              <a:gdLst/>
              <a:ahLst/>
              <a:cxnLst/>
              <a:rect l="0" t="0" r="0" b="0"/>
              <a:pathLst>
                <a:path w="152000" h="406600" fill="none">
                  <a:moveTo>
                    <a:pt x="0" y="0"/>
                  </a:moveTo>
                  <a:lnTo>
                    <a:pt x="60800" y="0"/>
                  </a:lnTo>
                  <a:lnTo>
                    <a:pt x="60800" y="361000"/>
                  </a:lnTo>
                  <a:cubicBezTo>
                    <a:pt x="60800" y="388360"/>
                    <a:pt x="79040" y="406600"/>
                    <a:pt x="106400" y="406600"/>
                  </a:cubicBezTo>
                  <a:lnTo>
                    <a:pt x="152000" y="406600"/>
                  </a:lnTo>
                </a:path>
              </a:pathLst>
            </a:custGeom>
            <a:noFill/>
            <a:ln w="7600" cap="flat">
              <a:solidFill>
                <a:sysClr val="window" lastClr="FFFFFF">
                  <a:lumMod val="50000"/>
                </a:sysClr>
              </a:solidFill>
              <a:bevel/>
            </a:ln>
          </p:spPr>
          <p:txBody>
            <a:bodyPr/>
            <a:lstStyle/>
            <a:p>
              <a:endParaRPr lang="zh-CN" altLang="en-US" dirty="0">
                <a:solidFill>
                  <a:schemeClr val="tx1">
                    <a:lumMod val="65000"/>
                    <a:lumOff val="35000"/>
                  </a:schemeClr>
                </a:solidFill>
                <a:cs typeface="+mn-ea"/>
                <a:sym typeface="+mn-lt"/>
              </a:endParaRPr>
            </a:p>
          </p:txBody>
        </p:sp>
      </p:grpSp>
      <p:sp>
        <p:nvSpPr>
          <p:cNvPr id="43" name="Freeform 240"/>
          <p:cNvSpPr/>
          <p:nvPr/>
        </p:nvSpPr>
        <p:spPr>
          <a:xfrm>
            <a:off x="5548626" y="4515104"/>
            <a:ext cx="2625953" cy="336959"/>
          </a:xfrm>
          <a:custGeom>
            <a:avLst/>
            <a:gdLst/>
            <a:ahLst/>
            <a:cxnLst/>
            <a:rect l="0" t="0" r="0" b="0"/>
            <a:pathLst>
              <a:path w="1717600" h="220400" fill="none">
                <a:moveTo>
                  <a:pt x="0" y="220400"/>
                </a:moveTo>
                <a:lnTo>
                  <a:pt x="1717600" y="220400"/>
                </a:lnTo>
              </a:path>
            </a:pathLst>
          </a:custGeom>
          <a:gradFill>
            <a:gsLst>
              <a:gs pos="0">
                <a:srgbClr val="E7F5FB"/>
              </a:gs>
              <a:gs pos="50000">
                <a:srgbClr val="CFEBF7"/>
              </a:gs>
              <a:gs pos="100000">
                <a:srgbClr val="B7E2F3"/>
              </a:gs>
            </a:gsLst>
            <a:lin ang="5400000" scaled="0"/>
          </a:gradFill>
          <a:ln w="12700" cap="flat">
            <a:solidFill>
              <a:schemeClr val="tx1">
                <a:lumMod val="50000"/>
                <a:lumOff val="50000"/>
              </a:schemeClr>
            </a:solidFill>
            <a:bevel/>
            <a:tailEnd type="oval"/>
          </a:ln>
          <a:effectLst/>
        </p:spPr>
        <p:txBody>
          <a:bodyPr/>
          <a:lstStyle/>
          <a:p>
            <a:endParaRPr lang="zh-CN" altLang="en-US" dirty="0">
              <a:solidFill>
                <a:schemeClr val="tx1">
                  <a:lumMod val="65000"/>
                  <a:lumOff val="35000"/>
                </a:schemeClr>
              </a:solidFill>
              <a:cs typeface="+mn-ea"/>
              <a:sym typeface="+mn-lt"/>
            </a:endParaRPr>
          </a:p>
        </p:txBody>
      </p:sp>
      <p:sp>
        <p:nvSpPr>
          <p:cNvPr id="44" name="Text 4676"/>
          <p:cNvSpPr txBox="1"/>
          <p:nvPr/>
        </p:nvSpPr>
        <p:spPr>
          <a:xfrm>
            <a:off x="5657458" y="4549959"/>
            <a:ext cx="2117831" cy="290483"/>
          </a:xfrm>
          <a:prstGeom prst="rect">
            <a:avLst/>
          </a:prstGeom>
          <a:noFill/>
        </p:spPr>
        <p:txBody>
          <a:bodyPr wrap="square" lIns="36000" tIns="18000" rIns="36000" bIns="18000" rtlCol="0" anchor="ctr"/>
          <a:lstStyle/>
          <a:p>
            <a:pPr>
              <a:buFontTx/>
              <a:buNone/>
            </a:pPr>
            <a:r>
              <a:rPr lang="zh-CN" altLang="en-US" sz="1600" dirty="0">
                <a:solidFill>
                  <a:schemeClr val="tx1">
                    <a:lumMod val="65000"/>
                    <a:lumOff val="35000"/>
                  </a:schemeClr>
                </a:solidFill>
                <a:cs typeface="+mn-ea"/>
                <a:sym typeface="+mn-lt"/>
              </a:rPr>
              <a:t>添加标题</a:t>
            </a:r>
            <a:endParaRPr lang="zh-CN" altLang="en-US" sz="1600" dirty="0">
              <a:solidFill>
                <a:schemeClr val="tx1">
                  <a:lumMod val="65000"/>
                  <a:lumOff val="35000"/>
                </a:schemeClr>
              </a:solidFill>
              <a:cs typeface="+mn-ea"/>
              <a:sym typeface="+mn-lt"/>
            </a:endParaRPr>
          </a:p>
        </p:txBody>
      </p:sp>
      <p:sp>
        <p:nvSpPr>
          <p:cNvPr id="45" name="Freeform 238"/>
          <p:cNvSpPr/>
          <p:nvPr/>
        </p:nvSpPr>
        <p:spPr>
          <a:xfrm>
            <a:off x="5548620" y="4968256"/>
            <a:ext cx="2521381" cy="336959"/>
          </a:xfrm>
          <a:custGeom>
            <a:avLst/>
            <a:gdLst/>
            <a:ahLst/>
            <a:cxnLst/>
            <a:rect l="0" t="0" r="0" b="0"/>
            <a:pathLst>
              <a:path w="1649200" h="220400" fill="none">
                <a:moveTo>
                  <a:pt x="0" y="220400"/>
                </a:moveTo>
                <a:lnTo>
                  <a:pt x="1649200" y="220400"/>
                </a:lnTo>
              </a:path>
            </a:pathLst>
          </a:custGeom>
          <a:gradFill>
            <a:gsLst>
              <a:gs pos="0">
                <a:srgbClr val="E7F5FB"/>
              </a:gs>
              <a:gs pos="50000">
                <a:srgbClr val="CFEBF7"/>
              </a:gs>
              <a:gs pos="100000">
                <a:srgbClr val="B7E2F3"/>
              </a:gs>
            </a:gsLst>
            <a:lin ang="5400000" scaled="0"/>
          </a:gradFill>
          <a:ln w="12700" cap="flat">
            <a:solidFill>
              <a:schemeClr val="tx1">
                <a:lumMod val="50000"/>
                <a:lumOff val="50000"/>
              </a:schemeClr>
            </a:solidFill>
            <a:bevel/>
            <a:tailEnd type="oval"/>
          </a:ln>
          <a:effectLst/>
        </p:spPr>
        <p:txBody>
          <a:bodyPr/>
          <a:lstStyle/>
          <a:p>
            <a:endParaRPr lang="zh-CN" altLang="en-US" dirty="0">
              <a:solidFill>
                <a:schemeClr val="tx1">
                  <a:lumMod val="65000"/>
                  <a:lumOff val="35000"/>
                </a:schemeClr>
              </a:solidFill>
              <a:cs typeface="+mn-ea"/>
              <a:sym typeface="+mn-lt"/>
            </a:endParaRPr>
          </a:p>
        </p:txBody>
      </p:sp>
      <p:sp>
        <p:nvSpPr>
          <p:cNvPr id="46" name="Text 4677"/>
          <p:cNvSpPr txBox="1"/>
          <p:nvPr/>
        </p:nvSpPr>
        <p:spPr>
          <a:xfrm>
            <a:off x="5657453" y="5003111"/>
            <a:ext cx="2042417" cy="290483"/>
          </a:xfrm>
          <a:prstGeom prst="rect">
            <a:avLst/>
          </a:prstGeom>
          <a:noFill/>
        </p:spPr>
        <p:txBody>
          <a:bodyPr wrap="square" lIns="36000" tIns="18000" rIns="36000" bIns="18000" rtlCol="0" anchor="ctr"/>
          <a:lstStyle/>
          <a:p>
            <a:pPr>
              <a:buFontTx/>
              <a:buNone/>
            </a:pPr>
            <a:r>
              <a:rPr lang="zh-CN" altLang="en-US" sz="1600" dirty="0">
                <a:solidFill>
                  <a:schemeClr val="tx1">
                    <a:lumMod val="65000"/>
                    <a:lumOff val="35000"/>
                  </a:schemeClr>
                </a:solidFill>
                <a:cs typeface="+mn-ea"/>
                <a:sym typeface="+mn-lt"/>
              </a:rPr>
              <a:t>添加标题</a:t>
            </a:r>
            <a:endParaRPr lang="zh-CN" altLang="en-US" sz="1600" dirty="0">
              <a:solidFill>
                <a:schemeClr val="tx1">
                  <a:lumMod val="65000"/>
                  <a:lumOff val="35000"/>
                </a:schemeClr>
              </a:solidFill>
              <a:cs typeface="+mn-ea"/>
              <a:sym typeface="+mn-lt"/>
            </a:endParaRPr>
          </a:p>
        </p:txBody>
      </p:sp>
      <p:sp>
        <p:nvSpPr>
          <p:cNvPr id="47" name="Freeform 236"/>
          <p:cNvSpPr/>
          <p:nvPr/>
        </p:nvSpPr>
        <p:spPr>
          <a:xfrm>
            <a:off x="5548620" y="5421406"/>
            <a:ext cx="1754509" cy="336959"/>
          </a:xfrm>
          <a:custGeom>
            <a:avLst/>
            <a:gdLst/>
            <a:ahLst/>
            <a:cxnLst/>
            <a:rect l="0" t="0" r="0" b="0"/>
            <a:pathLst>
              <a:path w="1147600" h="220400" fill="none">
                <a:moveTo>
                  <a:pt x="0" y="220400"/>
                </a:moveTo>
                <a:lnTo>
                  <a:pt x="1147600" y="220400"/>
                </a:lnTo>
              </a:path>
            </a:pathLst>
          </a:custGeom>
          <a:gradFill>
            <a:gsLst>
              <a:gs pos="0">
                <a:srgbClr val="E7F5FB"/>
              </a:gs>
              <a:gs pos="50000">
                <a:srgbClr val="CFEBF7"/>
              </a:gs>
              <a:gs pos="100000">
                <a:srgbClr val="B7E2F3"/>
              </a:gs>
            </a:gsLst>
            <a:lin ang="5400000" scaled="0"/>
          </a:gradFill>
          <a:ln w="12700" cap="flat">
            <a:solidFill>
              <a:schemeClr val="tx1">
                <a:lumMod val="50000"/>
                <a:lumOff val="50000"/>
              </a:schemeClr>
            </a:solidFill>
            <a:bevel/>
            <a:tailEnd type="oval"/>
          </a:ln>
          <a:effectLst/>
        </p:spPr>
        <p:txBody>
          <a:bodyPr/>
          <a:lstStyle/>
          <a:p>
            <a:endParaRPr lang="zh-CN" altLang="en-US" dirty="0">
              <a:solidFill>
                <a:schemeClr val="tx1">
                  <a:lumMod val="65000"/>
                  <a:lumOff val="35000"/>
                </a:schemeClr>
              </a:solidFill>
              <a:cs typeface="+mn-ea"/>
              <a:sym typeface="+mn-lt"/>
            </a:endParaRPr>
          </a:p>
        </p:txBody>
      </p:sp>
      <p:sp>
        <p:nvSpPr>
          <p:cNvPr id="48" name="Text 4678"/>
          <p:cNvSpPr txBox="1"/>
          <p:nvPr/>
        </p:nvSpPr>
        <p:spPr>
          <a:xfrm>
            <a:off x="5657451" y="5456263"/>
            <a:ext cx="1320339" cy="290483"/>
          </a:xfrm>
          <a:prstGeom prst="rect">
            <a:avLst/>
          </a:prstGeom>
          <a:noFill/>
        </p:spPr>
        <p:txBody>
          <a:bodyPr wrap="square" lIns="36000" tIns="18000" rIns="36000" bIns="18000" rtlCol="0" anchor="ctr"/>
          <a:lstStyle/>
          <a:p>
            <a:pPr>
              <a:buFontTx/>
              <a:buNone/>
            </a:pPr>
            <a:r>
              <a:rPr lang="zh-CN" altLang="en-US" sz="1600" dirty="0">
                <a:solidFill>
                  <a:schemeClr val="tx1">
                    <a:lumMod val="65000"/>
                    <a:lumOff val="35000"/>
                  </a:schemeClr>
                </a:solidFill>
                <a:cs typeface="+mn-ea"/>
                <a:sym typeface="+mn-lt"/>
              </a:rPr>
              <a:t>添加标题</a:t>
            </a:r>
            <a:endParaRPr lang="zh-CN" altLang="en-US" sz="16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par>
                                <p:cTn id="25" presetID="53" presetClass="entr" presetSubtype="16"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par>
                                <p:cTn id="34" presetID="22" presetClass="entr" presetSubtype="8"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22" presetClass="entr" presetSubtype="8"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par>
                                <p:cTn id="46" presetID="22" presetClass="entr" presetSubtype="8" fill="hold"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par>
                          <p:cTn id="52" fill="hold">
                            <p:stCondLst>
                              <p:cond delay="2000"/>
                            </p:stCondLst>
                            <p:childTnLst>
                              <p:par>
                                <p:cTn id="53" presetID="22" presetClass="entr" presetSubtype="8"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500"/>
                                        <p:tgtEl>
                                          <p:spTgt spid="11"/>
                                        </p:tgtEl>
                                      </p:cBhvr>
                                    </p:animEffect>
                                  </p:childTnLst>
                                </p:cTn>
                              </p:par>
                              <p:par>
                                <p:cTn id="56" presetID="22" presetClass="entr" presetSubtype="8"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left)">
                                      <p:cBhvr>
                                        <p:cTn id="58" dur="500"/>
                                        <p:tgtEl>
                                          <p:spTgt spid="2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par>
                                <p:cTn id="62" presetID="22" presetClass="entr" presetSubtype="8" fill="hold"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par>
                                <p:cTn id="68" presetID="22" presetClass="entr" presetSubtype="8"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left)">
                                      <p:cBhvr>
                                        <p:cTn id="70" dur="500"/>
                                        <p:tgtEl>
                                          <p:spTgt spid="2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childTnLst>
                          </p:cTn>
                        </p:par>
                        <p:par>
                          <p:cTn id="74" fill="hold">
                            <p:stCondLst>
                              <p:cond delay="2500"/>
                            </p:stCondLst>
                            <p:childTnLst>
                              <p:par>
                                <p:cTn id="75" presetID="22" presetClass="entr" presetSubtype="8" fill="hold"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par>
                                <p:cTn id="78" presetID="22" presetClass="entr" presetSubtype="8" fill="hold" nodeType="with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wipe(left)">
                                      <p:cBhvr>
                                        <p:cTn id="80" dur="500"/>
                                        <p:tgtEl>
                                          <p:spTgt spid="4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500"/>
                                        <p:tgtEl>
                                          <p:spTgt spid="44"/>
                                        </p:tgtEl>
                                      </p:cBhvr>
                                    </p:animEffect>
                                  </p:childTnLst>
                                </p:cTn>
                              </p:par>
                              <p:par>
                                <p:cTn id="84" presetID="22" presetClass="entr" presetSubtype="8" fill="hold" nodeType="withEffect">
                                  <p:stCondLst>
                                    <p:cond delay="0"/>
                                  </p:stCondLst>
                                  <p:childTnLst>
                                    <p:set>
                                      <p:cBhvr>
                                        <p:cTn id="85" dur="1" fill="hold">
                                          <p:stCondLst>
                                            <p:cond delay="0"/>
                                          </p:stCondLst>
                                        </p:cTn>
                                        <p:tgtEl>
                                          <p:spTgt spid="45"/>
                                        </p:tgtEl>
                                        <p:attrNameLst>
                                          <p:attrName>style.visibility</p:attrName>
                                        </p:attrNameLst>
                                      </p:cBhvr>
                                      <p:to>
                                        <p:strVal val="visible"/>
                                      </p:to>
                                    </p:set>
                                    <p:animEffect transition="in" filter="wipe(left)">
                                      <p:cBhvr>
                                        <p:cTn id="86" dur="500"/>
                                        <p:tgtEl>
                                          <p:spTgt spid="45"/>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fade">
                                      <p:cBhvr>
                                        <p:cTn id="89" dur="500"/>
                                        <p:tgtEl>
                                          <p:spTgt spid="46"/>
                                        </p:tgtEl>
                                      </p:cBhvr>
                                    </p:animEffect>
                                  </p:childTnLst>
                                </p:cTn>
                              </p:par>
                              <p:par>
                                <p:cTn id="90" presetID="22" presetClass="entr" presetSubtype="8" fill="hold"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wipe(left)">
                                      <p:cBhvr>
                                        <p:cTn id="92" dur="500"/>
                                        <p:tgtEl>
                                          <p:spTgt spid="47"/>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0" grpId="0"/>
      <p:bldP spid="22" grpId="0"/>
      <p:bldP spid="24" grpId="0"/>
      <p:bldP spid="26" grpId="0"/>
      <p:bldP spid="44" grpId="0"/>
      <p:bldP spid="46"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78770" y="1906053"/>
            <a:ext cx="3483201" cy="2742239"/>
            <a:chOff x="1878770" y="1906053"/>
            <a:chExt cx="3483201" cy="2742239"/>
          </a:xfrm>
        </p:grpSpPr>
        <p:sp>
          <p:nvSpPr>
            <p:cNvPr id="4" name="椭圆 3"/>
            <p:cNvSpPr/>
            <p:nvPr/>
          </p:nvSpPr>
          <p:spPr>
            <a:xfrm>
              <a:off x="2047844" y="4499320"/>
              <a:ext cx="3042260" cy="148972"/>
            </a:xfrm>
            <a:prstGeom prst="ellipse">
              <a:avLst/>
            </a:prstGeom>
            <a:gradFill flip="none" rotWithShape="1">
              <a:gsLst>
                <a:gs pos="100000">
                  <a:schemeClr val="tx1">
                    <a:alpha val="0"/>
                  </a:schemeClr>
                </a:gs>
                <a:gs pos="0">
                  <a:schemeClr val="tx1">
                    <a:alpha val="61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5" name="Picture 2" descr="F:\工作夹\PPT设计\ppt网店\店铺banner\未标题-1.png"/>
            <p:cNvPicPr>
              <a:picLocks noChangeAspect="1" noChangeArrowheads="1"/>
            </p:cNvPicPr>
            <p:nvPr/>
          </p:nvPicPr>
          <p:blipFill>
            <a:blip r:embed="rId1"/>
            <a:srcRect/>
            <a:stretch>
              <a:fillRect/>
            </a:stretch>
          </p:blipFill>
          <p:spPr bwMode="auto">
            <a:xfrm>
              <a:off x="1878770" y="1906053"/>
              <a:ext cx="3483201" cy="2669047"/>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1971246" y="1970337"/>
              <a:ext cx="3310101" cy="1864244"/>
              <a:chOff x="-624639" y="806111"/>
              <a:chExt cx="3099686" cy="1790065"/>
            </a:xfrm>
          </p:grpSpPr>
          <p:sp>
            <p:nvSpPr>
              <p:cNvPr id="7" name="矩形 6"/>
              <p:cNvSpPr/>
              <p:nvPr/>
            </p:nvSpPr>
            <p:spPr>
              <a:xfrm>
                <a:off x="-624638" y="842366"/>
                <a:ext cx="3099685" cy="1721912"/>
              </a:xfrm>
              <a:prstGeom prst="rect">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8" name="Picture 2"/>
              <p:cNvPicPr>
                <a:picLocks noChangeAspect="1" noChangeArrowheads="1"/>
              </p:cNvPicPr>
              <p:nvPr/>
            </p:nvPicPr>
            <p:blipFill>
              <a:blip r:embed="rId2" cstate="screen"/>
              <a:stretch>
                <a:fillRect/>
              </a:stretch>
            </p:blipFill>
            <p:spPr bwMode="auto">
              <a:xfrm>
                <a:off x="-624639" y="806111"/>
                <a:ext cx="2725436" cy="1790065"/>
              </a:xfrm>
              <a:prstGeom prst="rect">
                <a:avLst/>
              </a:prstGeom>
              <a:blipFill>
                <a:blip r:embed="rId3" cstate="screen"/>
                <a:stretch>
                  <a:fillRect/>
                </a:stretch>
              </a:blipFill>
              <a:ln w="19050">
                <a:noFill/>
                <a:miter lim="800000"/>
                <a:headEnd/>
                <a:tailEnd/>
              </a:ln>
            </p:spPr>
          </p:pic>
        </p:grpSp>
      </p:grpSp>
      <p:grpSp>
        <p:nvGrpSpPr>
          <p:cNvPr id="9" name="组合 8"/>
          <p:cNvGrpSpPr/>
          <p:nvPr/>
        </p:nvGrpSpPr>
        <p:grpSpPr>
          <a:xfrm>
            <a:off x="7316101" y="1906053"/>
            <a:ext cx="3483201" cy="2742239"/>
            <a:chOff x="7316101" y="1906053"/>
            <a:chExt cx="3483201" cy="2742239"/>
          </a:xfrm>
        </p:grpSpPr>
        <p:sp>
          <p:nvSpPr>
            <p:cNvPr id="10" name="椭圆 9"/>
            <p:cNvSpPr/>
            <p:nvPr/>
          </p:nvSpPr>
          <p:spPr>
            <a:xfrm>
              <a:off x="7485175" y="4499320"/>
              <a:ext cx="3042260" cy="148972"/>
            </a:xfrm>
            <a:prstGeom prst="ellipse">
              <a:avLst/>
            </a:prstGeom>
            <a:gradFill flip="none" rotWithShape="1">
              <a:gsLst>
                <a:gs pos="100000">
                  <a:schemeClr val="tx1">
                    <a:alpha val="0"/>
                  </a:schemeClr>
                </a:gs>
                <a:gs pos="0">
                  <a:schemeClr val="tx1">
                    <a:alpha val="61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1" name="Picture 2" descr="F:\工作夹\PPT设计\ppt网店\店铺banner\未标题-1.png"/>
            <p:cNvPicPr>
              <a:picLocks noChangeAspect="1" noChangeArrowheads="1"/>
            </p:cNvPicPr>
            <p:nvPr/>
          </p:nvPicPr>
          <p:blipFill>
            <a:blip r:embed="rId1"/>
            <a:srcRect/>
            <a:stretch>
              <a:fillRect/>
            </a:stretch>
          </p:blipFill>
          <p:spPr bwMode="auto">
            <a:xfrm>
              <a:off x="7316101" y="1906053"/>
              <a:ext cx="3483201" cy="2669047"/>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7408578" y="2008094"/>
              <a:ext cx="3310100" cy="1827171"/>
              <a:chOff x="-624638" y="842365"/>
              <a:chExt cx="3099685" cy="1754467"/>
            </a:xfrm>
          </p:grpSpPr>
          <p:sp>
            <p:nvSpPr>
              <p:cNvPr id="13" name="矩形 12"/>
              <p:cNvSpPr/>
              <p:nvPr/>
            </p:nvSpPr>
            <p:spPr>
              <a:xfrm>
                <a:off x="-624638" y="842366"/>
                <a:ext cx="3099685" cy="1721912"/>
              </a:xfrm>
              <a:prstGeom prst="rect">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4" name="Picture 2"/>
              <p:cNvPicPr>
                <a:picLocks noChangeAspect="1" noChangeArrowheads="1"/>
              </p:cNvPicPr>
              <p:nvPr/>
            </p:nvPicPr>
            <p:blipFill>
              <a:blip r:embed="rId4" cstate="screen"/>
              <a:stretch>
                <a:fillRect/>
              </a:stretch>
            </p:blipFill>
            <p:spPr bwMode="auto">
              <a:xfrm>
                <a:off x="-193205" y="842365"/>
                <a:ext cx="2566298" cy="1754467"/>
              </a:xfrm>
              <a:prstGeom prst="rect">
                <a:avLst/>
              </a:prstGeom>
              <a:blipFill>
                <a:blip r:embed="rId5" cstate="screen"/>
                <a:stretch>
                  <a:fillRect/>
                </a:stretch>
              </a:blipFill>
              <a:ln w="19050">
                <a:noFill/>
                <a:miter lim="800000"/>
                <a:headEnd/>
                <a:tailEnd/>
              </a:ln>
            </p:spPr>
          </p:pic>
        </p:grpSp>
      </p:grpSp>
      <p:grpSp>
        <p:nvGrpSpPr>
          <p:cNvPr id="15" name="组合 14"/>
          <p:cNvGrpSpPr/>
          <p:nvPr/>
        </p:nvGrpSpPr>
        <p:grpSpPr>
          <a:xfrm>
            <a:off x="3439161" y="1498803"/>
            <a:ext cx="5569020" cy="3323297"/>
            <a:chOff x="3439161" y="1498803"/>
            <a:chExt cx="5569020" cy="3323297"/>
          </a:xfrm>
        </p:grpSpPr>
        <p:sp>
          <p:nvSpPr>
            <p:cNvPr id="16" name="椭圆 15"/>
            <p:cNvSpPr/>
            <p:nvPr/>
          </p:nvSpPr>
          <p:spPr>
            <a:xfrm>
              <a:off x="3439161" y="4549402"/>
              <a:ext cx="5569020" cy="272698"/>
            </a:xfrm>
            <a:prstGeom prst="ellipse">
              <a:avLst/>
            </a:prstGeom>
            <a:gradFill flip="none" rotWithShape="1">
              <a:gsLst>
                <a:gs pos="100000">
                  <a:schemeClr val="tx1">
                    <a:alpha val="0"/>
                  </a:schemeClr>
                </a:gs>
                <a:gs pos="0">
                  <a:schemeClr val="tx1">
                    <a:alpha val="61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7" name="Picture 2" descr="F:\工作夹\PPT设计\ppt网店\店铺banner\未标题-1.png"/>
            <p:cNvPicPr>
              <a:picLocks noChangeAspect="1" noChangeArrowheads="1"/>
            </p:cNvPicPr>
            <p:nvPr/>
          </p:nvPicPr>
          <p:blipFill>
            <a:blip r:embed="rId1"/>
            <a:srcRect/>
            <a:stretch>
              <a:fillRect/>
            </a:stretch>
          </p:blipFill>
          <p:spPr bwMode="auto">
            <a:xfrm>
              <a:off x="4228044" y="1498803"/>
              <a:ext cx="4253967" cy="3259657"/>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组合 17"/>
            <p:cNvGrpSpPr/>
            <p:nvPr/>
          </p:nvGrpSpPr>
          <p:grpSpPr>
            <a:xfrm>
              <a:off x="4340986" y="1615034"/>
              <a:ext cx="4028686" cy="2214702"/>
              <a:chOff x="-624638" y="835769"/>
              <a:chExt cx="3099685" cy="1741268"/>
            </a:xfrm>
          </p:grpSpPr>
          <p:sp>
            <p:nvSpPr>
              <p:cNvPr id="19" name="矩形 18"/>
              <p:cNvSpPr/>
              <p:nvPr/>
            </p:nvSpPr>
            <p:spPr>
              <a:xfrm>
                <a:off x="-624638" y="842366"/>
                <a:ext cx="3099685" cy="1721912"/>
              </a:xfrm>
              <a:prstGeom prst="rect">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152400" dist="635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20" name="Picture 2"/>
              <p:cNvPicPr>
                <a:picLocks noChangeAspect="1" noChangeArrowheads="1"/>
              </p:cNvPicPr>
              <p:nvPr/>
            </p:nvPicPr>
            <p:blipFill>
              <a:blip r:embed="rId6" cstate="screen"/>
              <a:stretch>
                <a:fillRect/>
              </a:stretch>
            </p:blipFill>
            <p:spPr bwMode="auto">
              <a:xfrm>
                <a:off x="-624638" y="835769"/>
                <a:ext cx="3099684" cy="1741268"/>
              </a:xfrm>
              <a:prstGeom prst="rect">
                <a:avLst/>
              </a:prstGeom>
              <a:blipFill>
                <a:blip r:embed="rId7" cstate="screen"/>
                <a:stretch>
                  <a:fillRect/>
                </a:stretch>
              </a:blipFill>
              <a:ln w="19050">
                <a:noFill/>
                <a:miter lim="800000"/>
                <a:headEnd/>
                <a:tailEnd/>
              </a:ln>
            </p:spPr>
          </p:pic>
        </p:grpSp>
      </p:grpSp>
      <p:grpSp>
        <p:nvGrpSpPr>
          <p:cNvPr id="21" name="组合 20"/>
          <p:cNvGrpSpPr/>
          <p:nvPr/>
        </p:nvGrpSpPr>
        <p:grpSpPr>
          <a:xfrm>
            <a:off x="874156" y="5130180"/>
            <a:ext cx="10849960" cy="1306510"/>
            <a:chOff x="874156" y="5130180"/>
            <a:chExt cx="10849960" cy="1306510"/>
          </a:xfrm>
        </p:grpSpPr>
        <p:grpSp>
          <p:nvGrpSpPr>
            <p:cNvPr id="22" name="组合 21"/>
            <p:cNvGrpSpPr/>
            <p:nvPr/>
          </p:nvGrpSpPr>
          <p:grpSpPr>
            <a:xfrm>
              <a:off x="1655211" y="5130180"/>
              <a:ext cx="2722077" cy="1284834"/>
              <a:chOff x="1655211" y="5130180"/>
              <a:chExt cx="2722077" cy="1284834"/>
            </a:xfrm>
          </p:grpSpPr>
          <p:sp>
            <p:nvSpPr>
              <p:cNvPr id="47" name="文本框 46"/>
              <p:cNvSpPr txBox="1"/>
              <p:nvPr/>
            </p:nvSpPr>
            <p:spPr>
              <a:xfrm>
                <a:off x="1655211" y="5130180"/>
                <a:ext cx="1569660" cy="369332"/>
              </a:xfrm>
              <a:prstGeom prst="rect">
                <a:avLst/>
              </a:prstGeom>
              <a:noFill/>
            </p:spPr>
            <p:txBody>
              <a:bodyPr wrap="none" rtlCol="0">
                <a:spAutoFit/>
              </a:bodyPr>
              <a:lstStyle/>
              <a:p>
                <a:r>
                  <a:rPr lang="zh-CN" altLang="en-US" dirty="0">
                    <a:solidFill>
                      <a:schemeClr val="tx1">
                        <a:lumMod val="75000"/>
                        <a:lumOff val="25000"/>
                      </a:schemeClr>
                    </a:solidFill>
                    <a:cs typeface="+mn-ea"/>
                    <a:sym typeface="+mn-lt"/>
                  </a:rPr>
                  <a:t>单击添加标题</a:t>
                </a:r>
                <a:endParaRPr lang="zh-CN" altLang="en-US" dirty="0">
                  <a:solidFill>
                    <a:schemeClr val="tx1">
                      <a:lumMod val="75000"/>
                      <a:lumOff val="25000"/>
                    </a:schemeClr>
                  </a:solidFill>
                  <a:cs typeface="+mn-ea"/>
                  <a:sym typeface="+mn-lt"/>
                </a:endParaRPr>
              </a:p>
            </p:txBody>
          </p:sp>
          <p:sp>
            <p:nvSpPr>
              <p:cNvPr id="48" name="矩形 47"/>
              <p:cNvSpPr/>
              <p:nvPr/>
            </p:nvSpPr>
            <p:spPr>
              <a:xfrm>
                <a:off x="1655211" y="5491684"/>
                <a:ext cx="2722077" cy="923330"/>
              </a:xfrm>
              <a:prstGeom prst="rect">
                <a:avLst/>
              </a:prstGeom>
            </p:spPr>
            <p:txBody>
              <a:bodyPr wrap="square">
                <a:spAutoFit/>
              </a:bodyPr>
              <a:lstStyle/>
              <a:p>
                <a:pPr lvl="0">
                  <a:lnSpc>
                    <a:spcPct val="150000"/>
                  </a:lnSpc>
                </a:pPr>
                <a:r>
                  <a:rPr lang="zh-CN" altLang="en-US" sz="1200" dirty="0">
                    <a:solidFill>
                      <a:schemeClr val="tx1">
                        <a:lumMod val="75000"/>
                        <a:lumOff val="25000"/>
                      </a:schemeClr>
                    </a:solidFill>
                    <a:cs typeface="+mn-ea"/>
                    <a:sym typeface="+mn-lt"/>
                  </a:rPr>
                  <a:t>此处添加详细文本描述，建议与标题相关并符合整体语言风格，语言描述尽量简洁生动。</a:t>
                </a:r>
                <a:endParaRPr lang="en-US" altLang="zh-CN" sz="1200" dirty="0">
                  <a:solidFill>
                    <a:schemeClr val="tx1">
                      <a:lumMod val="75000"/>
                      <a:lumOff val="25000"/>
                    </a:schemeClr>
                  </a:solidFill>
                  <a:cs typeface="+mn-ea"/>
                  <a:sym typeface="+mn-lt"/>
                </a:endParaRPr>
              </a:p>
            </p:txBody>
          </p:sp>
        </p:grpSp>
        <p:grpSp>
          <p:nvGrpSpPr>
            <p:cNvPr id="23" name="组合 22"/>
            <p:cNvGrpSpPr/>
            <p:nvPr/>
          </p:nvGrpSpPr>
          <p:grpSpPr>
            <a:xfrm>
              <a:off x="5308849" y="5130180"/>
              <a:ext cx="2722077" cy="1300646"/>
              <a:chOff x="5308849" y="5130180"/>
              <a:chExt cx="2722077" cy="1300646"/>
            </a:xfrm>
          </p:grpSpPr>
          <p:sp>
            <p:nvSpPr>
              <p:cNvPr id="45" name="文本框 44"/>
              <p:cNvSpPr txBox="1"/>
              <p:nvPr/>
            </p:nvSpPr>
            <p:spPr>
              <a:xfrm>
                <a:off x="5308849" y="5130180"/>
                <a:ext cx="1569660" cy="369332"/>
              </a:xfrm>
              <a:prstGeom prst="rect">
                <a:avLst/>
              </a:prstGeom>
              <a:noFill/>
            </p:spPr>
            <p:txBody>
              <a:bodyPr wrap="none" rtlCol="0">
                <a:spAutoFit/>
              </a:bodyPr>
              <a:lstStyle/>
              <a:p>
                <a:r>
                  <a:rPr lang="zh-CN" altLang="en-US" dirty="0">
                    <a:solidFill>
                      <a:schemeClr val="tx1">
                        <a:lumMod val="75000"/>
                        <a:lumOff val="25000"/>
                      </a:schemeClr>
                    </a:solidFill>
                    <a:cs typeface="+mn-ea"/>
                    <a:sym typeface="+mn-lt"/>
                  </a:rPr>
                  <a:t>单击添加标题</a:t>
                </a:r>
                <a:endParaRPr lang="zh-CN" altLang="en-US" dirty="0">
                  <a:solidFill>
                    <a:schemeClr val="tx1">
                      <a:lumMod val="75000"/>
                      <a:lumOff val="25000"/>
                    </a:schemeClr>
                  </a:solidFill>
                  <a:cs typeface="+mn-ea"/>
                  <a:sym typeface="+mn-lt"/>
                </a:endParaRPr>
              </a:p>
            </p:txBody>
          </p:sp>
          <p:sp>
            <p:nvSpPr>
              <p:cNvPr id="46" name="矩形 45"/>
              <p:cNvSpPr/>
              <p:nvPr/>
            </p:nvSpPr>
            <p:spPr>
              <a:xfrm>
                <a:off x="5308849" y="5507496"/>
                <a:ext cx="2722077" cy="923330"/>
              </a:xfrm>
              <a:prstGeom prst="rect">
                <a:avLst/>
              </a:prstGeom>
            </p:spPr>
            <p:txBody>
              <a:bodyPr wrap="square">
                <a:spAutoFit/>
              </a:bodyPr>
              <a:lstStyle/>
              <a:p>
                <a:pPr lvl="0">
                  <a:lnSpc>
                    <a:spcPct val="150000"/>
                  </a:lnSpc>
                </a:pPr>
                <a:r>
                  <a:rPr lang="zh-CN" altLang="en-US" sz="1200" dirty="0">
                    <a:solidFill>
                      <a:schemeClr val="tx1">
                        <a:lumMod val="75000"/>
                        <a:lumOff val="25000"/>
                      </a:schemeClr>
                    </a:solidFill>
                    <a:cs typeface="+mn-ea"/>
                    <a:sym typeface="+mn-lt"/>
                  </a:rPr>
                  <a:t>此处添加详细文本描述，建议与标题相关并符合整体语言风格，语言描述尽量简洁生动。</a:t>
                </a:r>
                <a:endParaRPr lang="en-US" altLang="zh-CN" sz="1200" dirty="0">
                  <a:solidFill>
                    <a:schemeClr val="tx1">
                      <a:lumMod val="75000"/>
                      <a:lumOff val="25000"/>
                    </a:schemeClr>
                  </a:solidFill>
                  <a:cs typeface="+mn-ea"/>
                  <a:sym typeface="+mn-lt"/>
                </a:endParaRPr>
              </a:p>
            </p:txBody>
          </p:sp>
        </p:grpSp>
        <p:grpSp>
          <p:nvGrpSpPr>
            <p:cNvPr id="24" name="组合 23"/>
            <p:cNvGrpSpPr/>
            <p:nvPr/>
          </p:nvGrpSpPr>
          <p:grpSpPr>
            <a:xfrm>
              <a:off x="9002039" y="5130180"/>
              <a:ext cx="2722077" cy="1306510"/>
              <a:chOff x="9002039" y="5130180"/>
              <a:chExt cx="2722077" cy="1306510"/>
            </a:xfrm>
          </p:grpSpPr>
          <p:sp>
            <p:nvSpPr>
              <p:cNvPr id="43" name="文本框 42"/>
              <p:cNvSpPr txBox="1"/>
              <p:nvPr/>
            </p:nvSpPr>
            <p:spPr>
              <a:xfrm>
                <a:off x="9002039" y="5130180"/>
                <a:ext cx="1569660" cy="369332"/>
              </a:xfrm>
              <a:prstGeom prst="rect">
                <a:avLst/>
              </a:prstGeom>
              <a:noFill/>
            </p:spPr>
            <p:txBody>
              <a:bodyPr wrap="none" rtlCol="0">
                <a:spAutoFit/>
              </a:bodyPr>
              <a:lstStyle/>
              <a:p>
                <a:r>
                  <a:rPr lang="zh-CN" altLang="en-US" dirty="0">
                    <a:solidFill>
                      <a:schemeClr val="tx1">
                        <a:lumMod val="75000"/>
                        <a:lumOff val="25000"/>
                      </a:schemeClr>
                    </a:solidFill>
                    <a:cs typeface="+mn-ea"/>
                    <a:sym typeface="+mn-lt"/>
                  </a:rPr>
                  <a:t>单击添加标题</a:t>
                </a:r>
                <a:endParaRPr lang="zh-CN" altLang="en-US" dirty="0">
                  <a:solidFill>
                    <a:schemeClr val="tx1">
                      <a:lumMod val="75000"/>
                      <a:lumOff val="25000"/>
                    </a:schemeClr>
                  </a:solidFill>
                  <a:cs typeface="+mn-ea"/>
                  <a:sym typeface="+mn-lt"/>
                </a:endParaRPr>
              </a:p>
            </p:txBody>
          </p:sp>
          <p:sp>
            <p:nvSpPr>
              <p:cNvPr id="44" name="矩形 43"/>
              <p:cNvSpPr/>
              <p:nvPr/>
            </p:nvSpPr>
            <p:spPr>
              <a:xfrm>
                <a:off x="9002039" y="5513360"/>
                <a:ext cx="2722077" cy="923330"/>
              </a:xfrm>
              <a:prstGeom prst="rect">
                <a:avLst/>
              </a:prstGeom>
            </p:spPr>
            <p:txBody>
              <a:bodyPr wrap="square">
                <a:spAutoFit/>
              </a:bodyPr>
              <a:lstStyle/>
              <a:p>
                <a:pPr lvl="0">
                  <a:lnSpc>
                    <a:spcPct val="150000"/>
                  </a:lnSpc>
                </a:pPr>
                <a:r>
                  <a:rPr lang="zh-CN" altLang="en-US" sz="1200" dirty="0">
                    <a:solidFill>
                      <a:schemeClr val="tx1">
                        <a:lumMod val="75000"/>
                        <a:lumOff val="25000"/>
                      </a:schemeClr>
                    </a:solidFill>
                    <a:cs typeface="+mn-ea"/>
                    <a:sym typeface="+mn-lt"/>
                  </a:rPr>
                  <a:t>此处添加详细文本描述，建议与标题相关并符合整体语言风格，语言描述尽量简洁生动。</a:t>
                </a:r>
                <a:endParaRPr lang="en-US" altLang="zh-CN" sz="1200" dirty="0">
                  <a:solidFill>
                    <a:schemeClr val="tx1">
                      <a:lumMod val="75000"/>
                      <a:lumOff val="25000"/>
                    </a:schemeClr>
                  </a:solidFill>
                  <a:cs typeface="+mn-ea"/>
                  <a:sym typeface="+mn-lt"/>
                </a:endParaRPr>
              </a:p>
            </p:txBody>
          </p:sp>
        </p:grpSp>
        <p:grpSp>
          <p:nvGrpSpPr>
            <p:cNvPr id="25" name="组合 24"/>
            <p:cNvGrpSpPr/>
            <p:nvPr/>
          </p:nvGrpSpPr>
          <p:grpSpPr>
            <a:xfrm>
              <a:off x="874156" y="5335560"/>
              <a:ext cx="679425" cy="679425"/>
              <a:chOff x="874156" y="5195860"/>
              <a:chExt cx="679425" cy="679425"/>
            </a:xfrm>
          </p:grpSpPr>
          <p:sp>
            <p:nvSpPr>
              <p:cNvPr id="41" name="椭圆 40"/>
              <p:cNvSpPr/>
              <p:nvPr/>
            </p:nvSpPr>
            <p:spPr>
              <a:xfrm>
                <a:off x="874156" y="5195860"/>
                <a:ext cx="679425" cy="679425"/>
              </a:xfrm>
              <a:prstGeom prst="ellipse">
                <a:avLst/>
              </a:prstGeom>
              <a:gradFill>
                <a:gsLst>
                  <a:gs pos="0">
                    <a:srgbClr val="276457"/>
                  </a:gs>
                  <a:gs pos="55000">
                    <a:srgbClr val="3C764D"/>
                  </a:gs>
                  <a:gs pos="83000">
                    <a:srgbClr val="589045"/>
                  </a:gs>
                  <a:gs pos="100000">
                    <a:srgbClr val="659D3E"/>
                  </a:gs>
                </a:gsLst>
                <a:lin ang="10800000" scaled="0"/>
              </a:gradFill>
              <a:ln w="12700" cap="flat">
                <a:solidFill>
                  <a:schemeClr val="bg1"/>
                </a:solidFill>
                <a:prstDash val="solid"/>
                <a:miter lim="800000"/>
              </a:ln>
              <a:effectLst>
                <a:outerShdw blurRad="228600" dist="139700" dir="9000000" algn="t" rotWithShape="0">
                  <a:schemeClr val="tx1">
                    <a:lumMod val="85000"/>
                    <a:lumOff val="15000"/>
                    <a:alpha val="72000"/>
                  </a:schemeClr>
                </a:outerShdw>
              </a:effectLst>
            </p:spPr>
            <p:txBody>
              <a:bodyPr vert="horz" wrap="square" lIns="0" tIns="360000" rIns="0" bIns="0" numCol="1" anchor="t" anchorCtr="0" compatLnSpc="1">
                <a:normAutofit fontScale="47500" lnSpcReduction="20000"/>
              </a:bodyPr>
              <a:lstStyle/>
              <a:p>
                <a:pPr algn="ctr"/>
                <a:endParaRPr lang="zh-CN" altLang="en-US" dirty="0">
                  <a:solidFill>
                    <a:schemeClr val="bg1"/>
                  </a:solidFill>
                  <a:cs typeface="+mn-ea"/>
                  <a:sym typeface="+mn-lt"/>
                </a:endParaRPr>
              </a:p>
            </p:txBody>
          </p:sp>
          <p:sp>
            <p:nvSpPr>
              <p:cNvPr id="42" name="KSO_Shape"/>
              <p:cNvSpPr/>
              <p:nvPr/>
            </p:nvSpPr>
            <p:spPr>
              <a:xfrm>
                <a:off x="1062230" y="5393780"/>
                <a:ext cx="303276" cy="270420"/>
              </a:xfrm>
              <a:custGeom>
                <a:avLst/>
                <a:gdLst/>
                <a:ahLst/>
                <a:cxnLst/>
                <a:rect l="l" t="t" r="r" b="b"/>
                <a:pathLst>
                  <a:path w="1800200" h="1603947">
                    <a:moveTo>
                      <a:pt x="900100" y="235795"/>
                    </a:moveTo>
                    <a:lnTo>
                      <a:pt x="1656184" y="919871"/>
                    </a:lnTo>
                    <a:lnTo>
                      <a:pt x="1656184" y="1603947"/>
                    </a:lnTo>
                    <a:lnTo>
                      <a:pt x="1242138" y="1603947"/>
                    </a:lnTo>
                    <a:lnTo>
                      <a:pt x="1242138" y="919870"/>
                    </a:lnTo>
                    <a:lnTo>
                      <a:pt x="558062" y="919870"/>
                    </a:lnTo>
                    <a:lnTo>
                      <a:pt x="558062" y="1603947"/>
                    </a:lnTo>
                    <a:lnTo>
                      <a:pt x="144016" y="1603947"/>
                    </a:lnTo>
                    <a:lnTo>
                      <a:pt x="144016" y="919871"/>
                    </a:lnTo>
                    <a:close/>
                    <a:moveTo>
                      <a:pt x="900100" y="0"/>
                    </a:moveTo>
                    <a:lnTo>
                      <a:pt x="1310094" y="370947"/>
                    </a:lnTo>
                    <a:lnTo>
                      <a:pt x="1310094" y="14514"/>
                    </a:lnTo>
                    <a:lnTo>
                      <a:pt x="1428894" y="14514"/>
                    </a:lnTo>
                    <a:lnTo>
                      <a:pt x="1428894" y="478433"/>
                    </a:lnTo>
                    <a:lnTo>
                      <a:pt x="1800200" y="814377"/>
                    </a:lnTo>
                    <a:lnTo>
                      <a:pt x="1800200" y="988497"/>
                    </a:lnTo>
                    <a:lnTo>
                      <a:pt x="900100" y="174121"/>
                    </a:lnTo>
                    <a:lnTo>
                      <a:pt x="0" y="988498"/>
                    </a:lnTo>
                    <a:lnTo>
                      <a:pt x="0" y="81437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dirty="0">
                  <a:solidFill>
                    <a:srgbClr val="FFFFFF"/>
                  </a:solidFill>
                  <a:cs typeface="+mn-ea"/>
                  <a:sym typeface="+mn-lt"/>
                </a:endParaRPr>
              </a:p>
            </p:txBody>
          </p:sp>
        </p:grpSp>
        <p:grpSp>
          <p:nvGrpSpPr>
            <p:cNvPr id="26" name="组合 25"/>
            <p:cNvGrpSpPr/>
            <p:nvPr/>
          </p:nvGrpSpPr>
          <p:grpSpPr>
            <a:xfrm>
              <a:off x="4556867" y="5335560"/>
              <a:ext cx="679425" cy="679425"/>
              <a:chOff x="4556867" y="5195860"/>
              <a:chExt cx="679425" cy="679425"/>
            </a:xfrm>
          </p:grpSpPr>
          <p:sp>
            <p:nvSpPr>
              <p:cNvPr id="33" name="椭圆 32"/>
              <p:cNvSpPr/>
              <p:nvPr/>
            </p:nvSpPr>
            <p:spPr>
              <a:xfrm>
                <a:off x="4556867" y="5195860"/>
                <a:ext cx="679425" cy="679425"/>
              </a:xfrm>
              <a:prstGeom prst="ellipse">
                <a:avLst/>
              </a:prstGeom>
              <a:gradFill>
                <a:gsLst>
                  <a:gs pos="0">
                    <a:srgbClr val="276457"/>
                  </a:gs>
                  <a:gs pos="55000">
                    <a:srgbClr val="3C764D"/>
                  </a:gs>
                  <a:gs pos="83000">
                    <a:srgbClr val="589045"/>
                  </a:gs>
                  <a:gs pos="100000">
                    <a:srgbClr val="659D3E"/>
                  </a:gs>
                </a:gsLst>
                <a:lin ang="10800000" scaled="0"/>
              </a:gradFill>
              <a:ln w="12700" cap="flat">
                <a:solidFill>
                  <a:schemeClr val="bg1"/>
                </a:solidFill>
                <a:prstDash val="solid"/>
                <a:miter lim="800000"/>
              </a:ln>
              <a:effectLst>
                <a:outerShdw blurRad="228600" dist="139700" dir="9000000" algn="t" rotWithShape="0">
                  <a:schemeClr val="tx1">
                    <a:lumMod val="85000"/>
                    <a:lumOff val="15000"/>
                    <a:alpha val="72000"/>
                  </a:schemeClr>
                </a:outerShdw>
              </a:effectLst>
            </p:spPr>
            <p:txBody>
              <a:bodyPr vert="horz" wrap="square" lIns="0" tIns="360000" rIns="0" bIns="0" numCol="1" anchor="t" anchorCtr="0" compatLnSpc="1">
                <a:normAutofit fontScale="47500" lnSpcReduction="20000"/>
              </a:bodyPr>
              <a:lstStyle/>
              <a:p>
                <a:pPr algn="ctr"/>
                <a:endParaRPr lang="zh-CN" altLang="en-US" dirty="0">
                  <a:solidFill>
                    <a:schemeClr val="bg1"/>
                  </a:solidFill>
                  <a:cs typeface="+mn-ea"/>
                  <a:sym typeface="+mn-lt"/>
                </a:endParaRPr>
              </a:p>
            </p:txBody>
          </p:sp>
          <p:grpSp>
            <p:nvGrpSpPr>
              <p:cNvPr id="34" name="组合 33"/>
              <p:cNvGrpSpPr/>
              <p:nvPr/>
            </p:nvGrpSpPr>
            <p:grpSpPr>
              <a:xfrm>
                <a:off x="4723118" y="5367578"/>
                <a:ext cx="386172" cy="385522"/>
                <a:chOff x="11299050" y="3013578"/>
                <a:chExt cx="247070" cy="246654"/>
              </a:xfrm>
              <a:solidFill>
                <a:schemeClr val="bg1"/>
              </a:solidFill>
            </p:grpSpPr>
            <p:sp>
              <p:nvSpPr>
                <p:cNvPr id="35" name="Freeform 1794"/>
                <p:cNvSpPr/>
                <p:nvPr/>
              </p:nvSpPr>
              <p:spPr bwMode="auto">
                <a:xfrm>
                  <a:off x="11299050" y="3146647"/>
                  <a:ext cx="114001" cy="113585"/>
                </a:xfrm>
                <a:custGeom>
                  <a:avLst/>
                  <a:gdLst>
                    <a:gd name="T0" fmla="*/ 111 w 116"/>
                    <a:gd name="T1" fmla="*/ 111 h 116"/>
                    <a:gd name="T2" fmla="*/ 92 w 116"/>
                    <a:gd name="T3" fmla="*/ 111 h 116"/>
                    <a:gd name="T4" fmla="*/ 5 w 116"/>
                    <a:gd name="T5" fmla="*/ 24 h 116"/>
                    <a:gd name="T6" fmla="*/ 5 w 116"/>
                    <a:gd name="T7" fmla="*/ 5 h 116"/>
                    <a:gd name="T8" fmla="*/ 5 w 116"/>
                    <a:gd name="T9" fmla="*/ 5 h 116"/>
                    <a:gd name="T10" fmla="*/ 24 w 116"/>
                    <a:gd name="T11" fmla="*/ 5 h 116"/>
                    <a:gd name="T12" fmla="*/ 111 w 116"/>
                    <a:gd name="T13" fmla="*/ 92 h 116"/>
                    <a:gd name="T14" fmla="*/ 111 w 116"/>
                    <a:gd name="T15" fmla="*/ 111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16">
                      <a:moveTo>
                        <a:pt x="111" y="111"/>
                      </a:moveTo>
                      <a:cubicBezTo>
                        <a:pt x="106" y="116"/>
                        <a:pt x="97" y="116"/>
                        <a:pt x="92" y="111"/>
                      </a:cubicBezTo>
                      <a:cubicBezTo>
                        <a:pt x="5" y="24"/>
                        <a:pt x="5" y="24"/>
                        <a:pt x="5" y="24"/>
                      </a:cubicBezTo>
                      <a:cubicBezTo>
                        <a:pt x="0" y="19"/>
                        <a:pt x="0" y="10"/>
                        <a:pt x="5" y="5"/>
                      </a:cubicBezTo>
                      <a:cubicBezTo>
                        <a:pt x="5" y="5"/>
                        <a:pt x="5" y="5"/>
                        <a:pt x="5" y="5"/>
                      </a:cubicBezTo>
                      <a:cubicBezTo>
                        <a:pt x="10" y="0"/>
                        <a:pt x="19" y="0"/>
                        <a:pt x="24" y="5"/>
                      </a:cubicBezTo>
                      <a:cubicBezTo>
                        <a:pt x="111" y="92"/>
                        <a:pt x="111" y="92"/>
                        <a:pt x="111" y="92"/>
                      </a:cubicBezTo>
                      <a:cubicBezTo>
                        <a:pt x="116" y="97"/>
                        <a:pt x="116" y="106"/>
                        <a:pt x="111"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6" name="Freeform 1795"/>
                <p:cNvSpPr/>
                <p:nvPr/>
              </p:nvSpPr>
              <p:spPr bwMode="auto">
                <a:xfrm>
                  <a:off x="11432535" y="3013578"/>
                  <a:ext cx="113585" cy="113585"/>
                </a:xfrm>
                <a:custGeom>
                  <a:avLst/>
                  <a:gdLst>
                    <a:gd name="T0" fmla="*/ 111 w 116"/>
                    <a:gd name="T1" fmla="*/ 111 h 116"/>
                    <a:gd name="T2" fmla="*/ 92 w 116"/>
                    <a:gd name="T3" fmla="*/ 111 h 116"/>
                    <a:gd name="T4" fmla="*/ 5 w 116"/>
                    <a:gd name="T5" fmla="*/ 24 h 116"/>
                    <a:gd name="T6" fmla="*/ 5 w 116"/>
                    <a:gd name="T7" fmla="*/ 5 h 116"/>
                    <a:gd name="T8" fmla="*/ 5 w 116"/>
                    <a:gd name="T9" fmla="*/ 5 h 116"/>
                    <a:gd name="T10" fmla="*/ 24 w 116"/>
                    <a:gd name="T11" fmla="*/ 5 h 116"/>
                    <a:gd name="T12" fmla="*/ 111 w 116"/>
                    <a:gd name="T13" fmla="*/ 92 h 116"/>
                    <a:gd name="T14" fmla="*/ 111 w 116"/>
                    <a:gd name="T15" fmla="*/ 111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116">
                      <a:moveTo>
                        <a:pt x="111" y="111"/>
                      </a:moveTo>
                      <a:cubicBezTo>
                        <a:pt x="106" y="116"/>
                        <a:pt x="97" y="116"/>
                        <a:pt x="92" y="111"/>
                      </a:cubicBezTo>
                      <a:cubicBezTo>
                        <a:pt x="5" y="24"/>
                        <a:pt x="5" y="24"/>
                        <a:pt x="5" y="24"/>
                      </a:cubicBezTo>
                      <a:cubicBezTo>
                        <a:pt x="0" y="19"/>
                        <a:pt x="0" y="10"/>
                        <a:pt x="5" y="5"/>
                      </a:cubicBezTo>
                      <a:cubicBezTo>
                        <a:pt x="5" y="5"/>
                        <a:pt x="5" y="5"/>
                        <a:pt x="5" y="5"/>
                      </a:cubicBezTo>
                      <a:cubicBezTo>
                        <a:pt x="10" y="0"/>
                        <a:pt x="19" y="0"/>
                        <a:pt x="24" y="5"/>
                      </a:cubicBezTo>
                      <a:cubicBezTo>
                        <a:pt x="111" y="92"/>
                        <a:pt x="111" y="92"/>
                        <a:pt x="111" y="92"/>
                      </a:cubicBezTo>
                      <a:cubicBezTo>
                        <a:pt x="116" y="97"/>
                        <a:pt x="116" y="106"/>
                        <a:pt x="111"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7" name="Freeform 1796"/>
                <p:cNvSpPr/>
                <p:nvPr/>
              </p:nvSpPr>
              <p:spPr bwMode="auto">
                <a:xfrm>
                  <a:off x="11396054" y="3111410"/>
                  <a:ext cx="130582" cy="127265"/>
                </a:xfrm>
                <a:custGeom>
                  <a:avLst/>
                  <a:gdLst>
                    <a:gd name="T0" fmla="*/ 3 w 133"/>
                    <a:gd name="T1" fmla="*/ 128 h 130"/>
                    <a:gd name="T2" fmla="*/ 2 w 133"/>
                    <a:gd name="T3" fmla="*/ 127 h 130"/>
                    <a:gd name="T4" fmla="*/ 3 w 133"/>
                    <a:gd name="T5" fmla="*/ 118 h 130"/>
                    <a:gd name="T6" fmla="*/ 32 w 133"/>
                    <a:gd name="T7" fmla="*/ 47 h 130"/>
                    <a:gd name="T8" fmla="*/ 32 w 133"/>
                    <a:gd name="T9" fmla="*/ 46 h 130"/>
                    <a:gd name="T10" fmla="*/ 34 w 133"/>
                    <a:gd name="T11" fmla="*/ 28 h 130"/>
                    <a:gd name="T12" fmla="*/ 35 w 133"/>
                    <a:gd name="T13" fmla="*/ 27 h 130"/>
                    <a:gd name="T14" fmla="*/ 53 w 133"/>
                    <a:gd name="T15" fmla="*/ 25 h 130"/>
                    <a:gd name="T16" fmla="*/ 54 w 133"/>
                    <a:gd name="T17" fmla="*/ 26 h 130"/>
                    <a:gd name="T18" fmla="*/ 120 w 133"/>
                    <a:gd name="T19" fmla="*/ 3 h 130"/>
                    <a:gd name="T20" fmla="*/ 129 w 133"/>
                    <a:gd name="T21" fmla="*/ 2 h 130"/>
                    <a:gd name="T22" fmla="*/ 130 w 133"/>
                    <a:gd name="T23" fmla="*/ 11 h 130"/>
                    <a:gd name="T24" fmla="*/ 48 w 133"/>
                    <a:gd name="T25" fmla="*/ 38 h 130"/>
                    <a:gd name="T26" fmla="*/ 44 w 133"/>
                    <a:gd name="T27" fmla="*/ 37 h 130"/>
                    <a:gd name="T28" fmla="*/ 45 w 133"/>
                    <a:gd name="T29" fmla="*/ 41 h 130"/>
                    <a:gd name="T30" fmla="*/ 11 w 133"/>
                    <a:gd name="T31" fmla="*/ 128 h 130"/>
                    <a:gd name="T32" fmla="*/ 3 w 133"/>
                    <a:gd name="T33" fmla="*/ 12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 h="130">
                      <a:moveTo>
                        <a:pt x="3" y="128"/>
                      </a:moveTo>
                      <a:cubicBezTo>
                        <a:pt x="3" y="128"/>
                        <a:pt x="2" y="127"/>
                        <a:pt x="2" y="127"/>
                      </a:cubicBezTo>
                      <a:cubicBezTo>
                        <a:pt x="0" y="124"/>
                        <a:pt x="0" y="120"/>
                        <a:pt x="3" y="118"/>
                      </a:cubicBezTo>
                      <a:cubicBezTo>
                        <a:pt x="4" y="117"/>
                        <a:pt x="49" y="83"/>
                        <a:pt x="32" y="47"/>
                      </a:cubicBezTo>
                      <a:cubicBezTo>
                        <a:pt x="32" y="46"/>
                        <a:pt x="32" y="46"/>
                        <a:pt x="32" y="46"/>
                      </a:cubicBezTo>
                      <a:cubicBezTo>
                        <a:pt x="32" y="44"/>
                        <a:pt x="28" y="34"/>
                        <a:pt x="34" y="28"/>
                      </a:cubicBezTo>
                      <a:cubicBezTo>
                        <a:pt x="34" y="27"/>
                        <a:pt x="34" y="27"/>
                        <a:pt x="35" y="27"/>
                      </a:cubicBezTo>
                      <a:cubicBezTo>
                        <a:pt x="41" y="22"/>
                        <a:pt x="51" y="25"/>
                        <a:pt x="53" y="25"/>
                      </a:cubicBezTo>
                      <a:cubicBezTo>
                        <a:pt x="53" y="25"/>
                        <a:pt x="53" y="25"/>
                        <a:pt x="54" y="26"/>
                      </a:cubicBezTo>
                      <a:cubicBezTo>
                        <a:pt x="90" y="42"/>
                        <a:pt x="120" y="4"/>
                        <a:pt x="120" y="3"/>
                      </a:cubicBezTo>
                      <a:cubicBezTo>
                        <a:pt x="122" y="1"/>
                        <a:pt x="126" y="0"/>
                        <a:pt x="129" y="2"/>
                      </a:cubicBezTo>
                      <a:cubicBezTo>
                        <a:pt x="132" y="4"/>
                        <a:pt x="133" y="9"/>
                        <a:pt x="130" y="11"/>
                      </a:cubicBezTo>
                      <a:cubicBezTo>
                        <a:pt x="118" y="28"/>
                        <a:pt x="85" y="54"/>
                        <a:pt x="48" y="38"/>
                      </a:cubicBezTo>
                      <a:cubicBezTo>
                        <a:pt x="47" y="37"/>
                        <a:pt x="45" y="37"/>
                        <a:pt x="44" y="37"/>
                      </a:cubicBezTo>
                      <a:cubicBezTo>
                        <a:pt x="44" y="38"/>
                        <a:pt x="44" y="40"/>
                        <a:pt x="45" y="41"/>
                      </a:cubicBezTo>
                      <a:cubicBezTo>
                        <a:pt x="65" y="87"/>
                        <a:pt x="14" y="127"/>
                        <a:pt x="11" y="128"/>
                      </a:cubicBezTo>
                      <a:cubicBezTo>
                        <a:pt x="9" y="130"/>
                        <a:pt x="5" y="130"/>
                        <a:pt x="3"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8" name="Freeform 1797"/>
                <p:cNvSpPr/>
                <p:nvPr/>
              </p:nvSpPr>
              <p:spPr bwMode="auto">
                <a:xfrm>
                  <a:off x="11320606" y="3033062"/>
                  <a:ext cx="127681" cy="130166"/>
                </a:xfrm>
                <a:custGeom>
                  <a:avLst/>
                  <a:gdLst>
                    <a:gd name="T0" fmla="*/ 2 w 130"/>
                    <a:gd name="T1" fmla="*/ 130 h 133"/>
                    <a:gd name="T2" fmla="*/ 2 w 130"/>
                    <a:gd name="T3" fmla="*/ 122 h 133"/>
                    <a:gd name="T4" fmla="*/ 88 w 130"/>
                    <a:gd name="T5" fmla="*/ 88 h 133"/>
                    <a:gd name="T6" fmla="*/ 93 w 130"/>
                    <a:gd name="T7" fmla="*/ 89 h 133"/>
                    <a:gd name="T8" fmla="*/ 92 w 130"/>
                    <a:gd name="T9" fmla="*/ 85 h 133"/>
                    <a:gd name="T10" fmla="*/ 119 w 130"/>
                    <a:gd name="T11" fmla="*/ 3 h 133"/>
                    <a:gd name="T12" fmla="*/ 128 w 130"/>
                    <a:gd name="T13" fmla="*/ 4 h 133"/>
                    <a:gd name="T14" fmla="*/ 127 w 130"/>
                    <a:gd name="T15" fmla="*/ 13 h 133"/>
                    <a:gd name="T16" fmla="*/ 127 w 130"/>
                    <a:gd name="T17" fmla="*/ 13 h 133"/>
                    <a:gd name="T18" fmla="*/ 104 w 130"/>
                    <a:gd name="T19" fmla="*/ 79 h 133"/>
                    <a:gd name="T20" fmla="*/ 105 w 130"/>
                    <a:gd name="T21" fmla="*/ 80 h 133"/>
                    <a:gd name="T22" fmla="*/ 103 w 130"/>
                    <a:gd name="T23" fmla="*/ 98 h 133"/>
                    <a:gd name="T24" fmla="*/ 102 w 130"/>
                    <a:gd name="T25" fmla="*/ 99 h 133"/>
                    <a:gd name="T26" fmla="*/ 84 w 130"/>
                    <a:gd name="T27" fmla="*/ 101 h 133"/>
                    <a:gd name="T28" fmla="*/ 83 w 130"/>
                    <a:gd name="T29" fmla="*/ 100 h 133"/>
                    <a:gd name="T30" fmla="*/ 12 w 130"/>
                    <a:gd name="T31" fmla="*/ 130 h 133"/>
                    <a:gd name="T32" fmla="*/ 3 w 130"/>
                    <a:gd name="T33" fmla="*/ 131 h 133"/>
                    <a:gd name="T34" fmla="*/ 2 w 130"/>
                    <a:gd name="T35" fmla="*/ 13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0" h="133">
                      <a:moveTo>
                        <a:pt x="2" y="130"/>
                      </a:moveTo>
                      <a:cubicBezTo>
                        <a:pt x="0" y="128"/>
                        <a:pt x="0" y="124"/>
                        <a:pt x="2" y="122"/>
                      </a:cubicBezTo>
                      <a:cubicBezTo>
                        <a:pt x="3" y="119"/>
                        <a:pt x="43" y="68"/>
                        <a:pt x="88" y="88"/>
                      </a:cubicBezTo>
                      <a:cubicBezTo>
                        <a:pt x="90" y="89"/>
                        <a:pt x="92" y="89"/>
                        <a:pt x="93" y="89"/>
                      </a:cubicBezTo>
                      <a:cubicBezTo>
                        <a:pt x="93" y="88"/>
                        <a:pt x="93" y="86"/>
                        <a:pt x="92" y="85"/>
                      </a:cubicBezTo>
                      <a:cubicBezTo>
                        <a:pt x="76" y="48"/>
                        <a:pt x="102" y="15"/>
                        <a:pt x="119" y="3"/>
                      </a:cubicBezTo>
                      <a:cubicBezTo>
                        <a:pt x="121" y="0"/>
                        <a:pt x="126" y="1"/>
                        <a:pt x="128" y="4"/>
                      </a:cubicBezTo>
                      <a:cubicBezTo>
                        <a:pt x="130" y="7"/>
                        <a:pt x="129" y="11"/>
                        <a:pt x="127" y="13"/>
                      </a:cubicBezTo>
                      <a:cubicBezTo>
                        <a:pt x="127" y="13"/>
                        <a:pt x="127" y="13"/>
                        <a:pt x="127" y="13"/>
                      </a:cubicBezTo>
                      <a:cubicBezTo>
                        <a:pt x="125" y="14"/>
                        <a:pt x="88" y="43"/>
                        <a:pt x="104" y="79"/>
                      </a:cubicBezTo>
                      <a:cubicBezTo>
                        <a:pt x="104" y="80"/>
                        <a:pt x="105" y="80"/>
                        <a:pt x="105" y="80"/>
                      </a:cubicBezTo>
                      <a:cubicBezTo>
                        <a:pt x="105" y="82"/>
                        <a:pt x="108" y="92"/>
                        <a:pt x="103" y="98"/>
                      </a:cubicBezTo>
                      <a:cubicBezTo>
                        <a:pt x="103" y="99"/>
                        <a:pt x="103" y="99"/>
                        <a:pt x="102" y="99"/>
                      </a:cubicBezTo>
                      <a:cubicBezTo>
                        <a:pt x="96" y="104"/>
                        <a:pt x="86" y="101"/>
                        <a:pt x="84" y="101"/>
                      </a:cubicBezTo>
                      <a:cubicBezTo>
                        <a:pt x="84" y="101"/>
                        <a:pt x="84" y="101"/>
                        <a:pt x="83" y="100"/>
                      </a:cubicBezTo>
                      <a:cubicBezTo>
                        <a:pt x="47" y="84"/>
                        <a:pt x="13" y="129"/>
                        <a:pt x="12" y="130"/>
                      </a:cubicBezTo>
                      <a:cubicBezTo>
                        <a:pt x="10" y="132"/>
                        <a:pt x="6" y="133"/>
                        <a:pt x="3" y="131"/>
                      </a:cubicBezTo>
                      <a:cubicBezTo>
                        <a:pt x="3" y="131"/>
                        <a:pt x="2" y="130"/>
                        <a:pt x="2"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9" name="Freeform 1798"/>
                <p:cNvSpPr/>
                <p:nvPr/>
              </p:nvSpPr>
              <p:spPr bwMode="auto">
                <a:xfrm>
                  <a:off x="11337603" y="3167374"/>
                  <a:ext cx="55550" cy="55550"/>
                </a:xfrm>
                <a:custGeom>
                  <a:avLst/>
                  <a:gdLst>
                    <a:gd name="T0" fmla="*/ 5 w 57"/>
                    <a:gd name="T1" fmla="*/ 14 h 57"/>
                    <a:gd name="T2" fmla="*/ 9 w 57"/>
                    <a:gd name="T3" fmla="*/ 3 h 57"/>
                    <a:gd name="T4" fmla="*/ 45 w 57"/>
                    <a:gd name="T5" fmla="*/ 0 h 57"/>
                    <a:gd name="T6" fmla="*/ 57 w 57"/>
                    <a:gd name="T7" fmla="*/ 12 h 57"/>
                    <a:gd name="T8" fmla="*/ 54 w 57"/>
                    <a:gd name="T9" fmla="*/ 48 h 57"/>
                    <a:gd name="T10" fmla="*/ 43 w 57"/>
                    <a:gd name="T11" fmla="*/ 52 h 57"/>
                    <a:gd name="T12" fmla="*/ 5 w 57"/>
                    <a:gd name="T13" fmla="*/ 14 h 57"/>
                  </a:gdLst>
                  <a:ahLst/>
                  <a:cxnLst>
                    <a:cxn ang="0">
                      <a:pos x="T0" y="T1"/>
                    </a:cxn>
                    <a:cxn ang="0">
                      <a:pos x="T2" y="T3"/>
                    </a:cxn>
                    <a:cxn ang="0">
                      <a:pos x="T4" y="T5"/>
                    </a:cxn>
                    <a:cxn ang="0">
                      <a:pos x="T6" y="T7"/>
                    </a:cxn>
                    <a:cxn ang="0">
                      <a:pos x="T8" y="T9"/>
                    </a:cxn>
                    <a:cxn ang="0">
                      <a:pos x="T10" y="T11"/>
                    </a:cxn>
                    <a:cxn ang="0">
                      <a:pos x="T12" y="T13"/>
                    </a:cxn>
                  </a:cxnLst>
                  <a:rect l="0" t="0" r="r" b="b"/>
                  <a:pathLst>
                    <a:path w="57" h="57">
                      <a:moveTo>
                        <a:pt x="5" y="14"/>
                      </a:moveTo>
                      <a:cubicBezTo>
                        <a:pt x="0" y="8"/>
                        <a:pt x="2" y="4"/>
                        <a:pt x="9" y="3"/>
                      </a:cubicBezTo>
                      <a:cubicBezTo>
                        <a:pt x="45" y="0"/>
                        <a:pt x="45" y="0"/>
                        <a:pt x="45" y="0"/>
                      </a:cubicBezTo>
                      <a:cubicBezTo>
                        <a:pt x="52" y="0"/>
                        <a:pt x="57" y="5"/>
                        <a:pt x="57" y="12"/>
                      </a:cubicBezTo>
                      <a:cubicBezTo>
                        <a:pt x="54" y="48"/>
                        <a:pt x="54" y="48"/>
                        <a:pt x="54" y="48"/>
                      </a:cubicBezTo>
                      <a:cubicBezTo>
                        <a:pt x="53" y="55"/>
                        <a:pt x="48" y="57"/>
                        <a:pt x="43" y="52"/>
                      </a:cubicBezTo>
                      <a:lnTo>
                        <a:pt x="5"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40" name="Freeform 1799"/>
                <p:cNvSpPr/>
                <p:nvPr/>
              </p:nvSpPr>
              <p:spPr bwMode="auto">
                <a:xfrm>
                  <a:off x="11435436" y="3095658"/>
                  <a:ext cx="28189" cy="28603"/>
                </a:xfrm>
                <a:custGeom>
                  <a:avLst/>
                  <a:gdLst>
                    <a:gd name="T0" fmla="*/ 24 w 29"/>
                    <a:gd name="T1" fmla="*/ 18 h 29"/>
                    <a:gd name="T2" fmla="*/ 20 w 29"/>
                    <a:gd name="T3" fmla="*/ 28 h 29"/>
                    <a:gd name="T4" fmla="*/ 12 w 29"/>
                    <a:gd name="T5" fmla="*/ 29 h 29"/>
                    <a:gd name="T6" fmla="*/ 0 w 29"/>
                    <a:gd name="T7" fmla="*/ 17 h 29"/>
                    <a:gd name="T8" fmla="*/ 1 w 29"/>
                    <a:gd name="T9" fmla="*/ 9 h 29"/>
                    <a:gd name="T10" fmla="*/ 11 w 29"/>
                    <a:gd name="T11" fmla="*/ 5 h 29"/>
                    <a:gd name="T12" fmla="*/ 24 w 29"/>
                    <a:gd name="T13" fmla="*/ 18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24" y="18"/>
                      </a:moveTo>
                      <a:cubicBezTo>
                        <a:pt x="29" y="23"/>
                        <a:pt x="27" y="27"/>
                        <a:pt x="20" y="28"/>
                      </a:cubicBezTo>
                      <a:cubicBezTo>
                        <a:pt x="12" y="29"/>
                        <a:pt x="12" y="29"/>
                        <a:pt x="12" y="29"/>
                      </a:cubicBezTo>
                      <a:cubicBezTo>
                        <a:pt x="5" y="29"/>
                        <a:pt x="0" y="24"/>
                        <a:pt x="0" y="17"/>
                      </a:cubicBezTo>
                      <a:cubicBezTo>
                        <a:pt x="1" y="9"/>
                        <a:pt x="1" y="9"/>
                        <a:pt x="1" y="9"/>
                      </a:cubicBezTo>
                      <a:cubicBezTo>
                        <a:pt x="2" y="2"/>
                        <a:pt x="6" y="0"/>
                        <a:pt x="11" y="5"/>
                      </a:cubicBezTo>
                      <a:lnTo>
                        <a:pt x="24"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grpSp>
          <p:nvGrpSpPr>
            <p:cNvPr id="27" name="组合 26"/>
            <p:cNvGrpSpPr/>
            <p:nvPr/>
          </p:nvGrpSpPr>
          <p:grpSpPr>
            <a:xfrm>
              <a:off x="8300036" y="5335560"/>
              <a:ext cx="679425" cy="679425"/>
              <a:chOff x="8300036" y="5195860"/>
              <a:chExt cx="679425" cy="679425"/>
            </a:xfrm>
          </p:grpSpPr>
          <p:sp>
            <p:nvSpPr>
              <p:cNvPr id="28" name="椭圆 27"/>
              <p:cNvSpPr/>
              <p:nvPr/>
            </p:nvSpPr>
            <p:spPr>
              <a:xfrm>
                <a:off x="8300036" y="5195860"/>
                <a:ext cx="679425" cy="679425"/>
              </a:xfrm>
              <a:prstGeom prst="ellipse">
                <a:avLst/>
              </a:prstGeom>
              <a:gradFill>
                <a:gsLst>
                  <a:gs pos="0">
                    <a:srgbClr val="276457"/>
                  </a:gs>
                  <a:gs pos="55000">
                    <a:srgbClr val="3C764D"/>
                  </a:gs>
                  <a:gs pos="83000">
                    <a:srgbClr val="589045"/>
                  </a:gs>
                  <a:gs pos="100000">
                    <a:srgbClr val="659D3E"/>
                  </a:gs>
                </a:gsLst>
                <a:lin ang="10800000" scaled="0"/>
              </a:gradFill>
              <a:ln w="12700" cap="flat">
                <a:solidFill>
                  <a:schemeClr val="bg1"/>
                </a:solidFill>
                <a:prstDash val="solid"/>
                <a:miter lim="800000"/>
              </a:ln>
              <a:effectLst>
                <a:outerShdw blurRad="228600" dist="139700" dir="9000000" algn="t" rotWithShape="0">
                  <a:schemeClr val="tx1">
                    <a:lumMod val="85000"/>
                    <a:lumOff val="15000"/>
                    <a:alpha val="72000"/>
                  </a:schemeClr>
                </a:outerShdw>
              </a:effectLst>
            </p:spPr>
            <p:txBody>
              <a:bodyPr vert="horz" wrap="square" lIns="0" tIns="360000" rIns="0" bIns="0" numCol="1" anchor="t" anchorCtr="0" compatLnSpc="1">
                <a:normAutofit fontScale="47500" lnSpcReduction="20000"/>
              </a:bodyPr>
              <a:lstStyle/>
              <a:p>
                <a:pPr algn="ctr"/>
                <a:endParaRPr lang="zh-CN" altLang="en-US" dirty="0">
                  <a:solidFill>
                    <a:schemeClr val="bg1"/>
                  </a:solidFill>
                  <a:cs typeface="+mn-ea"/>
                  <a:sym typeface="+mn-lt"/>
                </a:endParaRPr>
              </a:p>
            </p:txBody>
          </p:sp>
          <p:grpSp>
            <p:nvGrpSpPr>
              <p:cNvPr id="29" name="组合 28"/>
              <p:cNvGrpSpPr/>
              <p:nvPr/>
            </p:nvGrpSpPr>
            <p:grpSpPr>
              <a:xfrm>
                <a:off x="8497446" y="5433910"/>
                <a:ext cx="284604" cy="221112"/>
                <a:chOff x="10183096" y="2490421"/>
                <a:chExt cx="265723" cy="206445"/>
              </a:xfrm>
              <a:solidFill>
                <a:schemeClr val="bg1"/>
              </a:solidFill>
            </p:grpSpPr>
            <p:sp>
              <p:nvSpPr>
                <p:cNvPr id="30" name="Freeform 2003"/>
                <p:cNvSpPr>
                  <a:spLocks noEditPoints="1"/>
                </p:cNvSpPr>
                <p:nvPr/>
              </p:nvSpPr>
              <p:spPr bwMode="auto">
                <a:xfrm>
                  <a:off x="10204652" y="2490421"/>
                  <a:ext cx="223440" cy="193592"/>
                </a:xfrm>
                <a:custGeom>
                  <a:avLst/>
                  <a:gdLst>
                    <a:gd name="T0" fmla="*/ 114 w 228"/>
                    <a:gd name="T1" fmla="*/ 198 h 198"/>
                    <a:gd name="T2" fmla="*/ 111 w 228"/>
                    <a:gd name="T3" fmla="*/ 195 h 198"/>
                    <a:gd name="T4" fmla="*/ 5 w 228"/>
                    <a:gd name="T5" fmla="*/ 166 h 198"/>
                    <a:gd name="T6" fmla="*/ 0 w 228"/>
                    <a:gd name="T7" fmla="*/ 166 h 198"/>
                    <a:gd name="T8" fmla="*/ 0 w 228"/>
                    <a:gd name="T9" fmla="*/ 1 h 198"/>
                    <a:gd name="T10" fmla="*/ 5 w 228"/>
                    <a:gd name="T11" fmla="*/ 1 h 198"/>
                    <a:gd name="T12" fmla="*/ 114 w 228"/>
                    <a:gd name="T13" fmla="*/ 30 h 198"/>
                    <a:gd name="T14" fmla="*/ 223 w 228"/>
                    <a:gd name="T15" fmla="*/ 1 h 198"/>
                    <a:gd name="T16" fmla="*/ 228 w 228"/>
                    <a:gd name="T17" fmla="*/ 1 h 198"/>
                    <a:gd name="T18" fmla="*/ 228 w 228"/>
                    <a:gd name="T19" fmla="*/ 166 h 198"/>
                    <a:gd name="T20" fmla="*/ 223 w 228"/>
                    <a:gd name="T21" fmla="*/ 166 h 198"/>
                    <a:gd name="T22" fmla="*/ 117 w 228"/>
                    <a:gd name="T23" fmla="*/ 195 h 198"/>
                    <a:gd name="T24" fmla="*/ 114 w 228"/>
                    <a:gd name="T25" fmla="*/ 198 h 198"/>
                    <a:gd name="T26" fmla="*/ 10 w 228"/>
                    <a:gd name="T27" fmla="*/ 156 h 198"/>
                    <a:gd name="T28" fmla="*/ 114 w 228"/>
                    <a:gd name="T29" fmla="*/ 185 h 198"/>
                    <a:gd name="T30" fmla="*/ 218 w 228"/>
                    <a:gd name="T31" fmla="*/ 156 h 198"/>
                    <a:gd name="T32" fmla="*/ 218 w 228"/>
                    <a:gd name="T33" fmla="*/ 10 h 198"/>
                    <a:gd name="T34" fmla="*/ 117 w 228"/>
                    <a:gd name="T35" fmla="*/ 40 h 198"/>
                    <a:gd name="T36" fmla="*/ 114 w 228"/>
                    <a:gd name="T37" fmla="*/ 43 h 198"/>
                    <a:gd name="T38" fmla="*/ 111 w 228"/>
                    <a:gd name="T39" fmla="*/ 40 h 198"/>
                    <a:gd name="T40" fmla="*/ 10 w 228"/>
                    <a:gd name="T41" fmla="*/ 10 h 198"/>
                    <a:gd name="T42" fmla="*/ 10 w 228"/>
                    <a:gd name="T43" fmla="*/ 15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8" h="198">
                      <a:moveTo>
                        <a:pt x="114" y="198"/>
                      </a:moveTo>
                      <a:cubicBezTo>
                        <a:pt x="111" y="195"/>
                        <a:pt x="111" y="195"/>
                        <a:pt x="111" y="195"/>
                      </a:cubicBezTo>
                      <a:cubicBezTo>
                        <a:pt x="110" y="195"/>
                        <a:pt x="76" y="165"/>
                        <a:pt x="5" y="166"/>
                      </a:cubicBezTo>
                      <a:cubicBezTo>
                        <a:pt x="0" y="166"/>
                        <a:pt x="0" y="166"/>
                        <a:pt x="0" y="166"/>
                      </a:cubicBezTo>
                      <a:cubicBezTo>
                        <a:pt x="0" y="1"/>
                        <a:pt x="0" y="1"/>
                        <a:pt x="0" y="1"/>
                      </a:cubicBezTo>
                      <a:cubicBezTo>
                        <a:pt x="5" y="1"/>
                        <a:pt x="5" y="1"/>
                        <a:pt x="5" y="1"/>
                      </a:cubicBezTo>
                      <a:cubicBezTo>
                        <a:pt x="68" y="0"/>
                        <a:pt x="103" y="22"/>
                        <a:pt x="114" y="30"/>
                      </a:cubicBezTo>
                      <a:cubicBezTo>
                        <a:pt x="125" y="22"/>
                        <a:pt x="160" y="0"/>
                        <a:pt x="223" y="1"/>
                      </a:cubicBezTo>
                      <a:cubicBezTo>
                        <a:pt x="228" y="1"/>
                        <a:pt x="228" y="1"/>
                        <a:pt x="228" y="1"/>
                      </a:cubicBezTo>
                      <a:cubicBezTo>
                        <a:pt x="228" y="166"/>
                        <a:pt x="228" y="166"/>
                        <a:pt x="228" y="166"/>
                      </a:cubicBezTo>
                      <a:cubicBezTo>
                        <a:pt x="223" y="166"/>
                        <a:pt x="223" y="166"/>
                        <a:pt x="223" y="166"/>
                      </a:cubicBezTo>
                      <a:cubicBezTo>
                        <a:pt x="153" y="165"/>
                        <a:pt x="118" y="195"/>
                        <a:pt x="117" y="195"/>
                      </a:cubicBezTo>
                      <a:lnTo>
                        <a:pt x="114" y="198"/>
                      </a:lnTo>
                      <a:close/>
                      <a:moveTo>
                        <a:pt x="10" y="156"/>
                      </a:moveTo>
                      <a:cubicBezTo>
                        <a:pt x="70" y="156"/>
                        <a:pt x="104" y="177"/>
                        <a:pt x="114" y="185"/>
                      </a:cubicBezTo>
                      <a:cubicBezTo>
                        <a:pt x="124" y="177"/>
                        <a:pt x="158" y="156"/>
                        <a:pt x="218" y="156"/>
                      </a:cubicBezTo>
                      <a:cubicBezTo>
                        <a:pt x="218" y="10"/>
                        <a:pt x="218" y="10"/>
                        <a:pt x="218" y="10"/>
                      </a:cubicBezTo>
                      <a:cubicBezTo>
                        <a:pt x="151" y="11"/>
                        <a:pt x="118" y="40"/>
                        <a:pt x="117" y="40"/>
                      </a:cubicBezTo>
                      <a:cubicBezTo>
                        <a:pt x="114" y="43"/>
                        <a:pt x="114" y="43"/>
                        <a:pt x="114" y="43"/>
                      </a:cubicBezTo>
                      <a:cubicBezTo>
                        <a:pt x="111" y="40"/>
                        <a:pt x="111" y="40"/>
                        <a:pt x="111" y="40"/>
                      </a:cubicBezTo>
                      <a:cubicBezTo>
                        <a:pt x="110" y="40"/>
                        <a:pt x="77" y="11"/>
                        <a:pt x="10" y="10"/>
                      </a:cubicBezTo>
                      <a:lnTo>
                        <a:pt x="10" y="1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1" name="Rectangle 2004"/>
                <p:cNvSpPr>
                  <a:spLocks noChangeArrowheads="1"/>
                </p:cNvSpPr>
                <p:nvPr/>
              </p:nvSpPr>
              <p:spPr bwMode="auto">
                <a:xfrm>
                  <a:off x="10311604" y="2525658"/>
                  <a:ext cx="9950" cy="1517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dirty="0">
                    <a:cs typeface="+mn-ea"/>
                    <a:sym typeface="+mn-lt"/>
                  </a:endParaRPr>
                </a:p>
              </p:txBody>
            </p:sp>
            <p:sp>
              <p:nvSpPr>
                <p:cNvPr id="32" name="Freeform 2005"/>
                <p:cNvSpPr/>
                <p:nvPr/>
              </p:nvSpPr>
              <p:spPr bwMode="auto">
                <a:xfrm>
                  <a:off x="10183096" y="2510735"/>
                  <a:ext cx="265723" cy="186131"/>
                </a:xfrm>
                <a:custGeom>
                  <a:avLst/>
                  <a:gdLst>
                    <a:gd name="T0" fmla="*/ 260 w 271"/>
                    <a:gd name="T1" fmla="*/ 0 h 190"/>
                    <a:gd name="T2" fmla="*/ 260 w 271"/>
                    <a:gd name="T3" fmla="*/ 163 h 190"/>
                    <a:gd name="T4" fmla="*/ 136 w 271"/>
                    <a:gd name="T5" fmla="*/ 163 h 190"/>
                    <a:gd name="T6" fmla="*/ 136 w 271"/>
                    <a:gd name="T7" fmla="*/ 163 h 190"/>
                    <a:gd name="T8" fmla="*/ 135 w 271"/>
                    <a:gd name="T9" fmla="*/ 163 h 190"/>
                    <a:gd name="T10" fmla="*/ 13 w 271"/>
                    <a:gd name="T11" fmla="*/ 163 h 190"/>
                    <a:gd name="T12" fmla="*/ 13 w 271"/>
                    <a:gd name="T13" fmla="*/ 0 h 190"/>
                    <a:gd name="T14" fmla="*/ 0 w 271"/>
                    <a:gd name="T15" fmla="*/ 0 h 190"/>
                    <a:gd name="T16" fmla="*/ 0 w 271"/>
                    <a:gd name="T17" fmla="*/ 177 h 190"/>
                    <a:gd name="T18" fmla="*/ 114 w 271"/>
                    <a:gd name="T19" fmla="*/ 177 h 190"/>
                    <a:gd name="T20" fmla="*/ 136 w 271"/>
                    <a:gd name="T21" fmla="*/ 190 h 190"/>
                    <a:gd name="T22" fmla="*/ 158 w 271"/>
                    <a:gd name="T23" fmla="*/ 177 h 190"/>
                    <a:gd name="T24" fmla="*/ 271 w 271"/>
                    <a:gd name="T25" fmla="*/ 177 h 190"/>
                    <a:gd name="T26" fmla="*/ 271 w 271"/>
                    <a:gd name="T27" fmla="*/ 0 h 190"/>
                    <a:gd name="T28" fmla="*/ 260 w 271"/>
                    <a:gd name="T29"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190">
                      <a:moveTo>
                        <a:pt x="260" y="0"/>
                      </a:moveTo>
                      <a:cubicBezTo>
                        <a:pt x="260" y="163"/>
                        <a:pt x="260" y="163"/>
                        <a:pt x="260" y="163"/>
                      </a:cubicBezTo>
                      <a:cubicBezTo>
                        <a:pt x="136" y="163"/>
                        <a:pt x="136" y="163"/>
                        <a:pt x="136" y="163"/>
                      </a:cubicBezTo>
                      <a:cubicBezTo>
                        <a:pt x="136" y="163"/>
                        <a:pt x="136" y="163"/>
                        <a:pt x="136" y="163"/>
                      </a:cubicBezTo>
                      <a:cubicBezTo>
                        <a:pt x="136" y="163"/>
                        <a:pt x="135" y="163"/>
                        <a:pt x="135" y="163"/>
                      </a:cubicBezTo>
                      <a:cubicBezTo>
                        <a:pt x="13" y="163"/>
                        <a:pt x="13" y="163"/>
                        <a:pt x="13" y="163"/>
                      </a:cubicBezTo>
                      <a:cubicBezTo>
                        <a:pt x="13" y="0"/>
                        <a:pt x="13" y="0"/>
                        <a:pt x="13" y="0"/>
                      </a:cubicBezTo>
                      <a:cubicBezTo>
                        <a:pt x="0" y="0"/>
                        <a:pt x="0" y="0"/>
                        <a:pt x="0" y="0"/>
                      </a:cubicBezTo>
                      <a:cubicBezTo>
                        <a:pt x="0" y="177"/>
                        <a:pt x="0" y="177"/>
                        <a:pt x="0" y="177"/>
                      </a:cubicBezTo>
                      <a:cubicBezTo>
                        <a:pt x="114" y="177"/>
                        <a:pt x="114" y="177"/>
                        <a:pt x="114" y="177"/>
                      </a:cubicBezTo>
                      <a:cubicBezTo>
                        <a:pt x="118" y="185"/>
                        <a:pt x="126" y="190"/>
                        <a:pt x="136" y="190"/>
                      </a:cubicBezTo>
                      <a:cubicBezTo>
                        <a:pt x="145" y="190"/>
                        <a:pt x="153" y="185"/>
                        <a:pt x="158" y="177"/>
                      </a:cubicBezTo>
                      <a:cubicBezTo>
                        <a:pt x="271" y="177"/>
                        <a:pt x="271" y="177"/>
                        <a:pt x="271" y="177"/>
                      </a:cubicBezTo>
                      <a:cubicBezTo>
                        <a:pt x="271" y="0"/>
                        <a:pt x="271" y="0"/>
                        <a:pt x="271" y="0"/>
                      </a:cubicBezTo>
                      <a:lnTo>
                        <a:pt x="2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nodeType="withEffect">
                                  <p:stCondLst>
                                    <p:cond delay="20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2" presetClass="entr" presetSubtype="4" fill="hold" nodeType="withEffect">
                                  <p:stCondLst>
                                    <p:cond delay="30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六边形 2"/>
          <p:cNvSpPr/>
          <p:nvPr/>
        </p:nvSpPr>
        <p:spPr>
          <a:xfrm>
            <a:off x="1130930" y="3417388"/>
            <a:ext cx="1922240" cy="1657001"/>
          </a:xfrm>
          <a:prstGeom prst="hexagon">
            <a:avLst/>
          </a:prstGeom>
          <a:gradFill>
            <a:gsLst>
              <a:gs pos="0">
                <a:srgbClr val="276457"/>
              </a:gs>
              <a:gs pos="55000">
                <a:srgbClr val="3C764D"/>
              </a:gs>
              <a:gs pos="83000">
                <a:srgbClr val="589045"/>
              </a:gs>
              <a:gs pos="100000">
                <a:srgbClr val="659D3E"/>
              </a:gs>
            </a:gsLst>
            <a:lin ang="10800000" scaled="0"/>
          </a:gradFill>
          <a:ln w="31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cs typeface="+mn-ea"/>
              <a:sym typeface="+mn-lt"/>
            </a:endParaRPr>
          </a:p>
        </p:txBody>
      </p:sp>
      <p:sp>
        <p:nvSpPr>
          <p:cNvPr id="4" name="Freeform 2345"/>
          <p:cNvSpPr>
            <a:spLocks noEditPoints="1"/>
          </p:cNvSpPr>
          <p:nvPr/>
        </p:nvSpPr>
        <p:spPr bwMode="auto">
          <a:xfrm>
            <a:off x="1825318" y="3791405"/>
            <a:ext cx="549851" cy="1017744"/>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90" u="none" strike="noStrike" kern="0" cap="none" spc="0" normalizeH="0" baseline="0" noProof="0" dirty="0">
              <a:ln>
                <a:noFill/>
              </a:ln>
              <a:solidFill>
                <a:schemeClr val="bg1"/>
              </a:solidFill>
              <a:effectLst/>
              <a:uLnTx/>
              <a:uFillTx/>
              <a:cs typeface="+mn-ea"/>
              <a:sym typeface="+mn-lt"/>
            </a:endParaRPr>
          </a:p>
        </p:txBody>
      </p:sp>
      <p:grpSp>
        <p:nvGrpSpPr>
          <p:cNvPr id="5" name="组合 4"/>
          <p:cNvGrpSpPr/>
          <p:nvPr/>
        </p:nvGrpSpPr>
        <p:grpSpPr>
          <a:xfrm>
            <a:off x="8985292" y="2588887"/>
            <a:ext cx="1922240" cy="1657001"/>
            <a:chOff x="6740086" y="1941664"/>
            <a:chExt cx="1441680" cy="1242751"/>
          </a:xfrm>
          <a:gradFill>
            <a:gsLst>
              <a:gs pos="0">
                <a:srgbClr val="276457"/>
              </a:gs>
              <a:gs pos="55000">
                <a:srgbClr val="3C764D"/>
              </a:gs>
              <a:gs pos="83000">
                <a:srgbClr val="589045"/>
              </a:gs>
              <a:gs pos="100000">
                <a:srgbClr val="659D3E"/>
              </a:gs>
            </a:gsLst>
            <a:lin ang="10800000" scaled="0"/>
          </a:gradFill>
        </p:grpSpPr>
        <p:sp>
          <p:nvSpPr>
            <p:cNvPr id="6" name="六边形 5"/>
            <p:cNvSpPr/>
            <p:nvPr/>
          </p:nvSpPr>
          <p:spPr>
            <a:xfrm>
              <a:off x="6740086" y="1941664"/>
              <a:ext cx="1441680" cy="1242751"/>
            </a:xfrm>
            <a:prstGeom prst="hexagon">
              <a:avLst/>
            </a:prstGeom>
            <a:grp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90" u="none" strike="noStrike" kern="0" cap="none" spc="0" normalizeH="0" baseline="0" noProof="0" dirty="0">
                <a:ln>
                  <a:noFill/>
                </a:ln>
                <a:solidFill>
                  <a:schemeClr val="bg1"/>
                </a:solidFill>
                <a:effectLst/>
                <a:uLnTx/>
                <a:uFillTx/>
                <a:cs typeface="+mn-ea"/>
                <a:sym typeface="+mn-lt"/>
              </a:endParaRPr>
            </a:p>
          </p:txBody>
        </p:sp>
        <p:sp>
          <p:nvSpPr>
            <p:cNvPr id="7" name="Freeform 2345"/>
            <p:cNvSpPr>
              <a:spLocks noEditPoints="1"/>
            </p:cNvSpPr>
            <p:nvPr/>
          </p:nvSpPr>
          <p:spPr bwMode="auto">
            <a:xfrm>
              <a:off x="7244116" y="2213237"/>
              <a:ext cx="411270"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p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490" u="none" strike="noStrike" kern="0" cap="none" spc="0" normalizeH="0" baseline="0" noProof="0" dirty="0">
                <a:ln>
                  <a:noFill/>
                </a:ln>
                <a:solidFill>
                  <a:schemeClr val="bg1"/>
                </a:solidFill>
                <a:effectLst/>
                <a:uLnTx/>
                <a:uFillTx/>
                <a:cs typeface="+mn-ea"/>
                <a:sym typeface="+mn-lt"/>
              </a:endParaRPr>
            </a:p>
          </p:txBody>
        </p:sp>
      </p:grpSp>
      <p:sp>
        <p:nvSpPr>
          <p:cNvPr id="8" name="六边形 7"/>
          <p:cNvSpPr/>
          <p:nvPr/>
        </p:nvSpPr>
        <p:spPr bwMode="auto">
          <a:xfrm>
            <a:off x="2702993" y="2565046"/>
            <a:ext cx="1922240" cy="1657001"/>
          </a:xfrm>
          <a:prstGeom prst="hexagon">
            <a:avLst/>
          </a:prstGeom>
          <a:gradFill>
            <a:gsLst>
              <a:gs pos="0">
                <a:srgbClr val="276457"/>
              </a:gs>
              <a:gs pos="55000">
                <a:srgbClr val="3C764D"/>
              </a:gs>
              <a:gs pos="83000">
                <a:srgbClr val="589045"/>
              </a:gs>
              <a:gs pos="100000">
                <a:srgbClr val="659D3E"/>
              </a:gs>
            </a:gsLst>
            <a:lin ang="10800000" scaled="0"/>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u="none" strike="noStrike" kern="0" cap="none" spc="0" normalizeH="0" baseline="0" noProof="0" dirty="0">
              <a:ln>
                <a:noFill/>
              </a:ln>
              <a:solidFill>
                <a:schemeClr val="bg1"/>
              </a:solidFill>
              <a:effectLst/>
              <a:uLnTx/>
              <a:uFillTx/>
              <a:cs typeface="+mn-ea"/>
              <a:sym typeface="+mn-lt"/>
            </a:endParaRPr>
          </a:p>
        </p:txBody>
      </p:sp>
      <p:sp>
        <p:nvSpPr>
          <p:cNvPr id="9" name="矩形 8"/>
          <p:cNvSpPr/>
          <p:nvPr/>
        </p:nvSpPr>
        <p:spPr>
          <a:xfrm>
            <a:off x="3057316" y="3203437"/>
            <a:ext cx="1107996"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2400" kern="0" dirty="0">
                <a:solidFill>
                  <a:schemeClr val="bg1"/>
                </a:solidFill>
                <a:cs typeface="+mn-ea"/>
                <a:sym typeface="+mn-lt"/>
              </a:rPr>
              <a:t>关键词</a:t>
            </a:r>
            <a:endParaRPr kumimoji="0" lang="zh-CN" altLang="en-US" sz="2400" u="none" strike="noStrike" kern="0" cap="none" spc="0" normalizeH="0" baseline="0" noProof="0" dirty="0">
              <a:ln>
                <a:noFill/>
              </a:ln>
              <a:solidFill>
                <a:schemeClr val="bg1"/>
              </a:solidFill>
              <a:effectLst/>
              <a:uLnTx/>
              <a:uFillTx/>
              <a:cs typeface="+mn-ea"/>
              <a:sym typeface="+mn-lt"/>
            </a:endParaRPr>
          </a:p>
        </p:txBody>
      </p:sp>
      <p:sp>
        <p:nvSpPr>
          <p:cNvPr id="10" name="六边形 9"/>
          <p:cNvSpPr/>
          <p:nvPr/>
        </p:nvSpPr>
        <p:spPr bwMode="auto">
          <a:xfrm>
            <a:off x="5844143" y="2565046"/>
            <a:ext cx="1922240" cy="1657001"/>
          </a:xfrm>
          <a:prstGeom prst="hexagon">
            <a:avLst/>
          </a:prstGeom>
          <a:gradFill>
            <a:gsLst>
              <a:gs pos="0">
                <a:srgbClr val="276457"/>
              </a:gs>
              <a:gs pos="55000">
                <a:srgbClr val="3C764D"/>
              </a:gs>
              <a:gs pos="83000">
                <a:srgbClr val="589045"/>
              </a:gs>
              <a:gs pos="100000">
                <a:srgbClr val="659D3E"/>
              </a:gs>
            </a:gsLst>
            <a:lin ang="10800000" scaled="0"/>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u="none" strike="noStrike" kern="0" cap="none" spc="0" normalizeH="0" baseline="0" noProof="0" dirty="0">
              <a:ln>
                <a:noFill/>
              </a:ln>
              <a:solidFill>
                <a:schemeClr val="bg1"/>
              </a:solidFill>
              <a:effectLst/>
              <a:uLnTx/>
              <a:uFillTx/>
              <a:cs typeface="+mn-ea"/>
              <a:sym typeface="+mn-lt"/>
            </a:endParaRPr>
          </a:p>
        </p:txBody>
      </p:sp>
      <p:sp>
        <p:nvSpPr>
          <p:cNvPr id="11" name="矩形 10"/>
          <p:cNvSpPr/>
          <p:nvPr/>
        </p:nvSpPr>
        <p:spPr>
          <a:xfrm>
            <a:off x="6304064" y="3203436"/>
            <a:ext cx="1107996"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u="none" strike="noStrike" kern="0" cap="none" spc="0" normalizeH="0" baseline="0" noProof="0" dirty="0">
                <a:ln>
                  <a:noFill/>
                </a:ln>
                <a:solidFill>
                  <a:schemeClr val="bg1"/>
                </a:solidFill>
                <a:effectLst/>
                <a:uLnTx/>
                <a:uFillTx/>
                <a:cs typeface="+mn-ea"/>
                <a:sym typeface="+mn-lt"/>
              </a:rPr>
              <a:t>关键词</a:t>
            </a:r>
            <a:endParaRPr kumimoji="0" lang="zh-CN" altLang="en-US" sz="2400" u="none" strike="noStrike" kern="0" cap="none" spc="0" normalizeH="0" baseline="0" noProof="0" dirty="0">
              <a:ln>
                <a:noFill/>
              </a:ln>
              <a:solidFill>
                <a:schemeClr val="bg1"/>
              </a:solidFill>
              <a:effectLst/>
              <a:uLnTx/>
              <a:uFillTx/>
              <a:cs typeface="+mn-ea"/>
              <a:sym typeface="+mn-lt"/>
            </a:endParaRPr>
          </a:p>
        </p:txBody>
      </p:sp>
      <p:sp>
        <p:nvSpPr>
          <p:cNvPr id="12" name="六边形 11"/>
          <p:cNvSpPr/>
          <p:nvPr/>
        </p:nvSpPr>
        <p:spPr bwMode="auto">
          <a:xfrm>
            <a:off x="4273568" y="3393546"/>
            <a:ext cx="1922240" cy="1657001"/>
          </a:xfrm>
          <a:prstGeom prst="hexagon">
            <a:avLst/>
          </a:prstGeom>
          <a:gradFill>
            <a:gsLst>
              <a:gs pos="0">
                <a:srgbClr val="276457"/>
              </a:gs>
              <a:gs pos="55000">
                <a:srgbClr val="3C764D"/>
              </a:gs>
              <a:gs pos="83000">
                <a:srgbClr val="589045"/>
              </a:gs>
              <a:gs pos="100000">
                <a:srgbClr val="659D3E"/>
              </a:gs>
            </a:gsLst>
            <a:lin ang="10800000" scaled="0"/>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u="none" strike="noStrike" kern="0" cap="none" spc="0" normalizeH="0" baseline="0" noProof="0" dirty="0">
              <a:ln>
                <a:noFill/>
              </a:ln>
              <a:solidFill>
                <a:schemeClr val="bg1"/>
              </a:solidFill>
              <a:effectLst/>
              <a:uLnTx/>
              <a:uFillTx/>
              <a:cs typeface="+mn-ea"/>
              <a:sym typeface="+mn-lt"/>
            </a:endParaRPr>
          </a:p>
        </p:txBody>
      </p:sp>
      <p:sp>
        <p:nvSpPr>
          <p:cNvPr id="13" name="矩形 12"/>
          <p:cNvSpPr/>
          <p:nvPr/>
        </p:nvSpPr>
        <p:spPr>
          <a:xfrm>
            <a:off x="4723456" y="3991213"/>
            <a:ext cx="1107996"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u="none" strike="noStrike" kern="0" cap="none" spc="0" normalizeH="0" baseline="0" noProof="0" dirty="0">
                <a:ln>
                  <a:noFill/>
                </a:ln>
                <a:solidFill>
                  <a:schemeClr val="bg1"/>
                </a:solidFill>
                <a:effectLst/>
                <a:uLnTx/>
                <a:uFillTx/>
                <a:cs typeface="+mn-ea"/>
                <a:sym typeface="+mn-lt"/>
              </a:rPr>
              <a:t>关键词</a:t>
            </a:r>
            <a:endParaRPr kumimoji="0" lang="zh-CN" altLang="en-US" sz="2400" u="none" strike="noStrike" kern="0" cap="none" spc="0" normalizeH="0" baseline="0" noProof="0" dirty="0">
              <a:ln>
                <a:noFill/>
              </a:ln>
              <a:solidFill>
                <a:schemeClr val="bg1"/>
              </a:solidFill>
              <a:effectLst/>
              <a:uLnTx/>
              <a:uFillTx/>
              <a:cs typeface="+mn-ea"/>
              <a:sym typeface="+mn-lt"/>
            </a:endParaRPr>
          </a:p>
        </p:txBody>
      </p:sp>
      <p:sp>
        <p:nvSpPr>
          <p:cNvPr id="14" name="六边形 13"/>
          <p:cNvSpPr/>
          <p:nvPr/>
        </p:nvSpPr>
        <p:spPr bwMode="auto">
          <a:xfrm>
            <a:off x="7414717" y="3393546"/>
            <a:ext cx="1922240" cy="1657001"/>
          </a:xfrm>
          <a:prstGeom prst="hexagon">
            <a:avLst/>
          </a:prstGeom>
          <a:gradFill>
            <a:gsLst>
              <a:gs pos="0">
                <a:srgbClr val="276457"/>
              </a:gs>
              <a:gs pos="55000">
                <a:srgbClr val="3C764D"/>
              </a:gs>
              <a:gs pos="83000">
                <a:srgbClr val="589045"/>
              </a:gs>
              <a:gs pos="100000">
                <a:srgbClr val="659D3E"/>
              </a:gs>
            </a:gsLst>
            <a:lin ang="10800000" scaled="0"/>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800" u="none" strike="noStrike" kern="0" cap="none" spc="0" normalizeH="0" baseline="0" noProof="0" dirty="0">
              <a:ln>
                <a:noFill/>
              </a:ln>
              <a:solidFill>
                <a:schemeClr val="bg1"/>
              </a:solidFill>
              <a:effectLst/>
              <a:uLnTx/>
              <a:uFillTx/>
              <a:cs typeface="+mn-ea"/>
              <a:sym typeface="+mn-lt"/>
            </a:endParaRPr>
          </a:p>
        </p:txBody>
      </p:sp>
      <p:sp>
        <p:nvSpPr>
          <p:cNvPr id="15" name="矩形 14"/>
          <p:cNvSpPr/>
          <p:nvPr/>
        </p:nvSpPr>
        <p:spPr>
          <a:xfrm>
            <a:off x="7847481" y="3991213"/>
            <a:ext cx="1107996"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u="none" strike="noStrike" kern="0" cap="none" spc="0" normalizeH="0" baseline="0" noProof="0" dirty="0">
                <a:ln>
                  <a:noFill/>
                </a:ln>
                <a:solidFill>
                  <a:schemeClr val="bg1"/>
                </a:solidFill>
                <a:effectLst/>
                <a:uLnTx/>
                <a:uFillTx/>
                <a:cs typeface="+mn-ea"/>
                <a:sym typeface="+mn-lt"/>
              </a:rPr>
              <a:t>关键词</a:t>
            </a:r>
            <a:endParaRPr kumimoji="0" lang="zh-CN" altLang="en-US" sz="2400" u="none" strike="noStrike" kern="0" cap="none" spc="0" normalizeH="0" baseline="0" noProof="0" dirty="0">
              <a:ln>
                <a:noFill/>
              </a:ln>
              <a:solidFill>
                <a:schemeClr val="bg1"/>
              </a:solidFill>
              <a:effectLst/>
              <a:uLnTx/>
              <a:uFillTx/>
              <a:cs typeface="+mn-ea"/>
              <a:sym typeface="+mn-lt"/>
            </a:endParaRPr>
          </a:p>
        </p:txBody>
      </p:sp>
      <p:grpSp>
        <p:nvGrpSpPr>
          <p:cNvPr id="16" name="组合 15"/>
          <p:cNvGrpSpPr/>
          <p:nvPr/>
        </p:nvGrpSpPr>
        <p:grpSpPr>
          <a:xfrm>
            <a:off x="3003274" y="1506474"/>
            <a:ext cx="2357633" cy="1003252"/>
            <a:chOff x="1216248" y="1355903"/>
            <a:chExt cx="2357633" cy="1003252"/>
          </a:xfrm>
        </p:grpSpPr>
        <p:sp>
          <p:nvSpPr>
            <p:cNvPr id="17" name="TextBox 84"/>
            <p:cNvSpPr txBox="1"/>
            <p:nvPr/>
          </p:nvSpPr>
          <p:spPr>
            <a:xfrm>
              <a:off x="1216248" y="1758991"/>
              <a:ext cx="2357633" cy="600164"/>
            </a:xfrm>
            <a:prstGeom prst="rect">
              <a:avLst/>
            </a:prstGeom>
            <a:noFill/>
          </p:spPr>
          <p:txBody>
            <a:bodyPr wrap="square" lIns="0" tIns="0" rtlCol="0" anchor="t">
              <a:spAutoFit/>
            </a:bodyPr>
            <a:lstStyle/>
            <a:p>
              <a:pPr defTabSz="914400" fontAlgn="auto">
                <a:spcBef>
                  <a:spcPts val="0"/>
                </a:spcBef>
                <a:spcAft>
                  <a:spcPts val="0"/>
                </a:spcAft>
                <a:buFontTx/>
                <a:buNone/>
              </a:pPr>
              <a:r>
                <a:rPr lang="zh-CN" altLang="en-US" sz="1200" dirty="0">
                  <a:solidFill>
                    <a:schemeClr val="tx1">
                      <a:lumMod val="75000"/>
                      <a:lumOff val="25000"/>
                    </a:schemeClr>
                  </a:solidFill>
                  <a:cs typeface="+mn-ea"/>
                  <a:sym typeface="+mn-lt"/>
                </a:rPr>
                <a:t>单击此处添加文本单击此处添加</a:t>
              </a:r>
              <a:endParaRPr lang="en-US" altLang="zh-CN" sz="1200" dirty="0">
                <a:solidFill>
                  <a:schemeClr val="tx1">
                    <a:lumMod val="75000"/>
                    <a:lumOff val="25000"/>
                  </a:schemeClr>
                </a:solidFill>
                <a:cs typeface="+mn-ea"/>
                <a:sym typeface="+mn-lt"/>
              </a:endParaRPr>
            </a:p>
            <a:p>
              <a:pPr defTabSz="914400" fontAlgn="auto">
                <a:spcBef>
                  <a:spcPts val="0"/>
                </a:spcBef>
                <a:spcAft>
                  <a:spcPts val="0"/>
                </a:spcAft>
                <a:buFontTx/>
                <a:buNone/>
              </a:pPr>
              <a:r>
                <a:rPr lang="zh-CN" altLang="en-US" sz="1200" dirty="0">
                  <a:solidFill>
                    <a:schemeClr val="tx1">
                      <a:lumMod val="75000"/>
                      <a:lumOff val="25000"/>
                    </a:schemeClr>
                  </a:solidFill>
                  <a:cs typeface="+mn-ea"/>
                  <a:sym typeface="+mn-lt"/>
                </a:rPr>
                <a:t>单击此处添加文本单击此处添加</a:t>
              </a:r>
              <a:endParaRPr lang="en-US" altLang="zh-CN" sz="1200" dirty="0">
                <a:solidFill>
                  <a:schemeClr val="tx1">
                    <a:lumMod val="75000"/>
                    <a:lumOff val="25000"/>
                  </a:schemeClr>
                </a:solidFill>
                <a:cs typeface="+mn-ea"/>
                <a:sym typeface="+mn-lt"/>
              </a:endParaRPr>
            </a:p>
            <a:p>
              <a:pPr defTabSz="914400" fontAlgn="auto">
                <a:spcBef>
                  <a:spcPts val="0"/>
                </a:spcBef>
                <a:spcAft>
                  <a:spcPts val="0"/>
                </a:spcAft>
                <a:buFontTx/>
                <a:buNone/>
              </a:pPr>
              <a:r>
                <a:rPr lang="zh-CN" altLang="en-US" sz="1200" dirty="0">
                  <a:solidFill>
                    <a:schemeClr val="tx1">
                      <a:lumMod val="75000"/>
                      <a:lumOff val="25000"/>
                    </a:schemeClr>
                  </a:solidFill>
                  <a:cs typeface="+mn-ea"/>
                  <a:sym typeface="+mn-lt"/>
                </a:rPr>
                <a:t>单击此处添加文本单击此处添加</a:t>
              </a:r>
              <a:endParaRPr lang="en-US" altLang="zh-CN" sz="1200" dirty="0">
                <a:solidFill>
                  <a:schemeClr val="tx1">
                    <a:lumMod val="75000"/>
                    <a:lumOff val="25000"/>
                  </a:schemeClr>
                </a:solidFill>
                <a:cs typeface="+mn-ea"/>
                <a:sym typeface="+mn-lt"/>
              </a:endParaRPr>
            </a:p>
          </p:txBody>
        </p:sp>
        <p:sp>
          <p:nvSpPr>
            <p:cNvPr id="18" name="TextBox 85"/>
            <p:cNvSpPr txBox="1"/>
            <p:nvPr/>
          </p:nvSpPr>
          <p:spPr>
            <a:xfrm>
              <a:off x="1216248" y="1355903"/>
              <a:ext cx="923331" cy="276999"/>
            </a:xfrm>
            <a:prstGeom prst="rect">
              <a:avLst/>
            </a:prstGeom>
            <a:noFill/>
          </p:spPr>
          <p:txBody>
            <a:bodyPr wrap="none" lIns="0" tIns="0" rIns="0" bIns="0" rtlCol="0" anchor="t">
              <a:spAutoFit/>
            </a:bodyPr>
            <a:lstStyle/>
            <a:p>
              <a:pPr algn="ctr" defTabSz="914400" fontAlgn="auto">
                <a:spcBef>
                  <a:spcPts val="0"/>
                </a:spcBef>
                <a:spcAft>
                  <a:spcPts val="0"/>
                </a:spcAft>
                <a:buFontTx/>
                <a:buNone/>
              </a:pPr>
              <a:r>
                <a:rPr lang="zh-CN" altLang="en-US" dirty="0">
                  <a:solidFill>
                    <a:schemeClr val="tx1">
                      <a:lumMod val="75000"/>
                      <a:lumOff val="25000"/>
                    </a:schemeClr>
                  </a:solidFill>
                  <a:cs typeface="+mn-ea"/>
                  <a:sym typeface="+mn-lt"/>
                </a:rPr>
                <a:t>标题文字</a:t>
              </a:r>
              <a:endParaRPr lang="en-US" dirty="0">
                <a:solidFill>
                  <a:schemeClr val="tx1">
                    <a:lumMod val="75000"/>
                    <a:lumOff val="25000"/>
                  </a:schemeClr>
                </a:solidFill>
                <a:cs typeface="+mn-ea"/>
                <a:sym typeface="+mn-lt"/>
              </a:endParaRPr>
            </a:p>
          </p:txBody>
        </p:sp>
      </p:grpSp>
      <p:grpSp>
        <p:nvGrpSpPr>
          <p:cNvPr id="19" name="组合 18"/>
          <p:cNvGrpSpPr/>
          <p:nvPr/>
        </p:nvGrpSpPr>
        <p:grpSpPr>
          <a:xfrm>
            <a:off x="6060625" y="1506474"/>
            <a:ext cx="2357633" cy="1003252"/>
            <a:chOff x="1216248" y="1355903"/>
            <a:chExt cx="2357633" cy="1003252"/>
          </a:xfrm>
        </p:grpSpPr>
        <p:sp>
          <p:nvSpPr>
            <p:cNvPr id="20" name="TextBox 84"/>
            <p:cNvSpPr txBox="1"/>
            <p:nvPr/>
          </p:nvSpPr>
          <p:spPr>
            <a:xfrm>
              <a:off x="1216248" y="1758991"/>
              <a:ext cx="2357633" cy="600164"/>
            </a:xfrm>
            <a:prstGeom prst="rect">
              <a:avLst/>
            </a:prstGeom>
            <a:noFill/>
          </p:spPr>
          <p:txBody>
            <a:bodyPr wrap="square" lIns="0" tIns="0" rtlCol="0" anchor="t">
              <a:spAutoFit/>
            </a:bodyPr>
            <a:lstStyle/>
            <a:p>
              <a:pPr defTabSz="914400" fontAlgn="auto">
                <a:spcBef>
                  <a:spcPts val="0"/>
                </a:spcBef>
                <a:spcAft>
                  <a:spcPts val="0"/>
                </a:spcAft>
                <a:buFontTx/>
                <a:buNone/>
              </a:pPr>
              <a:r>
                <a:rPr lang="zh-CN" altLang="en-US" sz="1200" dirty="0">
                  <a:solidFill>
                    <a:schemeClr val="tx1">
                      <a:lumMod val="75000"/>
                      <a:lumOff val="25000"/>
                    </a:schemeClr>
                  </a:solidFill>
                  <a:cs typeface="+mn-ea"/>
                  <a:sym typeface="+mn-lt"/>
                </a:rPr>
                <a:t>单击此处添加文本单击此处添加</a:t>
              </a:r>
              <a:endParaRPr lang="en-US" altLang="zh-CN" sz="1200" dirty="0">
                <a:solidFill>
                  <a:schemeClr val="tx1">
                    <a:lumMod val="75000"/>
                    <a:lumOff val="25000"/>
                  </a:schemeClr>
                </a:solidFill>
                <a:cs typeface="+mn-ea"/>
                <a:sym typeface="+mn-lt"/>
              </a:endParaRPr>
            </a:p>
            <a:p>
              <a:pPr defTabSz="914400" fontAlgn="auto">
                <a:spcBef>
                  <a:spcPts val="0"/>
                </a:spcBef>
                <a:spcAft>
                  <a:spcPts val="0"/>
                </a:spcAft>
                <a:buFontTx/>
                <a:buNone/>
              </a:pPr>
              <a:r>
                <a:rPr lang="zh-CN" altLang="en-US" sz="1200" dirty="0">
                  <a:solidFill>
                    <a:schemeClr val="tx1">
                      <a:lumMod val="75000"/>
                      <a:lumOff val="25000"/>
                    </a:schemeClr>
                  </a:solidFill>
                  <a:cs typeface="+mn-ea"/>
                  <a:sym typeface="+mn-lt"/>
                </a:rPr>
                <a:t>单击此处添加文本单击此处添加</a:t>
              </a:r>
              <a:endParaRPr lang="en-US" altLang="zh-CN" sz="1200" dirty="0">
                <a:solidFill>
                  <a:schemeClr val="tx1">
                    <a:lumMod val="75000"/>
                    <a:lumOff val="25000"/>
                  </a:schemeClr>
                </a:solidFill>
                <a:cs typeface="+mn-ea"/>
                <a:sym typeface="+mn-lt"/>
              </a:endParaRPr>
            </a:p>
            <a:p>
              <a:pPr defTabSz="914400" fontAlgn="auto">
                <a:spcBef>
                  <a:spcPts val="0"/>
                </a:spcBef>
                <a:spcAft>
                  <a:spcPts val="0"/>
                </a:spcAft>
                <a:buFontTx/>
                <a:buNone/>
              </a:pPr>
              <a:r>
                <a:rPr lang="zh-CN" altLang="en-US" sz="1200" dirty="0">
                  <a:solidFill>
                    <a:schemeClr val="tx1">
                      <a:lumMod val="75000"/>
                      <a:lumOff val="25000"/>
                    </a:schemeClr>
                  </a:solidFill>
                  <a:cs typeface="+mn-ea"/>
                  <a:sym typeface="+mn-lt"/>
                </a:rPr>
                <a:t>单击此处添加文本单击此处添加</a:t>
              </a:r>
              <a:endParaRPr lang="en-US" altLang="zh-CN" sz="1200" dirty="0">
                <a:solidFill>
                  <a:schemeClr val="tx1">
                    <a:lumMod val="75000"/>
                    <a:lumOff val="25000"/>
                  </a:schemeClr>
                </a:solidFill>
                <a:cs typeface="+mn-ea"/>
                <a:sym typeface="+mn-lt"/>
              </a:endParaRPr>
            </a:p>
          </p:txBody>
        </p:sp>
        <p:sp>
          <p:nvSpPr>
            <p:cNvPr id="21" name="TextBox 85"/>
            <p:cNvSpPr txBox="1"/>
            <p:nvPr/>
          </p:nvSpPr>
          <p:spPr>
            <a:xfrm>
              <a:off x="1216248" y="1355903"/>
              <a:ext cx="923331" cy="276999"/>
            </a:xfrm>
            <a:prstGeom prst="rect">
              <a:avLst/>
            </a:prstGeom>
            <a:noFill/>
          </p:spPr>
          <p:txBody>
            <a:bodyPr wrap="none" lIns="0" tIns="0" rIns="0" bIns="0" rtlCol="0" anchor="t">
              <a:spAutoFit/>
            </a:bodyPr>
            <a:lstStyle/>
            <a:p>
              <a:pPr algn="ctr" defTabSz="914400" fontAlgn="auto">
                <a:spcBef>
                  <a:spcPts val="0"/>
                </a:spcBef>
                <a:spcAft>
                  <a:spcPts val="0"/>
                </a:spcAft>
                <a:buFontTx/>
                <a:buNone/>
              </a:pPr>
              <a:r>
                <a:rPr lang="zh-CN" altLang="en-US" dirty="0">
                  <a:solidFill>
                    <a:schemeClr val="tx1">
                      <a:lumMod val="75000"/>
                      <a:lumOff val="25000"/>
                    </a:schemeClr>
                  </a:solidFill>
                  <a:cs typeface="+mn-ea"/>
                  <a:sym typeface="+mn-lt"/>
                </a:rPr>
                <a:t>标题文字</a:t>
              </a:r>
              <a:endParaRPr lang="en-US" dirty="0">
                <a:solidFill>
                  <a:schemeClr val="tx1">
                    <a:lumMod val="75000"/>
                    <a:lumOff val="25000"/>
                  </a:schemeClr>
                </a:solidFill>
                <a:cs typeface="+mn-ea"/>
                <a:sym typeface="+mn-lt"/>
              </a:endParaRPr>
            </a:p>
          </p:txBody>
        </p:sp>
      </p:grpSp>
      <p:grpSp>
        <p:nvGrpSpPr>
          <p:cNvPr id="22" name="组合 21"/>
          <p:cNvGrpSpPr/>
          <p:nvPr/>
        </p:nvGrpSpPr>
        <p:grpSpPr>
          <a:xfrm>
            <a:off x="4749124" y="5146588"/>
            <a:ext cx="2357633" cy="1003252"/>
            <a:chOff x="1216248" y="1355903"/>
            <a:chExt cx="2357633" cy="1003252"/>
          </a:xfrm>
        </p:grpSpPr>
        <p:sp>
          <p:nvSpPr>
            <p:cNvPr id="23" name="TextBox 84"/>
            <p:cNvSpPr txBox="1"/>
            <p:nvPr/>
          </p:nvSpPr>
          <p:spPr>
            <a:xfrm>
              <a:off x="1216248" y="1758991"/>
              <a:ext cx="2357633" cy="600164"/>
            </a:xfrm>
            <a:prstGeom prst="rect">
              <a:avLst/>
            </a:prstGeom>
            <a:noFill/>
          </p:spPr>
          <p:txBody>
            <a:bodyPr wrap="square" lIns="0" tIns="0" rtlCol="0" anchor="t">
              <a:spAutoFit/>
            </a:bodyPr>
            <a:lstStyle/>
            <a:p>
              <a:pPr defTabSz="914400" fontAlgn="auto">
                <a:spcBef>
                  <a:spcPts val="0"/>
                </a:spcBef>
                <a:spcAft>
                  <a:spcPts val="0"/>
                </a:spcAft>
                <a:buFontTx/>
                <a:buNone/>
              </a:pPr>
              <a:r>
                <a:rPr lang="zh-CN" altLang="en-US" sz="1200" dirty="0">
                  <a:solidFill>
                    <a:schemeClr val="tx1">
                      <a:lumMod val="75000"/>
                      <a:lumOff val="25000"/>
                    </a:schemeClr>
                  </a:solidFill>
                  <a:cs typeface="+mn-ea"/>
                  <a:sym typeface="+mn-lt"/>
                </a:rPr>
                <a:t>单击此处添加文本单击此处添加</a:t>
              </a:r>
              <a:endParaRPr lang="en-US" altLang="zh-CN" sz="1200" dirty="0">
                <a:solidFill>
                  <a:schemeClr val="tx1">
                    <a:lumMod val="75000"/>
                    <a:lumOff val="25000"/>
                  </a:schemeClr>
                </a:solidFill>
                <a:cs typeface="+mn-ea"/>
                <a:sym typeface="+mn-lt"/>
              </a:endParaRPr>
            </a:p>
            <a:p>
              <a:pPr defTabSz="914400" fontAlgn="auto">
                <a:spcBef>
                  <a:spcPts val="0"/>
                </a:spcBef>
                <a:spcAft>
                  <a:spcPts val="0"/>
                </a:spcAft>
                <a:buFontTx/>
                <a:buNone/>
              </a:pPr>
              <a:r>
                <a:rPr lang="zh-CN" altLang="en-US" sz="1200" dirty="0">
                  <a:solidFill>
                    <a:schemeClr val="tx1">
                      <a:lumMod val="75000"/>
                      <a:lumOff val="25000"/>
                    </a:schemeClr>
                  </a:solidFill>
                  <a:cs typeface="+mn-ea"/>
                  <a:sym typeface="+mn-lt"/>
                </a:rPr>
                <a:t>单击此处添加文本单击此处添加</a:t>
              </a:r>
              <a:endParaRPr lang="en-US" altLang="zh-CN" sz="1200" dirty="0">
                <a:solidFill>
                  <a:schemeClr val="tx1">
                    <a:lumMod val="75000"/>
                    <a:lumOff val="25000"/>
                  </a:schemeClr>
                </a:solidFill>
                <a:cs typeface="+mn-ea"/>
                <a:sym typeface="+mn-lt"/>
              </a:endParaRPr>
            </a:p>
            <a:p>
              <a:pPr defTabSz="914400" fontAlgn="auto">
                <a:spcBef>
                  <a:spcPts val="0"/>
                </a:spcBef>
                <a:spcAft>
                  <a:spcPts val="0"/>
                </a:spcAft>
                <a:buFontTx/>
                <a:buNone/>
              </a:pPr>
              <a:r>
                <a:rPr lang="zh-CN" altLang="en-US" sz="1200" dirty="0">
                  <a:solidFill>
                    <a:schemeClr val="tx1">
                      <a:lumMod val="75000"/>
                      <a:lumOff val="25000"/>
                    </a:schemeClr>
                  </a:solidFill>
                  <a:cs typeface="+mn-ea"/>
                  <a:sym typeface="+mn-lt"/>
                </a:rPr>
                <a:t>单击此处添加文本单击此处添加</a:t>
              </a:r>
              <a:endParaRPr lang="en-US" altLang="zh-CN" sz="1200" dirty="0">
                <a:solidFill>
                  <a:schemeClr val="tx1">
                    <a:lumMod val="75000"/>
                    <a:lumOff val="25000"/>
                  </a:schemeClr>
                </a:solidFill>
                <a:cs typeface="+mn-ea"/>
                <a:sym typeface="+mn-lt"/>
              </a:endParaRPr>
            </a:p>
          </p:txBody>
        </p:sp>
        <p:sp>
          <p:nvSpPr>
            <p:cNvPr id="24" name="TextBox 85"/>
            <p:cNvSpPr txBox="1"/>
            <p:nvPr/>
          </p:nvSpPr>
          <p:spPr>
            <a:xfrm>
              <a:off x="1216248" y="1355903"/>
              <a:ext cx="923331" cy="276999"/>
            </a:xfrm>
            <a:prstGeom prst="rect">
              <a:avLst/>
            </a:prstGeom>
            <a:noFill/>
          </p:spPr>
          <p:txBody>
            <a:bodyPr wrap="none" lIns="0" tIns="0" rIns="0" bIns="0" rtlCol="0" anchor="t">
              <a:spAutoFit/>
            </a:bodyPr>
            <a:lstStyle/>
            <a:p>
              <a:pPr algn="ctr" defTabSz="914400" fontAlgn="auto">
                <a:spcBef>
                  <a:spcPts val="0"/>
                </a:spcBef>
                <a:spcAft>
                  <a:spcPts val="0"/>
                </a:spcAft>
                <a:buFontTx/>
                <a:buNone/>
              </a:pPr>
              <a:r>
                <a:rPr lang="zh-CN" altLang="en-US" dirty="0">
                  <a:solidFill>
                    <a:schemeClr val="tx1">
                      <a:lumMod val="75000"/>
                      <a:lumOff val="25000"/>
                    </a:schemeClr>
                  </a:solidFill>
                  <a:cs typeface="+mn-ea"/>
                  <a:sym typeface="+mn-lt"/>
                </a:rPr>
                <a:t>标题文字</a:t>
              </a:r>
              <a:endParaRPr lang="en-US" dirty="0">
                <a:solidFill>
                  <a:schemeClr val="tx1">
                    <a:lumMod val="75000"/>
                    <a:lumOff val="25000"/>
                  </a:schemeClr>
                </a:solidFill>
                <a:cs typeface="+mn-ea"/>
                <a:sym typeface="+mn-lt"/>
              </a:endParaRPr>
            </a:p>
          </p:txBody>
        </p:sp>
      </p:grpSp>
      <p:grpSp>
        <p:nvGrpSpPr>
          <p:cNvPr id="25" name="组合 24"/>
          <p:cNvGrpSpPr/>
          <p:nvPr/>
        </p:nvGrpSpPr>
        <p:grpSpPr>
          <a:xfrm>
            <a:off x="7806475" y="5146588"/>
            <a:ext cx="2357633" cy="1003252"/>
            <a:chOff x="1216248" y="1355903"/>
            <a:chExt cx="2357633" cy="1003252"/>
          </a:xfrm>
        </p:grpSpPr>
        <p:sp>
          <p:nvSpPr>
            <p:cNvPr id="26" name="TextBox 84"/>
            <p:cNvSpPr txBox="1"/>
            <p:nvPr/>
          </p:nvSpPr>
          <p:spPr>
            <a:xfrm>
              <a:off x="1216248" y="1758991"/>
              <a:ext cx="2357633" cy="600164"/>
            </a:xfrm>
            <a:prstGeom prst="rect">
              <a:avLst/>
            </a:prstGeom>
            <a:noFill/>
          </p:spPr>
          <p:txBody>
            <a:bodyPr wrap="square" lIns="0" tIns="0" rtlCol="0" anchor="t">
              <a:spAutoFit/>
            </a:bodyPr>
            <a:lstStyle/>
            <a:p>
              <a:pPr defTabSz="914400" fontAlgn="auto">
                <a:spcBef>
                  <a:spcPts val="0"/>
                </a:spcBef>
                <a:spcAft>
                  <a:spcPts val="0"/>
                </a:spcAft>
                <a:buFontTx/>
                <a:buNone/>
              </a:pPr>
              <a:r>
                <a:rPr lang="zh-CN" altLang="en-US" sz="1200" dirty="0">
                  <a:solidFill>
                    <a:schemeClr val="tx1">
                      <a:lumMod val="75000"/>
                      <a:lumOff val="25000"/>
                    </a:schemeClr>
                  </a:solidFill>
                  <a:cs typeface="+mn-ea"/>
                  <a:sym typeface="+mn-lt"/>
                </a:rPr>
                <a:t>单击此处添加文本单击此处添加</a:t>
              </a:r>
              <a:endParaRPr lang="en-US" altLang="zh-CN" sz="1200" dirty="0">
                <a:solidFill>
                  <a:schemeClr val="tx1">
                    <a:lumMod val="75000"/>
                    <a:lumOff val="25000"/>
                  </a:schemeClr>
                </a:solidFill>
                <a:cs typeface="+mn-ea"/>
                <a:sym typeface="+mn-lt"/>
              </a:endParaRPr>
            </a:p>
            <a:p>
              <a:pPr defTabSz="914400" fontAlgn="auto">
                <a:spcBef>
                  <a:spcPts val="0"/>
                </a:spcBef>
                <a:spcAft>
                  <a:spcPts val="0"/>
                </a:spcAft>
                <a:buFontTx/>
                <a:buNone/>
              </a:pPr>
              <a:r>
                <a:rPr lang="zh-CN" altLang="en-US" sz="1200" dirty="0">
                  <a:solidFill>
                    <a:schemeClr val="tx1">
                      <a:lumMod val="75000"/>
                      <a:lumOff val="25000"/>
                    </a:schemeClr>
                  </a:solidFill>
                  <a:cs typeface="+mn-ea"/>
                  <a:sym typeface="+mn-lt"/>
                </a:rPr>
                <a:t>单击此处添加文本单击此处添加</a:t>
              </a:r>
              <a:endParaRPr lang="en-US" altLang="zh-CN" sz="1200" dirty="0">
                <a:solidFill>
                  <a:schemeClr val="tx1">
                    <a:lumMod val="75000"/>
                    <a:lumOff val="25000"/>
                  </a:schemeClr>
                </a:solidFill>
                <a:cs typeface="+mn-ea"/>
                <a:sym typeface="+mn-lt"/>
              </a:endParaRPr>
            </a:p>
            <a:p>
              <a:pPr defTabSz="914400" fontAlgn="auto">
                <a:spcBef>
                  <a:spcPts val="0"/>
                </a:spcBef>
                <a:spcAft>
                  <a:spcPts val="0"/>
                </a:spcAft>
                <a:buFontTx/>
                <a:buNone/>
              </a:pPr>
              <a:r>
                <a:rPr lang="zh-CN" altLang="en-US" sz="1200" dirty="0">
                  <a:solidFill>
                    <a:schemeClr val="tx1">
                      <a:lumMod val="75000"/>
                      <a:lumOff val="25000"/>
                    </a:schemeClr>
                  </a:solidFill>
                  <a:cs typeface="+mn-ea"/>
                  <a:sym typeface="+mn-lt"/>
                </a:rPr>
                <a:t>单击此处添加文本单击此处添加</a:t>
              </a:r>
              <a:endParaRPr lang="en-US" altLang="zh-CN" sz="1200" dirty="0">
                <a:solidFill>
                  <a:schemeClr val="tx1">
                    <a:lumMod val="75000"/>
                    <a:lumOff val="25000"/>
                  </a:schemeClr>
                </a:solidFill>
                <a:cs typeface="+mn-ea"/>
                <a:sym typeface="+mn-lt"/>
              </a:endParaRPr>
            </a:p>
          </p:txBody>
        </p:sp>
        <p:sp>
          <p:nvSpPr>
            <p:cNvPr id="27" name="TextBox 85"/>
            <p:cNvSpPr txBox="1"/>
            <p:nvPr/>
          </p:nvSpPr>
          <p:spPr>
            <a:xfrm>
              <a:off x="1216248" y="1355903"/>
              <a:ext cx="923331" cy="276999"/>
            </a:xfrm>
            <a:prstGeom prst="rect">
              <a:avLst/>
            </a:prstGeom>
            <a:noFill/>
          </p:spPr>
          <p:txBody>
            <a:bodyPr wrap="none" lIns="0" tIns="0" rIns="0" bIns="0" rtlCol="0" anchor="t">
              <a:spAutoFit/>
            </a:bodyPr>
            <a:lstStyle/>
            <a:p>
              <a:pPr algn="ctr" defTabSz="914400" fontAlgn="auto">
                <a:spcBef>
                  <a:spcPts val="0"/>
                </a:spcBef>
                <a:spcAft>
                  <a:spcPts val="0"/>
                </a:spcAft>
                <a:buFontTx/>
                <a:buNone/>
              </a:pPr>
              <a:r>
                <a:rPr lang="zh-CN" altLang="en-US" dirty="0">
                  <a:solidFill>
                    <a:schemeClr val="tx1">
                      <a:lumMod val="75000"/>
                      <a:lumOff val="25000"/>
                    </a:schemeClr>
                  </a:solidFill>
                  <a:cs typeface="+mn-ea"/>
                  <a:sym typeface="+mn-lt"/>
                </a:rPr>
                <a:t>标题文字</a:t>
              </a:r>
              <a:endParaRPr lang="en-US" dirty="0">
                <a:solidFill>
                  <a:schemeClr val="tx1">
                    <a:lumMod val="75000"/>
                    <a:lumOff val="2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10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10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3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30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40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par>
                                <p:cTn id="55" presetID="53" presetClass="entr" presetSubtype="16" fill="hold" nodeType="withEffect">
                                  <p:stCondLst>
                                    <p:cond delay="500"/>
                                  </p:stCondLst>
                                  <p:childTnLst>
                                    <p:set>
                                      <p:cBhvr>
                                        <p:cTn id="56" dur="1" fill="hold">
                                          <p:stCondLst>
                                            <p:cond delay="0"/>
                                          </p:stCondLst>
                                        </p:cTn>
                                        <p:tgtEl>
                                          <p:spTgt spid="5"/>
                                        </p:tgtEl>
                                        <p:attrNameLst>
                                          <p:attrName>style.visibility</p:attrName>
                                        </p:attrNameLst>
                                      </p:cBhvr>
                                      <p:to>
                                        <p:strVal val="visible"/>
                                      </p:to>
                                    </p:set>
                                    <p:anim calcmode="lin" valueType="num">
                                      <p:cBhvr>
                                        <p:cTn id="57" dur="500" fill="hold"/>
                                        <p:tgtEl>
                                          <p:spTgt spid="5"/>
                                        </p:tgtEl>
                                        <p:attrNameLst>
                                          <p:attrName>ppt_w</p:attrName>
                                        </p:attrNameLst>
                                      </p:cBhvr>
                                      <p:tavLst>
                                        <p:tav tm="0">
                                          <p:val>
                                            <p:fltVal val="0"/>
                                          </p:val>
                                        </p:tav>
                                        <p:tav tm="100000">
                                          <p:val>
                                            <p:strVal val="#ppt_w"/>
                                          </p:val>
                                        </p:tav>
                                      </p:tavLst>
                                    </p:anim>
                                    <p:anim calcmode="lin" valueType="num">
                                      <p:cBhvr>
                                        <p:cTn id="58" dur="500" fill="hold"/>
                                        <p:tgtEl>
                                          <p:spTgt spid="5"/>
                                        </p:tgtEl>
                                        <p:attrNameLst>
                                          <p:attrName>ppt_h</p:attrName>
                                        </p:attrNameLst>
                                      </p:cBhvr>
                                      <p:tavLst>
                                        <p:tav tm="0">
                                          <p:val>
                                            <p:fltVal val="0"/>
                                          </p:val>
                                        </p:tav>
                                        <p:tav tm="100000">
                                          <p:val>
                                            <p:strVal val="#ppt_h"/>
                                          </p:val>
                                        </p:tav>
                                      </p:tavLst>
                                    </p:anim>
                                    <p:animEffect transition="in" filter="fade">
                                      <p:cBhvr>
                                        <p:cTn id="59" dur="500"/>
                                        <p:tgtEl>
                                          <p:spTgt spid="5"/>
                                        </p:tgtEl>
                                      </p:cBhvr>
                                    </p:animEffect>
                                  </p:childTnLst>
                                </p:cTn>
                              </p:par>
                            </p:childTnLst>
                          </p:cTn>
                        </p:par>
                        <p:par>
                          <p:cTn id="60" fill="hold">
                            <p:stCondLst>
                              <p:cond delay="500"/>
                            </p:stCondLst>
                            <p:childTnLst>
                              <p:par>
                                <p:cTn id="61" presetID="22" presetClass="entr" presetSubtype="1" fill="hold"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ipe(up)">
                                      <p:cBhvr>
                                        <p:cTn id="63" dur="500"/>
                                        <p:tgtEl>
                                          <p:spTgt spid="16"/>
                                        </p:tgtEl>
                                      </p:cBhvr>
                                    </p:animEffect>
                                  </p:childTnLst>
                                </p:cTn>
                              </p:par>
                              <p:par>
                                <p:cTn id="64" presetID="22" presetClass="entr" presetSubtype="1" fill="hold"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up)">
                                      <p:cBhvr>
                                        <p:cTn id="66" dur="500"/>
                                        <p:tgtEl>
                                          <p:spTgt spid="19"/>
                                        </p:tgtEl>
                                      </p:cBhvr>
                                    </p:animEffect>
                                  </p:childTnLst>
                                </p:cTn>
                              </p:par>
                              <p:par>
                                <p:cTn id="67" presetID="22" presetClass="entr" presetSubtype="1" fill="hold"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wipe(up)">
                                      <p:cBhvr>
                                        <p:cTn id="69" dur="500"/>
                                        <p:tgtEl>
                                          <p:spTgt spid="22"/>
                                        </p:tgtEl>
                                      </p:cBhvr>
                                    </p:animEffect>
                                  </p:childTnLst>
                                </p:cTn>
                              </p:par>
                              <p:par>
                                <p:cTn id="70" presetID="22" presetClass="entr" presetSubtype="1" fill="hold" nodeType="with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wipe(up)">
                                      <p:cBhvr>
                                        <p:cTn id="7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P spid="9" grpId="0"/>
      <p:bldP spid="10" grpId="0" animBg="1"/>
      <p:bldP spid="11" grpId="0"/>
      <p:bldP spid="12" grpId="0" animBg="1"/>
      <p:bldP spid="13" grpId="0"/>
      <p:bldP spid="14" grpId="0" animBg="1"/>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波形 1"/>
          <p:cNvSpPr/>
          <p:nvPr/>
        </p:nvSpPr>
        <p:spPr>
          <a:xfrm>
            <a:off x="-584200" y="-2120900"/>
            <a:ext cx="13271500" cy="5803900"/>
          </a:xfrm>
          <a:prstGeom prst="wave">
            <a:avLst/>
          </a:prstGeom>
          <a:gradFill>
            <a:gsLst>
              <a:gs pos="0">
                <a:srgbClr val="276457"/>
              </a:gs>
              <a:gs pos="55000">
                <a:srgbClr val="3C764D"/>
              </a:gs>
              <a:gs pos="83000">
                <a:srgbClr val="589045"/>
              </a:gs>
              <a:gs pos="100000">
                <a:srgbClr val="659D3E"/>
              </a:gs>
            </a:gsLst>
            <a:lin ang="108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文本框 2"/>
          <p:cNvSpPr txBox="1"/>
          <p:nvPr/>
        </p:nvSpPr>
        <p:spPr>
          <a:xfrm>
            <a:off x="609600" y="400675"/>
            <a:ext cx="3314700" cy="1107996"/>
          </a:xfrm>
          <a:prstGeom prst="rect">
            <a:avLst/>
          </a:prstGeom>
          <a:noFill/>
        </p:spPr>
        <p:txBody>
          <a:bodyPr wrap="square" rtlCol="0">
            <a:spAutoFit/>
          </a:bodyPr>
          <a:lstStyle/>
          <a:p>
            <a:pPr algn="ctr"/>
            <a:r>
              <a:rPr lang="zh-CN" altLang="en-US" sz="6600" b="1" spc="300" dirty="0">
                <a:solidFill>
                  <a:schemeClr val="bg1"/>
                </a:solidFill>
                <a:cs typeface="+mn-ea"/>
                <a:sym typeface="+mn-lt"/>
              </a:rPr>
              <a:t>目录</a:t>
            </a:r>
            <a:endParaRPr lang="zh-CN" altLang="en-US" sz="6600" b="1" spc="300" dirty="0">
              <a:solidFill>
                <a:schemeClr val="bg1"/>
              </a:solidFill>
              <a:cs typeface="+mn-ea"/>
              <a:sym typeface="+mn-lt"/>
            </a:endParaRPr>
          </a:p>
        </p:txBody>
      </p:sp>
      <p:sp>
        <p:nvSpPr>
          <p:cNvPr id="5" name="文本框 4"/>
          <p:cNvSpPr txBox="1"/>
          <p:nvPr/>
        </p:nvSpPr>
        <p:spPr>
          <a:xfrm>
            <a:off x="609600" y="1588750"/>
            <a:ext cx="3314700" cy="646331"/>
          </a:xfrm>
          <a:prstGeom prst="rect">
            <a:avLst/>
          </a:prstGeom>
          <a:noFill/>
        </p:spPr>
        <p:txBody>
          <a:bodyPr wrap="square" rtlCol="0">
            <a:spAutoFit/>
          </a:bodyPr>
          <a:lstStyle/>
          <a:p>
            <a:pPr algn="ctr"/>
            <a:r>
              <a:rPr lang="en-US" altLang="zh-CN" sz="3600" b="1" dirty="0">
                <a:solidFill>
                  <a:schemeClr val="bg1"/>
                </a:solidFill>
                <a:cs typeface="+mn-ea"/>
                <a:sym typeface="+mn-lt"/>
              </a:rPr>
              <a:t>CONTANTS</a:t>
            </a:r>
            <a:endParaRPr lang="zh-CN" altLang="en-US" sz="3600" b="1" dirty="0">
              <a:solidFill>
                <a:schemeClr val="bg1"/>
              </a:solidFill>
              <a:cs typeface="+mn-ea"/>
              <a:sym typeface="+mn-lt"/>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212599" y="355194"/>
            <a:ext cx="1291800" cy="791508"/>
          </a:xfrm>
          <a:prstGeom prst="rect">
            <a:avLst/>
          </a:prstGeom>
        </p:spPr>
      </p:pic>
      <p:sp>
        <p:nvSpPr>
          <p:cNvPr id="9" name="椭圆 8"/>
          <p:cNvSpPr/>
          <p:nvPr/>
        </p:nvSpPr>
        <p:spPr>
          <a:xfrm>
            <a:off x="1123950" y="2715433"/>
            <a:ext cx="1701800" cy="1701800"/>
          </a:xfrm>
          <a:prstGeom prst="ellipse">
            <a:avLst/>
          </a:prstGeom>
          <a:solidFill>
            <a:srgbClr val="F2F2F2"/>
          </a:solidFill>
          <a:ln w="28575">
            <a:solidFill>
              <a:srgbClr val="589045"/>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rgbClr val="589045"/>
                </a:solidFill>
                <a:cs typeface="+mn-ea"/>
                <a:sym typeface="+mn-lt"/>
              </a:rPr>
              <a:t>01</a:t>
            </a:r>
            <a:endParaRPr lang="zh-CN" altLang="en-US" sz="4400" b="1" dirty="0">
              <a:solidFill>
                <a:srgbClr val="589045"/>
              </a:solidFill>
              <a:cs typeface="+mn-ea"/>
              <a:sym typeface="+mn-lt"/>
            </a:endParaRPr>
          </a:p>
        </p:txBody>
      </p:sp>
      <p:sp>
        <p:nvSpPr>
          <p:cNvPr id="13" name="椭圆 12"/>
          <p:cNvSpPr/>
          <p:nvPr/>
        </p:nvSpPr>
        <p:spPr>
          <a:xfrm>
            <a:off x="3784752" y="2715433"/>
            <a:ext cx="1701800" cy="1701800"/>
          </a:xfrm>
          <a:prstGeom prst="ellipse">
            <a:avLst/>
          </a:prstGeom>
          <a:solidFill>
            <a:srgbClr val="F2F2F2"/>
          </a:solidFill>
          <a:ln w="28575">
            <a:solidFill>
              <a:srgbClr val="659D3E"/>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rgbClr val="659D3E"/>
                </a:solidFill>
                <a:cs typeface="+mn-ea"/>
                <a:sym typeface="+mn-lt"/>
              </a:rPr>
              <a:t>02</a:t>
            </a:r>
            <a:endParaRPr lang="zh-CN" altLang="en-US" sz="4400" b="1" dirty="0">
              <a:solidFill>
                <a:srgbClr val="659D3E"/>
              </a:solidFill>
              <a:cs typeface="+mn-ea"/>
              <a:sym typeface="+mn-lt"/>
            </a:endParaRPr>
          </a:p>
        </p:txBody>
      </p:sp>
      <p:sp>
        <p:nvSpPr>
          <p:cNvPr id="14" name="椭圆 13"/>
          <p:cNvSpPr/>
          <p:nvPr/>
        </p:nvSpPr>
        <p:spPr>
          <a:xfrm>
            <a:off x="6445554" y="2715433"/>
            <a:ext cx="1701800" cy="1701800"/>
          </a:xfrm>
          <a:prstGeom prst="ellipse">
            <a:avLst/>
          </a:prstGeom>
          <a:solidFill>
            <a:srgbClr val="F2F2F2"/>
          </a:solidFill>
          <a:ln w="28575">
            <a:solidFill>
              <a:srgbClr val="3C764D"/>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rgbClr val="3C764D"/>
                </a:solidFill>
                <a:cs typeface="+mn-ea"/>
                <a:sym typeface="+mn-lt"/>
              </a:rPr>
              <a:t>03</a:t>
            </a:r>
            <a:endParaRPr lang="zh-CN" altLang="en-US" sz="4400" b="1" dirty="0">
              <a:solidFill>
                <a:srgbClr val="3C764D"/>
              </a:solidFill>
              <a:cs typeface="+mn-ea"/>
              <a:sym typeface="+mn-lt"/>
            </a:endParaRPr>
          </a:p>
        </p:txBody>
      </p:sp>
      <p:sp>
        <p:nvSpPr>
          <p:cNvPr id="15" name="椭圆 14"/>
          <p:cNvSpPr/>
          <p:nvPr/>
        </p:nvSpPr>
        <p:spPr>
          <a:xfrm>
            <a:off x="9106356" y="2715433"/>
            <a:ext cx="1701800" cy="1701800"/>
          </a:xfrm>
          <a:prstGeom prst="ellipse">
            <a:avLst/>
          </a:prstGeom>
          <a:solidFill>
            <a:srgbClr val="F2F2F2"/>
          </a:solidFill>
          <a:ln w="28575">
            <a:solidFill>
              <a:srgbClr val="276457"/>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dirty="0">
                <a:solidFill>
                  <a:srgbClr val="276457"/>
                </a:solidFill>
                <a:cs typeface="+mn-ea"/>
                <a:sym typeface="+mn-lt"/>
              </a:rPr>
              <a:t>04</a:t>
            </a:r>
            <a:endParaRPr lang="zh-CN" altLang="en-US" sz="4400" b="1" dirty="0">
              <a:solidFill>
                <a:srgbClr val="276457"/>
              </a:solidFill>
              <a:cs typeface="+mn-ea"/>
              <a:sym typeface="+mn-lt"/>
            </a:endParaRPr>
          </a:p>
        </p:txBody>
      </p:sp>
      <p:sp>
        <p:nvSpPr>
          <p:cNvPr id="16" name="文本框 15"/>
          <p:cNvSpPr txBox="1"/>
          <p:nvPr/>
        </p:nvSpPr>
        <p:spPr>
          <a:xfrm>
            <a:off x="990600" y="4649966"/>
            <a:ext cx="1968500" cy="584775"/>
          </a:xfrm>
          <a:prstGeom prst="rect">
            <a:avLst/>
          </a:prstGeom>
          <a:noFill/>
        </p:spPr>
        <p:txBody>
          <a:bodyPr wrap="square" rtlCol="0">
            <a:spAutoFit/>
          </a:bodyPr>
          <a:lstStyle/>
          <a:p>
            <a:pPr algn="ctr"/>
            <a:r>
              <a:rPr lang="zh-CN" altLang="en-US" sz="3200" b="1" spc="300" dirty="0">
                <a:solidFill>
                  <a:srgbClr val="589045"/>
                </a:solidFill>
                <a:cs typeface="+mn-ea"/>
                <a:sym typeface="+mn-lt"/>
              </a:rPr>
              <a:t>添</a:t>
            </a:r>
            <a:r>
              <a:rPr lang="zh-CN" altLang="en-US" sz="3200" b="1" spc="300" dirty="0" smtClean="0">
                <a:solidFill>
                  <a:srgbClr val="589045"/>
                </a:solidFill>
                <a:cs typeface="+mn-ea"/>
                <a:sym typeface="+mn-lt"/>
              </a:rPr>
              <a:t>加标</a:t>
            </a:r>
            <a:r>
              <a:rPr lang="zh-CN" altLang="en-US" sz="3200" b="1" spc="300" dirty="0">
                <a:solidFill>
                  <a:srgbClr val="589045"/>
                </a:solidFill>
                <a:cs typeface="+mn-ea"/>
                <a:sym typeface="+mn-lt"/>
              </a:rPr>
              <a:t>题</a:t>
            </a:r>
            <a:endParaRPr lang="zh-CN" altLang="en-US" sz="3200" b="1" spc="300" dirty="0">
              <a:solidFill>
                <a:srgbClr val="589045"/>
              </a:solidFill>
              <a:cs typeface="+mn-ea"/>
              <a:sym typeface="+mn-lt"/>
            </a:endParaRPr>
          </a:p>
        </p:txBody>
      </p:sp>
      <p:sp>
        <p:nvSpPr>
          <p:cNvPr id="17" name="文本框 16"/>
          <p:cNvSpPr txBox="1"/>
          <p:nvPr/>
        </p:nvSpPr>
        <p:spPr>
          <a:xfrm>
            <a:off x="3651402" y="4649966"/>
            <a:ext cx="1968500" cy="584775"/>
          </a:xfrm>
          <a:prstGeom prst="rect">
            <a:avLst/>
          </a:prstGeom>
          <a:noFill/>
        </p:spPr>
        <p:txBody>
          <a:bodyPr wrap="square" rtlCol="0">
            <a:spAutoFit/>
          </a:bodyPr>
          <a:lstStyle/>
          <a:p>
            <a:pPr algn="ctr"/>
            <a:r>
              <a:rPr lang="zh-CN" altLang="en-US" sz="3200" b="1" spc="300" dirty="0">
                <a:solidFill>
                  <a:srgbClr val="659D3E"/>
                </a:solidFill>
                <a:cs typeface="+mn-ea"/>
                <a:sym typeface="+mn-lt"/>
              </a:rPr>
              <a:t>添</a:t>
            </a:r>
            <a:r>
              <a:rPr lang="zh-CN" altLang="en-US" sz="3200" b="1" spc="300" dirty="0" smtClean="0">
                <a:solidFill>
                  <a:srgbClr val="659D3E"/>
                </a:solidFill>
                <a:cs typeface="+mn-ea"/>
                <a:sym typeface="+mn-lt"/>
              </a:rPr>
              <a:t>加标</a:t>
            </a:r>
            <a:r>
              <a:rPr lang="zh-CN" altLang="en-US" sz="3200" b="1" spc="300" dirty="0">
                <a:solidFill>
                  <a:srgbClr val="659D3E"/>
                </a:solidFill>
                <a:cs typeface="+mn-ea"/>
                <a:sym typeface="+mn-lt"/>
              </a:rPr>
              <a:t>题</a:t>
            </a:r>
            <a:endParaRPr lang="zh-CN" altLang="en-US" sz="3200" b="1" spc="300" dirty="0">
              <a:solidFill>
                <a:srgbClr val="659D3E"/>
              </a:solidFill>
              <a:cs typeface="+mn-ea"/>
              <a:sym typeface="+mn-lt"/>
            </a:endParaRPr>
          </a:p>
        </p:txBody>
      </p:sp>
      <p:sp>
        <p:nvSpPr>
          <p:cNvPr id="18" name="文本框 17"/>
          <p:cNvSpPr txBox="1"/>
          <p:nvPr/>
        </p:nvSpPr>
        <p:spPr>
          <a:xfrm>
            <a:off x="6445554" y="4649966"/>
            <a:ext cx="1968500" cy="584775"/>
          </a:xfrm>
          <a:prstGeom prst="rect">
            <a:avLst/>
          </a:prstGeom>
          <a:noFill/>
        </p:spPr>
        <p:txBody>
          <a:bodyPr wrap="square" rtlCol="0">
            <a:spAutoFit/>
          </a:bodyPr>
          <a:lstStyle/>
          <a:p>
            <a:pPr algn="ctr"/>
            <a:r>
              <a:rPr lang="zh-CN" altLang="en-US" sz="3200" b="1" spc="300" dirty="0">
                <a:solidFill>
                  <a:srgbClr val="3C764D"/>
                </a:solidFill>
                <a:cs typeface="+mn-ea"/>
                <a:sym typeface="+mn-lt"/>
              </a:rPr>
              <a:t>添</a:t>
            </a:r>
            <a:r>
              <a:rPr lang="zh-CN" altLang="en-US" sz="3200" b="1" spc="300" dirty="0" smtClean="0">
                <a:solidFill>
                  <a:srgbClr val="3C764D"/>
                </a:solidFill>
                <a:cs typeface="+mn-ea"/>
                <a:sym typeface="+mn-lt"/>
              </a:rPr>
              <a:t>加标</a:t>
            </a:r>
            <a:r>
              <a:rPr lang="zh-CN" altLang="en-US" sz="3200" b="1" spc="300" dirty="0">
                <a:solidFill>
                  <a:srgbClr val="3C764D"/>
                </a:solidFill>
                <a:cs typeface="+mn-ea"/>
                <a:sym typeface="+mn-lt"/>
              </a:rPr>
              <a:t>题</a:t>
            </a:r>
            <a:endParaRPr lang="zh-CN" altLang="en-US" sz="3200" b="1" spc="300" dirty="0">
              <a:solidFill>
                <a:srgbClr val="3C764D"/>
              </a:solidFill>
              <a:cs typeface="+mn-ea"/>
              <a:sym typeface="+mn-lt"/>
            </a:endParaRPr>
          </a:p>
        </p:txBody>
      </p:sp>
      <p:sp>
        <p:nvSpPr>
          <p:cNvPr id="19" name="文本框 18"/>
          <p:cNvSpPr txBox="1"/>
          <p:nvPr/>
        </p:nvSpPr>
        <p:spPr>
          <a:xfrm>
            <a:off x="9106356" y="4649966"/>
            <a:ext cx="1968500" cy="584775"/>
          </a:xfrm>
          <a:prstGeom prst="rect">
            <a:avLst/>
          </a:prstGeom>
          <a:noFill/>
        </p:spPr>
        <p:txBody>
          <a:bodyPr wrap="square" rtlCol="0">
            <a:spAutoFit/>
          </a:bodyPr>
          <a:lstStyle/>
          <a:p>
            <a:pPr algn="ctr"/>
            <a:r>
              <a:rPr lang="zh-CN" altLang="en-US" sz="3200" b="1" spc="300" dirty="0">
                <a:solidFill>
                  <a:srgbClr val="276457"/>
                </a:solidFill>
                <a:cs typeface="+mn-ea"/>
                <a:sym typeface="+mn-lt"/>
              </a:rPr>
              <a:t>添</a:t>
            </a:r>
            <a:r>
              <a:rPr lang="zh-CN" altLang="en-US" sz="3200" b="1" spc="300" dirty="0" smtClean="0">
                <a:solidFill>
                  <a:srgbClr val="276457"/>
                </a:solidFill>
                <a:cs typeface="+mn-ea"/>
                <a:sym typeface="+mn-lt"/>
              </a:rPr>
              <a:t>加标</a:t>
            </a:r>
            <a:r>
              <a:rPr lang="zh-CN" altLang="en-US" sz="3200" b="1" spc="300" dirty="0">
                <a:solidFill>
                  <a:srgbClr val="276457"/>
                </a:solidFill>
                <a:cs typeface="+mn-ea"/>
                <a:sym typeface="+mn-lt"/>
              </a:rPr>
              <a:t>题</a:t>
            </a:r>
            <a:endParaRPr lang="zh-CN" altLang="en-US" sz="3200" b="1" spc="300" dirty="0">
              <a:solidFill>
                <a:srgbClr val="276457"/>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gradFill>
            <a:gsLst>
              <a:gs pos="0">
                <a:srgbClr val="276457"/>
              </a:gs>
              <a:gs pos="55000">
                <a:srgbClr val="3C764D"/>
              </a:gs>
              <a:gs pos="83000">
                <a:srgbClr val="589045"/>
              </a:gs>
              <a:gs pos="100000">
                <a:srgbClr val="659D3E"/>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3" name="文本框 2"/>
          <p:cNvSpPr txBox="1"/>
          <p:nvPr/>
        </p:nvSpPr>
        <p:spPr>
          <a:xfrm>
            <a:off x="609600" y="299075"/>
            <a:ext cx="3314700" cy="1200329"/>
          </a:xfrm>
          <a:prstGeom prst="rect">
            <a:avLst/>
          </a:prstGeom>
          <a:noFill/>
        </p:spPr>
        <p:txBody>
          <a:bodyPr wrap="square" rtlCol="0">
            <a:spAutoFit/>
          </a:bodyPr>
          <a:lstStyle/>
          <a:p>
            <a:pPr algn="ctr"/>
            <a:r>
              <a:rPr lang="zh-CN" altLang="en-US" sz="7200" b="1" dirty="0">
                <a:solidFill>
                  <a:prstClr val="white"/>
                </a:solidFill>
                <a:cs typeface="+mn-ea"/>
                <a:sym typeface="+mn-lt"/>
              </a:rPr>
              <a:t>目录</a:t>
            </a:r>
            <a:endParaRPr lang="zh-CN" altLang="en-US" sz="7200" b="1" dirty="0">
              <a:solidFill>
                <a:prstClr val="white"/>
              </a:solidFill>
              <a:cs typeface="+mn-ea"/>
              <a:sym typeface="+mn-lt"/>
            </a:endParaRPr>
          </a:p>
        </p:txBody>
      </p:sp>
      <p:sp>
        <p:nvSpPr>
          <p:cNvPr id="4" name="文本框 3"/>
          <p:cNvSpPr txBox="1"/>
          <p:nvPr/>
        </p:nvSpPr>
        <p:spPr>
          <a:xfrm>
            <a:off x="609600" y="1410950"/>
            <a:ext cx="3314700" cy="707886"/>
          </a:xfrm>
          <a:prstGeom prst="rect">
            <a:avLst/>
          </a:prstGeom>
          <a:noFill/>
        </p:spPr>
        <p:txBody>
          <a:bodyPr wrap="square" rtlCol="0">
            <a:spAutoFit/>
          </a:bodyPr>
          <a:lstStyle/>
          <a:p>
            <a:pPr algn="ctr"/>
            <a:r>
              <a:rPr lang="en-US" altLang="zh-CN" sz="4000" b="1" dirty="0">
                <a:solidFill>
                  <a:prstClr val="white"/>
                </a:solidFill>
                <a:cs typeface="+mn-ea"/>
                <a:sym typeface="+mn-lt"/>
              </a:rPr>
              <a:t>CONTANTS</a:t>
            </a:r>
            <a:endParaRPr lang="zh-CN" altLang="en-US" sz="4000" b="1" dirty="0">
              <a:solidFill>
                <a:prstClr val="white"/>
              </a:solidFill>
              <a:cs typeface="+mn-ea"/>
              <a:sym typeface="+mn-lt"/>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212599" y="355194"/>
            <a:ext cx="1291800" cy="791508"/>
          </a:xfrm>
          <a:prstGeom prst="rect">
            <a:avLst/>
          </a:prstGeom>
        </p:spPr>
      </p:pic>
      <p:sp>
        <p:nvSpPr>
          <p:cNvPr id="6" name="椭圆 5"/>
          <p:cNvSpPr/>
          <p:nvPr/>
        </p:nvSpPr>
        <p:spPr>
          <a:xfrm>
            <a:off x="5013780" y="2126974"/>
            <a:ext cx="1701800" cy="1701800"/>
          </a:xfrm>
          <a:prstGeom prst="ellipse">
            <a:avLst/>
          </a:prstGeom>
          <a:solidFill>
            <a:srgbClr val="F2F2F2"/>
          </a:solidFill>
          <a:ln w="28575">
            <a:solidFill>
              <a:srgbClr val="589045"/>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solidFill>
                  <a:srgbClr val="589045"/>
                </a:solidFill>
                <a:cs typeface="+mn-ea"/>
                <a:sym typeface="+mn-lt"/>
              </a:rPr>
              <a:t>04</a:t>
            </a:r>
            <a:endParaRPr lang="zh-CN" altLang="en-US" sz="5400" dirty="0">
              <a:solidFill>
                <a:srgbClr val="589045"/>
              </a:solidFill>
              <a:cs typeface="+mn-ea"/>
              <a:sym typeface="+mn-lt"/>
            </a:endParaRPr>
          </a:p>
        </p:txBody>
      </p:sp>
      <p:sp>
        <p:nvSpPr>
          <p:cNvPr id="7" name="文本框 6"/>
          <p:cNvSpPr txBox="1"/>
          <p:nvPr/>
        </p:nvSpPr>
        <p:spPr>
          <a:xfrm>
            <a:off x="4326618" y="3970880"/>
            <a:ext cx="3291113" cy="707886"/>
          </a:xfrm>
          <a:prstGeom prst="rect">
            <a:avLst/>
          </a:prstGeom>
          <a:noFill/>
        </p:spPr>
        <p:txBody>
          <a:bodyPr wrap="square" rtlCol="0">
            <a:spAutoFit/>
          </a:bodyPr>
          <a:lstStyle/>
          <a:p>
            <a:pPr algn="ctr"/>
            <a:r>
              <a:rPr lang="zh-CN" altLang="en-US" sz="4000" dirty="0">
                <a:solidFill>
                  <a:prstClr val="white"/>
                </a:solidFill>
                <a:cs typeface="+mn-ea"/>
                <a:sym typeface="+mn-lt"/>
              </a:rPr>
              <a:t>添加你的标题</a:t>
            </a:r>
            <a:endParaRPr lang="zh-CN" altLang="en-US" sz="4000" dirty="0">
              <a:solidFill>
                <a:prstClr val="white"/>
              </a:solidFill>
              <a:cs typeface="+mn-ea"/>
              <a:sym typeface="+mn-lt"/>
            </a:endParaRPr>
          </a:p>
        </p:txBody>
      </p:sp>
      <p:sp>
        <p:nvSpPr>
          <p:cNvPr id="10" name="波形 9"/>
          <p:cNvSpPr/>
          <p:nvPr/>
        </p:nvSpPr>
        <p:spPr>
          <a:xfrm>
            <a:off x="-130629" y="5275394"/>
            <a:ext cx="12322629" cy="2887120"/>
          </a:xfrm>
          <a:prstGeom prst="wav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p:nvPr/>
        </p:nvSpPr>
        <p:spPr>
          <a:xfrm>
            <a:off x="762011" y="1700808"/>
            <a:ext cx="3707507" cy="972767"/>
          </a:xfrm>
          <a:prstGeom prst="rect">
            <a:avLst/>
          </a:prstGeom>
          <a:noFill/>
          <a:ln>
            <a:noFill/>
          </a:ln>
        </p:spPr>
        <p:txBody>
          <a:bodyPr wrap="square" rtlCol="0">
            <a:spAutoFit/>
          </a:bodyPr>
          <a:lstStyle/>
          <a:p>
            <a:pPr>
              <a:lnSpc>
                <a:spcPct val="130000"/>
              </a:lnSpc>
              <a:buFontTx/>
              <a:buNone/>
              <a:defRPr/>
            </a:pPr>
            <a:r>
              <a:rPr lang="zh-CN" altLang="en-US" sz="1465" dirty="0">
                <a:solidFill>
                  <a:schemeClr val="tx1">
                    <a:lumMod val="75000"/>
                    <a:lumOff val="25000"/>
                  </a:schemeClr>
                </a:solidFill>
                <a:cs typeface="+mn-ea"/>
                <a:sym typeface="+mn-lt"/>
              </a:rPr>
              <a:t>点击输入简要文字内容，文字内容需概括精炼，不用多余的文字修饰，言简意赅的说明分项内容</a:t>
            </a:r>
            <a:r>
              <a:rPr lang="en-US" altLang="zh-CN" sz="1465" dirty="0">
                <a:solidFill>
                  <a:schemeClr val="tx1">
                    <a:lumMod val="75000"/>
                    <a:lumOff val="25000"/>
                  </a:schemeClr>
                </a:solidFill>
                <a:cs typeface="+mn-ea"/>
                <a:sym typeface="+mn-lt"/>
              </a:rPr>
              <a:t>……</a:t>
            </a:r>
            <a:endParaRPr lang="en-US" altLang="zh-CN" sz="1465" dirty="0">
              <a:solidFill>
                <a:schemeClr val="tx1">
                  <a:lumMod val="75000"/>
                  <a:lumOff val="25000"/>
                </a:schemeClr>
              </a:solidFill>
              <a:cs typeface="+mn-ea"/>
              <a:sym typeface="+mn-lt"/>
            </a:endParaRPr>
          </a:p>
        </p:txBody>
      </p:sp>
      <p:sp>
        <p:nvSpPr>
          <p:cNvPr id="4" name="TextBox 2"/>
          <p:cNvSpPr txBox="1"/>
          <p:nvPr/>
        </p:nvSpPr>
        <p:spPr>
          <a:xfrm>
            <a:off x="7444565" y="2069891"/>
            <a:ext cx="3360375" cy="812530"/>
          </a:xfrm>
          <a:prstGeom prst="rect">
            <a:avLst/>
          </a:prstGeom>
          <a:noFill/>
        </p:spPr>
        <p:txBody>
          <a:bodyPr wrap="square" rtlCol="0">
            <a:spAutoFit/>
          </a:bodyPr>
          <a:lstStyle/>
          <a:p>
            <a:pPr>
              <a:lnSpc>
                <a:spcPct val="130000"/>
              </a:lnSpc>
              <a:buFontTx/>
              <a:buNone/>
              <a:defRPr/>
            </a:pPr>
            <a:r>
              <a:rPr lang="zh-CN" altLang="en-US" sz="1200" dirty="0">
                <a:solidFill>
                  <a:schemeClr val="tx1">
                    <a:lumMod val="75000"/>
                    <a:lumOff val="25000"/>
                  </a:schemeClr>
                </a:solidFill>
                <a:cs typeface="+mn-ea"/>
                <a:sym typeface="+mn-lt"/>
              </a:rPr>
              <a:t>点击输入简要文字内容，文字内容需概括精炼，不用多余的文字修饰，言简意赅的说明分项内容</a:t>
            </a:r>
            <a:r>
              <a:rPr lang="en-US" altLang="zh-CN" sz="1200" dirty="0">
                <a:solidFill>
                  <a:schemeClr val="tx1">
                    <a:lumMod val="75000"/>
                    <a:lumOff val="25000"/>
                  </a:schemeClr>
                </a:solidFill>
                <a:cs typeface="+mn-ea"/>
                <a:sym typeface="+mn-lt"/>
              </a:rPr>
              <a:t>……</a:t>
            </a:r>
            <a:endParaRPr lang="zh-CN" altLang="en-US" sz="1200" dirty="0">
              <a:solidFill>
                <a:schemeClr val="tx1">
                  <a:lumMod val="75000"/>
                  <a:lumOff val="25000"/>
                </a:schemeClr>
              </a:solidFill>
              <a:cs typeface="+mn-ea"/>
              <a:sym typeface="+mn-lt"/>
            </a:endParaRPr>
          </a:p>
        </p:txBody>
      </p:sp>
      <p:sp>
        <p:nvSpPr>
          <p:cNvPr id="5" name="TextBox 5"/>
          <p:cNvSpPr txBox="1"/>
          <p:nvPr/>
        </p:nvSpPr>
        <p:spPr>
          <a:xfrm>
            <a:off x="4559830" y="4775019"/>
            <a:ext cx="1210588" cy="361637"/>
          </a:xfrm>
          <a:prstGeom prst="rect">
            <a:avLst/>
          </a:prstGeom>
          <a:noFill/>
          <a:ln>
            <a:noFill/>
          </a:ln>
        </p:spPr>
        <p:txBody>
          <a:bodyPr wrap="none" rtlCol="0">
            <a:spAutoFit/>
          </a:bodyPr>
          <a:lstStyle/>
          <a:p>
            <a:pPr>
              <a:lnSpc>
                <a:spcPts val="2000"/>
              </a:lnSpc>
              <a:buFontTx/>
              <a:buNone/>
            </a:pPr>
            <a:r>
              <a:rPr lang="zh-CN" altLang="en-US" sz="2000" dirty="0">
                <a:solidFill>
                  <a:schemeClr val="tx1">
                    <a:lumMod val="75000"/>
                    <a:lumOff val="25000"/>
                  </a:schemeClr>
                </a:solidFill>
                <a:cs typeface="+mn-ea"/>
                <a:sym typeface="+mn-lt"/>
              </a:rPr>
              <a:t>标题内容</a:t>
            </a:r>
            <a:endParaRPr lang="zh-CN" altLang="en-US" sz="2000" dirty="0">
              <a:solidFill>
                <a:schemeClr val="tx1">
                  <a:lumMod val="75000"/>
                  <a:lumOff val="25000"/>
                </a:schemeClr>
              </a:solidFill>
              <a:cs typeface="+mn-ea"/>
              <a:sym typeface="+mn-lt"/>
            </a:endParaRPr>
          </a:p>
        </p:txBody>
      </p:sp>
      <p:sp>
        <p:nvSpPr>
          <p:cNvPr id="6" name="TextBox 6"/>
          <p:cNvSpPr txBox="1"/>
          <p:nvPr/>
        </p:nvSpPr>
        <p:spPr>
          <a:xfrm>
            <a:off x="6437994" y="3355520"/>
            <a:ext cx="1210588" cy="361637"/>
          </a:xfrm>
          <a:prstGeom prst="rect">
            <a:avLst/>
          </a:prstGeom>
          <a:noFill/>
          <a:ln>
            <a:noFill/>
          </a:ln>
        </p:spPr>
        <p:txBody>
          <a:bodyPr wrap="none" rtlCol="0">
            <a:spAutoFit/>
          </a:bodyPr>
          <a:lstStyle/>
          <a:p>
            <a:pPr>
              <a:lnSpc>
                <a:spcPts val="2000"/>
              </a:lnSpc>
              <a:buFontTx/>
              <a:buNone/>
            </a:pPr>
            <a:r>
              <a:rPr lang="zh-CN" altLang="en-US" sz="2000" dirty="0">
                <a:solidFill>
                  <a:schemeClr val="tx1">
                    <a:lumMod val="75000"/>
                    <a:lumOff val="25000"/>
                  </a:schemeClr>
                </a:solidFill>
                <a:cs typeface="+mn-ea"/>
                <a:sym typeface="+mn-lt"/>
              </a:rPr>
              <a:t>标题内容</a:t>
            </a:r>
            <a:endParaRPr lang="en-US" altLang="zh-CN" sz="2000" dirty="0">
              <a:solidFill>
                <a:schemeClr val="tx1">
                  <a:lumMod val="75000"/>
                  <a:lumOff val="25000"/>
                </a:schemeClr>
              </a:solidFill>
              <a:cs typeface="+mn-ea"/>
              <a:sym typeface="+mn-lt"/>
            </a:endParaRPr>
          </a:p>
        </p:txBody>
      </p:sp>
      <p:sp>
        <p:nvSpPr>
          <p:cNvPr id="7" name="TextBox 7"/>
          <p:cNvSpPr txBox="1"/>
          <p:nvPr/>
        </p:nvSpPr>
        <p:spPr>
          <a:xfrm>
            <a:off x="7444565" y="1679109"/>
            <a:ext cx="1210588" cy="361637"/>
          </a:xfrm>
          <a:prstGeom prst="rect">
            <a:avLst/>
          </a:prstGeom>
          <a:noFill/>
          <a:ln>
            <a:noFill/>
          </a:ln>
        </p:spPr>
        <p:txBody>
          <a:bodyPr wrap="none" rtlCol="0">
            <a:spAutoFit/>
          </a:bodyPr>
          <a:lstStyle/>
          <a:p>
            <a:pPr>
              <a:lnSpc>
                <a:spcPts val="2000"/>
              </a:lnSpc>
              <a:buFontTx/>
              <a:buNone/>
            </a:pPr>
            <a:r>
              <a:rPr lang="zh-CN" altLang="en-US" sz="2000" dirty="0">
                <a:solidFill>
                  <a:schemeClr val="tx1">
                    <a:lumMod val="75000"/>
                    <a:lumOff val="25000"/>
                  </a:schemeClr>
                </a:solidFill>
                <a:cs typeface="+mn-ea"/>
                <a:sym typeface="+mn-lt"/>
              </a:rPr>
              <a:t>标题内容</a:t>
            </a:r>
            <a:endParaRPr lang="zh-CN" altLang="en-US" sz="2000" dirty="0">
              <a:solidFill>
                <a:schemeClr val="tx1">
                  <a:lumMod val="75000"/>
                  <a:lumOff val="25000"/>
                </a:schemeClr>
              </a:solidFill>
              <a:cs typeface="+mn-ea"/>
              <a:sym typeface="+mn-lt"/>
            </a:endParaRPr>
          </a:p>
        </p:txBody>
      </p:sp>
      <p:sp>
        <p:nvSpPr>
          <p:cNvPr id="8" name="TextBox 23"/>
          <p:cNvSpPr txBox="1"/>
          <p:nvPr/>
        </p:nvSpPr>
        <p:spPr>
          <a:xfrm>
            <a:off x="6437994" y="3731547"/>
            <a:ext cx="3360375" cy="812530"/>
          </a:xfrm>
          <a:prstGeom prst="rect">
            <a:avLst/>
          </a:prstGeom>
          <a:noFill/>
        </p:spPr>
        <p:txBody>
          <a:bodyPr wrap="square" rtlCol="0">
            <a:spAutoFit/>
          </a:bodyPr>
          <a:lstStyle/>
          <a:p>
            <a:pPr>
              <a:lnSpc>
                <a:spcPct val="130000"/>
              </a:lnSpc>
              <a:buFontTx/>
              <a:buNone/>
              <a:defRPr/>
            </a:pPr>
            <a:r>
              <a:rPr lang="zh-CN" altLang="en-US" sz="1200" dirty="0">
                <a:solidFill>
                  <a:schemeClr val="tx1">
                    <a:lumMod val="75000"/>
                    <a:lumOff val="25000"/>
                  </a:schemeClr>
                </a:solidFill>
                <a:cs typeface="+mn-ea"/>
                <a:sym typeface="+mn-lt"/>
              </a:rPr>
              <a:t>点击输入简要文字内容，文字内容需概括精炼，不用多余的文字修饰，言简意赅的说明分项内容</a:t>
            </a:r>
            <a:r>
              <a:rPr lang="en-US" altLang="zh-CN" sz="1200" dirty="0">
                <a:solidFill>
                  <a:schemeClr val="tx1">
                    <a:lumMod val="75000"/>
                    <a:lumOff val="25000"/>
                  </a:schemeClr>
                </a:solidFill>
                <a:cs typeface="+mn-ea"/>
                <a:sym typeface="+mn-lt"/>
              </a:rPr>
              <a:t>……</a:t>
            </a:r>
            <a:endParaRPr lang="zh-CN" altLang="en-US" sz="1200" dirty="0">
              <a:solidFill>
                <a:schemeClr val="tx1">
                  <a:lumMod val="75000"/>
                  <a:lumOff val="25000"/>
                </a:schemeClr>
              </a:solidFill>
              <a:cs typeface="+mn-ea"/>
              <a:sym typeface="+mn-lt"/>
            </a:endParaRPr>
          </a:p>
        </p:txBody>
      </p:sp>
      <p:sp>
        <p:nvSpPr>
          <p:cNvPr id="9" name="TextBox 24"/>
          <p:cNvSpPr txBox="1"/>
          <p:nvPr/>
        </p:nvSpPr>
        <p:spPr>
          <a:xfrm>
            <a:off x="4559830" y="5152879"/>
            <a:ext cx="3360375" cy="812530"/>
          </a:xfrm>
          <a:prstGeom prst="rect">
            <a:avLst/>
          </a:prstGeom>
          <a:noFill/>
        </p:spPr>
        <p:txBody>
          <a:bodyPr wrap="square" rtlCol="0">
            <a:spAutoFit/>
          </a:bodyPr>
          <a:lstStyle/>
          <a:p>
            <a:pPr>
              <a:lnSpc>
                <a:spcPct val="130000"/>
              </a:lnSpc>
              <a:buFontTx/>
              <a:buNone/>
              <a:defRPr/>
            </a:pPr>
            <a:r>
              <a:rPr lang="zh-CN" altLang="en-US" sz="1200" dirty="0">
                <a:solidFill>
                  <a:schemeClr val="tx1">
                    <a:lumMod val="75000"/>
                    <a:lumOff val="25000"/>
                  </a:schemeClr>
                </a:solidFill>
                <a:cs typeface="+mn-ea"/>
                <a:sym typeface="+mn-lt"/>
              </a:rPr>
              <a:t>点击输入简要文字内容，文字内容需概括精炼，不用多余的文字修饰，言简意赅的说明分项内容</a:t>
            </a:r>
            <a:r>
              <a:rPr lang="en-US" altLang="zh-CN" sz="1200" dirty="0">
                <a:solidFill>
                  <a:schemeClr val="tx1">
                    <a:lumMod val="75000"/>
                    <a:lumOff val="25000"/>
                  </a:schemeClr>
                </a:solidFill>
                <a:cs typeface="+mn-ea"/>
                <a:sym typeface="+mn-lt"/>
              </a:rPr>
              <a:t>……</a:t>
            </a:r>
            <a:endParaRPr lang="zh-CN" altLang="en-US" sz="1200" dirty="0">
              <a:solidFill>
                <a:schemeClr val="tx1">
                  <a:lumMod val="75000"/>
                  <a:lumOff val="25000"/>
                </a:schemeClr>
              </a:solidFill>
              <a:cs typeface="+mn-ea"/>
              <a:sym typeface="+mn-lt"/>
            </a:endParaRPr>
          </a:p>
        </p:txBody>
      </p:sp>
      <p:grpSp>
        <p:nvGrpSpPr>
          <p:cNvPr id="10" name="组合 9"/>
          <p:cNvGrpSpPr/>
          <p:nvPr/>
        </p:nvGrpSpPr>
        <p:grpSpPr>
          <a:xfrm>
            <a:off x="5770418" y="1654610"/>
            <a:ext cx="1128598" cy="1128825"/>
            <a:chOff x="5770418" y="1654610"/>
            <a:chExt cx="1128598" cy="1128825"/>
          </a:xfrm>
          <a:gradFill>
            <a:gsLst>
              <a:gs pos="0">
                <a:srgbClr val="276457"/>
              </a:gs>
              <a:gs pos="55000">
                <a:srgbClr val="3C764D"/>
              </a:gs>
              <a:gs pos="83000">
                <a:srgbClr val="589045"/>
              </a:gs>
              <a:gs pos="100000">
                <a:srgbClr val="659D3E"/>
              </a:gs>
            </a:gsLst>
            <a:lin ang="10800000" scaled="0"/>
          </a:gradFill>
        </p:grpSpPr>
        <p:sp>
          <p:nvSpPr>
            <p:cNvPr id="11" name="椭圆 10"/>
            <p:cNvSpPr/>
            <p:nvPr/>
          </p:nvSpPr>
          <p:spPr>
            <a:xfrm>
              <a:off x="5770418" y="1654610"/>
              <a:ext cx="1128598" cy="1128825"/>
            </a:xfrm>
            <a:prstGeom prst="ellipse">
              <a:avLst/>
            </a:prstGeom>
            <a:grpFill/>
            <a:ln w="6350">
              <a:solidFill>
                <a:schemeClr val="bg1"/>
              </a:solidFill>
            </a:ln>
            <a:effectLst>
              <a:outerShdw blurRad="558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cs typeface="+mn-ea"/>
                <a:sym typeface="+mn-lt"/>
              </a:endParaRPr>
            </a:p>
          </p:txBody>
        </p:sp>
        <p:sp>
          <p:nvSpPr>
            <p:cNvPr id="12" name="TextBox 7"/>
            <p:cNvSpPr txBox="1"/>
            <p:nvPr/>
          </p:nvSpPr>
          <p:spPr>
            <a:xfrm>
              <a:off x="5941019" y="1865079"/>
              <a:ext cx="787395" cy="707886"/>
            </a:xfrm>
            <a:prstGeom prst="rect">
              <a:avLst/>
            </a:prstGeom>
            <a:grpFill/>
            <a:ln>
              <a:noFill/>
            </a:ln>
          </p:spPr>
          <p:txBody>
            <a:bodyPr wrap="none" rtlCol="0">
              <a:spAutoFit/>
            </a:bodyPr>
            <a:lstStyle/>
            <a:p>
              <a:pPr algn="ctr">
                <a:buFontTx/>
                <a:buNone/>
              </a:pPr>
              <a:r>
                <a:rPr lang="en-US" altLang="zh-CN" sz="4000" dirty="0">
                  <a:solidFill>
                    <a:schemeClr val="bg1"/>
                  </a:solidFill>
                  <a:cs typeface="+mn-ea"/>
                  <a:sym typeface="+mn-lt"/>
                </a:rPr>
                <a:t>01</a:t>
              </a:r>
              <a:endParaRPr lang="zh-CN" altLang="en-US" sz="4000" dirty="0">
                <a:solidFill>
                  <a:schemeClr val="bg1"/>
                </a:solidFill>
                <a:cs typeface="+mn-ea"/>
                <a:sym typeface="+mn-lt"/>
              </a:endParaRPr>
            </a:p>
          </p:txBody>
        </p:sp>
      </p:grpSp>
      <p:grpSp>
        <p:nvGrpSpPr>
          <p:cNvPr id="13" name="组合 12"/>
          <p:cNvGrpSpPr/>
          <p:nvPr/>
        </p:nvGrpSpPr>
        <p:grpSpPr>
          <a:xfrm>
            <a:off x="4449545" y="3089235"/>
            <a:ext cx="1128598" cy="1128825"/>
            <a:chOff x="4449545" y="3089235"/>
            <a:chExt cx="1128598" cy="1128825"/>
          </a:xfrm>
          <a:gradFill>
            <a:gsLst>
              <a:gs pos="0">
                <a:srgbClr val="276457"/>
              </a:gs>
              <a:gs pos="55000">
                <a:srgbClr val="3C764D"/>
              </a:gs>
              <a:gs pos="83000">
                <a:srgbClr val="589045"/>
              </a:gs>
              <a:gs pos="100000">
                <a:srgbClr val="659D3E"/>
              </a:gs>
            </a:gsLst>
            <a:lin ang="10800000" scaled="0"/>
          </a:gradFill>
        </p:grpSpPr>
        <p:sp>
          <p:nvSpPr>
            <p:cNvPr id="14" name="椭圆 13"/>
            <p:cNvSpPr/>
            <p:nvPr/>
          </p:nvSpPr>
          <p:spPr>
            <a:xfrm>
              <a:off x="4449545" y="3089235"/>
              <a:ext cx="1128598" cy="1128825"/>
            </a:xfrm>
            <a:prstGeom prst="ellipse">
              <a:avLst/>
            </a:prstGeom>
            <a:grpFill/>
            <a:ln w="3175">
              <a:solidFill>
                <a:schemeClr val="bg1"/>
              </a:solidFill>
            </a:ln>
            <a:effectLst>
              <a:outerShdw blurRad="215900" dist="38100" dir="10800000" algn="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cs typeface="+mn-ea"/>
                <a:sym typeface="+mn-lt"/>
              </a:endParaRPr>
            </a:p>
          </p:txBody>
        </p:sp>
        <p:sp>
          <p:nvSpPr>
            <p:cNvPr id="15" name="TextBox 7"/>
            <p:cNvSpPr txBox="1"/>
            <p:nvPr/>
          </p:nvSpPr>
          <p:spPr>
            <a:xfrm>
              <a:off x="4576181" y="3299704"/>
              <a:ext cx="875326" cy="707886"/>
            </a:xfrm>
            <a:prstGeom prst="rect">
              <a:avLst/>
            </a:prstGeom>
            <a:noFill/>
            <a:ln>
              <a:noFill/>
            </a:ln>
          </p:spPr>
          <p:txBody>
            <a:bodyPr wrap="square" rtlCol="0">
              <a:spAutoFit/>
            </a:bodyPr>
            <a:lstStyle/>
            <a:p>
              <a:pPr algn="ctr">
                <a:buFontTx/>
                <a:buNone/>
              </a:pPr>
              <a:r>
                <a:rPr lang="en-US" altLang="zh-CN" sz="4000" dirty="0">
                  <a:solidFill>
                    <a:schemeClr val="bg1"/>
                  </a:solidFill>
                  <a:cs typeface="+mn-ea"/>
                  <a:sym typeface="+mn-lt"/>
                </a:rPr>
                <a:t>02</a:t>
              </a:r>
              <a:endParaRPr lang="zh-CN" altLang="en-US" sz="4000" dirty="0">
                <a:solidFill>
                  <a:schemeClr val="bg1"/>
                </a:solidFill>
                <a:cs typeface="+mn-ea"/>
                <a:sym typeface="+mn-lt"/>
              </a:endParaRPr>
            </a:p>
          </p:txBody>
        </p:sp>
      </p:grpSp>
      <p:grpSp>
        <p:nvGrpSpPr>
          <p:cNvPr id="16" name="组合 15"/>
          <p:cNvGrpSpPr/>
          <p:nvPr/>
        </p:nvGrpSpPr>
        <p:grpSpPr>
          <a:xfrm>
            <a:off x="2944745" y="4588466"/>
            <a:ext cx="1128598" cy="1128825"/>
            <a:chOff x="2944745" y="4588466"/>
            <a:chExt cx="1128598" cy="1128825"/>
          </a:xfrm>
          <a:gradFill>
            <a:gsLst>
              <a:gs pos="0">
                <a:srgbClr val="276457"/>
              </a:gs>
              <a:gs pos="55000">
                <a:srgbClr val="3C764D"/>
              </a:gs>
              <a:gs pos="83000">
                <a:srgbClr val="589045"/>
              </a:gs>
              <a:gs pos="100000">
                <a:srgbClr val="659D3E"/>
              </a:gs>
            </a:gsLst>
            <a:lin ang="10800000" scaled="0"/>
          </a:gradFill>
        </p:grpSpPr>
        <p:sp>
          <p:nvSpPr>
            <p:cNvPr id="17" name="椭圆 16"/>
            <p:cNvSpPr/>
            <p:nvPr/>
          </p:nvSpPr>
          <p:spPr>
            <a:xfrm>
              <a:off x="2944745" y="4588466"/>
              <a:ext cx="1128598" cy="1128825"/>
            </a:xfrm>
            <a:prstGeom prst="ellipse">
              <a:avLst/>
            </a:prstGeom>
            <a:grpFill/>
            <a:ln w="3175">
              <a:solidFill>
                <a:schemeClr val="bg1"/>
              </a:solidFill>
            </a:ln>
            <a:effectLst>
              <a:outerShdw blurRad="215900" dist="38100" dir="10800000" algn="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cs typeface="+mn-ea"/>
                <a:sym typeface="+mn-lt"/>
              </a:endParaRPr>
            </a:p>
          </p:txBody>
        </p:sp>
        <p:sp>
          <p:nvSpPr>
            <p:cNvPr id="18" name="TextBox 7"/>
            <p:cNvSpPr txBox="1"/>
            <p:nvPr/>
          </p:nvSpPr>
          <p:spPr>
            <a:xfrm>
              <a:off x="3115346" y="4798935"/>
              <a:ext cx="787395" cy="707886"/>
            </a:xfrm>
            <a:prstGeom prst="rect">
              <a:avLst/>
            </a:prstGeom>
            <a:grpFill/>
            <a:ln>
              <a:noFill/>
            </a:ln>
          </p:spPr>
          <p:txBody>
            <a:bodyPr wrap="none" rtlCol="0">
              <a:spAutoFit/>
            </a:bodyPr>
            <a:lstStyle/>
            <a:p>
              <a:pPr algn="ctr">
                <a:buFontTx/>
                <a:buNone/>
              </a:pPr>
              <a:r>
                <a:rPr lang="en-US" altLang="zh-CN" sz="4000" dirty="0">
                  <a:solidFill>
                    <a:schemeClr val="bg1"/>
                  </a:solidFill>
                  <a:cs typeface="+mn-ea"/>
                  <a:sym typeface="+mn-lt"/>
                </a:rPr>
                <a:t>03</a:t>
              </a:r>
              <a:endParaRPr lang="zh-CN" altLang="en-US" sz="40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childTnLst>
                          </p:cTn>
                        </p:par>
                        <p:par>
                          <p:cTn id="20" fill="hold">
                            <p:stCondLst>
                              <p:cond delay="500"/>
                            </p:stCondLst>
                            <p:childTnLst>
                              <p:par>
                                <p:cTn id="21" presetID="1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right)">
                                      <p:cBhvr>
                                        <p:cTn id="24" dur="500"/>
                                        <p:tgtEl>
                                          <p:spTgt spid="7"/>
                                        </p:tgtEl>
                                      </p:cBhvr>
                                    </p:animEffect>
                                  </p:childTnLst>
                                </p:cTn>
                              </p:par>
                              <p:par>
                                <p:cTn id="25" presetID="12" presetClass="entr" presetSubtype="8" fill="hold" grpId="0" nodeType="withEffect">
                                  <p:stCondLst>
                                    <p:cond delay="15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par>
                                <p:cTn id="29" presetID="12" presetClass="entr" presetSubtype="8" fill="hold" grpId="0" nodeType="withEffect">
                                  <p:stCondLst>
                                    <p:cond delay="30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p:tgtEl>
                                          <p:spTgt spid="5"/>
                                        </p:tgtEl>
                                        <p:attrNameLst>
                                          <p:attrName>ppt_x</p:attrName>
                                        </p:attrNameLst>
                                      </p:cBhvr>
                                      <p:tavLst>
                                        <p:tav tm="0">
                                          <p:val>
                                            <p:strVal val="#ppt_x-#ppt_w*1.125000"/>
                                          </p:val>
                                        </p:tav>
                                        <p:tav tm="100000">
                                          <p:val>
                                            <p:strVal val="#ppt_x"/>
                                          </p:val>
                                        </p:tav>
                                      </p:tavLst>
                                    </p:anim>
                                    <p:animEffect transition="in" filter="wipe(right)">
                                      <p:cBhvr>
                                        <p:cTn id="32" dur="500"/>
                                        <p:tgtEl>
                                          <p:spTgt spid="5"/>
                                        </p:tgtEl>
                                      </p:cBhvr>
                                    </p:animEffect>
                                  </p:childTnLst>
                                </p:cTn>
                              </p:par>
                            </p:childTnLst>
                          </p:cTn>
                        </p:par>
                        <p:par>
                          <p:cTn id="33" fill="hold">
                            <p:stCondLst>
                              <p:cond delay="1000"/>
                            </p:stCondLst>
                            <p:childTnLst>
                              <p:par>
                                <p:cTn id="34" presetID="18" presetClass="entr" presetSubtype="3"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strips(upRight)">
                                      <p:cBhvr>
                                        <p:cTn id="36" dur="500"/>
                                        <p:tgtEl>
                                          <p:spTgt spid="4"/>
                                        </p:tgtEl>
                                      </p:cBhvr>
                                    </p:animEffect>
                                  </p:childTnLst>
                                </p:cTn>
                              </p:par>
                              <p:par>
                                <p:cTn id="37" presetID="18" presetClass="entr" presetSubtype="3" fill="hold" grpId="0" nodeType="withEffect">
                                  <p:stCondLst>
                                    <p:cond delay="600"/>
                                  </p:stCondLst>
                                  <p:childTnLst>
                                    <p:set>
                                      <p:cBhvr>
                                        <p:cTn id="38" dur="1" fill="hold">
                                          <p:stCondLst>
                                            <p:cond delay="0"/>
                                          </p:stCondLst>
                                        </p:cTn>
                                        <p:tgtEl>
                                          <p:spTgt spid="8"/>
                                        </p:tgtEl>
                                        <p:attrNameLst>
                                          <p:attrName>style.visibility</p:attrName>
                                        </p:attrNameLst>
                                      </p:cBhvr>
                                      <p:to>
                                        <p:strVal val="visible"/>
                                      </p:to>
                                    </p:set>
                                    <p:animEffect transition="in" filter="strips(upRight)">
                                      <p:cBhvr>
                                        <p:cTn id="39" dur="500"/>
                                        <p:tgtEl>
                                          <p:spTgt spid="8"/>
                                        </p:tgtEl>
                                      </p:cBhvr>
                                    </p:animEffect>
                                  </p:childTnLst>
                                </p:cTn>
                              </p:par>
                              <p:par>
                                <p:cTn id="40" presetID="18" presetClass="entr" presetSubtype="3" fill="hold" grpId="0" nodeType="withEffect">
                                  <p:stCondLst>
                                    <p:cond delay="900"/>
                                  </p:stCondLst>
                                  <p:childTnLst>
                                    <p:set>
                                      <p:cBhvr>
                                        <p:cTn id="41" dur="1" fill="hold">
                                          <p:stCondLst>
                                            <p:cond delay="0"/>
                                          </p:stCondLst>
                                        </p:cTn>
                                        <p:tgtEl>
                                          <p:spTgt spid="9"/>
                                        </p:tgtEl>
                                        <p:attrNameLst>
                                          <p:attrName>style.visibility</p:attrName>
                                        </p:attrNameLst>
                                      </p:cBhvr>
                                      <p:to>
                                        <p:strVal val="visible"/>
                                      </p:to>
                                    </p:set>
                                    <p:animEffect transition="in" filter="strips(upRight)">
                                      <p:cBhvr>
                                        <p:cTn id="42" dur="500"/>
                                        <p:tgtEl>
                                          <p:spTgt spid="9"/>
                                        </p:tgtEl>
                                      </p:cBhvr>
                                    </p:animEffect>
                                  </p:childTnLst>
                                </p:cTn>
                              </p:par>
                            </p:childTnLst>
                          </p:cTn>
                        </p:par>
                        <p:par>
                          <p:cTn id="43" fill="hold">
                            <p:stCondLst>
                              <p:cond delay="1500"/>
                            </p:stCondLst>
                            <p:childTnLst>
                              <p:par>
                                <p:cTn id="44" presetID="42" presetClass="entr" presetSubtype="0"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1000"/>
                                        <p:tgtEl>
                                          <p:spTgt spid="3"/>
                                        </p:tgtEl>
                                      </p:cBhvr>
                                    </p:animEffect>
                                    <p:anim calcmode="lin" valueType="num">
                                      <p:cBhvr>
                                        <p:cTn id="47" dur="1000" fill="hold"/>
                                        <p:tgtEl>
                                          <p:spTgt spid="3"/>
                                        </p:tgtEl>
                                        <p:attrNameLst>
                                          <p:attrName>ppt_x</p:attrName>
                                        </p:attrNameLst>
                                      </p:cBhvr>
                                      <p:tavLst>
                                        <p:tav tm="0">
                                          <p:val>
                                            <p:strVal val="#ppt_x"/>
                                          </p:val>
                                        </p:tav>
                                        <p:tav tm="100000">
                                          <p:val>
                                            <p:strVal val="#ppt_x"/>
                                          </p:val>
                                        </p:tav>
                                      </p:tavLst>
                                    </p:anim>
                                    <p:anim calcmode="lin" valueType="num">
                                      <p:cBhvr>
                                        <p:cTn id="4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3760"/>
          <p:cNvGrpSpPr/>
          <p:nvPr/>
        </p:nvGrpSpPr>
        <p:grpSpPr>
          <a:xfrm>
            <a:off x="3431169" y="4962372"/>
            <a:ext cx="4958090" cy="1464807"/>
            <a:chOff x="0" y="0"/>
            <a:chExt cx="6063492" cy="1791383"/>
          </a:xfrm>
          <a:effectLst>
            <a:outerShdw blurRad="203200" dir="18900000" sy="23000" kx="-1200000" algn="bl" rotWithShape="0">
              <a:prstClr val="black">
                <a:alpha val="20000"/>
              </a:prstClr>
            </a:outerShdw>
          </a:effectLst>
        </p:grpSpPr>
        <p:sp>
          <p:nvSpPr>
            <p:cNvPr id="83" name="Shape 3753"/>
            <p:cNvSpPr/>
            <p:nvPr/>
          </p:nvSpPr>
          <p:spPr>
            <a:xfrm>
              <a:off x="318" y="111123"/>
              <a:ext cx="6059825" cy="1680260"/>
            </a:xfrm>
            <a:custGeom>
              <a:avLst/>
              <a:gdLst/>
              <a:ahLst/>
              <a:cxnLst>
                <a:cxn ang="0">
                  <a:pos x="wd2" y="hd2"/>
                </a:cxn>
                <a:cxn ang="5400000">
                  <a:pos x="wd2" y="hd2"/>
                </a:cxn>
                <a:cxn ang="10800000">
                  <a:pos x="wd2" y="hd2"/>
                </a:cxn>
                <a:cxn ang="16200000">
                  <a:pos x="wd2" y="hd2"/>
                </a:cxn>
              </a:cxnLst>
              <a:rect l="0" t="0" r="r" b="b"/>
              <a:pathLst>
                <a:path w="21342" h="21346" extrusionOk="0">
                  <a:moveTo>
                    <a:pt x="10843" y="20925"/>
                  </a:moveTo>
                  <a:cubicBezTo>
                    <a:pt x="10499" y="21382"/>
                    <a:pt x="9851" y="21473"/>
                    <a:pt x="9405" y="21169"/>
                  </a:cubicBezTo>
                  <a:cubicBezTo>
                    <a:pt x="393" y="14871"/>
                    <a:pt x="393" y="14871"/>
                    <a:pt x="393" y="14871"/>
                  </a:cubicBezTo>
                  <a:cubicBezTo>
                    <a:pt x="-53" y="14537"/>
                    <a:pt x="-129" y="13928"/>
                    <a:pt x="216" y="13502"/>
                  </a:cubicBezTo>
                  <a:cubicBezTo>
                    <a:pt x="10499" y="421"/>
                    <a:pt x="10499" y="421"/>
                    <a:pt x="10499" y="421"/>
                  </a:cubicBezTo>
                  <a:cubicBezTo>
                    <a:pt x="10843" y="-36"/>
                    <a:pt x="11483" y="-127"/>
                    <a:pt x="11929" y="177"/>
                  </a:cubicBezTo>
                  <a:cubicBezTo>
                    <a:pt x="20949" y="6079"/>
                    <a:pt x="20949" y="6079"/>
                    <a:pt x="20949" y="6079"/>
                  </a:cubicBezTo>
                  <a:cubicBezTo>
                    <a:pt x="21395" y="6383"/>
                    <a:pt x="21471" y="6992"/>
                    <a:pt x="21126" y="7448"/>
                  </a:cubicBezTo>
                  <a:lnTo>
                    <a:pt x="10843" y="20925"/>
                  </a:lnTo>
                  <a:close/>
                </a:path>
              </a:pathLst>
            </a:custGeom>
            <a:solidFill>
              <a:srgbClr val="C0C0C0"/>
            </a:solid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sp>
          <p:nvSpPr>
            <p:cNvPr id="84" name="Shape 3754"/>
            <p:cNvSpPr/>
            <p:nvPr/>
          </p:nvSpPr>
          <p:spPr>
            <a:xfrm>
              <a:off x="0" y="572916"/>
              <a:ext cx="6063492" cy="120724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583" y="1371"/>
                    <a:pt x="21583" y="1371"/>
                    <a:pt x="21583" y="1371"/>
                  </a:cubicBezTo>
                  <a:cubicBezTo>
                    <a:pt x="20970" y="2786"/>
                    <a:pt x="20970" y="2786"/>
                    <a:pt x="20970" y="2786"/>
                  </a:cubicBezTo>
                  <a:cubicBezTo>
                    <a:pt x="10094" y="21600"/>
                    <a:pt x="10094" y="21600"/>
                    <a:pt x="10094" y="21600"/>
                  </a:cubicBezTo>
                  <a:cubicBezTo>
                    <a:pt x="102" y="12171"/>
                    <a:pt x="102" y="12171"/>
                    <a:pt x="102" y="12171"/>
                  </a:cubicBezTo>
                  <a:cubicBezTo>
                    <a:pt x="0" y="11486"/>
                    <a:pt x="0" y="11486"/>
                    <a:pt x="0" y="11486"/>
                  </a:cubicBezTo>
                  <a:cubicBezTo>
                    <a:pt x="0" y="11486"/>
                    <a:pt x="9" y="9643"/>
                    <a:pt x="17" y="9643"/>
                  </a:cubicBezTo>
                  <a:lnTo>
                    <a:pt x="21600" y="0"/>
                  </a:lnTo>
                  <a:close/>
                </a:path>
              </a:pathLst>
            </a:custGeom>
            <a:solidFill>
              <a:srgbClr val="C0C0C0"/>
            </a:solid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sp>
          <p:nvSpPr>
            <p:cNvPr id="85" name="Shape 3755"/>
            <p:cNvSpPr/>
            <p:nvPr/>
          </p:nvSpPr>
          <p:spPr>
            <a:xfrm>
              <a:off x="2339" y="0"/>
              <a:ext cx="6059824" cy="1682073"/>
            </a:xfrm>
            <a:custGeom>
              <a:avLst/>
              <a:gdLst/>
              <a:ahLst/>
              <a:cxnLst>
                <a:cxn ang="0">
                  <a:pos x="wd2" y="hd2"/>
                </a:cxn>
                <a:cxn ang="5400000">
                  <a:pos x="wd2" y="hd2"/>
                </a:cxn>
                <a:cxn ang="10800000">
                  <a:pos x="wd2" y="hd2"/>
                </a:cxn>
                <a:cxn ang="16200000">
                  <a:pos x="wd2" y="hd2"/>
                </a:cxn>
              </a:cxnLst>
              <a:rect l="0" t="0" r="r" b="b"/>
              <a:pathLst>
                <a:path w="21342" h="21331" extrusionOk="0">
                  <a:moveTo>
                    <a:pt x="10843" y="20926"/>
                  </a:moveTo>
                  <a:cubicBezTo>
                    <a:pt x="10499" y="21351"/>
                    <a:pt x="9859" y="21473"/>
                    <a:pt x="9413" y="21139"/>
                  </a:cubicBezTo>
                  <a:cubicBezTo>
                    <a:pt x="393" y="14850"/>
                    <a:pt x="393" y="14850"/>
                    <a:pt x="393" y="14850"/>
                  </a:cubicBezTo>
                  <a:cubicBezTo>
                    <a:pt x="-53" y="14546"/>
                    <a:pt x="-129" y="13908"/>
                    <a:pt x="216" y="13483"/>
                  </a:cubicBezTo>
                  <a:cubicBezTo>
                    <a:pt x="10499" y="420"/>
                    <a:pt x="10499" y="420"/>
                    <a:pt x="10499" y="420"/>
                  </a:cubicBezTo>
                  <a:cubicBezTo>
                    <a:pt x="10852" y="-36"/>
                    <a:pt x="11491" y="-127"/>
                    <a:pt x="11937" y="177"/>
                  </a:cubicBezTo>
                  <a:cubicBezTo>
                    <a:pt x="20949" y="6496"/>
                    <a:pt x="20949" y="6496"/>
                    <a:pt x="20949" y="6496"/>
                  </a:cubicBezTo>
                  <a:cubicBezTo>
                    <a:pt x="21395" y="6800"/>
                    <a:pt x="21471" y="7407"/>
                    <a:pt x="21126" y="7863"/>
                  </a:cubicBezTo>
                  <a:lnTo>
                    <a:pt x="10843" y="20926"/>
                  </a:lnTo>
                  <a:close/>
                </a:path>
              </a:pathLst>
            </a:custGeom>
            <a:solidFill>
              <a:srgbClr val="F5F5F5"/>
            </a:solid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sp>
          <p:nvSpPr>
            <p:cNvPr id="86" name="Shape 3756"/>
            <p:cNvSpPr/>
            <p:nvPr/>
          </p:nvSpPr>
          <p:spPr>
            <a:xfrm>
              <a:off x="393994" y="64762"/>
              <a:ext cx="5420978" cy="1504257"/>
            </a:xfrm>
            <a:custGeom>
              <a:avLst/>
              <a:gdLst/>
              <a:ahLst/>
              <a:cxnLst>
                <a:cxn ang="0">
                  <a:pos x="wd2" y="hd2"/>
                </a:cxn>
                <a:cxn ang="5400000">
                  <a:pos x="wd2" y="hd2"/>
                </a:cxn>
                <a:cxn ang="10800000">
                  <a:pos x="wd2" y="hd2"/>
                </a:cxn>
                <a:cxn ang="16200000">
                  <a:pos x="wd2" y="hd2"/>
                </a:cxn>
              </a:cxnLst>
              <a:rect l="0" t="0" r="r" b="b"/>
              <a:pathLst>
                <a:path w="21600" h="21600" extrusionOk="0">
                  <a:moveTo>
                    <a:pt x="0" y="14405"/>
                  </a:moveTo>
                  <a:lnTo>
                    <a:pt x="11327" y="0"/>
                  </a:lnTo>
                  <a:lnTo>
                    <a:pt x="21600" y="7181"/>
                  </a:lnTo>
                  <a:lnTo>
                    <a:pt x="10261" y="21600"/>
                  </a:lnTo>
                  <a:lnTo>
                    <a:pt x="0" y="14405"/>
                  </a:lnTo>
                  <a:close/>
                </a:path>
              </a:pathLst>
            </a:custGeom>
            <a:gradFill>
              <a:gsLst>
                <a:gs pos="0">
                  <a:srgbClr val="276457"/>
                </a:gs>
                <a:gs pos="55000">
                  <a:srgbClr val="3C764D"/>
                </a:gs>
                <a:gs pos="83000">
                  <a:srgbClr val="589045"/>
                </a:gs>
                <a:gs pos="100000">
                  <a:srgbClr val="659D3E"/>
                </a:gs>
              </a:gsLst>
              <a:lin ang="10800000" scaled="0"/>
            </a:grad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sp>
          <p:nvSpPr>
            <p:cNvPr id="87" name="Shape 3757"/>
            <p:cNvSpPr/>
            <p:nvPr/>
          </p:nvSpPr>
          <p:spPr>
            <a:xfrm>
              <a:off x="2969110" y="64762"/>
              <a:ext cx="2845862" cy="150425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7181"/>
                  </a:lnTo>
                  <a:lnTo>
                    <a:pt x="2032" y="0"/>
                  </a:lnTo>
                  <a:lnTo>
                    <a:pt x="0" y="21600"/>
                  </a:lnTo>
                  <a:close/>
                </a:path>
              </a:pathLst>
            </a:custGeom>
            <a:solidFill>
              <a:srgbClr val="1D75BD">
                <a:lumMod val="50000"/>
                <a:alpha val="26000"/>
              </a:srgbClr>
            </a:solid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sp>
          <p:nvSpPr>
            <p:cNvPr id="88" name="Shape 3758"/>
            <p:cNvSpPr/>
            <p:nvPr/>
          </p:nvSpPr>
          <p:spPr>
            <a:xfrm>
              <a:off x="1408231" y="1335594"/>
              <a:ext cx="254681" cy="67598"/>
            </a:xfrm>
            <a:custGeom>
              <a:avLst/>
              <a:gdLst/>
              <a:ahLst/>
              <a:cxnLst>
                <a:cxn ang="0">
                  <a:pos x="wd2" y="hd2"/>
                </a:cxn>
                <a:cxn ang="5400000">
                  <a:pos x="wd2" y="hd2"/>
                </a:cxn>
                <a:cxn ang="10800000">
                  <a:pos x="wd2" y="hd2"/>
                </a:cxn>
                <a:cxn ang="16200000">
                  <a:pos x="wd2" y="hd2"/>
                </a:cxn>
              </a:cxnLst>
              <a:rect l="0" t="0" r="r" b="b"/>
              <a:pathLst>
                <a:path w="19174" h="19017" extrusionOk="0">
                  <a:moveTo>
                    <a:pt x="3647" y="17104"/>
                  </a:moveTo>
                  <a:cubicBezTo>
                    <a:pt x="7967" y="20479"/>
                    <a:pt x="13907" y="19129"/>
                    <a:pt x="17147" y="15079"/>
                  </a:cubicBezTo>
                  <a:cubicBezTo>
                    <a:pt x="20387" y="11029"/>
                    <a:pt x="19667" y="4954"/>
                    <a:pt x="15527" y="1579"/>
                  </a:cubicBezTo>
                  <a:cubicBezTo>
                    <a:pt x="11387" y="-1121"/>
                    <a:pt x="5267" y="-446"/>
                    <a:pt x="2027" y="4279"/>
                  </a:cubicBezTo>
                  <a:cubicBezTo>
                    <a:pt x="-1213" y="8329"/>
                    <a:pt x="-493" y="14404"/>
                    <a:pt x="3647" y="17104"/>
                  </a:cubicBezTo>
                  <a:close/>
                </a:path>
              </a:pathLst>
            </a:custGeom>
            <a:solidFill>
              <a:srgbClr val="808183"/>
            </a:solid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sp>
          <p:nvSpPr>
            <p:cNvPr id="89" name="Shape 3759"/>
            <p:cNvSpPr/>
            <p:nvPr/>
          </p:nvSpPr>
          <p:spPr>
            <a:xfrm>
              <a:off x="4370285" y="246606"/>
              <a:ext cx="442559" cy="89521"/>
            </a:xfrm>
            <a:custGeom>
              <a:avLst/>
              <a:gdLst/>
              <a:ahLst/>
              <a:cxnLst>
                <a:cxn ang="0">
                  <a:pos x="wd2" y="hd2"/>
                </a:cxn>
                <a:cxn ang="5400000">
                  <a:pos x="wd2" y="hd2"/>
                </a:cxn>
                <a:cxn ang="10800000">
                  <a:pos x="wd2" y="hd2"/>
                </a:cxn>
                <a:cxn ang="16200000">
                  <a:pos x="wd2" y="hd2"/>
                </a:cxn>
              </a:cxnLst>
              <a:rect l="0" t="0" r="r" b="b"/>
              <a:pathLst>
                <a:path w="21311" h="21267" extrusionOk="0">
                  <a:moveTo>
                    <a:pt x="430" y="2274"/>
                  </a:moveTo>
                  <a:cubicBezTo>
                    <a:pt x="-29" y="2274"/>
                    <a:pt x="-144" y="1137"/>
                    <a:pt x="201" y="568"/>
                  </a:cubicBezTo>
                  <a:lnTo>
                    <a:pt x="201" y="568"/>
                  </a:lnTo>
                  <a:cubicBezTo>
                    <a:pt x="545" y="0"/>
                    <a:pt x="1235" y="0"/>
                    <a:pt x="1694" y="0"/>
                  </a:cubicBezTo>
                  <a:cubicBezTo>
                    <a:pt x="20882" y="18758"/>
                    <a:pt x="20882" y="18758"/>
                    <a:pt x="20882" y="18758"/>
                  </a:cubicBezTo>
                  <a:cubicBezTo>
                    <a:pt x="21341" y="19326"/>
                    <a:pt x="21456" y="19895"/>
                    <a:pt x="21111" y="20463"/>
                  </a:cubicBezTo>
                  <a:lnTo>
                    <a:pt x="21111" y="20463"/>
                  </a:lnTo>
                  <a:cubicBezTo>
                    <a:pt x="20767" y="21032"/>
                    <a:pt x="20077" y="21600"/>
                    <a:pt x="19618" y="21032"/>
                  </a:cubicBezTo>
                  <a:lnTo>
                    <a:pt x="430" y="2274"/>
                  </a:lnTo>
                  <a:close/>
                </a:path>
              </a:pathLst>
            </a:custGeom>
            <a:solidFill>
              <a:srgbClr val="808183"/>
            </a:solid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grpSp>
      <p:grpSp>
        <p:nvGrpSpPr>
          <p:cNvPr id="90" name="组合 89"/>
          <p:cNvGrpSpPr/>
          <p:nvPr/>
        </p:nvGrpSpPr>
        <p:grpSpPr>
          <a:xfrm>
            <a:off x="4582673" y="3325052"/>
            <a:ext cx="1063288" cy="712403"/>
            <a:chOff x="4582673" y="3325052"/>
            <a:chExt cx="1063288" cy="712403"/>
          </a:xfrm>
          <a:solidFill>
            <a:schemeClr val="bg1"/>
          </a:solidFill>
        </p:grpSpPr>
        <p:sp>
          <p:nvSpPr>
            <p:cNvPr id="91" name="椭圆形标注 12"/>
            <p:cNvSpPr/>
            <p:nvPr/>
          </p:nvSpPr>
          <p:spPr>
            <a:xfrm>
              <a:off x="4582673" y="3325052"/>
              <a:ext cx="1063288" cy="712403"/>
            </a:xfrm>
            <a:prstGeom prst="wedgeEllipseCallout">
              <a:avLst>
                <a:gd name="adj1" fmla="val 25805"/>
                <a:gd name="adj2" fmla="val 69590"/>
              </a:avLst>
            </a:prstGeom>
            <a:gradFill>
              <a:gsLst>
                <a:gs pos="0">
                  <a:srgbClr val="276457"/>
                </a:gs>
                <a:gs pos="55000">
                  <a:srgbClr val="3C764D"/>
                </a:gs>
                <a:gs pos="83000">
                  <a:srgbClr val="589045"/>
                </a:gs>
                <a:gs pos="100000">
                  <a:srgbClr val="659D3E"/>
                </a:gs>
              </a:gsLst>
              <a:lin ang="10800000" scaled="0"/>
            </a:gradFill>
            <a:ln w="12700" cap="flat">
              <a:noFill/>
              <a:prstDash val="solid"/>
              <a:miter lim="800000"/>
            </a:ln>
            <a:effectLst>
              <a:outerShdw blurRad="228600" dist="127000" dir="9000000" algn="t" rotWithShape="0">
                <a:sysClr val="windowText" lastClr="000000">
                  <a:lumMod val="85000"/>
                  <a:lumOff val="15000"/>
                  <a:alpha val="72000"/>
                </a:sysClr>
              </a:outerShdw>
            </a:effectLst>
          </p:spPr>
          <p:txBody>
            <a:bodyPr vert="horz" wrap="square" lIns="0" tIns="360000" rIns="0" bIns="0" numCol="1" anchor="t" anchorCtr="0" compatLnSpc="1">
              <a:normAutofit fontScale="6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grpSp>
          <p:nvGrpSpPr>
            <p:cNvPr id="92" name="Group 3796"/>
            <p:cNvGrpSpPr/>
            <p:nvPr/>
          </p:nvGrpSpPr>
          <p:grpSpPr>
            <a:xfrm>
              <a:off x="4941671" y="3491745"/>
              <a:ext cx="345293" cy="394621"/>
              <a:chOff x="0" y="0"/>
              <a:chExt cx="422275" cy="482600"/>
            </a:xfrm>
            <a:grpFill/>
          </p:grpSpPr>
          <p:sp>
            <p:nvSpPr>
              <p:cNvPr id="93" name="Shape 3792"/>
              <p:cNvSpPr/>
              <p:nvPr/>
            </p:nvSpPr>
            <p:spPr>
              <a:xfrm>
                <a:off x="0" y="0"/>
                <a:ext cx="422275" cy="48260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5593" y="0"/>
                      <a:pt x="0" y="1350"/>
                      <a:pt x="0" y="4387"/>
                    </a:cubicBezTo>
                    <a:cubicBezTo>
                      <a:pt x="0" y="17213"/>
                      <a:pt x="0" y="17213"/>
                      <a:pt x="0" y="17213"/>
                    </a:cubicBezTo>
                    <a:cubicBezTo>
                      <a:pt x="0" y="20250"/>
                      <a:pt x="5593" y="21600"/>
                      <a:pt x="10800" y="21600"/>
                    </a:cubicBezTo>
                    <a:cubicBezTo>
                      <a:pt x="16007" y="21600"/>
                      <a:pt x="21600" y="20250"/>
                      <a:pt x="21600" y="17213"/>
                    </a:cubicBezTo>
                    <a:cubicBezTo>
                      <a:pt x="21600" y="4387"/>
                      <a:pt x="21600" y="4387"/>
                      <a:pt x="21600" y="4387"/>
                    </a:cubicBezTo>
                    <a:cubicBezTo>
                      <a:pt x="21600" y="1350"/>
                      <a:pt x="16007" y="0"/>
                      <a:pt x="10800" y="0"/>
                    </a:cubicBezTo>
                    <a:close/>
                    <a:moveTo>
                      <a:pt x="20057" y="17213"/>
                    </a:moveTo>
                    <a:cubicBezTo>
                      <a:pt x="20057" y="18900"/>
                      <a:pt x="16007" y="20250"/>
                      <a:pt x="10800" y="20250"/>
                    </a:cubicBezTo>
                    <a:cubicBezTo>
                      <a:pt x="5593" y="20250"/>
                      <a:pt x="1543" y="18900"/>
                      <a:pt x="1543" y="17213"/>
                    </a:cubicBezTo>
                    <a:cubicBezTo>
                      <a:pt x="1543" y="14681"/>
                      <a:pt x="1543" y="14681"/>
                      <a:pt x="1543" y="14681"/>
                    </a:cubicBezTo>
                    <a:cubicBezTo>
                      <a:pt x="3086" y="16200"/>
                      <a:pt x="6943" y="16875"/>
                      <a:pt x="10800" y="16875"/>
                    </a:cubicBezTo>
                    <a:cubicBezTo>
                      <a:pt x="14657" y="16875"/>
                      <a:pt x="18514" y="16200"/>
                      <a:pt x="20057" y="14681"/>
                    </a:cubicBezTo>
                    <a:lnTo>
                      <a:pt x="20057" y="17213"/>
                    </a:lnTo>
                    <a:close/>
                    <a:moveTo>
                      <a:pt x="20057" y="13163"/>
                    </a:moveTo>
                    <a:cubicBezTo>
                      <a:pt x="20057" y="13163"/>
                      <a:pt x="20057" y="13163"/>
                      <a:pt x="20057" y="13163"/>
                    </a:cubicBezTo>
                    <a:cubicBezTo>
                      <a:pt x="20057" y="13163"/>
                      <a:pt x="20057" y="13163"/>
                      <a:pt x="20057" y="13163"/>
                    </a:cubicBezTo>
                    <a:cubicBezTo>
                      <a:pt x="20057" y="14850"/>
                      <a:pt x="16007" y="16200"/>
                      <a:pt x="10800" y="16200"/>
                    </a:cubicBezTo>
                    <a:cubicBezTo>
                      <a:pt x="5593" y="16200"/>
                      <a:pt x="1543" y="14850"/>
                      <a:pt x="1543" y="13163"/>
                    </a:cubicBezTo>
                    <a:cubicBezTo>
                      <a:pt x="1543" y="13163"/>
                      <a:pt x="1543" y="13163"/>
                      <a:pt x="1543" y="13163"/>
                    </a:cubicBezTo>
                    <a:cubicBezTo>
                      <a:pt x="1543" y="13163"/>
                      <a:pt x="1543" y="13163"/>
                      <a:pt x="1543" y="13163"/>
                    </a:cubicBezTo>
                    <a:cubicBezTo>
                      <a:pt x="1543" y="10631"/>
                      <a:pt x="1543" y="10631"/>
                      <a:pt x="1543" y="10631"/>
                    </a:cubicBezTo>
                    <a:cubicBezTo>
                      <a:pt x="3086" y="12150"/>
                      <a:pt x="6943" y="12825"/>
                      <a:pt x="10800" y="12825"/>
                    </a:cubicBezTo>
                    <a:cubicBezTo>
                      <a:pt x="14657" y="12825"/>
                      <a:pt x="18514" y="12150"/>
                      <a:pt x="20057" y="10631"/>
                    </a:cubicBezTo>
                    <a:lnTo>
                      <a:pt x="20057" y="13163"/>
                    </a:lnTo>
                    <a:close/>
                    <a:moveTo>
                      <a:pt x="20057" y="9112"/>
                    </a:moveTo>
                    <a:cubicBezTo>
                      <a:pt x="20057" y="9112"/>
                      <a:pt x="20057" y="9112"/>
                      <a:pt x="20057" y="9112"/>
                    </a:cubicBezTo>
                    <a:cubicBezTo>
                      <a:pt x="20057" y="9112"/>
                      <a:pt x="20057" y="9112"/>
                      <a:pt x="20057" y="9112"/>
                    </a:cubicBezTo>
                    <a:cubicBezTo>
                      <a:pt x="20057" y="10800"/>
                      <a:pt x="16007" y="12150"/>
                      <a:pt x="10800" y="12150"/>
                    </a:cubicBezTo>
                    <a:cubicBezTo>
                      <a:pt x="5593" y="12150"/>
                      <a:pt x="1543" y="10800"/>
                      <a:pt x="1543" y="9112"/>
                    </a:cubicBezTo>
                    <a:cubicBezTo>
                      <a:pt x="1543" y="9112"/>
                      <a:pt x="1543" y="9112"/>
                      <a:pt x="1543" y="9112"/>
                    </a:cubicBezTo>
                    <a:cubicBezTo>
                      <a:pt x="1543" y="9112"/>
                      <a:pt x="1543" y="9112"/>
                      <a:pt x="1543" y="9112"/>
                    </a:cubicBezTo>
                    <a:cubicBezTo>
                      <a:pt x="1543" y="6750"/>
                      <a:pt x="1543" y="6750"/>
                      <a:pt x="1543" y="6750"/>
                    </a:cubicBezTo>
                    <a:cubicBezTo>
                      <a:pt x="3471" y="8100"/>
                      <a:pt x="7329" y="8775"/>
                      <a:pt x="10800" y="8775"/>
                    </a:cubicBezTo>
                    <a:cubicBezTo>
                      <a:pt x="14271" y="8775"/>
                      <a:pt x="18129" y="8100"/>
                      <a:pt x="20057" y="6750"/>
                    </a:cubicBezTo>
                    <a:lnTo>
                      <a:pt x="20057" y="9112"/>
                    </a:lnTo>
                    <a:close/>
                    <a:moveTo>
                      <a:pt x="10800" y="7425"/>
                    </a:moveTo>
                    <a:cubicBezTo>
                      <a:pt x="5593" y="7425"/>
                      <a:pt x="1543" y="6075"/>
                      <a:pt x="1543" y="4387"/>
                    </a:cubicBezTo>
                    <a:cubicBezTo>
                      <a:pt x="1543" y="2700"/>
                      <a:pt x="5593" y="1350"/>
                      <a:pt x="10800" y="1350"/>
                    </a:cubicBezTo>
                    <a:cubicBezTo>
                      <a:pt x="16007" y="1350"/>
                      <a:pt x="20057" y="2700"/>
                      <a:pt x="20057" y="4387"/>
                    </a:cubicBezTo>
                    <a:cubicBezTo>
                      <a:pt x="20057" y="6075"/>
                      <a:pt x="16007" y="7425"/>
                      <a:pt x="10800" y="7425"/>
                    </a:cubicBezTo>
                    <a:close/>
                  </a:path>
                </a:pathLst>
              </a:custGeom>
              <a:grp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sp>
            <p:nvSpPr>
              <p:cNvPr id="94" name="Shape 3793"/>
              <p:cNvSpPr/>
              <p:nvPr/>
            </p:nvSpPr>
            <p:spPr>
              <a:xfrm>
                <a:off x="331787" y="376237"/>
                <a:ext cx="30163" cy="301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sp>
            <p:nvSpPr>
              <p:cNvPr id="95" name="Shape 3794"/>
              <p:cNvSpPr/>
              <p:nvPr/>
            </p:nvSpPr>
            <p:spPr>
              <a:xfrm>
                <a:off x="331787" y="285750"/>
                <a:ext cx="30163" cy="301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sp>
            <p:nvSpPr>
              <p:cNvPr id="96" name="Shape 3795"/>
              <p:cNvSpPr/>
              <p:nvPr/>
            </p:nvSpPr>
            <p:spPr>
              <a:xfrm>
                <a:off x="331787" y="195262"/>
                <a:ext cx="30163" cy="301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grpSp>
      </p:grpSp>
      <p:grpSp>
        <p:nvGrpSpPr>
          <p:cNvPr id="97" name="组合 96"/>
          <p:cNvGrpSpPr/>
          <p:nvPr/>
        </p:nvGrpSpPr>
        <p:grpSpPr>
          <a:xfrm>
            <a:off x="5645961" y="3866384"/>
            <a:ext cx="1210606" cy="811106"/>
            <a:chOff x="5645961" y="3866384"/>
            <a:chExt cx="1210606" cy="811106"/>
          </a:xfrm>
          <a:solidFill>
            <a:schemeClr val="bg1"/>
          </a:solidFill>
        </p:grpSpPr>
        <p:sp>
          <p:nvSpPr>
            <p:cNvPr id="98" name="椭圆形标注 19"/>
            <p:cNvSpPr/>
            <p:nvPr/>
          </p:nvSpPr>
          <p:spPr>
            <a:xfrm>
              <a:off x="5645961" y="3866384"/>
              <a:ext cx="1210606" cy="811106"/>
            </a:xfrm>
            <a:prstGeom prst="wedgeEllipseCallout">
              <a:avLst>
                <a:gd name="adj1" fmla="val -6383"/>
                <a:gd name="adj2" fmla="val 77474"/>
              </a:avLst>
            </a:prstGeom>
            <a:gradFill>
              <a:gsLst>
                <a:gs pos="0">
                  <a:srgbClr val="276457"/>
                </a:gs>
                <a:gs pos="55000">
                  <a:srgbClr val="3C764D"/>
                </a:gs>
                <a:gs pos="83000">
                  <a:srgbClr val="589045"/>
                </a:gs>
                <a:gs pos="100000">
                  <a:srgbClr val="659D3E"/>
                </a:gs>
              </a:gsLst>
              <a:lin ang="10800000" scaled="0"/>
            </a:gradFill>
            <a:ln w="12700" cap="flat">
              <a:noFill/>
              <a:prstDash val="solid"/>
              <a:miter lim="800000"/>
            </a:ln>
            <a:effectLst>
              <a:outerShdw blurRad="228600" dist="127000" dir="9000000" algn="t" rotWithShape="0">
                <a:sysClr val="windowText" lastClr="000000">
                  <a:lumMod val="85000"/>
                  <a:lumOff val="15000"/>
                  <a:alpha val="72000"/>
                </a:sysClr>
              </a:outerShdw>
            </a:effectLst>
          </p:spPr>
          <p:txBody>
            <a:bodyPr vert="horz" wrap="square" lIns="0" tIns="360000" rIns="0" bIns="0" numCol="1" anchor="t" anchorCtr="0" compatLnSpc="1">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grpSp>
          <p:nvGrpSpPr>
            <p:cNvPr id="99" name="Group 3789"/>
            <p:cNvGrpSpPr/>
            <p:nvPr/>
          </p:nvGrpSpPr>
          <p:grpSpPr>
            <a:xfrm>
              <a:off x="6065459" y="4084345"/>
              <a:ext cx="392732" cy="381640"/>
              <a:chOff x="0" y="0"/>
              <a:chExt cx="480290" cy="466725"/>
            </a:xfrm>
            <a:grpFill/>
          </p:grpSpPr>
          <p:sp>
            <p:nvSpPr>
              <p:cNvPr id="100" name="Shape 3787"/>
              <p:cNvSpPr/>
              <p:nvPr/>
            </p:nvSpPr>
            <p:spPr>
              <a:xfrm>
                <a:off x="239711" y="255588"/>
                <a:ext cx="60327" cy="6032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sp>
            <p:nvSpPr>
              <p:cNvPr id="101" name="Shape 3788"/>
              <p:cNvSpPr/>
              <p:nvPr/>
            </p:nvSpPr>
            <p:spPr>
              <a:xfrm>
                <a:off x="0" y="0"/>
                <a:ext cx="480291" cy="466725"/>
              </a:xfrm>
              <a:custGeom>
                <a:avLst/>
                <a:gdLst/>
                <a:ahLst/>
                <a:cxnLst>
                  <a:cxn ang="0">
                    <a:pos x="wd2" y="hd2"/>
                  </a:cxn>
                  <a:cxn ang="5400000">
                    <a:pos x="wd2" y="hd2"/>
                  </a:cxn>
                  <a:cxn ang="10800000">
                    <a:pos x="wd2" y="hd2"/>
                  </a:cxn>
                  <a:cxn ang="16200000">
                    <a:pos x="wd2" y="hd2"/>
                  </a:cxn>
                </a:cxnLst>
                <a:rect l="0" t="0" r="r" b="b"/>
                <a:pathLst>
                  <a:path w="20945" h="21600" extrusionOk="0">
                    <a:moveTo>
                      <a:pt x="18982" y="8361"/>
                    </a:moveTo>
                    <a:cubicBezTo>
                      <a:pt x="18982" y="8361"/>
                      <a:pt x="18982" y="8361"/>
                      <a:pt x="18982" y="8361"/>
                    </a:cubicBezTo>
                    <a:cubicBezTo>
                      <a:pt x="18982" y="4181"/>
                      <a:pt x="18982" y="4181"/>
                      <a:pt x="18982" y="4181"/>
                    </a:cubicBezTo>
                    <a:cubicBezTo>
                      <a:pt x="18982" y="3832"/>
                      <a:pt x="18982" y="3832"/>
                      <a:pt x="18982" y="3832"/>
                    </a:cubicBezTo>
                    <a:cubicBezTo>
                      <a:pt x="18982" y="2090"/>
                      <a:pt x="18982" y="2090"/>
                      <a:pt x="18982" y="2090"/>
                    </a:cubicBezTo>
                    <a:cubicBezTo>
                      <a:pt x="18982" y="871"/>
                      <a:pt x="18164" y="0"/>
                      <a:pt x="17018" y="0"/>
                    </a:cubicBezTo>
                    <a:cubicBezTo>
                      <a:pt x="14400" y="0"/>
                      <a:pt x="14400" y="0"/>
                      <a:pt x="14400" y="0"/>
                    </a:cubicBezTo>
                    <a:cubicBezTo>
                      <a:pt x="3600" y="0"/>
                      <a:pt x="3600" y="0"/>
                      <a:pt x="3600" y="0"/>
                    </a:cubicBezTo>
                    <a:cubicBezTo>
                      <a:pt x="1636" y="0"/>
                      <a:pt x="0" y="1742"/>
                      <a:pt x="0" y="3832"/>
                    </a:cubicBezTo>
                    <a:cubicBezTo>
                      <a:pt x="0" y="17768"/>
                      <a:pt x="0" y="17768"/>
                      <a:pt x="0" y="17768"/>
                    </a:cubicBezTo>
                    <a:cubicBezTo>
                      <a:pt x="0" y="19858"/>
                      <a:pt x="1636" y="21600"/>
                      <a:pt x="3600" y="21600"/>
                    </a:cubicBezTo>
                    <a:cubicBezTo>
                      <a:pt x="15382" y="21600"/>
                      <a:pt x="15382" y="21600"/>
                      <a:pt x="15382" y="21600"/>
                    </a:cubicBezTo>
                    <a:cubicBezTo>
                      <a:pt x="17345" y="21600"/>
                      <a:pt x="18982" y="19858"/>
                      <a:pt x="18982" y="17768"/>
                    </a:cubicBezTo>
                    <a:cubicBezTo>
                      <a:pt x="18982" y="16723"/>
                      <a:pt x="18982" y="16723"/>
                      <a:pt x="18982" y="16723"/>
                    </a:cubicBezTo>
                    <a:cubicBezTo>
                      <a:pt x="18982" y="16723"/>
                      <a:pt x="18982" y="16723"/>
                      <a:pt x="18982" y="16723"/>
                    </a:cubicBezTo>
                    <a:cubicBezTo>
                      <a:pt x="21600" y="14632"/>
                      <a:pt x="21600" y="10452"/>
                      <a:pt x="18982" y="8361"/>
                    </a:cubicBezTo>
                    <a:close/>
                    <a:moveTo>
                      <a:pt x="3600" y="1394"/>
                    </a:moveTo>
                    <a:cubicBezTo>
                      <a:pt x="14400" y="1394"/>
                      <a:pt x="14400" y="1394"/>
                      <a:pt x="14400" y="1394"/>
                    </a:cubicBezTo>
                    <a:cubicBezTo>
                      <a:pt x="17018" y="1394"/>
                      <a:pt x="17018" y="1394"/>
                      <a:pt x="17018" y="1394"/>
                    </a:cubicBezTo>
                    <a:cubicBezTo>
                      <a:pt x="17345" y="1394"/>
                      <a:pt x="17673" y="1742"/>
                      <a:pt x="17673" y="2090"/>
                    </a:cubicBezTo>
                    <a:cubicBezTo>
                      <a:pt x="17673" y="3832"/>
                      <a:pt x="17673" y="3832"/>
                      <a:pt x="17673" y="3832"/>
                    </a:cubicBezTo>
                    <a:cubicBezTo>
                      <a:pt x="17673" y="4181"/>
                      <a:pt x="17673" y="4181"/>
                      <a:pt x="17673" y="4181"/>
                    </a:cubicBezTo>
                    <a:cubicBezTo>
                      <a:pt x="17673" y="6445"/>
                      <a:pt x="17673" y="6445"/>
                      <a:pt x="17673" y="6445"/>
                    </a:cubicBezTo>
                    <a:cubicBezTo>
                      <a:pt x="17509" y="6271"/>
                      <a:pt x="17182" y="6271"/>
                      <a:pt x="17018" y="6271"/>
                    </a:cubicBezTo>
                    <a:cubicBezTo>
                      <a:pt x="17018" y="6271"/>
                      <a:pt x="17018" y="6271"/>
                      <a:pt x="17018" y="6271"/>
                    </a:cubicBezTo>
                    <a:cubicBezTo>
                      <a:pt x="17018" y="5574"/>
                      <a:pt x="17018" y="5574"/>
                      <a:pt x="17018" y="5574"/>
                    </a:cubicBezTo>
                    <a:cubicBezTo>
                      <a:pt x="17018" y="4181"/>
                      <a:pt x="17018" y="4181"/>
                      <a:pt x="17018" y="4181"/>
                    </a:cubicBezTo>
                    <a:cubicBezTo>
                      <a:pt x="17018" y="2787"/>
                      <a:pt x="17018" y="2787"/>
                      <a:pt x="17018" y="2787"/>
                    </a:cubicBezTo>
                    <a:cubicBezTo>
                      <a:pt x="17018" y="2439"/>
                      <a:pt x="16691" y="2090"/>
                      <a:pt x="16364" y="2090"/>
                    </a:cubicBezTo>
                    <a:cubicBezTo>
                      <a:pt x="2618" y="2090"/>
                      <a:pt x="2618" y="2090"/>
                      <a:pt x="2618" y="2090"/>
                    </a:cubicBezTo>
                    <a:cubicBezTo>
                      <a:pt x="2291" y="2090"/>
                      <a:pt x="1964" y="2439"/>
                      <a:pt x="1964" y="2787"/>
                    </a:cubicBezTo>
                    <a:cubicBezTo>
                      <a:pt x="1964" y="4181"/>
                      <a:pt x="1964" y="4181"/>
                      <a:pt x="1964" y="4181"/>
                    </a:cubicBezTo>
                    <a:cubicBezTo>
                      <a:pt x="1964" y="5574"/>
                      <a:pt x="1964" y="5574"/>
                      <a:pt x="1964" y="5574"/>
                    </a:cubicBezTo>
                    <a:cubicBezTo>
                      <a:pt x="1636" y="5052"/>
                      <a:pt x="1309" y="4529"/>
                      <a:pt x="1309" y="3832"/>
                    </a:cubicBezTo>
                    <a:cubicBezTo>
                      <a:pt x="1309" y="2439"/>
                      <a:pt x="2291" y="1394"/>
                      <a:pt x="3600" y="1394"/>
                    </a:cubicBezTo>
                    <a:close/>
                    <a:moveTo>
                      <a:pt x="16364" y="3484"/>
                    </a:moveTo>
                    <a:cubicBezTo>
                      <a:pt x="2618" y="3484"/>
                      <a:pt x="2618" y="3484"/>
                      <a:pt x="2618" y="3484"/>
                    </a:cubicBezTo>
                    <a:cubicBezTo>
                      <a:pt x="2618" y="2787"/>
                      <a:pt x="2618" y="2787"/>
                      <a:pt x="2618" y="2787"/>
                    </a:cubicBezTo>
                    <a:cubicBezTo>
                      <a:pt x="16364" y="2787"/>
                      <a:pt x="16364" y="2787"/>
                      <a:pt x="16364" y="2787"/>
                    </a:cubicBezTo>
                    <a:lnTo>
                      <a:pt x="16364" y="3484"/>
                    </a:lnTo>
                    <a:close/>
                    <a:moveTo>
                      <a:pt x="16364" y="4181"/>
                    </a:moveTo>
                    <a:cubicBezTo>
                      <a:pt x="16364" y="4877"/>
                      <a:pt x="16364" y="4877"/>
                      <a:pt x="16364" y="4877"/>
                    </a:cubicBezTo>
                    <a:cubicBezTo>
                      <a:pt x="2618" y="4877"/>
                      <a:pt x="2618" y="4877"/>
                      <a:pt x="2618" y="4877"/>
                    </a:cubicBezTo>
                    <a:cubicBezTo>
                      <a:pt x="2618" y="4181"/>
                      <a:pt x="2618" y="4181"/>
                      <a:pt x="2618" y="4181"/>
                    </a:cubicBezTo>
                    <a:lnTo>
                      <a:pt x="16364" y="4181"/>
                    </a:lnTo>
                    <a:close/>
                    <a:moveTo>
                      <a:pt x="16364" y="5574"/>
                    </a:moveTo>
                    <a:cubicBezTo>
                      <a:pt x="16364" y="6271"/>
                      <a:pt x="16364" y="6271"/>
                      <a:pt x="16364" y="6271"/>
                    </a:cubicBezTo>
                    <a:cubicBezTo>
                      <a:pt x="14400" y="6271"/>
                      <a:pt x="14400" y="6271"/>
                      <a:pt x="14400" y="6271"/>
                    </a:cubicBezTo>
                    <a:cubicBezTo>
                      <a:pt x="3600" y="6271"/>
                      <a:pt x="3600" y="6271"/>
                      <a:pt x="3600" y="6271"/>
                    </a:cubicBezTo>
                    <a:cubicBezTo>
                      <a:pt x="3273" y="6271"/>
                      <a:pt x="2945" y="6097"/>
                      <a:pt x="2618" y="6097"/>
                    </a:cubicBezTo>
                    <a:cubicBezTo>
                      <a:pt x="2618" y="5574"/>
                      <a:pt x="2618" y="5574"/>
                      <a:pt x="2618" y="5574"/>
                    </a:cubicBezTo>
                    <a:lnTo>
                      <a:pt x="16364" y="5574"/>
                    </a:lnTo>
                    <a:close/>
                    <a:moveTo>
                      <a:pt x="17673" y="17768"/>
                    </a:moveTo>
                    <a:cubicBezTo>
                      <a:pt x="17673" y="19161"/>
                      <a:pt x="16691" y="20206"/>
                      <a:pt x="15382" y="20206"/>
                    </a:cubicBezTo>
                    <a:cubicBezTo>
                      <a:pt x="3600" y="20206"/>
                      <a:pt x="3600" y="20206"/>
                      <a:pt x="3600" y="20206"/>
                    </a:cubicBezTo>
                    <a:cubicBezTo>
                      <a:pt x="2291" y="20206"/>
                      <a:pt x="1309" y="19161"/>
                      <a:pt x="1309" y="17768"/>
                    </a:cubicBezTo>
                    <a:cubicBezTo>
                      <a:pt x="1309" y="6794"/>
                      <a:pt x="1309" y="6794"/>
                      <a:pt x="1309" y="6794"/>
                    </a:cubicBezTo>
                    <a:cubicBezTo>
                      <a:pt x="1964" y="7316"/>
                      <a:pt x="2782" y="7665"/>
                      <a:pt x="3600" y="7665"/>
                    </a:cubicBezTo>
                    <a:cubicBezTo>
                      <a:pt x="14400" y="7665"/>
                      <a:pt x="14400" y="7665"/>
                      <a:pt x="14400" y="7665"/>
                    </a:cubicBezTo>
                    <a:cubicBezTo>
                      <a:pt x="17018" y="7665"/>
                      <a:pt x="17018" y="7665"/>
                      <a:pt x="17018" y="7665"/>
                    </a:cubicBezTo>
                    <a:cubicBezTo>
                      <a:pt x="17345" y="7665"/>
                      <a:pt x="17673" y="8013"/>
                      <a:pt x="17673" y="8361"/>
                    </a:cubicBezTo>
                    <a:cubicBezTo>
                      <a:pt x="17673" y="9755"/>
                      <a:pt x="17673" y="9755"/>
                      <a:pt x="17673" y="9755"/>
                    </a:cubicBezTo>
                    <a:cubicBezTo>
                      <a:pt x="11782" y="9755"/>
                      <a:pt x="11782" y="9755"/>
                      <a:pt x="11782" y="9755"/>
                    </a:cubicBezTo>
                    <a:cubicBezTo>
                      <a:pt x="9982" y="9755"/>
                      <a:pt x="8509" y="11323"/>
                      <a:pt x="8509" y="13239"/>
                    </a:cubicBezTo>
                    <a:cubicBezTo>
                      <a:pt x="8509" y="15155"/>
                      <a:pt x="9982" y="16723"/>
                      <a:pt x="11782" y="16723"/>
                    </a:cubicBezTo>
                    <a:cubicBezTo>
                      <a:pt x="17673" y="16723"/>
                      <a:pt x="17673" y="16723"/>
                      <a:pt x="17673" y="16723"/>
                    </a:cubicBezTo>
                    <a:lnTo>
                      <a:pt x="17673" y="17768"/>
                    </a:lnTo>
                    <a:close/>
                    <a:moveTo>
                      <a:pt x="18491" y="15329"/>
                    </a:moveTo>
                    <a:cubicBezTo>
                      <a:pt x="11782" y="15329"/>
                      <a:pt x="11782" y="15329"/>
                      <a:pt x="11782" y="15329"/>
                    </a:cubicBezTo>
                    <a:cubicBezTo>
                      <a:pt x="10636" y="15329"/>
                      <a:pt x="9818" y="14458"/>
                      <a:pt x="9818" y="13239"/>
                    </a:cubicBezTo>
                    <a:cubicBezTo>
                      <a:pt x="9818" y="12019"/>
                      <a:pt x="10636" y="11148"/>
                      <a:pt x="11782" y="11148"/>
                    </a:cubicBezTo>
                    <a:cubicBezTo>
                      <a:pt x="17673" y="11148"/>
                      <a:pt x="17673" y="11148"/>
                      <a:pt x="17673" y="11148"/>
                    </a:cubicBezTo>
                    <a:cubicBezTo>
                      <a:pt x="18000" y="11148"/>
                      <a:pt x="18491" y="10974"/>
                      <a:pt x="18655" y="10626"/>
                    </a:cubicBezTo>
                    <a:cubicBezTo>
                      <a:pt x="18818" y="10452"/>
                      <a:pt x="18818" y="10452"/>
                      <a:pt x="18818" y="10277"/>
                    </a:cubicBezTo>
                    <a:cubicBezTo>
                      <a:pt x="18818" y="10277"/>
                      <a:pt x="18982" y="10277"/>
                      <a:pt x="18982" y="10277"/>
                    </a:cubicBezTo>
                    <a:cubicBezTo>
                      <a:pt x="19309" y="10800"/>
                      <a:pt x="19636" y="11671"/>
                      <a:pt x="19636" y="12542"/>
                    </a:cubicBezTo>
                    <a:cubicBezTo>
                      <a:pt x="19636" y="13587"/>
                      <a:pt x="19309" y="14632"/>
                      <a:pt x="18491" y="15329"/>
                    </a:cubicBezTo>
                    <a:close/>
                  </a:path>
                </a:pathLst>
              </a:custGeom>
              <a:grp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grpSp>
      </p:grpSp>
      <p:grpSp>
        <p:nvGrpSpPr>
          <p:cNvPr id="102" name="组合 101"/>
          <p:cNvGrpSpPr/>
          <p:nvPr/>
        </p:nvGrpSpPr>
        <p:grpSpPr>
          <a:xfrm>
            <a:off x="6728470" y="2129518"/>
            <a:ext cx="914400" cy="612648"/>
            <a:chOff x="6728470" y="2129518"/>
            <a:chExt cx="914400" cy="612648"/>
          </a:xfrm>
          <a:solidFill>
            <a:schemeClr val="bg1"/>
          </a:solidFill>
        </p:grpSpPr>
        <p:sp>
          <p:nvSpPr>
            <p:cNvPr id="103" name="椭圆形标注 24"/>
            <p:cNvSpPr/>
            <p:nvPr/>
          </p:nvSpPr>
          <p:spPr>
            <a:xfrm>
              <a:off x="6728470" y="2129518"/>
              <a:ext cx="914400" cy="612648"/>
            </a:xfrm>
            <a:prstGeom prst="wedgeEllipseCallout">
              <a:avLst>
                <a:gd name="adj1" fmla="val -40278"/>
                <a:gd name="adj2" fmla="val 64573"/>
              </a:avLst>
            </a:prstGeom>
            <a:gradFill>
              <a:gsLst>
                <a:gs pos="0">
                  <a:srgbClr val="276457"/>
                </a:gs>
                <a:gs pos="55000">
                  <a:srgbClr val="3C764D"/>
                </a:gs>
                <a:gs pos="83000">
                  <a:srgbClr val="589045"/>
                </a:gs>
                <a:gs pos="100000">
                  <a:srgbClr val="659D3E"/>
                </a:gs>
              </a:gsLst>
              <a:lin ang="10800000" scaled="0"/>
            </a:gradFill>
            <a:ln w="12700" cap="flat">
              <a:noFill/>
              <a:prstDash val="solid"/>
              <a:miter lim="800000"/>
            </a:ln>
            <a:effectLst>
              <a:outerShdw blurRad="228600" dist="127000" dir="9000000" algn="t" rotWithShape="0">
                <a:sysClr val="windowText" lastClr="000000">
                  <a:lumMod val="85000"/>
                  <a:lumOff val="15000"/>
                  <a:alpha val="72000"/>
                </a:sysClr>
              </a:outerShdw>
            </a:effectLst>
          </p:spPr>
          <p:txBody>
            <a:bodyPr vert="horz" wrap="square" lIns="0" tIns="360000" rIns="0" bIns="0" numCol="1" anchor="t" anchorCtr="0" compatLnSpc="1">
              <a:normAutofit fontScale="3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sp>
          <p:nvSpPr>
            <p:cNvPr id="104" name="Shape 3773"/>
            <p:cNvSpPr/>
            <p:nvPr/>
          </p:nvSpPr>
          <p:spPr>
            <a:xfrm>
              <a:off x="6991057" y="2278281"/>
              <a:ext cx="362082" cy="36332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77" y="0"/>
                    <a:pt x="0" y="4877"/>
                    <a:pt x="0" y="10800"/>
                  </a:cubicBezTo>
                  <a:cubicBezTo>
                    <a:pt x="0" y="16723"/>
                    <a:pt x="4877" y="21600"/>
                    <a:pt x="10800" y="21600"/>
                  </a:cubicBezTo>
                  <a:cubicBezTo>
                    <a:pt x="16723" y="21600"/>
                    <a:pt x="21600" y="16723"/>
                    <a:pt x="21600" y="10800"/>
                  </a:cubicBezTo>
                  <a:cubicBezTo>
                    <a:pt x="21600" y="4877"/>
                    <a:pt x="16723" y="0"/>
                    <a:pt x="10800" y="0"/>
                  </a:cubicBezTo>
                  <a:close/>
                  <a:moveTo>
                    <a:pt x="20206" y="10452"/>
                  </a:moveTo>
                  <a:cubicBezTo>
                    <a:pt x="16026" y="10452"/>
                    <a:pt x="16026" y="10452"/>
                    <a:pt x="16026" y="10452"/>
                  </a:cubicBezTo>
                  <a:cubicBezTo>
                    <a:pt x="16026" y="8884"/>
                    <a:pt x="15677" y="7490"/>
                    <a:pt x="15155" y="6097"/>
                  </a:cubicBezTo>
                  <a:cubicBezTo>
                    <a:pt x="16200" y="5748"/>
                    <a:pt x="17071" y="5226"/>
                    <a:pt x="17768" y="4529"/>
                  </a:cubicBezTo>
                  <a:cubicBezTo>
                    <a:pt x="19161" y="6097"/>
                    <a:pt x="20032" y="8187"/>
                    <a:pt x="20206" y="10452"/>
                  </a:cubicBezTo>
                  <a:close/>
                  <a:moveTo>
                    <a:pt x="10452" y="20206"/>
                  </a:moveTo>
                  <a:cubicBezTo>
                    <a:pt x="9232" y="19161"/>
                    <a:pt x="8361" y="17942"/>
                    <a:pt x="7490" y="16548"/>
                  </a:cubicBezTo>
                  <a:cubicBezTo>
                    <a:pt x="8535" y="16200"/>
                    <a:pt x="9406" y="16026"/>
                    <a:pt x="10452" y="16026"/>
                  </a:cubicBezTo>
                  <a:cubicBezTo>
                    <a:pt x="10452" y="20206"/>
                    <a:pt x="10452" y="20206"/>
                    <a:pt x="10452" y="20206"/>
                  </a:cubicBezTo>
                  <a:cubicBezTo>
                    <a:pt x="10452" y="20206"/>
                    <a:pt x="10452" y="20206"/>
                    <a:pt x="10452" y="20206"/>
                  </a:cubicBezTo>
                  <a:close/>
                  <a:moveTo>
                    <a:pt x="11148" y="1394"/>
                  </a:moveTo>
                  <a:cubicBezTo>
                    <a:pt x="12542" y="2439"/>
                    <a:pt x="13587" y="4006"/>
                    <a:pt x="14284" y="5748"/>
                  </a:cubicBezTo>
                  <a:cubicBezTo>
                    <a:pt x="13239" y="6097"/>
                    <a:pt x="12194" y="6271"/>
                    <a:pt x="11148" y="6271"/>
                  </a:cubicBezTo>
                  <a:cubicBezTo>
                    <a:pt x="11148" y="1394"/>
                    <a:pt x="11148" y="1394"/>
                    <a:pt x="11148" y="1394"/>
                  </a:cubicBezTo>
                  <a:cubicBezTo>
                    <a:pt x="11148" y="1394"/>
                    <a:pt x="11148" y="1394"/>
                    <a:pt x="11148" y="1394"/>
                  </a:cubicBezTo>
                  <a:close/>
                  <a:moveTo>
                    <a:pt x="12368" y="1568"/>
                  </a:moveTo>
                  <a:cubicBezTo>
                    <a:pt x="14284" y="1916"/>
                    <a:pt x="16026" y="2787"/>
                    <a:pt x="17419" y="4006"/>
                  </a:cubicBezTo>
                  <a:cubicBezTo>
                    <a:pt x="16548" y="4529"/>
                    <a:pt x="15852" y="5052"/>
                    <a:pt x="14981" y="5400"/>
                  </a:cubicBezTo>
                  <a:cubicBezTo>
                    <a:pt x="14284" y="4006"/>
                    <a:pt x="13413" y="2613"/>
                    <a:pt x="12368" y="1568"/>
                  </a:cubicBezTo>
                  <a:close/>
                  <a:moveTo>
                    <a:pt x="10452" y="1394"/>
                  </a:moveTo>
                  <a:cubicBezTo>
                    <a:pt x="10452" y="6271"/>
                    <a:pt x="10452" y="6271"/>
                    <a:pt x="10452" y="6271"/>
                  </a:cubicBezTo>
                  <a:cubicBezTo>
                    <a:pt x="9406" y="6271"/>
                    <a:pt x="8361" y="6097"/>
                    <a:pt x="7316" y="5748"/>
                  </a:cubicBezTo>
                  <a:cubicBezTo>
                    <a:pt x="8013" y="4006"/>
                    <a:pt x="9058" y="2439"/>
                    <a:pt x="10452" y="1394"/>
                  </a:cubicBezTo>
                  <a:cubicBezTo>
                    <a:pt x="10452" y="1394"/>
                    <a:pt x="10452" y="1394"/>
                    <a:pt x="10452" y="1394"/>
                  </a:cubicBezTo>
                  <a:close/>
                  <a:moveTo>
                    <a:pt x="6619" y="5400"/>
                  </a:moveTo>
                  <a:cubicBezTo>
                    <a:pt x="5748" y="5052"/>
                    <a:pt x="5052" y="4529"/>
                    <a:pt x="4181" y="4006"/>
                  </a:cubicBezTo>
                  <a:cubicBezTo>
                    <a:pt x="5574" y="2787"/>
                    <a:pt x="7316" y="1916"/>
                    <a:pt x="9232" y="1568"/>
                  </a:cubicBezTo>
                  <a:cubicBezTo>
                    <a:pt x="8187" y="2613"/>
                    <a:pt x="7316" y="4006"/>
                    <a:pt x="6619" y="5400"/>
                  </a:cubicBezTo>
                  <a:close/>
                  <a:moveTo>
                    <a:pt x="6968" y="6271"/>
                  </a:moveTo>
                  <a:cubicBezTo>
                    <a:pt x="8187" y="6619"/>
                    <a:pt x="9232" y="6968"/>
                    <a:pt x="10452" y="6968"/>
                  </a:cubicBezTo>
                  <a:cubicBezTo>
                    <a:pt x="10452" y="10452"/>
                    <a:pt x="10452" y="10452"/>
                    <a:pt x="10452" y="10452"/>
                  </a:cubicBezTo>
                  <a:cubicBezTo>
                    <a:pt x="6271" y="10452"/>
                    <a:pt x="6271" y="10452"/>
                    <a:pt x="6271" y="10452"/>
                  </a:cubicBezTo>
                  <a:cubicBezTo>
                    <a:pt x="6271" y="9058"/>
                    <a:pt x="6619" y="7665"/>
                    <a:pt x="6968" y="6271"/>
                  </a:cubicBezTo>
                  <a:close/>
                  <a:moveTo>
                    <a:pt x="10452" y="11148"/>
                  </a:moveTo>
                  <a:cubicBezTo>
                    <a:pt x="10452" y="15329"/>
                    <a:pt x="10452" y="15329"/>
                    <a:pt x="10452" y="15329"/>
                  </a:cubicBezTo>
                  <a:cubicBezTo>
                    <a:pt x="9406" y="15329"/>
                    <a:pt x="8361" y="15503"/>
                    <a:pt x="7316" y="15852"/>
                  </a:cubicBezTo>
                  <a:cubicBezTo>
                    <a:pt x="6619" y="14458"/>
                    <a:pt x="6271" y="12890"/>
                    <a:pt x="6271" y="11148"/>
                  </a:cubicBezTo>
                  <a:lnTo>
                    <a:pt x="10452" y="11148"/>
                  </a:lnTo>
                  <a:close/>
                  <a:moveTo>
                    <a:pt x="9232" y="20032"/>
                  </a:moveTo>
                  <a:cubicBezTo>
                    <a:pt x="7490" y="19858"/>
                    <a:pt x="5923" y="18987"/>
                    <a:pt x="4703" y="17942"/>
                  </a:cubicBezTo>
                  <a:cubicBezTo>
                    <a:pt x="5400" y="17419"/>
                    <a:pt x="6097" y="17071"/>
                    <a:pt x="6968" y="16723"/>
                  </a:cubicBezTo>
                  <a:cubicBezTo>
                    <a:pt x="7490" y="17942"/>
                    <a:pt x="8361" y="19161"/>
                    <a:pt x="9232" y="20032"/>
                  </a:cubicBezTo>
                  <a:close/>
                  <a:moveTo>
                    <a:pt x="11148" y="20206"/>
                  </a:moveTo>
                  <a:cubicBezTo>
                    <a:pt x="11148" y="16026"/>
                    <a:pt x="11148" y="16026"/>
                    <a:pt x="11148" y="16026"/>
                  </a:cubicBezTo>
                  <a:cubicBezTo>
                    <a:pt x="12194" y="16026"/>
                    <a:pt x="13065" y="16200"/>
                    <a:pt x="14110" y="16548"/>
                  </a:cubicBezTo>
                  <a:cubicBezTo>
                    <a:pt x="13239" y="17942"/>
                    <a:pt x="12368" y="19161"/>
                    <a:pt x="11148" y="20206"/>
                  </a:cubicBezTo>
                  <a:cubicBezTo>
                    <a:pt x="11148" y="20206"/>
                    <a:pt x="11148" y="20206"/>
                    <a:pt x="11148" y="20206"/>
                  </a:cubicBezTo>
                  <a:close/>
                  <a:moveTo>
                    <a:pt x="14632" y="16723"/>
                  </a:moveTo>
                  <a:cubicBezTo>
                    <a:pt x="15503" y="17071"/>
                    <a:pt x="16200" y="17419"/>
                    <a:pt x="16897" y="17942"/>
                  </a:cubicBezTo>
                  <a:cubicBezTo>
                    <a:pt x="15677" y="18987"/>
                    <a:pt x="14110" y="19858"/>
                    <a:pt x="12368" y="20032"/>
                  </a:cubicBezTo>
                  <a:cubicBezTo>
                    <a:pt x="13239" y="19161"/>
                    <a:pt x="14110" y="17942"/>
                    <a:pt x="14632" y="16723"/>
                  </a:cubicBezTo>
                  <a:close/>
                  <a:moveTo>
                    <a:pt x="14284" y="15852"/>
                  </a:moveTo>
                  <a:cubicBezTo>
                    <a:pt x="13239" y="15503"/>
                    <a:pt x="12194" y="15329"/>
                    <a:pt x="11148" y="15329"/>
                  </a:cubicBezTo>
                  <a:cubicBezTo>
                    <a:pt x="11148" y="11148"/>
                    <a:pt x="11148" y="11148"/>
                    <a:pt x="11148" y="11148"/>
                  </a:cubicBezTo>
                  <a:cubicBezTo>
                    <a:pt x="15329" y="11148"/>
                    <a:pt x="15329" y="11148"/>
                    <a:pt x="15329" y="11148"/>
                  </a:cubicBezTo>
                  <a:cubicBezTo>
                    <a:pt x="15329" y="12890"/>
                    <a:pt x="14981" y="14458"/>
                    <a:pt x="14284" y="15852"/>
                  </a:cubicBezTo>
                  <a:close/>
                  <a:moveTo>
                    <a:pt x="11148" y="10452"/>
                  </a:moveTo>
                  <a:cubicBezTo>
                    <a:pt x="11148" y="6968"/>
                    <a:pt x="11148" y="6968"/>
                    <a:pt x="11148" y="6968"/>
                  </a:cubicBezTo>
                  <a:cubicBezTo>
                    <a:pt x="12368" y="6968"/>
                    <a:pt x="13413" y="6619"/>
                    <a:pt x="14632" y="6271"/>
                  </a:cubicBezTo>
                  <a:cubicBezTo>
                    <a:pt x="14981" y="7665"/>
                    <a:pt x="15329" y="9058"/>
                    <a:pt x="15329" y="10452"/>
                  </a:cubicBezTo>
                  <a:lnTo>
                    <a:pt x="11148" y="10452"/>
                  </a:lnTo>
                  <a:close/>
                  <a:moveTo>
                    <a:pt x="3832" y="4529"/>
                  </a:moveTo>
                  <a:cubicBezTo>
                    <a:pt x="4529" y="5226"/>
                    <a:pt x="5400" y="5748"/>
                    <a:pt x="6445" y="6097"/>
                  </a:cubicBezTo>
                  <a:cubicBezTo>
                    <a:pt x="5923" y="7490"/>
                    <a:pt x="5574" y="8884"/>
                    <a:pt x="5574" y="10452"/>
                  </a:cubicBezTo>
                  <a:cubicBezTo>
                    <a:pt x="1394" y="10452"/>
                    <a:pt x="1394" y="10452"/>
                    <a:pt x="1394" y="10452"/>
                  </a:cubicBezTo>
                  <a:cubicBezTo>
                    <a:pt x="1568" y="8187"/>
                    <a:pt x="2439" y="6097"/>
                    <a:pt x="3832" y="4529"/>
                  </a:cubicBezTo>
                  <a:close/>
                  <a:moveTo>
                    <a:pt x="1394" y="11148"/>
                  </a:moveTo>
                  <a:cubicBezTo>
                    <a:pt x="5574" y="11148"/>
                    <a:pt x="5574" y="11148"/>
                    <a:pt x="5574" y="11148"/>
                  </a:cubicBezTo>
                  <a:cubicBezTo>
                    <a:pt x="5574" y="12890"/>
                    <a:pt x="5923" y="14632"/>
                    <a:pt x="6619" y="16200"/>
                  </a:cubicBezTo>
                  <a:cubicBezTo>
                    <a:pt x="5748" y="16548"/>
                    <a:pt x="4877" y="16897"/>
                    <a:pt x="4181" y="17419"/>
                  </a:cubicBezTo>
                  <a:cubicBezTo>
                    <a:pt x="2613" y="15852"/>
                    <a:pt x="1568" y="13587"/>
                    <a:pt x="1394" y="11148"/>
                  </a:cubicBezTo>
                  <a:close/>
                  <a:moveTo>
                    <a:pt x="17419" y="17419"/>
                  </a:moveTo>
                  <a:cubicBezTo>
                    <a:pt x="16723" y="16897"/>
                    <a:pt x="15852" y="16548"/>
                    <a:pt x="14981" y="16200"/>
                  </a:cubicBezTo>
                  <a:cubicBezTo>
                    <a:pt x="15677" y="14632"/>
                    <a:pt x="16026" y="12890"/>
                    <a:pt x="16026" y="11148"/>
                  </a:cubicBezTo>
                  <a:cubicBezTo>
                    <a:pt x="20206" y="11148"/>
                    <a:pt x="20206" y="11148"/>
                    <a:pt x="20206" y="11148"/>
                  </a:cubicBezTo>
                  <a:cubicBezTo>
                    <a:pt x="20032" y="13587"/>
                    <a:pt x="18987" y="15852"/>
                    <a:pt x="17419" y="17419"/>
                  </a:cubicBezTo>
                  <a:close/>
                </a:path>
              </a:pathLst>
            </a:custGeom>
            <a:grpFill/>
            <a:ln>
              <a:round/>
            </a:ln>
          </p:spPr>
          <p:txBody>
            <a:bodyPr lIns="0" tIns="0" rIns="0" bIns="0"/>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grpSp>
      <p:grpSp>
        <p:nvGrpSpPr>
          <p:cNvPr id="105" name="组合 104"/>
          <p:cNvGrpSpPr/>
          <p:nvPr/>
        </p:nvGrpSpPr>
        <p:grpSpPr>
          <a:xfrm>
            <a:off x="6918040" y="2954636"/>
            <a:ext cx="1210606" cy="811106"/>
            <a:chOff x="6918040" y="2954636"/>
            <a:chExt cx="1210606" cy="811106"/>
          </a:xfrm>
          <a:solidFill>
            <a:schemeClr val="bg1"/>
          </a:solidFill>
        </p:grpSpPr>
        <p:sp>
          <p:nvSpPr>
            <p:cNvPr id="106" name="椭圆形标注 27"/>
            <p:cNvSpPr/>
            <p:nvPr/>
          </p:nvSpPr>
          <p:spPr>
            <a:xfrm>
              <a:off x="6918040" y="2954636"/>
              <a:ext cx="1210606" cy="811106"/>
            </a:xfrm>
            <a:prstGeom prst="wedgeEllipseCallout">
              <a:avLst>
                <a:gd name="adj1" fmla="val -9531"/>
                <a:gd name="adj2" fmla="val 64947"/>
              </a:avLst>
            </a:prstGeom>
            <a:gradFill>
              <a:gsLst>
                <a:gs pos="0">
                  <a:srgbClr val="276457"/>
                </a:gs>
                <a:gs pos="55000">
                  <a:srgbClr val="3C764D"/>
                </a:gs>
                <a:gs pos="83000">
                  <a:srgbClr val="589045"/>
                </a:gs>
                <a:gs pos="100000">
                  <a:srgbClr val="659D3E"/>
                </a:gs>
              </a:gsLst>
              <a:lin ang="10800000" scaled="0"/>
            </a:gradFill>
            <a:ln w="12700" cap="flat">
              <a:noFill/>
              <a:prstDash val="solid"/>
              <a:miter lim="800000"/>
            </a:ln>
            <a:effectLst>
              <a:outerShdw blurRad="228600" dist="139700" dir="9000000" algn="t" rotWithShape="0">
                <a:sysClr val="windowText" lastClr="000000">
                  <a:lumMod val="85000"/>
                  <a:lumOff val="15000"/>
                  <a:alpha val="72000"/>
                </a:sysClr>
              </a:outerShdw>
            </a:effectLst>
          </p:spPr>
          <p:txBody>
            <a:bodyPr vert="horz" wrap="square" lIns="0" tIns="360000" rIns="0" bIns="0" numCol="1" anchor="t" anchorCtr="0" compatLnSpc="1">
              <a:normAutofit fontScale="9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sp>
          <p:nvSpPr>
            <p:cNvPr id="107" name="Shape 3790"/>
            <p:cNvSpPr/>
            <p:nvPr/>
          </p:nvSpPr>
          <p:spPr>
            <a:xfrm>
              <a:off x="7291749" y="3178401"/>
              <a:ext cx="393322" cy="394620"/>
            </a:xfrm>
            <a:custGeom>
              <a:avLst/>
              <a:gdLst/>
              <a:ahLst/>
              <a:cxnLst>
                <a:cxn ang="0">
                  <a:pos x="wd2" y="hd2"/>
                </a:cxn>
                <a:cxn ang="5400000">
                  <a:pos x="wd2" y="hd2"/>
                </a:cxn>
                <a:cxn ang="10800000">
                  <a:pos x="wd2" y="hd2"/>
                </a:cxn>
                <a:cxn ang="16200000">
                  <a:pos x="wd2" y="hd2"/>
                </a:cxn>
              </a:cxnLst>
              <a:rect l="0" t="0" r="r" b="b"/>
              <a:pathLst>
                <a:path w="21600" h="21600" extrusionOk="0">
                  <a:moveTo>
                    <a:pt x="16875" y="0"/>
                  </a:moveTo>
                  <a:cubicBezTo>
                    <a:pt x="15525" y="0"/>
                    <a:pt x="14344" y="1012"/>
                    <a:pt x="13669" y="2362"/>
                  </a:cubicBezTo>
                  <a:cubicBezTo>
                    <a:pt x="13669" y="2362"/>
                    <a:pt x="13669" y="2362"/>
                    <a:pt x="13669" y="2362"/>
                  </a:cubicBezTo>
                  <a:cubicBezTo>
                    <a:pt x="12487" y="4556"/>
                    <a:pt x="10800" y="6075"/>
                    <a:pt x="8944" y="6075"/>
                  </a:cubicBezTo>
                  <a:cubicBezTo>
                    <a:pt x="8437" y="6075"/>
                    <a:pt x="8437" y="6075"/>
                    <a:pt x="8437" y="6075"/>
                  </a:cubicBezTo>
                  <a:cubicBezTo>
                    <a:pt x="5569" y="6075"/>
                    <a:pt x="5569" y="6075"/>
                    <a:pt x="5569" y="6075"/>
                  </a:cubicBezTo>
                  <a:cubicBezTo>
                    <a:pt x="2700" y="6075"/>
                    <a:pt x="2700" y="6075"/>
                    <a:pt x="2700" y="6075"/>
                  </a:cubicBezTo>
                  <a:cubicBezTo>
                    <a:pt x="1181" y="6075"/>
                    <a:pt x="0" y="7594"/>
                    <a:pt x="0" y="9450"/>
                  </a:cubicBezTo>
                  <a:cubicBezTo>
                    <a:pt x="0" y="11306"/>
                    <a:pt x="1181" y="12825"/>
                    <a:pt x="2700" y="12825"/>
                  </a:cubicBezTo>
                  <a:cubicBezTo>
                    <a:pt x="3375" y="12825"/>
                    <a:pt x="4050" y="13500"/>
                    <a:pt x="4050" y="14175"/>
                  </a:cubicBezTo>
                  <a:cubicBezTo>
                    <a:pt x="4050" y="20250"/>
                    <a:pt x="4050" y="20250"/>
                    <a:pt x="4050" y="20250"/>
                  </a:cubicBezTo>
                  <a:cubicBezTo>
                    <a:pt x="4050" y="20925"/>
                    <a:pt x="4725" y="21600"/>
                    <a:pt x="5400" y="21600"/>
                  </a:cubicBezTo>
                  <a:cubicBezTo>
                    <a:pt x="8100" y="21600"/>
                    <a:pt x="8100" y="21600"/>
                    <a:pt x="8100" y="21600"/>
                  </a:cubicBezTo>
                  <a:cubicBezTo>
                    <a:pt x="8775" y="21600"/>
                    <a:pt x="9450" y="20925"/>
                    <a:pt x="9450" y="20250"/>
                  </a:cubicBezTo>
                  <a:cubicBezTo>
                    <a:pt x="9450" y="19575"/>
                    <a:pt x="9450" y="19575"/>
                    <a:pt x="9450" y="19575"/>
                  </a:cubicBezTo>
                  <a:cubicBezTo>
                    <a:pt x="9450" y="18900"/>
                    <a:pt x="8775" y="18563"/>
                    <a:pt x="8775" y="18225"/>
                  </a:cubicBezTo>
                  <a:cubicBezTo>
                    <a:pt x="8775" y="13500"/>
                    <a:pt x="8775" y="13500"/>
                    <a:pt x="8775" y="13500"/>
                  </a:cubicBezTo>
                  <a:cubicBezTo>
                    <a:pt x="8775" y="13500"/>
                    <a:pt x="8775" y="13500"/>
                    <a:pt x="8775" y="13500"/>
                  </a:cubicBezTo>
                  <a:cubicBezTo>
                    <a:pt x="8775" y="13331"/>
                    <a:pt x="8775" y="13331"/>
                    <a:pt x="8944" y="13163"/>
                  </a:cubicBezTo>
                  <a:cubicBezTo>
                    <a:pt x="8944" y="13163"/>
                    <a:pt x="8944" y="13163"/>
                    <a:pt x="8944" y="13163"/>
                  </a:cubicBezTo>
                  <a:cubicBezTo>
                    <a:pt x="8944" y="12994"/>
                    <a:pt x="8944" y="12994"/>
                    <a:pt x="9112" y="12994"/>
                  </a:cubicBezTo>
                  <a:cubicBezTo>
                    <a:pt x="9112" y="12994"/>
                    <a:pt x="9112" y="12994"/>
                    <a:pt x="9112" y="12994"/>
                  </a:cubicBezTo>
                  <a:cubicBezTo>
                    <a:pt x="9112" y="12994"/>
                    <a:pt x="9112" y="12994"/>
                    <a:pt x="9112" y="12994"/>
                  </a:cubicBezTo>
                  <a:cubicBezTo>
                    <a:pt x="9112" y="12825"/>
                    <a:pt x="9281" y="12825"/>
                    <a:pt x="9281" y="12825"/>
                  </a:cubicBezTo>
                  <a:cubicBezTo>
                    <a:pt x="10969" y="12994"/>
                    <a:pt x="12487" y="14344"/>
                    <a:pt x="13669" y="16538"/>
                  </a:cubicBezTo>
                  <a:cubicBezTo>
                    <a:pt x="13669" y="16538"/>
                    <a:pt x="13669" y="16538"/>
                    <a:pt x="13669" y="16538"/>
                  </a:cubicBezTo>
                  <a:cubicBezTo>
                    <a:pt x="14344" y="17888"/>
                    <a:pt x="15525" y="18900"/>
                    <a:pt x="16875" y="18900"/>
                  </a:cubicBezTo>
                  <a:cubicBezTo>
                    <a:pt x="19913" y="18900"/>
                    <a:pt x="21600" y="14175"/>
                    <a:pt x="21600" y="9450"/>
                  </a:cubicBezTo>
                  <a:cubicBezTo>
                    <a:pt x="21600" y="4725"/>
                    <a:pt x="19913" y="0"/>
                    <a:pt x="16875" y="0"/>
                  </a:cubicBezTo>
                  <a:close/>
                  <a:moveTo>
                    <a:pt x="13500" y="9450"/>
                  </a:moveTo>
                  <a:cubicBezTo>
                    <a:pt x="13500" y="8775"/>
                    <a:pt x="13500" y="8100"/>
                    <a:pt x="13669" y="7425"/>
                  </a:cubicBezTo>
                  <a:cubicBezTo>
                    <a:pt x="15525" y="7425"/>
                    <a:pt x="15525" y="7425"/>
                    <a:pt x="15525" y="7425"/>
                  </a:cubicBezTo>
                  <a:cubicBezTo>
                    <a:pt x="16200" y="7425"/>
                    <a:pt x="16875" y="8269"/>
                    <a:pt x="16875" y="9450"/>
                  </a:cubicBezTo>
                  <a:cubicBezTo>
                    <a:pt x="16875" y="10631"/>
                    <a:pt x="16200" y="11475"/>
                    <a:pt x="15525" y="11475"/>
                  </a:cubicBezTo>
                  <a:cubicBezTo>
                    <a:pt x="13669" y="11475"/>
                    <a:pt x="13669" y="11475"/>
                    <a:pt x="13669" y="11475"/>
                  </a:cubicBezTo>
                  <a:cubicBezTo>
                    <a:pt x="13500" y="10800"/>
                    <a:pt x="13500" y="10125"/>
                    <a:pt x="13500" y="9450"/>
                  </a:cubicBezTo>
                  <a:close/>
                  <a:moveTo>
                    <a:pt x="1350" y="9450"/>
                  </a:moveTo>
                  <a:cubicBezTo>
                    <a:pt x="1350" y="8269"/>
                    <a:pt x="2025" y="7425"/>
                    <a:pt x="2700" y="7425"/>
                  </a:cubicBezTo>
                  <a:cubicBezTo>
                    <a:pt x="7425" y="7425"/>
                    <a:pt x="7425" y="7425"/>
                    <a:pt x="7425" y="7425"/>
                  </a:cubicBezTo>
                  <a:cubicBezTo>
                    <a:pt x="7088" y="7931"/>
                    <a:pt x="6750" y="8606"/>
                    <a:pt x="6750" y="9450"/>
                  </a:cubicBezTo>
                  <a:cubicBezTo>
                    <a:pt x="6750" y="10294"/>
                    <a:pt x="7088" y="10969"/>
                    <a:pt x="7425" y="11475"/>
                  </a:cubicBezTo>
                  <a:cubicBezTo>
                    <a:pt x="2700" y="11475"/>
                    <a:pt x="2700" y="11475"/>
                    <a:pt x="2700" y="11475"/>
                  </a:cubicBezTo>
                  <a:cubicBezTo>
                    <a:pt x="2025" y="11475"/>
                    <a:pt x="1350" y="10631"/>
                    <a:pt x="1350" y="9450"/>
                  </a:cubicBezTo>
                  <a:close/>
                  <a:moveTo>
                    <a:pt x="8100" y="20250"/>
                  </a:moveTo>
                  <a:cubicBezTo>
                    <a:pt x="5400" y="20250"/>
                    <a:pt x="5400" y="20250"/>
                    <a:pt x="5400" y="20250"/>
                  </a:cubicBezTo>
                  <a:cubicBezTo>
                    <a:pt x="5400" y="14175"/>
                    <a:pt x="5400" y="14175"/>
                    <a:pt x="5400" y="14175"/>
                  </a:cubicBezTo>
                  <a:cubicBezTo>
                    <a:pt x="5400" y="13669"/>
                    <a:pt x="5231" y="13163"/>
                    <a:pt x="5062" y="12825"/>
                  </a:cubicBezTo>
                  <a:cubicBezTo>
                    <a:pt x="5569" y="12825"/>
                    <a:pt x="5569" y="12825"/>
                    <a:pt x="5569" y="12825"/>
                  </a:cubicBezTo>
                  <a:cubicBezTo>
                    <a:pt x="5569" y="12825"/>
                    <a:pt x="5569" y="12825"/>
                    <a:pt x="5569" y="12825"/>
                  </a:cubicBezTo>
                  <a:cubicBezTo>
                    <a:pt x="7594" y="12825"/>
                    <a:pt x="7594" y="12825"/>
                    <a:pt x="7594" y="12825"/>
                  </a:cubicBezTo>
                  <a:cubicBezTo>
                    <a:pt x="7425" y="12994"/>
                    <a:pt x="7425" y="13331"/>
                    <a:pt x="7425" y="13500"/>
                  </a:cubicBezTo>
                  <a:cubicBezTo>
                    <a:pt x="7425" y="18225"/>
                    <a:pt x="7425" y="18225"/>
                    <a:pt x="7425" y="18225"/>
                  </a:cubicBezTo>
                  <a:cubicBezTo>
                    <a:pt x="7425" y="18900"/>
                    <a:pt x="7762" y="19238"/>
                    <a:pt x="7931" y="19575"/>
                  </a:cubicBezTo>
                  <a:cubicBezTo>
                    <a:pt x="8100" y="19575"/>
                    <a:pt x="8100" y="19575"/>
                    <a:pt x="8100" y="19744"/>
                  </a:cubicBezTo>
                  <a:lnTo>
                    <a:pt x="8100" y="20250"/>
                  </a:lnTo>
                  <a:close/>
                  <a:moveTo>
                    <a:pt x="8944" y="11475"/>
                  </a:moveTo>
                  <a:cubicBezTo>
                    <a:pt x="8775" y="11475"/>
                    <a:pt x="8775" y="11475"/>
                    <a:pt x="8775" y="11475"/>
                  </a:cubicBezTo>
                  <a:cubicBezTo>
                    <a:pt x="8775" y="11475"/>
                    <a:pt x="8775" y="11475"/>
                    <a:pt x="8775" y="11475"/>
                  </a:cubicBezTo>
                  <a:cubicBezTo>
                    <a:pt x="8100" y="11475"/>
                    <a:pt x="7425" y="10631"/>
                    <a:pt x="7425" y="9450"/>
                  </a:cubicBezTo>
                  <a:cubicBezTo>
                    <a:pt x="7425" y="8269"/>
                    <a:pt x="8100" y="7425"/>
                    <a:pt x="8775" y="7425"/>
                  </a:cubicBezTo>
                  <a:cubicBezTo>
                    <a:pt x="8944" y="7425"/>
                    <a:pt x="8944" y="7425"/>
                    <a:pt x="8944" y="7425"/>
                  </a:cubicBezTo>
                  <a:cubicBezTo>
                    <a:pt x="10125" y="7425"/>
                    <a:pt x="11475" y="6919"/>
                    <a:pt x="12487" y="6075"/>
                  </a:cubicBezTo>
                  <a:cubicBezTo>
                    <a:pt x="12319" y="7087"/>
                    <a:pt x="12150" y="8269"/>
                    <a:pt x="12150" y="9450"/>
                  </a:cubicBezTo>
                  <a:cubicBezTo>
                    <a:pt x="12150" y="10631"/>
                    <a:pt x="12319" y="11813"/>
                    <a:pt x="12487" y="12825"/>
                  </a:cubicBezTo>
                  <a:cubicBezTo>
                    <a:pt x="11475" y="11981"/>
                    <a:pt x="10125" y="11475"/>
                    <a:pt x="8944" y="11475"/>
                  </a:cubicBezTo>
                  <a:close/>
                  <a:moveTo>
                    <a:pt x="16875" y="17550"/>
                  </a:moveTo>
                  <a:cubicBezTo>
                    <a:pt x="15525" y="17550"/>
                    <a:pt x="14344" y="15694"/>
                    <a:pt x="13837" y="12825"/>
                  </a:cubicBezTo>
                  <a:cubicBezTo>
                    <a:pt x="15525" y="12825"/>
                    <a:pt x="15525" y="12825"/>
                    <a:pt x="15525" y="12825"/>
                  </a:cubicBezTo>
                  <a:cubicBezTo>
                    <a:pt x="17044" y="12825"/>
                    <a:pt x="18225" y="11306"/>
                    <a:pt x="18225" y="9450"/>
                  </a:cubicBezTo>
                  <a:cubicBezTo>
                    <a:pt x="18225" y="7594"/>
                    <a:pt x="17044" y="6075"/>
                    <a:pt x="15525" y="6075"/>
                  </a:cubicBezTo>
                  <a:cubicBezTo>
                    <a:pt x="13837" y="6075"/>
                    <a:pt x="13837" y="6075"/>
                    <a:pt x="13837" y="6075"/>
                  </a:cubicBezTo>
                  <a:cubicBezTo>
                    <a:pt x="14344" y="3206"/>
                    <a:pt x="15525" y="1350"/>
                    <a:pt x="16875" y="1350"/>
                  </a:cubicBezTo>
                  <a:cubicBezTo>
                    <a:pt x="18731" y="1350"/>
                    <a:pt x="20250" y="4894"/>
                    <a:pt x="20250" y="9450"/>
                  </a:cubicBezTo>
                  <a:cubicBezTo>
                    <a:pt x="20250" y="14006"/>
                    <a:pt x="18731" y="17550"/>
                    <a:pt x="16875" y="17550"/>
                  </a:cubicBezTo>
                  <a:close/>
                </a:path>
              </a:pathLst>
            </a:custGeom>
            <a:grpFill/>
            <a:ln>
              <a:round/>
            </a:ln>
          </p:spPr>
          <p:txBody>
            <a:bodyPr lIns="0" tIns="0" rIns="0" bIns="0"/>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grpSp>
      <p:grpSp>
        <p:nvGrpSpPr>
          <p:cNvPr id="108" name="组合 107"/>
          <p:cNvGrpSpPr/>
          <p:nvPr/>
        </p:nvGrpSpPr>
        <p:grpSpPr>
          <a:xfrm>
            <a:off x="5744697" y="1413605"/>
            <a:ext cx="914400" cy="612648"/>
            <a:chOff x="5744697" y="1413605"/>
            <a:chExt cx="914400" cy="612648"/>
          </a:xfrm>
          <a:solidFill>
            <a:schemeClr val="bg1"/>
          </a:solidFill>
        </p:grpSpPr>
        <p:sp>
          <p:nvSpPr>
            <p:cNvPr id="109" name="椭圆形标注 30"/>
            <p:cNvSpPr/>
            <p:nvPr/>
          </p:nvSpPr>
          <p:spPr>
            <a:xfrm>
              <a:off x="5744697" y="1413605"/>
              <a:ext cx="914400" cy="612648"/>
            </a:xfrm>
            <a:prstGeom prst="wedgeEllipseCallout">
              <a:avLst>
                <a:gd name="adj1" fmla="val -9723"/>
                <a:gd name="adj2" fmla="val 83230"/>
              </a:avLst>
            </a:prstGeom>
            <a:gradFill>
              <a:gsLst>
                <a:gs pos="0">
                  <a:srgbClr val="276457"/>
                </a:gs>
                <a:gs pos="55000">
                  <a:srgbClr val="3C764D"/>
                </a:gs>
                <a:gs pos="83000">
                  <a:srgbClr val="589045"/>
                </a:gs>
                <a:gs pos="100000">
                  <a:srgbClr val="659D3E"/>
                </a:gs>
              </a:gsLst>
              <a:lin ang="10800000" scaled="0"/>
            </a:gradFill>
            <a:ln w="12700" cap="flat">
              <a:noFill/>
              <a:prstDash val="solid"/>
              <a:miter lim="800000"/>
            </a:ln>
            <a:effectLst>
              <a:outerShdw blurRad="228600" dist="139700" dir="9000000" algn="t" rotWithShape="0">
                <a:sysClr val="windowText" lastClr="000000">
                  <a:lumMod val="85000"/>
                  <a:lumOff val="15000"/>
                  <a:alpha val="72000"/>
                </a:sysClr>
              </a:outerShdw>
            </a:effectLst>
          </p:spPr>
          <p:txBody>
            <a:bodyPr vert="horz" wrap="square" lIns="0" tIns="360000" rIns="0" bIns="0" numCol="1" anchor="t" anchorCtr="0" compatLnSpc="1">
              <a:normAutofit fontScale="3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grpSp>
          <p:nvGrpSpPr>
            <p:cNvPr id="110" name="Group 3825"/>
            <p:cNvGrpSpPr/>
            <p:nvPr/>
          </p:nvGrpSpPr>
          <p:grpSpPr>
            <a:xfrm>
              <a:off x="6039757" y="1543723"/>
              <a:ext cx="349374" cy="373978"/>
              <a:chOff x="0" y="0"/>
              <a:chExt cx="450850" cy="482600"/>
            </a:xfrm>
            <a:grpFill/>
          </p:grpSpPr>
          <p:sp>
            <p:nvSpPr>
              <p:cNvPr id="111" name="Shape 3822"/>
              <p:cNvSpPr/>
              <p:nvPr/>
            </p:nvSpPr>
            <p:spPr>
              <a:xfrm>
                <a:off x="0" y="0"/>
                <a:ext cx="450850" cy="482600"/>
              </a:xfrm>
              <a:custGeom>
                <a:avLst/>
                <a:gdLst/>
                <a:ahLst/>
                <a:cxnLst>
                  <a:cxn ang="0">
                    <a:pos x="wd2" y="hd2"/>
                  </a:cxn>
                  <a:cxn ang="5400000">
                    <a:pos x="wd2" y="hd2"/>
                  </a:cxn>
                  <a:cxn ang="10800000">
                    <a:pos x="wd2" y="hd2"/>
                  </a:cxn>
                  <a:cxn ang="16200000">
                    <a:pos x="wd2" y="hd2"/>
                  </a:cxn>
                </a:cxnLst>
                <a:rect l="0" t="0" r="r" b="b"/>
                <a:pathLst>
                  <a:path w="21600" h="21600" extrusionOk="0">
                    <a:moveTo>
                      <a:pt x="18720" y="0"/>
                    </a:moveTo>
                    <a:cubicBezTo>
                      <a:pt x="2880" y="0"/>
                      <a:pt x="2880" y="0"/>
                      <a:pt x="2880" y="0"/>
                    </a:cubicBezTo>
                    <a:cubicBezTo>
                      <a:pt x="1260" y="0"/>
                      <a:pt x="0" y="1181"/>
                      <a:pt x="0" y="2700"/>
                    </a:cubicBezTo>
                    <a:cubicBezTo>
                      <a:pt x="0" y="18900"/>
                      <a:pt x="0" y="18900"/>
                      <a:pt x="0" y="18900"/>
                    </a:cubicBezTo>
                    <a:cubicBezTo>
                      <a:pt x="0" y="20419"/>
                      <a:pt x="1260" y="21600"/>
                      <a:pt x="2880" y="21600"/>
                    </a:cubicBezTo>
                    <a:cubicBezTo>
                      <a:pt x="18720" y="21600"/>
                      <a:pt x="18720" y="21600"/>
                      <a:pt x="18720" y="21600"/>
                    </a:cubicBezTo>
                    <a:cubicBezTo>
                      <a:pt x="20340" y="21600"/>
                      <a:pt x="21600" y="20419"/>
                      <a:pt x="21600" y="18900"/>
                    </a:cubicBezTo>
                    <a:cubicBezTo>
                      <a:pt x="21600" y="2700"/>
                      <a:pt x="21600" y="2700"/>
                      <a:pt x="21600" y="2700"/>
                    </a:cubicBezTo>
                    <a:cubicBezTo>
                      <a:pt x="21600" y="1181"/>
                      <a:pt x="20340" y="0"/>
                      <a:pt x="18720" y="0"/>
                    </a:cubicBezTo>
                    <a:close/>
                    <a:moveTo>
                      <a:pt x="20160" y="18900"/>
                    </a:moveTo>
                    <a:cubicBezTo>
                      <a:pt x="20160" y="19575"/>
                      <a:pt x="19440" y="20250"/>
                      <a:pt x="18720" y="20250"/>
                    </a:cubicBezTo>
                    <a:cubicBezTo>
                      <a:pt x="2880" y="20250"/>
                      <a:pt x="2880" y="20250"/>
                      <a:pt x="2880" y="20250"/>
                    </a:cubicBezTo>
                    <a:cubicBezTo>
                      <a:pt x="2160" y="20250"/>
                      <a:pt x="1440" y="19575"/>
                      <a:pt x="1440" y="18900"/>
                    </a:cubicBezTo>
                    <a:cubicBezTo>
                      <a:pt x="1440" y="2700"/>
                      <a:pt x="1440" y="2700"/>
                      <a:pt x="1440" y="2700"/>
                    </a:cubicBezTo>
                    <a:cubicBezTo>
                      <a:pt x="1440" y="2025"/>
                      <a:pt x="2160" y="1350"/>
                      <a:pt x="2880" y="1350"/>
                    </a:cubicBezTo>
                    <a:cubicBezTo>
                      <a:pt x="18720" y="1350"/>
                      <a:pt x="18720" y="1350"/>
                      <a:pt x="18720" y="1350"/>
                    </a:cubicBezTo>
                    <a:cubicBezTo>
                      <a:pt x="19440" y="1350"/>
                      <a:pt x="20160" y="2025"/>
                      <a:pt x="20160" y="2700"/>
                    </a:cubicBezTo>
                    <a:lnTo>
                      <a:pt x="20160" y="18900"/>
                    </a:lnTo>
                    <a:close/>
                  </a:path>
                </a:pathLst>
              </a:custGeom>
              <a:grp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sp>
            <p:nvSpPr>
              <p:cNvPr id="112" name="Shape 3823"/>
              <p:cNvSpPr/>
              <p:nvPr/>
            </p:nvSpPr>
            <p:spPr>
              <a:xfrm>
                <a:off x="60325" y="60325"/>
                <a:ext cx="330200" cy="301625"/>
              </a:xfrm>
              <a:custGeom>
                <a:avLst/>
                <a:gdLst/>
                <a:ahLst/>
                <a:cxnLst>
                  <a:cxn ang="0">
                    <a:pos x="wd2" y="hd2"/>
                  </a:cxn>
                  <a:cxn ang="5400000">
                    <a:pos x="wd2" y="hd2"/>
                  </a:cxn>
                  <a:cxn ang="10800000">
                    <a:pos x="wd2" y="hd2"/>
                  </a:cxn>
                  <a:cxn ang="16200000">
                    <a:pos x="wd2" y="hd2"/>
                  </a:cxn>
                </a:cxnLst>
                <a:rect l="0" t="0" r="r" b="b"/>
                <a:pathLst>
                  <a:path w="21600" h="21600" extrusionOk="0">
                    <a:moveTo>
                      <a:pt x="20618" y="0"/>
                    </a:moveTo>
                    <a:cubicBezTo>
                      <a:pt x="982" y="0"/>
                      <a:pt x="982" y="0"/>
                      <a:pt x="982" y="0"/>
                    </a:cubicBezTo>
                    <a:cubicBezTo>
                      <a:pt x="491" y="0"/>
                      <a:pt x="0" y="540"/>
                      <a:pt x="0" y="1080"/>
                    </a:cubicBezTo>
                    <a:cubicBezTo>
                      <a:pt x="0" y="20520"/>
                      <a:pt x="0" y="20520"/>
                      <a:pt x="0" y="20520"/>
                    </a:cubicBezTo>
                    <a:cubicBezTo>
                      <a:pt x="0" y="21060"/>
                      <a:pt x="491" y="21600"/>
                      <a:pt x="982" y="21600"/>
                    </a:cubicBezTo>
                    <a:cubicBezTo>
                      <a:pt x="20618" y="21600"/>
                      <a:pt x="20618" y="21600"/>
                      <a:pt x="20618" y="21600"/>
                    </a:cubicBezTo>
                    <a:cubicBezTo>
                      <a:pt x="21109" y="21600"/>
                      <a:pt x="21600" y="21060"/>
                      <a:pt x="21600" y="20520"/>
                    </a:cubicBezTo>
                    <a:cubicBezTo>
                      <a:pt x="21600" y="1080"/>
                      <a:pt x="21600" y="1080"/>
                      <a:pt x="21600" y="1080"/>
                    </a:cubicBezTo>
                    <a:cubicBezTo>
                      <a:pt x="21600" y="540"/>
                      <a:pt x="21109" y="0"/>
                      <a:pt x="20618" y="0"/>
                    </a:cubicBezTo>
                    <a:close/>
                    <a:moveTo>
                      <a:pt x="20618" y="1080"/>
                    </a:moveTo>
                    <a:cubicBezTo>
                      <a:pt x="20618" y="15930"/>
                      <a:pt x="20618" y="15930"/>
                      <a:pt x="20618" y="15930"/>
                    </a:cubicBezTo>
                    <a:cubicBezTo>
                      <a:pt x="17427" y="12150"/>
                      <a:pt x="17427" y="12150"/>
                      <a:pt x="17427" y="12150"/>
                    </a:cubicBezTo>
                    <a:cubicBezTo>
                      <a:pt x="17182" y="11880"/>
                      <a:pt x="16936" y="11880"/>
                      <a:pt x="16691" y="11880"/>
                    </a:cubicBezTo>
                    <a:cubicBezTo>
                      <a:pt x="16445" y="11880"/>
                      <a:pt x="16200" y="11880"/>
                      <a:pt x="15955" y="12150"/>
                    </a:cubicBezTo>
                    <a:cubicBezTo>
                      <a:pt x="13500" y="15390"/>
                      <a:pt x="13500" y="15390"/>
                      <a:pt x="13500" y="15390"/>
                    </a:cubicBezTo>
                    <a:cubicBezTo>
                      <a:pt x="5645" y="5670"/>
                      <a:pt x="5645" y="5670"/>
                      <a:pt x="5645" y="5670"/>
                    </a:cubicBezTo>
                    <a:cubicBezTo>
                      <a:pt x="5400" y="5400"/>
                      <a:pt x="5155" y="5400"/>
                      <a:pt x="4909" y="5400"/>
                    </a:cubicBezTo>
                    <a:cubicBezTo>
                      <a:pt x="4664" y="5400"/>
                      <a:pt x="4418" y="5400"/>
                      <a:pt x="4173" y="5670"/>
                    </a:cubicBezTo>
                    <a:cubicBezTo>
                      <a:pt x="982" y="9720"/>
                      <a:pt x="982" y="9720"/>
                      <a:pt x="982" y="9720"/>
                    </a:cubicBezTo>
                    <a:cubicBezTo>
                      <a:pt x="982" y="1080"/>
                      <a:pt x="982" y="1080"/>
                      <a:pt x="982" y="1080"/>
                    </a:cubicBezTo>
                    <a:lnTo>
                      <a:pt x="20618" y="1080"/>
                    </a:lnTo>
                    <a:close/>
                    <a:moveTo>
                      <a:pt x="982" y="11340"/>
                    </a:moveTo>
                    <a:cubicBezTo>
                      <a:pt x="4909" y="6480"/>
                      <a:pt x="4909" y="6480"/>
                      <a:pt x="4909" y="6480"/>
                    </a:cubicBezTo>
                    <a:cubicBezTo>
                      <a:pt x="12764" y="16470"/>
                      <a:pt x="12764" y="16470"/>
                      <a:pt x="12764" y="16470"/>
                    </a:cubicBezTo>
                    <a:cubicBezTo>
                      <a:pt x="13500" y="17010"/>
                      <a:pt x="13500" y="17010"/>
                      <a:pt x="13500" y="17010"/>
                    </a:cubicBezTo>
                    <a:cubicBezTo>
                      <a:pt x="16200" y="20520"/>
                      <a:pt x="16200" y="20520"/>
                      <a:pt x="16200" y="20520"/>
                    </a:cubicBezTo>
                    <a:cubicBezTo>
                      <a:pt x="982" y="20520"/>
                      <a:pt x="982" y="20520"/>
                      <a:pt x="982" y="20520"/>
                    </a:cubicBezTo>
                    <a:lnTo>
                      <a:pt x="982" y="11340"/>
                    </a:lnTo>
                    <a:close/>
                    <a:moveTo>
                      <a:pt x="17427" y="20520"/>
                    </a:moveTo>
                    <a:cubicBezTo>
                      <a:pt x="13991" y="16200"/>
                      <a:pt x="13991" y="16200"/>
                      <a:pt x="13991" y="16200"/>
                    </a:cubicBezTo>
                    <a:cubicBezTo>
                      <a:pt x="16691" y="12960"/>
                      <a:pt x="16691" y="12960"/>
                      <a:pt x="16691" y="12960"/>
                    </a:cubicBezTo>
                    <a:cubicBezTo>
                      <a:pt x="20618" y="17820"/>
                      <a:pt x="20618" y="17820"/>
                      <a:pt x="20618" y="17820"/>
                    </a:cubicBezTo>
                    <a:cubicBezTo>
                      <a:pt x="20618" y="20520"/>
                      <a:pt x="20618" y="20520"/>
                      <a:pt x="20618" y="20520"/>
                    </a:cubicBezTo>
                    <a:lnTo>
                      <a:pt x="17427" y="20520"/>
                    </a:lnTo>
                    <a:close/>
                  </a:path>
                </a:pathLst>
              </a:custGeom>
              <a:grp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sp>
            <p:nvSpPr>
              <p:cNvPr id="113" name="Shape 3824"/>
              <p:cNvSpPr/>
              <p:nvPr/>
            </p:nvSpPr>
            <p:spPr>
              <a:xfrm>
                <a:off x="241300" y="106362"/>
                <a:ext cx="88900" cy="9048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7100" y="21600"/>
                      <a:pt x="21600" y="17100"/>
                      <a:pt x="21600" y="10800"/>
                    </a:cubicBezTo>
                    <a:cubicBezTo>
                      <a:pt x="21600" y="4500"/>
                      <a:pt x="17100" y="0"/>
                      <a:pt x="10800" y="0"/>
                    </a:cubicBezTo>
                    <a:cubicBezTo>
                      <a:pt x="4500" y="0"/>
                      <a:pt x="0" y="4500"/>
                      <a:pt x="0" y="10800"/>
                    </a:cubicBezTo>
                    <a:cubicBezTo>
                      <a:pt x="0" y="17100"/>
                      <a:pt x="4500" y="21600"/>
                      <a:pt x="10800" y="21600"/>
                    </a:cubicBezTo>
                    <a:close/>
                    <a:moveTo>
                      <a:pt x="10800" y="3600"/>
                    </a:moveTo>
                    <a:cubicBezTo>
                      <a:pt x="14400" y="3600"/>
                      <a:pt x="18000" y="7200"/>
                      <a:pt x="18000" y="10800"/>
                    </a:cubicBezTo>
                    <a:cubicBezTo>
                      <a:pt x="18000" y="14400"/>
                      <a:pt x="14400" y="18000"/>
                      <a:pt x="10800" y="18000"/>
                    </a:cubicBezTo>
                    <a:cubicBezTo>
                      <a:pt x="7200" y="18000"/>
                      <a:pt x="3600" y="14400"/>
                      <a:pt x="3600" y="10800"/>
                    </a:cubicBezTo>
                    <a:cubicBezTo>
                      <a:pt x="3600" y="7200"/>
                      <a:pt x="7200" y="3600"/>
                      <a:pt x="10800" y="3600"/>
                    </a:cubicBezTo>
                    <a:close/>
                  </a:path>
                </a:pathLst>
              </a:custGeom>
              <a:grp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grpSp>
      </p:grpSp>
      <p:grpSp>
        <p:nvGrpSpPr>
          <p:cNvPr id="114" name="组合 113"/>
          <p:cNvGrpSpPr/>
          <p:nvPr/>
        </p:nvGrpSpPr>
        <p:grpSpPr>
          <a:xfrm>
            <a:off x="3625274" y="3362393"/>
            <a:ext cx="914400" cy="612648"/>
            <a:chOff x="3625274" y="3362393"/>
            <a:chExt cx="914400" cy="612648"/>
          </a:xfrm>
          <a:solidFill>
            <a:schemeClr val="bg1"/>
          </a:solidFill>
        </p:grpSpPr>
        <p:sp>
          <p:nvSpPr>
            <p:cNvPr id="115" name="椭圆形标注 36"/>
            <p:cNvSpPr/>
            <p:nvPr/>
          </p:nvSpPr>
          <p:spPr>
            <a:xfrm>
              <a:off x="3625274" y="3362393"/>
              <a:ext cx="914400" cy="612648"/>
            </a:xfrm>
            <a:prstGeom prst="wedgeEllipseCallout">
              <a:avLst>
                <a:gd name="adj1" fmla="val 48611"/>
                <a:gd name="adj2" fmla="val 54208"/>
              </a:avLst>
            </a:prstGeom>
            <a:gradFill>
              <a:gsLst>
                <a:gs pos="0">
                  <a:srgbClr val="276457"/>
                </a:gs>
                <a:gs pos="55000">
                  <a:srgbClr val="3C764D"/>
                </a:gs>
                <a:gs pos="83000">
                  <a:srgbClr val="589045"/>
                </a:gs>
                <a:gs pos="100000">
                  <a:srgbClr val="659D3E"/>
                </a:gs>
              </a:gsLst>
              <a:lin ang="10800000" scaled="0"/>
            </a:gradFill>
            <a:ln w="12700" cap="flat">
              <a:noFill/>
              <a:prstDash val="solid"/>
              <a:miter lim="800000"/>
            </a:ln>
            <a:effectLst>
              <a:outerShdw blurRad="228600" dist="139700" dir="9000000" algn="t" rotWithShape="0">
                <a:sysClr val="windowText" lastClr="000000">
                  <a:lumMod val="85000"/>
                  <a:lumOff val="15000"/>
                  <a:alpha val="72000"/>
                </a:sysClr>
              </a:outerShdw>
            </a:effectLst>
          </p:spPr>
          <p:txBody>
            <a:bodyPr vert="horz" wrap="square" lIns="0" tIns="360000" rIns="0" bIns="0" numCol="1" anchor="t" anchorCtr="0" compatLnSpc="1">
              <a:normAutofit fontScale="3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grpSp>
          <p:nvGrpSpPr>
            <p:cNvPr id="116" name="Group 3776"/>
            <p:cNvGrpSpPr/>
            <p:nvPr/>
          </p:nvGrpSpPr>
          <p:grpSpPr>
            <a:xfrm>
              <a:off x="3885164" y="3525011"/>
              <a:ext cx="394620" cy="320630"/>
              <a:chOff x="0" y="0"/>
              <a:chExt cx="482600" cy="392113"/>
            </a:xfrm>
            <a:grpFill/>
          </p:grpSpPr>
          <p:sp>
            <p:nvSpPr>
              <p:cNvPr id="117" name="Shape 3774"/>
              <p:cNvSpPr/>
              <p:nvPr/>
            </p:nvSpPr>
            <p:spPr>
              <a:xfrm>
                <a:off x="331787" y="120650"/>
                <a:ext cx="90488" cy="120650"/>
              </a:xfrm>
              <a:custGeom>
                <a:avLst/>
                <a:gdLst/>
                <a:ahLst/>
                <a:cxnLst>
                  <a:cxn ang="0">
                    <a:pos x="wd2" y="hd2"/>
                  </a:cxn>
                  <a:cxn ang="5400000">
                    <a:pos x="wd2" y="hd2"/>
                  </a:cxn>
                  <a:cxn ang="10800000">
                    <a:pos x="wd2" y="hd2"/>
                  </a:cxn>
                  <a:cxn ang="16200000">
                    <a:pos x="wd2" y="hd2"/>
                  </a:cxn>
                </a:cxnLst>
                <a:rect l="0" t="0" r="r" b="b"/>
                <a:pathLst>
                  <a:path w="21600" h="21600" extrusionOk="0">
                    <a:moveTo>
                      <a:pt x="9900" y="1350"/>
                    </a:moveTo>
                    <a:cubicBezTo>
                      <a:pt x="9900" y="675"/>
                      <a:pt x="8100" y="0"/>
                      <a:pt x="7200" y="0"/>
                    </a:cubicBezTo>
                    <a:cubicBezTo>
                      <a:pt x="3600" y="0"/>
                      <a:pt x="3600" y="0"/>
                      <a:pt x="3600" y="0"/>
                    </a:cubicBezTo>
                    <a:cubicBezTo>
                      <a:pt x="1800" y="0"/>
                      <a:pt x="0" y="1350"/>
                      <a:pt x="0" y="2700"/>
                    </a:cubicBezTo>
                    <a:cubicBezTo>
                      <a:pt x="0" y="18900"/>
                      <a:pt x="0" y="18900"/>
                      <a:pt x="0" y="18900"/>
                    </a:cubicBezTo>
                    <a:cubicBezTo>
                      <a:pt x="0" y="20250"/>
                      <a:pt x="1800" y="21600"/>
                      <a:pt x="3600" y="21600"/>
                    </a:cubicBezTo>
                    <a:cubicBezTo>
                      <a:pt x="18000" y="21600"/>
                      <a:pt x="18000" y="21600"/>
                      <a:pt x="18000" y="21600"/>
                    </a:cubicBezTo>
                    <a:cubicBezTo>
                      <a:pt x="19800" y="21600"/>
                      <a:pt x="21600" y="20250"/>
                      <a:pt x="21600" y="18900"/>
                    </a:cubicBezTo>
                    <a:cubicBezTo>
                      <a:pt x="21600" y="14850"/>
                      <a:pt x="21600" y="14850"/>
                      <a:pt x="21600" y="14850"/>
                    </a:cubicBezTo>
                    <a:cubicBezTo>
                      <a:pt x="21600" y="14175"/>
                      <a:pt x="21600" y="13500"/>
                      <a:pt x="20700" y="13500"/>
                    </a:cubicBezTo>
                    <a:lnTo>
                      <a:pt x="9900" y="1350"/>
                    </a:lnTo>
                    <a:close/>
                    <a:moveTo>
                      <a:pt x="18000" y="18900"/>
                    </a:moveTo>
                    <a:cubicBezTo>
                      <a:pt x="3600" y="18900"/>
                      <a:pt x="3600" y="18900"/>
                      <a:pt x="3600" y="18900"/>
                    </a:cubicBezTo>
                    <a:cubicBezTo>
                      <a:pt x="3600" y="2700"/>
                      <a:pt x="3600" y="2700"/>
                      <a:pt x="3600" y="2700"/>
                    </a:cubicBezTo>
                    <a:cubicBezTo>
                      <a:pt x="7200" y="2700"/>
                      <a:pt x="7200" y="2700"/>
                      <a:pt x="7200" y="2700"/>
                    </a:cubicBezTo>
                    <a:cubicBezTo>
                      <a:pt x="18000" y="14850"/>
                      <a:pt x="18000" y="14850"/>
                      <a:pt x="18000" y="14850"/>
                    </a:cubicBezTo>
                    <a:lnTo>
                      <a:pt x="18000" y="18900"/>
                    </a:lnTo>
                    <a:close/>
                  </a:path>
                </a:pathLst>
              </a:custGeom>
              <a:grp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sp>
            <p:nvSpPr>
              <p:cNvPr id="118" name="Shape 3775"/>
              <p:cNvSpPr/>
              <p:nvPr/>
            </p:nvSpPr>
            <p:spPr>
              <a:xfrm>
                <a:off x="0" y="0"/>
                <a:ext cx="482600" cy="392114"/>
              </a:xfrm>
              <a:custGeom>
                <a:avLst/>
                <a:gdLst/>
                <a:ahLst/>
                <a:cxnLst>
                  <a:cxn ang="0">
                    <a:pos x="wd2" y="hd2"/>
                  </a:cxn>
                  <a:cxn ang="5400000">
                    <a:pos x="wd2" y="hd2"/>
                  </a:cxn>
                  <a:cxn ang="10800000">
                    <a:pos x="wd2" y="hd2"/>
                  </a:cxn>
                  <a:cxn ang="16200000">
                    <a:pos x="wd2" y="hd2"/>
                  </a:cxn>
                </a:cxnLst>
                <a:rect l="0" t="0" r="r" b="b"/>
                <a:pathLst>
                  <a:path w="21600" h="21600" extrusionOk="0">
                    <a:moveTo>
                      <a:pt x="21263" y="10177"/>
                    </a:moveTo>
                    <a:cubicBezTo>
                      <a:pt x="18563" y="5192"/>
                      <a:pt x="18563" y="5192"/>
                      <a:pt x="18563" y="5192"/>
                    </a:cubicBezTo>
                    <a:cubicBezTo>
                      <a:pt x="18225" y="4569"/>
                      <a:pt x="17550" y="4154"/>
                      <a:pt x="16875" y="4154"/>
                    </a:cubicBezTo>
                    <a:cubicBezTo>
                      <a:pt x="14175" y="4154"/>
                      <a:pt x="14175" y="4154"/>
                      <a:pt x="14175" y="4154"/>
                    </a:cubicBezTo>
                    <a:cubicBezTo>
                      <a:pt x="14175" y="2492"/>
                      <a:pt x="14175" y="2492"/>
                      <a:pt x="14175" y="2492"/>
                    </a:cubicBezTo>
                    <a:cubicBezTo>
                      <a:pt x="14175" y="1038"/>
                      <a:pt x="13331" y="0"/>
                      <a:pt x="12150" y="0"/>
                    </a:cubicBezTo>
                    <a:cubicBezTo>
                      <a:pt x="2025" y="0"/>
                      <a:pt x="2025" y="0"/>
                      <a:pt x="2025" y="0"/>
                    </a:cubicBezTo>
                    <a:cubicBezTo>
                      <a:pt x="844" y="0"/>
                      <a:pt x="0" y="1038"/>
                      <a:pt x="0" y="2492"/>
                    </a:cubicBezTo>
                    <a:cubicBezTo>
                      <a:pt x="0" y="11631"/>
                      <a:pt x="0" y="11631"/>
                      <a:pt x="0" y="11631"/>
                    </a:cubicBezTo>
                    <a:cubicBezTo>
                      <a:pt x="0" y="13085"/>
                      <a:pt x="844" y="14123"/>
                      <a:pt x="2025" y="14123"/>
                    </a:cubicBezTo>
                    <a:cubicBezTo>
                      <a:pt x="2025" y="14123"/>
                      <a:pt x="2025" y="14123"/>
                      <a:pt x="2025" y="14123"/>
                    </a:cubicBezTo>
                    <a:cubicBezTo>
                      <a:pt x="2025" y="16615"/>
                      <a:pt x="2025" y="16615"/>
                      <a:pt x="2025" y="16615"/>
                    </a:cubicBezTo>
                    <a:cubicBezTo>
                      <a:pt x="2025" y="18069"/>
                      <a:pt x="2869" y="19108"/>
                      <a:pt x="4050" y="19108"/>
                    </a:cubicBezTo>
                    <a:cubicBezTo>
                      <a:pt x="4894" y="19108"/>
                      <a:pt x="4894" y="19108"/>
                      <a:pt x="4894" y="19108"/>
                    </a:cubicBezTo>
                    <a:cubicBezTo>
                      <a:pt x="5062" y="20562"/>
                      <a:pt x="6244" y="21600"/>
                      <a:pt x="7425" y="21600"/>
                    </a:cubicBezTo>
                    <a:cubicBezTo>
                      <a:pt x="8606" y="21600"/>
                      <a:pt x="9787" y="20562"/>
                      <a:pt x="9956" y="19108"/>
                    </a:cubicBezTo>
                    <a:cubicBezTo>
                      <a:pt x="13669" y="19108"/>
                      <a:pt x="13669" y="19108"/>
                      <a:pt x="13669" y="19108"/>
                    </a:cubicBezTo>
                    <a:cubicBezTo>
                      <a:pt x="13838" y="20562"/>
                      <a:pt x="15019" y="21600"/>
                      <a:pt x="16200" y="21600"/>
                    </a:cubicBezTo>
                    <a:cubicBezTo>
                      <a:pt x="17381" y="21600"/>
                      <a:pt x="18563" y="20562"/>
                      <a:pt x="18731" y="19108"/>
                    </a:cubicBezTo>
                    <a:cubicBezTo>
                      <a:pt x="19575" y="19108"/>
                      <a:pt x="19575" y="19108"/>
                      <a:pt x="19575" y="19108"/>
                    </a:cubicBezTo>
                    <a:cubicBezTo>
                      <a:pt x="20756" y="19108"/>
                      <a:pt x="21600" y="18069"/>
                      <a:pt x="21600" y="16615"/>
                    </a:cubicBezTo>
                    <a:cubicBezTo>
                      <a:pt x="21600" y="11631"/>
                      <a:pt x="21600" y="11631"/>
                      <a:pt x="21600" y="11631"/>
                    </a:cubicBezTo>
                    <a:cubicBezTo>
                      <a:pt x="21600" y="11215"/>
                      <a:pt x="21431" y="10592"/>
                      <a:pt x="21263" y="10177"/>
                    </a:cubicBezTo>
                    <a:close/>
                    <a:moveTo>
                      <a:pt x="2025" y="12462"/>
                    </a:moveTo>
                    <a:cubicBezTo>
                      <a:pt x="1687" y="12462"/>
                      <a:pt x="1350" y="12046"/>
                      <a:pt x="1350" y="11631"/>
                    </a:cubicBezTo>
                    <a:cubicBezTo>
                      <a:pt x="1350" y="2492"/>
                      <a:pt x="1350" y="2492"/>
                      <a:pt x="1350" y="2492"/>
                    </a:cubicBezTo>
                    <a:cubicBezTo>
                      <a:pt x="1350" y="2077"/>
                      <a:pt x="1687" y="1662"/>
                      <a:pt x="2025" y="1662"/>
                    </a:cubicBezTo>
                    <a:cubicBezTo>
                      <a:pt x="12150" y="1662"/>
                      <a:pt x="12150" y="1662"/>
                      <a:pt x="12150" y="1662"/>
                    </a:cubicBezTo>
                    <a:cubicBezTo>
                      <a:pt x="12488" y="1662"/>
                      <a:pt x="12825" y="2077"/>
                      <a:pt x="12825" y="2492"/>
                    </a:cubicBezTo>
                    <a:cubicBezTo>
                      <a:pt x="12825" y="4154"/>
                      <a:pt x="12825" y="4154"/>
                      <a:pt x="12825" y="4154"/>
                    </a:cubicBezTo>
                    <a:cubicBezTo>
                      <a:pt x="12825" y="5815"/>
                      <a:pt x="12825" y="5815"/>
                      <a:pt x="12825" y="5815"/>
                    </a:cubicBezTo>
                    <a:cubicBezTo>
                      <a:pt x="12825" y="11631"/>
                      <a:pt x="12825" y="11631"/>
                      <a:pt x="12825" y="11631"/>
                    </a:cubicBezTo>
                    <a:cubicBezTo>
                      <a:pt x="12825" y="12046"/>
                      <a:pt x="12488" y="12462"/>
                      <a:pt x="12150" y="12462"/>
                    </a:cubicBezTo>
                    <a:lnTo>
                      <a:pt x="2025" y="12462"/>
                    </a:lnTo>
                    <a:close/>
                    <a:moveTo>
                      <a:pt x="7425" y="19938"/>
                    </a:moveTo>
                    <a:cubicBezTo>
                      <a:pt x="6750" y="19938"/>
                      <a:pt x="6075" y="19108"/>
                      <a:pt x="6075" y="18277"/>
                    </a:cubicBezTo>
                    <a:cubicBezTo>
                      <a:pt x="6075" y="17446"/>
                      <a:pt x="6750" y="16615"/>
                      <a:pt x="7425" y="16615"/>
                    </a:cubicBezTo>
                    <a:cubicBezTo>
                      <a:pt x="8100" y="16615"/>
                      <a:pt x="8775" y="17446"/>
                      <a:pt x="8775" y="18277"/>
                    </a:cubicBezTo>
                    <a:cubicBezTo>
                      <a:pt x="8775" y="19108"/>
                      <a:pt x="8100" y="19938"/>
                      <a:pt x="7425" y="19938"/>
                    </a:cubicBezTo>
                    <a:close/>
                    <a:moveTo>
                      <a:pt x="16200" y="19938"/>
                    </a:moveTo>
                    <a:cubicBezTo>
                      <a:pt x="15525" y="19938"/>
                      <a:pt x="14850" y="19108"/>
                      <a:pt x="14850" y="18277"/>
                    </a:cubicBezTo>
                    <a:cubicBezTo>
                      <a:pt x="14850" y="17446"/>
                      <a:pt x="15525" y="16615"/>
                      <a:pt x="16200" y="16615"/>
                    </a:cubicBezTo>
                    <a:cubicBezTo>
                      <a:pt x="16875" y="16615"/>
                      <a:pt x="17550" y="17446"/>
                      <a:pt x="17550" y="18277"/>
                    </a:cubicBezTo>
                    <a:cubicBezTo>
                      <a:pt x="17550" y="19108"/>
                      <a:pt x="16875" y="19938"/>
                      <a:pt x="16200" y="19938"/>
                    </a:cubicBezTo>
                    <a:close/>
                    <a:moveTo>
                      <a:pt x="20250" y="16615"/>
                    </a:moveTo>
                    <a:cubicBezTo>
                      <a:pt x="20250" y="17031"/>
                      <a:pt x="19913" y="17446"/>
                      <a:pt x="19575" y="17446"/>
                    </a:cubicBezTo>
                    <a:cubicBezTo>
                      <a:pt x="18731" y="17446"/>
                      <a:pt x="18731" y="17446"/>
                      <a:pt x="18731" y="17446"/>
                    </a:cubicBezTo>
                    <a:cubicBezTo>
                      <a:pt x="18563" y="15992"/>
                      <a:pt x="17381" y="14954"/>
                      <a:pt x="16200" y="14954"/>
                    </a:cubicBezTo>
                    <a:cubicBezTo>
                      <a:pt x="15019" y="14954"/>
                      <a:pt x="13838" y="15992"/>
                      <a:pt x="13669" y="17446"/>
                    </a:cubicBezTo>
                    <a:cubicBezTo>
                      <a:pt x="9956" y="17446"/>
                      <a:pt x="9956" y="17446"/>
                      <a:pt x="9956" y="17446"/>
                    </a:cubicBezTo>
                    <a:cubicBezTo>
                      <a:pt x="9787" y="15992"/>
                      <a:pt x="8606" y="14954"/>
                      <a:pt x="7425" y="14954"/>
                    </a:cubicBezTo>
                    <a:cubicBezTo>
                      <a:pt x="6244" y="14954"/>
                      <a:pt x="5062" y="15992"/>
                      <a:pt x="4894" y="17446"/>
                    </a:cubicBezTo>
                    <a:cubicBezTo>
                      <a:pt x="4050" y="17446"/>
                      <a:pt x="4050" y="17446"/>
                      <a:pt x="4050" y="17446"/>
                    </a:cubicBezTo>
                    <a:cubicBezTo>
                      <a:pt x="3712" y="17446"/>
                      <a:pt x="3375" y="17031"/>
                      <a:pt x="3375" y="16615"/>
                    </a:cubicBezTo>
                    <a:cubicBezTo>
                      <a:pt x="3375" y="14123"/>
                      <a:pt x="3375" y="14123"/>
                      <a:pt x="3375" y="14123"/>
                    </a:cubicBezTo>
                    <a:cubicBezTo>
                      <a:pt x="12150" y="14123"/>
                      <a:pt x="12150" y="14123"/>
                      <a:pt x="12150" y="14123"/>
                    </a:cubicBezTo>
                    <a:cubicBezTo>
                      <a:pt x="13331" y="14123"/>
                      <a:pt x="14175" y="13085"/>
                      <a:pt x="14175" y="11631"/>
                    </a:cubicBezTo>
                    <a:cubicBezTo>
                      <a:pt x="14175" y="5815"/>
                      <a:pt x="14175" y="5815"/>
                      <a:pt x="14175" y="5815"/>
                    </a:cubicBezTo>
                    <a:cubicBezTo>
                      <a:pt x="16875" y="5815"/>
                      <a:pt x="16875" y="5815"/>
                      <a:pt x="16875" y="5815"/>
                    </a:cubicBezTo>
                    <a:cubicBezTo>
                      <a:pt x="17044" y="5815"/>
                      <a:pt x="17381" y="6023"/>
                      <a:pt x="17381" y="6231"/>
                    </a:cubicBezTo>
                    <a:cubicBezTo>
                      <a:pt x="20081" y="11215"/>
                      <a:pt x="20081" y="11215"/>
                      <a:pt x="20081" y="11215"/>
                    </a:cubicBezTo>
                    <a:cubicBezTo>
                      <a:pt x="20250" y="11215"/>
                      <a:pt x="20250" y="11423"/>
                      <a:pt x="20250" y="11631"/>
                    </a:cubicBezTo>
                    <a:lnTo>
                      <a:pt x="20250" y="16615"/>
                    </a:lnTo>
                    <a:close/>
                  </a:path>
                </a:pathLst>
              </a:custGeom>
              <a:grp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grpSp>
      </p:grpSp>
      <p:grpSp>
        <p:nvGrpSpPr>
          <p:cNvPr id="119" name="组合 118"/>
          <p:cNvGrpSpPr/>
          <p:nvPr/>
        </p:nvGrpSpPr>
        <p:grpSpPr>
          <a:xfrm>
            <a:off x="6981927" y="4230010"/>
            <a:ext cx="937928" cy="628412"/>
            <a:chOff x="6981927" y="4230010"/>
            <a:chExt cx="937928" cy="628412"/>
          </a:xfrm>
          <a:solidFill>
            <a:schemeClr val="bg1"/>
          </a:solidFill>
        </p:grpSpPr>
        <p:sp>
          <p:nvSpPr>
            <p:cNvPr id="120" name="椭圆形标注 41"/>
            <p:cNvSpPr/>
            <p:nvPr/>
          </p:nvSpPr>
          <p:spPr>
            <a:xfrm>
              <a:off x="6981927" y="4230010"/>
              <a:ext cx="937928" cy="628412"/>
            </a:xfrm>
            <a:prstGeom prst="wedgeEllipseCallout">
              <a:avLst>
                <a:gd name="adj1" fmla="val -41414"/>
                <a:gd name="adj2" fmla="val 57419"/>
              </a:avLst>
            </a:prstGeom>
            <a:gradFill>
              <a:gsLst>
                <a:gs pos="0">
                  <a:srgbClr val="276457"/>
                </a:gs>
                <a:gs pos="55000">
                  <a:srgbClr val="3C764D"/>
                </a:gs>
                <a:gs pos="83000">
                  <a:srgbClr val="589045"/>
                </a:gs>
                <a:gs pos="100000">
                  <a:srgbClr val="659D3E"/>
                </a:gs>
              </a:gsLst>
              <a:lin ang="10800000" scaled="0"/>
            </a:gradFill>
            <a:ln w="12700" cap="flat">
              <a:noFill/>
              <a:prstDash val="solid"/>
              <a:miter lim="800000"/>
            </a:ln>
            <a:effectLst>
              <a:outerShdw blurRad="228600" dist="139700" dir="9000000" algn="t" rotWithShape="0">
                <a:sysClr val="windowText" lastClr="000000">
                  <a:lumMod val="85000"/>
                  <a:lumOff val="15000"/>
                  <a:alpha val="72000"/>
                </a:sysClr>
              </a:outerShdw>
            </a:effectLst>
          </p:spPr>
          <p:txBody>
            <a:bodyPr vert="horz" wrap="square" lIns="0" tIns="360000" rIns="0" bIns="0" numCol="1" anchor="t" anchorCtr="0" compatLnSpc="1">
              <a:normAutofit fontScale="3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grpSp>
          <p:nvGrpSpPr>
            <p:cNvPr id="121" name="Group 3828"/>
            <p:cNvGrpSpPr/>
            <p:nvPr/>
          </p:nvGrpSpPr>
          <p:grpSpPr>
            <a:xfrm>
              <a:off x="7313341" y="4368800"/>
              <a:ext cx="331638" cy="332732"/>
              <a:chOff x="0" y="0"/>
              <a:chExt cx="481012" cy="482600"/>
            </a:xfrm>
            <a:grpFill/>
          </p:grpSpPr>
          <p:sp>
            <p:nvSpPr>
              <p:cNvPr id="122" name="Shape 3826"/>
              <p:cNvSpPr/>
              <p:nvPr/>
            </p:nvSpPr>
            <p:spPr>
              <a:xfrm>
                <a:off x="0" y="0"/>
                <a:ext cx="481013" cy="482600"/>
              </a:xfrm>
              <a:custGeom>
                <a:avLst/>
                <a:gdLst/>
                <a:ahLst/>
                <a:cxnLst>
                  <a:cxn ang="0">
                    <a:pos x="wd2" y="hd2"/>
                  </a:cxn>
                  <a:cxn ang="5400000">
                    <a:pos x="wd2" y="hd2"/>
                  </a:cxn>
                  <a:cxn ang="10800000">
                    <a:pos x="wd2" y="hd2"/>
                  </a:cxn>
                  <a:cxn ang="16200000">
                    <a:pos x="wd2" y="hd2"/>
                  </a:cxn>
                </a:cxnLst>
                <a:rect l="0" t="0" r="r" b="b"/>
                <a:pathLst>
                  <a:path w="21600" h="21600" extrusionOk="0">
                    <a:moveTo>
                      <a:pt x="19744" y="7087"/>
                    </a:moveTo>
                    <a:cubicBezTo>
                      <a:pt x="18900" y="6919"/>
                      <a:pt x="16875" y="6919"/>
                      <a:pt x="14006" y="6750"/>
                    </a:cubicBezTo>
                    <a:cubicBezTo>
                      <a:pt x="14175" y="6075"/>
                      <a:pt x="14175" y="5569"/>
                      <a:pt x="14175" y="4556"/>
                    </a:cubicBezTo>
                    <a:cubicBezTo>
                      <a:pt x="14175" y="2194"/>
                      <a:pt x="12319" y="0"/>
                      <a:pt x="10800" y="0"/>
                    </a:cubicBezTo>
                    <a:cubicBezTo>
                      <a:pt x="9619" y="0"/>
                      <a:pt x="8775" y="844"/>
                      <a:pt x="8775" y="2025"/>
                    </a:cubicBezTo>
                    <a:cubicBezTo>
                      <a:pt x="8775" y="3375"/>
                      <a:pt x="8269" y="5737"/>
                      <a:pt x="6075" y="6919"/>
                    </a:cubicBezTo>
                    <a:cubicBezTo>
                      <a:pt x="5906" y="6919"/>
                      <a:pt x="5400" y="7256"/>
                      <a:pt x="5400" y="7256"/>
                    </a:cubicBezTo>
                    <a:cubicBezTo>
                      <a:pt x="5400" y="7256"/>
                      <a:pt x="5400" y="7256"/>
                      <a:pt x="5400" y="7256"/>
                    </a:cubicBezTo>
                    <a:cubicBezTo>
                      <a:pt x="5062" y="6919"/>
                      <a:pt x="4556" y="6750"/>
                      <a:pt x="4050" y="6750"/>
                    </a:cubicBezTo>
                    <a:cubicBezTo>
                      <a:pt x="2025" y="6750"/>
                      <a:pt x="2025" y="6750"/>
                      <a:pt x="2025" y="6750"/>
                    </a:cubicBezTo>
                    <a:cubicBezTo>
                      <a:pt x="844" y="6750"/>
                      <a:pt x="0" y="7594"/>
                      <a:pt x="0" y="8775"/>
                    </a:cubicBezTo>
                    <a:cubicBezTo>
                      <a:pt x="0" y="19575"/>
                      <a:pt x="0" y="19575"/>
                      <a:pt x="0" y="19575"/>
                    </a:cubicBezTo>
                    <a:cubicBezTo>
                      <a:pt x="0" y="20756"/>
                      <a:pt x="844" y="21600"/>
                      <a:pt x="2025" y="21600"/>
                    </a:cubicBezTo>
                    <a:cubicBezTo>
                      <a:pt x="4050" y="21600"/>
                      <a:pt x="4050" y="21600"/>
                      <a:pt x="4050" y="21600"/>
                    </a:cubicBezTo>
                    <a:cubicBezTo>
                      <a:pt x="4894" y="21600"/>
                      <a:pt x="5569" y="21094"/>
                      <a:pt x="5906" y="20419"/>
                    </a:cubicBezTo>
                    <a:cubicBezTo>
                      <a:pt x="5906" y="20419"/>
                      <a:pt x="5906" y="20419"/>
                      <a:pt x="5906" y="20419"/>
                    </a:cubicBezTo>
                    <a:cubicBezTo>
                      <a:pt x="5906" y="20419"/>
                      <a:pt x="5906" y="20419"/>
                      <a:pt x="6075" y="20419"/>
                    </a:cubicBezTo>
                    <a:cubicBezTo>
                      <a:pt x="6075" y="20419"/>
                      <a:pt x="6075" y="20419"/>
                      <a:pt x="6075" y="20419"/>
                    </a:cubicBezTo>
                    <a:cubicBezTo>
                      <a:pt x="6412" y="20588"/>
                      <a:pt x="7256" y="20756"/>
                      <a:pt x="8775" y="21094"/>
                    </a:cubicBezTo>
                    <a:cubicBezTo>
                      <a:pt x="9112" y="21263"/>
                      <a:pt x="10969" y="21600"/>
                      <a:pt x="12825" y="21600"/>
                    </a:cubicBezTo>
                    <a:cubicBezTo>
                      <a:pt x="16537" y="21600"/>
                      <a:pt x="16537" y="21600"/>
                      <a:pt x="16537" y="21600"/>
                    </a:cubicBezTo>
                    <a:cubicBezTo>
                      <a:pt x="17719" y="21600"/>
                      <a:pt x="18394" y="21094"/>
                      <a:pt x="18900" y="20250"/>
                    </a:cubicBezTo>
                    <a:cubicBezTo>
                      <a:pt x="18900" y="20250"/>
                      <a:pt x="19069" y="19913"/>
                      <a:pt x="19237" y="19575"/>
                    </a:cubicBezTo>
                    <a:cubicBezTo>
                      <a:pt x="19406" y="19238"/>
                      <a:pt x="19406" y="18900"/>
                      <a:pt x="19237" y="18394"/>
                    </a:cubicBezTo>
                    <a:cubicBezTo>
                      <a:pt x="19913" y="17888"/>
                      <a:pt x="20250" y="17213"/>
                      <a:pt x="20419" y="16706"/>
                    </a:cubicBezTo>
                    <a:cubicBezTo>
                      <a:pt x="20587" y="15863"/>
                      <a:pt x="20587" y="15188"/>
                      <a:pt x="20419" y="14850"/>
                    </a:cubicBezTo>
                    <a:cubicBezTo>
                      <a:pt x="20756" y="14344"/>
                      <a:pt x="21094" y="13838"/>
                      <a:pt x="21262" y="12994"/>
                    </a:cubicBezTo>
                    <a:cubicBezTo>
                      <a:pt x="21431" y="12319"/>
                      <a:pt x="21262" y="11813"/>
                      <a:pt x="20925" y="11306"/>
                    </a:cubicBezTo>
                    <a:cubicBezTo>
                      <a:pt x="21431" y="10969"/>
                      <a:pt x="21600" y="10294"/>
                      <a:pt x="21600" y="9787"/>
                    </a:cubicBezTo>
                    <a:cubicBezTo>
                      <a:pt x="21600" y="9787"/>
                      <a:pt x="21600" y="9787"/>
                      <a:pt x="21600" y="9787"/>
                    </a:cubicBezTo>
                    <a:cubicBezTo>
                      <a:pt x="21600" y="9619"/>
                      <a:pt x="21600" y="9619"/>
                      <a:pt x="21600" y="9450"/>
                    </a:cubicBezTo>
                    <a:cubicBezTo>
                      <a:pt x="21600" y="8606"/>
                      <a:pt x="21094" y="7425"/>
                      <a:pt x="19744" y="7087"/>
                    </a:cubicBezTo>
                    <a:close/>
                    <a:moveTo>
                      <a:pt x="4725" y="19575"/>
                    </a:moveTo>
                    <a:cubicBezTo>
                      <a:pt x="4725" y="19913"/>
                      <a:pt x="4388" y="20250"/>
                      <a:pt x="4050" y="20250"/>
                    </a:cubicBezTo>
                    <a:cubicBezTo>
                      <a:pt x="2025" y="20250"/>
                      <a:pt x="2025" y="20250"/>
                      <a:pt x="2025" y="20250"/>
                    </a:cubicBezTo>
                    <a:cubicBezTo>
                      <a:pt x="1688" y="20250"/>
                      <a:pt x="1350" y="19913"/>
                      <a:pt x="1350" y="19575"/>
                    </a:cubicBezTo>
                    <a:cubicBezTo>
                      <a:pt x="1350" y="8775"/>
                      <a:pt x="1350" y="8775"/>
                      <a:pt x="1350" y="8775"/>
                    </a:cubicBezTo>
                    <a:cubicBezTo>
                      <a:pt x="1350" y="8437"/>
                      <a:pt x="1688" y="8100"/>
                      <a:pt x="2025" y="8100"/>
                    </a:cubicBezTo>
                    <a:cubicBezTo>
                      <a:pt x="4050" y="8100"/>
                      <a:pt x="4050" y="8100"/>
                      <a:pt x="4050" y="8100"/>
                    </a:cubicBezTo>
                    <a:cubicBezTo>
                      <a:pt x="4388" y="8100"/>
                      <a:pt x="4725" y="8437"/>
                      <a:pt x="4725" y="8775"/>
                    </a:cubicBezTo>
                    <a:lnTo>
                      <a:pt x="4725" y="19575"/>
                    </a:lnTo>
                    <a:close/>
                    <a:moveTo>
                      <a:pt x="20250" y="9787"/>
                    </a:moveTo>
                    <a:cubicBezTo>
                      <a:pt x="20250" y="10125"/>
                      <a:pt x="20081" y="10800"/>
                      <a:pt x="18900" y="10800"/>
                    </a:cubicBezTo>
                    <a:cubicBezTo>
                      <a:pt x="17887" y="10800"/>
                      <a:pt x="17550" y="10800"/>
                      <a:pt x="17550" y="10800"/>
                    </a:cubicBezTo>
                    <a:cubicBezTo>
                      <a:pt x="17381" y="10800"/>
                      <a:pt x="17212" y="10969"/>
                      <a:pt x="17212" y="11138"/>
                    </a:cubicBezTo>
                    <a:cubicBezTo>
                      <a:pt x="17212" y="11306"/>
                      <a:pt x="17381" y="11475"/>
                      <a:pt x="17550" y="11475"/>
                    </a:cubicBezTo>
                    <a:cubicBezTo>
                      <a:pt x="17550" y="11475"/>
                      <a:pt x="17887" y="11475"/>
                      <a:pt x="18900" y="11475"/>
                    </a:cubicBezTo>
                    <a:cubicBezTo>
                      <a:pt x="19913" y="11475"/>
                      <a:pt x="20081" y="12319"/>
                      <a:pt x="19913" y="12656"/>
                    </a:cubicBezTo>
                    <a:cubicBezTo>
                      <a:pt x="19913" y="13163"/>
                      <a:pt x="19575" y="14175"/>
                      <a:pt x="18562" y="14175"/>
                    </a:cubicBezTo>
                    <a:cubicBezTo>
                      <a:pt x="17381" y="14175"/>
                      <a:pt x="16875" y="14175"/>
                      <a:pt x="16875" y="14175"/>
                    </a:cubicBezTo>
                    <a:cubicBezTo>
                      <a:pt x="16706" y="14175"/>
                      <a:pt x="16537" y="14344"/>
                      <a:pt x="16537" y="14513"/>
                    </a:cubicBezTo>
                    <a:cubicBezTo>
                      <a:pt x="16537" y="14681"/>
                      <a:pt x="16706" y="14850"/>
                      <a:pt x="16875" y="14850"/>
                    </a:cubicBezTo>
                    <a:cubicBezTo>
                      <a:pt x="16875" y="14850"/>
                      <a:pt x="17719" y="14850"/>
                      <a:pt x="18225" y="14850"/>
                    </a:cubicBezTo>
                    <a:cubicBezTo>
                      <a:pt x="19406" y="14850"/>
                      <a:pt x="19237" y="15694"/>
                      <a:pt x="19069" y="16200"/>
                    </a:cubicBezTo>
                    <a:cubicBezTo>
                      <a:pt x="18900" y="16875"/>
                      <a:pt x="18731" y="17550"/>
                      <a:pt x="17381" y="17550"/>
                    </a:cubicBezTo>
                    <a:cubicBezTo>
                      <a:pt x="16875" y="17550"/>
                      <a:pt x="16200" y="17550"/>
                      <a:pt x="16200" y="17550"/>
                    </a:cubicBezTo>
                    <a:cubicBezTo>
                      <a:pt x="16031" y="17550"/>
                      <a:pt x="15862" y="17719"/>
                      <a:pt x="15862" y="17888"/>
                    </a:cubicBezTo>
                    <a:cubicBezTo>
                      <a:pt x="15862" y="18056"/>
                      <a:pt x="16031" y="18225"/>
                      <a:pt x="16200" y="18225"/>
                    </a:cubicBezTo>
                    <a:cubicBezTo>
                      <a:pt x="16200" y="18225"/>
                      <a:pt x="16706" y="18225"/>
                      <a:pt x="17212" y="18225"/>
                    </a:cubicBezTo>
                    <a:cubicBezTo>
                      <a:pt x="18056" y="18225"/>
                      <a:pt x="18056" y="18900"/>
                      <a:pt x="17887" y="19238"/>
                    </a:cubicBezTo>
                    <a:cubicBezTo>
                      <a:pt x="17887" y="19406"/>
                      <a:pt x="17719" y="19575"/>
                      <a:pt x="17719" y="19744"/>
                    </a:cubicBezTo>
                    <a:cubicBezTo>
                      <a:pt x="17550" y="20081"/>
                      <a:pt x="17212" y="20250"/>
                      <a:pt x="16537" y="20250"/>
                    </a:cubicBezTo>
                    <a:cubicBezTo>
                      <a:pt x="12825" y="20250"/>
                      <a:pt x="12825" y="20250"/>
                      <a:pt x="12825" y="20250"/>
                    </a:cubicBezTo>
                    <a:cubicBezTo>
                      <a:pt x="10969" y="20250"/>
                      <a:pt x="9112" y="19913"/>
                      <a:pt x="9112" y="19744"/>
                    </a:cubicBezTo>
                    <a:cubicBezTo>
                      <a:pt x="6244" y="19238"/>
                      <a:pt x="6075" y="19069"/>
                      <a:pt x="5906" y="19069"/>
                    </a:cubicBezTo>
                    <a:cubicBezTo>
                      <a:pt x="5906" y="19069"/>
                      <a:pt x="5400" y="18900"/>
                      <a:pt x="5400" y="18563"/>
                    </a:cubicBezTo>
                    <a:cubicBezTo>
                      <a:pt x="5400" y="9112"/>
                      <a:pt x="5400" y="9112"/>
                      <a:pt x="5400" y="9112"/>
                    </a:cubicBezTo>
                    <a:cubicBezTo>
                      <a:pt x="5400" y="8775"/>
                      <a:pt x="5569" y="8606"/>
                      <a:pt x="5906" y="8437"/>
                    </a:cubicBezTo>
                    <a:cubicBezTo>
                      <a:pt x="5906" y="8437"/>
                      <a:pt x="6075" y="8437"/>
                      <a:pt x="6075" y="8437"/>
                    </a:cubicBezTo>
                    <a:cubicBezTo>
                      <a:pt x="9112" y="7087"/>
                      <a:pt x="10125" y="4387"/>
                      <a:pt x="10125" y="2025"/>
                    </a:cubicBezTo>
                    <a:cubicBezTo>
                      <a:pt x="10125" y="1687"/>
                      <a:pt x="10462" y="1350"/>
                      <a:pt x="10800" y="1350"/>
                    </a:cubicBezTo>
                    <a:cubicBezTo>
                      <a:pt x="11475" y="1350"/>
                      <a:pt x="12825" y="2700"/>
                      <a:pt x="12825" y="4556"/>
                    </a:cubicBezTo>
                    <a:cubicBezTo>
                      <a:pt x="12825" y="6075"/>
                      <a:pt x="12656" y="6412"/>
                      <a:pt x="12150" y="8100"/>
                    </a:cubicBezTo>
                    <a:cubicBezTo>
                      <a:pt x="18900" y="8100"/>
                      <a:pt x="18900" y="8269"/>
                      <a:pt x="19406" y="8437"/>
                    </a:cubicBezTo>
                    <a:cubicBezTo>
                      <a:pt x="20250" y="8606"/>
                      <a:pt x="20250" y="9112"/>
                      <a:pt x="20250" y="9450"/>
                    </a:cubicBezTo>
                    <a:cubicBezTo>
                      <a:pt x="20250" y="9619"/>
                      <a:pt x="20250" y="9619"/>
                      <a:pt x="20250" y="9787"/>
                    </a:cubicBezTo>
                    <a:close/>
                  </a:path>
                </a:pathLst>
              </a:custGeom>
              <a:grp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sp>
            <p:nvSpPr>
              <p:cNvPr id="123" name="Shape 3827"/>
              <p:cNvSpPr/>
              <p:nvPr/>
            </p:nvSpPr>
            <p:spPr>
              <a:xfrm>
                <a:off x="44450" y="392112"/>
                <a:ext cx="44451" cy="4445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5400" y="0"/>
                      <a:pt x="0" y="5400"/>
                      <a:pt x="0" y="10800"/>
                    </a:cubicBezTo>
                    <a:cubicBezTo>
                      <a:pt x="0" y="16200"/>
                      <a:pt x="5400" y="21600"/>
                      <a:pt x="10800" y="21600"/>
                    </a:cubicBezTo>
                    <a:cubicBezTo>
                      <a:pt x="16200" y="21600"/>
                      <a:pt x="21600" y="16200"/>
                      <a:pt x="21600" y="10800"/>
                    </a:cubicBezTo>
                    <a:cubicBezTo>
                      <a:pt x="21600" y="5400"/>
                      <a:pt x="16200" y="0"/>
                      <a:pt x="10800" y="0"/>
                    </a:cubicBezTo>
                    <a:close/>
                    <a:moveTo>
                      <a:pt x="10800" y="14400"/>
                    </a:moveTo>
                    <a:cubicBezTo>
                      <a:pt x="9000" y="14400"/>
                      <a:pt x="7200" y="12600"/>
                      <a:pt x="7200" y="10800"/>
                    </a:cubicBezTo>
                    <a:cubicBezTo>
                      <a:pt x="7200" y="9000"/>
                      <a:pt x="9000" y="7200"/>
                      <a:pt x="10800" y="7200"/>
                    </a:cubicBezTo>
                    <a:cubicBezTo>
                      <a:pt x="12600" y="7200"/>
                      <a:pt x="14400" y="9000"/>
                      <a:pt x="14400" y="10800"/>
                    </a:cubicBezTo>
                    <a:cubicBezTo>
                      <a:pt x="14400" y="12600"/>
                      <a:pt x="12600" y="14400"/>
                      <a:pt x="10800" y="14400"/>
                    </a:cubicBezTo>
                    <a:close/>
                  </a:path>
                </a:pathLst>
              </a:custGeom>
              <a:grpFill/>
              <a:ln w="9525" cap="flat">
                <a:noFill/>
                <a:roun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grpSp>
      </p:grpSp>
      <p:grpSp>
        <p:nvGrpSpPr>
          <p:cNvPr id="124" name="组合 123"/>
          <p:cNvGrpSpPr/>
          <p:nvPr/>
        </p:nvGrpSpPr>
        <p:grpSpPr>
          <a:xfrm>
            <a:off x="5497073" y="2731953"/>
            <a:ext cx="914400" cy="612648"/>
            <a:chOff x="5497073" y="2731953"/>
            <a:chExt cx="914400" cy="612648"/>
          </a:xfrm>
          <a:solidFill>
            <a:schemeClr val="bg1"/>
          </a:solidFill>
        </p:grpSpPr>
        <p:sp>
          <p:nvSpPr>
            <p:cNvPr id="125" name="椭圆形标注 46"/>
            <p:cNvSpPr/>
            <p:nvPr/>
          </p:nvSpPr>
          <p:spPr>
            <a:xfrm>
              <a:off x="5497073" y="2731953"/>
              <a:ext cx="914400" cy="612648"/>
            </a:xfrm>
            <a:prstGeom prst="wedgeEllipseCallout">
              <a:avLst>
                <a:gd name="adj1" fmla="val 12500"/>
                <a:gd name="adj2" fmla="val 85303"/>
              </a:avLst>
            </a:prstGeom>
            <a:gradFill>
              <a:gsLst>
                <a:gs pos="0">
                  <a:srgbClr val="276457"/>
                </a:gs>
                <a:gs pos="55000">
                  <a:srgbClr val="3C764D"/>
                </a:gs>
                <a:gs pos="83000">
                  <a:srgbClr val="589045"/>
                </a:gs>
                <a:gs pos="100000">
                  <a:srgbClr val="659D3E"/>
                </a:gs>
              </a:gsLst>
              <a:lin ang="10800000" scaled="0"/>
            </a:gradFill>
            <a:ln w="12700" cap="flat">
              <a:noFill/>
              <a:prstDash val="solid"/>
              <a:miter lim="800000"/>
            </a:ln>
            <a:effectLst>
              <a:outerShdw blurRad="228600" dist="127000" dir="9000000" algn="t" rotWithShape="0">
                <a:sysClr val="windowText" lastClr="000000">
                  <a:lumMod val="85000"/>
                  <a:lumOff val="15000"/>
                  <a:alpha val="72000"/>
                </a:sysClr>
              </a:outerShdw>
            </a:effectLst>
          </p:spPr>
          <p:txBody>
            <a:bodyPr vert="horz" wrap="square" lIns="0" tIns="360000" rIns="0" bIns="0" numCol="1" anchor="t" anchorCtr="0" compatLnSpc="1">
              <a:normAutofit fontScale="3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sp>
          <p:nvSpPr>
            <p:cNvPr id="126" name="Shape 3791"/>
            <p:cNvSpPr/>
            <p:nvPr/>
          </p:nvSpPr>
          <p:spPr>
            <a:xfrm>
              <a:off x="5745688" y="2873545"/>
              <a:ext cx="350312" cy="350494"/>
            </a:xfrm>
            <a:custGeom>
              <a:avLst/>
              <a:gdLst/>
              <a:ahLst/>
              <a:cxnLst>
                <a:cxn ang="0">
                  <a:pos x="wd2" y="hd2"/>
                </a:cxn>
                <a:cxn ang="5400000">
                  <a:pos x="wd2" y="hd2"/>
                </a:cxn>
                <a:cxn ang="10800000">
                  <a:pos x="wd2" y="hd2"/>
                </a:cxn>
                <a:cxn ang="16200000">
                  <a:pos x="wd2" y="hd2"/>
                </a:cxn>
              </a:cxnLst>
              <a:rect l="0" t="0" r="r" b="b"/>
              <a:pathLst>
                <a:path w="21448" h="21600" extrusionOk="0">
                  <a:moveTo>
                    <a:pt x="20946" y="337"/>
                  </a:moveTo>
                  <a:cubicBezTo>
                    <a:pt x="20778" y="169"/>
                    <a:pt x="20443" y="0"/>
                    <a:pt x="20108" y="0"/>
                  </a:cubicBezTo>
                  <a:cubicBezTo>
                    <a:pt x="20108" y="0"/>
                    <a:pt x="19941" y="0"/>
                    <a:pt x="19941" y="0"/>
                  </a:cubicBezTo>
                  <a:cubicBezTo>
                    <a:pt x="8555" y="2025"/>
                    <a:pt x="8555" y="2025"/>
                    <a:pt x="8555" y="2025"/>
                  </a:cubicBezTo>
                  <a:cubicBezTo>
                    <a:pt x="7885" y="2194"/>
                    <a:pt x="7383" y="2700"/>
                    <a:pt x="7383" y="3375"/>
                  </a:cubicBezTo>
                  <a:cubicBezTo>
                    <a:pt x="7383" y="4725"/>
                    <a:pt x="7383" y="4725"/>
                    <a:pt x="7383" y="4725"/>
                  </a:cubicBezTo>
                  <a:cubicBezTo>
                    <a:pt x="7383" y="5400"/>
                    <a:pt x="7383" y="5400"/>
                    <a:pt x="7383" y="5400"/>
                  </a:cubicBezTo>
                  <a:cubicBezTo>
                    <a:pt x="7383" y="15019"/>
                    <a:pt x="7383" y="15019"/>
                    <a:pt x="7383" y="15019"/>
                  </a:cubicBezTo>
                  <a:cubicBezTo>
                    <a:pt x="6713" y="14513"/>
                    <a:pt x="5876" y="14175"/>
                    <a:pt x="4871" y="14175"/>
                  </a:cubicBezTo>
                  <a:cubicBezTo>
                    <a:pt x="4201" y="14175"/>
                    <a:pt x="3699" y="14344"/>
                    <a:pt x="3197" y="14513"/>
                  </a:cubicBezTo>
                  <a:cubicBezTo>
                    <a:pt x="1857" y="14850"/>
                    <a:pt x="853" y="15694"/>
                    <a:pt x="350" y="16875"/>
                  </a:cubicBezTo>
                  <a:cubicBezTo>
                    <a:pt x="15" y="17550"/>
                    <a:pt x="-152" y="18563"/>
                    <a:pt x="183" y="19406"/>
                  </a:cubicBezTo>
                  <a:cubicBezTo>
                    <a:pt x="685" y="20756"/>
                    <a:pt x="2192" y="21600"/>
                    <a:pt x="3867" y="21600"/>
                  </a:cubicBezTo>
                  <a:cubicBezTo>
                    <a:pt x="4536" y="21600"/>
                    <a:pt x="5039" y="21431"/>
                    <a:pt x="5541" y="21263"/>
                  </a:cubicBezTo>
                  <a:cubicBezTo>
                    <a:pt x="6881" y="20925"/>
                    <a:pt x="7885" y="20081"/>
                    <a:pt x="8388" y="18900"/>
                  </a:cubicBezTo>
                  <a:cubicBezTo>
                    <a:pt x="8555" y="18563"/>
                    <a:pt x="8722" y="18056"/>
                    <a:pt x="8722" y="17550"/>
                  </a:cubicBezTo>
                  <a:cubicBezTo>
                    <a:pt x="8722" y="17550"/>
                    <a:pt x="8722" y="17550"/>
                    <a:pt x="8722" y="17550"/>
                  </a:cubicBezTo>
                  <a:cubicBezTo>
                    <a:pt x="8722" y="6750"/>
                    <a:pt x="8722" y="6750"/>
                    <a:pt x="8722" y="6750"/>
                  </a:cubicBezTo>
                  <a:cubicBezTo>
                    <a:pt x="8722" y="6750"/>
                    <a:pt x="8890" y="6750"/>
                    <a:pt x="8890" y="6750"/>
                  </a:cubicBezTo>
                  <a:cubicBezTo>
                    <a:pt x="20108" y="4725"/>
                    <a:pt x="20108" y="4725"/>
                    <a:pt x="20108" y="4725"/>
                  </a:cubicBezTo>
                  <a:cubicBezTo>
                    <a:pt x="20108" y="12994"/>
                    <a:pt x="20108" y="12994"/>
                    <a:pt x="20108" y="12994"/>
                  </a:cubicBezTo>
                  <a:cubicBezTo>
                    <a:pt x="19439" y="12488"/>
                    <a:pt x="18601" y="12150"/>
                    <a:pt x="17597" y="12150"/>
                  </a:cubicBezTo>
                  <a:cubicBezTo>
                    <a:pt x="16927" y="12150"/>
                    <a:pt x="16425" y="12319"/>
                    <a:pt x="15922" y="12488"/>
                  </a:cubicBezTo>
                  <a:cubicBezTo>
                    <a:pt x="14583" y="12825"/>
                    <a:pt x="13578" y="13669"/>
                    <a:pt x="13076" y="14850"/>
                  </a:cubicBezTo>
                  <a:cubicBezTo>
                    <a:pt x="12741" y="15525"/>
                    <a:pt x="12574" y="16538"/>
                    <a:pt x="12908" y="17381"/>
                  </a:cubicBezTo>
                  <a:cubicBezTo>
                    <a:pt x="13411" y="18731"/>
                    <a:pt x="14918" y="19575"/>
                    <a:pt x="16592" y="19575"/>
                  </a:cubicBezTo>
                  <a:cubicBezTo>
                    <a:pt x="17262" y="19575"/>
                    <a:pt x="17764" y="19406"/>
                    <a:pt x="18267" y="19238"/>
                  </a:cubicBezTo>
                  <a:cubicBezTo>
                    <a:pt x="19606" y="18900"/>
                    <a:pt x="20611" y="18056"/>
                    <a:pt x="21113" y="16875"/>
                  </a:cubicBezTo>
                  <a:cubicBezTo>
                    <a:pt x="21281" y="16538"/>
                    <a:pt x="21448" y="16031"/>
                    <a:pt x="21448" y="15525"/>
                  </a:cubicBezTo>
                  <a:cubicBezTo>
                    <a:pt x="21448" y="15525"/>
                    <a:pt x="21448" y="15525"/>
                    <a:pt x="21448" y="15525"/>
                  </a:cubicBezTo>
                  <a:cubicBezTo>
                    <a:pt x="21448" y="3375"/>
                    <a:pt x="21448" y="3375"/>
                    <a:pt x="21448" y="3375"/>
                  </a:cubicBezTo>
                  <a:cubicBezTo>
                    <a:pt x="21448" y="2700"/>
                    <a:pt x="21448" y="2700"/>
                    <a:pt x="21448" y="2700"/>
                  </a:cubicBezTo>
                  <a:cubicBezTo>
                    <a:pt x="21448" y="1350"/>
                    <a:pt x="21448" y="1350"/>
                    <a:pt x="21448" y="1350"/>
                  </a:cubicBezTo>
                  <a:cubicBezTo>
                    <a:pt x="21448" y="1012"/>
                    <a:pt x="21281" y="506"/>
                    <a:pt x="20946" y="337"/>
                  </a:cubicBezTo>
                  <a:close/>
                  <a:moveTo>
                    <a:pt x="5206" y="20081"/>
                  </a:moveTo>
                  <a:cubicBezTo>
                    <a:pt x="3532" y="20588"/>
                    <a:pt x="1857" y="20081"/>
                    <a:pt x="1522" y="18900"/>
                  </a:cubicBezTo>
                  <a:cubicBezTo>
                    <a:pt x="1020" y="17719"/>
                    <a:pt x="2025" y="16200"/>
                    <a:pt x="3532" y="15694"/>
                  </a:cubicBezTo>
                  <a:cubicBezTo>
                    <a:pt x="5206" y="15188"/>
                    <a:pt x="6881" y="15694"/>
                    <a:pt x="7215" y="16875"/>
                  </a:cubicBezTo>
                  <a:cubicBezTo>
                    <a:pt x="7718" y="18056"/>
                    <a:pt x="6713" y="19575"/>
                    <a:pt x="5206" y="20081"/>
                  </a:cubicBezTo>
                  <a:close/>
                  <a:moveTo>
                    <a:pt x="17932" y="18056"/>
                  </a:moveTo>
                  <a:cubicBezTo>
                    <a:pt x="16257" y="18563"/>
                    <a:pt x="14583" y="18056"/>
                    <a:pt x="14081" y="16875"/>
                  </a:cubicBezTo>
                  <a:cubicBezTo>
                    <a:pt x="13746" y="15694"/>
                    <a:pt x="14583" y="14175"/>
                    <a:pt x="16257" y="13669"/>
                  </a:cubicBezTo>
                  <a:cubicBezTo>
                    <a:pt x="17932" y="13163"/>
                    <a:pt x="19606" y="13669"/>
                    <a:pt x="19941" y="14850"/>
                  </a:cubicBezTo>
                  <a:cubicBezTo>
                    <a:pt x="20443" y="16031"/>
                    <a:pt x="19439" y="17550"/>
                    <a:pt x="17932" y="18056"/>
                  </a:cubicBezTo>
                  <a:close/>
                  <a:moveTo>
                    <a:pt x="20108" y="3375"/>
                  </a:moveTo>
                  <a:cubicBezTo>
                    <a:pt x="8722" y="5400"/>
                    <a:pt x="8722" y="5400"/>
                    <a:pt x="8722" y="5400"/>
                  </a:cubicBezTo>
                  <a:cubicBezTo>
                    <a:pt x="8722" y="4725"/>
                    <a:pt x="8722" y="4725"/>
                    <a:pt x="8722" y="4725"/>
                  </a:cubicBezTo>
                  <a:cubicBezTo>
                    <a:pt x="8722" y="3375"/>
                    <a:pt x="8722" y="3375"/>
                    <a:pt x="8722" y="3375"/>
                  </a:cubicBezTo>
                  <a:cubicBezTo>
                    <a:pt x="20108" y="1350"/>
                    <a:pt x="20108" y="1350"/>
                    <a:pt x="20108" y="1350"/>
                  </a:cubicBezTo>
                  <a:cubicBezTo>
                    <a:pt x="20108" y="2700"/>
                    <a:pt x="20108" y="2700"/>
                    <a:pt x="20108" y="2700"/>
                  </a:cubicBezTo>
                  <a:lnTo>
                    <a:pt x="20108" y="3375"/>
                  </a:lnTo>
                  <a:close/>
                </a:path>
              </a:pathLst>
            </a:custGeom>
            <a:grpFill/>
            <a:ln>
              <a:round/>
            </a:ln>
          </p:spPr>
          <p:txBody>
            <a:bodyPr lIns="0" tIns="0" rIns="0" bIns="0"/>
            <a:lstStyle/>
            <a:p>
              <a:pPr marL="0" marR="0" lvl="0" indent="0" defTabSz="4572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u="none" strike="noStrike" kern="0" cap="none" spc="0" normalizeH="0" baseline="0" noProof="0" dirty="0">
                <a:ln>
                  <a:noFill/>
                </a:ln>
                <a:solidFill>
                  <a:prstClr val="black"/>
                </a:solidFill>
                <a:effectLst/>
                <a:uLnTx/>
                <a:uFillTx/>
                <a:cs typeface="+mn-ea"/>
                <a:sym typeface="+mn-lt"/>
              </a:endParaRPr>
            </a:p>
          </p:txBody>
        </p:sp>
      </p:grpSp>
      <p:grpSp>
        <p:nvGrpSpPr>
          <p:cNvPr id="127" name="组合 126"/>
          <p:cNvGrpSpPr/>
          <p:nvPr/>
        </p:nvGrpSpPr>
        <p:grpSpPr>
          <a:xfrm>
            <a:off x="4541154" y="1886649"/>
            <a:ext cx="914400" cy="612648"/>
            <a:chOff x="4541154" y="1886649"/>
            <a:chExt cx="914400" cy="612648"/>
          </a:xfrm>
          <a:solidFill>
            <a:schemeClr val="bg1"/>
          </a:solidFill>
        </p:grpSpPr>
        <p:sp>
          <p:nvSpPr>
            <p:cNvPr id="128" name="椭圆形标注 49"/>
            <p:cNvSpPr/>
            <p:nvPr/>
          </p:nvSpPr>
          <p:spPr>
            <a:xfrm>
              <a:off x="4541154" y="1886649"/>
              <a:ext cx="914400" cy="612648"/>
            </a:xfrm>
            <a:prstGeom prst="wedgeEllipseCallout">
              <a:avLst>
                <a:gd name="adj1" fmla="val 23611"/>
                <a:gd name="adj2" fmla="val 95668"/>
              </a:avLst>
            </a:prstGeom>
            <a:gradFill>
              <a:gsLst>
                <a:gs pos="0">
                  <a:srgbClr val="276457"/>
                </a:gs>
                <a:gs pos="55000">
                  <a:srgbClr val="3C764D"/>
                </a:gs>
                <a:gs pos="83000">
                  <a:srgbClr val="589045"/>
                </a:gs>
                <a:gs pos="100000">
                  <a:srgbClr val="659D3E"/>
                </a:gs>
              </a:gsLst>
              <a:lin ang="10800000" scaled="0"/>
            </a:gradFill>
            <a:ln w="12700" cap="flat">
              <a:noFill/>
              <a:prstDash val="solid"/>
              <a:miter lim="800000"/>
            </a:ln>
            <a:effectLst>
              <a:outerShdw blurRad="228600" dist="139700" dir="9000000" algn="t" rotWithShape="0">
                <a:sysClr val="windowText" lastClr="000000">
                  <a:lumMod val="85000"/>
                  <a:lumOff val="15000"/>
                  <a:alpha val="72000"/>
                </a:sysClr>
              </a:outerShdw>
            </a:effectLst>
          </p:spPr>
          <p:txBody>
            <a:bodyPr vert="horz" wrap="square" lIns="0" tIns="360000" rIns="0" bIns="0" numCol="1" anchor="t" anchorCtr="0" compatLnSpc="1">
              <a:normAutofit fontScale="3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sp>
          <p:nvSpPr>
            <p:cNvPr id="129" name="KSO_Shape"/>
            <p:cNvSpPr/>
            <p:nvPr/>
          </p:nvSpPr>
          <p:spPr bwMode="auto">
            <a:xfrm>
              <a:off x="4810400" y="2049695"/>
              <a:ext cx="344758" cy="293620"/>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grpFill/>
            <a:ln>
              <a:noFill/>
            </a:ln>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u="none" strike="noStrike" kern="1200" cap="none" spc="0" normalizeH="0" baseline="0" noProof="0" dirty="0">
                <a:ln>
                  <a:noFill/>
                </a:ln>
                <a:solidFill>
                  <a:srgbClr val="FFFFFF"/>
                </a:solidFill>
                <a:effectLst/>
                <a:uLnTx/>
                <a:uFillTx/>
                <a:latin typeface="+mn-lt"/>
                <a:ea typeface="+mn-ea"/>
                <a:cs typeface="+mn-ea"/>
                <a:sym typeface="+mn-lt"/>
              </a:endParaRPr>
            </a:p>
          </p:txBody>
        </p:sp>
      </p:grpSp>
      <p:grpSp>
        <p:nvGrpSpPr>
          <p:cNvPr id="130" name="组合 129"/>
          <p:cNvGrpSpPr/>
          <p:nvPr/>
        </p:nvGrpSpPr>
        <p:grpSpPr>
          <a:xfrm>
            <a:off x="4410561" y="4440589"/>
            <a:ext cx="914400" cy="612648"/>
            <a:chOff x="4410561" y="4440589"/>
            <a:chExt cx="914400" cy="612648"/>
          </a:xfrm>
          <a:solidFill>
            <a:schemeClr val="bg1"/>
          </a:solidFill>
        </p:grpSpPr>
        <p:sp>
          <p:nvSpPr>
            <p:cNvPr id="131" name="椭圆形标注 52"/>
            <p:cNvSpPr/>
            <p:nvPr/>
          </p:nvSpPr>
          <p:spPr>
            <a:xfrm>
              <a:off x="4410561" y="4440589"/>
              <a:ext cx="914400" cy="612648"/>
            </a:xfrm>
            <a:prstGeom prst="wedgeEllipseCallout">
              <a:avLst>
                <a:gd name="adj1" fmla="val 37500"/>
                <a:gd name="adj2" fmla="val 66646"/>
              </a:avLst>
            </a:prstGeom>
            <a:gradFill>
              <a:gsLst>
                <a:gs pos="0">
                  <a:srgbClr val="276457"/>
                </a:gs>
                <a:gs pos="55000">
                  <a:srgbClr val="3C764D"/>
                </a:gs>
                <a:gs pos="83000">
                  <a:srgbClr val="589045"/>
                </a:gs>
                <a:gs pos="100000">
                  <a:srgbClr val="659D3E"/>
                </a:gs>
              </a:gsLst>
              <a:lin ang="10800000" scaled="0"/>
            </a:gradFill>
            <a:ln w="12700" cap="flat">
              <a:noFill/>
              <a:prstDash val="solid"/>
              <a:miter lim="800000"/>
            </a:ln>
            <a:effectLst>
              <a:outerShdw blurRad="228600" dist="139700" dir="9000000" algn="t" rotWithShape="0">
                <a:sysClr val="windowText" lastClr="000000">
                  <a:lumMod val="85000"/>
                  <a:lumOff val="15000"/>
                  <a:alpha val="72000"/>
                </a:sysClr>
              </a:outerShdw>
            </a:effectLst>
          </p:spPr>
          <p:txBody>
            <a:bodyPr vert="horz" wrap="square" lIns="0" tIns="360000" rIns="0" bIns="0" numCol="1" anchor="t" anchorCtr="0" compatLnSpc="1">
              <a:normAutofit fontScale="32500" lnSpcReduction="20000"/>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sp>
          <p:nvSpPr>
            <p:cNvPr id="132" name="KSO_Shape"/>
            <p:cNvSpPr/>
            <p:nvPr/>
          </p:nvSpPr>
          <p:spPr>
            <a:xfrm>
              <a:off x="4696806" y="4628185"/>
              <a:ext cx="295922" cy="299416"/>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grpFill/>
            <a:ln w="12700" cap="flat" cmpd="sng" algn="ctr">
              <a:noFill/>
              <a:prstDash val="solid"/>
              <a:miter lim="800000"/>
            </a:ln>
            <a:effectLst/>
          </p:spPr>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u="none" strike="noStrike" kern="1200" cap="none" spc="0" normalizeH="0" baseline="0" noProof="0" dirty="0">
                <a:ln>
                  <a:noFill/>
                </a:ln>
                <a:solidFill>
                  <a:srgbClr val="FFFFFF"/>
                </a:solidFill>
                <a:effectLst/>
                <a:uLnTx/>
                <a:uFillTx/>
                <a:cs typeface="+mn-ea"/>
                <a:sym typeface="+mn-lt"/>
              </a:endParaRPr>
            </a:p>
          </p:txBody>
        </p:sp>
      </p:grpSp>
      <p:grpSp>
        <p:nvGrpSpPr>
          <p:cNvPr id="133" name="组合 132"/>
          <p:cNvGrpSpPr/>
          <p:nvPr/>
        </p:nvGrpSpPr>
        <p:grpSpPr>
          <a:xfrm>
            <a:off x="6562725" y="1358733"/>
            <a:ext cx="4016375" cy="1269633"/>
            <a:chOff x="6562725" y="1358733"/>
            <a:chExt cx="4016375" cy="1269633"/>
          </a:xfrm>
        </p:grpSpPr>
        <p:sp>
          <p:nvSpPr>
            <p:cNvPr id="134" name="任意多边形 55"/>
            <p:cNvSpPr/>
            <p:nvPr/>
          </p:nvSpPr>
          <p:spPr>
            <a:xfrm>
              <a:off x="6562725" y="1730374"/>
              <a:ext cx="1210161" cy="45719"/>
            </a:xfrm>
            <a:custGeom>
              <a:avLst/>
              <a:gdLst>
                <a:gd name="connsiteX0" fmla="*/ 0 w 1533525"/>
                <a:gd name="connsiteY0" fmla="*/ 0 h 0"/>
                <a:gd name="connsiteX1" fmla="*/ 1533525 w 1533525"/>
                <a:gd name="connsiteY1" fmla="*/ 0 h 0"/>
              </a:gdLst>
              <a:ahLst/>
              <a:cxnLst>
                <a:cxn ang="0">
                  <a:pos x="connsiteX0" y="connsiteY0"/>
                </a:cxn>
                <a:cxn ang="0">
                  <a:pos x="connsiteX1" y="connsiteY1"/>
                </a:cxn>
              </a:cxnLst>
              <a:rect l="l" t="t" r="r" b="b"/>
              <a:pathLst>
                <a:path w="1533525">
                  <a:moveTo>
                    <a:pt x="0" y="0"/>
                  </a:moveTo>
                  <a:lnTo>
                    <a:pt x="1533525" y="0"/>
                  </a:lnTo>
                </a:path>
              </a:pathLst>
            </a:custGeom>
            <a:noFill/>
            <a:ln w="12700" cap="flat" cmpd="sng" algn="ctr">
              <a:solidFill>
                <a:sysClr val="windowText" lastClr="000000">
                  <a:lumMod val="50000"/>
                  <a:lumOff val="50000"/>
                </a:sysClr>
              </a:solidFill>
              <a:prstDash val="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grpSp>
          <p:nvGrpSpPr>
            <p:cNvPr id="135" name="组合 134"/>
            <p:cNvGrpSpPr/>
            <p:nvPr/>
          </p:nvGrpSpPr>
          <p:grpSpPr>
            <a:xfrm>
              <a:off x="7862640" y="1358733"/>
              <a:ext cx="2716460" cy="1269633"/>
              <a:chOff x="7862640" y="1295233"/>
              <a:chExt cx="2716460" cy="1269633"/>
            </a:xfrm>
          </p:grpSpPr>
          <p:sp>
            <p:nvSpPr>
              <p:cNvPr id="136" name="文本框 135"/>
              <p:cNvSpPr txBox="1"/>
              <p:nvPr/>
            </p:nvSpPr>
            <p:spPr>
              <a:xfrm>
                <a:off x="7862640" y="1295233"/>
                <a:ext cx="133882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u="none" strike="noStrike" kern="0" cap="none" spc="0" normalizeH="0" baseline="0" noProof="0" dirty="0">
                    <a:ln>
                      <a:noFill/>
                    </a:ln>
                    <a:solidFill>
                      <a:srgbClr val="3C764D"/>
                    </a:solidFill>
                    <a:effectLst/>
                    <a:uLnTx/>
                    <a:uFillTx/>
                    <a:cs typeface="+mn-ea"/>
                    <a:sym typeface="+mn-lt"/>
                  </a:rPr>
                  <a:t>工作概述四</a:t>
                </a:r>
                <a:endParaRPr kumimoji="0" lang="zh-CN" altLang="en-US" sz="1800" u="none" strike="noStrike" kern="0" cap="none" spc="0" normalizeH="0" baseline="0" noProof="0" dirty="0">
                  <a:ln>
                    <a:noFill/>
                  </a:ln>
                  <a:solidFill>
                    <a:srgbClr val="3C764D"/>
                  </a:solidFill>
                  <a:effectLst/>
                  <a:uLnTx/>
                  <a:uFillTx/>
                  <a:cs typeface="+mn-ea"/>
                  <a:sym typeface="+mn-lt"/>
                </a:endParaRPr>
              </a:p>
            </p:txBody>
          </p:sp>
          <p:sp>
            <p:nvSpPr>
              <p:cNvPr id="137" name="矩形 136"/>
              <p:cNvSpPr/>
              <p:nvPr/>
            </p:nvSpPr>
            <p:spPr>
              <a:xfrm>
                <a:off x="7862640" y="1641536"/>
                <a:ext cx="2716460"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u="none" strike="noStrike" kern="0" cap="none" spc="0" normalizeH="0" baseline="0" noProof="0" dirty="0">
                    <a:ln>
                      <a:noFill/>
                    </a:ln>
                    <a:solidFill>
                      <a:prstClr val="black">
                        <a:lumMod val="75000"/>
                        <a:lumOff val="25000"/>
                      </a:prstClr>
                    </a:solidFill>
                    <a:effectLst/>
                    <a:uLnTx/>
                    <a:uFillTx/>
                    <a:cs typeface="+mn-ea"/>
                    <a:sym typeface="+mn-lt"/>
                  </a:rPr>
                  <a:t>此处添加详细文本描述，建议与标题相关并符合整体语言风格，语言描述尽量简洁生动。</a:t>
                </a:r>
                <a:endParaRPr kumimoji="0" lang="en-US" altLang="zh-CN" sz="1200" u="none" strike="noStrike" kern="0" cap="none" spc="0" normalizeH="0" baseline="0" noProof="0" dirty="0">
                  <a:ln>
                    <a:noFill/>
                  </a:ln>
                  <a:solidFill>
                    <a:prstClr val="black">
                      <a:lumMod val="75000"/>
                      <a:lumOff val="25000"/>
                    </a:prstClr>
                  </a:solidFill>
                  <a:effectLst/>
                  <a:uLnTx/>
                  <a:uFillTx/>
                  <a:cs typeface="+mn-ea"/>
                  <a:sym typeface="+mn-lt"/>
                </a:endParaRPr>
              </a:p>
            </p:txBody>
          </p:sp>
        </p:grpSp>
      </p:grpSp>
      <p:grpSp>
        <p:nvGrpSpPr>
          <p:cNvPr id="138" name="组合 137"/>
          <p:cNvGrpSpPr/>
          <p:nvPr/>
        </p:nvGrpSpPr>
        <p:grpSpPr>
          <a:xfrm>
            <a:off x="7958381" y="2900425"/>
            <a:ext cx="3395419" cy="1269633"/>
            <a:chOff x="7958381" y="2900425"/>
            <a:chExt cx="3395419" cy="1269633"/>
          </a:xfrm>
        </p:grpSpPr>
        <p:sp>
          <p:nvSpPr>
            <p:cNvPr id="139" name="任意多边形 60"/>
            <p:cNvSpPr/>
            <p:nvPr/>
          </p:nvSpPr>
          <p:spPr>
            <a:xfrm>
              <a:off x="7958381" y="3224038"/>
              <a:ext cx="676832" cy="45719"/>
            </a:xfrm>
            <a:custGeom>
              <a:avLst/>
              <a:gdLst>
                <a:gd name="connsiteX0" fmla="*/ 1371600 w 1371600"/>
                <a:gd name="connsiteY0" fmla="*/ 0 h 0"/>
                <a:gd name="connsiteX1" fmla="*/ 0 w 1371600"/>
                <a:gd name="connsiteY1" fmla="*/ 0 h 0"/>
              </a:gdLst>
              <a:ahLst/>
              <a:cxnLst>
                <a:cxn ang="0">
                  <a:pos x="connsiteX0" y="connsiteY0"/>
                </a:cxn>
                <a:cxn ang="0">
                  <a:pos x="connsiteX1" y="connsiteY1"/>
                </a:cxn>
              </a:cxnLst>
              <a:rect l="l" t="t" r="r" b="b"/>
              <a:pathLst>
                <a:path w="1371600">
                  <a:moveTo>
                    <a:pt x="1371600" y="0"/>
                  </a:moveTo>
                  <a:lnTo>
                    <a:pt x="0" y="0"/>
                  </a:lnTo>
                </a:path>
              </a:pathLst>
            </a:custGeom>
            <a:noFill/>
            <a:ln w="12700" cap="flat" cmpd="sng" algn="ctr">
              <a:solidFill>
                <a:sysClr val="windowText" lastClr="000000">
                  <a:lumMod val="50000"/>
                  <a:lumOff val="50000"/>
                </a:sysClr>
              </a:solidFill>
              <a:prstDash val="dash"/>
              <a:miter lim="800000"/>
              <a:headEnd type="oval"/>
              <a:tailEnd type="non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sp>
          <p:nvSpPr>
            <p:cNvPr id="140" name="文本框 139"/>
            <p:cNvSpPr txBox="1"/>
            <p:nvPr/>
          </p:nvSpPr>
          <p:spPr>
            <a:xfrm>
              <a:off x="8653760" y="2900425"/>
              <a:ext cx="133882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u="none" strike="noStrike" kern="0" cap="none" spc="0" normalizeH="0" baseline="0" noProof="0" dirty="0">
                  <a:ln>
                    <a:noFill/>
                  </a:ln>
                  <a:solidFill>
                    <a:srgbClr val="589045"/>
                  </a:solidFill>
                  <a:effectLst/>
                  <a:uLnTx/>
                  <a:uFillTx/>
                  <a:cs typeface="+mn-ea"/>
                  <a:sym typeface="+mn-lt"/>
                </a:rPr>
                <a:t>工作概述五</a:t>
              </a:r>
              <a:endParaRPr kumimoji="0" lang="zh-CN" altLang="en-US" sz="1800" u="none" strike="noStrike" kern="0" cap="none" spc="0" normalizeH="0" baseline="0" noProof="0" dirty="0">
                <a:ln>
                  <a:noFill/>
                </a:ln>
                <a:solidFill>
                  <a:srgbClr val="589045"/>
                </a:solidFill>
                <a:effectLst/>
                <a:uLnTx/>
                <a:uFillTx/>
                <a:cs typeface="+mn-ea"/>
                <a:sym typeface="+mn-lt"/>
              </a:endParaRPr>
            </a:p>
          </p:txBody>
        </p:sp>
        <p:sp>
          <p:nvSpPr>
            <p:cNvPr id="141" name="矩形 140"/>
            <p:cNvSpPr/>
            <p:nvPr/>
          </p:nvSpPr>
          <p:spPr>
            <a:xfrm>
              <a:off x="8653760" y="3246728"/>
              <a:ext cx="2700040"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u="none" strike="noStrike" kern="0" cap="none" spc="0" normalizeH="0" baseline="0" noProof="0" dirty="0">
                  <a:ln>
                    <a:noFill/>
                  </a:ln>
                  <a:solidFill>
                    <a:prstClr val="black">
                      <a:lumMod val="75000"/>
                      <a:lumOff val="25000"/>
                    </a:prstClr>
                  </a:solidFill>
                  <a:effectLst/>
                  <a:uLnTx/>
                  <a:uFillTx/>
                  <a:cs typeface="+mn-ea"/>
                  <a:sym typeface="+mn-lt"/>
                </a:rPr>
                <a:t>此处添加详细文本描述，建议与标题相关并符合整体语言风格，语言描述尽量简洁生动。</a:t>
              </a:r>
              <a:endParaRPr kumimoji="0" lang="en-US" altLang="zh-CN" sz="1200" u="none" strike="noStrike" kern="0" cap="none" spc="0" normalizeH="0" baseline="0" noProof="0" dirty="0">
                <a:ln>
                  <a:noFill/>
                </a:ln>
                <a:solidFill>
                  <a:prstClr val="black">
                    <a:lumMod val="75000"/>
                    <a:lumOff val="25000"/>
                  </a:prstClr>
                </a:solidFill>
                <a:effectLst/>
                <a:uLnTx/>
                <a:uFillTx/>
                <a:cs typeface="+mn-ea"/>
                <a:sym typeface="+mn-lt"/>
              </a:endParaRPr>
            </a:p>
          </p:txBody>
        </p:sp>
      </p:grpSp>
      <p:grpSp>
        <p:nvGrpSpPr>
          <p:cNvPr id="142" name="组合 141"/>
          <p:cNvGrpSpPr/>
          <p:nvPr/>
        </p:nvGrpSpPr>
        <p:grpSpPr>
          <a:xfrm>
            <a:off x="7772886" y="4368800"/>
            <a:ext cx="3562367" cy="1269633"/>
            <a:chOff x="7772886" y="4368800"/>
            <a:chExt cx="3562367" cy="1269633"/>
          </a:xfrm>
        </p:grpSpPr>
        <p:sp>
          <p:nvSpPr>
            <p:cNvPr id="143" name="任意多边形 64"/>
            <p:cNvSpPr/>
            <p:nvPr/>
          </p:nvSpPr>
          <p:spPr>
            <a:xfrm flipV="1">
              <a:off x="7772886" y="4586693"/>
              <a:ext cx="862327" cy="45719"/>
            </a:xfrm>
            <a:custGeom>
              <a:avLst/>
              <a:gdLst>
                <a:gd name="connsiteX0" fmla="*/ 1371600 w 1371600"/>
                <a:gd name="connsiteY0" fmla="*/ 0 h 0"/>
                <a:gd name="connsiteX1" fmla="*/ 0 w 1371600"/>
                <a:gd name="connsiteY1" fmla="*/ 0 h 0"/>
              </a:gdLst>
              <a:ahLst/>
              <a:cxnLst>
                <a:cxn ang="0">
                  <a:pos x="connsiteX0" y="connsiteY0"/>
                </a:cxn>
                <a:cxn ang="0">
                  <a:pos x="connsiteX1" y="connsiteY1"/>
                </a:cxn>
              </a:cxnLst>
              <a:rect l="l" t="t" r="r" b="b"/>
              <a:pathLst>
                <a:path w="1371600">
                  <a:moveTo>
                    <a:pt x="1371600" y="0"/>
                  </a:moveTo>
                  <a:lnTo>
                    <a:pt x="0" y="0"/>
                  </a:lnTo>
                </a:path>
              </a:pathLst>
            </a:custGeom>
            <a:noFill/>
            <a:ln w="12700" cap="flat" cmpd="sng" algn="ctr">
              <a:solidFill>
                <a:sysClr val="windowText" lastClr="000000">
                  <a:lumMod val="50000"/>
                  <a:lumOff val="50000"/>
                </a:sysClr>
              </a:solidFill>
              <a:prstDash val="dash"/>
              <a:miter lim="800000"/>
              <a:headEnd type="oval"/>
              <a:tailEnd type="none"/>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sp>
          <p:nvSpPr>
            <p:cNvPr id="144" name="文本框 143"/>
            <p:cNvSpPr txBox="1"/>
            <p:nvPr/>
          </p:nvSpPr>
          <p:spPr>
            <a:xfrm>
              <a:off x="8635213" y="4368800"/>
              <a:ext cx="133882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u="none" strike="noStrike" kern="0" cap="none" spc="0" normalizeH="0" baseline="0" noProof="0" dirty="0">
                  <a:ln>
                    <a:noFill/>
                  </a:ln>
                  <a:solidFill>
                    <a:srgbClr val="659D3E"/>
                  </a:solidFill>
                  <a:effectLst/>
                  <a:uLnTx/>
                  <a:uFillTx/>
                  <a:cs typeface="+mn-ea"/>
                  <a:sym typeface="+mn-lt"/>
                </a:rPr>
                <a:t>工作概述六</a:t>
              </a:r>
              <a:endParaRPr kumimoji="0" lang="zh-CN" altLang="en-US" sz="1800" u="none" strike="noStrike" kern="0" cap="none" spc="0" normalizeH="0" baseline="0" noProof="0" dirty="0">
                <a:ln>
                  <a:noFill/>
                </a:ln>
                <a:solidFill>
                  <a:srgbClr val="659D3E"/>
                </a:solidFill>
                <a:effectLst/>
                <a:uLnTx/>
                <a:uFillTx/>
                <a:cs typeface="+mn-ea"/>
                <a:sym typeface="+mn-lt"/>
              </a:endParaRPr>
            </a:p>
          </p:txBody>
        </p:sp>
        <p:sp>
          <p:nvSpPr>
            <p:cNvPr id="145" name="矩形 144"/>
            <p:cNvSpPr/>
            <p:nvPr/>
          </p:nvSpPr>
          <p:spPr>
            <a:xfrm>
              <a:off x="8635213" y="4715103"/>
              <a:ext cx="2700040"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u="none" strike="noStrike" kern="0" cap="none" spc="0" normalizeH="0" baseline="0" noProof="0" dirty="0">
                  <a:ln>
                    <a:noFill/>
                  </a:ln>
                  <a:solidFill>
                    <a:prstClr val="black">
                      <a:lumMod val="75000"/>
                      <a:lumOff val="25000"/>
                    </a:prstClr>
                  </a:solidFill>
                  <a:effectLst/>
                  <a:uLnTx/>
                  <a:uFillTx/>
                  <a:cs typeface="+mn-ea"/>
                  <a:sym typeface="+mn-lt"/>
                </a:rPr>
                <a:t>此处添加详细文本描述，建议与标题相关并符合整体语言风格，语言描述尽量简洁生动。</a:t>
              </a:r>
              <a:endParaRPr kumimoji="0" lang="en-US" altLang="zh-CN" sz="1200" u="none" strike="noStrike" kern="0" cap="none" spc="0" normalizeH="0" baseline="0" noProof="0" dirty="0">
                <a:ln>
                  <a:noFill/>
                </a:ln>
                <a:solidFill>
                  <a:prstClr val="black">
                    <a:lumMod val="75000"/>
                    <a:lumOff val="25000"/>
                  </a:prstClr>
                </a:solidFill>
                <a:effectLst/>
                <a:uLnTx/>
                <a:uFillTx/>
                <a:cs typeface="+mn-ea"/>
                <a:sym typeface="+mn-lt"/>
              </a:endParaRPr>
            </a:p>
          </p:txBody>
        </p:sp>
      </p:grpSp>
      <p:grpSp>
        <p:nvGrpSpPr>
          <p:cNvPr id="146" name="组合 145"/>
          <p:cNvGrpSpPr/>
          <p:nvPr/>
        </p:nvGrpSpPr>
        <p:grpSpPr>
          <a:xfrm>
            <a:off x="733181" y="1661451"/>
            <a:ext cx="3959225" cy="1269633"/>
            <a:chOff x="733181" y="1661451"/>
            <a:chExt cx="3959225" cy="1269633"/>
          </a:xfrm>
        </p:grpSpPr>
        <p:sp>
          <p:nvSpPr>
            <p:cNvPr id="147" name="任意多边形 68"/>
            <p:cNvSpPr/>
            <p:nvPr/>
          </p:nvSpPr>
          <p:spPr>
            <a:xfrm>
              <a:off x="3896000" y="2093963"/>
              <a:ext cx="796406" cy="45719"/>
            </a:xfrm>
            <a:custGeom>
              <a:avLst/>
              <a:gdLst>
                <a:gd name="connsiteX0" fmla="*/ 1371600 w 1371600"/>
                <a:gd name="connsiteY0" fmla="*/ 0 h 0"/>
                <a:gd name="connsiteX1" fmla="*/ 0 w 1371600"/>
                <a:gd name="connsiteY1" fmla="*/ 0 h 0"/>
              </a:gdLst>
              <a:ahLst/>
              <a:cxnLst>
                <a:cxn ang="0">
                  <a:pos x="connsiteX0" y="connsiteY0"/>
                </a:cxn>
                <a:cxn ang="0">
                  <a:pos x="connsiteX1" y="connsiteY1"/>
                </a:cxn>
              </a:cxnLst>
              <a:rect l="l" t="t" r="r" b="b"/>
              <a:pathLst>
                <a:path w="1371600">
                  <a:moveTo>
                    <a:pt x="1371600" y="0"/>
                  </a:moveTo>
                  <a:lnTo>
                    <a:pt x="0" y="0"/>
                  </a:lnTo>
                </a:path>
              </a:pathLst>
            </a:custGeom>
            <a:noFill/>
            <a:ln w="12700" cap="flat" cmpd="sng" algn="ctr">
              <a:solidFill>
                <a:sysClr val="windowText" lastClr="000000">
                  <a:lumMod val="50000"/>
                  <a:lumOff val="50000"/>
                </a:sysClr>
              </a:solidFill>
              <a:prstDash val="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grpSp>
          <p:nvGrpSpPr>
            <p:cNvPr id="148" name="组合 147"/>
            <p:cNvGrpSpPr/>
            <p:nvPr/>
          </p:nvGrpSpPr>
          <p:grpSpPr>
            <a:xfrm flipH="1">
              <a:off x="733181" y="1661451"/>
              <a:ext cx="3101586" cy="1269633"/>
              <a:chOff x="7862640" y="1295233"/>
              <a:chExt cx="3101586" cy="1269633"/>
            </a:xfrm>
          </p:grpSpPr>
          <p:sp>
            <p:nvSpPr>
              <p:cNvPr id="149" name="文本框 148"/>
              <p:cNvSpPr txBox="1"/>
              <p:nvPr/>
            </p:nvSpPr>
            <p:spPr>
              <a:xfrm>
                <a:off x="7862640" y="1295233"/>
                <a:ext cx="133882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u="none" strike="noStrike" kern="0" cap="none" spc="0" normalizeH="0" baseline="0" noProof="0" dirty="0">
                    <a:ln>
                      <a:noFill/>
                    </a:ln>
                    <a:solidFill>
                      <a:srgbClr val="276457"/>
                    </a:solidFill>
                    <a:effectLst/>
                    <a:uLnTx/>
                    <a:uFillTx/>
                    <a:cs typeface="+mn-ea"/>
                    <a:sym typeface="+mn-lt"/>
                  </a:rPr>
                  <a:t>工作概述一</a:t>
                </a:r>
                <a:endParaRPr kumimoji="0" lang="zh-CN" altLang="en-US" sz="1800" u="none" strike="noStrike" kern="0" cap="none" spc="0" normalizeH="0" baseline="0" noProof="0" dirty="0">
                  <a:ln>
                    <a:noFill/>
                  </a:ln>
                  <a:solidFill>
                    <a:srgbClr val="276457"/>
                  </a:solidFill>
                  <a:effectLst/>
                  <a:uLnTx/>
                  <a:uFillTx/>
                  <a:cs typeface="+mn-ea"/>
                  <a:sym typeface="+mn-lt"/>
                </a:endParaRPr>
              </a:p>
            </p:txBody>
          </p:sp>
          <p:sp>
            <p:nvSpPr>
              <p:cNvPr id="150" name="矩形 149"/>
              <p:cNvSpPr/>
              <p:nvPr/>
            </p:nvSpPr>
            <p:spPr>
              <a:xfrm>
                <a:off x="7862640" y="1641536"/>
                <a:ext cx="3101586"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u="none" strike="noStrike" kern="0" cap="none" spc="0" normalizeH="0" baseline="0" noProof="0" dirty="0">
                    <a:ln>
                      <a:noFill/>
                    </a:ln>
                    <a:solidFill>
                      <a:prstClr val="black">
                        <a:lumMod val="75000"/>
                        <a:lumOff val="25000"/>
                      </a:prstClr>
                    </a:solidFill>
                    <a:effectLst/>
                    <a:uLnTx/>
                    <a:uFillTx/>
                    <a:cs typeface="+mn-ea"/>
                    <a:sym typeface="+mn-lt"/>
                  </a:rPr>
                  <a:t>此处添加详细文本描述，建议与标题相关并符合整体语言风格，语言描述尽量简洁生动。</a:t>
                </a:r>
                <a:endParaRPr kumimoji="0" lang="en-US" altLang="zh-CN" sz="1200" u="none" strike="noStrike" kern="0" cap="none" spc="0" normalizeH="0" baseline="0" noProof="0" dirty="0">
                  <a:ln>
                    <a:noFill/>
                  </a:ln>
                  <a:solidFill>
                    <a:prstClr val="black">
                      <a:lumMod val="75000"/>
                      <a:lumOff val="25000"/>
                    </a:prstClr>
                  </a:solidFill>
                  <a:effectLst/>
                  <a:uLnTx/>
                  <a:uFillTx/>
                  <a:cs typeface="+mn-ea"/>
                  <a:sym typeface="+mn-lt"/>
                </a:endParaRPr>
              </a:p>
            </p:txBody>
          </p:sp>
        </p:grpSp>
      </p:grpSp>
      <p:grpSp>
        <p:nvGrpSpPr>
          <p:cNvPr id="151" name="组合 150"/>
          <p:cNvGrpSpPr/>
          <p:nvPr/>
        </p:nvGrpSpPr>
        <p:grpSpPr>
          <a:xfrm>
            <a:off x="777529" y="3007431"/>
            <a:ext cx="3085383" cy="1269633"/>
            <a:chOff x="777529" y="3007431"/>
            <a:chExt cx="3085383" cy="1269633"/>
          </a:xfrm>
        </p:grpSpPr>
        <p:sp>
          <p:nvSpPr>
            <p:cNvPr id="152" name="任意多边形 73"/>
            <p:cNvSpPr/>
            <p:nvPr/>
          </p:nvSpPr>
          <p:spPr>
            <a:xfrm>
              <a:off x="3272051" y="3462174"/>
              <a:ext cx="590861" cy="45719"/>
            </a:xfrm>
            <a:custGeom>
              <a:avLst/>
              <a:gdLst>
                <a:gd name="connsiteX0" fmla="*/ 1371600 w 1371600"/>
                <a:gd name="connsiteY0" fmla="*/ 0 h 0"/>
                <a:gd name="connsiteX1" fmla="*/ 0 w 1371600"/>
                <a:gd name="connsiteY1" fmla="*/ 0 h 0"/>
              </a:gdLst>
              <a:ahLst/>
              <a:cxnLst>
                <a:cxn ang="0">
                  <a:pos x="connsiteX0" y="connsiteY0"/>
                </a:cxn>
                <a:cxn ang="0">
                  <a:pos x="connsiteX1" y="connsiteY1"/>
                </a:cxn>
              </a:cxnLst>
              <a:rect l="l" t="t" r="r" b="b"/>
              <a:pathLst>
                <a:path w="1371600">
                  <a:moveTo>
                    <a:pt x="1371600" y="0"/>
                  </a:moveTo>
                  <a:lnTo>
                    <a:pt x="0" y="0"/>
                  </a:lnTo>
                </a:path>
              </a:pathLst>
            </a:custGeom>
            <a:noFill/>
            <a:ln w="12700" cap="flat" cmpd="sng" algn="ctr">
              <a:solidFill>
                <a:sysClr val="windowText" lastClr="000000">
                  <a:lumMod val="50000"/>
                  <a:lumOff val="50000"/>
                </a:sysClr>
              </a:solidFill>
              <a:prstDash val="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grpSp>
          <p:nvGrpSpPr>
            <p:cNvPr id="153" name="组合 152"/>
            <p:cNvGrpSpPr/>
            <p:nvPr/>
          </p:nvGrpSpPr>
          <p:grpSpPr>
            <a:xfrm flipH="1">
              <a:off x="777529" y="3007431"/>
              <a:ext cx="2541962" cy="1269633"/>
              <a:chOff x="7862640" y="1295233"/>
              <a:chExt cx="2541962" cy="1269633"/>
            </a:xfrm>
          </p:grpSpPr>
          <p:sp>
            <p:nvSpPr>
              <p:cNvPr id="154" name="文本框 153"/>
              <p:cNvSpPr txBox="1"/>
              <p:nvPr/>
            </p:nvSpPr>
            <p:spPr>
              <a:xfrm>
                <a:off x="7862640" y="1295233"/>
                <a:ext cx="1338828" cy="369332"/>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800" u="none" strike="noStrike" kern="0" cap="none" spc="0" normalizeH="0" baseline="0" noProof="0" dirty="0">
                    <a:ln>
                      <a:noFill/>
                    </a:ln>
                    <a:solidFill>
                      <a:srgbClr val="276457"/>
                    </a:solidFill>
                    <a:effectLst/>
                    <a:uLnTx/>
                    <a:uFillTx/>
                    <a:cs typeface="+mn-ea"/>
                    <a:sym typeface="+mn-lt"/>
                  </a:rPr>
                  <a:t>工作概述二</a:t>
                </a:r>
                <a:endParaRPr kumimoji="0" lang="zh-CN" altLang="en-US" sz="1800" u="none" strike="noStrike" kern="0" cap="none" spc="0" normalizeH="0" baseline="0" noProof="0" dirty="0">
                  <a:ln>
                    <a:noFill/>
                  </a:ln>
                  <a:solidFill>
                    <a:srgbClr val="276457"/>
                  </a:solidFill>
                  <a:effectLst/>
                  <a:uLnTx/>
                  <a:uFillTx/>
                  <a:cs typeface="+mn-ea"/>
                  <a:sym typeface="+mn-lt"/>
                </a:endParaRPr>
              </a:p>
            </p:txBody>
          </p:sp>
          <p:sp>
            <p:nvSpPr>
              <p:cNvPr id="155" name="矩形 154"/>
              <p:cNvSpPr/>
              <p:nvPr/>
            </p:nvSpPr>
            <p:spPr>
              <a:xfrm>
                <a:off x="7862640" y="1641536"/>
                <a:ext cx="2541962"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u="none" strike="noStrike" kern="0" cap="none" spc="0" normalizeH="0" baseline="0" noProof="0" dirty="0">
                    <a:ln>
                      <a:noFill/>
                    </a:ln>
                    <a:solidFill>
                      <a:prstClr val="black">
                        <a:lumMod val="75000"/>
                        <a:lumOff val="25000"/>
                      </a:prstClr>
                    </a:solidFill>
                    <a:effectLst/>
                    <a:uLnTx/>
                    <a:uFillTx/>
                    <a:cs typeface="+mn-ea"/>
                    <a:sym typeface="+mn-lt"/>
                  </a:rPr>
                  <a:t>此处添加详细文本描述，建议与标题相关并符合整体语言风格，语言描述尽量简洁生动。</a:t>
                </a:r>
                <a:endParaRPr kumimoji="0" lang="en-US" altLang="zh-CN" sz="1200" u="none" strike="noStrike" kern="0" cap="none" spc="0" normalizeH="0" baseline="0" noProof="0" dirty="0">
                  <a:ln>
                    <a:noFill/>
                  </a:ln>
                  <a:solidFill>
                    <a:prstClr val="black">
                      <a:lumMod val="75000"/>
                      <a:lumOff val="25000"/>
                    </a:prstClr>
                  </a:solidFill>
                  <a:effectLst/>
                  <a:uLnTx/>
                  <a:uFillTx/>
                  <a:cs typeface="+mn-ea"/>
                  <a:sym typeface="+mn-lt"/>
                </a:endParaRPr>
              </a:p>
            </p:txBody>
          </p:sp>
        </p:grpSp>
      </p:grpSp>
      <p:grpSp>
        <p:nvGrpSpPr>
          <p:cNvPr id="156" name="组合 155"/>
          <p:cNvGrpSpPr/>
          <p:nvPr/>
        </p:nvGrpSpPr>
        <p:grpSpPr>
          <a:xfrm>
            <a:off x="973742" y="4595524"/>
            <a:ext cx="3541593" cy="1269633"/>
            <a:chOff x="973742" y="4595524"/>
            <a:chExt cx="3541593" cy="1269633"/>
          </a:xfrm>
        </p:grpSpPr>
        <p:sp>
          <p:nvSpPr>
            <p:cNvPr id="157" name="任意多边形 78"/>
            <p:cNvSpPr/>
            <p:nvPr/>
          </p:nvSpPr>
          <p:spPr>
            <a:xfrm flipV="1">
              <a:off x="3695202" y="4813469"/>
              <a:ext cx="820133" cy="45719"/>
            </a:xfrm>
            <a:custGeom>
              <a:avLst/>
              <a:gdLst>
                <a:gd name="connsiteX0" fmla="*/ 1371600 w 1371600"/>
                <a:gd name="connsiteY0" fmla="*/ 0 h 0"/>
                <a:gd name="connsiteX1" fmla="*/ 0 w 1371600"/>
                <a:gd name="connsiteY1" fmla="*/ 0 h 0"/>
              </a:gdLst>
              <a:ahLst/>
              <a:cxnLst>
                <a:cxn ang="0">
                  <a:pos x="connsiteX0" y="connsiteY0"/>
                </a:cxn>
                <a:cxn ang="0">
                  <a:pos x="connsiteX1" y="connsiteY1"/>
                </a:cxn>
              </a:cxnLst>
              <a:rect l="l" t="t" r="r" b="b"/>
              <a:pathLst>
                <a:path w="1371600">
                  <a:moveTo>
                    <a:pt x="1371600" y="0"/>
                  </a:moveTo>
                  <a:lnTo>
                    <a:pt x="0" y="0"/>
                  </a:lnTo>
                </a:path>
              </a:pathLst>
            </a:custGeom>
            <a:noFill/>
            <a:ln w="12700" cap="flat" cmpd="sng" algn="ctr">
              <a:solidFill>
                <a:sysClr val="windowText" lastClr="000000">
                  <a:lumMod val="50000"/>
                  <a:lumOff val="50000"/>
                </a:sysClr>
              </a:solidFill>
              <a:prstDash val="dash"/>
              <a:miter lim="800000"/>
              <a:tailEnd type="ova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grpSp>
          <p:nvGrpSpPr>
            <p:cNvPr id="158" name="组合 157"/>
            <p:cNvGrpSpPr/>
            <p:nvPr/>
          </p:nvGrpSpPr>
          <p:grpSpPr>
            <a:xfrm flipH="1">
              <a:off x="973742" y="4595524"/>
              <a:ext cx="2541962" cy="1269633"/>
              <a:chOff x="7862640" y="1295233"/>
              <a:chExt cx="2541962" cy="1269633"/>
            </a:xfrm>
          </p:grpSpPr>
          <p:sp>
            <p:nvSpPr>
              <p:cNvPr id="159" name="文本框 158"/>
              <p:cNvSpPr txBox="1"/>
              <p:nvPr/>
            </p:nvSpPr>
            <p:spPr>
              <a:xfrm>
                <a:off x="7862640" y="1295233"/>
                <a:ext cx="1338828" cy="369332"/>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800" u="none" strike="noStrike" kern="0" cap="none" spc="0" normalizeH="0" baseline="0" noProof="0" dirty="0">
                    <a:ln>
                      <a:noFill/>
                    </a:ln>
                    <a:solidFill>
                      <a:srgbClr val="3C764D"/>
                    </a:solidFill>
                    <a:effectLst/>
                    <a:uLnTx/>
                    <a:uFillTx/>
                    <a:cs typeface="+mn-ea"/>
                    <a:sym typeface="+mn-lt"/>
                  </a:rPr>
                  <a:t>工作概述三</a:t>
                </a:r>
                <a:endParaRPr kumimoji="0" lang="zh-CN" altLang="en-US" sz="1800" u="none" strike="noStrike" kern="0" cap="none" spc="0" normalizeH="0" baseline="0" noProof="0" dirty="0">
                  <a:ln>
                    <a:noFill/>
                  </a:ln>
                  <a:solidFill>
                    <a:srgbClr val="3C764D"/>
                  </a:solidFill>
                  <a:effectLst/>
                  <a:uLnTx/>
                  <a:uFillTx/>
                  <a:cs typeface="+mn-ea"/>
                  <a:sym typeface="+mn-lt"/>
                </a:endParaRPr>
              </a:p>
            </p:txBody>
          </p:sp>
          <p:sp>
            <p:nvSpPr>
              <p:cNvPr id="160" name="矩形 159"/>
              <p:cNvSpPr/>
              <p:nvPr/>
            </p:nvSpPr>
            <p:spPr>
              <a:xfrm>
                <a:off x="7862640" y="1641536"/>
                <a:ext cx="2541962" cy="923330"/>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u="none" strike="noStrike" kern="0" cap="none" spc="0" normalizeH="0" baseline="0" noProof="0" dirty="0">
                    <a:ln>
                      <a:noFill/>
                    </a:ln>
                    <a:solidFill>
                      <a:prstClr val="black">
                        <a:lumMod val="75000"/>
                        <a:lumOff val="25000"/>
                      </a:prstClr>
                    </a:solidFill>
                    <a:effectLst/>
                    <a:uLnTx/>
                    <a:uFillTx/>
                    <a:cs typeface="+mn-ea"/>
                    <a:sym typeface="+mn-lt"/>
                  </a:rPr>
                  <a:t>此处添加详细文本描述，建议与标题相关并符合整体语言风格，语言描述尽量简洁生动。</a:t>
                </a:r>
                <a:endParaRPr kumimoji="0" lang="en-US" altLang="zh-CN" sz="1200" u="none" strike="noStrike" kern="0" cap="none" spc="0" normalizeH="0" baseline="0" noProof="0" dirty="0">
                  <a:ln>
                    <a:noFill/>
                  </a:ln>
                  <a:solidFill>
                    <a:prstClr val="black">
                      <a:lumMod val="75000"/>
                      <a:lumOff val="25000"/>
                    </a:prstClr>
                  </a:solidFill>
                  <a:effectLst/>
                  <a:uLnTx/>
                  <a:uFillTx/>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anim calcmode="lin" valueType="num">
                                      <p:cBhvr>
                                        <p:cTn id="8" dur="500" fill="hold"/>
                                        <p:tgtEl>
                                          <p:spTgt spid="82"/>
                                        </p:tgtEl>
                                        <p:attrNameLst>
                                          <p:attrName>ppt_x</p:attrName>
                                        </p:attrNameLst>
                                      </p:cBhvr>
                                      <p:tavLst>
                                        <p:tav tm="0">
                                          <p:val>
                                            <p:strVal val="#ppt_x"/>
                                          </p:val>
                                        </p:tav>
                                        <p:tav tm="100000">
                                          <p:val>
                                            <p:strVal val="#ppt_x"/>
                                          </p:val>
                                        </p:tav>
                                      </p:tavLst>
                                    </p:anim>
                                    <p:anim calcmode="lin" valueType="num">
                                      <p:cBhvr>
                                        <p:cTn id="9" dur="500" fill="hold"/>
                                        <p:tgtEl>
                                          <p:spTgt spid="8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fade">
                                      <p:cBhvr>
                                        <p:cTn id="13" dur="1000"/>
                                        <p:tgtEl>
                                          <p:spTgt spid="97"/>
                                        </p:tgtEl>
                                      </p:cBhvr>
                                    </p:animEffect>
                                    <p:anim calcmode="lin" valueType="num">
                                      <p:cBhvr>
                                        <p:cTn id="14" dur="1000" fill="hold"/>
                                        <p:tgtEl>
                                          <p:spTgt spid="97"/>
                                        </p:tgtEl>
                                        <p:attrNameLst>
                                          <p:attrName>ppt_x</p:attrName>
                                        </p:attrNameLst>
                                      </p:cBhvr>
                                      <p:tavLst>
                                        <p:tav tm="0">
                                          <p:val>
                                            <p:strVal val="#ppt_x"/>
                                          </p:val>
                                        </p:tav>
                                        <p:tav tm="100000">
                                          <p:val>
                                            <p:strVal val="#ppt_x"/>
                                          </p:val>
                                        </p:tav>
                                      </p:tavLst>
                                    </p:anim>
                                    <p:anim calcmode="lin" valueType="num">
                                      <p:cBhvr>
                                        <p:cTn id="15" dur="1000" fill="hold"/>
                                        <p:tgtEl>
                                          <p:spTgt spid="97"/>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300"/>
                                  </p:stCondLst>
                                  <p:childTnLst>
                                    <p:set>
                                      <p:cBhvr>
                                        <p:cTn id="17" dur="1" fill="hold">
                                          <p:stCondLst>
                                            <p:cond delay="0"/>
                                          </p:stCondLst>
                                        </p:cTn>
                                        <p:tgtEl>
                                          <p:spTgt spid="130"/>
                                        </p:tgtEl>
                                        <p:attrNameLst>
                                          <p:attrName>style.visibility</p:attrName>
                                        </p:attrNameLst>
                                      </p:cBhvr>
                                      <p:to>
                                        <p:strVal val="visible"/>
                                      </p:to>
                                    </p:set>
                                    <p:animEffect transition="in" filter="fade">
                                      <p:cBhvr>
                                        <p:cTn id="18" dur="1000"/>
                                        <p:tgtEl>
                                          <p:spTgt spid="130"/>
                                        </p:tgtEl>
                                      </p:cBhvr>
                                    </p:animEffect>
                                    <p:anim calcmode="lin" valueType="num">
                                      <p:cBhvr>
                                        <p:cTn id="19" dur="1000" fill="hold"/>
                                        <p:tgtEl>
                                          <p:spTgt spid="130"/>
                                        </p:tgtEl>
                                        <p:attrNameLst>
                                          <p:attrName>ppt_x</p:attrName>
                                        </p:attrNameLst>
                                      </p:cBhvr>
                                      <p:tavLst>
                                        <p:tav tm="0">
                                          <p:val>
                                            <p:strVal val="#ppt_x"/>
                                          </p:val>
                                        </p:tav>
                                        <p:tav tm="100000">
                                          <p:val>
                                            <p:strVal val="#ppt_x"/>
                                          </p:val>
                                        </p:tav>
                                      </p:tavLst>
                                    </p:anim>
                                    <p:anim calcmode="lin" valueType="num">
                                      <p:cBhvr>
                                        <p:cTn id="20" dur="1000" fill="hold"/>
                                        <p:tgtEl>
                                          <p:spTgt spid="130"/>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119"/>
                                        </p:tgtEl>
                                        <p:attrNameLst>
                                          <p:attrName>style.visibility</p:attrName>
                                        </p:attrNameLst>
                                      </p:cBhvr>
                                      <p:to>
                                        <p:strVal val="visible"/>
                                      </p:to>
                                    </p:set>
                                    <p:animEffect transition="in" filter="fade">
                                      <p:cBhvr>
                                        <p:cTn id="23" dur="1000"/>
                                        <p:tgtEl>
                                          <p:spTgt spid="119"/>
                                        </p:tgtEl>
                                      </p:cBhvr>
                                    </p:animEffect>
                                    <p:anim calcmode="lin" valueType="num">
                                      <p:cBhvr>
                                        <p:cTn id="24" dur="1000" fill="hold"/>
                                        <p:tgtEl>
                                          <p:spTgt spid="119"/>
                                        </p:tgtEl>
                                        <p:attrNameLst>
                                          <p:attrName>ppt_x</p:attrName>
                                        </p:attrNameLst>
                                      </p:cBhvr>
                                      <p:tavLst>
                                        <p:tav tm="0">
                                          <p:val>
                                            <p:strVal val="#ppt_x"/>
                                          </p:val>
                                        </p:tav>
                                        <p:tav tm="100000">
                                          <p:val>
                                            <p:strVal val="#ppt_x"/>
                                          </p:val>
                                        </p:tav>
                                      </p:tavLst>
                                    </p:anim>
                                    <p:anim calcmode="lin" valueType="num">
                                      <p:cBhvr>
                                        <p:cTn id="25" dur="1000" fill="hold"/>
                                        <p:tgtEl>
                                          <p:spTgt spid="11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6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1000"/>
                                        <p:tgtEl>
                                          <p:spTgt spid="90"/>
                                        </p:tgtEl>
                                      </p:cBhvr>
                                    </p:animEffect>
                                    <p:anim calcmode="lin" valueType="num">
                                      <p:cBhvr>
                                        <p:cTn id="29" dur="1000" fill="hold"/>
                                        <p:tgtEl>
                                          <p:spTgt spid="90"/>
                                        </p:tgtEl>
                                        <p:attrNameLst>
                                          <p:attrName>ppt_x</p:attrName>
                                        </p:attrNameLst>
                                      </p:cBhvr>
                                      <p:tavLst>
                                        <p:tav tm="0">
                                          <p:val>
                                            <p:strVal val="#ppt_x"/>
                                          </p:val>
                                        </p:tav>
                                        <p:tav tm="100000">
                                          <p:val>
                                            <p:strVal val="#ppt_x"/>
                                          </p:val>
                                        </p:tav>
                                      </p:tavLst>
                                    </p:anim>
                                    <p:anim calcmode="lin" valueType="num">
                                      <p:cBhvr>
                                        <p:cTn id="30" dur="1000" fill="hold"/>
                                        <p:tgtEl>
                                          <p:spTgt spid="90"/>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114"/>
                                        </p:tgtEl>
                                        <p:attrNameLst>
                                          <p:attrName>style.visibility</p:attrName>
                                        </p:attrNameLst>
                                      </p:cBhvr>
                                      <p:to>
                                        <p:strVal val="visible"/>
                                      </p:to>
                                    </p:set>
                                    <p:animEffect transition="in" filter="fade">
                                      <p:cBhvr>
                                        <p:cTn id="33" dur="1000"/>
                                        <p:tgtEl>
                                          <p:spTgt spid="114"/>
                                        </p:tgtEl>
                                      </p:cBhvr>
                                    </p:animEffect>
                                    <p:anim calcmode="lin" valueType="num">
                                      <p:cBhvr>
                                        <p:cTn id="34" dur="1000" fill="hold"/>
                                        <p:tgtEl>
                                          <p:spTgt spid="114"/>
                                        </p:tgtEl>
                                        <p:attrNameLst>
                                          <p:attrName>ppt_x</p:attrName>
                                        </p:attrNameLst>
                                      </p:cBhvr>
                                      <p:tavLst>
                                        <p:tav tm="0">
                                          <p:val>
                                            <p:strVal val="#ppt_x"/>
                                          </p:val>
                                        </p:tav>
                                        <p:tav tm="100000">
                                          <p:val>
                                            <p:strVal val="#ppt_x"/>
                                          </p:val>
                                        </p:tav>
                                      </p:tavLst>
                                    </p:anim>
                                    <p:anim calcmode="lin" valueType="num">
                                      <p:cBhvr>
                                        <p:cTn id="35" dur="1000" fill="hold"/>
                                        <p:tgtEl>
                                          <p:spTgt spid="114"/>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500"/>
                                  </p:stCondLst>
                                  <p:childTnLst>
                                    <p:set>
                                      <p:cBhvr>
                                        <p:cTn id="37" dur="1" fill="hold">
                                          <p:stCondLst>
                                            <p:cond delay="0"/>
                                          </p:stCondLst>
                                        </p:cTn>
                                        <p:tgtEl>
                                          <p:spTgt spid="124"/>
                                        </p:tgtEl>
                                        <p:attrNameLst>
                                          <p:attrName>style.visibility</p:attrName>
                                        </p:attrNameLst>
                                      </p:cBhvr>
                                      <p:to>
                                        <p:strVal val="visible"/>
                                      </p:to>
                                    </p:set>
                                    <p:animEffect transition="in" filter="fade">
                                      <p:cBhvr>
                                        <p:cTn id="38" dur="1000"/>
                                        <p:tgtEl>
                                          <p:spTgt spid="124"/>
                                        </p:tgtEl>
                                      </p:cBhvr>
                                    </p:animEffect>
                                    <p:anim calcmode="lin" valueType="num">
                                      <p:cBhvr>
                                        <p:cTn id="39" dur="1000" fill="hold"/>
                                        <p:tgtEl>
                                          <p:spTgt spid="124"/>
                                        </p:tgtEl>
                                        <p:attrNameLst>
                                          <p:attrName>ppt_x</p:attrName>
                                        </p:attrNameLst>
                                      </p:cBhvr>
                                      <p:tavLst>
                                        <p:tav tm="0">
                                          <p:val>
                                            <p:strVal val="#ppt_x"/>
                                          </p:val>
                                        </p:tav>
                                        <p:tav tm="100000">
                                          <p:val>
                                            <p:strVal val="#ppt_x"/>
                                          </p:val>
                                        </p:tav>
                                      </p:tavLst>
                                    </p:anim>
                                    <p:anim calcmode="lin" valueType="num">
                                      <p:cBhvr>
                                        <p:cTn id="40" dur="1000" fill="hold"/>
                                        <p:tgtEl>
                                          <p:spTgt spid="12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700"/>
                                  </p:stCondLst>
                                  <p:childTnLst>
                                    <p:set>
                                      <p:cBhvr>
                                        <p:cTn id="42" dur="1" fill="hold">
                                          <p:stCondLst>
                                            <p:cond delay="0"/>
                                          </p:stCondLst>
                                        </p:cTn>
                                        <p:tgtEl>
                                          <p:spTgt spid="105"/>
                                        </p:tgtEl>
                                        <p:attrNameLst>
                                          <p:attrName>style.visibility</p:attrName>
                                        </p:attrNameLst>
                                      </p:cBhvr>
                                      <p:to>
                                        <p:strVal val="visible"/>
                                      </p:to>
                                    </p:set>
                                    <p:animEffect transition="in" filter="fade">
                                      <p:cBhvr>
                                        <p:cTn id="43" dur="1000"/>
                                        <p:tgtEl>
                                          <p:spTgt spid="105"/>
                                        </p:tgtEl>
                                      </p:cBhvr>
                                    </p:animEffect>
                                    <p:anim calcmode="lin" valueType="num">
                                      <p:cBhvr>
                                        <p:cTn id="44" dur="1000" fill="hold"/>
                                        <p:tgtEl>
                                          <p:spTgt spid="105"/>
                                        </p:tgtEl>
                                        <p:attrNameLst>
                                          <p:attrName>ppt_x</p:attrName>
                                        </p:attrNameLst>
                                      </p:cBhvr>
                                      <p:tavLst>
                                        <p:tav tm="0">
                                          <p:val>
                                            <p:strVal val="#ppt_x"/>
                                          </p:val>
                                        </p:tav>
                                        <p:tav tm="100000">
                                          <p:val>
                                            <p:strVal val="#ppt_x"/>
                                          </p:val>
                                        </p:tav>
                                      </p:tavLst>
                                    </p:anim>
                                    <p:anim calcmode="lin" valueType="num">
                                      <p:cBhvr>
                                        <p:cTn id="45" dur="1000" fill="hold"/>
                                        <p:tgtEl>
                                          <p:spTgt spid="105"/>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900"/>
                                  </p:stCondLst>
                                  <p:childTnLst>
                                    <p:set>
                                      <p:cBhvr>
                                        <p:cTn id="47" dur="1" fill="hold">
                                          <p:stCondLst>
                                            <p:cond delay="0"/>
                                          </p:stCondLst>
                                        </p:cTn>
                                        <p:tgtEl>
                                          <p:spTgt spid="102"/>
                                        </p:tgtEl>
                                        <p:attrNameLst>
                                          <p:attrName>style.visibility</p:attrName>
                                        </p:attrNameLst>
                                      </p:cBhvr>
                                      <p:to>
                                        <p:strVal val="visible"/>
                                      </p:to>
                                    </p:set>
                                    <p:animEffect transition="in" filter="fade">
                                      <p:cBhvr>
                                        <p:cTn id="48" dur="1000"/>
                                        <p:tgtEl>
                                          <p:spTgt spid="102"/>
                                        </p:tgtEl>
                                      </p:cBhvr>
                                    </p:animEffect>
                                    <p:anim calcmode="lin" valueType="num">
                                      <p:cBhvr>
                                        <p:cTn id="49" dur="1000" fill="hold"/>
                                        <p:tgtEl>
                                          <p:spTgt spid="102"/>
                                        </p:tgtEl>
                                        <p:attrNameLst>
                                          <p:attrName>ppt_x</p:attrName>
                                        </p:attrNameLst>
                                      </p:cBhvr>
                                      <p:tavLst>
                                        <p:tav tm="0">
                                          <p:val>
                                            <p:strVal val="#ppt_x"/>
                                          </p:val>
                                        </p:tav>
                                        <p:tav tm="100000">
                                          <p:val>
                                            <p:strVal val="#ppt_x"/>
                                          </p:val>
                                        </p:tav>
                                      </p:tavLst>
                                    </p:anim>
                                    <p:anim calcmode="lin" valueType="num">
                                      <p:cBhvr>
                                        <p:cTn id="50" dur="1000" fill="hold"/>
                                        <p:tgtEl>
                                          <p:spTgt spid="10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500"/>
                                  </p:stCondLst>
                                  <p:childTnLst>
                                    <p:set>
                                      <p:cBhvr>
                                        <p:cTn id="52" dur="1" fill="hold">
                                          <p:stCondLst>
                                            <p:cond delay="0"/>
                                          </p:stCondLst>
                                        </p:cTn>
                                        <p:tgtEl>
                                          <p:spTgt spid="127"/>
                                        </p:tgtEl>
                                        <p:attrNameLst>
                                          <p:attrName>style.visibility</p:attrName>
                                        </p:attrNameLst>
                                      </p:cBhvr>
                                      <p:to>
                                        <p:strVal val="visible"/>
                                      </p:to>
                                    </p:set>
                                    <p:animEffect transition="in" filter="fade">
                                      <p:cBhvr>
                                        <p:cTn id="53" dur="1000"/>
                                        <p:tgtEl>
                                          <p:spTgt spid="127"/>
                                        </p:tgtEl>
                                      </p:cBhvr>
                                    </p:animEffect>
                                    <p:anim calcmode="lin" valueType="num">
                                      <p:cBhvr>
                                        <p:cTn id="54" dur="1000" fill="hold"/>
                                        <p:tgtEl>
                                          <p:spTgt spid="127"/>
                                        </p:tgtEl>
                                        <p:attrNameLst>
                                          <p:attrName>ppt_x</p:attrName>
                                        </p:attrNameLst>
                                      </p:cBhvr>
                                      <p:tavLst>
                                        <p:tav tm="0">
                                          <p:val>
                                            <p:strVal val="#ppt_x"/>
                                          </p:val>
                                        </p:tav>
                                        <p:tav tm="100000">
                                          <p:val>
                                            <p:strVal val="#ppt_x"/>
                                          </p:val>
                                        </p:tav>
                                      </p:tavLst>
                                    </p:anim>
                                    <p:anim calcmode="lin" valueType="num">
                                      <p:cBhvr>
                                        <p:cTn id="55" dur="1000" fill="hold"/>
                                        <p:tgtEl>
                                          <p:spTgt spid="127"/>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600"/>
                                  </p:stCondLst>
                                  <p:childTnLst>
                                    <p:set>
                                      <p:cBhvr>
                                        <p:cTn id="57" dur="1" fill="hold">
                                          <p:stCondLst>
                                            <p:cond delay="0"/>
                                          </p:stCondLst>
                                        </p:cTn>
                                        <p:tgtEl>
                                          <p:spTgt spid="108"/>
                                        </p:tgtEl>
                                        <p:attrNameLst>
                                          <p:attrName>style.visibility</p:attrName>
                                        </p:attrNameLst>
                                      </p:cBhvr>
                                      <p:to>
                                        <p:strVal val="visible"/>
                                      </p:to>
                                    </p:set>
                                    <p:animEffect transition="in" filter="fade">
                                      <p:cBhvr>
                                        <p:cTn id="58" dur="1000"/>
                                        <p:tgtEl>
                                          <p:spTgt spid="108"/>
                                        </p:tgtEl>
                                      </p:cBhvr>
                                    </p:animEffect>
                                    <p:anim calcmode="lin" valueType="num">
                                      <p:cBhvr>
                                        <p:cTn id="59" dur="1000" fill="hold"/>
                                        <p:tgtEl>
                                          <p:spTgt spid="108"/>
                                        </p:tgtEl>
                                        <p:attrNameLst>
                                          <p:attrName>ppt_x</p:attrName>
                                        </p:attrNameLst>
                                      </p:cBhvr>
                                      <p:tavLst>
                                        <p:tav tm="0">
                                          <p:val>
                                            <p:strVal val="#ppt_x"/>
                                          </p:val>
                                        </p:tav>
                                        <p:tav tm="100000">
                                          <p:val>
                                            <p:strVal val="#ppt_x"/>
                                          </p:val>
                                        </p:tav>
                                      </p:tavLst>
                                    </p:anim>
                                    <p:anim calcmode="lin" valueType="num">
                                      <p:cBhvr>
                                        <p:cTn id="60" dur="1000" fill="hold"/>
                                        <p:tgtEl>
                                          <p:spTgt spid="108"/>
                                        </p:tgtEl>
                                        <p:attrNameLst>
                                          <p:attrName>ppt_y</p:attrName>
                                        </p:attrNameLst>
                                      </p:cBhvr>
                                      <p:tavLst>
                                        <p:tav tm="0">
                                          <p:val>
                                            <p:strVal val="#ppt_y+.1"/>
                                          </p:val>
                                        </p:tav>
                                        <p:tav tm="100000">
                                          <p:val>
                                            <p:strVal val="#ppt_y"/>
                                          </p:val>
                                        </p:tav>
                                      </p:tavLst>
                                    </p:anim>
                                  </p:childTnLst>
                                </p:cTn>
                              </p:par>
                            </p:childTnLst>
                          </p:cTn>
                        </p:par>
                        <p:par>
                          <p:cTn id="61" fill="hold">
                            <p:stCondLst>
                              <p:cond delay="1500"/>
                            </p:stCondLst>
                            <p:childTnLst>
                              <p:par>
                                <p:cTn id="62" presetID="26" presetClass="emph" presetSubtype="0" fill="hold" nodeType="afterEffect">
                                  <p:stCondLst>
                                    <p:cond delay="0"/>
                                  </p:stCondLst>
                                  <p:childTnLst>
                                    <p:animEffect transition="out" filter="fade">
                                      <p:cBhvr>
                                        <p:cTn id="63" dur="500" tmFilter="0, 0; .2, .5; .8, .5; 1, 0"/>
                                        <p:tgtEl>
                                          <p:spTgt spid="130"/>
                                        </p:tgtEl>
                                      </p:cBhvr>
                                    </p:animEffect>
                                    <p:animScale>
                                      <p:cBhvr>
                                        <p:cTn id="64" dur="250" autoRev="1" fill="hold"/>
                                        <p:tgtEl>
                                          <p:spTgt spid="130"/>
                                        </p:tgtEl>
                                      </p:cBhvr>
                                      <p:by x="105000" y="105000"/>
                                    </p:animScale>
                                  </p:childTnLst>
                                </p:cTn>
                              </p:par>
                              <p:par>
                                <p:cTn id="65" presetID="26" presetClass="emph" presetSubtype="0" fill="hold" nodeType="withEffect">
                                  <p:stCondLst>
                                    <p:cond delay="0"/>
                                  </p:stCondLst>
                                  <p:childTnLst>
                                    <p:animEffect transition="out" filter="fade">
                                      <p:cBhvr>
                                        <p:cTn id="66" dur="500" tmFilter="0, 0; .2, .5; .8, .5; 1, 0"/>
                                        <p:tgtEl>
                                          <p:spTgt spid="119"/>
                                        </p:tgtEl>
                                      </p:cBhvr>
                                    </p:animEffect>
                                    <p:animScale>
                                      <p:cBhvr>
                                        <p:cTn id="67" dur="250" autoRev="1" fill="hold"/>
                                        <p:tgtEl>
                                          <p:spTgt spid="119"/>
                                        </p:tgtEl>
                                      </p:cBhvr>
                                      <p:by x="105000" y="105000"/>
                                    </p:animScale>
                                  </p:childTnLst>
                                </p:cTn>
                              </p:par>
                              <p:par>
                                <p:cTn id="68" presetID="26" presetClass="emph" presetSubtype="0" fill="hold" nodeType="withEffect">
                                  <p:stCondLst>
                                    <p:cond delay="0"/>
                                  </p:stCondLst>
                                  <p:childTnLst>
                                    <p:animEffect transition="out" filter="fade">
                                      <p:cBhvr>
                                        <p:cTn id="69" dur="500" tmFilter="0, 0; .2, .5; .8, .5; 1, 0"/>
                                        <p:tgtEl>
                                          <p:spTgt spid="114"/>
                                        </p:tgtEl>
                                      </p:cBhvr>
                                    </p:animEffect>
                                    <p:animScale>
                                      <p:cBhvr>
                                        <p:cTn id="70" dur="250" autoRev="1" fill="hold"/>
                                        <p:tgtEl>
                                          <p:spTgt spid="114"/>
                                        </p:tgtEl>
                                      </p:cBhvr>
                                      <p:by x="105000" y="105000"/>
                                    </p:animScale>
                                  </p:childTnLst>
                                </p:cTn>
                              </p:par>
                              <p:par>
                                <p:cTn id="71" presetID="26" presetClass="emph" presetSubtype="0" fill="hold" nodeType="withEffect">
                                  <p:stCondLst>
                                    <p:cond delay="0"/>
                                  </p:stCondLst>
                                  <p:childTnLst>
                                    <p:animEffect transition="out" filter="fade">
                                      <p:cBhvr>
                                        <p:cTn id="72" dur="500" tmFilter="0, 0; .2, .5; .8, .5; 1, 0"/>
                                        <p:tgtEl>
                                          <p:spTgt spid="105"/>
                                        </p:tgtEl>
                                      </p:cBhvr>
                                    </p:animEffect>
                                    <p:animScale>
                                      <p:cBhvr>
                                        <p:cTn id="73" dur="250" autoRev="1" fill="hold"/>
                                        <p:tgtEl>
                                          <p:spTgt spid="105"/>
                                        </p:tgtEl>
                                      </p:cBhvr>
                                      <p:by x="105000" y="105000"/>
                                    </p:animScale>
                                  </p:childTnLst>
                                </p:cTn>
                              </p:par>
                              <p:par>
                                <p:cTn id="74" presetID="26" presetClass="emph" presetSubtype="0" fill="hold" nodeType="withEffect">
                                  <p:stCondLst>
                                    <p:cond delay="0"/>
                                  </p:stCondLst>
                                  <p:childTnLst>
                                    <p:animEffect transition="out" filter="fade">
                                      <p:cBhvr>
                                        <p:cTn id="75" dur="500" tmFilter="0, 0; .2, .5; .8, .5; 1, 0"/>
                                        <p:tgtEl>
                                          <p:spTgt spid="127"/>
                                        </p:tgtEl>
                                      </p:cBhvr>
                                    </p:animEffect>
                                    <p:animScale>
                                      <p:cBhvr>
                                        <p:cTn id="76" dur="250" autoRev="1" fill="hold"/>
                                        <p:tgtEl>
                                          <p:spTgt spid="127"/>
                                        </p:tgtEl>
                                      </p:cBhvr>
                                      <p:by x="105000" y="105000"/>
                                    </p:animScale>
                                  </p:childTnLst>
                                </p:cTn>
                              </p:par>
                              <p:par>
                                <p:cTn id="77" presetID="26" presetClass="emph" presetSubtype="0" fill="hold" nodeType="withEffect">
                                  <p:stCondLst>
                                    <p:cond delay="0"/>
                                  </p:stCondLst>
                                  <p:childTnLst>
                                    <p:animEffect transition="out" filter="fade">
                                      <p:cBhvr>
                                        <p:cTn id="78" dur="500" tmFilter="0, 0; .2, .5; .8, .5; 1, 0"/>
                                        <p:tgtEl>
                                          <p:spTgt spid="108"/>
                                        </p:tgtEl>
                                      </p:cBhvr>
                                    </p:animEffect>
                                    <p:animScale>
                                      <p:cBhvr>
                                        <p:cTn id="79" dur="250" autoRev="1" fill="hold"/>
                                        <p:tgtEl>
                                          <p:spTgt spid="108"/>
                                        </p:tgtEl>
                                      </p:cBhvr>
                                      <p:by x="105000" y="105000"/>
                                    </p:animScale>
                                  </p:childTnLst>
                                </p:cTn>
                              </p:par>
                              <p:par>
                                <p:cTn id="80" presetID="22" presetClass="entr" presetSubtype="2" fill="hold" nodeType="withEffect">
                                  <p:stCondLst>
                                    <p:cond delay="0"/>
                                  </p:stCondLst>
                                  <p:childTnLst>
                                    <p:set>
                                      <p:cBhvr>
                                        <p:cTn id="81" dur="1" fill="hold">
                                          <p:stCondLst>
                                            <p:cond delay="0"/>
                                          </p:stCondLst>
                                        </p:cTn>
                                        <p:tgtEl>
                                          <p:spTgt spid="146"/>
                                        </p:tgtEl>
                                        <p:attrNameLst>
                                          <p:attrName>style.visibility</p:attrName>
                                        </p:attrNameLst>
                                      </p:cBhvr>
                                      <p:to>
                                        <p:strVal val="visible"/>
                                      </p:to>
                                    </p:set>
                                    <p:animEffect transition="in" filter="wipe(right)">
                                      <p:cBhvr>
                                        <p:cTn id="82" dur="500"/>
                                        <p:tgtEl>
                                          <p:spTgt spid="146"/>
                                        </p:tgtEl>
                                      </p:cBhvr>
                                    </p:animEffect>
                                  </p:childTnLst>
                                </p:cTn>
                              </p:par>
                              <p:par>
                                <p:cTn id="83" presetID="22" presetClass="entr" presetSubtype="2" fill="hold" nodeType="withEffect">
                                  <p:stCondLst>
                                    <p:cond delay="0"/>
                                  </p:stCondLst>
                                  <p:childTnLst>
                                    <p:set>
                                      <p:cBhvr>
                                        <p:cTn id="84" dur="1" fill="hold">
                                          <p:stCondLst>
                                            <p:cond delay="0"/>
                                          </p:stCondLst>
                                        </p:cTn>
                                        <p:tgtEl>
                                          <p:spTgt spid="151"/>
                                        </p:tgtEl>
                                        <p:attrNameLst>
                                          <p:attrName>style.visibility</p:attrName>
                                        </p:attrNameLst>
                                      </p:cBhvr>
                                      <p:to>
                                        <p:strVal val="visible"/>
                                      </p:to>
                                    </p:set>
                                    <p:animEffect transition="in" filter="wipe(right)">
                                      <p:cBhvr>
                                        <p:cTn id="85" dur="500"/>
                                        <p:tgtEl>
                                          <p:spTgt spid="151"/>
                                        </p:tgtEl>
                                      </p:cBhvr>
                                    </p:animEffect>
                                  </p:childTnLst>
                                </p:cTn>
                              </p:par>
                              <p:par>
                                <p:cTn id="86" presetID="22" presetClass="entr" presetSubtype="2" fill="hold" nodeType="withEffect">
                                  <p:stCondLst>
                                    <p:cond delay="0"/>
                                  </p:stCondLst>
                                  <p:childTnLst>
                                    <p:set>
                                      <p:cBhvr>
                                        <p:cTn id="87" dur="1" fill="hold">
                                          <p:stCondLst>
                                            <p:cond delay="0"/>
                                          </p:stCondLst>
                                        </p:cTn>
                                        <p:tgtEl>
                                          <p:spTgt spid="156"/>
                                        </p:tgtEl>
                                        <p:attrNameLst>
                                          <p:attrName>style.visibility</p:attrName>
                                        </p:attrNameLst>
                                      </p:cBhvr>
                                      <p:to>
                                        <p:strVal val="visible"/>
                                      </p:to>
                                    </p:set>
                                    <p:animEffect transition="in" filter="wipe(right)">
                                      <p:cBhvr>
                                        <p:cTn id="88" dur="500"/>
                                        <p:tgtEl>
                                          <p:spTgt spid="156"/>
                                        </p:tgtEl>
                                      </p:cBhvr>
                                    </p:animEffect>
                                  </p:childTnLst>
                                </p:cTn>
                              </p:par>
                              <p:par>
                                <p:cTn id="89" presetID="22" presetClass="entr" presetSubtype="8" fill="hold" nodeType="withEffect">
                                  <p:stCondLst>
                                    <p:cond delay="0"/>
                                  </p:stCondLst>
                                  <p:childTnLst>
                                    <p:set>
                                      <p:cBhvr>
                                        <p:cTn id="90" dur="1" fill="hold">
                                          <p:stCondLst>
                                            <p:cond delay="0"/>
                                          </p:stCondLst>
                                        </p:cTn>
                                        <p:tgtEl>
                                          <p:spTgt spid="133"/>
                                        </p:tgtEl>
                                        <p:attrNameLst>
                                          <p:attrName>style.visibility</p:attrName>
                                        </p:attrNameLst>
                                      </p:cBhvr>
                                      <p:to>
                                        <p:strVal val="visible"/>
                                      </p:to>
                                    </p:set>
                                    <p:animEffect transition="in" filter="wipe(left)">
                                      <p:cBhvr>
                                        <p:cTn id="91" dur="500"/>
                                        <p:tgtEl>
                                          <p:spTgt spid="133"/>
                                        </p:tgtEl>
                                      </p:cBhvr>
                                    </p:animEffect>
                                  </p:childTnLst>
                                </p:cTn>
                              </p:par>
                              <p:par>
                                <p:cTn id="92" presetID="22" presetClass="entr" presetSubtype="8" fill="hold" nodeType="withEffect">
                                  <p:stCondLst>
                                    <p:cond delay="0"/>
                                  </p:stCondLst>
                                  <p:childTnLst>
                                    <p:set>
                                      <p:cBhvr>
                                        <p:cTn id="93" dur="1" fill="hold">
                                          <p:stCondLst>
                                            <p:cond delay="0"/>
                                          </p:stCondLst>
                                        </p:cTn>
                                        <p:tgtEl>
                                          <p:spTgt spid="138"/>
                                        </p:tgtEl>
                                        <p:attrNameLst>
                                          <p:attrName>style.visibility</p:attrName>
                                        </p:attrNameLst>
                                      </p:cBhvr>
                                      <p:to>
                                        <p:strVal val="visible"/>
                                      </p:to>
                                    </p:set>
                                    <p:animEffect transition="in" filter="wipe(left)">
                                      <p:cBhvr>
                                        <p:cTn id="94" dur="500"/>
                                        <p:tgtEl>
                                          <p:spTgt spid="138"/>
                                        </p:tgtEl>
                                      </p:cBhvr>
                                    </p:animEffect>
                                  </p:childTnLst>
                                </p:cTn>
                              </p:par>
                              <p:par>
                                <p:cTn id="95" presetID="22" presetClass="entr" presetSubtype="8" fill="hold" nodeType="withEffect">
                                  <p:stCondLst>
                                    <p:cond delay="0"/>
                                  </p:stCondLst>
                                  <p:childTnLst>
                                    <p:set>
                                      <p:cBhvr>
                                        <p:cTn id="96" dur="1" fill="hold">
                                          <p:stCondLst>
                                            <p:cond delay="0"/>
                                          </p:stCondLst>
                                        </p:cTn>
                                        <p:tgtEl>
                                          <p:spTgt spid="142"/>
                                        </p:tgtEl>
                                        <p:attrNameLst>
                                          <p:attrName>style.visibility</p:attrName>
                                        </p:attrNameLst>
                                      </p:cBhvr>
                                      <p:to>
                                        <p:strVal val="visible"/>
                                      </p:to>
                                    </p:set>
                                    <p:animEffect transition="in" filter="wipe(left)">
                                      <p:cBhvr>
                                        <p:cTn id="97"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420254" y="1478921"/>
            <a:ext cx="3873339" cy="4796510"/>
            <a:chOff x="866849" y="1286330"/>
            <a:chExt cx="4010087" cy="4966128"/>
          </a:xfrm>
        </p:grpSpPr>
        <p:pic>
          <p:nvPicPr>
            <p:cNvPr id="4" name="Picture 3"/>
            <p:cNvPicPr>
              <a:picLocks noChangeAspect="1"/>
            </p:cNvPicPr>
            <p:nvPr/>
          </p:nvPicPr>
          <p:blipFill>
            <a:blip r:embed="rId1" cstate="screen"/>
            <a:stretch>
              <a:fillRect/>
            </a:stretch>
          </p:blipFill>
          <p:spPr bwMode="auto">
            <a:xfrm>
              <a:off x="866849" y="1286330"/>
              <a:ext cx="4010087" cy="4966128"/>
            </a:xfrm>
            <a:prstGeom prst="rect">
              <a:avLst/>
            </a:prstGeom>
            <a:noFill/>
            <a:ln w="9525">
              <a:noFill/>
              <a:miter lim="800000"/>
              <a:headEnd/>
              <a:tailEnd/>
            </a:ln>
          </p:spPr>
        </p:pic>
        <p:sp>
          <p:nvSpPr>
            <p:cNvPr id="5" name="Rectangle 4"/>
            <p:cNvSpPr/>
            <p:nvPr/>
          </p:nvSpPr>
          <p:spPr>
            <a:xfrm>
              <a:off x="1454212" y="1875344"/>
              <a:ext cx="2840124" cy="3699194"/>
            </a:xfrm>
            <a:prstGeom prst="rect">
              <a:avLst/>
            </a:prstGeom>
            <a:blipFill>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200" fontAlgn="auto">
                <a:spcBef>
                  <a:spcPts val="0"/>
                </a:spcBef>
                <a:spcAft>
                  <a:spcPts val="0"/>
                </a:spcAft>
                <a:defRPr/>
              </a:pPr>
              <a:endParaRPr lang="en-US" sz="4265" dirty="0">
                <a:solidFill>
                  <a:prstClr val="white"/>
                </a:solidFill>
                <a:cs typeface="+mn-ea"/>
                <a:sym typeface="+mn-lt"/>
              </a:endParaRPr>
            </a:p>
          </p:txBody>
        </p:sp>
      </p:grpSp>
      <p:grpSp>
        <p:nvGrpSpPr>
          <p:cNvPr id="6" name="组合 5"/>
          <p:cNvGrpSpPr/>
          <p:nvPr/>
        </p:nvGrpSpPr>
        <p:grpSpPr>
          <a:xfrm>
            <a:off x="4490005" y="1538463"/>
            <a:ext cx="5713210" cy="2863565"/>
            <a:chOff x="5015511" y="1617477"/>
            <a:chExt cx="5309228" cy="2661082"/>
          </a:xfrm>
          <a:gradFill>
            <a:gsLst>
              <a:gs pos="0">
                <a:srgbClr val="276457"/>
              </a:gs>
              <a:gs pos="55000">
                <a:srgbClr val="3C764D"/>
              </a:gs>
              <a:gs pos="83000">
                <a:srgbClr val="589045"/>
              </a:gs>
              <a:gs pos="100000">
                <a:srgbClr val="659D3E"/>
              </a:gs>
            </a:gsLst>
            <a:lin ang="10800000" scaled="0"/>
          </a:gradFill>
          <a:effectLst/>
        </p:grpSpPr>
        <p:sp>
          <p:nvSpPr>
            <p:cNvPr id="7" name="任意多边形 31"/>
            <p:cNvSpPr/>
            <p:nvPr/>
          </p:nvSpPr>
          <p:spPr>
            <a:xfrm>
              <a:off x="5023556" y="1617477"/>
              <a:ext cx="5301183" cy="2652452"/>
            </a:xfrm>
            <a:custGeom>
              <a:avLst/>
              <a:gdLst>
                <a:gd name="connsiteX0" fmla="*/ 4784383 w 5301183"/>
                <a:gd name="connsiteY0" fmla="*/ 0 h 2652451"/>
                <a:gd name="connsiteX1" fmla="*/ 5291205 w 5301183"/>
                <a:gd name="connsiteY1" fmla="*/ 11088 h 2652451"/>
                <a:gd name="connsiteX2" fmla="*/ 5301183 w 5301183"/>
                <a:gd name="connsiteY2" fmla="*/ 517932 h 2652451"/>
                <a:gd name="connsiteX3" fmla="*/ 5143094 w 5301183"/>
                <a:gd name="connsiteY3" fmla="*/ 359497 h 2652451"/>
                <a:gd name="connsiteX4" fmla="*/ 3960730 w 5301183"/>
                <a:gd name="connsiteY4" fmla="*/ 1539277 h 2652451"/>
                <a:gd name="connsiteX5" fmla="*/ 3958918 w 5301183"/>
                <a:gd name="connsiteY5" fmla="*/ 1537461 h 2652451"/>
                <a:gd name="connsiteX6" fmla="*/ 3952916 w 5301183"/>
                <a:gd name="connsiteY6" fmla="*/ 1543451 h 2652451"/>
                <a:gd name="connsiteX7" fmla="*/ 1319974 w 5301183"/>
                <a:gd name="connsiteY7" fmla="*/ 1540571 h 2652451"/>
                <a:gd name="connsiteX8" fmla="*/ 205659 w 5301183"/>
                <a:gd name="connsiteY8" fmla="*/ 2652451 h 2652451"/>
                <a:gd name="connsiteX9" fmla="*/ 0 w 5301183"/>
                <a:gd name="connsiteY9" fmla="*/ 2446340 h 2652451"/>
                <a:gd name="connsiteX10" fmla="*/ 1096362 w 5301183"/>
                <a:gd name="connsiteY10" fmla="*/ 1352373 h 2652451"/>
                <a:gd name="connsiteX11" fmla="*/ 1199688 w 5301183"/>
                <a:gd name="connsiteY11" fmla="*/ 1249273 h 2652451"/>
                <a:gd name="connsiteX12" fmla="*/ 1207130 w 5301183"/>
                <a:gd name="connsiteY12" fmla="*/ 1241848 h 2652451"/>
                <a:gd name="connsiteX13" fmla="*/ 1214555 w 5301183"/>
                <a:gd name="connsiteY13" fmla="*/ 1249289 h 2652451"/>
                <a:gd name="connsiteX14" fmla="*/ 3846344 w 5301183"/>
                <a:gd name="connsiteY14" fmla="*/ 1252169 h 2652451"/>
                <a:gd name="connsiteX15" fmla="*/ 4942472 w 5301183"/>
                <a:gd name="connsiteY15" fmla="*/ 158435 h 2652451"/>
                <a:gd name="connsiteX16" fmla="*/ 4784383 w 5301183"/>
                <a:gd name="connsiteY16" fmla="*/ 0 h 2652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01183" h="2652451">
                  <a:moveTo>
                    <a:pt x="4784383" y="0"/>
                  </a:moveTo>
                  <a:lnTo>
                    <a:pt x="5291205" y="11088"/>
                  </a:lnTo>
                  <a:lnTo>
                    <a:pt x="5301183" y="517932"/>
                  </a:lnTo>
                  <a:lnTo>
                    <a:pt x="5143094" y="359497"/>
                  </a:lnTo>
                  <a:lnTo>
                    <a:pt x="3960730" y="1539277"/>
                  </a:lnTo>
                  <a:lnTo>
                    <a:pt x="3958918" y="1537461"/>
                  </a:lnTo>
                  <a:lnTo>
                    <a:pt x="3952916" y="1543451"/>
                  </a:lnTo>
                  <a:lnTo>
                    <a:pt x="1319974" y="1540571"/>
                  </a:lnTo>
                  <a:lnTo>
                    <a:pt x="205659" y="2652451"/>
                  </a:lnTo>
                  <a:lnTo>
                    <a:pt x="0" y="2446340"/>
                  </a:lnTo>
                  <a:lnTo>
                    <a:pt x="1096362" y="1352373"/>
                  </a:lnTo>
                  <a:lnTo>
                    <a:pt x="1199688" y="1249273"/>
                  </a:lnTo>
                  <a:lnTo>
                    <a:pt x="1207130" y="1241848"/>
                  </a:lnTo>
                  <a:lnTo>
                    <a:pt x="1214555" y="1249289"/>
                  </a:lnTo>
                  <a:lnTo>
                    <a:pt x="3846344" y="1252169"/>
                  </a:lnTo>
                  <a:lnTo>
                    <a:pt x="4942472" y="158435"/>
                  </a:lnTo>
                  <a:lnTo>
                    <a:pt x="4784383" y="0"/>
                  </a:lnTo>
                  <a:close/>
                </a:path>
              </a:pathLst>
            </a:custGeom>
            <a:grpFill/>
            <a:ln>
              <a:noFill/>
            </a:ln>
            <a:effectLst>
              <a:outerShdw blurRad="152400" dist="50800" dir="2700000" sx="101000" sy="101000" algn="tl"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任意多边形 32"/>
            <p:cNvSpPr/>
            <p:nvPr/>
          </p:nvSpPr>
          <p:spPr>
            <a:xfrm>
              <a:off x="5015511" y="1626108"/>
              <a:ext cx="5301183" cy="2652451"/>
            </a:xfrm>
            <a:custGeom>
              <a:avLst/>
              <a:gdLst>
                <a:gd name="connsiteX0" fmla="*/ 4784383 w 5301183"/>
                <a:gd name="connsiteY0" fmla="*/ 0 h 2652451"/>
                <a:gd name="connsiteX1" fmla="*/ 5291205 w 5301183"/>
                <a:gd name="connsiteY1" fmla="*/ 11088 h 2652451"/>
                <a:gd name="connsiteX2" fmla="*/ 5301183 w 5301183"/>
                <a:gd name="connsiteY2" fmla="*/ 517932 h 2652451"/>
                <a:gd name="connsiteX3" fmla="*/ 5143094 w 5301183"/>
                <a:gd name="connsiteY3" fmla="*/ 359497 h 2652451"/>
                <a:gd name="connsiteX4" fmla="*/ 3960730 w 5301183"/>
                <a:gd name="connsiteY4" fmla="*/ 1539277 h 2652451"/>
                <a:gd name="connsiteX5" fmla="*/ 3958918 w 5301183"/>
                <a:gd name="connsiteY5" fmla="*/ 1537461 h 2652451"/>
                <a:gd name="connsiteX6" fmla="*/ 3952916 w 5301183"/>
                <a:gd name="connsiteY6" fmla="*/ 1543451 h 2652451"/>
                <a:gd name="connsiteX7" fmla="*/ 1319974 w 5301183"/>
                <a:gd name="connsiteY7" fmla="*/ 1540571 h 2652451"/>
                <a:gd name="connsiteX8" fmla="*/ 205659 w 5301183"/>
                <a:gd name="connsiteY8" fmla="*/ 2652451 h 2652451"/>
                <a:gd name="connsiteX9" fmla="*/ 0 w 5301183"/>
                <a:gd name="connsiteY9" fmla="*/ 2446340 h 2652451"/>
                <a:gd name="connsiteX10" fmla="*/ 1096362 w 5301183"/>
                <a:gd name="connsiteY10" fmla="*/ 1352373 h 2652451"/>
                <a:gd name="connsiteX11" fmla="*/ 1199688 w 5301183"/>
                <a:gd name="connsiteY11" fmla="*/ 1249273 h 2652451"/>
                <a:gd name="connsiteX12" fmla="*/ 1207130 w 5301183"/>
                <a:gd name="connsiteY12" fmla="*/ 1241848 h 2652451"/>
                <a:gd name="connsiteX13" fmla="*/ 1214555 w 5301183"/>
                <a:gd name="connsiteY13" fmla="*/ 1249289 h 2652451"/>
                <a:gd name="connsiteX14" fmla="*/ 3846344 w 5301183"/>
                <a:gd name="connsiteY14" fmla="*/ 1252169 h 2652451"/>
                <a:gd name="connsiteX15" fmla="*/ 4942472 w 5301183"/>
                <a:gd name="connsiteY15" fmla="*/ 158435 h 2652451"/>
                <a:gd name="connsiteX16" fmla="*/ 4784383 w 5301183"/>
                <a:gd name="connsiteY16" fmla="*/ 0 h 2652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301183" h="2652451">
                  <a:moveTo>
                    <a:pt x="4784383" y="0"/>
                  </a:moveTo>
                  <a:lnTo>
                    <a:pt x="5291205" y="11088"/>
                  </a:lnTo>
                  <a:lnTo>
                    <a:pt x="5301183" y="517932"/>
                  </a:lnTo>
                  <a:lnTo>
                    <a:pt x="5143094" y="359497"/>
                  </a:lnTo>
                  <a:lnTo>
                    <a:pt x="3960730" y="1539277"/>
                  </a:lnTo>
                  <a:lnTo>
                    <a:pt x="3958918" y="1537461"/>
                  </a:lnTo>
                  <a:lnTo>
                    <a:pt x="3952916" y="1543451"/>
                  </a:lnTo>
                  <a:lnTo>
                    <a:pt x="1319974" y="1540571"/>
                  </a:lnTo>
                  <a:lnTo>
                    <a:pt x="205659" y="2652451"/>
                  </a:lnTo>
                  <a:lnTo>
                    <a:pt x="0" y="2446340"/>
                  </a:lnTo>
                  <a:lnTo>
                    <a:pt x="1096362" y="1352373"/>
                  </a:lnTo>
                  <a:lnTo>
                    <a:pt x="1199688" y="1249273"/>
                  </a:lnTo>
                  <a:lnTo>
                    <a:pt x="1207130" y="1241848"/>
                  </a:lnTo>
                  <a:lnTo>
                    <a:pt x="1214555" y="1249289"/>
                  </a:lnTo>
                  <a:lnTo>
                    <a:pt x="3846344" y="1252169"/>
                  </a:lnTo>
                  <a:lnTo>
                    <a:pt x="4942472" y="158435"/>
                  </a:lnTo>
                  <a:lnTo>
                    <a:pt x="4784383"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9" name="组合 8"/>
          <p:cNvGrpSpPr/>
          <p:nvPr/>
        </p:nvGrpSpPr>
        <p:grpSpPr>
          <a:xfrm>
            <a:off x="4770594" y="4458517"/>
            <a:ext cx="751312" cy="890145"/>
            <a:chOff x="5206564" y="4025147"/>
            <a:chExt cx="751312" cy="890145"/>
          </a:xfrm>
        </p:grpSpPr>
        <p:grpSp>
          <p:nvGrpSpPr>
            <p:cNvPr id="10" name="组合 9"/>
            <p:cNvGrpSpPr/>
            <p:nvPr/>
          </p:nvGrpSpPr>
          <p:grpSpPr>
            <a:xfrm>
              <a:off x="5206564" y="4156695"/>
              <a:ext cx="751312" cy="758597"/>
              <a:chOff x="5206564" y="4156695"/>
              <a:chExt cx="751312" cy="758597"/>
            </a:xfrm>
          </p:grpSpPr>
          <p:sp>
            <p:nvSpPr>
              <p:cNvPr id="19" name="圆角矩形 54"/>
              <p:cNvSpPr/>
              <p:nvPr/>
            </p:nvSpPr>
            <p:spPr>
              <a:xfrm>
                <a:off x="5206564" y="4156695"/>
                <a:ext cx="751312" cy="758597"/>
              </a:xfrm>
              <a:prstGeom prst="roundRect">
                <a:avLst>
                  <a:gd name="adj" fmla="val 10929"/>
                </a:avLst>
              </a:prstGeom>
              <a:gradFill rotWithShape="1">
                <a:gsLst>
                  <a:gs pos="63000">
                    <a:srgbClr val="ECECEC"/>
                  </a:gs>
                  <a:gs pos="100000">
                    <a:srgbClr val="F7F7F7"/>
                  </a:gs>
                  <a:gs pos="9000">
                    <a:srgbClr val="BEBEBE"/>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dirty="0">
                  <a:solidFill>
                    <a:srgbClr val="000000"/>
                  </a:solidFill>
                  <a:cs typeface="+mn-ea"/>
                  <a:sym typeface="+mn-lt"/>
                </a:endParaRPr>
              </a:p>
            </p:txBody>
          </p:sp>
          <p:sp>
            <p:nvSpPr>
              <p:cNvPr id="20" name="任意多边形 55"/>
              <p:cNvSpPr/>
              <p:nvPr/>
            </p:nvSpPr>
            <p:spPr>
              <a:xfrm>
                <a:off x="5222220" y="4167705"/>
                <a:ext cx="720000" cy="216000"/>
              </a:xfrm>
              <a:custGeom>
                <a:avLst/>
                <a:gdLst>
                  <a:gd name="connsiteX0" fmla="*/ 82111 w 751312"/>
                  <a:gd name="connsiteY0" fmla="*/ 0 h 224237"/>
                  <a:gd name="connsiteX1" fmla="*/ 669201 w 751312"/>
                  <a:gd name="connsiteY1" fmla="*/ 0 h 224237"/>
                  <a:gd name="connsiteX2" fmla="*/ 751312 w 751312"/>
                  <a:gd name="connsiteY2" fmla="*/ 82111 h 224237"/>
                  <a:gd name="connsiteX3" fmla="*/ 751312 w 751312"/>
                  <a:gd name="connsiteY3" fmla="*/ 224237 h 224237"/>
                  <a:gd name="connsiteX4" fmla="*/ 0 w 751312"/>
                  <a:gd name="connsiteY4" fmla="*/ 224237 h 224237"/>
                  <a:gd name="connsiteX5" fmla="*/ 0 w 751312"/>
                  <a:gd name="connsiteY5" fmla="*/ 82111 h 224237"/>
                  <a:gd name="connsiteX6" fmla="*/ 82111 w 751312"/>
                  <a:gd name="connsiteY6" fmla="*/ 0 h 22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1312" h="224237">
                    <a:moveTo>
                      <a:pt x="82111" y="0"/>
                    </a:moveTo>
                    <a:lnTo>
                      <a:pt x="669201" y="0"/>
                    </a:lnTo>
                    <a:cubicBezTo>
                      <a:pt x="714550" y="0"/>
                      <a:pt x="751312" y="36762"/>
                      <a:pt x="751312" y="82111"/>
                    </a:cubicBezTo>
                    <a:lnTo>
                      <a:pt x="751312" y="224237"/>
                    </a:lnTo>
                    <a:lnTo>
                      <a:pt x="0" y="224237"/>
                    </a:lnTo>
                    <a:lnTo>
                      <a:pt x="0" y="82111"/>
                    </a:lnTo>
                    <a:cubicBezTo>
                      <a:pt x="0" y="36762"/>
                      <a:pt x="36762" y="0"/>
                      <a:pt x="82111" y="0"/>
                    </a:cubicBezTo>
                    <a:close/>
                  </a:path>
                </a:pathLst>
              </a:custGeom>
              <a:solidFill>
                <a:srgbClr val="659D3E"/>
              </a:solidFill>
              <a:ln w="19050">
                <a:noFill/>
              </a:ln>
              <a:effectLst/>
            </p:spPr>
            <p:txBody>
              <a:bodyPr wrap="none" anchor="ctr"/>
              <a:lstStyle/>
              <a:p>
                <a:pPr latinLnBrk="1"/>
                <a:endParaRPr kumimoji="1" lang="zh-CN" altLang="en-US" sz="2400" dirty="0">
                  <a:solidFill>
                    <a:srgbClr val="000000"/>
                  </a:solidFill>
                  <a:cs typeface="+mn-ea"/>
                  <a:sym typeface="+mn-lt"/>
                </a:endParaRPr>
              </a:p>
            </p:txBody>
          </p:sp>
        </p:grpSp>
        <p:sp>
          <p:nvSpPr>
            <p:cNvPr id="11" name="文本框 10"/>
            <p:cNvSpPr txBox="1"/>
            <p:nvPr/>
          </p:nvSpPr>
          <p:spPr>
            <a:xfrm>
              <a:off x="5220584" y="4463446"/>
              <a:ext cx="723275" cy="369332"/>
            </a:xfrm>
            <a:prstGeom prst="rect">
              <a:avLst/>
            </a:prstGeom>
            <a:noFill/>
          </p:spPr>
          <p:txBody>
            <a:bodyPr wrap="none" rtlCol="0">
              <a:spAutoFit/>
            </a:bodyPr>
            <a:lstStyle/>
            <a:p>
              <a:pPr algn="ctr"/>
              <a:r>
                <a:rPr lang="en-US" altLang="zh-CN" dirty="0" smtClean="0">
                  <a:solidFill>
                    <a:schemeClr val="tx1">
                      <a:lumMod val="75000"/>
                      <a:lumOff val="25000"/>
                    </a:schemeClr>
                  </a:solidFill>
                  <a:cs typeface="+mn-ea"/>
                  <a:sym typeface="+mn-lt"/>
                </a:rPr>
                <a:t>2018</a:t>
              </a:r>
              <a:endParaRPr lang="zh-CN" altLang="en-US" dirty="0">
                <a:solidFill>
                  <a:schemeClr val="tx1">
                    <a:lumMod val="75000"/>
                    <a:lumOff val="25000"/>
                  </a:schemeClr>
                </a:solidFill>
                <a:cs typeface="+mn-ea"/>
                <a:sym typeface="+mn-lt"/>
              </a:endParaRPr>
            </a:p>
          </p:txBody>
        </p:sp>
        <p:grpSp>
          <p:nvGrpSpPr>
            <p:cNvPr id="12" name="组合 11"/>
            <p:cNvGrpSpPr/>
            <p:nvPr/>
          </p:nvGrpSpPr>
          <p:grpSpPr>
            <a:xfrm>
              <a:off x="5313170" y="4025147"/>
              <a:ext cx="538100" cy="250558"/>
              <a:chOff x="5321871" y="4025147"/>
              <a:chExt cx="538100" cy="250558"/>
            </a:xfrm>
          </p:grpSpPr>
          <p:grpSp>
            <p:nvGrpSpPr>
              <p:cNvPr id="13" name="组合 12"/>
              <p:cNvGrpSpPr/>
              <p:nvPr/>
            </p:nvGrpSpPr>
            <p:grpSpPr>
              <a:xfrm>
                <a:off x="5321871" y="4025147"/>
                <a:ext cx="93600" cy="250558"/>
                <a:chOff x="5321871" y="4025147"/>
                <a:chExt cx="93600" cy="250558"/>
              </a:xfrm>
            </p:grpSpPr>
            <p:sp>
              <p:nvSpPr>
                <p:cNvPr id="17" name="椭圆 16"/>
                <p:cNvSpPr/>
                <p:nvPr/>
              </p:nvSpPr>
              <p:spPr>
                <a:xfrm rot="5400000">
                  <a:off x="5321871" y="4182105"/>
                  <a:ext cx="93600" cy="93600"/>
                </a:xfrm>
                <a:prstGeom prst="ellipse">
                  <a:avLst/>
                </a:prstGeom>
                <a:solidFill>
                  <a:schemeClr val="tx1">
                    <a:lumMod val="90000"/>
                    <a:lumOff val="1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圆角矩形 51"/>
                <p:cNvSpPr/>
                <p:nvPr/>
              </p:nvSpPr>
              <p:spPr>
                <a:xfrm rot="16200000">
                  <a:off x="5260671" y="4106147"/>
                  <a:ext cx="216000" cy="54000"/>
                </a:xfrm>
                <a:prstGeom prst="roundRect">
                  <a:avLst>
                    <a:gd name="adj" fmla="val 37360"/>
                  </a:avLst>
                </a:prstGeom>
                <a:gradFill flip="none" rotWithShape="1">
                  <a:gsLst>
                    <a:gs pos="0">
                      <a:schemeClr val="bg1">
                        <a:lumMod val="50000"/>
                      </a:schemeClr>
                    </a:gs>
                    <a:gs pos="19000">
                      <a:srgbClr val="CBCBCB"/>
                    </a:gs>
                    <a:gs pos="58000">
                      <a:schemeClr val="bg1"/>
                    </a:gs>
                    <a:gs pos="100000">
                      <a:schemeClr val="bg1">
                        <a:lumMod val="65000"/>
                      </a:schemeClr>
                    </a:gs>
                    <a:gs pos="88000">
                      <a:schemeClr val="bg1">
                        <a:lumMod val="85000"/>
                      </a:schemeClr>
                    </a:gs>
                  </a:gsLst>
                  <a:lin ang="0" scaled="1"/>
                  <a:tileRect/>
                </a:gradFill>
                <a:ln>
                  <a:noFill/>
                </a:ln>
                <a:effectLst>
                  <a:outerShdw blurRad="50800" dist="25400" dir="189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14" name="组合 13"/>
              <p:cNvGrpSpPr/>
              <p:nvPr/>
            </p:nvGrpSpPr>
            <p:grpSpPr>
              <a:xfrm>
                <a:off x="5766371" y="4025147"/>
                <a:ext cx="93600" cy="250558"/>
                <a:chOff x="5766371" y="4025147"/>
                <a:chExt cx="93600" cy="250558"/>
              </a:xfrm>
            </p:grpSpPr>
            <p:sp>
              <p:nvSpPr>
                <p:cNvPr id="15" name="椭圆 14"/>
                <p:cNvSpPr/>
                <p:nvPr/>
              </p:nvSpPr>
              <p:spPr>
                <a:xfrm rot="5400000">
                  <a:off x="5766371" y="4182105"/>
                  <a:ext cx="93600" cy="93600"/>
                </a:xfrm>
                <a:prstGeom prst="ellipse">
                  <a:avLst/>
                </a:prstGeom>
                <a:solidFill>
                  <a:schemeClr val="tx1">
                    <a:lumMod val="90000"/>
                    <a:lumOff val="1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圆角矩形 49"/>
                <p:cNvSpPr/>
                <p:nvPr/>
              </p:nvSpPr>
              <p:spPr>
                <a:xfrm rot="16200000">
                  <a:off x="5705171" y="4106147"/>
                  <a:ext cx="216000" cy="54000"/>
                </a:xfrm>
                <a:prstGeom prst="roundRect">
                  <a:avLst>
                    <a:gd name="adj" fmla="val 37360"/>
                  </a:avLst>
                </a:prstGeom>
                <a:gradFill flip="none" rotWithShape="1">
                  <a:gsLst>
                    <a:gs pos="0">
                      <a:schemeClr val="bg1">
                        <a:lumMod val="50000"/>
                      </a:schemeClr>
                    </a:gs>
                    <a:gs pos="19000">
                      <a:srgbClr val="CBCBCB"/>
                    </a:gs>
                    <a:gs pos="58000">
                      <a:schemeClr val="bg1"/>
                    </a:gs>
                    <a:gs pos="100000">
                      <a:schemeClr val="bg1">
                        <a:lumMod val="65000"/>
                      </a:schemeClr>
                    </a:gs>
                    <a:gs pos="88000">
                      <a:schemeClr val="bg1">
                        <a:lumMod val="85000"/>
                      </a:schemeClr>
                    </a:gs>
                  </a:gsLst>
                  <a:lin ang="0" scaled="1"/>
                  <a:tileRect/>
                </a:gradFill>
                <a:ln>
                  <a:noFill/>
                </a:ln>
                <a:effectLst>
                  <a:outerShdw blurRad="50800" dist="25400" dir="189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grpSp>
      <p:sp>
        <p:nvSpPr>
          <p:cNvPr id="21" name="矩形 17"/>
          <p:cNvSpPr>
            <a:spLocks noChangeArrowheads="1"/>
          </p:cNvSpPr>
          <p:nvPr/>
        </p:nvSpPr>
        <p:spPr bwMode="auto">
          <a:xfrm>
            <a:off x="4260921" y="5537410"/>
            <a:ext cx="177065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400" dirty="0">
                <a:solidFill>
                  <a:schemeClr val="tx1">
                    <a:lumMod val="75000"/>
                    <a:lumOff val="25000"/>
                  </a:schemeClr>
                </a:solidFill>
                <a:cs typeface="+mn-ea"/>
                <a:sym typeface="+mn-lt"/>
              </a:rPr>
              <a:t>在此录入上述图片的综合描述说明，在此录入</a:t>
            </a:r>
            <a:endParaRPr lang="zh-CN" altLang="en-US" sz="1400" dirty="0">
              <a:solidFill>
                <a:schemeClr val="tx1">
                  <a:lumMod val="75000"/>
                  <a:lumOff val="25000"/>
                </a:schemeClr>
              </a:solidFill>
              <a:cs typeface="+mn-ea"/>
              <a:sym typeface="+mn-lt"/>
            </a:endParaRPr>
          </a:p>
        </p:txBody>
      </p:sp>
      <p:grpSp>
        <p:nvGrpSpPr>
          <p:cNvPr id="22" name="组合 21"/>
          <p:cNvGrpSpPr/>
          <p:nvPr/>
        </p:nvGrpSpPr>
        <p:grpSpPr>
          <a:xfrm>
            <a:off x="6445020" y="3859257"/>
            <a:ext cx="751312" cy="890145"/>
            <a:chOff x="5206564" y="4025147"/>
            <a:chExt cx="751312" cy="890145"/>
          </a:xfrm>
        </p:grpSpPr>
        <p:grpSp>
          <p:nvGrpSpPr>
            <p:cNvPr id="23" name="组合 22"/>
            <p:cNvGrpSpPr/>
            <p:nvPr/>
          </p:nvGrpSpPr>
          <p:grpSpPr>
            <a:xfrm>
              <a:off x="5206564" y="4156695"/>
              <a:ext cx="751312" cy="758597"/>
              <a:chOff x="5206564" y="4156695"/>
              <a:chExt cx="751312" cy="758597"/>
            </a:xfrm>
          </p:grpSpPr>
          <p:sp>
            <p:nvSpPr>
              <p:cNvPr id="32" name="圆角矩形 67"/>
              <p:cNvSpPr/>
              <p:nvPr/>
            </p:nvSpPr>
            <p:spPr>
              <a:xfrm>
                <a:off x="5206564" y="4156695"/>
                <a:ext cx="751312" cy="758597"/>
              </a:xfrm>
              <a:prstGeom prst="roundRect">
                <a:avLst>
                  <a:gd name="adj" fmla="val 10929"/>
                </a:avLst>
              </a:prstGeom>
              <a:gradFill rotWithShape="1">
                <a:gsLst>
                  <a:gs pos="63000">
                    <a:srgbClr val="ECECEC"/>
                  </a:gs>
                  <a:gs pos="100000">
                    <a:srgbClr val="F7F7F7"/>
                  </a:gs>
                  <a:gs pos="9000">
                    <a:srgbClr val="BEBEBE"/>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dirty="0">
                  <a:solidFill>
                    <a:srgbClr val="000000"/>
                  </a:solidFill>
                  <a:cs typeface="+mn-ea"/>
                  <a:sym typeface="+mn-lt"/>
                </a:endParaRPr>
              </a:p>
            </p:txBody>
          </p:sp>
          <p:sp>
            <p:nvSpPr>
              <p:cNvPr id="33" name="任意多边形 68"/>
              <p:cNvSpPr/>
              <p:nvPr/>
            </p:nvSpPr>
            <p:spPr>
              <a:xfrm>
                <a:off x="5222220" y="4167705"/>
                <a:ext cx="720000" cy="216000"/>
              </a:xfrm>
              <a:custGeom>
                <a:avLst/>
                <a:gdLst>
                  <a:gd name="connsiteX0" fmla="*/ 82111 w 751312"/>
                  <a:gd name="connsiteY0" fmla="*/ 0 h 224237"/>
                  <a:gd name="connsiteX1" fmla="*/ 669201 w 751312"/>
                  <a:gd name="connsiteY1" fmla="*/ 0 h 224237"/>
                  <a:gd name="connsiteX2" fmla="*/ 751312 w 751312"/>
                  <a:gd name="connsiteY2" fmla="*/ 82111 h 224237"/>
                  <a:gd name="connsiteX3" fmla="*/ 751312 w 751312"/>
                  <a:gd name="connsiteY3" fmla="*/ 224237 h 224237"/>
                  <a:gd name="connsiteX4" fmla="*/ 0 w 751312"/>
                  <a:gd name="connsiteY4" fmla="*/ 224237 h 224237"/>
                  <a:gd name="connsiteX5" fmla="*/ 0 w 751312"/>
                  <a:gd name="connsiteY5" fmla="*/ 82111 h 224237"/>
                  <a:gd name="connsiteX6" fmla="*/ 82111 w 751312"/>
                  <a:gd name="connsiteY6" fmla="*/ 0 h 22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1312" h="224237">
                    <a:moveTo>
                      <a:pt x="82111" y="0"/>
                    </a:moveTo>
                    <a:lnTo>
                      <a:pt x="669201" y="0"/>
                    </a:lnTo>
                    <a:cubicBezTo>
                      <a:pt x="714550" y="0"/>
                      <a:pt x="751312" y="36762"/>
                      <a:pt x="751312" y="82111"/>
                    </a:cubicBezTo>
                    <a:lnTo>
                      <a:pt x="751312" y="224237"/>
                    </a:lnTo>
                    <a:lnTo>
                      <a:pt x="0" y="224237"/>
                    </a:lnTo>
                    <a:lnTo>
                      <a:pt x="0" y="82111"/>
                    </a:lnTo>
                    <a:cubicBezTo>
                      <a:pt x="0" y="36762"/>
                      <a:pt x="36762" y="0"/>
                      <a:pt x="82111" y="0"/>
                    </a:cubicBezTo>
                    <a:close/>
                  </a:path>
                </a:pathLst>
              </a:custGeom>
              <a:solidFill>
                <a:srgbClr val="589045"/>
              </a:solidFill>
              <a:ln w="19050">
                <a:noFill/>
              </a:ln>
              <a:effectLst/>
            </p:spPr>
            <p:txBody>
              <a:bodyPr wrap="none" anchor="ctr"/>
              <a:lstStyle/>
              <a:p>
                <a:pPr latinLnBrk="1"/>
                <a:endParaRPr kumimoji="1" lang="zh-CN" altLang="en-US" sz="2400" dirty="0">
                  <a:solidFill>
                    <a:srgbClr val="000000"/>
                  </a:solidFill>
                  <a:cs typeface="+mn-ea"/>
                  <a:sym typeface="+mn-lt"/>
                </a:endParaRPr>
              </a:p>
            </p:txBody>
          </p:sp>
        </p:grpSp>
        <p:sp>
          <p:nvSpPr>
            <p:cNvPr id="24" name="文本框 23"/>
            <p:cNvSpPr txBox="1"/>
            <p:nvPr/>
          </p:nvSpPr>
          <p:spPr>
            <a:xfrm>
              <a:off x="5220584" y="4463446"/>
              <a:ext cx="723275" cy="369332"/>
            </a:xfrm>
            <a:prstGeom prst="rect">
              <a:avLst/>
            </a:prstGeom>
            <a:noFill/>
          </p:spPr>
          <p:txBody>
            <a:bodyPr wrap="none" rtlCol="0">
              <a:spAutoFit/>
            </a:bodyPr>
            <a:lstStyle/>
            <a:p>
              <a:pPr algn="ctr"/>
              <a:r>
                <a:rPr lang="en-US" altLang="zh-CN" dirty="0" smtClean="0">
                  <a:solidFill>
                    <a:schemeClr val="tx1">
                      <a:lumMod val="75000"/>
                      <a:lumOff val="25000"/>
                    </a:schemeClr>
                  </a:solidFill>
                  <a:cs typeface="+mn-ea"/>
                  <a:sym typeface="+mn-lt"/>
                </a:rPr>
                <a:t>2020</a:t>
              </a:r>
              <a:endParaRPr lang="zh-CN" altLang="en-US" dirty="0">
                <a:solidFill>
                  <a:schemeClr val="tx1">
                    <a:lumMod val="75000"/>
                    <a:lumOff val="25000"/>
                  </a:schemeClr>
                </a:solidFill>
                <a:cs typeface="+mn-ea"/>
                <a:sym typeface="+mn-lt"/>
              </a:endParaRPr>
            </a:p>
          </p:txBody>
        </p:sp>
        <p:grpSp>
          <p:nvGrpSpPr>
            <p:cNvPr id="25" name="组合 24"/>
            <p:cNvGrpSpPr/>
            <p:nvPr/>
          </p:nvGrpSpPr>
          <p:grpSpPr>
            <a:xfrm>
              <a:off x="5313170" y="4025147"/>
              <a:ext cx="538100" cy="250558"/>
              <a:chOff x="5321871" y="4025147"/>
              <a:chExt cx="538100" cy="250558"/>
            </a:xfrm>
          </p:grpSpPr>
          <p:grpSp>
            <p:nvGrpSpPr>
              <p:cNvPr id="26" name="组合 25"/>
              <p:cNvGrpSpPr/>
              <p:nvPr/>
            </p:nvGrpSpPr>
            <p:grpSpPr>
              <a:xfrm>
                <a:off x="5321871" y="4025147"/>
                <a:ext cx="93600" cy="250558"/>
                <a:chOff x="5321871" y="4025147"/>
                <a:chExt cx="93600" cy="250558"/>
              </a:xfrm>
            </p:grpSpPr>
            <p:sp>
              <p:nvSpPr>
                <p:cNvPr id="30" name="椭圆 29"/>
                <p:cNvSpPr/>
                <p:nvPr/>
              </p:nvSpPr>
              <p:spPr>
                <a:xfrm rot="5400000">
                  <a:off x="5321871" y="4182105"/>
                  <a:ext cx="93600" cy="93600"/>
                </a:xfrm>
                <a:prstGeom prst="ellipse">
                  <a:avLst/>
                </a:prstGeom>
                <a:solidFill>
                  <a:schemeClr val="tx1">
                    <a:lumMod val="90000"/>
                    <a:lumOff val="1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圆角矩形 66"/>
                <p:cNvSpPr/>
                <p:nvPr/>
              </p:nvSpPr>
              <p:spPr>
                <a:xfrm rot="16200000">
                  <a:off x="5260671" y="4106147"/>
                  <a:ext cx="216000" cy="54000"/>
                </a:xfrm>
                <a:prstGeom prst="roundRect">
                  <a:avLst>
                    <a:gd name="adj" fmla="val 37360"/>
                  </a:avLst>
                </a:prstGeom>
                <a:gradFill flip="none" rotWithShape="1">
                  <a:gsLst>
                    <a:gs pos="0">
                      <a:schemeClr val="bg1">
                        <a:lumMod val="50000"/>
                      </a:schemeClr>
                    </a:gs>
                    <a:gs pos="19000">
                      <a:srgbClr val="CBCBCB"/>
                    </a:gs>
                    <a:gs pos="58000">
                      <a:schemeClr val="bg1"/>
                    </a:gs>
                    <a:gs pos="100000">
                      <a:schemeClr val="bg1">
                        <a:lumMod val="65000"/>
                      </a:schemeClr>
                    </a:gs>
                    <a:gs pos="88000">
                      <a:schemeClr val="bg1">
                        <a:lumMod val="85000"/>
                      </a:schemeClr>
                    </a:gs>
                  </a:gsLst>
                  <a:lin ang="0" scaled="1"/>
                  <a:tileRect/>
                </a:gradFill>
                <a:ln>
                  <a:noFill/>
                </a:ln>
                <a:effectLst>
                  <a:outerShdw blurRad="50800" dist="25400" dir="189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27" name="组合 26"/>
              <p:cNvGrpSpPr/>
              <p:nvPr/>
            </p:nvGrpSpPr>
            <p:grpSpPr>
              <a:xfrm>
                <a:off x="5766371" y="4025147"/>
                <a:ext cx="93600" cy="250558"/>
                <a:chOff x="5766371" y="4025147"/>
                <a:chExt cx="93600" cy="250558"/>
              </a:xfrm>
            </p:grpSpPr>
            <p:sp>
              <p:nvSpPr>
                <p:cNvPr id="28" name="椭圆 27"/>
                <p:cNvSpPr/>
                <p:nvPr/>
              </p:nvSpPr>
              <p:spPr>
                <a:xfrm rot="5400000">
                  <a:off x="5766371" y="4182105"/>
                  <a:ext cx="93600" cy="93600"/>
                </a:xfrm>
                <a:prstGeom prst="ellipse">
                  <a:avLst/>
                </a:prstGeom>
                <a:solidFill>
                  <a:schemeClr val="tx1">
                    <a:lumMod val="90000"/>
                    <a:lumOff val="1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圆角矩形 64"/>
                <p:cNvSpPr/>
                <p:nvPr/>
              </p:nvSpPr>
              <p:spPr>
                <a:xfrm rot="16200000">
                  <a:off x="5705171" y="4106147"/>
                  <a:ext cx="216000" cy="54000"/>
                </a:xfrm>
                <a:prstGeom prst="roundRect">
                  <a:avLst>
                    <a:gd name="adj" fmla="val 37360"/>
                  </a:avLst>
                </a:prstGeom>
                <a:gradFill flip="none" rotWithShape="1">
                  <a:gsLst>
                    <a:gs pos="0">
                      <a:schemeClr val="bg1">
                        <a:lumMod val="50000"/>
                      </a:schemeClr>
                    </a:gs>
                    <a:gs pos="19000">
                      <a:srgbClr val="CBCBCB"/>
                    </a:gs>
                    <a:gs pos="58000">
                      <a:schemeClr val="bg1"/>
                    </a:gs>
                    <a:gs pos="100000">
                      <a:schemeClr val="bg1">
                        <a:lumMod val="65000"/>
                      </a:schemeClr>
                    </a:gs>
                    <a:gs pos="88000">
                      <a:schemeClr val="bg1">
                        <a:lumMod val="85000"/>
                      </a:schemeClr>
                    </a:gs>
                  </a:gsLst>
                  <a:lin ang="0" scaled="1"/>
                  <a:tileRect/>
                </a:gradFill>
                <a:ln>
                  <a:noFill/>
                </a:ln>
                <a:effectLst>
                  <a:outerShdw blurRad="50800" dist="25400" dir="189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grpSp>
      <p:sp>
        <p:nvSpPr>
          <p:cNvPr id="34" name="矩形 17"/>
          <p:cNvSpPr>
            <a:spLocks noChangeArrowheads="1"/>
          </p:cNvSpPr>
          <p:nvPr/>
        </p:nvSpPr>
        <p:spPr bwMode="auto">
          <a:xfrm>
            <a:off x="5935347" y="4938150"/>
            <a:ext cx="177065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400" dirty="0">
                <a:solidFill>
                  <a:schemeClr val="tx1">
                    <a:lumMod val="75000"/>
                    <a:lumOff val="25000"/>
                  </a:schemeClr>
                </a:solidFill>
                <a:cs typeface="+mn-ea"/>
                <a:sym typeface="+mn-lt"/>
              </a:rPr>
              <a:t>在此录入上述图片的综合描述说明，在此录入</a:t>
            </a:r>
            <a:endParaRPr lang="zh-CN" altLang="en-US" sz="1400" dirty="0">
              <a:solidFill>
                <a:schemeClr val="tx1">
                  <a:lumMod val="75000"/>
                  <a:lumOff val="25000"/>
                </a:schemeClr>
              </a:solidFill>
              <a:cs typeface="+mn-ea"/>
              <a:sym typeface="+mn-lt"/>
            </a:endParaRPr>
          </a:p>
        </p:txBody>
      </p:sp>
      <p:grpSp>
        <p:nvGrpSpPr>
          <p:cNvPr id="35" name="组合 34"/>
          <p:cNvGrpSpPr/>
          <p:nvPr/>
        </p:nvGrpSpPr>
        <p:grpSpPr>
          <a:xfrm>
            <a:off x="8119446" y="3396478"/>
            <a:ext cx="751312" cy="890145"/>
            <a:chOff x="5206564" y="4025147"/>
            <a:chExt cx="751312" cy="890145"/>
          </a:xfrm>
        </p:grpSpPr>
        <p:grpSp>
          <p:nvGrpSpPr>
            <p:cNvPr id="36" name="组合 35"/>
            <p:cNvGrpSpPr/>
            <p:nvPr/>
          </p:nvGrpSpPr>
          <p:grpSpPr>
            <a:xfrm>
              <a:off x="5206564" y="4156695"/>
              <a:ext cx="751312" cy="758597"/>
              <a:chOff x="5206564" y="4156695"/>
              <a:chExt cx="751312" cy="758597"/>
            </a:xfrm>
          </p:grpSpPr>
          <p:sp>
            <p:nvSpPr>
              <p:cNvPr id="45" name="圆角矩形 80"/>
              <p:cNvSpPr/>
              <p:nvPr/>
            </p:nvSpPr>
            <p:spPr>
              <a:xfrm>
                <a:off x="5206564" y="4156695"/>
                <a:ext cx="751312" cy="758597"/>
              </a:xfrm>
              <a:prstGeom prst="roundRect">
                <a:avLst>
                  <a:gd name="adj" fmla="val 10929"/>
                </a:avLst>
              </a:prstGeom>
              <a:gradFill rotWithShape="1">
                <a:gsLst>
                  <a:gs pos="63000">
                    <a:srgbClr val="ECECEC"/>
                  </a:gs>
                  <a:gs pos="100000">
                    <a:srgbClr val="F7F7F7"/>
                  </a:gs>
                  <a:gs pos="9000">
                    <a:srgbClr val="BEBEBE"/>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dirty="0">
                  <a:solidFill>
                    <a:srgbClr val="000000"/>
                  </a:solidFill>
                  <a:cs typeface="+mn-ea"/>
                  <a:sym typeface="+mn-lt"/>
                </a:endParaRPr>
              </a:p>
            </p:txBody>
          </p:sp>
          <p:sp>
            <p:nvSpPr>
              <p:cNvPr id="46" name="任意多边形 81"/>
              <p:cNvSpPr/>
              <p:nvPr/>
            </p:nvSpPr>
            <p:spPr>
              <a:xfrm>
                <a:off x="5222220" y="4167705"/>
                <a:ext cx="720000" cy="216000"/>
              </a:xfrm>
              <a:custGeom>
                <a:avLst/>
                <a:gdLst>
                  <a:gd name="connsiteX0" fmla="*/ 82111 w 751312"/>
                  <a:gd name="connsiteY0" fmla="*/ 0 h 224237"/>
                  <a:gd name="connsiteX1" fmla="*/ 669201 w 751312"/>
                  <a:gd name="connsiteY1" fmla="*/ 0 h 224237"/>
                  <a:gd name="connsiteX2" fmla="*/ 751312 w 751312"/>
                  <a:gd name="connsiteY2" fmla="*/ 82111 h 224237"/>
                  <a:gd name="connsiteX3" fmla="*/ 751312 w 751312"/>
                  <a:gd name="connsiteY3" fmla="*/ 224237 h 224237"/>
                  <a:gd name="connsiteX4" fmla="*/ 0 w 751312"/>
                  <a:gd name="connsiteY4" fmla="*/ 224237 h 224237"/>
                  <a:gd name="connsiteX5" fmla="*/ 0 w 751312"/>
                  <a:gd name="connsiteY5" fmla="*/ 82111 h 224237"/>
                  <a:gd name="connsiteX6" fmla="*/ 82111 w 751312"/>
                  <a:gd name="connsiteY6" fmla="*/ 0 h 22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1312" h="224237">
                    <a:moveTo>
                      <a:pt x="82111" y="0"/>
                    </a:moveTo>
                    <a:lnTo>
                      <a:pt x="669201" y="0"/>
                    </a:lnTo>
                    <a:cubicBezTo>
                      <a:pt x="714550" y="0"/>
                      <a:pt x="751312" y="36762"/>
                      <a:pt x="751312" y="82111"/>
                    </a:cubicBezTo>
                    <a:lnTo>
                      <a:pt x="751312" y="224237"/>
                    </a:lnTo>
                    <a:lnTo>
                      <a:pt x="0" y="224237"/>
                    </a:lnTo>
                    <a:lnTo>
                      <a:pt x="0" y="82111"/>
                    </a:lnTo>
                    <a:cubicBezTo>
                      <a:pt x="0" y="36762"/>
                      <a:pt x="36762" y="0"/>
                      <a:pt x="82111" y="0"/>
                    </a:cubicBezTo>
                    <a:close/>
                  </a:path>
                </a:pathLst>
              </a:custGeom>
              <a:solidFill>
                <a:srgbClr val="3C764D"/>
              </a:solidFill>
              <a:ln w="19050">
                <a:noFill/>
              </a:ln>
              <a:effectLst/>
            </p:spPr>
            <p:txBody>
              <a:bodyPr wrap="none" anchor="ctr"/>
              <a:lstStyle/>
              <a:p>
                <a:pPr latinLnBrk="1"/>
                <a:endParaRPr kumimoji="1" lang="zh-CN" altLang="en-US" sz="2400" dirty="0">
                  <a:solidFill>
                    <a:srgbClr val="000000"/>
                  </a:solidFill>
                  <a:cs typeface="+mn-ea"/>
                  <a:sym typeface="+mn-lt"/>
                </a:endParaRPr>
              </a:p>
            </p:txBody>
          </p:sp>
        </p:grpSp>
        <p:sp>
          <p:nvSpPr>
            <p:cNvPr id="37" name="文本框 36"/>
            <p:cNvSpPr txBox="1"/>
            <p:nvPr/>
          </p:nvSpPr>
          <p:spPr>
            <a:xfrm>
              <a:off x="5220585" y="4463446"/>
              <a:ext cx="723275" cy="369332"/>
            </a:xfrm>
            <a:prstGeom prst="rect">
              <a:avLst/>
            </a:prstGeom>
            <a:noFill/>
          </p:spPr>
          <p:txBody>
            <a:bodyPr wrap="none" rtlCol="0">
              <a:spAutoFit/>
            </a:bodyPr>
            <a:lstStyle/>
            <a:p>
              <a:pPr algn="ctr"/>
              <a:r>
                <a:rPr lang="en-US" altLang="zh-CN" dirty="0" smtClean="0">
                  <a:solidFill>
                    <a:schemeClr val="tx1">
                      <a:lumMod val="75000"/>
                      <a:lumOff val="25000"/>
                    </a:schemeClr>
                  </a:solidFill>
                  <a:cs typeface="+mn-ea"/>
                  <a:sym typeface="+mn-lt"/>
                </a:rPr>
                <a:t>2022</a:t>
              </a:r>
              <a:endParaRPr lang="zh-CN" altLang="en-US" dirty="0">
                <a:solidFill>
                  <a:schemeClr val="tx1">
                    <a:lumMod val="75000"/>
                    <a:lumOff val="25000"/>
                  </a:schemeClr>
                </a:solidFill>
                <a:cs typeface="+mn-ea"/>
                <a:sym typeface="+mn-lt"/>
              </a:endParaRPr>
            </a:p>
          </p:txBody>
        </p:sp>
        <p:grpSp>
          <p:nvGrpSpPr>
            <p:cNvPr id="38" name="组合 37"/>
            <p:cNvGrpSpPr/>
            <p:nvPr/>
          </p:nvGrpSpPr>
          <p:grpSpPr>
            <a:xfrm>
              <a:off x="5313170" y="4025147"/>
              <a:ext cx="538100" cy="250558"/>
              <a:chOff x="5321871" y="4025147"/>
              <a:chExt cx="538100" cy="250558"/>
            </a:xfrm>
          </p:grpSpPr>
          <p:grpSp>
            <p:nvGrpSpPr>
              <p:cNvPr id="39" name="组合 38"/>
              <p:cNvGrpSpPr/>
              <p:nvPr/>
            </p:nvGrpSpPr>
            <p:grpSpPr>
              <a:xfrm>
                <a:off x="5321871" y="4025147"/>
                <a:ext cx="93600" cy="250558"/>
                <a:chOff x="5321871" y="4025147"/>
                <a:chExt cx="93600" cy="250558"/>
              </a:xfrm>
            </p:grpSpPr>
            <p:sp>
              <p:nvSpPr>
                <p:cNvPr id="43" name="椭圆 42"/>
                <p:cNvSpPr/>
                <p:nvPr/>
              </p:nvSpPr>
              <p:spPr>
                <a:xfrm rot="5400000">
                  <a:off x="5321871" y="4182105"/>
                  <a:ext cx="93600" cy="93600"/>
                </a:xfrm>
                <a:prstGeom prst="ellipse">
                  <a:avLst/>
                </a:prstGeom>
                <a:solidFill>
                  <a:schemeClr val="tx1">
                    <a:lumMod val="90000"/>
                    <a:lumOff val="1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圆角矩形 79"/>
                <p:cNvSpPr/>
                <p:nvPr/>
              </p:nvSpPr>
              <p:spPr>
                <a:xfrm rot="16200000">
                  <a:off x="5260671" y="4106147"/>
                  <a:ext cx="216000" cy="54000"/>
                </a:xfrm>
                <a:prstGeom prst="roundRect">
                  <a:avLst>
                    <a:gd name="adj" fmla="val 37360"/>
                  </a:avLst>
                </a:prstGeom>
                <a:gradFill flip="none" rotWithShape="1">
                  <a:gsLst>
                    <a:gs pos="0">
                      <a:schemeClr val="bg1">
                        <a:lumMod val="50000"/>
                      </a:schemeClr>
                    </a:gs>
                    <a:gs pos="19000">
                      <a:srgbClr val="CBCBCB"/>
                    </a:gs>
                    <a:gs pos="58000">
                      <a:schemeClr val="bg1"/>
                    </a:gs>
                    <a:gs pos="100000">
                      <a:schemeClr val="bg1">
                        <a:lumMod val="65000"/>
                      </a:schemeClr>
                    </a:gs>
                    <a:gs pos="88000">
                      <a:schemeClr val="bg1">
                        <a:lumMod val="85000"/>
                      </a:schemeClr>
                    </a:gs>
                  </a:gsLst>
                  <a:lin ang="0" scaled="1"/>
                  <a:tileRect/>
                </a:gradFill>
                <a:ln>
                  <a:noFill/>
                </a:ln>
                <a:effectLst>
                  <a:outerShdw blurRad="50800" dist="25400" dir="189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40" name="组合 39"/>
              <p:cNvGrpSpPr/>
              <p:nvPr/>
            </p:nvGrpSpPr>
            <p:grpSpPr>
              <a:xfrm>
                <a:off x="5766371" y="4025147"/>
                <a:ext cx="93600" cy="250558"/>
                <a:chOff x="5766371" y="4025147"/>
                <a:chExt cx="93600" cy="250558"/>
              </a:xfrm>
            </p:grpSpPr>
            <p:sp>
              <p:nvSpPr>
                <p:cNvPr id="41" name="椭圆 40"/>
                <p:cNvSpPr/>
                <p:nvPr/>
              </p:nvSpPr>
              <p:spPr>
                <a:xfrm rot="5400000">
                  <a:off x="5766371" y="4182105"/>
                  <a:ext cx="93600" cy="93600"/>
                </a:xfrm>
                <a:prstGeom prst="ellipse">
                  <a:avLst/>
                </a:prstGeom>
                <a:solidFill>
                  <a:schemeClr val="tx1">
                    <a:lumMod val="90000"/>
                    <a:lumOff val="1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2" name="圆角矩形 77"/>
                <p:cNvSpPr/>
                <p:nvPr/>
              </p:nvSpPr>
              <p:spPr>
                <a:xfrm rot="16200000">
                  <a:off x="5705171" y="4106147"/>
                  <a:ext cx="216000" cy="54000"/>
                </a:xfrm>
                <a:prstGeom prst="roundRect">
                  <a:avLst>
                    <a:gd name="adj" fmla="val 37360"/>
                  </a:avLst>
                </a:prstGeom>
                <a:gradFill flip="none" rotWithShape="1">
                  <a:gsLst>
                    <a:gs pos="0">
                      <a:schemeClr val="bg1">
                        <a:lumMod val="50000"/>
                      </a:schemeClr>
                    </a:gs>
                    <a:gs pos="19000">
                      <a:srgbClr val="CBCBCB"/>
                    </a:gs>
                    <a:gs pos="58000">
                      <a:schemeClr val="bg1"/>
                    </a:gs>
                    <a:gs pos="100000">
                      <a:schemeClr val="bg1">
                        <a:lumMod val="65000"/>
                      </a:schemeClr>
                    </a:gs>
                    <a:gs pos="88000">
                      <a:schemeClr val="bg1">
                        <a:lumMod val="85000"/>
                      </a:schemeClr>
                    </a:gs>
                  </a:gsLst>
                  <a:lin ang="0" scaled="1"/>
                  <a:tileRect/>
                </a:gradFill>
                <a:ln>
                  <a:noFill/>
                </a:ln>
                <a:effectLst>
                  <a:outerShdw blurRad="50800" dist="25400" dir="189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grpSp>
      <p:sp>
        <p:nvSpPr>
          <p:cNvPr id="47" name="矩形 17"/>
          <p:cNvSpPr>
            <a:spLocks noChangeArrowheads="1"/>
          </p:cNvSpPr>
          <p:nvPr/>
        </p:nvSpPr>
        <p:spPr bwMode="auto">
          <a:xfrm>
            <a:off x="7609773" y="4475371"/>
            <a:ext cx="177065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400" dirty="0">
                <a:solidFill>
                  <a:schemeClr val="tx1">
                    <a:lumMod val="75000"/>
                    <a:lumOff val="25000"/>
                  </a:schemeClr>
                </a:solidFill>
                <a:cs typeface="+mn-ea"/>
                <a:sym typeface="+mn-lt"/>
              </a:rPr>
              <a:t>在此录入上述图片的综合描述说明，在此录入</a:t>
            </a:r>
            <a:endParaRPr lang="zh-CN" altLang="en-US" sz="1400" dirty="0">
              <a:solidFill>
                <a:schemeClr val="tx1">
                  <a:lumMod val="75000"/>
                  <a:lumOff val="25000"/>
                </a:schemeClr>
              </a:solidFill>
              <a:cs typeface="+mn-ea"/>
              <a:sym typeface="+mn-lt"/>
            </a:endParaRPr>
          </a:p>
        </p:txBody>
      </p:sp>
      <p:grpSp>
        <p:nvGrpSpPr>
          <p:cNvPr id="48" name="组合 47"/>
          <p:cNvGrpSpPr/>
          <p:nvPr/>
        </p:nvGrpSpPr>
        <p:grpSpPr>
          <a:xfrm>
            <a:off x="9793466" y="2660739"/>
            <a:ext cx="752130" cy="890145"/>
            <a:chOff x="5206158" y="4025147"/>
            <a:chExt cx="752130" cy="890145"/>
          </a:xfrm>
        </p:grpSpPr>
        <p:grpSp>
          <p:nvGrpSpPr>
            <p:cNvPr id="49" name="组合 48"/>
            <p:cNvGrpSpPr/>
            <p:nvPr/>
          </p:nvGrpSpPr>
          <p:grpSpPr>
            <a:xfrm>
              <a:off x="5206564" y="4156695"/>
              <a:ext cx="751312" cy="758597"/>
              <a:chOff x="5206564" y="4156695"/>
              <a:chExt cx="751312" cy="758597"/>
            </a:xfrm>
          </p:grpSpPr>
          <p:sp>
            <p:nvSpPr>
              <p:cNvPr id="58" name="圆角矩形 93"/>
              <p:cNvSpPr/>
              <p:nvPr/>
            </p:nvSpPr>
            <p:spPr>
              <a:xfrm>
                <a:off x="5206564" y="4156695"/>
                <a:ext cx="751312" cy="758597"/>
              </a:xfrm>
              <a:prstGeom prst="roundRect">
                <a:avLst>
                  <a:gd name="adj" fmla="val 10929"/>
                </a:avLst>
              </a:prstGeom>
              <a:gradFill rotWithShape="1">
                <a:gsLst>
                  <a:gs pos="63000">
                    <a:srgbClr val="ECECEC"/>
                  </a:gs>
                  <a:gs pos="100000">
                    <a:srgbClr val="F7F7F7"/>
                  </a:gs>
                  <a:gs pos="9000">
                    <a:srgbClr val="BEBEBE"/>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dirty="0">
                  <a:solidFill>
                    <a:srgbClr val="000000"/>
                  </a:solidFill>
                  <a:cs typeface="+mn-ea"/>
                  <a:sym typeface="+mn-lt"/>
                </a:endParaRPr>
              </a:p>
            </p:txBody>
          </p:sp>
          <p:sp>
            <p:nvSpPr>
              <p:cNvPr id="59" name="任意多边形 94"/>
              <p:cNvSpPr/>
              <p:nvPr/>
            </p:nvSpPr>
            <p:spPr>
              <a:xfrm>
                <a:off x="5222220" y="4167705"/>
                <a:ext cx="720000" cy="216000"/>
              </a:xfrm>
              <a:custGeom>
                <a:avLst/>
                <a:gdLst>
                  <a:gd name="connsiteX0" fmla="*/ 82111 w 751312"/>
                  <a:gd name="connsiteY0" fmla="*/ 0 h 224237"/>
                  <a:gd name="connsiteX1" fmla="*/ 669201 w 751312"/>
                  <a:gd name="connsiteY1" fmla="*/ 0 h 224237"/>
                  <a:gd name="connsiteX2" fmla="*/ 751312 w 751312"/>
                  <a:gd name="connsiteY2" fmla="*/ 82111 h 224237"/>
                  <a:gd name="connsiteX3" fmla="*/ 751312 w 751312"/>
                  <a:gd name="connsiteY3" fmla="*/ 224237 h 224237"/>
                  <a:gd name="connsiteX4" fmla="*/ 0 w 751312"/>
                  <a:gd name="connsiteY4" fmla="*/ 224237 h 224237"/>
                  <a:gd name="connsiteX5" fmla="*/ 0 w 751312"/>
                  <a:gd name="connsiteY5" fmla="*/ 82111 h 224237"/>
                  <a:gd name="connsiteX6" fmla="*/ 82111 w 751312"/>
                  <a:gd name="connsiteY6" fmla="*/ 0 h 224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1312" h="224237">
                    <a:moveTo>
                      <a:pt x="82111" y="0"/>
                    </a:moveTo>
                    <a:lnTo>
                      <a:pt x="669201" y="0"/>
                    </a:lnTo>
                    <a:cubicBezTo>
                      <a:pt x="714550" y="0"/>
                      <a:pt x="751312" y="36762"/>
                      <a:pt x="751312" y="82111"/>
                    </a:cubicBezTo>
                    <a:lnTo>
                      <a:pt x="751312" y="224237"/>
                    </a:lnTo>
                    <a:lnTo>
                      <a:pt x="0" y="224237"/>
                    </a:lnTo>
                    <a:lnTo>
                      <a:pt x="0" y="82111"/>
                    </a:lnTo>
                    <a:cubicBezTo>
                      <a:pt x="0" y="36762"/>
                      <a:pt x="36762" y="0"/>
                      <a:pt x="82111" y="0"/>
                    </a:cubicBezTo>
                    <a:close/>
                  </a:path>
                </a:pathLst>
              </a:custGeom>
              <a:solidFill>
                <a:srgbClr val="276457"/>
              </a:solidFill>
              <a:ln w="19050">
                <a:noFill/>
              </a:ln>
              <a:effectLst/>
            </p:spPr>
            <p:txBody>
              <a:bodyPr wrap="none" anchor="ctr"/>
              <a:lstStyle/>
              <a:p>
                <a:pPr latinLnBrk="1"/>
                <a:endParaRPr kumimoji="1" lang="zh-CN" altLang="en-US" sz="2400" dirty="0">
                  <a:solidFill>
                    <a:srgbClr val="000000"/>
                  </a:solidFill>
                  <a:cs typeface="+mn-ea"/>
                  <a:sym typeface="+mn-lt"/>
                </a:endParaRPr>
              </a:p>
            </p:txBody>
          </p:sp>
        </p:grpSp>
        <p:sp>
          <p:nvSpPr>
            <p:cNvPr id="50" name="文本框 49"/>
            <p:cNvSpPr txBox="1"/>
            <p:nvPr/>
          </p:nvSpPr>
          <p:spPr>
            <a:xfrm>
              <a:off x="5206158" y="4463446"/>
              <a:ext cx="752130" cy="369332"/>
            </a:xfrm>
            <a:prstGeom prst="rect">
              <a:avLst/>
            </a:prstGeom>
            <a:noFill/>
          </p:spPr>
          <p:txBody>
            <a:bodyPr wrap="none" rtlCol="0">
              <a:spAutoFit/>
            </a:bodyPr>
            <a:lstStyle/>
            <a:p>
              <a:pPr algn="ctr"/>
              <a:r>
                <a:rPr lang="en-US" altLang="zh-CN" dirty="0" smtClean="0">
                  <a:solidFill>
                    <a:schemeClr val="tx1">
                      <a:lumMod val="75000"/>
                      <a:lumOff val="25000"/>
                    </a:schemeClr>
                  </a:solidFill>
                  <a:cs typeface="+mn-ea"/>
                  <a:sym typeface="+mn-lt"/>
                </a:rPr>
                <a:t>20XX</a:t>
              </a:r>
              <a:endParaRPr lang="zh-CN" altLang="en-US" dirty="0">
                <a:solidFill>
                  <a:schemeClr val="tx1">
                    <a:lumMod val="75000"/>
                    <a:lumOff val="25000"/>
                  </a:schemeClr>
                </a:solidFill>
                <a:cs typeface="+mn-ea"/>
                <a:sym typeface="+mn-lt"/>
              </a:endParaRPr>
            </a:p>
          </p:txBody>
        </p:sp>
        <p:grpSp>
          <p:nvGrpSpPr>
            <p:cNvPr id="51" name="组合 50"/>
            <p:cNvGrpSpPr/>
            <p:nvPr/>
          </p:nvGrpSpPr>
          <p:grpSpPr>
            <a:xfrm>
              <a:off x="5313170" y="4025147"/>
              <a:ext cx="538100" cy="250558"/>
              <a:chOff x="5321871" y="4025147"/>
              <a:chExt cx="538100" cy="250558"/>
            </a:xfrm>
          </p:grpSpPr>
          <p:grpSp>
            <p:nvGrpSpPr>
              <p:cNvPr id="52" name="组合 51"/>
              <p:cNvGrpSpPr/>
              <p:nvPr/>
            </p:nvGrpSpPr>
            <p:grpSpPr>
              <a:xfrm>
                <a:off x="5321871" y="4025147"/>
                <a:ext cx="93600" cy="250558"/>
                <a:chOff x="5321871" y="4025147"/>
                <a:chExt cx="93600" cy="250558"/>
              </a:xfrm>
            </p:grpSpPr>
            <p:sp>
              <p:nvSpPr>
                <p:cNvPr id="56" name="椭圆 55"/>
                <p:cNvSpPr/>
                <p:nvPr/>
              </p:nvSpPr>
              <p:spPr>
                <a:xfrm rot="5400000">
                  <a:off x="5321871" y="4182105"/>
                  <a:ext cx="93600" cy="93600"/>
                </a:xfrm>
                <a:prstGeom prst="ellipse">
                  <a:avLst/>
                </a:prstGeom>
                <a:solidFill>
                  <a:schemeClr val="tx1">
                    <a:lumMod val="90000"/>
                    <a:lumOff val="1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7" name="圆角矩形 92"/>
                <p:cNvSpPr/>
                <p:nvPr/>
              </p:nvSpPr>
              <p:spPr>
                <a:xfrm rot="16200000">
                  <a:off x="5260671" y="4106147"/>
                  <a:ext cx="216000" cy="54000"/>
                </a:xfrm>
                <a:prstGeom prst="roundRect">
                  <a:avLst>
                    <a:gd name="adj" fmla="val 37360"/>
                  </a:avLst>
                </a:prstGeom>
                <a:gradFill flip="none" rotWithShape="1">
                  <a:gsLst>
                    <a:gs pos="0">
                      <a:schemeClr val="bg1">
                        <a:lumMod val="50000"/>
                      </a:schemeClr>
                    </a:gs>
                    <a:gs pos="19000">
                      <a:srgbClr val="CBCBCB"/>
                    </a:gs>
                    <a:gs pos="58000">
                      <a:schemeClr val="bg1"/>
                    </a:gs>
                    <a:gs pos="100000">
                      <a:schemeClr val="bg1">
                        <a:lumMod val="65000"/>
                      </a:schemeClr>
                    </a:gs>
                    <a:gs pos="88000">
                      <a:schemeClr val="bg1">
                        <a:lumMod val="85000"/>
                      </a:schemeClr>
                    </a:gs>
                  </a:gsLst>
                  <a:lin ang="0" scaled="1"/>
                  <a:tileRect/>
                </a:gradFill>
                <a:ln>
                  <a:noFill/>
                </a:ln>
                <a:effectLst>
                  <a:outerShdw blurRad="50800" dist="25400" dir="189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53" name="组合 52"/>
              <p:cNvGrpSpPr/>
              <p:nvPr/>
            </p:nvGrpSpPr>
            <p:grpSpPr>
              <a:xfrm>
                <a:off x="5766371" y="4025147"/>
                <a:ext cx="93600" cy="250558"/>
                <a:chOff x="5766371" y="4025147"/>
                <a:chExt cx="93600" cy="250558"/>
              </a:xfrm>
            </p:grpSpPr>
            <p:sp>
              <p:nvSpPr>
                <p:cNvPr id="54" name="椭圆 53"/>
                <p:cNvSpPr/>
                <p:nvPr/>
              </p:nvSpPr>
              <p:spPr>
                <a:xfrm rot="5400000">
                  <a:off x="5766371" y="4182105"/>
                  <a:ext cx="93600" cy="93600"/>
                </a:xfrm>
                <a:prstGeom prst="ellipse">
                  <a:avLst/>
                </a:prstGeom>
                <a:solidFill>
                  <a:schemeClr val="tx1">
                    <a:lumMod val="90000"/>
                    <a:lumOff val="1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圆角矩形 90"/>
                <p:cNvSpPr/>
                <p:nvPr/>
              </p:nvSpPr>
              <p:spPr>
                <a:xfrm rot="16200000">
                  <a:off x="5705171" y="4106147"/>
                  <a:ext cx="216000" cy="54000"/>
                </a:xfrm>
                <a:prstGeom prst="roundRect">
                  <a:avLst>
                    <a:gd name="adj" fmla="val 37360"/>
                  </a:avLst>
                </a:prstGeom>
                <a:gradFill flip="none" rotWithShape="1">
                  <a:gsLst>
                    <a:gs pos="0">
                      <a:schemeClr val="bg1">
                        <a:lumMod val="50000"/>
                      </a:schemeClr>
                    </a:gs>
                    <a:gs pos="19000">
                      <a:srgbClr val="CBCBCB"/>
                    </a:gs>
                    <a:gs pos="58000">
                      <a:schemeClr val="bg1"/>
                    </a:gs>
                    <a:gs pos="100000">
                      <a:schemeClr val="bg1">
                        <a:lumMod val="65000"/>
                      </a:schemeClr>
                    </a:gs>
                    <a:gs pos="88000">
                      <a:schemeClr val="bg1">
                        <a:lumMod val="85000"/>
                      </a:schemeClr>
                    </a:gs>
                  </a:gsLst>
                  <a:lin ang="0" scaled="1"/>
                  <a:tileRect/>
                </a:gradFill>
                <a:ln>
                  <a:noFill/>
                </a:ln>
                <a:effectLst>
                  <a:outerShdw blurRad="50800" dist="25400" dir="189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grpSp>
      <p:sp>
        <p:nvSpPr>
          <p:cNvPr id="60" name="矩形 17"/>
          <p:cNvSpPr>
            <a:spLocks noChangeArrowheads="1"/>
          </p:cNvSpPr>
          <p:nvPr/>
        </p:nvSpPr>
        <p:spPr bwMode="auto">
          <a:xfrm>
            <a:off x="9284199" y="3739632"/>
            <a:ext cx="177065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ctr">
              <a:lnSpc>
                <a:spcPct val="120000"/>
              </a:lnSpc>
              <a:spcBef>
                <a:spcPct val="0"/>
              </a:spcBef>
              <a:buFont typeface="Arial" panose="020B0604020202020204" pitchFamily="34" charset="0"/>
              <a:buNone/>
            </a:pPr>
            <a:r>
              <a:rPr lang="zh-CN" altLang="en-US" sz="1400" dirty="0">
                <a:solidFill>
                  <a:schemeClr val="tx1">
                    <a:lumMod val="75000"/>
                    <a:lumOff val="25000"/>
                  </a:schemeClr>
                </a:solidFill>
                <a:cs typeface="+mn-ea"/>
                <a:sym typeface="+mn-lt"/>
              </a:rPr>
              <a:t>在此录入上述图片的综合描述说明，在此录入</a:t>
            </a:r>
            <a:endParaRPr lang="zh-CN" altLang="en-US" sz="14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8" presetClass="entr" presetSubtype="3"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strips(upRight)">
                                      <p:cBhvr>
                                        <p:cTn id="13" dur="500"/>
                                        <p:tgtEl>
                                          <p:spTgt spid="6"/>
                                        </p:tgtEl>
                                      </p:cBhvr>
                                    </p:animEffect>
                                  </p:childTnLst>
                                </p:cTn>
                              </p:par>
                            </p:childTnLst>
                          </p:cTn>
                        </p:par>
                        <p:par>
                          <p:cTn id="14" fill="hold">
                            <p:stCondLst>
                              <p:cond delay="1500"/>
                            </p:stCondLst>
                            <p:childTnLst>
                              <p:par>
                                <p:cTn id="15" presetID="37" presetClass="entr" presetSubtype="0" fill="hold" nodeType="afterEffect">
                                  <p:stCondLst>
                                    <p:cond delay="1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750"/>
                                        <p:tgtEl>
                                          <p:spTgt spid="9"/>
                                        </p:tgtEl>
                                      </p:cBhvr>
                                    </p:animEffect>
                                    <p:anim calcmode="lin" valueType="num">
                                      <p:cBhvr>
                                        <p:cTn id="18" dur="750" fill="hold"/>
                                        <p:tgtEl>
                                          <p:spTgt spid="9"/>
                                        </p:tgtEl>
                                        <p:attrNameLst>
                                          <p:attrName>ppt_x</p:attrName>
                                        </p:attrNameLst>
                                      </p:cBhvr>
                                      <p:tavLst>
                                        <p:tav tm="0">
                                          <p:val>
                                            <p:strVal val="#ppt_x"/>
                                          </p:val>
                                        </p:tav>
                                        <p:tav tm="100000">
                                          <p:val>
                                            <p:strVal val="#ppt_x"/>
                                          </p:val>
                                        </p:tav>
                                      </p:tavLst>
                                    </p:anim>
                                    <p:anim calcmode="lin" valueType="num">
                                      <p:cBhvr>
                                        <p:cTn id="19" dur="675" decel="100000" fill="hold"/>
                                        <p:tgtEl>
                                          <p:spTgt spid="9"/>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9"/>
                                        </p:tgtEl>
                                        <p:attrNameLst>
                                          <p:attrName>ppt_y</p:attrName>
                                        </p:attrNameLst>
                                      </p:cBhvr>
                                      <p:tavLst>
                                        <p:tav tm="0">
                                          <p:val>
                                            <p:strVal val="#ppt_y-.03"/>
                                          </p:val>
                                        </p:tav>
                                        <p:tav tm="100000">
                                          <p:val>
                                            <p:strVal val="#ppt_y"/>
                                          </p:val>
                                        </p:tav>
                                      </p:tavLst>
                                    </p:anim>
                                  </p:childTnLst>
                                </p:cTn>
                              </p:par>
                            </p:childTnLst>
                          </p:cTn>
                        </p:par>
                        <p:par>
                          <p:cTn id="21" fill="hold">
                            <p:stCondLst>
                              <p:cond delay="2650"/>
                            </p:stCondLst>
                            <p:childTnLst>
                              <p:par>
                                <p:cTn id="22" presetID="12" presetClass="entr" presetSubtype="1"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350"/>
                                        <p:tgtEl>
                                          <p:spTgt spid="21"/>
                                        </p:tgtEl>
                                        <p:attrNameLst>
                                          <p:attrName>ppt_y</p:attrName>
                                        </p:attrNameLst>
                                      </p:cBhvr>
                                      <p:tavLst>
                                        <p:tav tm="0">
                                          <p:val>
                                            <p:strVal val="#ppt_y-#ppt_h*1.125000"/>
                                          </p:val>
                                        </p:tav>
                                        <p:tav tm="100000">
                                          <p:val>
                                            <p:strVal val="#ppt_y"/>
                                          </p:val>
                                        </p:tav>
                                      </p:tavLst>
                                    </p:anim>
                                    <p:animEffect transition="in" filter="wipe(down)">
                                      <p:cBhvr>
                                        <p:cTn id="25" dur="350"/>
                                        <p:tgtEl>
                                          <p:spTgt spid="21"/>
                                        </p:tgtEl>
                                      </p:cBhvr>
                                    </p:animEffect>
                                  </p:childTnLst>
                                </p:cTn>
                              </p:par>
                            </p:childTnLst>
                          </p:cTn>
                        </p:par>
                        <p:par>
                          <p:cTn id="26" fill="hold">
                            <p:stCondLst>
                              <p:cond delay="3150"/>
                            </p:stCondLst>
                            <p:childTnLst>
                              <p:par>
                                <p:cTn id="27" presetID="37" presetClass="entr" presetSubtype="0" fill="hold" nodeType="afterEffect">
                                  <p:stCondLst>
                                    <p:cond delay="15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750"/>
                                        <p:tgtEl>
                                          <p:spTgt spid="22"/>
                                        </p:tgtEl>
                                      </p:cBhvr>
                                    </p:animEffect>
                                    <p:anim calcmode="lin" valueType="num">
                                      <p:cBhvr>
                                        <p:cTn id="30" dur="750" fill="hold"/>
                                        <p:tgtEl>
                                          <p:spTgt spid="22"/>
                                        </p:tgtEl>
                                        <p:attrNameLst>
                                          <p:attrName>ppt_x</p:attrName>
                                        </p:attrNameLst>
                                      </p:cBhvr>
                                      <p:tavLst>
                                        <p:tav tm="0">
                                          <p:val>
                                            <p:strVal val="#ppt_x"/>
                                          </p:val>
                                        </p:tav>
                                        <p:tav tm="100000">
                                          <p:val>
                                            <p:strVal val="#ppt_x"/>
                                          </p:val>
                                        </p:tav>
                                      </p:tavLst>
                                    </p:anim>
                                    <p:anim calcmode="lin" valueType="num">
                                      <p:cBhvr>
                                        <p:cTn id="31" dur="675" decel="100000" fill="hold"/>
                                        <p:tgtEl>
                                          <p:spTgt spid="22"/>
                                        </p:tgtEl>
                                        <p:attrNameLst>
                                          <p:attrName>ppt_y</p:attrName>
                                        </p:attrNameLst>
                                      </p:cBhvr>
                                      <p:tavLst>
                                        <p:tav tm="0">
                                          <p:val>
                                            <p:strVal val="#ppt_y+1"/>
                                          </p:val>
                                        </p:tav>
                                        <p:tav tm="100000">
                                          <p:val>
                                            <p:strVal val="#ppt_y-.03"/>
                                          </p:val>
                                        </p:tav>
                                      </p:tavLst>
                                    </p:anim>
                                    <p:anim calcmode="lin" valueType="num">
                                      <p:cBhvr>
                                        <p:cTn id="32"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childTnLst>
                          </p:cTn>
                        </p:par>
                        <p:par>
                          <p:cTn id="33" fill="hold">
                            <p:stCondLst>
                              <p:cond delay="4300"/>
                            </p:stCondLst>
                            <p:childTnLst>
                              <p:par>
                                <p:cTn id="34" presetID="12" presetClass="entr" presetSubtype="1"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350"/>
                                        <p:tgtEl>
                                          <p:spTgt spid="34"/>
                                        </p:tgtEl>
                                        <p:attrNameLst>
                                          <p:attrName>ppt_y</p:attrName>
                                        </p:attrNameLst>
                                      </p:cBhvr>
                                      <p:tavLst>
                                        <p:tav tm="0">
                                          <p:val>
                                            <p:strVal val="#ppt_y-#ppt_h*1.125000"/>
                                          </p:val>
                                        </p:tav>
                                        <p:tav tm="100000">
                                          <p:val>
                                            <p:strVal val="#ppt_y"/>
                                          </p:val>
                                        </p:tav>
                                      </p:tavLst>
                                    </p:anim>
                                    <p:animEffect transition="in" filter="wipe(down)">
                                      <p:cBhvr>
                                        <p:cTn id="37" dur="350"/>
                                        <p:tgtEl>
                                          <p:spTgt spid="34"/>
                                        </p:tgtEl>
                                      </p:cBhvr>
                                    </p:animEffect>
                                  </p:childTnLst>
                                </p:cTn>
                              </p:par>
                            </p:childTnLst>
                          </p:cTn>
                        </p:par>
                        <p:par>
                          <p:cTn id="38" fill="hold">
                            <p:stCondLst>
                              <p:cond delay="4800"/>
                            </p:stCondLst>
                            <p:childTnLst>
                              <p:par>
                                <p:cTn id="39" presetID="37" presetClass="entr" presetSubtype="0" fill="hold" nodeType="afterEffect">
                                  <p:stCondLst>
                                    <p:cond delay="15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750"/>
                                        <p:tgtEl>
                                          <p:spTgt spid="35"/>
                                        </p:tgtEl>
                                      </p:cBhvr>
                                    </p:animEffect>
                                    <p:anim calcmode="lin" valueType="num">
                                      <p:cBhvr>
                                        <p:cTn id="42" dur="750" fill="hold"/>
                                        <p:tgtEl>
                                          <p:spTgt spid="35"/>
                                        </p:tgtEl>
                                        <p:attrNameLst>
                                          <p:attrName>ppt_x</p:attrName>
                                        </p:attrNameLst>
                                      </p:cBhvr>
                                      <p:tavLst>
                                        <p:tav tm="0">
                                          <p:val>
                                            <p:strVal val="#ppt_x"/>
                                          </p:val>
                                        </p:tav>
                                        <p:tav tm="100000">
                                          <p:val>
                                            <p:strVal val="#ppt_x"/>
                                          </p:val>
                                        </p:tav>
                                      </p:tavLst>
                                    </p:anim>
                                    <p:anim calcmode="lin" valueType="num">
                                      <p:cBhvr>
                                        <p:cTn id="43" dur="675" decel="100000" fill="hold"/>
                                        <p:tgtEl>
                                          <p:spTgt spid="35"/>
                                        </p:tgtEl>
                                        <p:attrNameLst>
                                          <p:attrName>ppt_y</p:attrName>
                                        </p:attrNameLst>
                                      </p:cBhvr>
                                      <p:tavLst>
                                        <p:tav tm="0">
                                          <p:val>
                                            <p:strVal val="#ppt_y+1"/>
                                          </p:val>
                                        </p:tav>
                                        <p:tav tm="100000">
                                          <p:val>
                                            <p:strVal val="#ppt_y-.03"/>
                                          </p:val>
                                        </p:tav>
                                      </p:tavLst>
                                    </p:anim>
                                    <p:anim calcmode="lin" valueType="num">
                                      <p:cBhvr>
                                        <p:cTn id="44" dur="75" accel="100000" fill="hold">
                                          <p:stCondLst>
                                            <p:cond delay="675"/>
                                          </p:stCondLst>
                                        </p:cTn>
                                        <p:tgtEl>
                                          <p:spTgt spid="35"/>
                                        </p:tgtEl>
                                        <p:attrNameLst>
                                          <p:attrName>ppt_y</p:attrName>
                                        </p:attrNameLst>
                                      </p:cBhvr>
                                      <p:tavLst>
                                        <p:tav tm="0">
                                          <p:val>
                                            <p:strVal val="#ppt_y-.03"/>
                                          </p:val>
                                        </p:tav>
                                        <p:tav tm="100000">
                                          <p:val>
                                            <p:strVal val="#ppt_y"/>
                                          </p:val>
                                        </p:tav>
                                      </p:tavLst>
                                    </p:anim>
                                  </p:childTnLst>
                                </p:cTn>
                              </p:par>
                            </p:childTnLst>
                          </p:cTn>
                        </p:par>
                        <p:par>
                          <p:cTn id="45" fill="hold">
                            <p:stCondLst>
                              <p:cond delay="5950"/>
                            </p:stCondLst>
                            <p:childTnLst>
                              <p:par>
                                <p:cTn id="46" presetID="12" presetClass="entr" presetSubtype="1" fill="hold" grpId="0"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350"/>
                                        <p:tgtEl>
                                          <p:spTgt spid="47"/>
                                        </p:tgtEl>
                                        <p:attrNameLst>
                                          <p:attrName>ppt_y</p:attrName>
                                        </p:attrNameLst>
                                      </p:cBhvr>
                                      <p:tavLst>
                                        <p:tav tm="0">
                                          <p:val>
                                            <p:strVal val="#ppt_y-#ppt_h*1.125000"/>
                                          </p:val>
                                        </p:tav>
                                        <p:tav tm="100000">
                                          <p:val>
                                            <p:strVal val="#ppt_y"/>
                                          </p:val>
                                        </p:tav>
                                      </p:tavLst>
                                    </p:anim>
                                    <p:animEffect transition="in" filter="wipe(down)">
                                      <p:cBhvr>
                                        <p:cTn id="49" dur="350"/>
                                        <p:tgtEl>
                                          <p:spTgt spid="47"/>
                                        </p:tgtEl>
                                      </p:cBhvr>
                                    </p:animEffect>
                                  </p:childTnLst>
                                </p:cTn>
                              </p:par>
                            </p:childTnLst>
                          </p:cTn>
                        </p:par>
                        <p:par>
                          <p:cTn id="50" fill="hold">
                            <p:stCondLst>
                              <p:cond delay="6450"/>
                            </p:stCondLst>
                            <p:childTnLst>
                              <p:par>
                                <p:cTn id="51" presetID="37" presetClass="entr" presetSubtype="0" fill="hold" nodeType="afterEffect">
                                  <p:stCondLst>
                                    <p:cond delay="15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750"/>
                                        <p:tgtEl>
                                          <p:spTgt spid="48"/>
                                        </p:tgtEl>
                                      </p:cBhvr>
                                    </p:animEffect>
                                    <p:anim calcmode="lin" valueType="num">
                                      <p:cBhvr>
                                        <p:cTn id="54" dur="750" fill="hold"/>
                                        <p:tgtEl>
                                          <p:spTgt spid="48"/>
                                        </p:tgtEl>
                                        <p:attrNameLst>
                                          <p:attrName>ppt_x</p:attrName>
                                        </p:attrNameLst>
                                      </p:cBhvr>
                                      <p:tavLst>
                                        <p:tav tm="0">
                                          <p:val>
                                            <p:strVal val="#ppt_x"/>
                                          </p:val>
                                        </p:tav>
                                        <p:tav tm="100000">
                                          <p:val>
                                            <p:strVal val="#ppt_x"/>
                                          </p:val>
                                        </p:tav>
                                      </p:tavLst>
                                    </p:anim>
                                    <p:anim calcmode="lin" valueType="num">
                                      <p:cBhvr>
                                        <p:cTn id="55" dur="675" decel="100000" fill="hold"/>
                                        <p:tgtEl>
                                          <p:spTgt spid="48"/>
                                        </p:tgtEl>
                                        <p:attrNameLst>
                                          <p:attrName>ppt_y</p:attrName>
                                        </p:attrNameLst>
                                      </p:cBhvr>
                                      <p:tavLst>
                                        <p:tav tm="0">
                                          <p:val>
                                            <p:strVal val="#ppt_y+1"/>
                                          </p:val>
                                        </p:tav>
                                        <p:tav tm="100000">
                                          <p:val>
                                            <p:strVal val="#ppt_y-.03"/>
                                          </p:val>
                                        </p:tav>
                                      </p:tavLst>
                                    </p:anim>
                                    <p:anim calcmode="lin" valueType="num">
                                      <p:cBhvr>
                                        <p:cTn id="56" dur="75" accel="100000" fill="hold">
                                          <p:stCondLst>
                                            <p:cond delay="675"/>
                                          </p:stCondLst>
                                        </p:cTn>
                                        <p:tgtEl>
                                          <p:spTgt spid="48"/>
                                        </p:tgtEl>
                                        <p:attrNameLst>
                                          <p:attrName>ppt_y</p:attrName>
                                        </p:attrNameLst>
                                      </p:cBhvr>
                                      <p:tavLst>
                                        <p:tav tm="0">
                                          <p:val>
                                            <p:strVal val="#ppt_y-.03"/>
                                          </p:val>
                                        </p:tav>
                                        <p:tav tm="100000">
                                          <p:val>
                                            <p:strVal val="#ppt_y"/>
                                          </p:val>
                                        </p:tav>
                                      </p:tavLst>
                                    </p:anim>
                                  </p:childTnLst>
                                </p:cTn>
                              </p:par>
                            </p:childTnLst>
                          </p:cTn>
                        </p:par>
                        <p:par>
                          <p:cTn id="57" fill="hold">
                            <p:stCondLst>
                              <p:cond delay="7600"/>
                            </p:stCondLst>
                            <p:childTnLst>
                              <p:par>
                                <p:cTn id="58" presetID="12" presetClass="entr" presetSubtype="1"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350"/>
                                        <p:tgtEl>
                                          <p:spTgt spid="60"/>
                                        </p:tgtEl>
                                        <p:attrNameLst>
                                          <p:attrName>ppt_y</p:attrName>
                                        </p:attrNameLst>
                                      </p:cBhvr>
                                      <p:tavLst>
                                        <p:tav tm="0">
                                          <p:val>
                                            <p:strVal val="#ppt_y-#ppt_h*1.125000"/>
                                          </p:val>
                                        </p:tav>
                                        <p:tav tm="100000">
                                          <p:val>
                                            <p:strVal val="#ppt_y"/>
                                          </p:val>
                                        </p:tav>
                                      </p:tavLst>
                                    </p:anim>
                                    <p:animEffect transition="in" filter="wipe(down)">
                                      <p:cBhvr>
                                        <p:cTn id="61" dur="3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4" grpId="0"/>
      <p:bldP spid="47" grpId="0"/>
      <p:bldP spid="6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3815369"/>
            <a:ext cx="12194118" cy="87230"/>
          </a:xfrm>
          <a:prstGeom prst="rect">
            <a:avLst/>
          </a:prstGeom>
          <a:solidFill>
            <a:sysClr val="window" lastClr="FFFFFF">
              <a:lumMod val="75000"/>
            </a:sysClr>
          </a:solidFill>
          <a:ln w="25400" cap="flat" cmpd="sng" algn="ctr">
            <a:noFill/>
            <a:prstDash val="solid"/>
          </a:ln>
          <a:effectLst/>
        </p:spPr>
        <p:txBody>
          <a:bodyPr lIns="123137" tIns="61569" rIns="123137" bIns="61569"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sp>
        <p:nvSpPr>
          <p:cNvPr id="3" name="同心圆 175"/>
          <p:cNvSpPr/>
          <p:nvPr/>
        </p:nvSpPr>
        <p:spPr>
          <a:xfrm>
            <a:off x="1307268" y="3250958"/>
            <a:ext cx="1159947" cy="1160181"/>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u="none" strike="noStrike" kern="0" cap="none" spc="0" normalizeH="0" baseline="0" noProof="0" dirty="0">
              <a:ln>
                <a:noFill/>
              </a:ln>
              <a:solidFill>
                <a:prstClr val="black"/>
              </a:solidFill>
              <a:effectLst/>
              <a:uLnTx/>
              <a:uFillTx/>
              <a:cs typeface="+mn-ea"/>
              <a:sym typeface="+mn-lt"/>
            </a:endParaRPr>
          </a:p>
        </p:txBody>
      </p:sp>
      <p:sp>
        <p:nvSpPr>
          <p:cNvPr id="4" name="椭圆 3"/>
          <p:cNvSpPr/>
          <p:nvPr/>
        </p:nvSpPr>
        <p:spPr>
          <a:xfrm>
            <a:off x="1322943" y="3266636"/>
            <a:ext cx="1128598" cy="1128825"/>
          </a:xfrm>
          <a:prstGeom prst="ellipse">
            <a:avLst/>
          </a:prstGeom>
          <a:gradFill>
            <a:gsLst>
              <a:gs pos="0">
                <a:srgbClr val="276457"/>
              </a:gs>
              <a:gs pos="55000">
                <a:srgbClr val="3C764D"/>
              </a:gs>
              <a:gs pos="83000">
                <a:srgbClr val="589045"/>
              </a:gs>
              <a:gs pos="100000">
                <a:srgbClr val="659D3E"/>
              </a:gs>
            </a:gsLst>
            <a:lin ang="10800000" scaled="0"/>
          </a:gradFill>
          <a:ln w="6350">
            <a:solidFill>
              <a:schemeClr val="bg1"/>
            </a:solidFill>
          </a:ln>
          <a:effectLst>
            <a:outerShdw blurRad="558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sp>
        <p:nvSpPr>
          <p:cNvPr id="5" name="TextBox 97"/>
          <p:cNvSpPr txBox="1"/>
          <p:nvPr/>
        </p:nvSpPr>
        <p:spPr>
          <a:xfrm>
            <a:off x="1508343" y="3604301"/>
            <a:ext cx="757797" cy="431985"/>
          </a:xfrm>
          <a:prstGeom prst="rect">
            <a:avLst/>
          </a:prstGeom>
          <a:noFill/>
        </p:spPr>
        <p:txBody>
          <a:bodyPr wrap="square" lIns="138210" tIns="69105" rIns="138210" bIns="6910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u="none" strike="noStrike" kern="0" cap="none" spc="0" normalizeH="0" baseline="0" noProof="0" dirty="0">
                <a:ln>
                  <a:noFill/>
                </a:ln>
                <a:solidFill>
                  <a:prstClr val="white"/>
                </a:solidFill>
                <a:effectLst/>
                <a:uLnTx/>
                <a:uFillTx/>
                <a:cs typeface="+mn-ea"/>
                <a:sym typeface="+mn-lt"/>
              </a:rPr>
              <a:t>6</a:t>
            </a:r>
            <a:r>
              <a:rPr kumimoji="0" lang="zh-CN" altLang="en-US" sz="1900" u="none" strike="noStrike" kern="0" cap="none" spc="0" normalizeH="0" baseline="0" noProof="0" dirty="0">
                <a:ln>
                  <a:noFill/>
                </a:ln>
                <a:solidFill>
                  <a:prstClr val="white"/>
                </a:solidFill>
                <a:effectLst/>
                <a:uLnTx/>
                <a:uFillTx/>
                <a:cs typeface="+mn-ea"/>
                <a:sym typeface="+mn-lt"/>
              </a:rPr>
              <a:t>月</a:t>
            </a:r>
            <a:endParaRPr kumimoji="0" lang="zh-CN" altLang="en-US" sz="1900" u="none" strike="noStrike" kern="0" cap="none" spc="0" normalizeH="0" baseline="0" noProof="0" dirty="0">
              <a:ln>
                <a:noFill/>
              </a:ln>
              <a:solidFill>
                <a:prstClr val="white"/>
              </a:solidFill>
              <a:effectLst/>
              <a:uLnTx/>
              <a:uFillTx/>
              <a:cs typeface="+mn-ea"/>
              <a:sym typeface="+mn-lt"/>
            </a:endParaRPr>
          </a:p>
        </p:txBody>
      </p:sp>
      <p:sp>
        <p:nvSpPr>
          <p:cNvPr id="6" name="同心圆 182"/>
          <p:cNvSpPr/>
          <p:nvPr/>
        </p:nvSpPr>
        <p:spPr>
          <a:xfrm>
            <a:off x="2778245" y="3406991"/>
            <a:ext cx="877900" cy="878076"/>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u="none" strike="noStrike" kern="0" cap="none" spc="0" normalizeH="0" baseline="0" noProof="0" dirty="0">
              <a:ln>
                <a:noFill/>
              </a:ln>
              <a:solidFill>
                <a:prstClr val="black"/>
              </a:solidFill>
              <a:effectLst/>
              <a:uLnTx/>
              <a:uFillTx/>
              <a:cs typeface="+mn-ea"/>
              <a:sym typeface="+mn-lt"/>
            </a:endParaRPr>
          </a:p>
        </p:txBody>
      </p:sp>
      <p:sp>
        <p:nvSpPr>
          <p:cNvPr id="7" name="椭圆 6"/>
          <p:cNvSpPr/>
          <p:nvPr/>
        </p:nvSpPr>
        <p:spPr>
          <a:xfrm>
            <a:off x="2790109" y="3418857"/>
            <a:ext cx="854174" cy="854344"/>
          </a:xfrm>
          <a:prstGeom prst="ellipse">
            <a:avLst/>
          </a:prstGeom>
          <a:gradFill>
            <a:gsLst>
              <a:gs pos="0">
                <a:srgbClr val="D4DAE0"/>
              </a:gs>
              <a:gs pos="60000">
                <a:schemeClr val="bg1">
                  <a:lumMod val="95000"/>
                </a:schemeClr>
              </a:gs>
              <a:gs pos="100000">
                <a:schemeClr val="bg1"/>
              </a:gs>
            </a:gsLst>
            <a:lin ang="8400000" scaled="0"/>
          </a:gradFill>
          <a:ln w="6350">
            <a:solidFill>
              <a:schemeClr val="bg1"/>
            </a:solidFill>
          </a:ln>
          <a:effectLst>
            <a:outerShdw blurRad="215900" dist="38100" dir="10800000" algn="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sp>
        <p:nvSpPr>
          <p:cNvPr id="8" name="TextBox 104"/>
          <p:cNvSpPr txBox="1"/>
          <p:nvPr/>
        </p:nvSpPr>
        <p:spPr>
          <a:xfrm>
            <a:off x="2841947" y="3618648"/>
            <a:ext cx="757799" cy="431985"/>
          </a:xfrm>
          <a:prstGeom prst="rect">
            <a:avLst/>
          </a:prstGeom>
          <a:noFill/>
        </p:spPr>
        <p:txBody>
          <a:bodyPr wrap="square" lIns="138210" tIns="69105" rIns="138210" bIns="6910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u="none" strike="noStrike" kern="0" cap="none" spc="0" normalizeH="0" baseline="0" noProof="0" dirty="0">
                <a:ln>
                  <a:noFill/>
                </a:ln>
                <a:solidFill>
                  <a:schemeClr val="tx1">
                    <a:lumMod val="65000"/>
                    <a:lumOff val="35000"/>
                  </a:schemeClr>
                </a:solidFill>
                <a:effectLst/>
                <a:uLnTx/>
                <a:uFillTx/>
                <a:cs typeface="+mn-ea"/>
                <a:sym typeface="+mn-lt"/>
              </a:rPr>
              <a:t>7</a:t>
            </a:r>
            <a:r>
              <a:rPr kumimoji="0" lang="zh-CN" altLang="en-US" sz="1900" u="none" strike="noStrike" kern="0" cap="none" spc="0" normalizeH="0" baseline="0" noProof="0" dirty="0">
                <a:ln>
                  <a:noFill/>
                </a:ln>
                <a:solidFill>
                  <a:schemeClr val="tx1">
                    <a:lumMod val="65000"/>
                    <a:lumOff val="35000"/>
                  </a:schemeClr>
                </a:solidFill>
                <a:effectLst/>
                <a:uLnTx/>
                <a:uFillTx/>
                <a:cs typeface="+mn-ea"/>
                <a:sym typeface="+mn-lt"/>
              </a:rPr>
              <a:t>月</a:t>
            </a:r>
            <a:endParaRPr kumimoji="0" lang="zh-CN" altLang="en-US" sz="190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9" name="同心圆 189"/>
          <p:cNvSpPr/>
          <p:nvPr/>
        </p:nvSpPr>
        <p:spPr>
          <a:xfrm>
            <a:off x="3967175" y="3257951"/>
            <a:ext cx="1175915" cy="1176152"/>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u="none" strike="noStrike" kern="0" cap="none" spc="0" normalizeH="0" baseline="0" noProof="0" dirty="0">
              <a:ln>
                <a:noFill/>
              </a:ln>
              <a:solidFill>
                <a:prstClr val="black"/>
              </a:solidFill>
              <a:effectLst/>
              <a:uLnTx/>
              <a:uFillTx/>
              <a:cs typeface="+mn-ea"/>
              <a:sym typeface="+mn-lt"/>
            </a:endParaRPr>
          </a:p>
        </p:txBody>
      </p:sp>
      <p:sp>
        <p:nvSpPr>
          <p:cNvPr id="10" name="椭圆 9"/>
          <p:cNvSpPr/>
          <p:nvPr/>
        </p:nvSpPr>
        <p:spPr>
          <a:xfrm>
            <a:off x="3983066" y="3273845"/>
            <a:ext cx="1144135" cy="1144364"/>
          </a:xfrm>
          <a:prstGeom prst="ellipse">
            <a:avLst/>
          </a:prstGeom>
          <a:gradFill>
            <a:gsLst>
              <a:gs pos="0">
                <a:srgbClr val="276457"/>
              </a:gs>
              <a:gs pos="55000">
                <a:srgbClr val="3C764D"/>
              </a:gs>
              <a:gs pos="83000">
                <a:srgbClr val="589045"/>
              </a:gs>
              <a:gs pos="100000">
                <a:srgbClr val="659D3E"/>
              </a:gs>
            </a:gsLst>
            <a:lin ang="10800000" scaled="0"/>
          </a:gradFill>
          <a:ln w="6350">
            <a:solidFill>
              <a:schemeClr val="bg1"/>
            </a:solidFill>
          </a:ln>
          <a:effectLst>
            <a:outerShdw blurRad="215900" dist="38100" dir="10800000" algn="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sp>
        <p:nvSpPr>
          <p:cNvPr id="11" name="TextBox 111"/>
          <p:cNvSpPr txBox="1"/>
          <p:nvPr/>
        </p:nvSpPr>
        <p:spPr>
          <a:xfrm>
            <a:off x="4176233" y="3604298"/>
            <a:ext cx="757797" cy="431986"/>
          </a:xfrm>
          <a:prstGeom prst="rect">
            <a:avLst/>
          </a:prstGeom>
          <a:noFill/>
        </p:spPr>
        <p:txBody>
          <a:bodyPr wrap="square" lIns="138210" tIns="69105" rIns="138210" bIns="6910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u="none" strike="noStrike" kern="0" cap="none" spc="0" normalizeH="0" baseline="0" noProof="0" dirty="0">
                <a:ln>
                  <a:noFill/>
                </a:ln>
                <a:solidFill>
                  <a:prstClr val="white"/>
                </a:solidFill>
                <a:effectLst/>
                <a:uLnTx/>
                <a:uFillTx/>
                <a:cs typeface="+mn-ea"/>
                <a:sym typeface="+mn-lt"/>
              </a:rPr>
              <a:t>8</a:t>
            </a:r>
            <a:r>
              <a:rPr kumimoji="0" lang="zh-CN" altLang="en-US" sz="1900" u="none" strike="noStrike" kern="0" cap="none" spc="0" normalizeH="0" baseline="0" noProof="0" dirty="0">
                <a:ln>
                  <a:noFill/>
                </a:ln>
                <a:solidFill>
                  <a:prstClr val="white"/>
                </a:solidFill>
                <a:effectLst/>
                <a:uLnTx/>
                <a:uFillTx/>
                <a:cs typeface="+mn-ea"/>
                <a:sym typeface="+mn-lt"/>
              </a:rPr>
              <a:t>月</a:t>
            </a:r>
            <a:endParaRPr kumimoji="0" lang="zh-CN" altLang="en-US" sz="1900" u="none" strike="noStrike" kern="0" cap="none" spc="0" normalizeH="0" baseline="0" noProof="0" dirty="0">
              <a:ln>
                <a:noFill/>
              </a:ln>
              <a:solidFill>
                <a:prstClr val="white"/>
              </a:solidFill>
              <a:effectLst/>
              <a:uLnTx/>
              <a:uFillTx/>
              <a:cs typeface="+mn-ea"/>
              <a:sym typeface="+mn-lt"/>
            </a:endParaRPr>
          </a:p>
        </p:txBody>
      </p:sp>
      <p:sp>
        <p:nvSpPr>
          <p:cNvPr id="12" name="同心圆 196"/>
          <p:cNvSpPr/>
          <p:nvPr/>
        </p:nvSpPr>
        <p:spPr>
          <a:xfrm>
            <a:off x="5454120" y="3392007"/>
            <a:ext cx="907853" cy="908036"/>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u="none" strike="noStrike" kern="0" cap="none" spc="0" normalizeH="0" baseline="0" noProof="0" dirty="0">
              <a:ln>
                <a:noFill/>
              </a:ln>
              <a:solidFill>
                <a:prstClr val="black"/>
              </a:solidFill>
              <a:effectLst/>
              <a:uLnTx/>
              <a:uFillTx/>
              <a:cs typeface="+mn-ea"/>
              <a:sym typeface="+mn-lt"/>
            </a:endParaRPr>
          </a:p>
        </p:txBody>
      </p:sp>
      <p:sp>
        <p:nvSpPr>
          <p:cNvPr id="13" name="椭圆 12"/>
          <p:cNvSpPr/>
          <p:nvPr/>
        </p:nvSpPr>
        <p:spPr>
          <a:xfrm>
            <a:off x="5466388" y="3404278"/>
            <a:ext cx="883317" cy="883495"/>
          </a:xfrm>
          <a:prstGeom prst="ellipse">
            <a:avLst/>
          </a:prstGeom>
          <a:gradFill>
            <a:gsLst>
              <a:gs pos="0">
                <a:srgbClr val="D4DAE0"/>
              </a:gs>
              <a:gs pos="60000">
                <a:schemeClr val="bg1">
                  <a:lumMod val="95000"/>
                </a:schemeClr>
              </a:gs>
              <a:gs pos="100000">
                <a:schemeClr val="bg1"/>
              </a:gs>
            </a:gsLst>
            <a:lin ang="8400000" scaled="0"/>
          </a:gradFill>
          <a:ln w="6350">
            <a:solidFill>
              <a:schemeClr val="bg1"/>
            </a:solidFill>
          </a:ln>
          <a:effectLst>
            <a:outerShdw blurRad="558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cs typeface="+mn-ea"/>
              <a:sym typeface="+mn-lt"/>
            </a:endParaRPr>
          </a:p>
        </p:txBody>
      </p:sp>
      <p:sp>
        <p:nvSpPr>
          <p:cNvPr id="14" name="TextBox 118"/>
          <p:cNvSpPr txBox="1"/>
          <p:nvPr/>
        </p:nvSpPr>
        <p:spPr>
          <a:xfrm>
            <a:off x="5534281" y="3618645"/>
            <a:ext cx="757797" cy="431985"/>
          </a:xfrm>
          <a:prstGeom prst="rect">
            <a:avLst/>
          </a:prstGeom>
          <a:noFill/>
        </p:spPr>
        <p:txBody>
          <a:bodyPr wrap="square" lIns="138210" tIns="69105" rIns="138210" bIns="6910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u="none" strike="noStrike" kern="0" cap="none" spc="0" normalizeH="0" baseline="0" noProof="0" dirty="0">
                <a:ln>
                  <a:noFill/>
                </a:ln>
                <a:solidFill>
                  <a:schemeClr val="tx1">
                    <a:lumMod val="65000"/>
                    <a:lumOff val="35000"/>
                  </a:schemeClr>
                </a:solidFill>
                <a:effectLst/>
                <a:uLnTx/>
                <a:uFillTx/>
                <a:cs typeface="+mn-ea"/>
                <a:sym typeface="+mn-lt"/>
              </a:rPr>
              <a:t>9</a:t>
            </a:r>
            <a:r>
              <a:rPr kumimoji="0" lang="zh-CN" altLang="en-US" sz="1900" u="none" strike="noStrike" kern="0" cap="none" spc="0" normalizeH="0" baseline="0" noProof="0" dirty="0">
                <a:ln>
                  <a:noFill/>
                </a:ln>
                <a:solidFill>
                  <a:schemeClr val="tx1">
                    <a:lumMod val="65000"/>
                    <a:lumOff val="35000"/>
                  </a:schemeClr>
                </a:solidFill>
                <a:effectLst/>
                <a:uLnTx/>
                <a:uFillTx/>
                <a:cs typeface="+mn-ea"/>
                <a:sym typeface="+mn-lt"/>
              </a:rPr>
              <a:t>月</a:t>
            </a:r>
            <a:endParaRPr kumimoji="0" lang="zh-CN" altLang="en-US" sz="190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15" name="同心圆 203"/>
          <p:cNvSpPr/>
          <p:nvPr/>
        </p:nvSpPr>
        <p:spPr>
          <a:xfrm>
            <a:off x="6673007" y="3392009"/>
            <a:ext cx="907855" cy="908036"/>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u="none" strike="noStrike" kern="0" cap="none" spc="0" normalizeH="0" baseline="0" noProof="0" dirty="0">
              <a:ln>
                <a:noFill/>
              </a:ln>
              <a:solidFill>
                <a:prstClr val="black"/>
              </a:solidFill>
              <a:effectLst/>
              <a:uLnTx/>
              <a:uFillTx/>
              <a:cs typeface="+mn-ea"/>
              <a:sym typeface="+mn-lt"/>
            </a:endParaRPr>
          </a:p>
        </p:txBody>
      </p:sp>
      <p:sp>
        <p:nvSpPr>
          <p:cNvPr id="16" name="椭圆 15"/>
          <p:cNvSpPr/>
          <p:nvPr/>
        </p:nvSpPr>
        <p:spPr>
          <a:xfrm>
            <a:off x="6685276" y="3404280"/>
            <a:ext cx="883319" cy="883495"/>
          </a:xfrm>
          <a:prstGeom prst="ellipse">
            <a:avLst/>
          </a:prstGeom>
          <a:gradFill>
            <a:gsLst>
              <a:gs pos="0">
                <a:srgbClr val="276457"/>
              </a:gs>
              <a:gs pos="55000">
                <a:srgbClr val="3C764D"/>
              </a:gs>
              <a:gs pos="83000">
                <a:srgbClr val="589045"/>
              </a:gs>
              <a:gs pos="100000">
                <a:srgbClr val="659D3E"/>
              </a:gs>
            </a:gsLst>
            <a:lin ang="10800000" scaled="0"/>
          </a:gradFill>
          <a:ln w="6350">
            <a:solidFill>
              <a:schemeClr val="bg1"/>
            </a:solidFill>
          </a:ln>
          <a:effectLst>
            <a:outerShdw blurRad="215900" dist="38100" dir="10800000" algn="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sp>
        <p:nvSpPr>
          <p:cNvPr id="17" name="TextBox 125"/>
          <p:cNvSpPr txBox="1"/>
          <p:nvPr/>
        </p:nvSpPr>
        <p:spPr>
          <a:xfrm>
            <a:off x="6734466" y="3621092"/>
            <a:ext cx="883361" cy="385813"/>
          </a:xfrm>
          <a:prstGeom prst="rect">
            <a:avLst/>
          </a:prstGeom>
          <a:noFill/>
        </p:spPr>
        <p:txBody>
          <a:bodyPr wrap="square" lIns="138210" tIns="69105" rIns="138210" bIns="6910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u="none" strike="noStrike" kern="0" cap="none" spc="0" normalizeH="0" baseline="0" noProof="0" dirty="0">
                <a:ln>
                  <a:noFill/>
                </a:ln>
                <a:solidFill>
                  <a:prstClr val="white"/>
                </a:solidFill>
                <a:effectLst/>
                <a:uLnTx/>
                <a:uFillTx/>
                <a:cs typeface="+mn-ea"/>
                <a:sym typeface="+mn-lt"/>
              </a:rPr>
              <a:t>10</a:t>
            </a:r>
            <a:r>
              <a:rPr kumimoji="0" lang="zh-CN" altLang="en-US" sz="1600" u="none" strike="noStrike" kern="0" cap="none" spc="0" normalizeH="0" baseline="0" noProof="0" dirty="0">
                <a:ln>
                  <a:noFill/>
                </a:ln>
                <a:solidFill>
                  <a:prstClr val="white"/>
                </a:solidFill>
                <a:effectLst/>
                <a:uLnTx/>
                <a:uFillTx/>
                <a:cs typeface="+mn-ea"/>
                <a:sym typeface="+mn-lt"/>
              </a:rPr>
              <a:t>月</a:t>
            </a:r>
            <a:endParaRPr kumimoji="0" lang="zh-CN" altLang="en-US" sz="1600" u="none" strike="noStrike" kern="0" cap="none" spc="0" normalizeH="0" baseline="0" noProof="0" dirty="0">
              <a:ln>
                <a:noFill/>
              </a:ln>
              <a:solidFill>
                <a:prstClr val="white"/>
              </a:solidFill>
              <a:effectLst/>
              <a:uLnTx/>
              <a:uFillTx/>
              <a:cs typeface="+mn-ea"/>
              <a:sym typeface="+mn-lt"/>
            </a:endParaRPr>
          </a:p>
        </p:txBody>
      </p:sp>
      <p:sp>
        <p:nvSpPr>
          <p:cNvPr id="18" name="同心圆 210"/>
          <p:cNvSpPr/>
          <p:nvPr/>
        </p:nvSpPr>
        <p:spPr>
          <a:xfrm>
            <a:off x="7891891" y="3241404"/>
            <a:ext cx="1209006" cy="1209252"/>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u="none" strike="noStrike" kern="0" cap="none" spc="0" normalizeH="0" baseline="0" noProof="0" dirty="0">
              <a:ln>
                <a:noFill/>
              </a:ln>
              <a:solidFill>
                <a:prstClr val="black"/>
              </a:solidFill>
              <a:effectLst/>
              <a:uLnTx/>
              <a:uFillTx/>
              <a:cs typeface="+mn-ea"/>
              <a:sym typeface="+mn-lt"/>
            </a:endParaRPr>
          </a:p>
        </p:txBody>
      </p:sp>
      <p:sp>
        <p:nvSpPr>
          <p:cNvPr id="19" name="椭圆 18"/>
          <p:cNvSpPr/>
          <p:nvPr/>
        </p:nvSpPr>
        <p:spPr>
          <a:xfrm>
            <a:off x="7908229" y="3257745"/>
            <a:ext cx="1176331" cy="1176570"/>
          </a:xfrm>
          <a:prstGeom prst="ellipse">
            <a:avLst/>
          </a:prstGeom>
          <a:gradFill>
            <a:gsLst>
              <a:gs pos="0">
                <a:srgbClr val="D4DAE0"/>
              </a:gs>
              <a:gs pos="60000">
                <a:schemeClr val="bg1">
                  <a:lumMod val="95000"/>
                </a:schemeClr>
              </a:gs>
              <a:gs pos="100000">
                <a:schemeClr val="bg1"/>
              </a:gs>
            </a:gsLst>
            <a:lin ang="8400000" scaled="0"/>
          </a:gradFill>
          <a:ln w="6350">
            <a:solidFill>
              <a:schemeClr val="bg1"/>
            </a:solidFill>
          </a:ln>
          <a:effectLst>
            <a:outerShdw blurRad="215900" dist="38100" dir="10800000" algn="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sp>
        <p:nvSpPr>
          <p:cNvPr id="20" name="TextBox 132"/>
          <p:cNvSpPr txBox="1"/>
          <p:nvPr/>
        </p:nvSpPr>
        <p:spPr>
          <a:xfrm>
            <a:off x="8083069" y="3604302"/>
            <a:ext cx="904788" cy="431985"/>
          </a:xfrm>
          <a:prstGeom prst="rect">
            <a:avLst/>
          </a:prstGeom>
          <a:noFill/>
        </p:spPr>
        <p:txBody>
          <a:bodyPr wrap="square" lIns="138210" tIns="69105" rIns="138210" bIns="6910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u="none" strike="noStrike" kern="0" cap="none" spc="0" normalizeH="0" baseline="0" noProof="0" dirty="0">
                <a:ln>
                  <a:noFill/>
                </a:ln>
                <a:solidFill>
                  <a:schemeClr val="tx1">
                    <a:lumMod val="65000"/>
                    <a:lumOff val="35000"/>
                  </a:schemeClr>
                </a:solidFill>
                <a:effectLst/>
                <a:uLnTx/>
                <a:uFillTx/>
                <a:cs typeface="+mn-ea"/>
                <a:sym typeface="+mn-lt"/>
              </a:rPr>
              <a:t>11</a:t>
            </a:r>
            <a:r>
              <a:rPr kumimoji="0" lang="zh-CN" altLang="en-US" sz="1900" u="none" strike="noStrike" kern="0" cap="none" spc="0" normalizeH="0" baseline="0" noProof="0" dirty="0">
                <a:ln>
                  <a:noFill/>
                </a:ln>
                <a:solidFill>
                  <a:schemeClr val="tx1">
                    <a:lumMod val="65000"/>
                    <a:lumOff val="35000"/>
                  </a:schemeClr>
                </a:solidFill>
                <a:effectLst/>
                <a:uLnTx/>
                <a:uFillTx/>
                <a:cs typeface="+mn-ea"/>
                <a:sym typeface="+mn-lt"/>
              </a:rPr>
              <a:t>月</a:t>
            </a:r>
            <a:endParaRPr kumimoji="0" lang="zh-CN" altLang="en-US" sz="190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21" name="同心圆 217"/>
          <p:cNvSpPr/>
          <p:nvPr/>
        </p:nvSpPr>
        <p:spPr>
          <a:xfrm>
            <a:off x="9411928" y="3023706"/>
            <a:ext cx="1644309" cy="1644641"/>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900" u="none" strike="noStrike" kern="0" cap="none" spc="0" normalizeH="0" baseline="0" noProof="0" dirty="0">
              <a:ln>
                <a:noFill/>
              </a:ln>
              <a:solidFill>
                <a:prstClr val="black"/>
              </a:solidFill>
              <a:effectLst/>
              <a:uLnTx/>
              <a:uFillTx/>
              <a:cs typeface="+mn-ea"/>
              <a:sym typeface="+mn-lt"/>
            </a:endParaRPr>
          </a:p>
        </p:txBody>
      </p:sp>
      <p:sp>
        <p:nvSpPr>
          <p:cNvPr id="22" name="椭圆 21"/>
          <p:cNvSpPr/>
          <p:nvPr/>
        </p:nvSpPr>
        <p:spPr>
          <a:xfrm>
            <a:off x="9434149" y="3045931"/>
            <a:ext cx="1599870" cy="1600192"/>
          </a:xfrm>
          <a:prstGeom prst="ellipse">
            <a:avLst/>
          </a:prstGeom>
          <a:gradFill>
            <a:gsLst>
              <a:gs pos="0">
                <a:srgbClr val="276457"/>
              </a:gs>
              <a:gs pos="55000">
                <a:srgbClr val="3C764D"/>
              </a:gs>
              <a:gs pos="83000">
                <a:srgbClr val="589045"/>
              </a:gs>
              <a:gs pos="100000">
                <a:srgbClr val="659D3E"/>
              </a:gs>
            </a:gsLst>
            <a:lin ang="10800000" scaled="0"/>
          </a:gradFill>
          <a:ln w="6350">
            <a:solidFill>
              <a:schemeClr val="bg1"/>
            </a:solidFill>
          </a:ln>
          <a:effectLst>
            <a:outerShdw blurRad="558800" dist="38100" dir="8100000" algn="tr"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lt1"/>
              </a:solidFill>
              <a:cs typeface="+mn-ea"/>
              <a:sym typeface="+mn-lt"/>
            </a:endParaRPr>
          </a:p>
        </p:txBody>
      </p:sp>
      <p:sp>
        <p:nvSpPr>
          <p:cNvPr id="23" name="TextBox 139"/>
          <p:cNvSpPr txBox="1"/>
          <p:nvPr/>
        </p:nvSpPr>
        <p:spPr>
          <a:xfrm>
            <a:off x="9758751" y="3604297"/>
            <a:ext cx="977905" cy="431985"/>
          </a:xfrm>
          <a:prstGeom prst="rect">
            <a:avLst/>
          </a:prstGeom>
          <a:noFill/>
        </p:spPr>
        <p:txBody>
          <a:bodyPr wrap="square" lIns="138210" tIns="69105" rIns="138210" bIns="6910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900" u="none" strike="noStrike" kern="0" cap="none" spc="0" normalizeH="0" baseline="0" noProof="0" dirty="0">
                <a:ln>
                  <a:noFill/>
                </a:ln>
                <a:solidFill>
                  <a:prstClr val="white"/>
                </a:solidFill>
                <a:effectLst/>
                <a:uLnTx/>
                <a:uFillTx/>
                <a:cs typeface="+mn-ea"/>
                <a:sym typeface="+mn-lt"/>
              </a:rPr>
              <a:t>12</a:t>
            </a:r>
            <a:r>
              <a:rPr kumimoji="0" lang="zh-CN" altLang="en-US" sz="1900" u="none" strike="noStrike" kern="0" cap="none" spc="0" normalizeH="0" baseline="0" noProof="0" dirty="0">
                <a:ln>
                  <a:noFill/>
                </a:ln>
                <a:solidFill>
                  <a:prstClr val="white"/>
                </a:solidFill>
                <a:effectLst/>
                <a:uLnTx/>
                <a:uFillTx/>
                <a:cs typeface="+mn-ea"/>
                <a:sym typeface="+mn-lt"/>
              </a:rPr>
              <a:t>月</a:t>
            </a:r>
            <a:endParaRPr kumimoji="0" lang="zh-CN" altLang="en-US" sz="1900" u="none" strike="noStrike" kern="0" cap="none" spc="0" normalizeH="0" baseline="0" noProof="0" dirty="0">
              <a:ln>
                <a:noFill/>
              </a:ln>
              <a:solidFill>
                <a:prstClr val="white"/>
              </a:solidFill>
              <a:effectLst/>
              <a:uLnTx/>
              <a:uFillTx/>
              <a:cs typeface="+mn-ea"/>
              <a:sym typeface="+mn-lt"/>
            </a:endParaRPr>
          </a:p>
        </p:txBody>
      </p:sp>
      <p:grpSp>
        <p:nvGrpSpPr>
          <p:cNvPr id="24" name="组合 23"/>
          <p:cNvGrpSpPr/>
          <p:nvPr/>
        </p:nvGrpSpPr>
        <p:grpSpPr>
          <a:xfrm>
            <a:off x="694206" y="1700183"/>
            <a:ext cx="2588797" cy="1456914"/>
            <a:chOff x="689131" y="1318791"/>
            <a:chExt cx="1631535" cy="1036935"/>
          </a:xfrm>
        </p:grpSpPr>
        <p:sp>
          <p:nvSpPr>
            <p:cNvPr id="25" name="TextBox 145"/>
            <p:cNvSpPr txBox="1"/>
            <p:nvPr/>
          </p:nvSpPr>
          <p:spPr>
            <a:xfrm>
              <a:off x="800766" y="1667530"/>
              <a:ext cx="1363987" cy="390787"/>
            </a:xfrm>
            <a:prstGeom prst="rect">
              <a:avLst/>
            </a:prstGeom>
            <a:noFill/>
          </p:spPr>
          <p:txBody>
            <a:bodyPr wrap="square" lIns="91443" tIns="45721" rIns="91443" bIns="45721"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u="none" strike="noStrike" kern="0" cap="none" spc="0" normalizeH="0" baseline="0" noProof="0" dirty="0">
                  <a:ln>
                    <a:noFill/>
                  </a:ln>
                  <a:solidFill>
                    <a:prstClr val="black">
                      <a:lumMod val="65000"/>
                      <a:lumOff val="35000"/>
                    </a:prstClr>
                  </a:solidFill>
                  <a:effectLst/>
                  <a:uLnTx/>
                  <a:uFillTx/>
                  <a:cs typeface="+mn-ea"/>
                  <a:sym typeface="+mn-lt"/>
                </a:rPr>
                <a:t>您的内容打在这里，或者通过您的内容打在这里</a:t>
              </a:r>
              <a:endParaRPr kumimoji="0" lang="zh-CN" altLang="en-US" sz="1200" u="none" strike="noStrike" kern="0" cap="none" spc="0" normalizeH="0" baseline="0" noProof="0" dirty="0">
                <a:ln>
                  <a:noFill/>
                </a:ln>
                <a:solidFill>
                  <a:prstClr val="black">
                    <a:lumMod val="65000"/>
                    <a:lumOff val="35000"/>
                  </a:prstClr>
                </a:solidFill>
                <a:effectLst/>
                <a:uLnTx/>
                <a:uFillTx/>
                <a:cs typeface="+mn-ea"/>
                <a:sym typeface="+mn-lt"/>
              </a:endParaRPr>
            </a:p>
          </p:txBody>
        </p:sp>
        <p:grpSp>
          <p:nvGrpSpPr>
            <p:cNvPr id="26" name="组合 25"/>
            <p:cNvGrpSpPr/>
            <p:nvPr/>
          </p:nvGrpSpPr>
          <p:grpSpPr>
            <a:xfrm>
              <a:off x="689131" y="1318791"/>
              <a:ext cx="1631535" cy="1036935"/>
              <a:chOff x="689131" y="1318791"/>
              <a:chExt cx="1631535" cy="1036935"/>
            </a:xfrm>
          </p:grpSpPr>
          <p:cxnSp>
            <p:nvCxnSpPr>
              <p:cNvPr id="27" name="直接连接符 26"/>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28" name="TextBox 148"/>
              <p:cNvSpPr txBox="1"/>
              <p:nvPr/>
            </p:nvSpPr>
            <p:spPr>
              <a:xfrm>
                <a:off x="689131" y="1318791"/>
                <a:ext cx="1631535" cy="304350"/>
              </a:xfrm>
              <a:prstGeom prst="rect">
                <a:avLst/>
              </a:prstGeom>
              <a:noFill/>
            </p:spPr>
            <p:txBody>
              <a:bodyPr wrap="square" lIns="91443" tIns="0" rIns="91443"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u="none" strike="noStrike" kern="0" cap="none" spc="0" normalizeH="0" baseline="0" noProof="0" dirty="0">
                    <a:ln>
                      <a:noFill/>
                    </a:ln>
                    <a:solidFill>
                      <a:prstClr val="black">
                        <a:lumMod val="65000"/>
                        <a:lumOff val="35000"/>
                      </a:prstClr>
                    </a:solidFill>
                    <a:effectLst/>
                    <a:uLnTx/>
                    <a:uFillTx/>
                    <a:cs typeface="+mn-ea"/>
                    <a:sym typeface="+mn-lt"/>
                  </a:rPr>
                  <a:t>添加标题</a:t>
                </a:r>
                <a:endParaRPr kumimoji="0" lang="zh-CN" altLang="en-US" sz="2100" u="none" strike="noStrike" kern="0" cap="none" spc="0" normalizeH="0" baseline="0" noProof="0" dirty="0">
                  <a:ln>
                    <a:noFill/>
                  </a:ln>
                  <a:solidFill>
                    <a:prstClr val="black">
                      <a:lumMod val="65000"/>
                      <a:lumOff val="35000"/>
                    </a:prstClr>
                  </a:solidFill>
                  <a:effectLst/>
                  <a:uLnTx/>
                  <a:uFillTx/>
                  <a:cs typeface="+mn-ea"/>
                  <a:sym typeface="+mn-lt"/>
                </a:endParaRPr>
              </a:p>
            </p:txBody>
          </p:sp>
        </p:grpSp>
      </p:grpSp>
      <p:grpSp>
        <p:nvGrpSpPr>
          <p:cNvPr id="29" name="组合 28"/>
          <p:cNvGrpSpPr/>
          <p:nvPr/>
        </p:nvGrpSpPr>
        <p:grpSpPr>
          <a:xfrm>
            <a:off x="3407703" y="1821750"/>
            <a:ext cx="2100418" cy="1287689"/>
            <a:chOff x="873900" y="1541325"/>
            <a:chExt cx="1166203" cy="814401"/>
          </a:xfrm>
        </p:grpSpPr>
        <p:sp>
          <p:nvSpPr>
            <p:cNvPr id="30" name="TextBox 150"/>
            <p:cNvSpPr txBox="1"/>
            <p:nvPr/>
          </p:nvSpPr>
          <p:spPr>
            <a:xfrm>
              <a:off x="873900" y="1767302"/>
              <a:ext cx="1166203" cy="362057"/>
            </a:xfrm>
            <a:prstGeom prst="rect">
              <a:avLst/>
            </a:prstGeom>
            <a:noFill/>
          </p:spPr>
          <p:txBody>
            <a:bodyPr wrap="square" lIns="91443" tIns="45721" rIns="91443" bIns="45721"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u="none" strike="noStrike" kern="0" cap="none" spc="0" normalizeH="0" baseline="0" noProof="0" dirty="0">
                  <a:ln>
                    <a:noFill/>
                  </a:ln>
                  <a:solidFill>
                    <a:prstClr val="black">
                      <a:lumMod val="65000"/>
                      <a:lumOff val="35000"/>
                    </a:prstClr>
                  </a:solidFill>
                  <a:effectLst/>
                  <a:uLnTx/>
                  <a:uFillTx/>
                  <a:cs typeface="+mn-ea"/>
                  <a:sym typeface="+mn-lt"/>
                </a:rPr>
                <a:t>您的内容打在这里，或者通过您的内容打在这里</a:t>
              </a:r>
              <a:endParaRPr kumimoji="0" lang="zh-CN" altLang="en-US" sz="1200" u="none" strike="noStrike" kern="0" cap="none" spc="0" normalizeH="0" baseline="0" noProof="0" dirty="0">
                <a:ln>
                  <a:noFill/>
                </a:ln>
                <a:solidFill>
                  <a:prstClr val="black">
                    <a:lumMod val="65000"/>
                    <a:lumOff val="35000"/>
                  </a:prstClr>
                </a:solidFill>
                <a:effectLst/>
                <a:uLnTx/>
                <a:uFillTx/>
                <a:cs typeface="+mn-ea"/>
                <a:sym typeface="+mn-lt"/>
              </a:endParaRPr>
            </a:p>
          </p:txBody>
        </p:sp>
        <p:grpSp>
          <p:nvGrpSpPr>
            <p:cNvPr id="31" name="组合 30"/>
            <p:cNvGrpSpPr/>
            <p:nvPr/>
          </p:nvGrpSpPr>
          <p:grpSpPr>
            <a:xfrm>
              <a:off x="947384" y="1541325"/>
              <a:ext cx="1008112" cy="814401"/>
              <a:chOff x="947384" y="1541325"/>
              <a:chExt cx="1008112" cy="814401"/>
            </a:xfrm>
          </p:grpSpPr>
          <p:cxnSp>
            <p:nvCxnSpPr>
              <p:cNvPr id="32" name="直接连接符 31"/>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33" name="TextBox 153"/>
              <p:cNvSpPr txBox="1"/>
              <p:nvPr/>
            </p:nvSpPr>
            <p:spPr>
              <a:xfrm>
                <a:off x="947384" y="1541325"/>
                <a:ext cx="1008112" cy="270448"/>
              </a:xfrm>
              <a:prstGeom prst="rect">
                <a:avLst/>
              </a:prstGeom>
              <a:noFill/>
            </p:spPr>
            <p:txBody>
              <a:bodyPr wrap="square" lIns="91443" tIns="0" rIns="91443"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u="none" strike="noStrike" kern="0" cap="none" spc="0" normalizeH="0" baseline="0" noProof="0" dirty="0">
                    <a:ln>
                      <a:noFill/>
                    </a:ln>
                    <a:solidFill>
                      <a:prstClr val="black">
                        <a:lumMod val="65000"/>
                        <a:lumOff val="35000"/>
                      </a:prstClr>
                    </a:solidFill>
                    <a:effectLst/>
                    <a:uLnTx/>
                    <a:uFillTx/>
                    <a:cs typeface="+mn-ea"/>
                    <a:sym typeface="+mn-lt"/>
                  </a:rPr>
                  <a:t>添加标题</a:t>
                </a:r>
                <a:endParaRPr kumimoji="0" lang="zh-CN" altLang="en-US" sz="2100" u="none" strike="noStrike" kern="0" cap="none" spc="0" normalizeH="0" baseline="0" noProof="0" dirty="0">
                  <a:ln>
                    <a:noFill/>
                  </a:ln>
                  <a:solidFill>
                    <a:prstClr val="black">
                      <a:lumMod val="65000"/>
                      <a:lumOff val="35000"/>
                    </a:prstClr>
                  </a:solidFill>
                  <a:effectLst/>
                  <a:uLnTx/>
                  <a:uFillTx/>
                  <a:cs typeface="+mn-ea"/>
                  <a:sym typeface="+mn-lt"/>
                </a:endParaRPr>
              </a:p>
            </p:txBody>
          </p:sp>
        </p:grpSp>
      </p:grpSp>
      <p:grpSp>
        <p:nvGrpSpPr>
          <p:cNvPr id="34" name="组合 33"/>
          <p:cNvGrpSpPr/>
          <p:nvPr/>
        </p:nvGrpSpPr>
        <p:grpSpPr>
          <a:xfrm>
            <a:off x="5999991" y="1700182"/>
            <a:ext cx="2185754" cy="1402032"/>
            <a:chOff x="873900" y="1541325"/>
            <a:chExt cx="1166203" cy="814401"/>
          </a:xfrm>
        </p:grpSpPr>
        <p:sp>
          <p:nvSpPr>
            <p:cNvPr id="35" name="TextBox 155"/>
            <p:cNvSpPr txBox="1"/>
            <p:nvPr/>
          </p:nvSpPr>
          <p:spPr>
            <a:xfrm>
              <a:off x="873900" y="1767302"/>
              <a:ext cx="1166203" cy="318935"/>
            </a:xfrm>
            <a:prstGeom prst="rect">
              <a:avLst/>
            </a:prstGeom>
            <a:noFill/>
          </p:spPr>
          <p:txBody>
            <a:bodyPr wrap="square" lIns="91443" tIns="45721" rIns="91443" bIns="45721"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u="none" strike="noStrike" kern="0" cap="none" spc="0" normalizeH="0" baseline="0" noProof="0" dirty="0">
                  <a:ln>
                    <a:noFill/>
                  </a:ln>
                  <a:solidFill>
                    <a:prstClr val="black">
                      <a:lumMod val="65000"/>
                      <a:lumOff val="35000"/>
                    </a:prstClr>
                  </a:solidFill>
                  <a:effectLst/>
                  <a:uLnTx/>
                  <a:uFillTx/>
                  <a:cs typeface="+mn-ea"/>
                  <a:sym typeface="+mn-lt"/>
                </a:rPr>
                <a:t>您的内容打在这里，或者通过您的内容打在这里</a:t>
              </a:r>
              <a:endParaRPr kumimoji="0" lang="zh-CN" altLang="en-US" sz="1200" u="none" strike="noStrike" kern="0" cap="none" spc="0" normalizeH="0" baseline="0" noProof="0" dirty="0">
                <a:ln>
                  <a:noFill/>
                </a:ln>
                <a:solidFill>
                  <a:prstClr val="black">
                    <a:lumMod val="65000"/>
                    <a:lumOff val="35000"/>
                  </a:prstClr>
                </a:solidFill>
                <a:effectLst/>
                <a:uLnTx/>
                <a:uFillTx/>
                <a:cs typeface="+mn-ea"/>
                <a:sym typeface="+mn-lt"/>
              </a:endParaRPr>
            </a:p>
          </p:txBody>
        </p:sp>
        <p:grpSp>
          <p:nvGrpSpPr>
            <p:cNvPr id="36" name="组合 35"/>
            <p:cNvGrpSpPr/>
            <p:nvPr/>
          </p:nvGrpSpPr>
          <p:grpSpPr>
            <a:xfrm>
              <a:off x="947384" y="1541325"/>
              <a:ext cx="1008112" cy="814401"/>
              <a:chOff x="947384" y="1541325"/>
              <a:chExt cx="1008112" cy="814401"/>
            </a:xfrm>
          </p:grpSpPr>
          <p:cxnSp>
            <p:nvCxnSpPr>
              <p:cNvPr id="37" name="直接连接符 36"/>
              <p:cNvCxnSpPr/>
              <p:nvPr/>
            </p:nvCxnSpPr>
            <p:spPr>
              <a:xfrm flipV="1">
                <a:off x="1481601" y="2139702"/>
                <a:ext cx="0" cy="216024"/>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38" name="TextBox 158"/>
              <p:cNvSpPr txBox="1"/>
              <p:nvPr/>
            </p:nvSpPr>
            <p:spPr>
              <a:xfrm>
                <a:off x="947384" y="1541325"/>
                <a:ext cx="1008112" cy="248391"/>
              </a:xfrm>
              <a:prstGeom prst="rect">
                <a:avLst/>
              </a:prstGeom>
              <a:noFill/>
            </p:spPr>
            <p:txBody>
              <a:bodyPr wrap="square" lIns="91443" tIns="0" rIns="91443"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u="none" strike="noStrike" kern="0" cap="none" spc="0" normalizeH="0" baseline="0" noProof="0" dirty="0">
                    <a:ln>
                      <a:noFill/>
                    </a:ln>
                    <a:solidFill>
                      <a:prstClr val="black">
                        <a:lumMod val="65000"/>
                        <a:lumOff val="35000"/>
                      </a:prstClr>
                    </a:solidFill>
                    <a:effectLst/>
                    <a:uLnTx/>
                    <a:uFillTx/>
                    <a:cs typeface="+mn-ea"/>
                    <a:sym typeface="+mn-lt"/>
                  </a:rPr>
                  <a:t>添加标题</a:t>
                </a:r>
                <a:endParaRPr kumimoji="0" lang="zh-CN" altLang="en-US" sz="2100" u="none" strike="noStrike" kern="0" cap="none" spc="0" normalizeH="0" baseline="0" noProof="0" dirty="0">
                  <a:ln>
                    <a:noFill/>
                  </a:ln>
                  <a:solidFill>
                    <a:prstClr val="black">
                      <a:lumMod val="65000"/>
                      <a:lumOff val="35000"/>
                    </a:prstClr>
                  </a:solidFill>
                  <a:effectLst/>
                  <a:uLnTx/>
                  <a:uFillTx/>
                  <a:cs typeface="+mn-ea"/>
                  <a:sym typeface="+mn-lt"/>
                </a:endParaRPr>
              </a:p>
            </p:txBody>
          </p:sp>
        </p:grpSp>
      </p:grpSp>
      <p:grpSp>
        <p:nvGrpSpPr>
          <p:cNvPr id="39" name="组合 38"/>
          <p:cNvGrpSpPr/>
          <p:nvPr/>
        </p:nvGrpSpPr>
        <p:grpSpPr>
          <a:xfrm>
            <a:off x="9117037" y="1767531"/>
            <a:ext cx="2067529" cy="1090144"/>
            <a:chOff x="873900" y="1541325"/>
            <a:chExt cx="1166203" cy="652383"/>
          </a:xfrm>
        </p:grpSpPr>
        <p:sp>
          <p:nvSpPr>
            <p:cNvPr id="40" name="TextBox 160"/>
            <p:cNvSpPr txBox="1"/>
            <p:nvPr/>
          </p:nvSpPr>
          <p:spPr>
            <a:xfrm>
              <a:off x="873900" y="1767302"/>
              <a:ext cx="1166203" cy="342585"/>
            </a:xfrm>
            <a:prstGeom prst="rect">
              <a:avLst/>
            </a:prstGeom>
            <a:noFill/>
          </p:spPr>
          <p:txBody>
            <a:bodyPr wrap="square" lIns="91443" tIns="45721" rIns="91443" bIns="45721"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u="none" strike="noStrike" kern="0" cap="none" spc="0" normalizeH="0" baseline="0" noProof="0" dirty="0">
                  <a:ln>
                    <a:noFill/>
                  </a:ln>
                  <a:solidFill>
                    <a:prstClr val="black">
                      <a:lumMod val="65000"/>
                      <a:lumOff val="35000"/>
                    </a:prstClr>
                  </a:solidFill>
                  <a:effectLst/>
                  <a:uLnTx/>
                  <a:uFillTx/>
                  <a:cs typeface="+mn-ea"/>
                  <a:sym typeface="+mn-lt"/>
                </a:rPr>
                <a:t>您的内容打在这里，或者通过您的内容打在这里</a:t>
              </a:r>
              <a:endParaRPr kumimoji="0" lang="zh-CN" altLang="en-US" sz="1200" u="none" strike="noStrike" kern="0" cap="none" spc="0" normalizeH="0" baseline="0" noProof="0" dirty="0">
                <a:ln>
                  <a:noFill/>
                </a:ln>
                <a:solidFill>
                  <a:prstClr val="black">
                    <a:lumMod val="65000"/>
                    <a:lumOff val="35000"/>
                  </a:prstClr>
                </a:solidFill>
                <a:effectLst/>
                <a:uLnTx/>
                <a:uFillTx/>
                <a:cs typeface="+mn-ea"/>
                <a:sym typeface="+mn-lt"/>
              </a:endParaRPr>
            </a:p>
          </p:txBody>
        </p:sp>
        <p:grpSp>
          <p:nvGrpSpPr>
            <p:cNvPr id="41" name="组合 40"/>
            <p:cNvGrpSpPr/>
            <p:nvPr/>
          </p:nvGrpSpPr>
          <p:grpSpPr>
            <a:xfrm>
              <a:off x="947384" y="1541325"/>
              <a:ext cx="1008112" cy="652383"/>
              <a:chOff x="947384" y="1541325"/>
              <a:chExt cx="1008112" cy="652383"/>
            </a:xfrm>
          </p:grpSpPr>
          <p:cxnSp>
            <p:nvCxnSpPr>
              <p:cNvPr id="42" name="直接连接符 41"/>
              <p:cNvCxnSpPr/>
              <p:nvPr/>
            </p:nvCxnSpPr>
            <p:spPr>
              <a:xfrm flipV="1">
                <a:off x="1481601" y="2085697"/>
                <a:ext cx="0" cy="108011"/>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43" name="TextBox 163"/>
              <p:cNvSpPr txBox="1"/>
              <p:nvPr/>
            </p:nvSpPr>
            <p:spPr>
              <a:xfrm>
                <a:off x="947384" y="1541325"/>
                <a:ext cx="1008112" cy="255903"/>
              </a:xfrm>
              <a:prstGeom prst="rect">
                <a:avLst/>
              </a:prstGeom>
              <a:noFill/>
            </p:spPr>
            <p:txBody>
              <a:bodyPr wrap="square" lIns="91443" tIns="0" rIns="91443"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u="none" strike="noStrike" kern="0" cap="none" spc="0" normalizeH="0" baseline="0" noProof="0" dirty="0">
                    <a:ln>
                      <a:noFill/>
                    </a:ln>
                    <a:solidFill>
                      <a:prstClr val="black">
                        <a:lumMod val="65000"/>
                        <a:lumOff val="35000"/>
                      </a:prstClr>
                    </a:solidFill>
                    <a:effectLst/>
                    <a:uLnTx/>
                    <a:uFillTx/>
                    <a:cs typeface="+mn-ea"/>
                    <a:sym typeface="+mn-lt"/>
                  </a:rPr>
                  <a:t>添加标题</a:t>
                </a:r>
                <a:endParaRPr kumimoji="0" lang="zh-CN" altLang="en-US" sz="2100" u="none" strike="noStrike" kern="0" cap="none" spc="0" normalizeH="0" baseline="0" noProof="0" dirty="0">
                  <a:ln>
                    <a:noFill/>
                  </a:ln>
                  <a:solidFill>
                    <a:prstClr val="black">
                      <a:lumMod val="65000"/>
                      <a:lumOff val="35000"/>
                    </a:prstClr>
                  </a:solidFill>
                  <a:effectLst/>
                  <a:uLnTx/>
                  <a:uFillTx/>
                  <a:cs typeface="+mn-ea"/>
                  <a:sym typeface="+mn-lt"/>
                </a:endParaRPr>
              </a:p>
            </p:txBody>
          </p:sp>
        </p:grpSp>
      </p:grpSp>
      <p:grpSp>
        <p:nvGrpSpPr>
          <p:cNvPr id="44" name="组合 43"/>
          <p:cNvGrpSpPr/>
          <p:nvPr/>
        </p:nvGrpSpPr>
        <p:grpSpPr>
          <a:xfrm>
            <a:off x="2079901" y="4563520"/>
            <a:ext cx="2166061" cy="1189476"/>
            <a:chOff x="873900" y="1340833"/>
            <a:chExt cx="1166203" cy="822147"/>
          </a:xfrm>
        </p:grpSpPr>
        <p:sp>
          <p:nvSpPr>
            <p:cNvPr id="45" name="TextBox 165"/>
            <p:cNvSpPr txBox="1"/>
            <p:nvPr/>
          </p:nvSpPr>
          <p:spPr>
            <a:xfrm>
              <a:off x="873900" y="1767301"/>
              <a:ext cx="1166203" cy="395679"/>
            </a:xfrm>
            <a:prstGeom prst="rect">
              <a:avLst/>
            </a:prstGeom>
            <a:noFill/>
          </p:spPr>
          <p:txBody>
            <a:bodyPr wrap="square" lIns="91443" tIns="45721" rIns="91443" bIns="45721"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u="none" strike="noStrike" kern="0" cap="none" spc="0" normalizeH="0" baseline="0" noProof="0" dirty="0">
                  <a:ln>
                    <a:noFill/>
                  </a:ln>
                  <a:solidFill>
                    <a:prstClr val="black">
                      <a:lumMod val="65000"/>
                      <a:lumOff val="35000"/>
                    </a:prstClr>
                  </a:solidFill>
                  <a:effectLst/>
                  <a:uLnTx/>
                  <a:uFillTx/>
                  <a:cs typeface="+mn-ea"/>
                  <a:sym typeface="+mn-lt"/>
                </a:rPr>
                <a:t>您的内容打在这里，或者通过您的内容打在这里</a:t>
              </a:r>
              <a:endParaRPr kumimoji="0" lang="zh-CN" altLang="en-US" sz="1200" u="none" strike="noStrike" kern="0" cap="none" spc="0" normalizeH="0" baseline="0" noProof="0" dirty="0">
                <a:ln>
                  <a:noFill/>
                </a:ln>
                <a:solidFill>
                  <a:prstClr val="black">
                    <a:lumMod val="65000"/>
                    <a:lumOff val="35000"/>
                  </a:prstClr>
                </a:solidFill>
                <a:effectLst/>
                <a:uLnTx/>
                <a:uFillTx/>
                <a:cs typeface="+mn-ea"/>
                <a:sym typeface="+mn-lt"/>
              </a:endParaRPr>
            </a:p>
          </p:txBody>
        </p:sp>
        <p:grpSp>
          <p:nvGrpSpPr>
            <p:cNvPr id="46" name="组合 45"/>
            <p:cNvGrpSpPr/>
            <p:nvPr/>
          </p:nvGrpSpPr>
          <p:grpSpPr>
            <a:xfrm>
              <a:off x="947384" y="1340833"/>
              <a:ext cx="1008112" cy="496055"/>
              <a:chOff x="947384" y="1340833"/>
              <a:chExt cx="1008112" cy="496055"/>
            </a:xfrm>
          </p:grpSpPr>
          <p:cxnSp>
            <p:nvCxnSpPr>
              <p:cNvPr id="47" name="直接连接符 46"/>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48" name="TextBox 168"/>
              <p:cNvSpPr txBox="1"/>
              <p:nvPr/>
            </p:nvSpPr>
            <p:spPr>
              <a:xfrm>
                <a:off x="947384" y="1541325"/>
                <a:ext cx="1008112" cy="295563"/>
              </a:xfrm>
              <a:prstGeom prst="rect">
                <a:avLst/>
              </a:prstGeom>
              <a:noFill/>
            </p:spPr>
            <p:txBody>
              <a:bodyPr wrap="square" lIns="91443" tIns="0" rIns="91443"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u="none" strike="noStrike" kern="0" cap="none" spc="0" normalizeH="0" baseline="0" noProof="0" dirty="0">
                    <a:ln>
                      <a:noFill/>
                    </a:ln>
                    <a:solidFill>
                      <a:prstClr val="black">
                        <a:lumMod val="65000"/>
                        <a:lumOff val="35000"/>
                      </a:prstClr>
                    </a:solidFill>
                    <a:effectLst/>
                    <a:uLnTx/>
                    <a:uFillTx/>
                    <a:cs typeface="+mn-ea"/>
                    <a:sym typeface="+mn-lt"/>
                  </a:rPr>
                  <a:t>添加标题</a:t>
                </a:r>
                <a:endParaRPr kumimoji="0" lang="zh-CN" altLang="en-US" sz="2100" u="none" strike="noStrike" kern="0" cap="none" spc="0" normalizeH="0" baseline="0" noProof="0" dirty="0">
                  <a:ln>
                    <a:noFill/>
                  </a:ln>
                  <a:solidFill>
                    <a:prstClr val="black">
                      <a:lumMod val="65000"/>
                      <a:lumOff val="35000"/>
                    </a:prstClr>
                  </a:solidFill>
                  <a:effectLst/>
                  <a:uLnTx/>
                  <a:uFillTx/>
                  <a:cs typeface="+mn-ea"/>
                  <a:sym typeface="+mn-lt"/>
                </a:endParaRPr>
              </a:p>
            </p:txBody>
          </p:sp>
        </p:grpSp>
      </p:grpSp>
      <p:grpSp>
        <p:nvGrpSpPr>
          <p:cNvPr id="49" name="组合 48"/>
          <p:cNvGrpSpPr/>
          <p:nvPr/>
        </p:nvGrpSpPr>
        <p:grpSpPr>
          <a:xfrm>
            <a:off x="4737351" y="4563520"/>
            <a:ext cx="2166061" cy="1189476"/>
            <a:chOff x="873900" y="1340833"/>
            <a:chExt cx="1166203" cy="822147"/>
          </a:xfrm>
        </p:grpSpPr>
        <p:sp>
          <p:nvSpPr>
            <p:cNvPr id="50" name="TextBox 170"/>
            <p:cNvSpPr txBox="1"/>
            <p:nvPr/>
          </p:nvSpPr>
          <p:spPr>
            <a:xfrm>
              <a:off x="873900" y="1767301"/>
              <a:ext cx="1166203" cy="395679"/>
            </a:xfrm>
            <a:prstGeom prst="rect">
              <a:avLst/>
            </a:prstGeom>
            <a:noFill/>
          </p:spPr>
          <p:txBody>
            <a:bodyPr wrap="square" lIns="91443" tIns="45721" rIns="91443" bIns="45721"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u="none" strike="noStrike" kern="0" cap="none" spc="0" normalizeH="0" baseline="0" noProof="0" dirty="0">
                  <a:ln>
                    <a:noFill/>
                  </a:ln>
                  <a:solidFill>
                    <a:prstClr val="black">
                      <a:lumMod val="65000"/>
                      <a:lumOff val="35000"/>
                    </a:prstClr>
                  </a:solidFill>
                  <a:effectLst/>
                  <a:uLnTx/>
                  <a:uFillTx/>
                  <a:cs typeface="+mn-ea"/>
                  <a:sym typeface="+mn-lt"/>
                </a:rPr>
                <a:t>您的内容打在这里，或者通过您的内容打在这里</a:t>
              </a:r>
              <a:endParaRPr kumimoji="0" lang="zh-CN" altLang="en-US" sz="1200" u="none" strike="noStrike" kern="0" cap="none" spc="0" normalizeH="0" baseline="0" noProof="0" dirty="0">
                <a:ln>
                  <a:noFill/>
                </a:ln>
                <a:solidFill>
                  <a:prstClr val="black">
                    <a:lumMod val="65000"/>
                    <a:lumOff val="35000"/>
                  </a:prstClr>
                </a:solidFill>
                <a:effectLst/>
                <a:uLnTx/>
                <a:uFillTx/>
                <a:cs typeface="+mn-ea"/>
                <a:sym typeface="+mn-lt"/>
              </a:endParaRPr>
            </a:p>
          </p:txBody>
        </p:sp>
        <p:grpSp>
          <p:nvGrpSpPr>
            <p:cNvPr id="51" name="组合 50"/>
            <p:cNvGrpSpPr/>
            <p:nvPr/>
          </p:nvGrpSpPr>
          <p:grpSpPr>
            <a:xfrm>
              <a:off x="947384" y="1340833"/>
              <a:ext cx="1008112" cy="496055"/>
              <a:chOff x="947384" y="1340833"/>
              <a:chExt cx="1008112" cy="496055"/>
            </a:xfrm>
          </p:grpSpPr>
          <p:cxnSp>
            <p:nvCxnSpPr>
              <p:cNvPr id="52" name="直接连接符 51"/>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53" name="TextBox 173"/>
              <p:cNvSpPr txBox="1"/>
              <p:nvPr/>
            </p:nvSpPr>
            <p:spPr>
              <a:xfrm>
                <a:off x="947384" y="1541325"/>
                <a:ext cx="1008112" cy="295563"/>
              </a:xfrm>
              <a:prstGeom prst="rect">
                <a:avLst/>
              </a:prstGeom>
              <a:noFill/>
            </p:spPr>
            <p:txBody>
              <a:bodyPr wrap="square" lIns="91443" tIns="0" rIns="91443"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u="none" strike="noStrike" kern="0" cap="none" spc="0" normalizeH="0" baseline="0" noProof="0" dirty="0">
                    <a:ln>
                      <a:noFill/>
                    </a:ln>
                    <a:solidFill>
                      <a:prstClr val="black">
                        <a:lumMod val="65000"/>
                        <a:lumOff val="35000"/>
                      </a:prstClr>
                    </a:solidFill>
                    <a:effectLst/>
                    <a:uLnTx/>
                    <a:uFillTx/>
                    <a:cs typeface="+mn-ea"/>
                    <a:sym typeface="+mn-lt"/>
                  </a:rPr>
                  <a:t>添加标题</a:t>
                </a:r>
                <a:endParaRPr kumimoji="0" lang="zh-CN" altLang="en-US" sz="2100" u="none" strike="noStrike" kern="0" cap="none" spc="0" normalizeH="0" baseline="0" noProof="0" dirty="0">
                  <a:ln>
                    <a:noFill/>
                  </a:ln>
                  <a:solidFill>
                    <a:prstClr val="black">
                      <a:lumMod val="65000"/>
                      <a:lumOff val="35000"/>
                    </a:prstClr>
                  </a:solidFill>
                  <a:effectLst/>
                  <a:uLnTx/>
                  <a:uFillTx/>
                  <a:cs typeface="+mn-ea"/>
                  <a:sym typeface="+mn-lt"/>
                </a:endParaRPr>
              </a:p>
            </p:txBody>
          </p:sp>
        </p:grpSp>
      </p:grpSp>
      <p:grpSp>
        <p:nvGrpSpPr>
          <p:cNvPr id="54" name="组合 53"/>
          <p:cNvGrpSpPr/>
          <p:nvPr/>
        </p:nvGrpSpPr>
        <p:grpSpPr>
          <a:xfrm>
            <a:off x="7386324" y="4637719"/>
            <a:ext cx="2166061" cy="1166074"/>
            <a:chOff x="873900" y="1340833"/>
            <a:chExt cx="1166203" cy="805972"/>
          </a:xfrm>
        </p:grpSpPr>
        <p:sp>
          <p:nvSpPr>
            <p:cNvPr id="55" name="TextBox 175"/>
            <p:cNvSpPr txBox="1"/>
            <p:nvPr/>
          </p:nvSpPr>
          <p:spPr>
            <a:xfrm>
              <a:off x="873900" y="1767301"/>
              <a:ext cx="1166203" cy="379504"/>
            </a:xfrm>
            <a:prstGeom prst="rect">
              <a:avLst/>
            </a:prstGeom>
            <a:noFill/>
          </p:spPr>
          <p:txBody>
            <a:bodyPr wrap="square" lIns="91443" tIns="45721" rIns="91443" bIns="45721"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1200" u="none" strike="noStrike" kern="0" cap="none" spc="0" normalizeH="0" baseline="0" noProof="0" dirty="0">
                  <a:ln>
                    <a:noFill/>
                  </a:ln>
                  <a:solidFill>
                    <a:prstClr val="black">
                      <a:lumMod val="65000"/>
                      <a:lumOff val="35000"/>
                    </a:prstClr>
                  </a:solidFill>
                  <a:effectLst/>
                  <a:uLnTx/>
                  <a:uFillTx/>
                  <a:cs typeface="+mn-ea"/>
                  <a:sym typeface="+mn-lt"/>
                </a:rPr>
                <a:t>您的内容打在这里，或者通过您的内容打在这里</a:t>
              </a:r>
              <a:endParaRPr kumimoji="0" lang="zh-CN" altLang="en-US" sz="1200" u="none" strike="noStrike" kern="0" cap="none" spc="0" normalizeH="0" baseline="0" noProof="0" dirty="0">
                <a:ln>
                  <a:noFill/>
                </a:ln>
                <a:solidFill>
                  <a:prstClr val="black">
                    <a:lumMod val="65000"/>
                    <a:lumOff val="35000"/>
                  </a:prstClr>
                </a:solidFill>
                <a:effectLst/>
                <a:uLnTx/>
                <a:uFillTx/>
                <a:cs typeface="+mn-ea"/>
                <a:sym typeface="+mn-lt"/>
              </a:endParaRPr>
            </a:p>
          </p:txBody>
        </p:sp>
        <p:grpSp>
          <p:nvGrpSpPr>
            <p:cNvPr id="56" name="组合 55"/>
            <p:cNvGrpSpPr/>
            <p:nvPr/>
          </p:nvGrpSpPr>
          <p:grpSpPr>
            <a:xfrm>
              <a:off x="947384" y="1340833"/>
              <a:ext cx="1008112" cy="496055"/>
              <a:chOff x="947384" y="1340833"/>
              <a:chExt cx="1008112" cy="496055"/>
            </a:xfrm>
          </p:grpSpPr>
          <p:cxnSp>
            <p:nvCxnSpPr>
              <p:cNvPr id="57" name="直接连接符 56"/>
              <p:cNvCxnSpPr/>
              <p:nvPr/>
            </p:nvCxnSpPr>
            <p:spPr>
              <a:xfrm>
                <a:off x="1481601" y="1340833"/>
                <a:ext cx="0" cy="200492"/>
              </a:xfrm>
              <a:prstGeom prst="line">
                <a:avLst/>
              </a:prstGeom>
              <a:noFill/>
              <a:ln w="9525" cap="flat" cmpd="sng" algn="ctr">
                <a:solidFill>
                  <a:sysClr val="windowText" lastClr="000000">
                    <a:lumMod val="50000"/>
                    <a:lumOff val="50000"/>
                  </a:sysClr>
                </a:solidFill>
                <a:prstDash val="solid"/>
                <a:headEnd type="oval" w="sm" len="sm"/>
              </a:ln>
              <a:effectLst/>
            </p:spPr>
          </p:cxnSp>
          <p:sp>
            <p:nvSpPr>
              <p:cNvPr id="58" name="TextBox 178"/>
              <p:cNvSpPr txBox="1"/>
              <p:nvPr/>
            </p:nvSpPr>
            <p:spPr>
              <a:xfrm>
                <a:off x="947384" y="1541325"/>
                <a:ext cx="1008112" cy="295563"/>
              </a:xfrm>
              <a:prstGeom prst="rect">
                <a:avLst/>
              </a:prstGeom>
              <a:noFill/>
            </p:spPr>
            <p:txBody>
              <a:bodyPr wrap="square" lIns="91443" tIns="0" rIns="91443" bIns="0" rtlCol="0" anchor="t">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2100" u="none" strike="noStrike" kern="0" cap="none" spc="0" normalizeH="0" baseline="0" noProof="0" dirty="0">
                    <a:ln>
                      <a:noFill/>
                    </a:ln>
                    <a:solidFill>
                      <a:prstClr val="black">
                        <a:lumMod val="65000"/>
                        <a:lumOff val="35000"/>
                      </a:prstClr>
                    </a:solidFill>
                    <a:effectLst/>
                    <a:uLnTx/>
                    <a:uFillTx/>
                    <a:cs typeface="+mn-ea"/>
                    <a:sym typeface="+mn-lt"/>
                  </a:rPr>
                  <a:t>添加标题</a:t>
                </a:r>
                <a:endParaRPr kumimoji="0" lang="zh-CN" altLang="en-US" sz="2100" u="none" strike="noStrike" kern="0" cap="none" spc="0" normalizeH="0" baseline="0" noProof="0" dirty="0">
                  <a:ln>
                    <a:noFill/>
                  </a:ln>
                  <a:solidFill>
                    <a:prstClr val="black">
                      <a:lumMod val="65000"/>
                      <a:lumOff val="35000"/>
                    </a:prstClr>
                  </a:solidFill>
                  <a:effectLst/>
                  <a:uLnTx/>
                  <a:uFillTx/>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1+#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1+#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1+#ppt_w/2"/>
                                          </p:val>
                                        </p:tav>
                                        <p:tav tm="100000">
                                          <p:val>
                                            <p:strVal val="#ppt_x"/>
                                          </p:val>
                                        </p:tav>
                                      </p:tavLst>
                                    </p:anim>
                                    <p:anim calcmode="lin" valueType="num">
                                      <p:cBhvr additive="base">
                                        <p:cTn id="52" dur="500" fill="hold"/>
                                        <p:tgtEl>
                                          <p:spTgt spid="13"/>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1+#ppt_w/2"/>
                                          </p:val>
                                        </p:tav>
                                        <p:tav tm="100000">
                                          <p:val>
                                            <p:strVal val="#ppt_x"/>
                                          </p:val>
                                        </p:tav>
                                      </p:tavLst>
                                    </p:anim>
                                    <p:anim calcmode="lin" valueType="num">
                                      <p:cBhvr additive="base">
                                        <p:cTn id="56" dur="500" fill="hold"/>
                                        <p:tgtEl>
                                          <p:spTgt spid="14"/>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1+#ppt_w/2"/>
                                          </p:val>
                                        </p:tav>
                                        <p:tav tm="100000">
                                          <p:val>
                                            <p:strVal val="#ppt_x"/>
                                          </p:val>
                                        </p:tav>
                                      </p:tavLst>
                                    </p:anim>
                                    <p:anim calcmode="lin" valueType="num">
                                      <p:cBhvr additive="base">
                                        <p:cTn id="60" dur="500" fill="hold"/>
                                        <p:tgtEl>
                                          <p:spTgt spid="15"/>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1+#ppt_w/2"/>
                                          </p:val>
                                        </p:tav>
                                        <p:tav tm="100000">
                                          <p:val>
                                            <p:strVal val="#ppt_x"/>
                                          </p:val>
                                        </p:tav>
                                      </p:tavLst>
                                    </p:anim>
                                    <p:anim calcmode="lin" valueType="num">
                                      <p:cBhvr additive="base">
                                        <p:cTn id="64" dur="500" fill="hold"/>
                                        <p:tgtEl>
                                          <p:spTgt spid="16"/>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1+#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additive="base">
                                        <p:cTn id="71" dur="500" fill="hold"/>
                                        <p:tgtEl>
                                          <p:spTgt spid="18"/>
                                        </p:tgtEl>
                                        <p:attrNameLst>
                                          <p:attrName>ppt_x</p:attrName>
                                        </p:attrNameLst>
                                      </p:cBhvr>
                                      <p:tavLst>
                                        <p:tav tm="0">
                                          <p:val>
                                            <p:strVal val="1+#ppt_w/2"/>
                                          </p:val>
                                        </p:tav>
                                        <p:tav tm="100000">
                                          <p:val>
                                            <p:strVal val="#ppt_x"/>
                                          </p:val>
                                        </p:tav>
                                      </p:tavLst>
                                    </p:anim>
                                    <p:anim calcmode="lin" valueType="num">
                                      <p:cBhvr additive="base">
                                        <p:cTn id="72" dur="500" fill="hold"/>
                                        <p:tgtEl>
                                          <p:spTgt spid="18"/>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1+#ppt_w/2"/>
                                          </p:val>
                                        </p:tav>
                                        <p:tav tm="100000">
                                          <p:val>
                                            <p:strVal val="#ppt_x"/>
                                          </p:val>
                                        </p:tav>
                                      </p:tavLst>
                                    </p:anim>
                                    <p:anim calcmode="lin" valueType="num">
                                      <p:cBhvr additive="base">
                                        <p:cTn id="76" dur="500" fill="hold"/>
                                        <p:tgtEl>
                                          <p:spTgt spid="19"/>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1+#ppt_w/2"/>
                                          </p:val>
                                        </p:tav>
                                        <p:tav tm="100000">
                                          <p:val>
                                            <p:strVal val="#ppt_x"/>
                                          </p:val>
                                        </p:tav>
                                      </p:tavLst>
                                    </p:anim>
                                    <p:anim calcmode="lin" valueType="num">
                                      <p:cBhvr additive="base">
                                        <p:cTn id="80" dur="500" fill="hold"/>
                                        <p:tgtEl>
                                          <p:spTgt spid="2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additive="base">
                                        <p:cTn id="83" dur="500" fill="hold"/>
                                        <p:tgtEl>
                                          <p:spTgt spid="21"/>
                                        </p:tgtEl>
                                        <p:attrNameLst>
                                          <p:attrName>ppt_x</p:attrName>
                                        </p:attrNameLst>
                                      </p:cBhvr>
                                      <p:tavLst>
                                        <p:tav tm="0">
                                          <p:val>
                                            <p:strVal val="0-#ppt_w/2"/>
                                          </p:val>
                                        </p:tav>
                                        <p:tav tm="100000">
                                          <p:val>
                                            <p:strVal val="#ppt_x"/>
                                          </p:val>
                                        </p:tav>
                                      </p:tavLst>
                                    </p:anim>
                                    <p:anim calcmode="lin" valueType="num">
                                      <p:cBhvr additive="base">
                                        <p:cTn id="84" dur="500" fill="hold"/>
                                        <p:tgtEl>
                                          <p:spTgt spid="21"/>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500" fill="hold"/>
                                        <p:tgtEl>
                                          <p:spTgt spid="22"/>
                                        </p:tgtEl>
                                        <p:attrNameLst>
                                          <p:attrName>ppt_x</p:attrName>
                                        </p:attrNameLst>
                                      </p:cBhvr>
                                      <p:tavLst>
                                        <p:tav tm="0">
                                          <p:val>
                                            <p:strVal val="0-#ppt_w/2"/>
                                          </p:val>
                                        </p:tav>
                                        <p:tav tm="100000">
                                          <p:val>
                                            <p:strVal val="#ppt_x"/>
                                          </p:val>
                                        </p:tav>
                                      </p:tavLst>
                                    </p:anim>
                                    <p:anim calcmode="lin" valueType="num">
                                      <p:cBhvr additive="base">
                                        <p:cTn id="88" dur="500" fill="hold"/>
                                        <p:tgtEl>
                                          <p:spTgt spid="22"/>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500" fill="hold"/>
                                        <p:tgtEl>
                                          <p:spTgt spid="23"/>
                                        </p:tgtEl>
                                        <p:attrNameLst>
                                          <p:attrName>ppt_x</p:attrName>
                                        </p:attrNameLst>
                                      </p:cBhvr>
                                      <p:tavLst>
                                        <p:tav tm="0">
                                          <p:val>
                                            <p:strVal val="1+#ppt_w/2"/>
                                          </p:val>
                                        </p:tav>
                                        <p:tav tm="100000">
                                          <p:val>
                                            <p:strVal val="#ppt_x"/>
                                          </p:val>
                                        </p:tav>
                                      </p:tavLst>
                                    </p:anim>
                                    <p:anim calcmode="lin" valueType="num">
                                      <p:cBhvr additive="base">
                                        <p:cTn id="92" dur="500" fill="hold"/>
                                        <p:tgtEl>
                                          <p:spTgt spid="23"/>
                                        </p:tgtEl>
                                        <p:attrNameLst>
                                          <p:attrName>ppt_y</p:attrName>
                                        </p:attrNameLst>
                                      </p:cBhvr>
                                      <p:tavLst>
                                        <p:tav tm="0">
                                          <p:val>
                                            <p:strVal val="#ppt_y"/>
                                          </p:val>
                                        </p:tav>
                                        <p:tav tm="100000">
                                          <p:val>
                                            <p:strVal val="#ppt_y"/>
                                          </p:val>
                                        </p:tav>
                                      </p:tavLst>
                                    </p:anim>
                                  </p:childTnLst>
                                </p:cTn>
                              </p:par>
                            </p:childTnLst>
                          </p:cTn>
                        </p:par>
                        <p:par>
                          <p:cTn id="93" fill="hold">
                            <p:stCondLst>
                              <p:cond delay="1500"/>
                            </p:stCondLst>
                            <p:childTnLst>
                              <p:par>
                                <p:cTn id="94" presetID="47" presetClass="entr" presetSubtype="0" fill="hold"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500"/>
                                        <p:tgtEl>
                                          <p:spTgt spid="39"/>
                                        </p:tgtEl>
                                      </p:cBhvr>
                                    </p:animEffect>
                                    <p:anim calcmode="lin" valueType="num">
                                      <p:cBhvr>
                                        <p:cTn id="97" dur="500" fill="hold"/>
                                        <p:tgtEl>
                                          <p:spTgt spid="39"/>
                                        </p:tgtEl>
                                        <p:attrNameLst>
                                          <p:attrName>ppt_x</p:attrName>
                                        </p:attrNameLst>
                                      </p:cBhvr>
                                      <p:tavLst>
                                        <p:tav tm="0">
                                          <p:val>
                                            <p:strVal val="#ppt_x"/>
                                          </p:val>
                                        </p:tav>
                                        <p:tav tm="100000">
                                          <p:val>
                                            <p:strVal val="#ppt_x"/>
                                          </p:val>
                                        </p:tav>
                                      </p:tavLst>
                                    </p:anim>
                                    <p:anim calcmode="lin" valueType="num">
                                      <p:cBhvr>
                                        <p:cTn id="98" dur="500" fill="hold"/>
                                        <p:tgtEl>
                                          <p:spTgt spid="39"/>
                                        </p:tgtEl>
                                        <p:attrNameLst>
                                          <p:attrName>ppt_y</p:attrName>
                                        </p:attrNameLst>
                                      </p:cBhvr>
                                      <p:tavLst>
                                        <p:tav tm="0">
                                          <p:val>
                                            <p:strVal val="#ppt_y-.1"/>
                                          </p:val>
                                        </p:tav>
                                        <p:tav tm="100000">
                                          <p:val>
                                            <p:strVal val="#ppt_y"/>
                                          </p:val>
                                        </p:tav>
                                      </p:tavLst>
                                    </p:anim>
                                  </p:childTnLst>
                                </p:cTn>
                              </p:par>
                              <p:par>
                                <p:cTn id="99" presetID="47" presetClass="entr" presetSubtype="0" fill="hold" nodeType="withEffect">
                                  <p:stCondLst>
                                    <p:cond delay="300"/>
                                  </p:stCondLst>
                                  <p:childTnLst>
                                    <p:set>
                                      <p:cBhvr>
                                        <p:cTn id="100" dur="1" fill="hold">
                                          <p:stCondLst>
                                            <p:cond delay="0"/>
                                          </p:stCondLst>
                                        </p:cTn>
                                        <p:tgtEl>
                                          <p:spTgt spid="34"/>
                                        </p:tgtEl>
                                        <p:attrNameLst>
                                          <p:attrName>style.visibility</p:attrName>
                                        </p:attrNameLst>
                                      </p:cBhvr>
                                      <p:to>
                                        <p:strVal val="visible"/>
                                      </p:to>
                                    </p:set>
                                    <p:animEffect transition="in" filter="fade">
                                      <p:cBhvr>
                                        <p:cTn id="101" dur="500"/>
                                        <p:tgtEl>
                                          <p:spTgt spid="34"/>
                                        </p:tgtEl>
                                      </p:cBhvr>
                                    </p:animEffect>
                                    <p:anim calcmode="lin" valueType="num">
                                      <p:cBhvr>
                                        <p:cTn id="102" dur="500" fill="hold"/>
                                        <p:tgtEl>
                                          <p:spTgt spid="34"/>
                                        </p:tgtEl>
                                        <p:attrNameLst>
                                          <p:attrName>ppt_x</p:attrName>
                                        </p:attrNameLst>
                                      </p:cBhvr>
                                      <p:tavLst>
                                        <p:tav tm="0">
                                          <p:val>
                                            <p:strVal val="#ppt_x"/>
                                          </p:val>
                                        </p:tav>
                                        <p:tav tm="100000">
                                          <p:val>
                                            <p:strVal val="#ppt_x"/>
                                          </p:val>
                                        </p:tav>
                                      </p:tavLst>
                                    </p:anim>
                                    <p:anim calcmode="lin" valueType="num">
                                      <p:cBhvr>
                                        <p:cTn id="103" dur="500" fill="hold"/>
                                        <p:tgtEl>
                                          <p:spTgt spid="34"/>
                                        </p:tgtEl>
                                        <p:attrNameLst>
                                          <p:attrName>ppt_y</p:attrName>
                                        </p:attrNameLst>
                                      </p:cBhvr>
                                      <p:tavLst>
                                        <p:tav tm="0">
                                          <p:val>
                                            <p:strVal val="#ppt_y-.1"/>
                                          </p:val>
                                        </p:tav>
                                        <p:tav tm="100000">
                                          <p:val>
                                            <p:strVal val="#ppt_y"/>
                                          </p:val>
                                        </p:tav>
                                      </p:tavLst>
                                    </p:anim>
                                  </p:childTnLst>
                                </p:cTn>
                              </p:par>
                              <p:par>
                                <p:cTn id="104" presetID="47" presetClass="entr" presetSubtype="0" fill="hold" nodeType="withEffect">
                                  <p:stCondLst>
                                    <p:cond delay="600"/>
                                  </p:stCondLst>
                                  <p:childTnLst>
                                    <p:set>
                                      <p:cBhvr>
                                        <p:cTn id="105" dur="1" fill="hold">
                                          <p:stCondLst>
                                            <p:cond delay="0"/>
                                          </p:stCondLst>
                                        </p:cTn>
                                        <p:tgtEl>
                                          <p:spTgt spid="29"/>
                                        </p:tgtEl>
                                        <p:attrNameLst>
                                          <p:attrName>style.visibility</p:attrName>
                                        </p:attrNameLst>
                                      </p:cBhvr>
                                      <p:to>
                                        <p:strVal val="visible"/>
                                      </p:to>
                                    </p:set>
                                    <p:animEffect transition="in" filter="fade">
                                      <p:cBhvr>
                                        <p:cTn id="106" dur="500"/>
                                        <p:tgtEl>
                                          <p:spTgt spid="29"/>
                                        </p:tgtEl>
                                      </p:cBhvr>
                                    </p:animEffect>
                                    <p:anim calcmode="lin" valueType="num">
                                      <p:cBhvr>
                                        <p:cTn id="107" dur="500" fill="hold"/>
                                        <p:tgtEl>
                                          <p:spTgt spid="29"/>
                                        </p:tgtEl>
                                        <p:attrNameLst>
                                          <p:attrName>ppt_x</p:attrName>
                                        </p:attrNameLst>
                                      </p:cBhvr>
                                      <p:tavLst>
                                        <p:tav tm="0">
                                          <p:val>
                                            <p:strVal val="#ppt_x"/>
                                          </p:val>
                                        </p:tav>
                                        <p:tav tm="100000">
                                          <p:val>
                                            <p:strVal val="#ppt_x"/>
                                          </p:val>
                                        </p:tav>
                                      </p:tavLst>
                                    </p:anim>
                                    <p:anim calcmode="lin" valueType="num">
                                      <p:cBhvr>
                                        <p:cTn id="108" dur="500" fill="hold"/>
                                        <p:tgtEl>
                                          <p:spTgt spid="29"/>
                                        </p:tgtEl>
                                        <p:attrNameLst>
                                          <p:attrName>ppt_y</p:attrName>
                                        </p:attrNameLst>
                                      </p:cBhvr>
                                      <p:tavLst>
                                        <p:tav tm="0">
                                          <p:val>
                                            <p:strVal val="#ppt_y-.1"/>
                                          </p:val>
                                        </p:tav>
                                        <p:tav tm="100000">
                                          <p:val>
                                            <p:strVal val="#ppt_y"/>
                                          </p:val>
                                        </p:tav>
                                      </p:tavLst>
                                    </p:anim>
                                  </p:childTnLst>
                                </p:cTn>
                              </p:par>
                              <p:par>
                                <p:cTn id="109" presetID="47" presetClass="entr" presetSubtype="0" fill="hold" nodeType="withEffect">
                                  <p:stCondLst>
                                    <p:cond delay="800"/>
                                  </p:stCondLst>
                                  <p:childTnLst>
                                    <p:set>
                                      <p:cBhvr>
                                        <p:cTn id="110" dur="1" fill="hold">
                                          <p:stCondLst>
                                            <p:cond delay="0"/>
                                          </p:stCondLst>
                                        </p:cTn>
                                        <p:tgtEl>
                                          <p:spTgt spid="24"/>
                                        </p:tgtEl>
                                        <p:attrNameLst>
                                          <p:attrName>style.visibility</p:attrName>
                                        </p:attrNameLst>
                                      </p:cBhvr>
                                      <p:to>
                                        <p:strVal val="visible"/>
                                      </p:to>
                                    </p:set>
                                    <p:animEffect transition="in" filter="fade">
                                      <p:cBhvr>
                                        <p:cTn id="111" dur="500"/>
                                        <p:tgtEl>
                                          <p:spTgt spid="24"/>
                                        </p:tgtEl>
                                      </p:cBhvr>
                                    </p:animEffect>
                                    <p:anim calcmode="lin" valueType="num">
                                      <p:cBhvr>
                                        <p:cTn id="112" dur="500" fill="hold"/>
                                        <p:tgtEl>
                                          <p:spTgt spid="24"/>
                                        </p:tgtEl>
                                        <p:attrNameLst>
                                          <p:attrName>ppt_x</p:attrName>
                                        </p:attrNameLst>
                                      </p:cBhvr>
                                      <p:tavLst>
                                        <p:tav tm="0">
                                          <p:val>
                                            <p:strVal val="#ppt_x"/>
                                          </p:val>
                                        </p:tav>
                                        <p:tav tm="100000">
                                          <p:val>
                                            <p:strVal val="#ppt_x"/>
                                          </p:val>
                                        </p:tav>
                                      </p:tavLst>
                                    </p:anim>
                                    <p:anim calcmode="lin" valueType="num">
                                      <p:cBhvr>
                                        <p:cTn id="113" dur="500" fill="hold"/>
                                        <p:tgtEl>
                                          <p:spTgt spid="24"/>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44"/>
                                        </p:tgtEl>
                                        <p:attrNameLst>
                                          <p:attrName>style.visibility</p:attrName>
                                        </p:attrNameLst>
                                      </p:cBhvr>
                                      <p:to>
                                        <p:strVal val="visible"/>
                                      </p:to>
                                    </p:set>
                                    <p:animEffect transition="in" filter="fade">
                                      <p:cBhvr>
                                        <p:cTn id="116" dur="500"/>
                                        <p:tgtEl>
                                          <p:spTgt spid="44"/>
                                        </p:tgtEl>
                                      </p:cBhvr>
                                    </p:animEffect>
                                    <p:anim calcmode="lin" valueType="num">
                                      <p:cBhvr>
                                        <p:cTn id="117" dur="500" fill="hold"/>
                                        <p:tgtEl>
                                          <p:spTgt spid="44"/>
                                        </p:tgtEl>
                                        <p:attrNameLst>
                                          <p:attrName>ppt_x</p:attrName>
                                        </p:attrNameLst>
                                      </p:cBhvr>
                                      <p:tavLst>
                                        <p:tav tm="0">
                                          <p:val>
                                            <p:strVal val="#ppt_x"/>
                                          </p:val>
                                        </p:tav>
                                        <p:tav tm="100000">
                                          <p:val>
                                            <p:strVal val="#ppt_x"/>
                                          </p:val>
                                        </p:tav>
                                      </p:tavLst>
                                    </p:anim>
                                    <p:anim calcmode="lin" valueType="num">
                                      <p:cBhvr>
                                        <p:cTn id="118" dur="500" fill="hold"/>
                                        <p:tgtEl>
                                          <p:spTgt spid="44"/>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300"/>
                                  </p:stCondLst>
                                  <p:childTnLst>
                                    <p:set>
                                      <p:cBhvr>
                                        <p:cTn id="120" dur="1" fill="hold">
                                          <p:stCondLst>
                                            <p:cond delay="0"/>
                                          </p:stCondLst>
                                        </p:cTn>
                                        <p:tgtEl>
                                          <p:spTgt spid="49"/>
                                        </p:tgtEl>
                                        <p:attrNameLst>
                                          <p:attrName>style.visibility</p:attrName>
                                        </p:attrNameLst>
                                      </p:cBhvr>
                                      <p:to>
                                        <p:strVal val="visible"/>
                                      </p:to>
                                    </p:set>
                                    <p:animEffect transition="in" filter="fade">
                                      <p:cBhvr>
                                        <p:cTn id="121" dur="500"/>
                                        <p:tgtEl>
                                          <p:spTgt spid="49"/>
                                        </p:tgtEl>
                                      </p:cBhvr>
                                    </p:animEffect>
                                    <p:anim calcmode="lin" valueType="num">
                                      <p:cBhvr>
                                        <p:cTn id="122" dur="500" fill="hold"/>
                                        <p:tgtEl>
                                          <p:spTgt spid="49"/>
                                        </p:tgtEl>
                                        <p:attrNameLst>
                                          <p:attrName>ppt_x</p:attrName>
                                        </p:attrNameLst>
                                      </p:cBhvr>
                                      <p:tavLst>
                                        <p:tav tm="0">
                                          <p:val>
                                            <p:strVal val="#ppt_x"/>
                                          </p:val>
                                        </p:tav>
                                        <p:tav tm="100000">
                                          <p:val>
                                            <p:strVal val="#ppt_x"/>
                                          </p:val>
                                        </p:tav>
                                      </p:tavLst>
                                    </p:anim>
                                    <p:anim calcmode="lin" valueType="num">
                                      <p:cBhvr>
                                        <p:cTn id="123" dur="500" fill="hold"/>
                                        <p:tgtEl>
                                          <p:spTgt spid="49"/>
                                        </p:tgtEl>
                                        <p:attrNameLst>
                                          <p:attrName>ppt_y</p:attrName>
                                        </p:attrNameLst>
                                      </p:cBhvr>
                                      <p:tavLst>
                                        <p:tav tm="0">
                                          <p:val>
                                            <p:strVal val="#ppt_y+.1"/>
                                          </p:val>
                                        </p:tav>
                                        <p:tav tm="100000">
                                          <p:val>
                                            <p:strVal val="#ppt_y"/>
                                          </p:val>
                                        </p:tav>
                                      </p:tavLst>
                                    </p:anim>
                                  </p:childTnLst>
                                </p:cTn>
                              </p:par>
                              <p:par>
                                <p:cTn id="124" presetID="42" presetClass="entr" presetSubtype="0" fill="hold" nodeType="withEffect">
                                  <p:stCondLst>
                                    <p:cond delay="600"/>
                                  </p:stCondLst>
                                  <p:childTnLst>
                                    <p:set>
                                      <p:cBhvr>
                                        <p:cTn id="125" dur="1" fill="hold">
                                          <p:stCondLst>
                                            <p:cond delay="0"/>
                                          </p:stCondLst>
                                        </p:cTn>
                                        <p:tgtEl>
                                          <p:spTgt spid="54"/>
                                        </p:tgtEl>
                                        <p:attrNameLst>
                                          <p:attrName>style.visibility</p:attrName>
                                        </p:attrNameLst>
                                      </p:cBhvr>
                                      <p:to>
                                        <p:strVal val="visible"/>
                                      </p:to>
                                    </p:set>
                                    <p:animEffect transition="in" filter="fade">
                                      <p:cBhvr>
                                        <p:cTn id="126" dur="500"/>
                                        <p:tgtEl>
                                          <p:spTgt spid="54"/>
                                        </p:tgtEl>
                                      </p:cBhvr>
                                    </p:animEffect>
                                    <p:anim calcmode="lin" valueType="num">
                                      <p:cBhvr>
                                        <p:cTn id="127" dur="500" fill="hold"/>
                                        <p:tgtEl>
                                          <p:spTgt spid="54"/>
                                        </p:tgtEl>
                                        <p:attrNameLst>
                                          <p:attrName>ppt_x</p:attrName>
                                        </p:attrNameLst>
                                      </p:cBhvr>
                                      <p:tavLst>
                                        <p:tav tm="0">
                                          <p:val>
                                            <p:strVal val="#ppt_x"/>
                                          </p:val>
                                        </p:tav>
                                        <p:tav tm="100000">
                                          <p:val>
                                            <p:strVal val="#ppt_x"/>
                                          </p:val>
                                        </p:tav>
                                      </p:tavLst>
                                    </p:anim>
                                    <p:anim calcmode="lin" valueType="num">
                                      <p:cBhvr>
                                        <p:cTn id="128" dur="5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p:bldP spid="9" grpId="0" animBg="1"/>
      <p:bldP spid="10" grpId="0" animBg="1"/>
      <p:bldP spid="11" grpId="0"/>
      <p:bldP spid="12" grpId="0" animBg="1"/>
      <p:bldP spid="13" grpId="0" animBg="1"/>
      <p:bldP spid="14" grpId="0"/>
      <p:bldP spid="15" grpId="0" animBg="1"/>
      <p:bldP spid="16" grpId="0" animBg="1"/>
      <p:bldP spid="17" grpId="0"/>
      <p:bldP spid="18" grpId="0" animBg="1"/>
      <p:bldP spid="19" grpId="0" animBg="1"/>
      <p:bldP spid="20" grpId="0"/>
      <p:bldP spid="21" grpId="0" animBg="1"/>
      <p:bldP spid="22" grpId="0" animBg="1"/>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gradFill>
            <a:gsLst>
              <a:gs pos="0">
                <a:srgbClr val="276457"/>
              </a:gs>
              <a:gs pos="55000">
                <a:srgbClr val="3C764D"/>
              </a:gs>
              <a:gs pos="83000">
                <a:srgbClr val="589045"/>
              </a:gs>
              <a:gs pos="100000">
                <a:srgbClr val="659D3E"/>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欧美清新工作总结年中汇报"/>
          <p:cNvSpPr/>
          <p:nvPr/>
        </p:nvSpPr>
        <p:spPr>
          <a:xfrm>
            <a:off x="1916058" y="4650432"/>
            <a:ext cx="8359884" cy="521970"/>
          </a:xfrm>
          <a:prstGeom prst="rect">
            <a:avLst/>
          </a:prstGeom>
          <a:noFill/>
        </p:spPr>
        <p:txBody>
          <a:bodyPr wrap="square" rtlCol="0">
            <a:spAutoFit/>
          </a:bodyPr>
          <a:lstStyle/>
          <a:p>
            <a:pPr algn="ctr" defTabSz="1219835" fontAlgn="auto">
              <a:spcBef>
                <a:spcPts val="0"/>
              </a:spcBef>
              <a:spcAft>
                <a:spcPts val="0"/>
              </a:spcAft>
              <a:buFontTx/>
              <a:buNone/>
            </a:pPr>
            <a:r>
              <a:rPr lang="en-US" sz="2800" dirty="0">
                <a:ln w="6350">
                  <a:noFill/>
                </a:ln>
                <a:solidFill>
                  <a:schemeClr val="bg1"/>
                </a:solidFill>
                <a:cs typeface="+mn-ea"/>
                <a:sym typeface="+mn-lt"/>
              </a:rPr>
              <a:t>www.92ppt.net</a:t>
            </a:r>
            <a:endParaRPr lang="en-US" sz="2800" dirty="0">
              <a:ln w="6350">
                <a:noFill/>
              </a:ln>
              <a:solidFill>
                <a:schemeClr val="bg1"/>
              </a:solidFill>
              <a:cs typeface="+mn-ea"/>
              <a:sym typeface="+mn-lt"/>
            </a:endParaRPr>
          </a:p>
        </p:txBody>
      </p:sp>
      <p:grpSp>
        <p:nvGrpSpPr>
          <p:cNvPr id="4" name="1"/>
          <p:cNvGrpSpPr/>
          <p:nvPr/>
        </p:nvGrpSpPr>
        <p:grpSpPr>
          <a:xfrm>
            <a:off x="2946217" y="2744443"/>
            <a:ext cx="1602802" cy="1654578"/>
            <a:chOff x="304799" y="673100"/>
            <a:chExt cx="4000500" cy="4000500"/>
          </a:xfrm>
          <a:effectLst>
            <a:outerShdw blurRad="381000" dist="508000" dir="8100000" algn="tr" rotWithShape="0">
              <a:prstClr val="black">
                <a:alpha val="25000"/>
              </a:prstClr>
            </a:outerShdw>
          </a:effectLst>
        </p:grpSpPr>
        <p:sp>
          <p:nvSpPr>
            <p:cNvPr id="5" name="同心圆 4"/>
            <p:cNvSpPr/>
            <p:nvPr/>
          </p:nvSpPr>
          <p:spPr>
            <a:xfrm>
              <a:off x="304799"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1600" u="none" strike="noStrike" kern="0" cap="none" spc="0" normalizeH="0" baseline="0" noProof="0" dirty="0">
                <a:ln>
                  <a:noFill/>
                </a:ln>
                <a:solidFill>
                  <a:srgbClr val="0070C0"/>
                </a:solidFill>
                <a:effectLst/>
                <a:uLnTx/>
                <a:uFillTx/>
                <a:cs typeface="+mn-ea"/>
                <a:sym typeface="+mn-lt"/>
              </a:endParaRPr>
            </a:p>
          </p:txBody>
        </p:sp>
        <p:sp>
          <p:nvSpPr>
            <p:cNvPr id="6" name="椭圆 5"/>
            <p:cNvSpPr/>
            <p:nvPr/>
          </p:nvSpPr>
          <p:spPr>
            <a:xfrm>
              <a:off x="376663" y="744959"/>
              <a:ext cx="3856776" cy="3856775"/>
            </a:xfrm>
            <a:prstGeom prst="ellipse">
              <a:avLst/>
            </a:prstGeom>
            <a:gradFill>
              <a:gsLst>
                <a:gs pos="0">
                  <a:sysClr val="window" lastClr="FFFFFF"/>
                </a:gs>
                <a:gs pos="53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1600" u="none" strike="noStrike" kern="0" cap="none" spc="0" normalizeH="0" baseline="0" noProof="0" dirty="0">
                <a:ln>
                  <a:noFill/>
                </a:ln>
                <a:solidFill>
                  <a:srgbClr val="0070C0"/>
                </a:solidFill>
                <a:effectLst/>
                <a:uLnTx/>
                <a:uFillTx/>
                <a:cs typeface="+mn-ea"/>
                <a:sym typeface="+mn-lt"/>
              </a:endParaRPr>
            </a:p>
          </p:txBody>
        </p:sp>
      </p:grpSp>
      <p:sp>
        <p:nvSpPr>
          <p:cNvPr id="7" name="2"/>
          <p:cNvSpPr txBox="1"/>
          <p:nvPr/>
        </p:nvSpPr>
        <p:spPr>
          <a:xfrm>
            <a:off x="3295326" y="3039564"/>
            <a:ext cx="872678" cy="1200329"/>
          </a:xfrm>
          <a:prstGeom prst="rect">
            <a:avLst/>
          </a:prstGeom>
          <a:noFill/>
        </p:spPr>
        <p:txBody>
          <a:bodyPr wrap="square" rtlCol="0">
            <a:spAutoFit/>
          </a:bodyPr>
          <a:lstStyle/>
          <a:p>
            <a:pPr algn="ctr" defTabSz="1219835" fontAlgn="auto">
              <a:spcBef>
                <a:spcPts val="0"/>
              </a:spcBef>
              <a:spcAft>
                <a:spcPts val="0"/>
              </a:spcAft>
              <a:buFontTx/>
              <a:buNone/>
            </a:pPr>
            <a:r>
              <a:rPr lang="zh-CN" altLang="en-US" sz="7200" dirty="0">
                <a:solidFill>
                  <a:srgbClr val="276457"/>
                </a:solidFill>
                <a:cs typeface="+mn-ea"/>
                <a:sym typeface="+mn-lt"/>
              </a:rPr>
              <a:t>谢</a:t>
            </a:r>
            <a:endParaRPr lang="zh-CN" altLang="en-US" sz="7200" dirty="0">
              <a:solidFill>
                <a:srgbClr val="276457"/>
              </a:solidFill>
              <a:cs typeface="+mn-ea"/>
              <a:sym typeface="+mn-lt"/>
            </a:endParaRPr>
          </a:p>
        </p:txBody>
      </p:sp>
      <p:grpSp>
        <p:nvGrpSpPr>
          <p:cNvPr id="8" name="02"/>
          <p:cNvGrpSpPr/>
          <p:nvPr/>
        </p:nvGrpSpPr>
        <p:grpSpPr>
          <a:xfrm>
            <a:off x="4549763" y="2744443"/>
            <a:ext cx="1602802" cy="1654578"/>
            <a:chOff x="304799" y="673100"/>
            <a:chExt cx="4000500" cy="4000500"/>
          </a:xfrm>
          <a:effectLst>
            <a:outerShdw blurRad="381000" dist="508000" dir="8100000" algn="tr" rotWithShape="0">
              <a:prstClr val="black">
                <a:alpha val="25000"/>
              </a:prstClr>
            </a:outerShdw>
          </a:effectLst>
        </p:grpSpPr>
        <p:sp>
          <p:nvSpPr>
            <p:cNvPr id="9" name="同心圆 10"/>
            <p:cNvSpPr/>
            <p:nvPr/>
          </p:nvSpPr>
          <p:spPr>
            <a:xfrm>
              <a:off x="304799"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1600" u="none" strike="noStrike" kern="0" cap="none" spc="0" normalizeH="0" baseline="0" noProof="0" dirty="0">
                <a:ln>
                  <a:noFill/>
                </a:ln>
                <a:solidFill>
                  <a:srgbClr val="0070C0"/>
                </a:solidFill>
                <a:effectLst/>
                <a:uLnTx/>
                <a:uFillTx/>
                <a:cs typeface="+mn-ea"/>
                <a:sym typeface="+mn-lt"/>
              </a:endParaRPr>
            </a:p>
          </p:txBody>
        </p:sp>
        <p:sp>
          <p:nvSpPr>
            <p:cNvPr id="10" name="椭圆 9"/>
            <p:cNvSpPr/>
            <p:nvPr/>
          </p:nvSpPr>
          <p:spPr>
            <a:xfrm>
              <a:off x="376663" y="744959"/>
              <a:ext cx="3856776" cy="3856775"/>
            </a:xfrm>
            <a:prstGeom prst="ellipse">
              <a:avLst/>
            </a:prstGeom>
            <a:gradFill>
              <a:gsLst>
                <a:gs pos="0">
                  <a:sysClr val="window" lastClr="FFFFFF"/>
                </a:gs>
                <a:gs pos="53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1600" u="none" strike="noStrike" kern="0" cap="none" spc="0" normalizeH="0" baseline="0" noProof="0" dirty="0">
                <a:ln>
                  <a:noFill/>
                </a:ln>
                <a:solidFill>
                  <a:srgbClr val="0070C0"/>
                </a:solidFill>
                <a:effectLst/>
                <a:uLnTx/>
                <a:uFillTx/>
                <a:cs typeface="+mn-ea"/>
                <a:sym typeface="+mn-lt"/>
              </a:endParaRPr>
            </a:p>
          </p:txBody>
        </p:sp>
      </p:grpSp>
      <p:grpSp>
        <p:nvGrpSpPr>
          <p:cNvPr id="11" name="03"/>
          <p:cNvGrpSpPr/>
          <p:nvPr/>
        </p:nvGrpSpPr>
        <p:grpSpPr>
          <a:xfrm>
            <a:off x="6153309" y="2744443"/>
            <a:ext cx="1602802" cy="1654578"/>
            <a:chOff x="304799" y="673100"/>
            <a:chExt cx="4000500" cy="4000500"/>
          </a:xfrm>
          <a:effectLst>
            <a:outerShdw blurRad="381000" dist="508000" dir="8100000" algn="tr" rotWithShape="0">
              <a:prstClr val="black">
                <a:alpha val="25000"/>
              </a:prstClr>
            </a:outerShdw>
          </a:effectLst>
        </p:grpSpPr>
        <p:sp>
          <p:nvSpPr>
            <p:cNvPr id="12" name="同心圆 13"/>
            <p:cNvSpPr/>
            <p:nvPr/>
          </p:nvSpPr>
          <p:spPr>
            <a:xfrm>
              <a:off x="304799"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1600" u="none" strike="noStrike" kern="0" cap="none" spc="0" normalizeH="0" baseline="0" noProof="0" dirty="0">
                <a:ln>
                  <a:noFill/>
                </a:ln>
                <a:solidFill>
                  <a:srgbClr val="0070C0"/>
                </a:solidFill>
                <a:effectLst/>
                <a:uLnTx/>
                <a:uFillTx/>
                <a:cs typeface="+mn-ea"/>
                <a:sym typeface="+mn-lt"/>
              </a:endParaRPr>
            </a:p>
          </p:txBody>
        </p:sp>
        <p:sp>
          <p:nvSpPr>
            <p:cNvPr id="13" name="椭圆 12"/>
            <p:cNvSpPr/>
            <p:nvPr/>
          </p:nvSpPr>
          <p:spPr>
            <a:xfrm>
              <a:off x="376663" y="744959"/>
              <a:ext cx="3856776" cy="3856775"/>
            </a:xfrm>
            <a:prstGeom prst="ellipse">
              <a:avLst/>
            </a:prstGeom>
            <a:gradFill>
              <a:gsLst>
                <a:gs pos="0">
                  <a:sysClr val="window" lastClr="FFFFFF"/>
                </a:gs>
                <a:gs pos="53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1600" u="none" strike="noStrike" kern="0" cap="none" spc="0" normalizeH="0" baseline="0" noProof="0" dirty="0">
                <a:ln>
                  <a:noFill/>
                </a:ln>
                <a:solidFill>
                  <a:srgbClr val="0070C0"/>
                </a:solidFill>
                <a:effectLst/>
                <a:uLnTx/>
                <a:uFillTx/>
                <a:cs typeface="+mn-ea"/>
                <a:sym typeface="+mn-lt"/>
              </a:endParaRPr>
            </a:p>
          </p:txBody>
        </p:sp>
      </p:grpSp>
      <p:sp>
        <p:nvSpPr>
          <p:cNvPr id="14" name="1"/>
          <p:cNvSpPr txBox="1"/>
          <p:nvPr/>
        </p:nvSpPr>
        <p:spPr>
          <a:xfrm>
            <a:off x="6532231" y="2931842"/>
            <a:ext cx="844958" cy="1200329"/>
          </a:xfrm>
          <a:prstGeom prst="rect">
            <a:avLst/>
          </a:prstGeom>
          <a:noFill/>
        </p:spPr>
        <p:txBody>
          <a:bodyPr wrap="square" rtlCol="0">
            <a:spAutoFit/>
          </a:bodyPr>
          <a:lstStyle/>
          <a:p>
            <a:pPr algn="ctr" defTabSz="1219835" fontAlgn="auto">
              <a:spcBef>
                <a:spcPts val="0"/>
              </a:spcBef>
              <a:spcAft>
                <a:spcPts val="0"/>
              </a:spcAft>
              <a:buFontTx/>
              <a:buNone/>
            </a:pPr>
            <a:r>
              <a:rPr lang="zh-CN" altLang="en-US" sz="7200" dirty="0">
                <a:solidFill>
                  <a:srgbClr val="276457"/>
                </a:solidFill>
                <a:cs typeface="+mn-ea"/>
                <a:sym typeface="+mn-lt"/>
              </a:rPr>
              <a:t>观</a:t>
            </a:r>
            <a:endParaRPr lang="zh-CN" altLang="en-US" sz="7200" dirty="0">
              <a:solidFill>
                <a:srgbClr val="276457"/>
              </a:solidFill>
              <a:cs typeface="+mn-ea"/>
              <a:sym typeface="+mn-lt"/>
            </a:endParaRPr>
          </a:p>
        </p:txBody>
      </p:sp>
      <p:grpSp>
        <p:nvGrpSpPr>
          <p:cNvPr id="15" name="04"/>
          <p:cNvGrpSpPr/>
          <p:nvPr/>
        </p:nvGrpSpPr>
        <p:grpSpPr>
          <a:xfrm>
            <a:off x="7756855" y="2744443"/>
            <a:ext cx="1602802" cy="1654578"/>
            <a:chOff x="304799" y="673100"/>
            <a:chExt cx="4000500" cy="4000500"/>
          </a:xfrm>
          <a:effectLst>
            <a:outerShdw blurRad="381000" dist="508000" dir="8100000" algn="tr" rotWithShape="0">
              <a:prstClr val="black">
                <a:alpha val="25000"/>
              </a:prstClr>
            </a:outerShdw>
          </a:effectLst>
        </p:grpSpPr>
        <p:sp>
          <p:nvSpPr>
            <p:cNvPr id="16" name="同心圆 16"/>
            <p:cNvSpPr/>
            <p:nvPr/>
          </p:nvSpPr>
          <p:spPr>
            <a:xfrm>
              <a:off x="304799"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1600" u="none" strike="noStrike" kern="0" cap="none" spc="0" normalizeH="0" baseline="0" noProof="0" dirty="0">
                <a:ln>
                  <a:noFill/>
                </a:ln>
                <a:solidFill>
                  <a:srgbClr val="0070C0"/>
                </a:solidFill>
                <a:effectLst/>
                <a:uLnTx/>
                <a:uFillTx/>
                <a:cs typeface="+mn-ea"/>
                <a:sym typeface="+mn-lt"/>
              </a:endParaRPr>
            </a:p>
          </p:txBody>
        </p:sp>
        <p:sp>
          <p:nvSpPr>
            <p:cNvPr id="17" name="椭圆 16"/>
            <p:cNvSpPr/>
            <p:nvPr/>
          </p:nvSpPr>
          <p:spPr>
            <a:xfrm>
              <a:off x="376663" y="744959"/>
              <a:ext cx="3856776" cy="3856775"/>
            </a:xfrm>
            <a:prstGeom prst="ellipse">
              <a:avLst/>
            </a:prstGeom>
            <a:gradFill>
              <a:gsLst>
                <a:gs pos="0">
                  <a:sysClr val="window" lastClr="FFFFFF"/>
                </a:gs>
                <a:gs pos="53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1219835" eaLnBrk="1" fontAlgn="auto" latinLnBrk="0" hangingPunct="1">
                <a:lnSpc>
                  <a:spcPct val="100000"/>
                </a:lnSpc>
                <a:spcBef>
                  <a:spcPts val="0"/>
                </a:spcBef>
                <a:spcAft>
                  <a:spcPts val="0"/>
                </a:spcAft>
                <a:buClrTx/>
                <a:buSzTx/>
                <a:buFontTx/>
                <a:buNone/>
                <a:defRPr/>
              </a:pPr>
              <a:endParaRPr kumimoji="0" lang="zh-CN" altLang="en-US" sz="1600" u="none" strike="noStrike" kern="0" cap="none" spc="0" normalizeH="0" baseline="0" noProof="0" dirty="0">
                <a:ln>
                  <a:noFill/>
                </a:ln>
                <a:solidFill>
                  <a:srgbClr val="0070C0"/>
                </a:solidFill>
                <a:effectLst/>
                <a:uLnTx/>
                <a:uFillTx/>
                <a:cs typeface="+mn-ea"/>
                <a:sym typeface="+mn-lt"/>
              </a:endParaRPr>
            </a:p>
          </p:txBody>
        </p:sp>
      </p:grpSp>
      <p:sp>
        <p:nvSpPr>
          <p:cNvPr id="18" name="7"/>
          <p:cNvSpPr txBox="1"/>
          <p:nvPr/>
        </p:nvSpPr>
        <p:spPr>
          <a:xfrm>
            <a:off x="8140232" y="2931842"/>
            <a:ext cx="837666" cy="1200329"/>
          </a:xfrm>
          <a:prstGeom prst="rect">
            <a:avLst/>
          </a:prstGeom>
          <a:noFill/>
        </p:spPr>
        <p:txBody>
          <a:bodyPr wrap="square" rtlCol="0">
            <a:spAutoFit/>
          </a:bodyPr>
          <a:lstStyle/>
          <a:p>
            <a:pPr algn="ctr" defTabSz="1219835" fontAlgn="auto">
              <a:spcBef>
                <a:spcPts val="0"/>
              </a:spcBef>
              <a:spcAft>
                <a:spcPts val="0"/>
              </a:spcAft>
              <a:buFontTx/>
              <a:buNone/>
            </a:pPr>
            <a:r>
              <a:rPr lang="zh-CN" altLang="en-US" sz="7200" dirty="0">
                <a:solidFill>
                  <a:srgbClr val="276457"/>
                </a:solidFill>
                <a:cs typeface="+mn-ea"/>
                <a:sym typeface="+mn-lt"/>
              </a:rPr>
              <a:t>看</a:t>
            </a:r>
            <a:endParaRPr lang="zh-CN" altLang="en-US" sz="7200" dirty="0">
              <a:solidFill>
                <a:srgbClr val="276457"/>
              </a:solidFill>
              <a:cs typeface="+mn-ea"/>
              <a:sym typeface="+mn-lt"/>
            </a:endParaRPr>
          </a:p>
        </p:txBody>
      </p:sp>
      <p:sp>
        <p:nvSpPr>
          <p:cNvPr id="19" name="2"/>
          <p:cNvSpPr txBox="1"/>
          <p:nvPr/>
        </p:nvSpPr>
        <p:spPr>
          <a:xfrm>
            <a:off x="4924429" y="3039564"/>
            <a:ext cx="872678" cy="1200329"/>
          </a:xfrm>
          <a:prstGeom prst="rect">
            <a:avLst/>
          </a:prstGeom>
          <a:noFill/>
        </p:spPr>
        <p:txBody>
          <a:bodyPr wrap="square" rtlCol="0">
            <a:spAutoFit/>
          </a:bodyPr>
          <a:lstStyle/>
          <a:p>
            <a:pPr algn="ctr" defTabSz="1219835" fontAlgn="auto">
              <a:spcBef>
                <a:spcPts val="0"/>
              </a:spcBef>
              <a:spcAft>
                <a:spcPts val="0"/>
              </a:spcAft>
              <a:buFontTx/>
              <a:buNone/>
            </a:pPr>
            <a:r>
              <a:rPr lang="zh-CN" altLang="en-US" sz="7200" dirty="0">
                <a:solidFill>
                  <a:srgbClr val="276457"/>
                </a:solidFill>
                <a:cs typeface="+mn-ea"/>
                <a:sym typeface="+mn-lt"/>
              </a:rPr>
              <a:t>谢</a:t>
            </a:r>
            <a:endParaRPr lang="zh-CN" altLang="en-US" sz="7200" dirty="0">
              <a:solidFill>
                <a:srgbClr val="276457"/>
              </a:solidFill>
              <a:cs typeface="+mn-ea"/>
              <a:sym typeface="+mn-lt"/>
            </a:endParaRPr>
          </a:p>
        </p:txBody>
      </p:sp>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460840" y="1665294"/>
            <a:ext cx="1270320" cy="7783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Scale>
                                      <p:cBhvr>
                                        <p:cTn id="1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7"/>
                                        </p:tgtEl>
                                        <p:attrNameLst>
                                          <p:attrName>ppt_x</p:attrName>
                                          <p:attrName>ppt_y</p:attrName>
                                        </p:attrNameLst>
                                      </p:cBhvr>
                                    </p:animMotion>
                                    <p:animEffect transition="in" filter="fade">
                                      <p:cBhvr>
                                        <p:cTn id="14" dur="1000"/>
                                        <p:tgtEl>
                                          <p:spTgt spid="7"/>
                                        </p:tgtEl>
                                      </p:cBhvr>
                                    </p:animEffect>
                                  </p:childTnLst>
                                </p:cTn>
                              </p:par>
                              <p:par>
                                <p:cTn id="15" presetID="52" presetClass="entr" presetSubtype="0" fill="hold" nodeType="withEffect">
                                  <p:stCondLst>
                                    <p:cond delay="100"/>
                                  </p:stCondLst>
                                  <p:childTnLst>
                                    <p:set>
                                      <p:cBhvr>
                                        <p:cTn id="16" dur="1" fill="hold">
                                          <p:stCondLst>
                                            <p:cond delay="0"/>
                                          </p:stCondLst>
                                        </p:cTn>
                                        <p:tgtEl>
                                          <p:spTgt spid="8"/>
                                        </p:tgtEl>
                                        <p:attrNameLst>
                                          <p:attrName>style.visibility</p:attrName>
                                        </p:attrNameLst>
                                      </p:cBhvr>
                                      <p:to>
                                        <p:strVal val="visible"/>
                                      </p:to>
                                    </p:set>
                                    <p:animScale>
                                      <p:cBhvr>
                                        <p:cTn id="1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8"/>
                                        </p:tgtEl>
                                        <p:attrNameLst>
                                          <p:attrName>ppt_x</p:attrName>
                                          <p:attrName>ppt_y</p:attrName>
                                        </p:attrNameLst>
                                      </p:cBhvr>
                                    </p:animMotion>
                                    <p:animEffect transition="in" filter="fade">
                                      <p:cBhvr>
                                        <p:cTn id="19" dur="1000"/>
                                        <p:tgtEl>
                                          <p:spTgt spid="8"/>
                                        </p:tgtEl>
                                      </p:cBhvr>
                                    </p:animEffect>
                                  </p:childTnLst>
                                </p:cTn>
                              </p:par>
                              <p:par>
                                <p:cTn id="20" presetID="52" presetClass="entr" presetSubtype="0" fill="hold" grpId="0" nodeType="withEffect">
                                  <p:stCondLst>
                                    <p:cond delay="100"/>
                                  </p:stCondLst>
                                  <p:childTnLst>
                                    <p:set>
                                      <p:cBhvr>
                                        <p:cTn id="21" dur="1" fill="hold">
                                          <p:stCondLst>
                                            <p:cond delay="0"/>
                                          </p:stCondLst>
                                        </p:cTn>
                                        <p:tgtEl>
                                          <p:spTgt spid="19"/>
                                        </p:tgtEl>
                                        <p:attrNameLst>
                                          <p:attrName>style.visibility</p:attrName>
                                        </p:attrNameLst>
                                      </p:cBhvr>
                                      <p:to>
                                        <p:strVal val="visible"/>
                                      </p:to>
                                    </p:set>
                                    <p:animScale>
                                      <p:cBhvr>
                                        <p:cTn id="2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9"/>
                                        </p:tgtEl>
                                        <p:attrNameLst>
                                          <p:attrName>ppt_x</p:attrName>
                                          <p:attrName>ppt_y</p:attrName>
                                        </p:attrNameLst>
                                      </p:cBhvr>
                                    </p:animMotion>
                                    <p:animEffect transition="in" filter="fade">
                                      <p:cBhvr>
                                        <p:cTn id="24" dur="1000"/>
                                        <p:tgtEl>
                                          <p:spTgt spid="19"/>
                                        </p:tgtEl>
                                      </p:cBhvr>
                                    </p:animEffect>
                                  </p:childTnLst>
                                </p:cTn>
                              </p:par>
                              <p:par>
                                <p:cTn id="25" presetID="52" presetClass="entr" presetSubtype="0" fill="hold" nodeType="withEffect">
                                  <p:stCondLst>
                                    <p:cond delay="200"/>
                                  </p:stCondLst>
                                  <p:childTnLst>
                                    <p:set>
                                      <p:cBhvr>
                                        <p:cTn id="26" dur="1" fill="hold">
                                          <p:stCondLst>
                                            <p:cond delay="0"/>
                                          </p:stCondLst>
                                        </p:cTn>
                                        <p:tgtEl>
                                          <p:spTgt spid="11"/>
                                        </p:tgtEl>
                                        <p:attrNameLst>
                                          <p:attrName>style.visibility</p:attrName>
                                        </p:attrNameLst>
                                      </p:cBhvr>
                                      <p:to>
                                        <p:strVal val="visible"/>
                                      </p:to>
                                    </p:set>
                                    <p:animScale>
                                      <p:cBhvr>
                                        <p:cTn id="2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1"/>
                                        </p:tgtEl>
                                        <p:attrNameLst>
                                          <p:attrName>ppt_x</p:attrName>
                                          <p:attrName>ppt_y</p:attrName>
                                        </p:attrNameLst>
                                      </p:cBhvr>
                                    </p:animMotion>
                                    <p:animEffect transition="in" filter="fade">
                                      <p:cBhvr>
                                        <p:cTn id="29" dur="1000"/>
                                        <p:tgtEl>
                                          <p:spTgt spid="11"/>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14"/>
                                        </p:tgtEl>
                                        <p:attrNameLst>
                                          <p:attrName>style.visibility</p:attrName>
                                        </p:attrNameLst>
                                      </p:cBhvr>
                                      <p:to>
                                        <p:strVal val="visible"/>
                                      </p:to>
                                    </p:set>
                                    <p:animScale>
                                      <p:cBhvr>
                                        <p:cTn id="3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4"/>
                                        </p:tgtEl>
                                        <p:attrNameLst>
                                          <p:attrName>ppt_x</p:attrName>
                                          <p:attrName>ppt_y</p:attrName>
                                        </p:attrNameLst>
                                      </p:cBhvr>
                                    </p:animMotion>
                                    <p:animEffect transition="in" filter="fade">
                                      <p:cBhvr>
                                        <p:cTn id="34" dur="1000"/>
                                        <p:tgtEl>
                                          <p:spTgt spid="14"/>
                                        </p:tgtEl>
                                      </p:cBhvr>
                                    </p:animEffect>
                                  </p:childTnLst>
                                </p:cTn>
                              </p:par>
                              <p:par>
                                <p:cTn id="35" presetID="52" presetClass="entr" presetSubtype="0" fill="hold" nodeType="withEffect">
                                  <p:stCondLst>
                                    <p:cond delay="300"/>
                                  </p:stCondLst>
                                  <p:childTnLst>
                                    <p:set>
                                      <p:cBhvr>
                                        <p:cTn id="36" dur="1" fill="hold">
                                          <p:stCondLst>
                                            <p:cond delay="0"/>
                                          </p:stCondLst>
                                        </p:cTn>
                                        <p:tgtEl>
                                          <p:spTgt spid="15"/>
                                        </p:tgtEl>
                                        <p:attrNameLst>
                                          <p:attrName>style.visibility</p:attrName>
                                        </p:attrNameLst>
                                      </p:cBhvr>
                                      <p:to>
                                        <p:strVal val="visible"/>
                                      </p:to>
                                    </p:set>
                                    <p:animScale>
                                      <p:cBhvr>
                                        <p:cTn id="3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5"/>
                                        </p:tgtEl>
                                        <p:attrNameLst>
                                          <p:attrName>ppt_x</p:attrName>
                                          <p:attrName>ppt_y</p:attrName>
                                        </p:attrNameLst>
                                      </p:cBhvr>
                                    </p:animMotion>
                                    <p:animEffect transition="in" filter="fade">
                                      <p:cBhvr>
                                        <p:cTn id="39" dur="1000"/>
                                        <p:tgtEl>
                                          <p:spTgt spid="15"/>
                                        </p:tgtEl>
                                      </p:cBhvr>
                                    </p:animEffect>
                                  </p:childTnLst>
                                </p:cTn>
                              </p:par>
                              <p:par>
                                <p:cTn id="40" presetID="52" presetClass="entr" presetSubtype="0" fill="hold" grpId="0" nodeType="withEffect">
                                  <p:stCondLst>
                                    <p:cond delay="300"/>
                                  </p:stCondLst>
                                  <p:childTnLst>
                                    <p:set>
                                      <p:cBhvr>
                                        <p:cTn id="41" dur="1" fill="hold">
                                          <p:stCondLst>
                                            <p:cond delay="0"/>
                                          </p:stCondLst>
                                        </p:cTn>
                                        <p:tgtEl>
                                          <p:spTgt spid="18"/>
                                        </p:tgtEl>
                                        <p:attrNameLst>
                                          <p:attrName>style.visibility</p:attrName>
                                        </p:attrNameLst>
                                      </p:cBhvr>
                                      <p:to>
                                        <p:strVal val="visible"/>
                                      </p:to>
                                    </p:set>
                                    <p:animScale>
                                      <p:cBhvr>
                                        <p:cTn id="4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8"/>
                                        </p:tgtEl>
                                        <p:attrNameLst>
                                          <p:attrName>ppt_x</p:attrName>
                                          <p:attrName>ppt_y</p:attrName>
                                        </p:attrNameLst>
                                      </p:cBhvr>
                                    </p:animMotion>
                                    <p:animEffect transition="in" filter="fade">
                                      <p:cBhvr>
                                        <p:cTn id="44" dur="1000"/>
                                        <p:tgtEl>
                                          <p:spTgt spid="18"/>
                                        </p:tgtEl>
                                      </p:cBhvr>
                                    </p:animEffect>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ipe(left)">
                                      <p:cBhvr>
                                        <p:cTn id="48"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4" grpId="0"/>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gradFill>
            <a:gsLst>
              <a:gs pos="0">
                <a:srgbClr val="276457"/>
              </a:gs>
              <a:gs pos="55000">
                <a:srgbClr val="3C764D"/>
              </a:gs>
              <a:gs pos="83000">
                <a:srgbClr val="589045"/>
              </a:gs>
              <a:gs pos="100000">
                <a:srgbClr val="659D3E"/>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文本框 2"/>
          <p:cNvSpPr txBox="1"/>
          <p:nvPr/>
        </p:nvSpPr>
        <p:spPr>
          <a:xfrm>
            <a:off x="609600" y="299075"/>
            <a:ext cx="3314700" cy="1200329"/>
          </a:xfrm>
          <a:prstGeom prst="rect">
            <a:avLst/>
          </a:prstGeom>
          <a:noFill/>
        </p:spPr>
        <p:txBody>
          <a:bodyPr wrap="square" rtlCol="0">
            <a:spAutoFit/>
          </a:bodyPr>
          <a:lstStyle/>
          <a:p>
            <a:pPr algn="ctr"/>
            <a:r>
              <a:rPr lang="zh-CN" altLang="en-US" sz="7200" b="1" dirty="0">
                <a:solidFill>
                  <a:schemeClr val="bg1"/>
                </a:solidFill>
                <a:cs typeface="+mn-ea"/>
                <a:sym typeface="+mn-lt"/>
              </a:rPr>
              <a:t>目录</a:t>
            </a:r>
            <a:endParaRPr lang="zh-CN" altLang="en-US" sz="7200" b="1" dirty="0">
              <a:solidFill>
                <a:schemeClr val="bg1"/>
              </a:solidFill>
              <a:cs typeface="+mn-ea"/>
              <a:sym typeface="+mn-lt"/>
            </a:endParaRPr>
          </a:p>
        </p:txBody>
      </p:sp>
      <p:sp>
        <p:nvSpPr>
          <p:cNvPr id="4" name="文本框 3"/>
          <p:cNvSpPr txBox="1"/>
          <p:nvPr/>
        </p:nvSpPr>
        <p:spPr>
          <a:xfrm>
            <a:off x="609600" y="1410950"/>
            <a:ext cx="3314700" cy="707886"/>
          </a:xfrm>
          <a:prstGeom prst="rect">
            <a:avLst/>
          </a:prstGeom>
          <a:noFill/>
        </p:spPr>
        <p:txBody>
          <a:bodyPr wrap="square" rtlCol="0">
            <a:spAutoFit/>
          </a:bodyPr>
          <a:lstStyle/>
          <a:p>
            <a:pPr algn="ctr"/>
            <a:r>
              <a:rPr lang="en-US" altLang="zh-CN" sz="4000" b="1" dirty="0">
                <a:solidFill>
                  <a:schemeClr val="bg1"/>
                </a:solidFill>
                <a:cs typeface="+mn-ea"/>
                <a:sym typeface="+mn-lt"/>
              </a:rPr>
              <a:t>CONTANTS</a:t>
            </a:r>
            <a:endParaRPr lang="zh-CN" altLang="en-US" sz="4000" b="1" dirty="0">
              <a:solidFill>
                <a:schemeClr val="bg1"/>
              </a:solidFill>
              <a:cs typeface="+mn-ea"/>
              <a:sym typeface="+mn-lt"/>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212599" y="355194"/>
            <a:ext cx="1291800" cy="791508"/>
          </a:xfrm>
          <a:prstGeom prst="rect">
            <a:avLst/>
          </a:prstGeom>
        </p:spPr>
      </p:pic>
      <p:sp>
        <p:nvSpPr>
          <p:cNvPr id="6" name="椭圆 5"/>
          <p:cNvSpPr/>
          <p:nvPr/>
        </p:nvSpPr>
        <p:spPr>
          <a:xfrm>
            <a:off x="5013780" y="2126974"/>
            <a:ext cx="1701800" cy="1701800"/>
          </a:xfrm>
          <a:prstGeom prst="ellipse">
            <a:avLst/>
          </a:prstGeom>
          <a:solidFill>
            <a:srgbClr val="F2F2F2"/>
          </a:solidFill>
          <a:ln w="28575">
            <a:solidFill>
              <a:srgbClr val="589045"/>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solidFill>
                  <a:srgbClr val="589045"/>
                </a:solidFill>
                <a:cs typeface="+mn-ea"/>
                <a:sym typeface="+mn-lt"/>
              </a:rPr>
              <a:t>01</a:t>
            </a:r>
            <a:endParaRPr lang="zh-CN" altLang="en-US" sz="5400" dirty="0">
              <a:solidFill>
                <a:srgbClr val="589045"/>
              </a:solidFill>
              <a:cs typeface="+mn-ea"/>
              <a:sym typeface="+mn-lt"/>
            </a:endParaRPr>
          </a:p>
        </p:txBody>
      </p:sp>
      <p:sp>
        <p:nvSpPr>
          <p:cNvPr id="7" name="文本框 6"/>
          <p:cNvSpPr txBox="1"/>
          <p:nvPr/>
        </p:nvSpPr>
        <p:spPr>
          <a:xfrm>
            <a:off x="4326618" y="3970880"/>
            <a:ext cx="3291113" cy="707886"/>
          </a:xfrm>
          <a:prstGeom prst="rect">
            <a:avLst/>
          </a:prstGeom>
          <a:noFill/>
        </p:spPr>
        <p:txBody>
          <a:bodyPr wrap="square" rtlCol="0">
            <a:spAutoFit/>
          </a:bodyPr>
          <a:lstStyle/>
          <a:p>
            <a:pPr algn="ctr"/>
            <a:r>
              <a:rPr lang="zh-CN" altLang="en-US" sz="4000" dirty="0">
                <a:solidFill>
                  <a:schemeClr val="bg1"/>
                </a:solidFill>
                <a:cs typeface="+mn-ea"/>
                <a:sym typeface="+mn-lt"/>
              </a:rPr>
              <a:t>添加你的标题</a:t>
            </a:r>
            <a:endParaRPr lang="zh-CN" altLang="en-US" sz="4000" dirty="0">
              <a:solidFill>
                <a:schemeClr val="bg1"/>
              </a:solidFill>
              <a:cs typeface="+mn-ea"/>
              <a:sym typeface="+mn-lt"/>
            </a:endParaRPr>
          </a:p>
        </p:txBody>
      </p:sp>
      <p:sp>
        <p:nvSpPr>
          <p:cNvPr id="10" name="波形 9"/>
          <p:cNvSpPr/>
          <p:nvPr/>
        </p:nvSpPr>
        <p:spPr>
          <a:xfrm>
            <a:off x="-130629" y="5275394"/>
            <a:ext cx="12322629" cy="2887120"/>
          </a:xfrm>
          <a:prstGeom prst="wav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5076825" y="1819275"/>
            <a:ext cx="5086350" cy="752475"/>
          </a:xfrm>
          <a:prstGeom prst="roundRect">
            <a:avLst/>
          </a:prstGeom>
          <a:gradFill>
            <a:gsLst>
              <a:gs pos="0">
                <a:srgbClr val="659D3E"/>
              </a:gs>
              <a:gs pos="66000">
                <a:srgbClr val="3C764D"/>
              </a:gs>
              <a:gs pos="38000">
                <a:srgbClr val="589045"/>
              </a:gs>
              <a:gs pos="100000">
                <a:srgbClr val="27645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cs typeface="+mn-ea"/>
                <a:sym typeface="+mn-lt"/>
              </a:rPr>
              <a:t>在此添加你的标题</a:t>
            </a:r>
            <a:endParaRPr lang="zh-CN" altLang="en-US" sz="3600" dirty="0">
              <a:cs typeface="+mn-ea"/>
              <a:sym typeface="+mn-lt"/>
            </a:endParaRPr>
          </a:p>
        </p:txBody>
      </p:sp>
      <p:sp>
        <p:nvSpPr>
          <p:cNvPr id="6" name="矩形: 圆角 5"/>
          <p:cNvSpPr/>
          <p:nvPr/>
        </p:nvSpPr>
        <p:spPr>
          <a:xfrm>
            <a:off x="5076825" y="3118741"/>
            <a:ext cx="5086350" cy="752475"/>
          </a:xfrm>
          <a:prstGeom prst="roundRect">
            <a:avLst/>
          </a:prstGeom>
          <a:gradFill>
            <a:gsLst>
              <a:gs pos="0">
                <a:srgbClr val="659D3E"/>
              </a:gs>
              <a:gs pos="66000">
                <a:srgbClr val="3C764D"/>
              </a:gs>
              <a:gs pos="38000">
                <a:srgbClr val="589045"/>
              </a:gs>
              <a:gs pos="100000">
                <a:srgbClr val="27645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cs typeface="+mn-ea"/>
                <a:sym typeface="+mn-lt"/>
              </a:rPr>
              <a:t>在此添加你的标题</a:t>
            </a:r>
            <a:endParaRPr lang="zh-CN" altLang="en-US" sz="3600" dirty="0">
              <a:cs typeface="+mn-ea"/>
              <a:sym typeface="+mn-lt"/>
            </a:endParaRPr>
          </a:p>
        </p:txBody>
      </p:sp>
      <p:sp>
        <p:nvSpPr>
          <p:cNvPr id="7" name="矩形: 圆角 6"/>
          <p:cNvSpPr/>
          <p:nvPr/>
        </p:nvSpPr>
        <p:spPr>
          <a:xfrm>
            <a:off x="5076825" y="4418207"/>
            <a:ext cx="5086350" cy="752475"/>
          </a:xfrm>
          <a:prstGeom prst="roundRect">
            <a:avLst/>
          </a:prstGeom>
          <a:gradFill>
            <a:gsLst>
              <a:gs pos="0">
                <a:srgbClr val="659D3E"/>
              </a:gs>
              <a:gs pos="66000">
                <a:srgbClr val="3C764D"/>
              </a:gs>
              <a:gs pos="38000">
                <a:srgbClr val="589045"/>
              </a:gs>
              <a:gs pos="100000">
                <a:srgbClr val="27645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cs typeface="+mn-ea"/>
                <a:sym typeface="+mn-lt"/>
              </a:rPr>
              <a:t>在此添加你的标题</a:t>
            </a:r>
            <a:endParaRPr lang="zh-CN" altLang="en-US" sz="3600" dirty="0">
              <a:cs typeface="+mn-ea"/>
              <a:sym typeface="+mn-lt"/>
            </a:endParaRPr>
          </a:p>
        </p:txBody>
      </p:sp>
      <p:pic>
        <p:nvPicPr>
          <p:cNvPr id="2" name="图片 1"/>
          <p:cNvPicPr>
            <a:picLocks noChangeAspect="1"/>
          </p:cNvPicPr>
          <p:nvPr/>
        </p:nvPicPr>
        <p:blipFill>
          <a:blip r:embed="rId1" cstate="screen"/>
          <a:stretch>
            <a:fillRect/>
          </a:stretch>
        </p:blipFill>
        <p:spPr>
          <a:xfrm>
            <a:off x="2102494" y="1303866"/>
            <a:ext cx="3066667" cy="3866815"/>
          </a:xfrm>
          <a:prstGeom prst="rect">
            <a:avLst/>
          </a:prstGeom>
          <a:noFill/>
          <a:ln w="63500">
            <a:gradFill>
              <a:gsLst>
                <a:gs pos="0">
                  <a:srgbClr val="659D3E"/>
                </a:gs>
                <a:gs pos="66000">
                  <a:srgbClr val="3C764D"/>
                </a:gs>
                <a:gs pos="38000">
                  <a:srgbClr val="589045"/>
                </a:gs>
                <a:gs pos="100000">
                  <a:srgbClr val="276457"/>
                </a:gs>
              </a:gsLst>
              <a:lin ang="5400000" scaled="1"/>
            </a:gradFill>
          </a:ln>
          <a:effectLst>
            <a:outerShdw blurRad="63500" sx="102000" sy="102000" algn="ct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09895" y="2043044"/>
            <a:ext cx="3242010" cy="3011556"/>
            <a:chOff x="3856382" y="2405270"/>
            <a:chExt cx="3883992" cy="3607904"/>
          </a:xfrm>
          <a:gradFill>
            <a:gsLst>
              <a:gs pos="0">
                <a:srgbClr val="659D3E"/>
              </a:gs>
              <a:gs pos="66000">
                <a:srgbClr val="3C764D"/>
              </a:gs>
              <a:gs pos="38000">
                <a:srgbClr val="589045"/>
              </a:gs>
              <a:gs pos="100000">
                <a:srgbClr val="276457"/>
              </a:gs>
            </a:gsLst>
            <a:lin ang="5400000" scaled="1"/>
          </a:gradFill>
          <a:effectLst>
            <a:outerShdw blurRad="63500" sx="102000" sy="102000" algn="ctr" rotWithShape="0">
              <a:prstClr val="black">
                <a:alpha val="40000"/>
              </a:prstClr>
            </a:outerShdw>
          </a:effectLst>
        </p:grpSpPr>
        <p:sp>
          <p:nvSpPr>
            <p:cNvPr id="3" name="矩形: 圆角 2"/>
            <p:cNvSpPr/>
            <p:nvPr/>
          </p:nvSpPr>
          <p:spPr>
            <a:xfrm>
              <a:off x="3856382" y="2405270"/>
              <a:ext cx="1796775" cy="1669774"/>
            </a:xfrm>
            <a:prstGeom prst="round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u="none" strike="noStrike" kern="0" cap="none" spc="0" normalizeH="0" baseline="0" noProof="0" dirty="0">
                  <a:ln>
                    <a:noFill/>
                  </a:ln>
                  <a:solidFill>
                    <a:schemeClr val="bg1"/>
                  </a:solidFill>
                  <a:effectLst/>
                  <a:uLnTx/>
                  <a:uFillTx/>
                  <a:cs typeface="+mn-ea"/>
                  <a:sym typeface="+mn-lt"/>
                </a:rPr>
                <a:t>01</a:t>
              </a:r>
              <a:endParaRPr kumimoji="0" lang="zh-CN" altLang="en-US" sz="3600" u="none" strike="noStrike" kern="0" cap="none" spc="0" normalizeH="0" baseline="0" noProof="0" dirty="0">
                <a:ln>
                  <a:noFill/>
                </a:ln>
                <a:solidFill>
                  <a:schemeClr val="bg1"/>
                </a:solidFill>
                <a:effectLst/>
                <a:uLnTx/>
                <a:uFillTx/>
                <a:cs typeface="+mn-ea"/>
                <a:sym typeface="+mn-lt"/>
              </a:endParaRPr>
            </a:p>
          </p:txBody>
        </p:sp>
        <p:sp>
          <p:nvSpPr>
            <p:cNvPr id="4" name="矩形: 圆角 3"/>
            <p:cNvSpPr/>
            <p:nvPr/>
          </p:nvSpPr>
          <p:spPr>
            <a:xfrm>
              <a:off x="3856382" y="4343400"/>
              <a:ext cx="1796775" cy="1669774"/>
            </a:xfrm>
            <a:prstGeom prst="round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u="none" strike="noStrike" kern="0" cap="none" spc="0" normalizeH="0" baseline="0" noProof="0" dirty="0">
                  <a:ln>
                    <a:noFill/>
                  </a:ln>
                  <a:solidFill>
                    <a:schemeClr val="bg1"/>
                  </a:solidFill>
                  <a:effectLst/>
                  <a:uLnTx/>
                  <a:uFillTx/>
                  <a:cs typeface="+mn-ea"/>
                  <a:sym typeface="+mn-lt"/>
                </a:rPr>
                <a:t>03</a:t>
              </a:r>
              <a:endParaRPr kumimoji="0" lang="zh-CN" altLang="en-US" sz="3600" u="none" strike="noStrike" kern="0" cap="none" spc="0" normalizeH="0" baseline="0" noProof="0" dirty="0">
                <a:ln>
                  <a:noFill/>
                </a:ln>
                <a:solidFill>
                  <a:schemeClr val="bg1"/>
                </a:solidFill>
                <a:effectLst/>
                <a:uLnTx/>
                <a:uFillTx/>
                <a:cs typeface="+mn-ea"/>
                <a:sym typeface="+mn-lt"/>
              </a:endParaRPr>
            </a:p>
          </p:txBody>
        </p:sp>
        <p:sp>
          <p:nvSpPr>
            <p:cNvPr id="5" name="矩形: 圆角 4"/>
            <p:cNvSpPr/>
            <p:nvPr/>
          </p:nvSpPr>
          <p:spPr>
            <a:xfrm>
              <a:off x="5943599" y="2405270"/>
              <a:ext cx="1796775" cy="1669774"/>
            </a:xfrm>
            <a:prstGeom prst="round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u="none" strike="noStrike" kern="0" cap="none" spc="0" normalizeH="0" baseline="0" noProof="0" dirty="0">
                  <a:ln>
                    <a:noFill/>
                  </a:ln>
                  <a:solidFill>
                    <a:schemeClr val="bg1"/>
                  </a:solidFill>
                  <a:effectLst/>
                  <a:uLnTx/>
                  <a:uFillTx/>
                  <a:cs typeface="+mn-ea"/>
                  <a:sym typeface="+mn-lt"/>
                </a:rPr>
                <a:t>02</a:t>
              </a:r>
              <a:endParaRPr kumimoji="0" lang="zh-CN" altLang="en-US" sz="3600" u="none" strike="noStrike" kern="0" cap="none" spc="0" normalizeH="0" baseline="0" noProof="0" dirty="0">
                <a:ln>
                  <a:noFill/>
                </a:ln>
                <a:solidFill>
                  <a:schemeClr val="bg1"/>
                </a:solidFill>
                <a:effectLst/>
                <a:uLnTx/>
                <a:uFillTx/>
                <a:cs typeface="+mn-ea"/>
                <a:sym typeface="+mn-lt"/>
              </a:endParaRPr>
            </a:p>
          </p:txBody>
        </p:sp>
        <p:sp>
          <p:nvSpPr>
            <p:cNvPr id="6" name="矩形: 圆角 5"/>
            <p:cNvSpPr/>
            <p:nvPr/>
          </p:nvSpPr>
          <p:spPr>
            <a:xfrm>
              <a:off x="5943599" y="4343400"/>
              <a:ext cx="1796775" cy="1669774"/>
            </a:xfrm>
            <a:prstGeom prst="round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u="none" strike="noStrike" kern="0" cap="none" spc="0" normalizeH="0" baseline="0" noProof="0" dirty="0">
                  <a:ln>
                    <a:noFill/>
                  </a:ln>
                  <a:solidFill>
                    <a:schemeClr val="bg1"/>
                  </a:solidFill>
                  <a:effectLst/>
                  <a:uLnTx/>
                  <a:uFillTx/>
                  <a:cs typeface="+mn-ea"/>
                  <a:sym typeface="+mn-lt"/>
                </a:rPr>
                <a:t>04</a:t>
              </a:r>
              <a:endParaRPr kumimoji="0" lang="zh-CN" altLang="en-US" sz="3600" u="none" strike="noStrike" kern="0" cap="none" spc="0" normalizeH="0" baseline="0" noProof="0" dirty="0">
                <a:ln>
                  <a:noFill/>
                </a:ln>
                <a:solidFill>
                  <a:schemeClr val="bg1"/>
                </a:solidFill>
                <a:effectLst/>
                <a:uLnTx/>
                <a:uFillTx/>
                <a:cs typeface="+mn-ea"/>
                <a:sym typeface="+mn-lt"/>
              </a:endParaRPr>
            </a:p>
          </p:txBody>
        </p:sp>
      </p:grpSp>
      <p:grpSp>
        <p:nvGrpSpPr>
          <p:cNvPr id="7" name="组合 6"/>
          <p:cNvGrpSpPr/>
          <p:nvPr/>
        </p:nvGrpSpPr>
        <p:grpSpPr>
          <a:xfrm>
            <a:off x="780417" y="2225592"/>
            <a:ext cx="10260226" cy="2605240"/>
            <a:chOff x="945517" y="2657392"/>
            <a:chExt cx="10260226" cy="2605240"/>
          </a:xfrm>
        </p:grpSpPr>
        <p:grpSp>
          <p:nvGrpSpPr>
            <p:cNvPr id="8" name="组合 7"/>
            <p:cNvGrpSpPr/>
            <p:nvPr/>
          </p:nvGrpSpPr>
          <p:grpSpPr>
            <a:xfrm>
              <a:off x="8105836" y="2657392"/>
              <a:ext cx="3099907" cy="1034514"/>
              <a:chOff x="7774462" y="1871934"/>
              <a:chExt cx="3099907" cy="1034514"/>
            </a:xfrm>
          </p:grpSpPr>
          <p:sp>
            <p:nvSpPr>
              <p:cNvPr id="18" name="文本框 17"/>
              <p:cNvSpPr txBox="1"/>
              <p:nvPr/>
            </p:nvSpPr>
            <p:spPr>
              <a:xfrm>
                <a:off x="7774463" y="2260117"/>
                <a:ext cx="3099906" cy="646331"/>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u="none" strike="noStrike" kern="0" cap="none" spc="0" normalizeH="0" baseline="0" noProof="0" dirty="0">
                    <a:ln>
                      <a:noFill/>
                    </a:ln>
                    <a:solidFill>
                      <a:prstClr val="black">
                        <a:lumMod val="50000"/>
                        <a:lumOff val="50000"/>
                      </a:prstClr>
                    </a:solidFill>
                    <a:effectLst/>
                    <a:uLnTx/>
                    <a:uFillTx/>
                    <a:cs typeface="+mn-ea"/>
                    <a:sym typeface="+mn-lt"/>
                  </a:rPr>
                  <a:t>点击此处更换文</a:t>
                </a:r>
                <a:r>
                  <a:rPr kumimoji="0" lang="zh-CN" altLang="en-US" sz="1200" u="none" strike="noStrike" kern="0" cap="none" spc="0" normalizeH="0" baseline="0" noProof="0" dirty="0" smtClean="0">
                    <a:ln>
                      <a:noFill/>
                    </a:ln>
                    <a:solidFill>
                      <a:prstClr val="black">
                        <a:lumMod val="50000"/>
                        <a:lumOff val="50000"/>
                      </a:prstClr>
                    </a:solidFill>
                    <a:effectLst/>
                    <a:uLnTx/>
                    <a:uFillTx/>
                    <a:cs typeface="+mn-ea"/>
                    <a:sym typeface="+mn-lt"/>
                  </a:rPr>
                  <a:t>本点</a:t>
                </a:r>
                <a:r>
                  <a:rPr kumimoji="0" lang="zh-CN" altLang="en-US" sz="1200" u="none" strike="noStrike" kern="0" cap="none" spc="0" normalizeH="0" baseline="0" noProof="0" dirty="0">
                    <a:ln>
                      <a:noFill/>
                    </a:ln>
                    <a:solidFill>
                      <a:prstClr val="black">
                        <a:lumMod val="50000"/>
                        <a:lumOff val="50000"/>
                      </a:prstClr>
                    </a:solidFill>
                    <a:effectLst/>
                    <a:uLnTx/>
                    <a:uFillTx/>
                    <a:cs typeface="+mn-ea"/>
                    <a:sym typeface="+mn-lt"/>
                  </a:rPr>
                  <a:t>击此处更换文</a:t>
                </a:r>
                <a:r>
                  <a:rPr kumimoji="0" lang="zh-CN" altLang="en-US" sz="1200" u="none" strike="noStrike" kern="0" cap="none" spc="0" normalizeH="0" baseline="0" noProof="0" dirty="0" smtClean="0">
                    <a:ln>
                      <a:noFill/>
                    </a:ln>
                    <a:solidFill>
                      <a:prstClr val="black">
                        <a:lumMod val="50000"/>
                        <a:lumOff val="50000"/>
                      </a:prstClr>
                    </a:solidFill>
                    <a:effectLst/>
                    <a:uLnTx/>
                    <a:uFillTx/>
                    <a:cs typeface="+mn-ea"/>
                    <a:sym typeface="+mn-lt"/>
                  </a:rPr>
                  <a:t>本点</a:t>
                </a:r>
                <a:r>
                  <a:rPr kumimoji="0" lang="zh-CN" altLang="en-US" sz="1200" u="none" strike="noStrike" kern="0" cap="none" spc="0" normalizeH="0" baseline="0" noProof="0" dirty="0">
                    <a:ln>
                      <a:noFill/>
                    </a:ln>
                    <a:solidFill>
                      <a:prstClr val="black">
                        <a:lumMod val="50000"/>
                        <a:lumOff val="50000"/>
                      </a:prstClr>
                    </a:solidFill>
                    <a:effectLst/>
                    <a:uLnTx/>
                    <a:uFillTx/>
                    <a:cs typeface="+mn-ea"/>
                    <a:sym typeface="+mn-lt"/>
                  </a:rPr>
                  <a:t>击此处更换文</a:t>
                </a:r>
                <a:r>
                  <a:rPr kumimoji="0" lang="zh-CN" altLang="en-US" sz="1200" u="none" strike="noStrike" kern="0" cap="none" spc="0" normalizeH="0" baseline="0" noProof="0" dirty="0" smtClean="0">
                    <a:ln>
                      <a:noFill/>
                    </a:ln>
                    <a:solidFill>
                      <a:prstClr val="black">
                        <a:lumMod val="50000"/>
                        <a:lumOff val="50000"/>
                      </a:prstClr>
                    </a:solidFill>
                    <a:effectLst/>
                    <a:uLnTx/>
                    <a:uFillTx/>
                    <a:cs typeface="+mn-ea"/>
                    <a:sym typeface="+mn-lt"/>
                  </a:rPr>
                  <a:t>本</a:t>
                </a:r>
                <a:endParaRPr kumimoji="0" lang="zh-CN" altLang="en-US" sz="1200" u="none" strike="noStrike" kern="0" cap="none" spc="0" normalizeH="0" baseline="0" noProof="0" dirty="0">
                  <a:ln>
                    <a:noFill/>
                  </a:ln>
                  <a:solidFill>
                    <a:prstClr val="black">
                      <a:lumMod val="50000"/>
                      <a:lumOff val="50000"/>
                    </a:prstClr>
                  </a:solidFill>
                  <a:effectLst/>
                  <a:uLnTx/>
                  <a:uFillTx/>
                  <a:cs typeface="+mn-ea"/>
                  <a:sym typeface="+mn-lt"/>
                </a:endParaRPr>
              </a:p>
            </p:txBody>
          </p:sp>
          <p:sp>
            <p:nvSpPr>
              <p:cNvPr id="19" name="矩形 18"/>
              <p:cNvSpPr/>
              <p:nvPr/>
            </p:nvSpPr>
            <p:spPr>
              <a:xfrm>
                <a:off x="7774462" y="1871934"/>
                <a:ext cx="2852530" cy="467139"/>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800" u="none" strike="noStrike" kern="0" cap="none" spc="0" normalizeH="0" baseline="0" noProof="0" dirty="0">
                    <a:ln>
                      <a:noFill/>
                    </a:ln>
                    <a:solidFill>
                      <a:prstClr val="black">
                        <a:lumMod val="75000"/>
                        <a:lumOff val="25000"/>
                      </a:prstClr>
                    </a:solidFill>
                    <a:effectLst/>
                    <a:uLnTx/>
                    <a:uFillTx/>
                    <a:cs typeface="+mn-ea"/>
                    <a:sym typeface="+mn-lt"/>
                  </a:rPr>
                  <a:t>点击此处更换标题</a:t>
                </a:r>
                <a:endParaRPr kumimoji="0" lang="zh-CN" altLang="en-US" sz="1800" u="none" strike="noStrike" kern="0" cap="none" spc="0" normalizeH="0" baseline="0" noProof="0" dirty="0">
                  <a:ln>
                    <a:noFill/>
                  </a:ln>
                  <a:solidFill>
                    <a:prstClr val="black">
                      <a:lumMod val="75000"/>
                      <a:lumOff val="25000"/>
                    </a:prstClr>
                  </a:solidFill>
                  <a:effectLst/>
                  <a:uLnTx/>
                  <a:uFillTx/>
                  <a:cs typeface="+mn-ea"/>
                  <a:sym typeface="+mn-lt"/>
                </a:endParaRPr>
              </a:p>
            </p:txBody>
          </p:sp>
        </p:grpSp>
        <p:grpSp>
          <p:nvGrpSpPr>
            <p:cNvPr id="9" name="组合 8"/>
            <p:cNvGrpSpPr/>
            <p:nvPr/>
          </p:nvGrpSpPr>
          <p:grpSpPr>
            <a:xfrm>
              <a:off x="945517" y="2657392"/>
              <a:ext cx="3099906" cy="1034514"/>
              <a:chOff x="1248831" y="1871934"/>
              <a:chExt cx="3099906" cy="1034514"/>
            </a:xfrm>
          </p:grpSpPr>
          <p:sp>
            <p:nvSpPr>
              <p:cNvPr id="16" name="文本框 15"/>
              <p:cNvSpPr txBox="1"/>
              <p:nvPr/>
            </p:nvSpPr>
            <p:spPr>
              <a:xfrm>
                <a:off x="1248831" y="2260117"/>
                <a:ext cx="3099906" cy="646331"/>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defRPr/>
                </a:pPr>
                <a:r>
                  <a:rPr kumimoji="0" lang="zh-CN" altLang="en-US" sz="1200" u="none" strike="noStrike" kern="0" cap="none" spc="0" normalizeH="0" baseline="0" noProof="0" dirty="0">
                    <a:ln>
                      <a:noFill/>
                    </a:ln>
                    <a:solidFill>
                      <a:prstClr val="black">
                        <a:lumMod val="50000"/>
                        <a:lumOff val="50000"/>
                      </a:prstClr>
                    </a:solidFill>
                    <a:effectLst/>
                    <a:uLnTx/>
                    <a:uFillTx/>
                    <a:cs typeface="+mn-ea"/>
                    <a:sym typeface="+mn-lt"/>
                  </a:rPr>
                  <a:t>点击此处更换文</a:t>
                </a:r>
                <a:r>
                  <a:rPr kumimoji="0" lang="zh-CN" altLang="en-US" sz="1200" u="none" strike="noStrike" kern="0" cap="none" spc="0" normalizeH="0" baseline="0" noProof="0" dirty="0" smtClean="0">
                    <a:ln>
                      <a:noFill/>
                    </a:ln>
                    <a:solidFill>
                      <a:prstClr val="black">
                        <a:lumMod val="50000"/>
                        <a:lumOff val="50000"/>
                      </a:prstClr>
                    </a:solidFill>
                    <a:effectLst/>
                    <a:uLnTx/>
                    <a:uFillTx/>
                    <a:cs typeface="+mn-ea"/>
                    <a:sym typeface="+mn-lt"/>
                  </a:rPr>
                  <a:t>本点</a:t>
                </a:r>
                <a:r>
                  <a:rPr kumimoji="0" lang="zh-CN" altLang="en-US" sz="1200" u="none" strike="noStrike" kern="0" cap="none" spc="0" normalizeH="0" baseline="0" noProof="0" dirty="0">
                    <a:ln>
                      <a:noFill/>
                    </a:ln>
                    <a:solidFill>
                      <a:prstClr val="black">
                        <a:lumMod val="50000"/>
                        <a:lumOff val="50000"/>
                      </a:prstClr>
                    </a:solidFill>
                    <a:effectLst/>
                    <a:uLnTx/>
                    <a:uFillTx/>
                    <a:cs typeface="+mn-ea"/>
                    <a:sym typeface="+mn-lt"/>
                  </a:rPr>
                  <a:t>击此处更换文</a:t>
                </a:r>
                <a:r>
                  <a:rPr kumimoji="0" lang="zh-CN" altLang="en-US" sz="1200" u="none" strike="noStrike" kern="0" cap="none" spc="0" normalizeH="0" baseline="0" noProof="0" dirty="0" smtClean="0">
                    <a:ln>
                      <a:noFill/>
                    </a:ln>
                    <a:solidFill>
                      <a:prstClr val="black">
                        <a:lumMod val="50000"/>
                        <a:lumOff val="50000"/>
                      </a:prstClr>
                    </a:solidFill>
                    <a:effectLst/>
                    <a:uLnTx/>
                    <a:uFillTx/>
                    <a:cs typeface="+mn-ea"/>
                    <a:sym typeface="+mn-lt"/>
                  </a:rPr>
                  <a:t>本点</a:t>
                </a:r>
                <a:r>
                  <a:rPr kumimoji="0" lang="zh-CN" altLang="en-US" sz="1200" u="none" strike="noStrike" kern="0" cap="none" spc="0" normalizeH="0" baseline="0" noProof="0" dirty="0">
                    <a:ln>
                      <a:noFill/>
                    </a:ln>
                    <a:solidFill>
                      <a:prstClr val="black">
                        <a:lumMod val="50000"/>
                        <a:lumOff val="50000"/>
                      </a:prstClr>
                    </a:solidFill>
                    <a:effectLst/>
                    <a:uLnTx/>
                    <a:uFillTx/>
                    <a:cs typeface="+mn-ea"/>
                    <a:sym typeface="+mn-lt"/>
                  </a:rPr>
                  <a:t>击此处更换文</a:t>
                </a:r>
                <a:r>
                  <a:rPr kumimoji="0" lang="zh-CN" altLang="en-US" sz="1200" u="none" strike="noStrike" kern="0" cap="none" spc="0" normalizeH="0" baseline="0" noProof="0" dirty="0" smtClean="0">
                    <a:ln>
                      <a:noFill/>
                    </a:ln>
                    <a:solidFill>
                      <a:prstClr val="black">
                        <a:lumMod val="50000"/>
                        <a:lumOff val="50000"/>
                      </a:prstClr>
                    </a:solidFill>
                    <a:effectLst/>
                    <a:uLnTx/>
                    <a:uFillTx/>
                    <a:cs typeface="+mn-ea"/>
                    <a:sym typeface="+mn-lt"/>
                  </a:rPr>
                  <a:t>本</a:t>
                </a:r>
                <a:endParaRPr kumimoji="0" lang="zh-CN" altLang="en-US" sz="1200" u="none" strike="noStrike" kern="0" cap="none" spc="0" normalizeH="0" baseline="0" noProof="0" dirty="0">
                  <a:ln>
                    <a:noFill/>
                  </a:ln>
                  <a:solidFill>
                    <a:prstClr val="black">
                      <a:lumMod val="50000"/>
                      <a:lumOff val="50000"/>
                    </a:prstClr>
                  </a:solidFill>
                  <a:effectLst/>
                  <a:uLnTx/>
                  <a:uFillTx/>
                  <a:cs typeface="+mn-ea"/>
                  <a:sym typeface="+mn-lt"/>
                </a:endParaRPr>
              </a:p>
            </p:txBody>
          </p:sp>
          <p:sp>
            <p:nvSpPr>
              <p:cNvPr id="17" name="矩形 16"/>
              <p:cNvSpPr/>
              <p:nvPr/>
            </p:nvSpPr>
            <p:spPr>
              <a:xfrm>
                <a:off x="1496207" y="1871934"/>
                <a:ext cx="2852530" cy="467139"/>
              </a:xfrm>
              <a:prstGeom prst="rect">
                <a:avLst/>
              </a:prstGeom>
              <a:noFill/>
              <a:ln w="12700" cap="flat" cmpd="sng" algn="ctr">
                <a:noFill/>
                <a:prstDash val="solid"/>
                <a:miter lim="800000"/>
              </a:ln>
              <a:effectLst/>
            </p:spPr>
            <p:txBody>
              <a:bodyPr rtlCol="0" anchor="ctr"/>
              <a:lstStyle/>
              <a:p>
                <a:pPr marL="0" marR="0" lvl="0" indent="0" algn="r" defTabSz="914400" eaLnBrk="1" fontAlgn="auto" latinLnBrk="0" hangingPunct="1">
                  <a:lnSpc>
                    <a:spcPct val="150000"/>
                  </a:lnSpc>
                  <a:spcBef>
                    <a:spcPts val="0"/>
                  </a:spcBef>
                  <a:spcAft>
                    <a:spcPts val="0"/>
                  </a:spcAft>
                  <a:buClrTx/>
                  <a:buSzTx/>
                  <a:buFontTx/>
                  <a:buNone/>
                  <a:defRPr/>
                </a:pPr>
                <a:r>
                  <a:rPr kumimoji="0" lang="zh-CN" altLang="en-US" sz="1800" u="none" strike="noStrike" kern="0" cap="none" spc="0" normalizeH="0" baseline="0" noProof="0" dirty="0">
                    <a:ln>
                      <a:noFill/>
                    </a:ln>
                    <a:solidFill>
                      <a:prstClr val="black">
                        <a:lumMod val="75000"/>
                        <a:lumOff val="25000"/>
                      </a:prstClr>
                    </a:solidFill>
                    <a:effectLst/>
                    <a:uLnTx/>
                    <a:uFillTx/>
                    <a:cs typeface="+mn-ea"/>
                    <a:sym typeface="+mn-lt"/>
                  </a:rPr>
                  <a:t>点击此处更换标题</a:t>
                </a:r>
                <a:endParaRPr kumimoji="0" lang="zh-CN" altLang="en-US" sz="1800" u="none" strike="noStrike" kern="0" cap="none" spc="0" normalizeH="0" baseline="0" noProof="0" dirty="0">
                  <a:ln>
                    <a:noFill/>
                  </a:ln>
                  <a:solidFill>
                    <a:prstClr val="black">
                      <a:lumMod val="75000"/>
                      <a:lumOff val="25000"/>
                    </a:prstClr>
                  </a:solidFill>
                  <a:effectLst/>
                  <a:uLnTx/>
                  <a:uFillTx/>
                  <a:cs typeface="+mn-ea"/>
                  <a:sym typeface="+mn-lt"/>
                </a:endParaRPr>
              </a:p>
            </p:txBody>
          </p:sp>
        </p:grpSp>
        <p:grpSp>
          <p:nvGrpSpPr>
            <p:cNvPr id="10" name="组合 9"/>
            <p:cNvGrpSpPr/>
            <p:nvPr/>
          </p:nvGrpSpPr>
          <p:grpSpPr>
            <a:xfrm>
              <a:off x="8105836" y="4228118"/>
              <a:ext cx="3099907" cy="1034514"/>
              <a:chOff x="7774462" y="2224632"/>
              <a:chExt cx="3099907" cy="1034514"/>
            </a:xfrm>
          </p:grpSpPr>
          <p:sp>
            <p:nvSpPr>
              <p:cNvPr id="14" name="文本框 13"/>
              <p:cNvSpPr txBox="1"/>
              <p:nvPr/>
            </p:nvSpPr>
            <p:spPr>
              <a:xfrm>
                <a:off x="7774463" y="2612815"/>
                <a:ext cx="3099906" cy="646331"/>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u="none" strike="noStrike" kern="0" cap="none" spc="0" normalizeH="0" baseline="0" noProof="0" dirty="0">
                    <a:ln>
                      <a:noFill/>
                    </a:ln>
                    <a:solidFill>
                      <a:prstClr val="black">
                        <a:lumMod val="50000"/>
                        <a:lumOff val="50000"/>
                      </a:prstClr>
                    </a:solidFill>
                    <a:effectLst/>
                    <a:uLnTx/>
                    <a:uFillTx/>
                    <a:cs typeface="+mn-ea"/>
                    <a:sym typeface="+mn-lt"/>
                  </a:rPr>
                  <a:t>点击此处更换文</a:t>
                </a:r>
                <a:r>
                  <a:rPr kumimoji="0" lang="zh-CN" altLang="en-US" sz="1200" u="none" strike="noStrike" kern="0" cap="none" spc="0" normalizeH="0" baseline="0" noProof="0" dirty="0" smtClean="0">
                    <a:ln>
                      <a:noFill/>
                    </a:ln>
                    <a:solidFill>
                      <a:prstClr val="black">
                        <a:lumMod val="50000"/>
                        <a:lumOff val="50000"/>
                      </a:prstClr>
                    </a:solidFill>
                    <a:effectLst/>
                    <a:uLnTx/>
                    <a:uFillTx/>
                    <a:cs typeface="+mn-ea"/>
                    <a:sym typeface="+mn-lt"/>
                  </a:rPr>
                  <a:t>本点</a:t>
                </a:r>
                <a:r>
                  <a:rPr kumimoji="0" lang="zh-CN" altLang="en-US" sz="1200" u="none" strike="noStrike" kern="0" cap="none" spc="0" normalizeH="0" baseline="0" noProof="0" dirty="0">
                    <a:ln>
                      <a:noFill/>
                    </a:ln>
                    <a:solidFill>
                      <a:prstClr val="black">
                        <a:lumMod val="50000"/>
                        <a:lumOff val="50000"/>
                      </a:prstClr>
                    </a:solidFill>
                    <a:effectLst/>
                    <a:uLnTx/>
                    <a:uFillTx/>
                    <a:cs typeface="+mn-ea"/>
                    <a:sym typeface="+mn-lt"/>
                  </a:rPr>
                  <a:t>击此处更换文</a:t>
                </a:r>
                <a:r>
                  <a:rPr kumimoji="0" lang="zh-CN" altLang="en-US" sz="1200" u="none" strike="noStrike" kern="0" cap="none" spc="0" normalizeH="0" baseline="0" noProof="0" dirty="0" smtClean="0">
                    <a:ln>
                      <a:noFill/>
                    </a:ln>
                    <a:solidFill>
                      <a:prstClr val="black">
                        <a:lumMod val="50000"/>
                        <a:lumOff val="50000"/>
                      </a:prstClr>
                    </a:solidFill>
                    <a:effectLst/>
                    <a:uLnTx/>
                    <a:uFillTx/>
                    <a:cs typeface="+mn-ea"/>
                    <a:sym typeface="+mn-lt"/>
                  </a:rPr>
                  <a:t>本点</a:t>
                </a:r>
                <a:r>
                  <a:rPr kumimoji="0" lang="zh-CN" altLang="en-US" sz="1200" u="none" strike="noStrike" kern="0" cap="none" spc="0" normalizeH="0" baseline="0" noProof="0" dirty="0">
                    <a:ln>
                      <a:noFill/>
                    </a:ln>
                    <a:solidFill>
                      <a:prstClr val="black">
                        <a:lumMod val="50000"/>
                        <a:lumOff val="50000"/>
                      </a:prstClr>
                    </a:solidFill>
                    <a:effectLst/>
                    <a:uLnTx/>
                    <a:uFillTx/>
                    <a:cs typeface="+mn-ea"/>
                    <a:sym typeface="+mn-lt"/>
                  </a:rPr>
                  <a:t>击此处更换文</a:t>
                </a:r>
                <a:r>
                  <a:rPr kumimoji="0" lang="zh-CN" altLang="en-US" sz="1200" u="none" strike="noStrike" kern="0" cap="none" spc="0" normalizeH="0" baseline="0" noProof="0" dirty="0" smtClean="0">
                    <a:ln>
                      <a:noFill/>
                    </a:ln>
                    <a:solidFill>
                      <a:prstClr val="black">
                        <a:lumMod val="50000"/>
                        <a:lumOff val="50000"/>
                      </a:prstClr>
                    </a:solidFill>
                    <a:effectLst/>
                    <a:uLnTx/>
                    <a:uFillTx/>
                    <a:cs typeface="+mn-ea"/>
                    <a:sym typeface="+mn-lt"/>
                  </a:rPr>
                  <a:t>本</a:t>
                </a:r>
                <a:endParaRPr kumimoji="0" lang="zh-CN" altLang="en-US" sz="1200" u="none" strike="noStrike" kern="0" cap="none" spc="0" normalizeH="0" baseline="0" noProof="0" dirty="0">
                  <a:ln>
                    <a:noFill/>
                  </a:ln>
                  <a:solidFill>
                    <a:prstClr val="black">
                      <a:lumMod val="50000"/>
                      <a:lumOff val="50000"/>
                    </a:prstClr>
                  </a:solidFill>
                  <a:effectLst/>
                  <a:uLnTx/>
                  <a:uFillTx/>
                  <a:cs typeface="+mn-ea"/>
                  <a:sym typeface="+mn-lt"/>
                </a:endParaRPr>
              </a:p>
            </p:txBody>
          </p:sp>
          <p:sp>
            <p:nvSpPr>
              <p:cNvPr id="15" name="矩形 14"/>
              <p:cNvSpPr/>
              <p:nvPr/>
            </p:nvSpPr>
            <p:spPr>
              <a:xfrm>
                <a:off x="7774462" y="2224632"/>
                <a:ext cx="2852530" cy="467139"/>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800" u="none" strike="noStrike" kern="0" cap="none" spc="0" normalizeH="0" baseline="0" noProof="0" dirty="0">
                    <a:ln>
                      <a:noFill/>
                    </a:ln>
                    <a:solidFill>
                      <a:prstClr val="black">
                        <a:lumMod val="75000"/>
                        <a:lumOff val="25000"/>
                      </a:prstClr>
                    </a:solidFill>
                    <a:effectLst/>
                    <a:uLnTx/>
                    <a:uFillTx/>
                    <a:cs typeface="+mn-ea"/>
                    <a:sym typeface="+mn-lt"/>
                  </a:rPr>
                  <a:t>点击此处更换标题</a:t>
                </a:r>
                <a:endParaRPr kumimoji="0" lang="zh-CN" altLang="en-US" sz="1800" u="none" strike="noStrike" kern="0" cap="none" spc="0" normalizeH="0" baseline="0" noProof="0" dirty="0">
                  <a:ln>
                    <a:noFill/>
                  </a:ln>
                  <a:solidFill>
                    <a:prstClr val="black">
                      <a:lumMod val="75000"/>
                      <a:lumOff val="25000"/>
                    </a:prstClr>
                  </a:solidFill>
                  <a:effectLst/>
                  <a:uLnTx/>
                  <a:uFillTx/>
                  <a:cs typeface="+mn-ea"/>
                  <a:sym typeface="+mn-lt"/>
                </a:endParaRPr>
              </a:p>
            </p:txBody>
          </p:sp>
        </p:grpSp>
        <p:grpSp>
          <p:nvGrpSpPr>
            <p:cNvPr id="11" name="组合 10"/>
            <p:cNvGrpSpPr/>
            <p:nvPr/>
          </p:nvGrpSpPr>
          <p:grpSpPr>
            <a:xfrm>
              <a:off x="945517" y="4228118"/>
              <a:ext cx="3099906" cy="1034514"/>
              <a:chOff x="1248831" y="2224632"/>
              <a:chExt cx="3099906" cy="1034514"/>
            </a:xfrm>
          </p:grpSpPr>
          <p:sp>
            <p:nvSpPr>
              <p:cNvPr id="12" name="文本框 11"/>
              <p:cNvSpPr txBox="1"/>
              <p:nvPr/>
            </p:nvSpPr>
            <p:spPr>
              <a:xfrm>
                <a:off x="1248831" y="2612815"/>
                <a:ext cx="3099906" cy="646331"/>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defRPr/>
                </a:pPr>
                <a:r>
                  <a:rPr kumimoji="0" lang="zh-CN" altLang="en-US" sz="1200" u="none" strike="noStrike" kern="0" cap="none" spc="0" normalizeH="0" baseline="0" noProof="0" dirty="0">
                    <a:ln>
                      <a:noFill/>
                    </a:ln>
                    <a:solidFill>
                      <a:prstClr val="black">
                        <a:lumMod val="50000"/>
                        <a:lumOff val="50000"/>
                      </a:prstClr>
                    </a:solidFill>
                    <a:effectLst/>
                    <a:uLnTx/>
                    <a:uFillTx/>
                    <a:cs typeface="+mn-ea"/>
                    <a:sym typeface="+mn-lt"/>
                  </a:rPr>
                  <a:t>点击此处更换文</a:t>
                </a:r>
                <a:r>
                  <a:rPr kumimoji="0" lang="zh-CN" altLang="en-US" sz="1200" u="none" strike="noStrike" kern="0" cap="none" spc="0" normalizeH="0" baseline="0" noProof="0" dirty="0" smtClean="0">
                    <a:ln>
                      <a:noFill/>
                    </a:ln>
                    <a:solidFill>
                      <a:prstClr val="black">
                        <a:lumMod val="50000"/>
                        <a:lumOff val="50000"/>
                      </a:prstClr>
                    </a:solidFill>
                    <a:effectLst/>
                    <a:uLnTx/>
                    <a:uFillTx/>
                    <a:cs typeface="+mn-ea"/>
                    <a:sym typeface="+mn-lt"/>
                  </a:rPr>
                  <a:t>本点</a:t>
                </a:r>
                <a:r>
                  <a:rPr kumimoji="0" lang="zh-CN" altLang="en-US" sz="1200" u="none" strike="noStrike" kern="0" cap="none" spc="0" normalizeH="0" baseline="0" noProof="0" dirty="0">
                    <a:ln>
                      <a:noFill/>
                    </a:ln>
                    <a:solidFill>
                      <a:prstClr val="black">
                        <a:lumMod val="50000"/>
                        <a:lumOff val="50000"/>
                      </a:prstClr>
                    </a:solidFill>
                    <a:effectLst/>
                    <a:uLnTx/>
                    <a:uFillTx/>
                    <a:cs typeface="+mn-ea"/>
                    <a:sym typeface="+mn-lt"/>
                  </a:rPr>
                  <a:t>击此处更换文</a:t>
                </a:r>
                <a:r>
                  <a:rPr kumimoji="0" lang="zh-CN" altLang="en-US" sz="1200" u="none" strike="noStrike" kern="0" cap="none" spc="0" normalizeH="0" baseline="0" noProof="0" dirty="0" smtClean="0">
                    <a:ln>
                      <a:noFill/>
                    </a:ln>
                    <a:solidFill>
                      <a:prstClr val="black">
                        <a:lumMod val="50000"/>
                        <a:lumOff val="50000"/>
                      </a:prstClr>
                    </a:solidFill>
                    <a:effectLst/>
                    <a:uLnTx/>
                    <a:uFillTx/>
                    <a:cs typeface="+mn-ea"/>
                    <a:sym typeface="+mn-lt"/>
                  </a:rPr>
                  <a:t>本点</a:t>
                </a:r>
                <a:r>
                  <a:rPr kumimoji="0" lang="zh-CN" altLang="en-US" sz="1200" u="none" strike="noStrike" kern="0" cap="none" spc="0" normalizeH="0" baseline="0" noProof="0" dirty="0">
                    <a:ln>
                      <a:noFill/>
                    </a:ln>
                    <a:solidFill>
                      <a:prstClr val="black">
                        <a:lumMod val="50000"/>
                        <a:lumOff val="50000"/>
                      </a:prstClr>
                    </a:solidFill>
                    <a:effectLst/>
                    <a:uLnTx/>
                    <a:uFillTx/>
                    <a:cs typeface="+mn-ea"/>
                    <a:sym typeface="+mn-lt"/>
                  </a:rPr>
                  <a:t>击此处更换文</a:t>
                </a:r>
                <a:r>
                  <a:rPr kumimoji="0" lang="zh-CN" altLang="en-US" sz="1200" u="none" strike="noStrike" kern="0" cap="none" spc="0" normalizeH="0" baseline="0" noProof="0" dirty="0" smtClean="0">
                    <a:ln>
                      <a:noFill/>
                    </a:ln>
                    <a:solidFill>
                      <a:prstClr val="black">
                        <a:lumMod val="50000"/>
                        <a:lumOff val="50000"/>
                      </a:prstClr>
                    </a:solidFill>
                    <a:effectLst/>
                    <a:uLnTx/>
                    <a:uFillTx/>
                    <a:cs typeface="+mn-ea"/>
                    <a:sym typeface="+mn-lt"/>
                  </a:rPr>
                  <a:t>本</a:t>
                </a:r>
                <a:endParaRPr kumimoji="0" lang="zh-CN" altLang="en-US" sz="1200" u="none" strike="noStrike" kern="0" cap="none" spc="0" normalizeH="0" baseline="0" noProof="0" dirty="0">
                  <a:ln>
                    <a:noFill/>
                  </a:ln>
                  <a:solidFill>
                    <a:prstClr val="black">
                      <a:lumMod val="50000"/>
                      <a:lumOff val="50000"/>
                    </a:prstClr>
                  </a:solidFill>
                  <a:effectLst/>
                  <a:uLnTx/>
                  <a:uFillTx/>
                  <a:cs typeface="+mn-ea"/>
                  <a:sym typeface="+mn-lt"/>
                </a:endParaRPr>
              </a:p>
            </p:txBody>
          </p:sp>
          <p:sp>
            <p:nvSpPr>
              <p:cNvPr id="13" name="矩形 12"/>
              <p:cNvSpPr/>
              <p:nvPr/>
            </p:nvSpPr>
            <p:spPr>
              <a:xfrm>
                <a:off x="1496207" y="2224632"/>
                <a:ext cx="2852530" cy="467139"/>
              </a:xfrm>
              <a:prstGeom prst="rect">
                <a:avLst/>
              </a:prstGeom>
              <a:noFill/>
              <a:ln w="12700" cap="flat" cmpd="sng" algn="ctr">
                <a:noFill/>
                <a:prstDash val="solid"/>
                <a:miter lim="800000"/>
              </a:ln>
              <a:effectLst/>
            </p:spPr>
            <p:txBody>
              <a:bodyPr rtlCol="0" anchor="ctr"/>
              <a:lstStyle/>
              <a:p>
                <a:pPr marL="0" marR="0" lvl="0" indent="0" algn="r" defTabSz="914400" eaLnBrk="1" fontAlgn="auto" latinLnBrk="0" hangingPunct="1">
                  <a:lnSpc>
                    <a:spcPct val="150000"/>
                  </a:lnSpc>
                  <a:spcBef>
                    <a:spcPts val="0"/>
                  </a:spcBef>
                  <a:spcAft>
                    <a:spcPts val="0"/>
                  </a:spcAft>
                  <a:buClrTx/>
                  <a:buSzTx/>
                  <a:buFontTx/>
                  <a:buNone/>
                  <a:defRPr/>
                </a:pPr>
                <a:r>
                  <a:rPr kumimoji="0" lang="zh-CN" altLang="en-US" sz="1800" u="none" strike="noStrike" kern="0" cap="none" spc="0" normalizeH="0" baseline="0" noProof="0" dirty="0">
                    <a:ln>
                      <a:noFill/>
                    </a:ln>
                    <a:solidFill>
                      <a:prstClr val="black">
                        <a:lumMod val="75000"/>
                        <a:lumOff val="25000"/>
                      </a:prstClr>
                    </a:solidFill>
                    <a:effectLst/>
                    <a:uLnTx/>
                    <a:uFillTx/>
                    <a:cs typeface="+mn-ea"/>
                    <a:sym typeface="+mn-lt"/>
                  </a:rPr>
                  <a:t>点击此处更换标题</a:t>
                </a:r>
                <a:endParaRPr kumimoji="0" lang="zh-CN" altLang="en-US" sz="1800" u="none" strike="noStrike" kern="0" cap="none" spc="0" normalizeH="0" baseline="0" noProof="0" dirty="0">
                  <a:ln>
                    <a:noFill/>
                  </a:ln>
                  <a:solidFill>
                    <a:prstClr val="black">
                      <a:lumMod val="75000"/>
                      <a:lumOff val="25000"/>
                    </a:prstClr>
                  </a:solidFill>
                  <a:effectLst/>
                  <a:uLnTx/>
                  <a:uFillTx/>
                  <a:cs typeface="+mn-ea"/>
                  <a:sym typeface="+mn-lt"/>
                </a:endParaRPr>
              </a:p>
            </p:txBody>
          </p:sp>
        </p:grpSp>
      </p:grpSp>
      <p:grpSp>
        <p:nvGrpSpPr>
          <p:cNvPr id="20" name="组合 19"/>
          <p:cNvGrpSpPr/>
          <p:nvPr/>
        </p:nvGrpSpPr>
        <p:grpSpPr>
          <a:xfrm>
            <a:off x="5236776" y="2720520"/>
            <a:ext cx="1388248" cy="1388248"/>
            <a:chOff x="5401876" y="3152320"/>
            <a:chExt cx="1388248" cy="1388248"/>
          </a:xfrm>
          <a:effectLst>
            <a:outerShdw blurRad="63500" sx="102000" sy="102000" algn="ctr" rotWithShape="0">
              <a:prstClr val="black">
                <a:alpha val="40000"/>
              </a:prstClr>
            </a:outerShdw>
          </a:effectLst>
        </p:grpSpPr>
        <p:sp>
          <p:nvSpPr>
            <p:cNvPr id="21" name="椭圆 20"/>
            <p:cNvSpPr/>
            <p:nvPr/>
          </p:nvSpPr>
          <p:spPr>
            <a:xfrm>
              <a:off x="5401876" y="3152320"/>
              <a:ext cx="1388248" cy="1388248"/>
            </a:xfrm>
            <a:prstGeom prst="ellipse">
              <a:avLst/>
            </a:prstGeom>
            <a:gradFill>
              <a:gsLst>
                <a:gs pos="0">
                  <a:srgbClr val="659D3E"/>
                </a:gs>
                <a:gs pos="66000">
                  <a:srgbClr val="3C764D"/>
                </a:gs>
                <a:gs pos="38000">
                  <a:srgbClr val="589045"/>
                </a:gs>
                <a:gs pos="100000">
                  <a:srgbClr val="276457"/>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u="none" strike="noStrike" kern="0" cap="none" spc="0" normalizeH="0" baseline="0" noProof="0" dirty="0">
                <a:ln>
                  <a:noFill/>
                </a:ln>
                <a:solidFill>
                  <a:prstClr val="white"/>
                </a:solidFill>
                <a:effectLst/>
                <a:uLnTx/>
                <a:uFillTx/>
                <a:cs typeface="+mn-ea"/>
                <a:sym typeface="+mn-lt"/>
              </a:endParaRPr>
            </a:p>
          </p:txBody>
        </p:sp>
        <p:pic>
          <p:nvPicPr>
            <p:cNvPr id="22" name="图形 21" descr="用户"/>
            <p:cNvPicPr>
              <a:picLocks noChangeAspect="1"/>
            </p:cNvPicPr>
            <p:nvPr/>
          </p:nvPicPr>
          <p:blipFill>
            <a:blip r:embed="rId1" cstate="screen"/>
            <a:stretch>
              <a:fillRect/>
            </a:stretch>
          </p:blipFill>
          <p:spPr>
            <a:xfrm>
              <a:off x="5638800" y="3411422"/>
              <a:ext cx="914400" cy="9144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anim calcmode="lin" valueType="num">
                                      <p:cBhvr>
                                        <p:cTn id="14" dur="500" fill="hold"/>
                                        <p:tgtEl>
                                          <p:spTgt spid="20"/>
                                        </p:tgtEl>
                                        <p:attrNameLst>
                                          <p:attrName>ppt_x</p:attrName>
                                        </p:attrNameLst>
                                      </p:cBhvr>
                                      <p:tavLst>
                                        <p:tav tm="0">
                                          <p:val>
                                            <p:strVal val="#ppt_x"/>
                                          </p:val>
                                        </p:tav>
                                        <p:tav tm="100000">
                                          <p:val>
                                            <p:strVal val="#ppt_x"/>
                                          </p:val>
                                        </p:tav>
                                      </p:tavLst>
                                    </p:anim>
                                    <p:anim calcmode="lin" valueType="num">
                                      <p:cBhvr>
                                        <p:cTn id="15" dur="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anim calcmode="lin" valueType="num">
                                      <p:cBhvr>
                                        <p:cTn id="21" dur="500" fill="hold"/>
                                        <p:tgtEl>
                                          <p:spTgt spid="7"/>
                                        </p:tgtEl>
                                        <p:attrNameLst>
                                          <p:attrName>ppt_x</p:attrName>
                                        </p:attrNameLst>
                                      </p:cBhvr>
                                      <p:tavLst>
                                        <p:tav tm="0">
                                          <p:val>
                                            <p:strVal val="#ppt_x"/>
                                          </p:val>
                                        </p:tav>
                                        <p:tav tm="100000">
                                          <p:val>
                                            <p:strVal val="#ppt_x"/>
                                          </p:val>
                                        </p:tav>
                                      </p:tavLst>
                                    </p:anim>
                                    <p:anim calcmode="lin" valueType="num">
                                      <p:cBhvr>
                                        <p:cTn id="22"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31843" y="2623930"/>
            <a:ext cx="9541565" cy="2206488"/>
            <a:chOff x="1331843" y="2097156"/>
            <a:chExt cx="9541565" cy="2206488"/>
          </a:xfrm>
          <a:noFill/>
        </p:grpSpPr>
        <p:sp>
          <p:nvSpPr>
            <p:cNvPr id="3" name="矩形: 圆角 2"/>
            <p:cNvSpPr/>
            <p:nvPr/>
          </p:nvSpPr>
          <p:spPr>
            <a:xfrm>
              <a:off x="1331843" y="2097157"/>
              <a:ext cx="2206487" cy="2206487"/>
            </a:xfrm>
            <a:prstGeom prst="roundRect">
              <a:avLst/>
            </a:prstGeom>
            <a:gradFill>
              <a:gsLst>
                <a:gs pos="0">
                  <a:srgbClr val="659D3E"/>
                </a:gs>
                <a:gs pos="66000">
                  <a:srgbClr val="3C764D"/>
                </a:gs>
                <a:gs pos="38000">
                  <a:srgbClr val="589045"/>
                </a:gs>
                <a:gs pos="100000">
                  <a:srgbClr val="276457"/>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bg1"/>
                </a:solidFill>
                <a:cs typeface="+mn-ea"/>
                <a:sym typeface="+mn-lt"/>
              </a:endParaRPr>
            </a:p>
          </p:txBody>
        </p:sp>
        <p:sp>
          <p:nvSpPr>
            <p:cNvPr id="4" name="矩形: 圆角 3"/>
            <p:cNvSpPr/>
            <p:nvPr/>
          </p:nvSpPr>
          <p:spPr>
            <a:xfrm>
              <a:off x="3776869" y="2097156"/>
              <a:ext cx="2206487" cy="2206487"/>
            </a:xfrm>
            <a:prstGeom prst="roundRect">
              <a:avLst/>
            </a:prstGeom>
            <a:gradFill>
              <a:gsLst>
                <a:gs pos="0">
                  <a:srgbClr val="659D3E"/>
                </a:gs>
                <a:gs pos="66000">
                  <a:srgbClr val="3C764D"/>
                </a:gs>
                <a:gs pos="38000">
                  <a:srgbClr val="589045"/>
                </a:gs>
                <a:gs pos="100000">
                  <a:srgbClr val="276457"/>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bg1"/>
                </a:solidFill>
                <a:cs typeface="+mn-ea"/>
                <a:sym typeface="+mn-lt"/>
              </a:endParaRPr>
            </a:p>
          </p:txBody>
        </p:sp>
        <p:sp>
          <p:nvSpPr>
            <p:cNvPr id="5" name="矩形: 圆角 4"/>
            <p:cNvSpPr/>
            <p:nvPr/>
          </p:nvSpPr>
          <p:spPr>
            <a:xfrm>
              <a:off x="6221895" y="2097156"/>
              <a:ext cx="2206487" cy="2206487"/>
            </a:xfrm>
            <a:prstGeom prst="roundRect">
              <a:avLst/>
            </a:prstGeom>
            <a:gradFill>
              <a:gsLst>
                <a:gs pos="0">
                  <a:srgbClr val="659D3E"/>
                </a:gs>
                <a:gs pos="66000">
                  <a:srgbClr val="3C764D"/>
                </a:gs>
                <a:gs pos="38000">
                  <a:srgbClr val="589045"/>
                </a:gs>
                <a:gs pos="100000">
                  <a:srgbClr val="276457"/>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bg1"/>
                </a:solidFill>
                <a:cs typeface="+mn-ea"/>
                <a:sym typeface="+mn-lt"/>
              </a:endParaRPr>
            </a:p>
          </p:txBody>
        </p:sp>
        <p:sp>
          <p:nvSpPr>
            <p:cNvPr id="6" name="矩形: 圆角 5"/>
            <p:cNvSpPr/>
            <p:nvPr/>
          </p:nvSpPr>
          <p:spPr>
            <a:xfrm>
              <a:off x="8666921" y="2097156"/>
              <a:ext cx="2206487" cy="2206487"/>
            </a:xfrm>
            <a:prstGeom prst="roundRect">
              <a:avLst/>
            </a:prstGeom>
            <a:gradFill>
              <a:gsLst>
                <a:gs pos="0">
                  <a:srgbClr val="659D3E"/>
                </a:gs>
                <a:gs pos="66000">
                  <a:srgbClr val="3C764D"/>
                </a:gs>
                <a:gs pos="38000">
                  <a:srgbClr val="589045"/>
                </a:gs>
                <a:gs pos="100000">
                  <a:srgbClr val="276457"/>
                </a:gs>
              </a:gsLst>
              <a:lin ang="540000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bg1"/>
                </a:solidFill>
                <a:cs typeface="+mn-ea"/>
                <a:sym typeface="+mn-lt"/>
              </a:endParaRPr>
            </a:p>
          </p:txBody>
        </p:sp>
      </p:grpSp>
      <p:grpSp>
        <p:nvGrpSpPr>
          <p:cNvPr id="7" name="组合 6"/>
          <p:cNvGrpSpPr/>
          <p:nvPr/>
        </p:nvGrpSpPr>
        <p:grpSpPr>
          <a:xfrm>
            <a:off x="3314700" y="3384273"/>
            <a:ext cx="5562600" cy="685800"/>
            <a:chOff x="3314700" y="3384273"/>
            <a:chExt cx="5562600" cy="685800"/>
          </a:xfrm>
          <a:gradFill>
            <a:gsLst>
              <a:gs pos="0">
                <a:srgbClr val="659D3E"/>
              </a:gs>
              <a:gs pos="66000">
                <a:srgbClr val="3C764D"/>
              </a:gs>
              <a:gs pos="38000">
                <a:srgbClr val="589045"/>
              </a:gs>
              <a:gs pos="100000">
                <a:srgbClr val="276457"/>
              </a:gs>
            </a:gsLst>
            <a:lin ang="5400000" scaled="1"/>
          </a:gradFill>
        </p:grpSpPr>
        <p:sp>
          <p:nvSpPr>
            <p:cNvPr id="8" name="矩形: 圆角 7"/>
            <p:cNvSpPr/>
            <p:nvPr/>
          </p:nvSpPr>
          <p:spPr>
            <a:xfrm>
              <a:off x="3314700" y="3384273"/>
              <a:ext cx="685800" cy="6858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9" name="矩形: 圆角 8"/>
            <p:cNvSpPr/>
            <p:nvPr/>
          </p:nvSpPr>
          <p:spPr>
            <a:xfrm>
              <a:off x="5753100" y="3384273"/>
              <a:ext cx="685800" cy="6858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10" name="矩形: 圆角 9"/>
            <p:cNvSpPr/>
            <p:nvPr/>
          </p:nvSpPr>
          <p:spPr>
            <a:xfrm>
              <a:off x="8191500" y="3384273"/>
              <a:ext cx="685800" cy="6858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pic>
          <p:nvPicPr>
            <p:cNvPr id="11" name="图形 10" descr="指向右边的反手食指"/>
            <p:cNvPicPr>
              <a:picLocks noChangeAspect="1"/>
            </p:cNvPicPr>
            <p:nvPr/>
          </p:nvPicPr>
          <p:blipFill>
            <a:blip r:embed="rId1" cstate="screen"/>
            <a:stretch>
              <a:fillRect/>
            </a:stretch>
          </p:blipFill>
          <p:spPr>
            <a:xfrm flipV="1">
              <a:off x="3418841" y="3493530"/>
              <a:ext cx="467286" cy="467286"/>
            </a:xfrm>
            <a:prstGeom prst="rect">
              <a:avLst/>
            </a:prstGeom>
            <a:grpFill/>
          </p:spPr>
        </p:pic>
        <p:pic>
          <p:nvPicPr>
            <p:cNvPr id="12" name="图形 11" descr="指向右边的反手食指"/>
            <p:cNvPicPr>
              <a:picLocks noChangeAspect="1"/>
            </p:cNvPicPr>
            <p:nvPr/>
          </p:nvPicPr>
          <p:blipFill>
            <a:blip r:embed="rId1" cstate="screen"/>
            <a:stretch>
              <a:fillRect/>
            </a:stretch>
          </p:blipFill>
          <p:spPr>
            <a:xfrm flipV="1">
              <a:off x="8300757" y="3493530"/>
              <a:ext cx="467286" cy="467286"/>
            </a:xfrm>
            <a:prstGeom prst="rect">
              <a:avLst/>
            </a:prstGeom>
            <a:grpFill/>
          </p:spPr>
        </p:pic>
        <p:pic>
          <p:nvPicPr>
            <p:cNvPr id="13" name="图形 12" descr="男士"/>
            <p:cNvPicPr>
              <a:picLocks noChangeAspect="1"/>
            </p:cNvPicPr>
            <p:nvPr/>
          </p:nvPicPr>
          <p:blipFill>
            <a:blip r:embed="rId2" cstate="screen"/>
            <a:stretch>
              <a:fillRect/>
            </a:stretch>
          </p:blipFill>
          <p:spPr>
            <a:xfrm>
              <a:off x="5862357" y="3493530"/>
              <a:ext cx="467286" cy="467286"/>
            </a:xfrm>
            <a:prstGeom prst="rect">
              <a:avLst/>
            </a:prstGeom>
            <a:grpFill/>
          </p:spPr>
        </p:pic>
      </p:grpSp>
      <p:grpSp>
        <p:nvGrpSpPr>
          <p:cNvPr id="14" name="组合 13"/>
          <p:cNvGrpSpPr/>
          <p:nvPr/>
        </p:nvGrpSpPr>
        <p:grpSpPr>
          <a:xfrm>
            <a:off x="1384027" y="3089338"/>
            <a:ext cx="9476979" cy="1034514"/>
            <a:chOff x="1384027" y="3089338"/>
            <a:chExt cx="9476979" cy="1034514"/>
          </a:xfrm>
        </p:grpSpPr>
        <p:grpSp>
          <p:nvGrpSpPr>
            <p:cNvPr id="15" name="组合 14"/>
            <p:cNvGrpSpPr/>
            <p:nvPr/>
          </p:nvGrpSpPr>
          <p:grpSpPr>
            <a:xfrm>
              <a:off x="8758889" y="3089338"/>
              <a:ext cx="2102117" cy="1034514"/>
              <a:chOff x="8986557" y="3259960"/>
              <a:chExt cx="2852530" cy="1034514"/>
            </a:xfrm>
          </p:grpSpPr>
          <p:sp>
            <p:nvSpPr>
              <p:cNvPr id="25" name="文本框 24"/>
              <p:cNvSpPr txBox="1"/>
              <p:nvPr/>
            </p:nvSpPr>
            <p:spPr>
              <a:xfrm>
                <a:off x="9189933" y="3648143"/>
                <a:ext cx="2445778" cy="646331"/>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点击此处更换文</a:t>
                </a:r>
                <a:r>
                  <a:rPr lang="zh-CN" altLang="en-US" sz="1200" dirty="0" smtClean="0">
                    <a:solidFill>
                      <a:schemeClr val="bg1"/>
                    </a:solidFill>
                    <a:cs typeface="+mn-ea"/>
                    <a:sym typeface="+mn-lt"/>
                  </a:rPr>
                  <a:t>本点</a:t>
                </a:r>
                <a:r>
                  <a:rPr lang="zh-CN" altLang="en-US" sz="1200" dirty="0">
                    <a:solidFill>
                      <a:schemeClr val="bg1"/>
                    </a:solidFill>
                    <a:cs typeface="+mn-ea"/>
                    <a:sym typeface="+mn-lt"/>
                  </a:rPr>
                  <a:t>击此处更换文</a:t>
                </a:r>
                <a:r>
                  <a:rPr lang="zh-CN" altLang="en-US" sz="1200" dirty="0" smtClean="0">
                    <a:solidFill>
                      <a:schemeClr val="bg1"/>
                    </a:solidFill>
                    <a:cs typeface="+mn-ea"/>
                    <a:sym typeface="+mn-lt"/>
                  </a:rPr>
                  <a:t>本</a:t>
                </a:r>
                <a:endParaRPr lang="zh-CN" altLang="en-US" sz="1200" dirty="0">
                  <a:solidFill>
                    <a:schemeClr val="bg1"/>
                  </a:solidFill>
                  <a:cs typeface="+mn-ea"/>
                  <a:sym typeface="+mn-lt"/>
                </a:endParaRPr>
              </a:p>
            </p:txBody>
          </p:sp>
          <p:sp>
            <p:nvSpPr>
              <p:cNvPr id="26" name="矩形 25"/>
              <p:cNvSpPr/>
              <p:nvPr/>
            </p:nvSpPr>
            <p:spPr>
              <a:xfrm>
                <a:off x="8986557" y="3259960"/>
                <a:ext cx="2852530" cy="4671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dirty="0">
                    <a:solidFill>
                      <a:schemeClr val="bg1"/>
                    </a:solidFill>
                    <a:cs typeface="+mn-ea"/>
                    <a:sym typeface="+mn-lt"/>
                  </a:rPr>
                  <a:t>点击此处更换标题</a:t>
                </a:r>
                <a:endParaRPr lang="zh-CN" altLang="en-US" dirty="0">
                  <a:solidFill>
                    <a:schemeClr val="bg1"/>
                  </a:solidFill>
                  <a:cs typeface="+mn-ea"/>
                  <a:sym typeface="+mn-lt"/>
                </a:endParaRPr>
              </a:p>
            </p:txBody>
          </p:sp>
        </p:grpSp>
        <p:grpSp>
          <p:nvGrpSpPr>
            <p:cNvPr id="16" name="组合 15"/>
            <p:cNvGrpSpPr/>
            <p:nvPr/>
          </p:nvGrpSpPr>
          <p:grpSpPr>
            <a:xfrm>
              <a:off x="6276639" y="3089338"/>
              <a:ext cx="2102117" cy="1034514"/>
              <a:chOff x="8986557" y="3259960"/>
              <a:chExt cx="2852530" cy="1034514"/>
            </a:xfrm>
          </p:grpSpPr>
          <p:sp>
            <p:nvSpPr>
              <p:cNvPr id="23" name="文本框 22"/>
              <p:cNvSpPr txBox="1"/>
              <p:nvPr/>
            </p:nvSpPr>
            <p:spPr>
              <a:xfrm>
                <a:off x="9189933" y="3648143"/>
                <a:ext cx="2445778" cy="646331"/>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点击此处更换文</a:t>
                </a:r>
                <a:r>
                  <a:rPr lang="zh-CN" altLang="en-US" sz="1200" dirty="0" smtClean="0">
                    <a:solidFill>
                      <a:schemeClr val="bg1"/>
                    </a:solidFill>
                    <a:cs typeface="+mn-ea"/>
                    <a:sym typeface="+mn-lt"/>
                  </a:rPr>
                  <a:t>本点</a:t>
                </a:r>
                <a:r>
                  <a:rPr lang="zh-CN" altLang="en-US" sz="1200" dirty="0">
                    <a:solidFill>
                      <a:schemeClr val="bg1"/>
                    </a:solidFill>
                    <a:cs typeface="+mn-ea"/>
                    <a:sym typeface="+mn-lt"/>
                  </a:rPr>
                  <a:t>击此处更换文</a:t>
                </a:r>
                <a:r>
                  <a:rPr lang="zh-CN" altLang="en-US" sz="1200" dirty="0" smtClean="0">
                    <a:solidFill>
                      <a:schemeClr val="bg1"/>
                    </a:solidFill>
                    <a:cs typeface="+mn-ea"/>
                    <a:sym typeface="+mn-lt"/>
                  </a:rPr>
                  <a:t>本</a:t>
                </a:r>
                <a:endParaRPr lang="zh-CN" altLang="en-US" sz="1200" dirty="0">
                  <a:solidFill>
                    <a:schemeClr val="bg1"/>
                  </a:solidFill>
                  <a:cs typeface="+mn-ea"/>
                  <a:sym typeface="+mn-lt"/>
                </a:endParaRPr>
              </a:p>
            </p:txBody>
          </p:sp>
          <p:sp>
            <p:nvSpPr>
              <p:cNvPr id="24" name="矩形 23"/>
              <p:cNvSpPr/>
              <p:nvPr/>
            </p:nvSpPr>
            <p:spPr>
              <a:xfrm>
                <a:off x="8986557" y="3259960"/>
                <a:ext cx="2852530" cy="4671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dirty="0">
                    <a:solidFill>
                      <a:schemeClr val="bg1"/>
                    </a:solidFill>
                    <a:cs typeface="+mn-ea"/>
                    <a:sym typeface="+mn-lt"/>
                  </a:rPr>
                  <a:t>点击此处更换标题</a:t>
                </a:r>
                <a:endParaRPr lang="zh-CN" altLang="en-US" dirty="0">
                  <a:solidFill>
                    <a:schemeClr val="bg1"/>
                  </a:solidFill>
                  <a:cs typeface="+mn-ea"/>
                  <a:sym typeface="+mn-lt"/>
                </a:endParaRPr>
              </a:p>
            </p:txBody>
          </p:sp>
        </p:grpSp>
        <p:grpSp>
          <p:nvGrpSpPr>
            <p:cNvPr id="17" name="组合 16"/>
            <p:cNvGrpSpPr/>
            <p:nvPr/>
          </p:nvGrpSpPr>
          <p:grpSpPr>
            <a:xfrm>
              <a:off x="3829053" y="3089338"/>
              <a:ext cx="2102117" cy="1034514"/>
              <a:chOff x="8986557" y="3259960"/>
              <a:chExt cx="2852530" cy="1034514"/>
            </a:xfrm>
          </p:grpSpPr>
          <p:sp>
            <p:nvSpPr>
              <p:cNvPr id="21" name="文本框 20"/>
              <p:cNvSpPr txBox="1"/>
              <p:nvPr/>
            </p:nvSpPr>
            <p:spPr>
              <a:xfrm>
                <a:off x="9189933" y="3648143"/>
                <a:ext cx="2445778" cy="646331"/>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点击此处更换文</a:t>
                </a:r>
                <a:r>
                  <a:rPr lang="zh-CN" altLang="en-US" sz="1200" dirty="0" smtClean="0">
                    <a:solidFill>
                      <a:schemeClr val="bg1"/>
                    </a:solidFill>
                    <a:cs typeface="+mn-ea"/>
                    <a:sym typeface="+mn-lt"/>
                  </a:rPr>
                  <a:t>本点</a:t>
                </a:r>
                <a:r>
                  <a:rPr lang="zh-CN" altLang="en-US" sz="1200" dirty="0">
                    <a:solidFill>
                      <a:schemeClr val="bg1"/>
                    </a:solidFill>
                    <a:cs typeface="+mn-ea"/>
                    <a:sym typeface="+mn-lt"/>
                  </a:rPr>
                  <a:t>击此处更换文</a:t>
                </a:r>
                <a:r>
                  <a:rPr lang="zh-CN" altLang="en-US" sz="1200" dirty="0" smtClean="0">
                    <a:solidFill>
                      <a:schemeClr val="bg1"/>
                    </a:solidFill>
                    <a:cs typeface="+mn-ea"/>
                    <a:sym typeface="+mn-lt"/>
                  </a:rPr>
                  <a:t>本</a:t>
                </a:r>
                <a:endParaRPr lang="zh-CN" altLang="en-US" sz="1200" dirty="0">
                  <a:solidFill>
                    <a:schemeClr val="bg1"/>
                  </a:solidFill>
                  <a:cs typeface="+mn-ea"/>
                  <a:sym typeface="+mn-lt"/>
                </a:endParaRPr>
              </a:p>
            </p:txBody>
          </p:sp>
          <p:sp>
            <p:nvSpPr>
              <p:cNvPr id="22" name="矩形 21"/>
              <p:cNvSpPr/>
              <p:nvPr/>
            </p:nvSpPr>
            <p:spPr>
              <a:xfrm>
                <a:off x="8986557" y="3259960"/>
                <a:ext cx="2852530" cy="4671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dirty="0">
                    <a:solidFill>
                      <a:schemeClr val="bg1"/>
                    </a:solidFill>
                    <a:cs typeface="+mn-ea"/>
                    <a:sym typeface="+mn-lt"/>
                  </a:rPr>
                  <a:t>点击此处更换标题</a:t>
                </a:r>
                <a:endParaRPr lang="zh-CN" altLang="en-US" dirty="0">
                  <a:solidFill>
                    <a:schemeClr val="bg1"/>
                  </a:solidFill>
                  <a:cs typeface="+mn-ea"/>
                  <a:sym typeface="+mn-lt"/>
                </a:endParaRPr>
              </a:p>
            </p:txBody>
          </p:sp>
        </p:grpSp>
        <p:grpSp>
          <p:nvGrpSpPr>
            <p:cNvPr id="18" name="组合 17"/>
            <p:cNvGrpSpPr/>
            <p:nvPr/>
          </p:nvGrpSpPr>
          <p:grpSpPr>
            <a:xfrm>
              <a:off x="1384027" y="3089338"/>
              <a:ext cx="2102117" cy="1034514"/>
              <a:chOff x="8986557" y="3259960"/>
              <a:chExt cx="2852530" cy="1034514"/>
            </a:xfrm>
          </p:grpSpPr>
          <p:sp>
            <p:nvSpPr>
              <p:cNvPr id="19" name="文本框 18"/>
              <p:cNvSpPr txBox="1"/>
              <p:nvPr/>
            </p:nvSpPr>
            <p:spPr>
              <a:xfrm>
                <a:off x="9189933" y="3648143"/>
                <a:ext cx="2445778" cy="646331"/>
              </a:xfrm>
              <a:prstGeom prst="rect">
                <a:avLst/>
              </a:prstGeom>
              <a:noFill/>
            </p:spPr>
            <p:txBody>
              <a:bodyPr wrap="square" rtlCol="0">
                <a:spAutoFit/>
              </a:bodyPr>
              <a:lstStyle/>
              <a:p>
                <a:pPr algn="ctr">
                  <a:lnSpc>
                    <a:spcPct val="150000"/>
                  </a:lnSpc>
                </a:pPr>
                <a:r>
                  <a:rPr lang="zh-CN" altLang="en-US" sz="1200" dirty="0">
                    <a:solidFill>
                      <a:schemeClr val="bg1"/>
                    </a:solidFill>
                    <a:cs typeface="+mn-ea"/>
                    <a:sym typeface="+mn-lt"/>
                  </a:rPr>
                  <a:t>点击此处更换文</a:t>
                </a:r>
                <a:r>
                  <a:rPr lang="zh-CN" altLang="en-US" sz="1200" dirty="0" smtClean="0">
                    <a:solidFill>
                      <a:schemeClr val="bg1"/>
                    </a:solidFill>
                    <a:cs typeface="+mn-ea"/>
                    <a:sym typeface="+mn-lt"/>
                  </a:rPr>
                  <a:t>本点</a:t>
                </a:r>
                <a:r>
                  <a:rPr lang="zh-CN" altLang="en-US" sz="1200" dirty="0">
                    <a:solidFill>
                      <a:schemeClr val="bg1"/>
                    </a:solidFill>
                    <a:cs typeface="+mn-ea"/>
                    <a:sym typeface="+mn-lt"/>
                  </a:rPr>
                  <a:t>击此处更换文</a:t>
                </a:r>
                <a:r>
                  <a:rPr lang="zh-CN" altLang="en-US" sz="1200" dirty="0" smtClean="0">
                    <a:solidFill>
                      <a:schemeClr val="bg1"/>
                    </a:solidFill>
                    <a:cs typeface="+mn-ea"/>
                    <a:sym typeface="+mn-lt"/>
                  </a:rPr>
                  <a:t>本</a:t>
                </a:r>
                <a:endParaRPr lang="zh-CN" altLang="en-US" sz="1200" dirty="0">
                  <a:solidFill>
                    <a:schemeClr val="bg1"/>
                  </a:solidFill>
                  <a:cs typeface="+mn-ea"/>
                  <a:sym typeface="+mn-lt"/>
                </a:endParaRPr>
              </a:p>
            </p:txBody>
          </p:sp>
          <p:sp>
            <p:nvSpPr>
              <p:cNvPr id="20" name="矩形 19"/>
              <p:cNvSpPr/>
              <p:nvPr/>
            </p:nvSpPr>
            <p:spPr>
              <a:xfrm>
                <a:off x="8986557" y="3259960"/>
                <a:ext cx="2852530" cy="4671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dirty="0">
                    <a:solidFill>
                      <a:schemeClr val="bg1"/>
                    </a:solidFill>
                    <a:cs typeface="+mn-ea"/>
                    <a:sym typeface="+mn-lt"/>
                  </a:rPr>
                  <a:t>点击此处更换标题</a:t>
                </a:r>
                <a:endParaRPr lang="zh-CN" altLang="en-US" dirty="0">
                  <a:solidFill>
                    <a:schemeClr val="bg1"/>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38402" y="1976771"/>
            <a:ext cx="4135849" cy="4043438"/>
            <a:chOff x="1072082" y="1976771"/>
            <a:chExt cx="4135849" cy="4043438"/>
          </a:xfrm>
          <a:gradFill>
            <a:gsLst>
              <a:gs pos="0">
                <a:srgbClr val="659D3E"/>
              </a:gs>
              <a:gs pos="66000">
                <a:srgbClr val="3C764D"/>
              </a:gs>
              <a:gs pos="38000">
                <a:srgbClr val="589045"/>
              </a:gs>
              <a:gs pos="100000">
                <a:srgbClr val="276457"/>
              </a:gs>
            </a:gsLst>
            <a:lin ang="5400000" scaled="1"/>
          </a:gradFill>
          <a:effectLst>
            <a:outerShdw blurRad="63500" sx="102000" sy="102000" algn="ctr" rotWithShape="0">
              <a:prstClr val="black">
                <a:alpha val="40000"/>
              </a:prstClr>
            </a:outerShdw>
          </a:effectLst>
        </p:grpSpPr>
        <p:grpSp>
          <p:nvGrpSpPr>
            <p:cNvPr id="3" name="组合 2"/>
            <p:cNvGrpSpPr/>
            <p:nvPr/>
          </p:nvGrpSpPr>
          <p:grpSpPr>
            <a:xfrm>
              <a:off x="2398484" y="1976771"/>
              <a:ext cx="1919168" cy="1941707"/>
              <a:chOff x="2189765" y="1976771"/>
              <a:chExt cx="1919168" cy="1941707"/>
            </a:xfrm>
            <a:grpFill/>
          </p:grpSpPr>
          <p:sp>
            <p:nvSpPr>
              <p:cNvPr id="29" name="Oval 24"/>
              <p:cNvSpPr>
                <a:spLocks noChangeArrowheads="1"/>
              </p:cNvSpPr>
              <p:nvPr/>
            </p:nvSpPr>
            <p:spPr bwMode="auto">
              <a:xfrm>
                <a:off x="2966222" y="2775767"/>
                <a:ext cx="1142711" cy="114271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30" name="Oval 25"/>
              <p:cNvSpPr>
                <a:spLocks noChangeArrowheads="1"/>
              </p:cNvSpPr>
              <p:nvPr/>
            </p:nvSpPr>
            <p:spPr bwMode="auto">
              <a:xfrm>
                <a:off x="2189765" y="1976771"/>
                <a:ext cx="776458" cy="77645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31" name="Freeform 26"/>
              <p:cNvSpPr/>
              <p:nvPr/>
            </p:nvSpPr>
            <p:spPr bwMode="auto">
              <a:xfrm>
                <a:off x="2548130" y="2344151"/>
                <a:ext cx="959021" cy="959021"/>
              </a:xfrm>
              <a:custGeom>
                <a:avLst/>
                <a:gdLst>
                  <a:gd name="T0" fmla="*/ 565 w 1289"/>
                  <a:gd name="T1" fmla="*/ 1289 h 1289"/>
                  <a:gd name="T2" fmla="*/ 0 w 1289"/>
                  <a:gd name="T3" fmla="*/ 549 h 1289"/>
                  <a:gd name="T4" fmla="*/ 562 w 1289"/>
                  <a:gd name="T5" fmla="*/ 0 h 1289"/>
                  <a:gd name="T6" fmla="*/ 1289 w 1289"/>
                  <a:gd name="T7" fmla="*/ 582 h 1289"/>
                  <a:gd name="T8" fmla="*/ 565 w 1289"/>
                  <a:gd name="T9" fmla="*/ 1289 h 1289"/>
                </a:gdLst>
                <a:ahLst/>
                <a:cxnLst>
                  <a:cxn ang="0">
                    <a:pos x="T0" y="T1"/>
                  </a:cxn>
                  <a:cxn ang="0">
                    <a:pos x="T2" y="T3"/>
                  </a:cxn>
                  <a:cxn ang="0">
                    <a:pos x="T4" y="T5"/>
                  </a:cxn>
                  <a:cxn ang="0">
                    <a:pos x="T6" y="T7"/>
                  </a:cxn>
                  <a:cxn ang="0">
                    <a:pos x="T8" y="T9"/>
                  </a:cxn>
                </a:cxnLst>
                <a:rect l="0" t="0" r="r" b="b"/>
                <a:pathLst>
                  <a:path w="1289" h="1289">
                    <a:moveTo>
                      <a:pt x="565" y="1289"/>
                    </a:moveTo>
                    <a:cubicBezTo>
                      <a:pt x="609" y="736"/>
                      <a:pt x="376" y="579"/>
                      <a:pt x="0" y="549"/>
                    </a:cubicBezTo>
                    <a:cubicBezTo>
                      <a:pt x="562" y="0"/>
                      <a:pt x="562" y="0"/>
                      <a:pt x="562" y="0"/>
                    </a:cubicBezTo>
                    <a:cubicBezTo>
                      <a:pt x="583" y="376"/>
                      <a:pt x="735" y="613"/>
                      <a:pt x="1289" y="582"/>
                    </a:cubicBezTo>
                    <a:lnTo>
                      <a:pt x="565" y="12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grpSp>
        <p:grpSp>
          <p:nvGrpSpPr>
            <p:cNvPr id="4" name="组合 3"/>
            <p:cNvGrpSpPr/>
            <p:nvPr/>
          </p:nvGrpSpPr>
          <p:grpSpPr>
            <a:xfrm>
              <a:off x="1072082" y="2801686"/>
              <a:ext cx="1941708" cy="1919169"/>
              <a:chOff x="863363" y="2801686"/>
              <a:chExt cx="1941708" cy="1919169"/>
            </a:xfrm>
            <a:grpFill/>
          </p:grpSpPr>
          <p:sp>
            <p:nvSpPr>
              <p:cNvPr id="26" name="Oval 27"/>
              <p:cNvSpPr>
                <a:spLocks noChangeArrowheads="1"/>
              </p:cNvSpPr>
              <p:nvPr/>
            </p:nvSpPr>
            <p:spPr bwMode="auto">
              <a:xfrm>
                <a:off x="1662360" y="2801686"/>
                <a:ext cx="1142711" cy="114271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27" name="Oval 28"/>
              <p:cNvSpPr>
                <a:spLocks noChangeArrowheads="1"/>
              </p:cNvSpPr>
              <p:nvPr/>
            </p:nvSpPr>
            <p:spPr bwMode="auto">
              <a:xfrm>
                <a:off x="863363" y="3944397"/>
                <a:ext cx="776458" cy="77645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28" name="Freeform 29"/>
              <p:cNvSpPr/>
              <p:nvPr/>
            </p:nvSpPr>
            <p:spPr bwMode="auto">
              <a:xfrm>
                <a:off x="1229617" y="3404596"/>
                <a:ext cx="959021" cy="959021"/>
              </a:xfrm>
              <a:custGeom>
                <a:avLst/>
                <a:gdLst>
                  <a:gd name="T0" fmla="*/ 1289 w 1289"/>
                  <a:gd name="T1" fmla="*/ 724 h 1289"/>
                  <a:gd name="T2" fmla="*/ 549 w 1289"/>
                  <a:gd name="T3" fmla="*/ 1289 h 1289"/>
                  <a:gd name="T4" fmla="*/ 0 w 1289"/>
                  <a:gd name="T5" fmla="*/ 727 h 1289"/>
                  <a:gd name="T6" fmla="*/ 582 w 1289"/>
                  <a:gd name="T7" fmla="*/ 0 h 1289"/>
                  <a:gd name="T8" fmla="*/ 1289 w 1289"/>
                  <a:gd name="T9" fmla="*/ 724 h 1289"/>
                </a:gdLst>
                <a:ahLst/>
                <a:cxnLst>
                  <a:cxn ang="0">
                    <a:pos x="T0" y="T1"/>
                  </a:cxn>
                  <a:cxn ang="0">
                    <a:pos x="T2" y="T3"/>
                  </a:cxn>
                  <a:cxn ang="0">
                    <a:pos x="T4" y="T5"/>
                  </a:cxn>
                  <a:cxn ang="0">
                    <a:pos x="T6" y="T7"/>
                  </a:cxn>
                  <a:cxn ang="0">
                    <a:pos x="T8" y="T9"/>
                  </a:cxn>
                </a:cxnLst>
                <a:rect l="0" t="0" r="r" b="b"/>
                <a:pathLst>
                  <a:path w="1289" h="1289">
                    <a:moveTo>
                      <a:pt x="1289" y="724"/>
                    </a:moveTo>
                    <a:cubicBezTo>
                      <a:pt x="736" y="680"/>
                      <a:pt x="579" y="913"/>
                      <a:pt x="549" y="1289"/>
                    </a:cubicBezTo>
                    <a:cubicBezTo>
                      <a:pt x="0" y="727"/>
                      <a:pt x="0" y="727"/>
                      <a:pt x="0" y="727"/>
                    </a:cubicBezTo>
                    <a:cubicBezTo>
                      <a:pt x="376" y="706"/>
                      <a:pt x="613" y="554"/>
                      <a:pt x="582" y="0"/>
                    </a:cubicBezTo>
                    <a:lnTo>
                      <a:pt x="1289" y="7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grpSp>
        <p:grpSp>
          <p:nvGrpSpPr>
            <p:cNvPr id="5" name="组合 4"/>
            <p:cNvGrpSpPr/>
            <p:nvPr/>
          </p:nvGrpSpPr>
          <p:grpSpPr>
            <a:xfrm>
              <a:off x="1989406" y="4078502"/>
              <a:ext cx="1919170" cy="1941707"/>
              <a:chOff x="1780687" y="4078502"/>
              <a:chExt cx="1919170" cy="1941707"/>
            </a:xfrm>
            <a:grpFill/>
          </p:grpSpPr>
          <p:sp>
            <p:nvSpPr>
              <p:cNvPr id="23" name="Oval 30"/>
              <p:cNvSpPr>
                <a:spLocks noChangeArrowheads="1"/>
              </p:cNvSpPr>
              <p:nvPr/>
            </p:nvSpPr>
            <p:spPr bwMode="auto">
              <a:xfrm>
                <a:off x="1780687" y="4078502"/>
                <a:ext cx="1142711" cy="114271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24" name="Oval 31"/>
              <p:cNvSpPr>
                <a:spLocks noChangeArrowheads="1"/>
              </p:cNvSpPr>
              <p:nvPr/>
            </p:nvSpPr>
            <p:spPr bwMode="auto">
              <a:xfrm>
                <a:off x="2923399" y="5243751"/>
                <a:ext cx="776458" cy="77645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25" name="Freeform 32"/>
              <p:cNvSpPr/>
              <p:nvPr/>
            </p:nvSpPr>
            <p:spPr bwMode="auto">
              <a:xfrm>
                <a:off x="2383598" y="4693808"/>
                <a:ext cx="959021" cy="959021"/>
              </a:xfrm>
              <a:custGeom>
                <a:avLst/>
                <a:gdLst>
                  <a:gd name="T0" fmla="*/ 723 w 1288"/>
                  <a:gd name="T1" fmla="*/ 0 h 1289"/>
                  <a:gd name="T2" fmla="*/ 1288 w 1288"/>
                  <a:gd name="T3" fmla="*/ 740 h 1289"/>
                  <a:gd name="T4" fmla="*/ 726 w 1288"/>
                  <a:gd name="T5" fmla="*/ 1289 h 1289"/>
                  <a:gd name="T6" fmla="*/ 0 w 1288"/>
                  <a:gd name="T7" fmla="*/ 707 h 1289"/>
                  <a:gd name="T8" fmla="*/ 723 w 1288"/>
                  <a:gd name="T9" fmla="*/ 0 h 1289"/>
                </a:gdLst>
                <a:ahLst/>
                <a:cxnLst>
                  <a:cxn ang="0">
                    <a:pos x="T0" y="T1"/>
                  </a:cxn>
                  <a:cxn ang="0">
                    <a:pos x="T2" y="T3"/>
                  </a:cxn>
                  <a:cxn ang="0">
                    <a:pos x="T4" y="T5"/>
                  </a:cxn>
                  <a:cxn ang="0">
                    <a:pos x="T6" y="T7"/>
                  </a:cxn>
                  <a:cxn ang="0">
                    <a:pos x="T8" y="T9"/>
                  </a:cxn>
                </a:cxnLst>
                <a:rect l="0" t="0" r="r" b="b"/>
                <a:pathLst>
                  <a:path w="1288" h="1289">
                    <a:moveTo>
                      <a:pt x="723" y="0"/>
                    </a:moveTo>
                    <a:cubicBezTo>
                      <a:pt x="680" y="552"/>
                      <a:pt x="913" y="710"/>
                      <a:pt x="1288" y="740"/>
                    </a:cubicBezTo>
                    <a:cubicBezTo>
                      <a:pt x="726" y="1289"/>
                      <a:pt x="726" y="1289"/>
                      <a:pt x="726" y="1289"/>
                    </a:cubicBezTo>
                    <a:cubicBezTo>
                      <a:pt x="705" y="913"/>
                      <a:pt x="553" y="676"/>
                      <a:pt x="0" y="707"/>
                    </a:cubicBezTo>
                    <a:lnTo>
                      <a:pt x="7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grpSp>
        <p:grpSp>
          <p:nvGrpSpPr>
            <p:cNvPr id="6" name="组合 5"/>
            <p:cNvGrpSpPr/>
            <p:nvPr/>
          </p:nvGrpSpPr>
          <p:grpSpPr>
            <a:xfrm>
              <a:off x="3266223" y="3276125"/>
              <a:ext cx="1941708" cy="1919168"/>
              <a:chOff x="3057504" y="3276125"/>
              <a:chExt cx="1941708" cy="1919168"/>
            </a:xfrm>
            <a:grpFill/>
          </p:grpSpPr>
          <p:sp>
            <p:nvSpPr>
              <p:cNvPr id="20" name="Oval 33"/>
              <p:cNvSpPr>
                <a:spLocks noChangeArrowheads="1"/>
              </p:cNvSpPr>
              <p:nvPr/>
            </p:nvSpPr>
            <p:spPr bwMode="auto">
              <a:xfrm>
                <a:off x="3057504" y="4053709"/>
                <a:ext cx="1142711" cy="114158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21" name="Oval 34"/>
              <p:cNvSpPr>
                <a:spLocks noChangeArrowheads="1"/>
              </p:cNvSpPr>
              <p:nvPr/>
            </p:nvSpPr>
            <p:spPr bwMode="auto">
              <a:xfrm>
                <a:off x="4222754" y="3276125"/>
                <a:ext cx="776458" cy="77758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22" name="Freeform 35"/>
              <p:cNvSpPr/>
              <p:nvPr/>
            </p:nvSpPr>
            <p:spPr bwMode="auto">
              <a:xfrm>
                <a:off x="3673937" y="3634490"/>
                <a:ext cx="957894" cy="957894"/>
              </a:xfrm>
              <a:custGeom>
                <a:avLst/>
                <a:gdLst>
                  <a:gd name="T0" fmla="*/ 0 w 1289"/>
                  <a:gd name="T1" fmla="*/ 565 h 1288"/>
                  <a:gd name="T2" fmla="*/ 740 w 1289"/>
                  <a:gd name="T3" fmla="*/ 0 h 1288"/>
                  <a:gd name="T4" fmla="*/ 1289 w 1289"/>
                  <a:gd name="T5" fmla="*/ 562 h 1288"/>
                  <a:gd name="T6" fmla="*/ 707 w 1289"/>
                  <a:gd name="T7" fmla="*/ 1288 h 1288"/>
                  <a:gd name="T8" fmla="*/ 0 w 1289"/>
                  <a:gd name="T9" fmla="*/ 565 h 1288"/>
                </a:gdLst>
                <a:ahLst/>
                <a:cxnLst>
                  <a:cxn ang="0">
                    <a:pos x="T0" y="T1"/>
                  </a:cxn>
                  <a:cxn ang="0">
                    <a:pos x="T2" y="T3"/>
                  </a:cxn>
                  <a:cxn ang="0">
                    <a:pos x="T4" y="T5"/>
                  </a:cxn>
                  <a:cxn ang="0">
                    <a:pos x="T6" y="T7"/>
                  </a:cxn>
                  <a:cxn ang="0">
                    <a:pos x="T8" y="T9"/>
                  </a:cxn>
                </a:cxnLst>
                <a:rect l="0" t="0" r="r" b="b"/>
                <a:pathLst>
                  <a:path w="1289" h="1288">
                    <a:moveTo>
                      <a:pt x="0" y="565"/>
                    </a:moveTo>
                    <a:cubicBezTo>
                      <a:pt x="553" y="608"/>
                      <a:pt x="710" y="375"/>
                      <a:pt x="740" y="0"/>
                    </a:cubicBezTo>
                    <a:cubicBezTo>
                      <a:pt x="1289" y="562"/>
                      <a:pt x="1289" y="562"/>
                      <a:pt x="1289" y="562"/>
                    </a:cubicBezTo>
                    <a:cubicBezTo>
                      <a:pt x="913" y="583"/>
                      <a:pt x="676" y="735"/>
                      <a:pt x="707" y="1288"/>
                    </a:cubicBezTo>
                    <a:lnTo>
                      <a:pt x="0" y="5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grpSp>
        <p:sp>
          <p:nvSpPr>
            <p:cNvPr id="7" name="Freeform 36"/>
            <p:cNvSpPr>
              <a:spLocks noEditPoints="1"/>
            </p:cNvSpPr>
            <p:nvPr/>
          </p:nvSpPr>
          <p:spPr bwMode="auto">
            <a:xfrm>
              <a:off x="1282819" y="4184434"/>
              <a:ext cx="192706" cy="267084"/>
            </a:xfrm>
            <a:custGeom>
              <a:avLst/>
              <a:gdLst>
                <a:gd name="T0" fmla="*/ 130 w 260"/>
                <a:gd name="T1" fmla="*/ 0 h 358"/>
                <a:gd name="T2" fmla="*/ 174 w 260"/>
                <a:gd name="T3" fmla="*/ 7 h 358"/>
                <a:gd name="T4" fmla="*/ 208 w 260"/>
                <a:gd name="T5" fmla="*/ 26 h 358"/>
                <a:gd name="T6" fmla="*/ 232 w 260"/>
                <a:gd name="T7" fmla="*/ 55 h 358"/>
                <a:gd name="T8" fmla="*/ 249 w 260"/>
                <a:gd name="T9" fmla="*/ 91 h 358"/>
                <a:gd name="T10" fmla="*/ 257 w 260"/>
                <a:gd name="T11" fmla="*/ 133 h 358"/>
                <a:gd name="T12" fmla="*/ 260 w 260"/>
                <a:gd name="T13" fmla="*/ 179 h 358"/>
                <a:gd name="T14" fmla="*/ 257 w 260"/>
                <a:gd name="T15" fmla="*/ 225 h 358"/>
                <a:gd name="T16" fmla="*/ 249 w 260"/>
                <a:gd name="T17" fmla="*/ 267 h 358"/>
                <a:gd name="T18" fmla="*/ 232 w 260"/>
                <a:gd name="T19" fmla="*/ 304 h 358"/>
                <a:gd name="T20" fmla="*/ 208 w 260"/>
                <a:gd name="T21" fmla="*/ 332 h 358"/>
                <a:gd name="T22" fmla="*/ 174 w 260"/>
                <a:gd name="T23" fmla="*/ 351 h 358"/>
                <a:gd name="T24" fmla="*/ 130 w 260"/>
                <a:gd name="T25" fmla="*/ 358 h 358"/>
                <a:gd name="T26" fmla="*/ 86 w 260"/>
                <a:gd name="T27" fmla="*/ 351 h 358"/>
                <a:gd name="T28" fmla="*/ 52 w 260"/>
                <a:gd name="T29" fmla="*/ 332 h 358"/>
                <a:gd name="T30" fmla="*/ 27 w 260"/>
                <a:gd name="T31" fmla="*/ 304 h 358"/>
                <a:gd name="T32" fmla="*/ 11 w 260"/>
                <a:gd name="T33" fmla="*/ 267 h 358"/>
                <a:gd name="T34" fmla="*/ 3 w 260"/>
                <a:gd name="T35" fmla="*/ 225 h 358"/>
                <a:gd name="T36" fmla="*/ 0 w 260"/>
                <a:gd name="T37" fmla="*/ 179 h 358"/>
                <a:gd name="T38" fmla="*/ 3 w 260"/>
                <a:gd name="T39" fmla="*/ 133 h 358"/>
                <a:gd name="T40" fmla="*/ 11 w 260"/>
                <a:gd name="T41" fmla="*/ 91 h 358"/>
                <a:gd name="T42" fmla="*/ 27 w 260"/>
                <a:gd name="T43" fmla="*/ 55 h 358"/>
                <a:gd name="T44" fmla="*/ 52 w 260"/>
                <a:gd name="T45" fmla="*/ 26 h 358"/>
                <a:gd name="T46" fmla="*/ 85 w 260"/>
                <a:gd name="T47" fmla="*/ 7 h 358"/>
                <a:gd name="T48" fmla="*/ 130 w 260"/>
                <a:gd name="T49" fmla="*/ 0 h 358"/>
                <a:gd name="T50" fmla="*/ 130 w 260"/>
                <a:gd name="T51" fmla="*/ 47 h 358"/>
                <a:gd name="T52" fmla="*/ 105 w 260"/>
                <a:gd name="T53" fmla="*/ 52 h 358"/>
                <a:gd name="T54" fmla="*/ 88 w 260"/>
                <a:gd name="T55" fmla="*/ 67 h 358"/>
                <a:gd name="T56" fmla="*/ 76 w 260"/>
                <a:gd name="T57" fmla="*/ 90 h 358"/>
                <a:gd name="T58" fmla="*/ 69 w 260"/>
                <a:gd name="T59" fmla="*/ 117 h 358"/>
                <a:gd name="T60" fmla="*/ 66 w 260"/>
                <a:gd name="T61" fmla="*/ 148 h 358"/>
                <a:gd name="T62" fmla="*/ 65 w 260"/>
                <a:gd name="T63" fmla="*/ 179 h 358"/>
                <a:gd name="T64" fmla="*/ 66 w 260"/>
                <a:gd name="T65" fmla="*/ 211 h 358"/>
                <a:gd name="T66" fmla="*/ 69 w 260"/>
                <a:gd name="T67" fmla="*/ 241 h 358"/>
                <a:gd name="T68" fmla="*/ 76 w 260"/>
                <a:gd name="T69" fmla="*/ 269 h 358"/>
                <a:gd name="T70" fmla="*/ 88 w 260"/>
                <a:gd name="T71" fmla="*/ 291 h 358"/>
                <a:gd name="T72" fmla="*/ 105 w 260"/>
                <a:gd name="T73" fmla="*/ 306 h 358"/>
                <a:gd name="T74" fmla="*/ 130 w 260"/>
                <a:gd name="T75" fmla="*/ 311 h 358"/>
                <a:gd name="T76" fmla="*/ 155 w 260"/>
                <a:gd name="T77" fmla="*/ 306 h 358"/>
                <a:gd name="T78" fmla="*/ 172 w 260"/>
                <a:gd name="T79" fmla="*/ 291 h 358"/>
                <a:gd name="T80" fmla="*/ 184 w 260"/>
                <a:gd name="T81" fmla="*/ 269 h 358"/>
                <a:gd name="T82" fmla="*/ 191 w 260"/>
                <a:gd name="T83" fmla="*/ 241 h 358"/>
                <a:gd name="T84" fmla="*/ 194 w 260"/>
                <a:gd name="T85" fmla="*/ 211 h 358"/>
                <a:gd name="T86" fmla="*/ 195 w 260"/>
                <a:gd name="T87" fmla="*/ 179 h 358"/>
                <a:gd name="T88" fmla="*/ 194 w 260"/>
                <a:gd name="T89" fmla="*/ 148 h 358"/>
                <a:gd name="T90" fmla="*/ 191 w 260"/>
                <a:gd name="T91" fmla="*/ 117 h 358"/>
                <a:gd name="T92" fmla="*/ 184 w 260"/>
                <a:gd name="T93" fmla="*/ 90 h 358"/>
                <a:gd name="T94" fmla="*/ 172 w 260"/>
                <a:gd name="T95" fmla="*/ 67 h 358"/>
                <a:gd name="T96" fmla="*/ 155 w 260"/>
                <a:gd name="T97" fmla="*/ 52 h 358"/>
                <a:gd name="T98" fmla="*/ 130 w 260"/>
                <a:gd name="T99" fmla="*/ 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8">
                  <a:moveTo>
                    <a:pt x="130" y="0"/>
                  </a:moveTo>
                  <a:cubicBezTo>
                    <a:pt x="147" y="0"/>
                    <a:pt x="161" y="3"/>
                    <a:pt x="174" y="7"/>
                  </a:cubicBezTo>
                  <a:cubicBezTo>
                    <a:pt x="187" y="12"/>
                    <a:pt x="199" y="18"/>
                    <a:pt x="208" y="26"/>
                  </a:cubicBezTo>
                  <a:cubicBezTo>
                    <a:pt x="218" y="34"/>
                    <a:pt x="226" y="43"/>
                    <a:pt x="232" y="55"/>
                  </a:cubicBezTo>
                  <a:cubicBezTo>
                    <a:pt x="239" y="66"/>
                    <a:pt x="244" y="78"/>
                    <a:pt x="249" y="91"/>
                  </a:cubicBezTo>
                  <a:cubicBezTo>
                    <a:pt x="253" y="104"/>
                    <a:pt x="256" y="118"/>
                    <a:pt x="257" y="133"/>
                  </a:cubicBezTo>
                  <a:cubicBezTo>
                    <a:pt x="259" y="148"/>
                    <a:pt x="260" y="163"/>
                    <a:pt x="260" y="179"/>
                  </a:cubicBezTo>
                  <a:cubicBezTo>
                    <a:pt x="260" y="195"/>
                    <a:pt x="259" y="210"/>
                    <a:pt x="257" y="225"/>
                  </a:cubicBezTo>
                  <a:cubicBezTo>
                    <a:pt x="256" y="240"/>
                    <a:pt x="253" y="254"/>
                    <a:pt x="249" y="267"/>
                  </a:cubicBezTo>
                  <a:cubicBezTo>
                    <a:pt x="244" y="280"/>
                    <a:pt x="239" y="293"/>
                    <a:pt x="232" y="304"/>
                  </a:cubicBezTo>
                  <a:cubicBezTo>
                    <a:pt x="226" y="315"/>
                    <a:pt x="218" y="324"/>
                    <a:pt x="208" y="332"/>
                  </a:cubicBezTo>
                  <a:cubicBezTo>
                    <a:pt x="199" y="341"/>
                    <a:pt x="187" y="347"/>
                    <a:pt x="174" y="351"/>
                  </a:cubicBezTo>
                  <a:cubicBezTo>
                    <a:pt x="161" y="356"/>
                    <a:pt x="147" y="358"/>
                    <a:pt x="130" y="358"/>
                  </a:cubicBezTo>
                  <a:cubicBezTo>
                    <a:pt x="113" y="358"/>
                    <a:pt x="99" y="356"/>
                    <a:pt x="86" y="351"/>
                  </a:cubicBezTo>
                  <a:cubicBezTo>
                    <a:pt x="73" y="347"/>
                    <a:pt x="61" y="341"/>
                    <a:pt x="52" y="332"/>
                  </a:cubicBezTo>
                  <a:cubicBezTo>
                    <a:pt x="42" y="324"/>
                    <a:pt x="34" y="315"/>
                    <a:pt x="27" y="304"/>
                  </a:cubicBezTo>
                  <a:cubicBezTo>
                    <a:pt x="21" y="293"/>
                    <a:pt x="15" y="280"/>
                    <a:pt x="11" y="267"/>
                  </a:cubicBezTo>
                  <a:cubicBezTo>
                    <a:pt x="7" y="254"/>
                    <a:pt x="4" y="240"/>
                    <a:pt x="3" y="225"/>
                  </a:cubicBezTo>
                  <a:cubicBezTo>
                    <a:pt x="1" y="210"/>
                    <a:pt x="0" y="195"/>
                    <a:pt x="0" y="179"/>
                  </a:cubicBezTo>
                  <a:cubicBezTo>
                    <a:pt x="0" y="163"/>
                    <a:pt x="1" y="148"/>
                    <a:pt x="3" y="133"/>
                  </a:cubicBezTo>
                  <a:cubicBezTo>
                    <a:pt x="4" y="118"/>
                    <a:pt x="7" y="104"/>
                    <a:pt x="11" y="91"/>
                  </a:cubicBezTo>
                  <a:cubicBezTo>
                    <a:pt x="15" y="78"/>
                    <a:pt x="21" y="66"/>
                    <a:pt x="27" y="55"/>
                  </a:cubicBezTo>
                  <a:cubicBezTo>
                    <a:pt x="34" y="43"/>
                    <a:pt x="42" y="34"/>
                    <a:pt x="52" y="26"/>
                  </a:cubicBezTo>
                  <a:cubicBezTo>
                    <a:pt x="61" y="18"/>
                    <a:pt x="73" y="12"/>
                    <a:pt x="85" y="7"/>
                  </a:cubicBezTo>
                  <a:cubicBezTo>
                    <a:pt x="98" y="3"/>
                    <a:pt x="113" y="0"/>
                    <a:pt x="130" y="0"/>
                  </a:cubicBezTo>
                  <a:close/>
                  <a:moveTo>
                    <a:pt x="130" y="47"/>
                  </a:moveTo>
                  <a:cubicBezTo>
                    <a:pt x="120" y="47"/>
                    <a:pt x="112" y="49"/>
                    <a:pt x="105" y="52"/>
                  </a:cubicBezTo>
                  <a:cubicBezTo>
                    <a:pt x="98" y="56"/>
                    <a:pt x="93" y="61"/>
                    <a:pt x="88" y="67"/>
                  </a:cubicBezTo>
                  <a:cubicBezTo>
                    <a:pt x="83" y="74"/>
                    <a:pt x="79" y="81"/>
                    <a:pt x="76" y="90"/>
                  </a:cubicBezTo>
                  <a:cubicBezTo>
                    <a:pt x="73" y="98"/>
                    <a:pt x="71" y="107"/>
                    <a:pt x="69" y="117"/>
                  </a:cubicBezTo>
                  <a:cubicBezTo>
                    <a:pt x="68" y="127"/>
                    <a:pt x="66" y="137"/>
                    <a:pt x="66" y="148"/>
                  </a:cubicBezTo>
                  <a:cubicBezTo>
                    <a:pt x="65" y="158"/>
                    <a:pt x="65" y="169"/>
                    <a:pt x="65" y="179"/>
                  </a:cubicBezTo>
                  <a:cubicBezTo>
                    <a:pt x="65" y="190"/>
                    <a:pt x="65" y="200"/>
                    <a:pt x="66" y="211"/>
                  </a:cubicBezTo>
                  <a:cubicBezTo>
                    <a:pt x="66" y="221"/>
                    <a:pt x="68" y="231"/>
                    <a:pt x="69" y="241"/>
                  </a:cubicBezTo>
                  <a:cubicBezTo>
                    <a:pt x="71" y="251"/>
                    <a:pt x="73" y="260"/>
                    <a:pt x="76" y="269"/>
                  </a:cubicBezTo>
                  <a:cubicBezTo>
                    <a:pt x="79" y="277"/>
                    <a:pt x="83" y="285"/>
                    <a:pt x="88" y="291"/>
                  </a:cubicBezTo>
                  <a:cubicBezTo>
                    <a:pt x="93" y="297"/>
                    <a:pt x="98" y="302"/>
                    <a:pt x="105" y="306"/>
                  </a:cubicBezTo>
                  <a:cubicBezTo>
                    <a:pt x="112" y="309"/>
                    <a:pt x="120" y="311"/>
                    <a:pt x="130" y="311"/>
                  </a:cubicBezTo>
                  <a:cubicBezTo>
                    <a:pt x="140" y="311"/>
                    <a:pt x="148" y="309"/>
                    <a:pt x="155" y="306"/>
                  </a:cubicBezTo>
                  <a:cubicBezTo>
                    <a:pt x="162" y="302"/>
                    <a:pt x="167" y="297"/>
                    <a:pt x="172" y="291"/>
                  </a:cubicBezTo>
                  <a:cubicBezTo>
                    <a:pt x="177" y="285"/>
                    <a:pt x="181" y="277"/>
                    <a:pt x="184" y="269"/>
                  </a:cubicBezTo>
                  <a:cubicBezTo>
                    <a:pt x="187" y="260"/>
                    <a:pt x="189" y="251"/>
                    <a:pt x="191" y="241"/>
                  </a:cubicBezTo>
                  <a:cubicBezTo>
                    <a:pt x="193" y="231"/>
                    <a:pt x="194" y="221"/>
                    <a:pt x="194" y="211"/>
                  </a:cubicBezTo>
                  <a:cubicBezTo>
                    <a:pt x="195" y="200"/>
                    <a:pt x="195" y="190"/>
                    <a:pt x="195" y="179"/>
                  </a:cubicBezTo>
                  <a:cubicBezTo>
                    <a:pt x="195" y="169"/>
                    <a:pt x="195" y="158"/>
                    <a:pt x="194" y="148"/>
                  </a:cubicBezTo>
                  <a:cubicBezTo>
                    <a:pt x="194" y="137"/>
                    <a:pt x="193" y="127"/>
                    <a:pt x="191" y="117"/>
                  </a:cubicBezTo>
                  <a:cubicBezTo>
                    <a:pt x="189" y="107"/>
                    <a:pt x="187" y="98"/>
                    <a:pt x="184" y="90"/>
                  </a:cubicBezTo>
                  <a:cubicBezTo>
                    <a:pt x="181" y="81"/>
                    <a:pt x="177" y="74"/>
                    <a:pt x="172" y="67"/>
                  </a:cubicBezTo>
                  <a:cubicBezTo>
                    <a:pt x="167" y="61"/>
                    <a:pt x="162" y="56"/>
                    <a:pt x="155" y="52"/>
                  </a:cubicBezTo>
                  <a:cubicBezTo>
                    <a:pt x="148" y="49"/>
                    <a:pt x="140" y="47"/>
                    <a:pt x="130"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8" name="Freeform 37"/>
            <p:cNvSpPr/>
            <p:nvPr/>
          </p:nvSpPr>
          <p:spPr bwMode="auto">
            <a:xfrm>
              <a:off x="1508206" y="4186688"/>
              <a:ext cx="109313" cy="262576"/>
            </a:xfrm>
            <a:custGeom>
              <a:avLst/>
              <a:gdLst>
                <a:gd name="T0" fmla="*/ 34 w 147"/>
                <a:gd name="T1" fmla="*/ 96 h 352"/>
                <a:gd name="T2" fmla="*/ 22 w 147"/>
                <a:gd name="T3" fmla="*/ 99 h 352"/>
                <a:gd name="T4" fmla="*/ 14 w 147"/>
                <a:gd name="T5" fmla="*/ 97 h 352"/>
                <a:gd name="T6" fmla="*/ 7 w 147"/>
                <a:gd name="T7" fmla="*/ 92 h 352"/>
                <a:gd name="T8" fmla="*/ 2 w 147"/>
                <a:gd name="T9" fmla="*/ 85 h 352"/>
                <a:gd name="T10" fmla="*/ 0 w 147"/>
                <a:gd name="T11" fmla="*/ 76 h 352"/>
                <a:gd name="T12" fmla="*/ 3 w 147"/>
                <a:gd name="T13" fmla="*/ 66 h 352"/>
                <a:gd name="T14" fmla="*/ 11 w 147"/>
                <a:gd name="T15" fmla="*/ 58 h 352"/>
                <a:gd name="T16" fmla="*/ 99 w 147"/>
                <a:gd name="T17" fmla="*/ 5 h 352"/>
                <a:gd name="T18" fmla="*/ 108 w 147"/>
                <a:gd name="T19" fmla="*/ 1 h 352"/>
                <a:gd name="T20" fmla="*/ 116 w 147"/>
                <a:gd name="T21" fmla="*/ 0 h 352"/>
                <a:gd name="T22" fmla="*/ 127 w 147"/>
                <a:gd name="T23" fmla="*/ 2 h 352"/>
                <a:gd name="T24" fmla="*/ 137 w 147"/>
                <a:gd name="T25" fmla="*/ 8 h 352"/>
                <a:gd name="T26" fmla="*/ 144 w 147"/>
                <a:gd name="T27" fmla="*/ 18 h 352"/>
                <a:gd name="T28" fmla="*/ 147 w 147"/>
                <a:gd name="T29" fmla="*/ 32 h 352"/>
                <a:gd name="T30" fmla="*/ 147 w 147"/>
                <a:gd name="T31" fmla="*/ 321 h 352"/>
                <a:gd name="T32" fmla="*/ 144 w 147"/>
                <a:gd name="T33" fmla="*/ 335 h 352"/>
                <a:gd name="T34" fmla="*/ 137 w 147"/>
                <a:gd name="T35" fmla="*/ 344 h 352"/>
                <a:gd name="T36" fmla="*/ 126 w 147"/>
                <a:gd name="T37" fmla="*/ 350 h 352"/>
                <a:gd name="T38" fmla="*/ 115 w 147"/>
                <a:gd name="T39" fmla="*/ 352 h 352"/>
                <a:gd name="T40" fmla="*/ 103 w 147"/>
                <a:gd name="T41" fmla="*/ 350 h 352"/>
                <a:gd name="T42" fmla="*/ 93 w 147"/>
                <a:gd name="T43" fmla="*/ 344 h 352"/>
                <a:gd name="T44" fmla="*/ 86 w 147"/>
                <a:gd name="T45" fmla="*/ 335 h 352"/>
                <a:gd name="T46" fmla="*/ 83 w 147"/>
                <a:gd name="T47" fmla="*/ 321 h 352"/>
                <a:gd name="T48" fmla="*/ 83 w 147"/>
                <a:gd name="T49" fmla="*/ 65 h 352"/>
                <a:gd name="T50" fmla="*/ 34 w 147"/>
                <a:gd name="T51" fmla="*/ 9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352">
                  <a:moveTo>
                    <a:pt x="34" y="96"/>
                  </a:moveTo>
                  <a:cubicBezTo>
                    <a:pt x="30" y="98"/>
                    <a:pt x="26" y="99"/>
                    <a:pt x="22" y="99"/>
                  </a:cubicBezTo>
                  <a:cubicBezTo>
                    <a:pt x="19" y="99"/>
                    <a:pt x="16" y="98"/>
                    <a:pt x="14" y="97"/>
                  </a:cubicBezTo>
                  <a:cubicBezTo>
                    <a:pt x="11" y="96"/>
                    <a:pt x="9" y="94"/>
                    <a:pt x="7" y="92"/>
                  </a:cubicBezTo>
                  <a:cubicBezTo>
                    <a:pt x="5" y="90"/>
                    <a:pt x="3" y="87"/>
                    <a:pt x="2" y="85"/>
                  </a:cubicBezTo>
                  <a:cubicBezTo>
                    <a:pt x="1" y="82"/>
                    <a:pt x="0" y="79"/>
                    <a:pt x="0" y="76"/>
                  </a:cubicBezTo>
                  <a:cubicBezTo>
                    <a:pt x="0" y="73"/>
                    <a:pt x="1" y="69"/>
                    <a:pt x="3" y="66"/>
                  </a:cubicBezTo>
                  <a:cubicBezTo>
                    <a:pt x="4" y="63"/>
                    <a:pt x="7" y="60"/>
                    <a:pt x="11" y="58"/>
                  </a:cubicBezTo>
                  <a:cubicBezTo>
                    <a:pt x="99" y="5"/>
                    <a:pt x="99" y="5"/>
                    <a:pt x="99" y="5"/>
                  </a:cubicBezTo>
                  <a:cubicBezTo>
                    <a:pt x="102" y="3"/>
                    <a:pt x="105" y="2"/>
                    <a:pt x="108" y="1"/>
                  </a:cubicBezTo>
                  <a:cubicBezTo>
                    <a:pt x="110" y="1"/>
                    <a:pt x="113" y="0"/>
                    <a:pt x="116" y="0"/>
                  </a:cubicBezTo>
                  <a:cubicBezTo>
                    <a:pt x="120" y="0"/>
                    <a:pt x="124" y="1"/>
                    <a:pt x="127" y="2"/>
                  </a:cubicBezTo>
                  <a:cubicBezTo>
                    <a:pt x="131" y="3"/>
                    <a:pt x="134" y="5"/>
                    <a:pt x="137" y="8"/>
                  </a:cubicBezTo>
                  <a:cubicBezTo>
                    <a:pt x="140" y="11"/>
                    <a:pt x="142" y="14"/>
                    <a:pt x="144" y="18"/>
                  </a:cubicBezTo>
                  <a:cubicBezTo>
                    <a:pt x="146" y="22"/>
                    <a:pt x="147" y="27"/>
                    <a:pt x="147" y="32"/>
                  </a:cubicBezTo>
                  <a:cubicBezTo>
                    <a:pt x="147" y="321"/>
                    <a:pt x="147" y="321"/>
                    <a:pt x="147" y="321"/>
                  </a:cubicBezTo>
                  <a:cubicBezTo>
                    <a:pt x="147" y="326"/>
                    <a:pt x="146" y="331"/>
                    <a:pt x="144" y="335"/>
                  </a:cubicBezTo>
                  <a:cubicBezTo>
                    <a:pt x="142" y="338"/>
                    <a:pt x="140" y="342"/>
                    <a:pt x="137" y="344"/>
                  </a:cubicBezTo>
                  <a:cubicBezTo>
                    <a:pt x="134" y="347"/>
                    <a:pt x="130" y="349"/>
                    <a:pt x="126" y="350"/>
                  </a:cubicBezTo>
                  <a:cubicBezTo>
                    <a:pt x="123" y="351"/>
                    <a:pt x="119" y="352"/>
                    <a:pt x="115" y="352"/>
                  </a:cubicBezTo>
                  <a:cubicBezTo>
                    <a:pt x="111" y="352"/>
                    <a:pt x="107" y="351"/>
                    <a:pt x="103" y="350"/>
                  </a:cubicBezTo>
                  <a:cubicBezTo>
                    <a:pt x="99" y="349"/>
                    <a:pt x="96" y="347"/>
                    <a:pt x="93" y="344"/>
                  </a:cubicBezTo>
                  <a:cubicBezTo>
                    <a:pt x="90" y="342"/>
                    <a:pt x="88" y="338"/>
                    <a:pt x="86" y="335"/>
                  </a:cubicBezTo>
                  <a:cubicBezTo>
                    <a:pt x="84" y="331"/>
                    <a:pt x="83" y="326"/>
                    <a:pt x="83" y="321"/>
                  </a:cubicBezTo>
                  <a:cubicBezTo>
                    <a:pt x="83" y="65"/>
                    <a:pt x="83" y="65"/>
                    <a:pt x="83" y="65"/>
                  </a:cubicBezTo>
                  <a:lnTo>
                    <a:pt x="34"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9" name="Freeform 38"/>
            <p:cNvSpPr>
              <a:spLocks noEditPoints="1"/>
            </p:cNvSpPr>
            <p:nvPr/>
          </p:nvSpPr>
          <p:spPr bwMode="auto">
            <a:xfrm>
              <a:off x="2581047" y="2230331"/>
              <a:ext cx="193833" cy="265956"/>
            </a:xfrm>
            <a:custGeom>
              <a:avLst/>
              <a:gdLst>
                <a:gd name="T0" fmla="*/ 130 w 260"/>
                <a:gd name="T1" fmla="*/ 0 h 358"/>
                <a:gd name="T2" fmla="*/ 174 w 260"/>
                <a:gd name="T3" fmla="*/ 7 h 358"/>
                <a:gd name="T4" fmla="*/ 208 w 260"/>
                <a:gd name="T5" fmla="*/ 25 h 358"/>
                <a:gd name="T6" fmla="*/ 233 w 260"/>
                <a:gd name="T7" fmla="*/ 54 h 358"/>
                <a:gd name="T8" fmla="*/ 249 w 260"/>
                <a:gd name="T9" fmla="*/ 91 h 358"/>
                <a:gd name="T10" fmla="*/ 257 w 260"/>
                <a:gd name="T11" fmla="*/ 133 h 358"/>
                <a:gd name="T12" fmla="*/ 260 w 260"/>
                <a:gd name="T13" fmla="*/ 179 h 358"/>
                <a:gd name="T14" fmla="*/ 257 w 260"/>
                <a:gd name="T15" fmla="*/ 225 h 358"/>
                <a:gd name="T16" fmla="*/ 249 w 260"/>
                <a:gd name="T17" fmla="*/ 267 h 358"/>
                <a:gd name="T18" fmla="*/ 233 w 260"/>
                <a:gd name="T19" fmla="*/ 303 h 358"/>
                <a:gd name="T20" fmla="*/ 208 w 260"/>
                <a:gd name="T21" fmla="*/ 332 h 358"/>
                <a:gd name="T22" fmla="*/ 174 w 260"/>
                <a:gd name="T23" fmla="*/ 351 h 358"/>
                <a:gd name="T24" fmla="*/ 130 w 260"/>
                <a:gd name="T25" fmla="*/ 358 h 358"/>
                <a:gd name="T26" fmla="*/ 86 w 260"/>
                <a:gd name="T27" fmla="*/ 351 h 358"/>
                <a:gd name="T28" fmla="*/ 52 w 260"/>
                <a:gd name="T29" fmla="*/ 332 h 358"/>
                <a:gd name="T30" fmla="*/ 28 w 260"/>
                <a:gd name="T31" fmla="*/ 303 h 358"/>
                <a:gd name="T32" fmla="*/ 11 w 260"/>
                <a:gd name="T33" fmla="*/ 267 h 358"/>
                <a:gd name="T34" fmla="*/ 3 w 260"/>
                <a:gd name="T35" fmla="*/ 225 h 358"/>
                <a:gd name="T36" fmla="*/ 0 w 260"/>
                <a:gd name="T37" fmla="*/ 179 h 358"/>
                <a:gd name="T38" fmla="*/ 3 w 260"/>
                <a:gd name="T39" fmla="*/ 133 h 358"/>
                <a:gd name="T40" fmla="*/ 11 w 260"/>
                <a:gd name="T41" fmla="*/ 91 h 358"/>
                <a:gd name="T42" fmla="*/ 28 w 260"/>
                <a:gd name="T43" fmla="*/ 54 h 358"/>
                <a:gd name="T44" fmla="*/ 52 w 260"/>
                <a:gd name="T45" fmla="*/ 25 h 358"/>
                <a:gd name="T46" fmla="*/ 86 w 260"/>
                <a:gd name="T47" fmla="*/ 7 h 358"/>
                <a:gd name="T48" fmla="*/ 130 w 260"/>
                <a:gd name="T49" fmla="*/ 0 h 358"/>
                <a:gd name="T50" fmla="*/ 130 w 260"/>
                <a:gd name="T51" fmla="*/ 46 h 358"/>
                <a:gd name="T52" fmla="*/ 105 w 260"/>
                <a:gd name="T53" fmla="*/ 52 h 358"/>
                <a:gd name="T54" fmla="*/ 88 w 260"/>
                <a:gd name="T55" fmla="*/ 67 h 358"/>
                <a:gd name="T56" fmla="*/ 76 w 260"/>
                <a:gd name="T57" fmla="*/ 89 h 358"/>
                <a:gd name="T58" fmla="*/ 69 w 260"/>
                <a:gd name="T59" fmla="*/ 116 h 358"/>
                <a:gd name="T60" fmla="*/ 66 w 260"/>
                <a:gd name="T61" fmla="*/ 147 h 358"/>
                <a:gd name="T62" fmla="*/ 65 w 260"/>
                <a:gd name="T63" fmla="*/ 179 h 358"/>
                <a:gd name="T64" fmla="*/ 66 w 260"/>
                <a:gd name="T65" fmla="*/ 210 h 358"/>
                <a:gd name="T66" fmla="*/ 69 w 260"/>
                <a:gd name="T67" fmla="*/ 241 h 358"/>
                <a:gd name="T68" fmla="*/ 76 w 260"/>
                <a:gd name="T69" fmla="*/ 268 h 358"/>
                <a:gd name="T70" fmla="*/ 88 w 260"/>
                <a:gd name="T71" fmla="*/ 290 h 358"/>
                <a:gd name="T72" fmla="*/ 105 w 260"/>
                <a:gd name="T73" fmla="*/ 305 h 358"/>
                <a:gd name="T74" fmla="*/ 130 w 260"/>
                <a:gd name="T75" fmla="*/ 311 h 358"/>
                <a:gd name="T76" fmla="*/ 155 w 260"/>
                <a:gd name="T77" fmla="*/ 305 h 358"/>
                <a:gd name="T78" fmla="*/ 173 w 260"/>
                <a:gd name="T79" fmla="*/ 290 h 358"/>
                <a:gd name="T80" fmla="*/ 184 w 260"/>
                <a:gd name="T81" fmla="*/ 268 h 358"/>
                <a:gd name="T82" fmla="*/ 191 w 260"/>
                <a:gd name="T83" fmla="*/ 241 h 358"/>
                <a:gd name="T84" fmla="*/ 194 w 260"/>
                <a:gd name="T85" fmla="*/ 210 h 358"/>
                <a:gd name="T86" fmla="*/ 195 w 260"/>
                <a:gd name="T87" fmla="*/ 179 h 358"/>
                <a:gd name="T88" fmla="*/ 194 w 260"/>
                <a:gd name="T89" fmla="*/ 147 h 358"/>
                <a:gd name="T90" fmla="*/ 191 w 260"/>
                <a:gd name="T91" fmla="*/ 116 h 358"/>
                <a:gd name="T92" fmla="*/ 184 w 260"/>
                <a:gd name="T93" fmla="*/ 89 h 358"/>
                <a:gd name="T94" fmla="*/ 173 w 260"/>
                <a:gd name="T95" fmla="*/ 67 h 358"/>
                <a:gd name="T96" fmla="*/ 155 w 260"/>
                <a:gd name="T97" fmla="*/ 52 h 358"/>
                <a:gd name="T98" fmla="*/ 130 w 260"/>
                <a:gd name="T99" fmla="*/ 46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8">
                  <a:moveTo>
                    <a:pt x="130" y="0"/>
                  </a:moveTo>
                  <a:cubicBezTo>
                    <a:pt x="147" y="0"/>
                    <a:pt x="162" y="2"/>
                    <a:pt x="174" y="7"/>
                  </a:cubicBezTo>
                  <a:cubicBezTo>
                    <a:pt x="187" y="11"/>
                    <a:pt x="199" y="17"/>
                    <a:pt x="208" y="25"/>
                  </a:cubicBezTo>
                  <a:cubicBezTo>
                    <a:pt x="218" y="33"/>
                    <a:pt x="226" y="43"/>
                    <a:pt x="233" y="54"/>
                  </a:cubicBezTo>
                  <a:cubicBezTo>
                    <a:pt x="239" y="65"/>
                    <a:pt x="245" y="77"/>
                    <a:pt x="249" y="91"/>
                  </a:cubicBezTo>
                  <a:cubicBezTo>
                    <a:pt x="253" y="104"/>
                    <a:pt x="256" y="118"/>
                    <a:pt x="257" y="133"/>
                  </a:cubicBezTo>
                  <a:cubicBezTo>
                    <a:pt x="259" y="148"/>
                    <a:pt x="260" y="163"/>
                    <a:pt x="260" y="179"/>
                  </a:cubicBezTo>
                  <a:cubicBezTo>
                    <a:pt x="260" y="194"/>
                    <a:pt x="259" y="210"/>
                    <a:pt x="257" y="225"/>
                  </a:cubicBezTo>
                  <a:cubicBezTo>
                    <a:pt x="256" y="239"/>
                    <a:pt x="253" y="254"/>
                    <a:pt x="249" y="267"/>
                  </a:cubicBezTo>
                  <a:cubicBezTo>
                    <a:pt x="245" y="280"/>
                    <a:pt x="239" y="292"/>
                    <a:pt x="233" y="303"/>
                  </a:cubicBezTo>
                  <a:cubicBezTo>
                    <a:pt x="226" y="314"/>
                    <a:pt x="218" y="324"/>
                    <a:pt x="208" y="332"/>
                  </a:cubicBezTo>
                  <a:cubicBezTo>
                    <a:pt x="199" y="340"/>
                    <a:pt x="187" y="346"/>
                    <a:pt x="174" y="351"/>
                  </a:cubicBezTo>
                  <a:cubicBezTo>
                    <a:pt x="162" y="355"/>
                    <a:pt x="147" y="358"/>
                    <a:pt x="130" y="358"/>
                  </a:cubicBezTo>
                  <a:cubicBezTo>
                    <a:pt x="114" y="358"/>
                    <a:pt x="99" y="355"/>
                    <a:pt x="86" y="351"/>
                  </a:cubicBezTo>
                  <a:cubicBezTo>
                    <a:pt x="73" y="346"/>
                    <a:pt x="61" y="340"/>
                    <a:pt x="52" y="332"/>
                  </a:cubicBezTo>
                  <a:cubicBezTo>
                    <a:pt x="42" y="324"/>
                    <a:pt x="34" y="314"/>
                    <a:pt x="28" y="303"/>
                  </a:cubicBezTo>
                  <a:cubicBezTo>
                    <a:pt x="21" y="292"/>
                    <a:pt x="16" y="280"/>
                    <a:pt x="11" y="267"/>
                  </a:cubicBezTo>
                  <a:cubicBezTo>
                    <a:pt x="7" y="254"/>
                    <a:pt x="4" y="239"/>
                    <a:pt x="3" y="225"/>
                  </a:cubicBezTo>
                  <a:cubicBezTo>
                    <a:pt x="1" y="210"/>
                    <a:pt x="0" y="194"/>
                    <a:pt x="0" y="179"/>
                  </a:cubicBezTo>
                  <a:cubicBezTo>
                    <a:pt x="0" y="163"/>
                    <a:pt x="1" y="148"/>
                    <a:pt x="3" y="133"/>
                  </a:cubicBezTo>
                  <a:cubicBezTo>
                    <a:pt x="4" y="118"/>
                    <a:pt x="7" y="104"/>
                    <a:pt x="11" y="91"/>
                  </a:cubicBezTo>
                  <a:cubicBezTo>
                    <a:pt x="16" y="77"/>
                    <a:pt x="21" y="65"/>
                    <a:pt x="28" y="54"/>
                  </a:cubicBezTo>
                  <a:cubicBezTo>
                    <a:pt x="34" y="43"/>
                    <a:pt x="42" y="33"/>
                    <a:pt x="52" y="25"/>
                  </a:cubicBezTo>
                  <a:cubicBezTo>
                    <a:pt x="61" y="17"/>
                    <a:pt x="73" y="11"/>
                    <a:pt x="86" y="7"/>
                  </a:cubicBezTo>
                  <a:cubicBezTo>
                    <a:pt x="99" y="2"/>
                    <a:pt x="113" y="0"/>
                    <a:pt x="130" y="0"/>
                  </a:cubicBezTo>
                  <a:close/>
                  <a:moveTo>
                    <a:pt x="130" y="46"/>
                  </a:moveTo>
                  <a:cubicBezTo>
                    <a:pt x="121" y="46"/>
                    <a:pt x="112" y="48"/>
                    <a:pt x="105" y="52"/>
                  </a:cubicBezTo>
                  <a:cubicBezTo>
                    <a:pt x="99" y="55"/>
                    <a:pt x="93" y="60"/>
                    <a:pt x="88" y="67"/>
                  </a:cubicBezTo>
                  <a:cubicBezTo>
                    <a:pt x="83" y="73"/>
                    <a:pt x="79" y="81"/>
                    <a:pt x="76" y="89"/>
                  </a:cubicBezTo>
                  <a:cubicBezTo>
                    <a:pt x="73" y="98"/>
                    <a:pt x="71" y="107"/>
                    <a:pt x="69" y="116"/>
                  </a:cubicBezTo>
                  <a:cubicBezTo>
                    <a:pt x="68" y="126"/>
                    <a:pt x="67" y="136"/>
                    <a:pt x="66" y="147"/>
                  </a:cubicBezTo>
                  <a:cubicBezTo>
                    <a:pt x="65" y="158"/>
                    <a:pt x="65" y="168"/>
                    <a:pt x="65" y="179"/>
                  </a:cubicBezTo>
                  <a:cubicBezTo>
                    <a:pt x="65" y="189"/>
                    <a:pt x="65" y="200"/>
                    <a:pt x="66" y="210"/>
                  </a:cubicBezTo>
                  <a:cubicBezTo>
                    <a:pt x="67" y="221"/>
                    <a:pt x="68" y="231"/>
                    <a:pt x="69" y="241"/>
                  </a:cubicBezTo>
                  <a:cubicBezTo>
                    <a:pt x="71" y="251"/>
                    <a:pt x="73" y="260"/>
                    <a:pt x="76" y="268"/>
                  </a:cubicBezTo>
                  <a:cubicBezTo>
                    <a:pt x="79" y="277"/>
                    <a:pt x="83" y="284"/>
                    <a:pt x="88" y="290"/>
                  </a:cubicBezTo>
                  <a:cubicBezTo>
                    <a:pt x="93" y="297"/>
                    <a:pt x="99" y="302"/>
                    <a:pt x="105" y="305"/>
                  </a:cubicBezTo>
                  <a:cubicBezTo>
                    <a:pt x="112" y="309"/>
                    <a:pt x="121" y="311"/>
                    <a:pt x="130" y="311"/>
                  </a:cubicBezTo>
                  <a:cubicBezTo>
                    <a:pt x="140" y="311"/>
                    <a:pt x="148" y="309"/>
                    <a:pt x="155" y="305"/>
                  </a:cubicBezTo>
                  <a:cubicBezTo>
                    <a:pt x="162" y="302"/>
                    <a:pt x="168" y="297"/>
                    <a:pt x="173" y="290"/>
                  </a:cubicBezTo>
                  <a:cubicBezTo>
                    <a:pt x="177" y="284"/>
                    <a:pt x="181" y="277"/>
                    <a:pt x="184" y="268"/>
                  </a:cubicBezTo>
                  <a:cubicBezTo>
                    <a:pt x="187" y="260"/>
                    <a:pt x="189" y="251"/>
                    <a:pt x="191" y="241"/>
                  </a:cubicBezTo>
                  <a:cubicBezTo>
                    <a:pt x="193" y="231"/>
                    <a:pt x="194" y="221"/>
                    <a:pt x="194" y="210"/>
                  </a:cubicBezTo>
                  <a:cubicBezTo>
                    <a:pt x="195" y="200"/>
                    <a:pt x="195" y="189"/>
                    <a:pt x="195" y="179"/>
                  </a:cubicBezTo>
                  <a:cubicBezTo>
                    <a:pt x="195" y="168"/>
                    <a:pt x="195" y="158"/>
                    <a:pt x="194" y="147"/>
                  </a:cubicBezTo>
                  <a:cubicBezTo>
                    <a:pt x="194" y="136"/>
                    <a:pt x="193" y="126"/>
                    <a:pt x="191" y="116"/>
                  </a:cubicBezTo>
                  <a:cubicBezTo>
                    <a:pt x="189" y="107"/>
                    <a:pt x="187" y="98"/>
                    <a:pt x="184" y="89"/>
                  </a:cubicBezTo>
                  <a:cubicBezTo>
                    <a:pt x="181" y="81"/>
                    <a:pt x="177" y="73"/>
                    <a:pt x="173" y="67"/>
                  </a:cubicBezTo>
                  <a:cubicBezTo>
                    <a:pt x="168" y="60"/>
                    <a:pt x="162" y="55"/>
                    <a:pt x="155" y="52"/>
                  </a:cubicBezTo>
                  <a:cubicBezTo>
                    <a:pt x="148" y="48"/>
                    <a:pt x="140" y="46"/>
                    <a:pt x="13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10" name="Freeform 39"/>
            <p:cNvSpPr/>
            <p:nvPr/>
          </p:nvSpPr>
          <p:spPr bwMode="auto">
            <a:xfrm>
              <a:off x="2809814" y="2232585"/>
              <a:ext cx="179183" cy="260322"/>
            </a:xfrm>
            <a:custGeom>
              <a:avLst/>
              <a:gdLst>
                <a:gd name="T0" fmla="*/ 118 w 241"/>
                <a:gd name="T1" fmla="*/ 50 h 350"/>
                <a:gd name="T2" fmla="*/ 100 w 241"/>
                <a:gd name="T3" fmla="*/ 51 h 350"/>
                <a:gd name="T4" fmla="*/ 82 w 241"/>
                <a:gd name="T5" fmla="*/ 56 h 350"/>
                <a:gd name="T6" fmla="*/ 66 w 241"/>
                <a:gd name="T7" fmla="*/ 62 h 350"/>
                <a:gd name="T8" fmla="*/ 51 w 241"/>
                <a:gd name="T9" fmla="*/ 68 h 350"/>
                <a:gd name="T10" fmla="*/ 44 w 241"/>
                <a:gd name="T11" fmla="*/ 71 h 350"/>
                <a:gd name="T12" fmla="*/ 38 w 241"/>
                <a:gd name="T13" fmla="*/ 71 h 350"/>
                <a:gd name="T14" fmla="*/ 22 w 241"/>
                <a:gd name="T15" fmla="*/ 65 h 350"/>
                <a:gd name="T16" fmla="*/ 16 w 241"/>
                <a:gd name="T17" fmla="*/ 49 h 350"/>
                <a:gd name="T18" fmla="*/ 20 w 241"/>
                <a:gd name="T19" fmla="*/ 36 h 350"/>
                <a:gd name="T20" fmla="*/ 33 w 241"/>
                <a:gd name="T21" fmla="*/ 25 h 350"/>
                <a:gd name="T22" fmla="*/ 55 w 241"/>
                <a:gd name="T23" fmla="*/ 15 h 350"/>
                <a:gd name="T24" fmla="*/ 78 w 241"/>
                <a:gd name="T25" fmla="*/ 7 h 350"/>
                <a:gd name="T26" fmla="*/ 103 w 241"/>
                <a:gd name="T27" fmla="*/ 2 h 350"/>
                <a:gd name="T28" fmla="*/ 126 w 241"/>
                <a:gd name="T29" fmla="*/ 0 h 350"/>
                <a:gd name="T30" fmla="*/ 171 w 241"/>
                <a:gd name="T31" fmla="*/ 6 h 350"/>
                <a:gd name="T32" fmla="*/ 206 w 241"/>
                <a:gd name="T33" fmla="*/ 23 h 350"/>
                <a:gd name="T34" fmla="*/ 230 w 241"/>
                <a:gd name="T35" fmla="*/ 50 h 350"/>
                <a:gd name="T36" fmla="*/ 238 w 241"/>
                <a:gd name="T37" fmla="*/ 88 h 350"/>
                <a:gd name="T38" fmla="*/ 231 w 241"/>
                <a:gd name="T39" fmla="*/ 125 h 350"/>
                <a:gd name="T40" fmla="*/ 212 w 241"/>
                <a:gd name="T41" fmla="*/ 163 h 350"/>
                <a:gd name="T42" fmla="*/ 184 w 241"/>
                <a:gd name="T43" fmla="*/ 201 h 350"/>
                <a:gd name="T44" fmla="*/ 150 w 241"/>
                <a:gd name="T45" fmla="*/ 238 h 350"/>
                <a:gd name="T46" fmla="*/ 113 w 241"/>
                <a:gd name="T47" fmla="*/ 272 h 350"/>
                <a:gd name="T48" fmla="*/ 76 w 241"/>
                <a:gd name="T49" fmla="*/ 302 h 350"/>
                <a:gd name="T50" fmla="*/ 218 w 241"/>
                <a:gd name="T51" fmla="*/ 302 h 350"/>
                <a:gd name="T52" fmla="*/ 228 w 241"/>
                <a:gd name="T53" fmla="*/ 304 h 350"/>
                <a:gd name="T54" fmla="*/ 236 w 241"/>
                <a:gd name="T55" fmla="*/ 309 h 350"/>
                <a:gd name="T56" fmla="*/ 240 w 241"/>
                <a:gd name="T57" fmla="*/ 317 h 350"/>
                <a:gd name="T58" fmla="*/ 241 w 241"/>
                <a:gd name="T59" fmla="*/ 326 h 350"/>
                <a:gd name="T60" fmla="*/ 240 w 241"/>
                <a:gd name="T61" fmla="*/ 335 h 350"/>
                <a:gd name="T62" fmla="*/ 236 w 241"/>
                <a:gd name="T63" fmla="*/ 343 h 350"/>
                <a:gd name="T64" fmla="*/ 228 w 241"/>
                <a:gd name="T65" fmla="*/ 348 h 350"/>
                <a:gd name="T66" fmla="*/ 218 w 241"/>
                <a:gd name="T67" fmla="*/ 350 h 350"/>
                <a:gd name="T68" fmla="*/ 34 w 241"/>
                <a:gd name="T69" fmla="*/ 350 h 350"/>
                <a:gd name="T70" fmla="*/ 8 w 241"/>
                <a:gd name="T71" fmla="*/ 342 h 350"/>
                <a:gd name="T72" fmla="*/ 0 w 241"/>
                <a:gd name="T73" fmla="*/ 322 h 350"/>
                <a:gd name="T74" fmla="*/ 4 w 241"/>
                <a:gd name="T75" fmla="*/ 304 h 350"/>
                <a:gd name="T76" fmla="*/ 18 w 241"/>
                <a:gd name="T77" fmla="*/ 287 h 350"/>
                <a:gd name="T78" fmla="*/ 25 w 241"/>
                <a:gd name="T79" fmla="*/ 281 h 350"/>
                <a:gd name="T80" fmla="*/ 37 w 241"/>
                <a:gd name="T81" fmla="*/ 271 h 350"/>
                <a:gd name="T82" fmla="*/ 50 w 241"/>
                <a:gd name="T83" fmla="*/ 259 h 350"/>
                <a:gd name="T84" fmla="*/ 64 w 241"/>
                <a:gd name="T85" fmla="*/ 246 h 350"/>
                <a:gd name="T86" fmla="*/ 77 w 241"/>
                <a:gd name="T87" fmla="*/ 234 h 350"/>
                <a:gd name="T88" fmla="*/ 89 w 241"/>
                <a:gd name="T89" fmla="*/ 223 h 350"/>
                <a:gd name="T90" fmla="*/ 122 w 241"/>
                <a:gd name="T91" fmla="*/ 188 h 350"/>
                <a:gd name="T92" fmla="*/ 150 w 241"/>
                <a:gd name="T93" fmla="*/ 153 h 350"/>
                <a:gd name="T94" fmla="*/ 168 w 241"/>
                <a:gd name="T95" fmla="*/ 121 h 350"/>
                <a:gd name="T96" fmla="*/ 175 w 241"/>
                <a:gd name="T97" fmla="*/ 94 h 350"/>
                <a:gd name="T98" fmla="*/ 170 w 241"/>
                <a:gd name="T99" fmla="*/ 75 h 350"/>
                <a:gd name="T100" fmla="*/ 158 w 241"/>
                <a:gd name="T101" fmla="*/ 61 h 350"/>
                <a:gd name="T102" fmla="*/ 140 w 241"/>
                <a:gd name="T103" fmla="*/ 52 h 350"/>
                <a:gd name="T104" fmla="*/ 118 w 241"/>
                <a:gd name="T105" fmla="*/ 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1" h="350">
                  <a:moveTo>
                    <a:pt x="118" y="50"/>
                  </a:moveTo>
                  <a:cubicBezTo>
                    <a:pt x="112" y="50"/>
                    <a:pt x="106" y="50"/>
                    <a:pt x="100" y="51"/>
                  </a:cubicBezTo>
                  <a:cubicBezTo>
                    <a:pt x="94" y="52"/>
                    <a:pt x="88" y="54"/>
                    <a:pt x="82" y="56"/>
                  </a:cubicBezTo>
                  <a:cubicBezTo>
                    <a:pt x="76" y="58"/>
                    <a:pt x="71" y="60"/>
                    <a:pt x="66" y="62"/>
                  </a:cubicBezTo>
                  <a:cubicBezTo>
                    <a:pt x="60" y="64"/>
                    <a:pt x="55" y="66"/>
                    <a:pt x="51" y="68"/>
                  </a:cubicBezTo>
                  <a:cubicBezTo>
                    <a:pt x="49" y="70"/>
                    <a:pt x="46" y="70"/>
                    <a:pt x="44" y="71"/>
                  </a:cubicBezTo>
                  <a:cubicBezTo>
                    <a:pt x="42" y="71"/>
                    <a:pt x="40" y="71"/>
                    <a:pt x="38" y="71"/>
                  </a:cubicBezTo>
                  <a:cubicBezTo>
                    <a:pt x="32" y="71"/>
                    <a:pt x="26" y="69"/>
                    <a:pt x="22" y="65"/>
                  </a:cubicBezTo>
                  <a:cubicBezTo>
                    <a:pt x="18" y="60"/>
                    <a:pt x="16" y="55"/>
                    <a:pt x="16" y="49"/>
                  </a:cubicBezTo>
                  <a:cubicBezTo>
                    <a:pt x="16" y="45"/>
                    <a:pt x="17" y="41"/>
                    <a:pt x="20" y="36"/>
                  </a:cubicBezTo>
                  <a:cubicBezTo>
                    <a:pt x="23" y="32"/>
                    <a:pt x="27" y="28"/>
                    <a:pt x="33" y="25"/>
                  </a:cubicBezTo>
                  <a:cubicBezTo>
                    <a:pt x="40" y="21"/>
                    <a:pt x="47" y="18"/>
                    <a:pt x="55" y="15"/>
                  </a:cubicBezTo>
                  <a:cubicBezTo>
                    <a:pt x="62" y="12"/>
                    <a:pt x="70" y="10"/>
                    <a:pt x="78" y="7"/>
                  </a:cubicBezTo>
                  <a:cubicBezTo>
                    <a:pt x="86" y="5"/>
                    <a:pt x="95" y="3"/>
                    <a:pt x="103" y="2"/>
                  </a:cubicBezTo>
                  <a:cubicBezTo>
                    <a:pt x="111" y="1"/>
                    <a:pt x="119" y="0"/>
                    <a:pt x="126" y="0"/>
                  </a:cubicBezTo>
                  <a:cubicBezTo>
                    <a:pt x="142" y="0"/>
                    <a:pt x="157" y="2"/>
                    <a:pt x="171" y="6"/>
                  </a:cubicBezTo>
                  <a:cubicBezTo>
                    <a:pt x="184" y="10"/>
                    <a:pt x="196" y="15"/>
                    <a:pt x="206" y="23"/>
                  </a:cubicBezTo>
                  <a:cubicBezTo>
                    <a:pt x="216" y="30"/>
                    <a:pt x="224" y="40"/>
                    <a:pt x="230" y="50"/>
                  </a:cubicBezTo>
                  <a:cubicBezTo>
                    <a:pt x="235" y="61"/>
                    <a:pt x="238" y="74"/>
                    <a:pt x="238" y="88"/>
                  </a:cubicBezTo>
                  <a:cubicBezTo>
                    <a:pt x="238" y="100"/>
                    <a:pt x="236" y="112"/>
                    <a:pt x="231" y="125"/>
                  </a:cubicBezTo>
                  <a:cubicBezTo>
                    <a:pt x="226" y="138"/>
                    <a:pt x="220" y="150"/>
                    <a:pt x="212" y="163"/>
                  </a:cubicBezTo>
                  <a:cubicBezTo>
                    <a:pt x="204" y="176"/>
                    <a:pt x="194" y="188"/>
                    <a:pt x="184" y="201"/>
                  </a:cubicBezTo>
                  <a:cubicBezTo>
                    <a:pt x="173" y="214"/>
                    <a:pt x="162" y="226"/>
                    <a:pt x="150" y="238"/>
                  </a:cubicBezTo>
                  <a:cubicBezTo>
                    <a:pt x="138" y="249"/>
                    <a:pt x="125" y="261"/>
                    <a:pt x="113" y="272"/>
                  </a:cubicBezTo>
                  <a:cubicBezTo>
                    <a:pt x="100" y="283"/>
                    <a:pt x="88" y="293"/>
                    <a:pt x="76" y="302"/>
                  </a:cubicBezTo>
                  <a:cubicBezTo>
                    <a:pt x="218" y="302"/>
                    <a:pt x="218" y="302"/>
                    <a:pt x="218" y="302"/>
                  </a:cubicBezTo>
                  <a:cubicBezTo>
                    <a:pt x="222" y="302"/>
                    <a:pt x="225" y="303"/>
                    <a:pt x="228" y="304"/>
                  </a:cubicBezTo>
                  <a:cubicBezTo>
                    <a:pt x="231" y="305"/>
                    <a:pt x="234" y="307"/>
                    <a:pt x="236" y="309"/>
                  </a:cubicBezTo>
                  <a:cubicBezTo>
                    <a:pt x="238" y="312"/>
                    <a:pt x="239" y="314"/>
                    <a:pt x="240" y="317"/>
                  </a:cubicBezTo>
                  <a:cubicBezTo>
                    <a:pt x="241" y="320"/>
                    <a:pt x="241" y="323"/>
                    <a:pt x="241" y="326"/>
                  </a:cubicBezTo>
                  <a:cubicBezTo>
                    <a:pt x="241" y="329"/>
                    <a:pt x="241" y="332"/>
                    <a:pt x="240" y="335"/>
                  </a:cubicBezTo>
                  <a:cubicBezTo>
                    <a:pt x="239" y="338"/>
                    <a:pt x="238" y="341"/>
                    <a:pt x="236" y="343"/>
                  </a:cubicBezTo>
                  <a:cubicBezTo>
                    <a:pt x="234" y="345"/>
                    <a:pt x="231" y="347"/>
                    <a:pt x="228" y="348"/>
                  </a:cubicBezTo>
                  <a:cubicBezTo>
                    <a:pt x="225" y="350"/>
                    <a:pt x="222" y="350"/>
                    <a:pt x="218" y="350"/>
                  </a:cubicBezTo>
                  <a:cubicBezTo>
                    <a:pt x="34" y="350"/>
                    <a:pt x="34" y="350"/>
                    <a:pt x="34" y="350"/>
                  </a:cubicBezTo>
                  <a:cubicBezTo>
                    <a:pt x="22" y="350"/>
                    <a:pt x="14" y="348"/>
                    <a:pt x="8" y="342"/>
                  </a:cubicBezTo>
                  <a:cubicBezTo>
                    <a:pt x="3" y="336"/>
                    <a:pt x="0" y="330"/>
                    <a:pt x="0" y="322"/>
                  </a:cubicBezTo>
                  <a:cubicBezTo>
                    <a:pt x="0" y="316"/>
                    <a:pt x="1" y="310"/>
                    <a:pt x="4" y="304"/>
                  </a:cubicBezTo>
                  <a:cubicBezTo>
                    <a:pt x="7" y="298"/>
                    <a:pt x="12" y="293"/>
                    <a:pt x="18" y="287"/>
                  </a:cubicBezTo>
                  <a:cubicBezTo>
                    <a:pt x="19" y="286"/>
                    <a:pt x="22" y="284"/>
                    <a:pt x="25" y="281"/>
                  </a:cubicBezTo>
                  <a:cubicBezTo>
                    <a:pt x="29" y="278"/>
                    <a:pt x="33" y="274"/>
                    <a:pt x="37" y="271"/>
                  </a:cubicBezTo>
                  <a:cubicBezTo>
                    <a:pt x="41" y="267"/>
                    <a:pt x="45" y="263"/>
                    <a:pt x="50" y="259"/>
                  </a:cubicBezTo>
                  <a:cubicBezTo>
                    <a:pt x="55" y="255"/>
                    <a:pt x="60" y="250"/>
                    <a:pt x="64" y="246"/>
                  </a:cubicBezTo>
                  <a:cubicBezTo>
                    <a:pt x="69" y="242"/>
                    <a:pt x="73" y="238"/>
                    <a:pt x="77" y="234"/>
                  </a:cubicBezTo>
                  <a:cubicBezTo>
                    <a:pt x="82" y="230"/>
                    <a:pt x="85" y="226"/>
                    <a:pt x="89" y="223"/>
                  </a:cubicBezTo>
                  <a:cubicBezTo>
                    <a:pt x="100" y="211"/>
                    <a:pt x="112" y="200"/>
                    <a:pt x="122" y="188"/>
                  </a:cubicBezTo>
                  <a:cubicBezTo>
                    <a:pt x="133" y="176"/>
                    <a:pt x="142" y="165"/>
                    <a:pt x="150" y="153"/>
                  </a:cubicBezTo>
                  <a:cubicBezTo>
                    <a:pt x="158" y="142"/>
                    <a:pt x="164" y="132"/>
                    <a:pt x="168" y="121"/>
                  </a:cubicBezTo>
                  <a:cubicBezTo>
                    <a:pt x="173" y="111"/>
                    <a:pt x="175" y="102"/>
                    <a:pt x="175" y="94"/>
                  </a:cubicBezTo>
                  <a:cubicBezTo>
                    <a:pt x="175" y="87"/>
                    <a:pt x="174" y="80"/>
                    <a:pt x="170" y="75"/>
                  </a:cubicBezTo>
                  <a:cubicBezTo>
                    <a:pt x="167" y="69"/>
                    <a:pt x="163" y="64"/>
                    <a:pt x="158" y="61"/>
                  </a:cubicBezTo>
                  <a:cubicBezTo>
                    <a:pt x="153" y="57"/>
                    <a:pt x="146" y="54"/>
                    <a:pt x="140" y="52"/>
                  </a:cubicBezTo>
                  <a:cubicBezTo>
                    <a:pt x="133" y="51"/>
                    <a:pt x="126" y="50"/>
                    <a:pt x="11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11" name="Freeform 40"/>
            <p:cNvSpPr>
              <a:spLocks noEditPoints="1"/>
            </p:cNvSpPr>
            <p:nvPr/>
          </p:nvSpPr>
          <p:spPr bwMode="auto">
            <a:xfrm>
              <a:off x="4609529" y="3491370"/>
              <a:ext cx="192706" cy="265956"/>
            </a:xfrm>
            <a:custGeom>
              <a:avLst/>
              <a:gdLst>
                <a:gd name="T0" fmla="*/ 130 w 260"/>
                <a:gd name="T1" fmla="*/ 0 h 357"/>
                <a:gd name="T2" fmla="*/ 174 w 260"/>
                <a:gd name="T3" fmla="*/ 6 h 357"/>
                <a:gd name="T4" fmla="*/ 208 w 260"/>
                <a:gd name="T5" fmla="*/ 25 h 357"/>
                <a:gd name="T6" fmla="*/ 232 w 260"/>
                <a:gd name="T7" fmla="*/ 54 h 357"/>
                <a:gd name="T8" fmla="*/ 248 w 260"/>
                <a:gd name="T9" fmla="*/ 90 h 357"/>
                <a:gd name="T10" fmla="*/ 257 w 260"/>
                <a:gd name="T11" fmla="*/ 132 h 357"/>
                <a:gd name="T12" fmla="*/ 260 w 260"/>
                <a:gd name="T13" fmla="*/ 178 h 357"/>
                <a:gd name="T14" fmla="*/ 257 w 260"/>
                <a:gd name="T15" fmla="*/ 224 h 357"/>
                <a:gd name="T16" fmla="*/ 248 w 260"/>
                <a:gd name="T17" fmla="*/ 266 h 357"/>
                <a:gd name="T18" fmla="*/ 232 w 260"/>
                <a:gd name="T19" fmla="*/ 303 h 357"/>
                <a:gd name="T20" fmla="*/ 208 w 260"/>
                <a:gd name="T21" fmla="*/ 332 h 357"/>
                <a:gd name="T22" fmla="*/ 174 w 260"/>
                <a:gd name="T23" fmla="*/ 350 h 357"/>
                <a:gd name="T24" fmla="*/ 130 w 260"/>
                <a:gd name="T25" fmla="*/ 357 h 357"/>
                <a:gd name="T26" fmla="*/ 86 w 260"/>
                <a:gd name="T27" fmla="*/ 350 h 357"/>
                <a:gd name="T28" fmla="*/ 52 w 260"/>
                <a:gd name="T29" fmla="*/ 332 h 357"/>
                <a:gd name="T30" fmla="*/ 27 w 260"/>
                <a:gd name="T31" fmla="*/ 303 h 357"/>
                <a:gd name="T32" fmla="*/ 11 w 260"/>
                <a:gd name="T33" fmla="*/ 266 h 357"/>
                <a:gd name="T34" fmla="*/ 2 w 260"/>
                <a:gd name="T35" fmla="*/ 224 h 357"/>
                <a:gd name="T36" fmla="*/ 0 w 260"/>
                <a:gd name="T37" fmla="*/ 178 h 357"/>
                <a:gd name="T38" fmla="*/ 2 w 260"/>
                <a:gd name="T39" fmla="*/ 132 h 357"/>
                <a:gd name="T40" fmla="*/ 11 w 260"/>
                <a:gd name="T41" fmla="*/ 90 h 357"/>
                <a:gd name="T42" fmla="*/ 27 w 260"/>
                <a:gd name="T43" fmla="*/ 54 h 357"/>
                <a:gd name="T44" fmla="*/ 52 w 260"/>
                <a:gd name="T45" fmla="*/ 25 h 357"/>
                <a:gd name="T46" fmla="*/ 85 w 260"/>
                <a:gd name="T47" fmla="*/ 6 h 357"/>
                <a:gd name="T48" fmla="*/ 130 w 260"/>
                <a:gd name="T49" fmla="*/ 0 h 357"/>
                <a:gd name="T50" fmla="*/ 130 w 260"/>
                <a:gd name="T51" fmla="*/ 46 h 357"/>
                <a:gd name="T52" fmla="*/ 105 w 260"/>
                <a:gd name="T53" fmla="*/ 51 h 357"/>
                <a:gd name="T54" fmla="*/ 88 w 260"/>
                <a:gd name="T55" fmla="*/ 66 h 357"/>
                <a:gd name="T56" fmla="*/ 76 w 260"/>
                <a:gd name="T57" fmla="*/ 89 h 357"/>
                <a:gd name="T58" fmla="*/ 69 w 260"/>
                <a:gd name="T59" fmla="*/ 116 h 357"/>
                <a:gd name="T60" fmla="*/ 66 w 260"/>
                <a:gd name="T61" fmla="*/ 147 h 357"/>
                <a:gd name="T62" fmla="*/ 65 w 260"/>
                <a:gd name="T63" fmla="*/ 178 h 357"/>
                <a:gd name="T64" fmla="*/ 66 w 260"/>
                <a:gd name="T65" fmla="*/ 210 h 357"/>
                <a:gd name="T66" fmla="*/ 69 w 260"/>
                <a:gd name="T67" fmla="*/ 240 h 357"/>
                <a:gd name="T68" fmla="*/ 76 w 260"/>
                <a:gd name="T69" fmla="*/ 268 h 357"/>
                <a:gd name="T70" fmla="*/ 88 w 260"/>
                <a:gd name="T71" fmla="*/ 290 h 357"/>
                <a:gd name="T72" fmla="*/ 105 w 260"/>
                <a:gd name="T73" fmla="*/ 305 h 357"/>
                <a:gd name="T74" fmla="*/ 130 w 260"/>
                <a:gd name="T75" fmla="*/ 310 h 357"/>
                <a:gd name="T76" fmla="*/ 155 w 260"/>
                <a:gd name="T77" fmla="*/ 305 h 357"/>
                <a:gd name="T78" fmla="*/ 172 w 260"/>
                <a:gd name="T79" fmla="*/ 290 h 357"/>
                <a:gd name="T80" fmla="*/ 184 w 260"/>
                <a:gd name="T81" fmla="*/ 268 h 357"/>
                <a:gd name="T82" fmla="*/ 191 w 260"/>
                <a:gd name="T83" fmla="*/ 240 h 357"/>
                <a:gd name="T84" fmla="*/ 194 w 260"/>
                <a:gd name="T85" fmla="*/ 210 h 357"/>
                <a:gd name="T86" fmla="*/ 195 w 260"/>
                <a:gd name="T87" fmla="*/ 178 h 357"/>
                <a:gd name="T88" fmla="*/ 194 w 260"/>
                <a:gd name="T89" fmla="*/ 147 h 357"/>
                <a:gd name="T90" fmla="*/ 191 w 260"/>
                <a:gd name="T91" fmla="*/ 116 h 357"/>
                <a:gd name="T92" fmla="*/ 184 w 260"/>
                <a:gd name="T93" fmla="*/ 89 h 357"/>
                <a:gd name="T94" fmla="*/ 172 w 260"/>
                <a:gd name="T95" fmla="*/ 66 h 357"/>
                <a:gd name="T96" fmla="*/ 155 w 260"/>
                <a:gd name="T97" fmla="*/ 51 h 357"/>
                <a:gd name="T98" fmla="*/ 130 w 260"/>
                <a:gd name="T99" fmla="*/ 4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0" h="357">
                  <a:moveTo>
                    <a:pt x="130" y="0"/>
                  </a:moveTo>
                  <a:cubicBezTo>
                    <a:pt x="147" y="0"/>
                    <a:pt x="161" y="2"/>
                    <a:pt x="174" y="6"/>
                  </a:cubicBezTo>
                  <a:cubicBezTo>
                    <a:pt x="187" y="11"/>
                    <a:pt x="198" y="17"/>
                    <a:pt x="208" y="25"/>
                  </a:cubicBezTo>
                  <a:cubicBezTo>
                    <a:pt x="218" y="33"/>
                    <a:pt x="226" y="43"/>
                    <a:pt x="232" y="54"/>
                  </a:cubicBezTo>
                  <a:cubicBezTo>
                    <a:pt x="239" y="65"/>
                    <a:pt x="244" y="77"/>
                    <a:pt x="248" y="90"/>
                  </a:cubicBezTo>
                  <a:cubicBezTo>
                    <a:pt x="252" y="104"/>
                    <a:pt x="255" y="118"/>
                    <a:pt x="257" y="132"/>
                  </a:cubicBezTo>
                  <a:cubicBezTo>
                    <a:pt x="259" y="147"/>
                    <a:pt x="260" y="163"/>
                    <a:pt x="260" y="178"/>
                  </a:cubicBezTo>
                  <a:cubicBezTo>
                    <a:pt x="260" y="194"/>
                    <a:pt x="259" y="209"/>
                    <a:pt x="257" y="224"/>
                  </a:cubicBezTo>
                  <a:cubicBezTo>
                    <a:pt x="255" y="239"/>
                    <a:pt x="252" y="253"/>
                    <a:pt x="248" y="266"/>
                  </a:cubicBezTo>
                  <a:cubicBezTo>
                    <a:pt x="244" y="280"/>
                    <a:pt x="239" y="292"/>
                    <a:pt x="232" y="303"/>
                  </a:cubicBezTo>
                  <a:cubicBezTo>
                    <a:pt x="226" y="314"/>
                    <a:pt x="218" y="323"/>
                    <a:pt x="208" y="332"/>
                  </a:cubicBezTo>
                  <a:cubicBezTo>
                    <a:pt x="198" y="340"/>
                    <a:pt x="187" y="346"/>
                    <a:pt x="174" y="350"/>
                  </a:cubicBezTo>
                  <a:cubicBezTo>
                    <a:pt x="161" y="355"/>
                    <a:pt x="147" y="357"/>
                    <a:pt x="130" y="357"/>
                  </a:cubicBezTo>
                  <a:cubicBezTo>
                    <a:pt x="113" y="357"/>
                    <a:pt x="99" y="355"/>
                    <a:pt x="86" y="350"/>
                  </a:cubicBezTo>
                  <a:cubicBezTo>
                    <a:pt x="73" y="346"/>
                    <a:pt x="61" y="340"/>
                    <a:pt x="52" y="332"/>
                  </a:cubicBezTo>
                  <a:cubicBezTo>
                    <a:pt x="42" y="323"/>
                    <a:pt x="34" y="314"/>
                    <a:pt x="27" y="303"/>
                  </a:cubicBezTo>
                  <a:cubicBezTo>
                    <a:pt x="21" y="292"/>
                    <a:pt x="15" y="280"/>
                    <a:pt x="11" y="266"/>
                  </a:cubicBezTo>
                  <a:cubicBezTo>
                    <a:pt x="7" y="253"/>
                    <a:pt x="4" y="239"/>
                    <a:pt x="2" y="224"/>
                  </a:cubicBezTo>
                  <a:cubicBezTo>
                    <a:pt x="1" y="209"/>
                    <a:pt x="0" y="194"/>
                    <a:pt x="0" y="178"/>
                  </a:cubicBezTo>
                  <a:cubicBezTo>
                    <a:pt x="0" y="163"/>
                    <a:pt x="1" y="147"/>
                    <a:pt x="2" y="132"/>
                  </a:cubicBezTo>
                  <a:cubicBezTo>
                    <a:pt x="4" y="118"/>
                    <a:pt x="7" y="104"/>
                    <a:pt x="11" y="90"/>
                  </a:cubicBezTo>
                  <a:cubicBezTo>
                    <a:pt x="15" y="77"/>
                    <a:pt x="21" y="65"/>
                    <a:pt x="27" y="54"/>
                  </a:cubicBezTo>
                  <a:cubicBezTo>
                    <a:pt x="34" y="43"/>
                    <a:pt x="42" y="33"/>
                    <a:pt x="52" y="25"/>
                  </a:cubicBezTo>
                  <a:cubicBezTo>
                    <a:pt x="61" y="17"/>
                    <a:pt x="73" y="11"/>
                    <a:pt x="85" y="6"/>
                  </a:cubicBezTo>
                  <a:cubicBezTo>
                    <a:pt x="98" y="2"/>
                    <a:pt x="113" y="0"/>
                    <a:pt x="130" y="0"/>
                  </a:cubicBezTo>
                  <a:close/>
                  <a:moveTo>
                    <a:pt x="130" y="46"/>
                  </a:moveTo>
                  <a:cubicBezTo>
                    <a:pt x="120" y="46"/>
                    <a:pt x="112" y="48"/>
                    <a:pt x="105" y="51"/>
                  </a:cubicBezTo>
                  <a:cubicBezTo>
                    <a:pt x="98" y="55"/>
                    <a:pt x="93" y="60"/>
                    <a:pt x="88" y="66"/>
                  </a:cubicBezTo>
                  <a:cubicBezTo>
                    <a:pt x="83" y="73"/>
                    <a:pt x="79" y="80"/>
                    <a:pt x="76" y="89"/>
                  </a:cubicBezTo>
                  <a:cubicBezTo>
                    <a:pt x="73" y="97"/>
                    <a:pt x="71" y="106"/>
                    <a:pt x="69" y="116"/>
                  </a:cubicBezTo>
                  <a:cubicBezTo>
                    <a:pt x="67" y="126"/>
                    <a:pt x="66" y="136"/>
                    <a:pt x="66" y="147"/>
                  </a:cubicBezTo>
                  <a:cubicBezTo>
                    <a:pt x="65" y="157"/>
                    <a:pt x="65" y="168"/>
                    <a:pt x="65" y="178"/>
                  </a:cubicBezTo>
                  <a:cubicBezTo>
                    <a:pt x="65" y="189"/>
                    <a:pt x="65" y="199"/>
                    <a:pt x="66" y="210"/>
                  </a:cubicBezTo>
                  <a:cubicBezTo>
                    <a:pt x="66" y="220"/>
                    <a:pt x="67" y="231"/>
                    <a:pt x="69" y="240"/>
                  </a:cubicBezTo>
                  <a:cubicBezTo>
                    <a:pt x="71" y="250"/>
                    <a:pt x="73" y="259"/>
                    <a:pt x="76" y="268"/>
                  </a:cubicBezTo>
                  <a:cubicBezTo>
                    <a:pt x="79" y="276"/>
                    <a:pt x="83" y="284"/>
                    <a:pt x="88" y="290"/>
                  </a:cubicBezTo>
                  <a:cubicBezTo>
                    <a:pt x="93" y="296"/>
                    <a:pt x="98" y="301"/>
                    <a:pt x="105" y="305"/>
                  </a:cubicBezTo>
                  <a:cubicBezTo>
                    <a:pt x="112" y="309"/>
                    <a:pt x="120" y="310"/>
                    <a:pt x="130" y="310"/>
                  </a:cubicBezTo>
                  <a:cubicBezTo>
                    <a:pt x="139" y="310"/>
                    <a:pt x="148" y="309"/>
                    <a:pt x="155" y="305"/>
                  </a:cubicBezTo>
                  <a:cubicBezTo>
                    <a:pt x="161" y="301"/>
                    <a:pt x="167" y="296"/>
                    <a:pt x="172" y="290"/>
                  </a:cubicBezTo>
                  <a:cubicBezTo>
                    <a:pt x="177" y="284"/>
                    <a:pt x="181" y="276"/>
                    <a:pt x="184" y="268"/>
                  </a:cubicBezTo>
                  <a:cubicBezTo>
                    <a:pt x="187" y="259"/>
                    <a:pt x="189" y="250"/>
                    <a:pt x="191" y="240"/>
                  </a:cubicBezTo>
                  <a:cubicBezTo>
                    <a:pt x="193" y="231"/>
                    <a:pt x="194" y="220"/>
                    <a:pt x="194" y="210"/>
                  </a:cubicBezTo>
                  <a:cubicBezTo>
                    <a:pt x="195" y="199"/>
                    <a:pt x="195" y="189"/>
                    <a:pt x="195" y="178"/>
                  </a:cubicBezTo>
                  <a:cubicBezTo>
                    <a:pt x="195" y="168"/>
                    <a:pt x="195" y="157"/>
                    <a:pt x="194" y="147"/>
                  </a:cubicBezTo>
                  <a:cubicBezTo>
                    <a:pt x="194" y="136"/>
                    <a:pt x="193" y="126"/>
                    <a:pt x="191" y="116"/>
                  </a:cubicBezTo>
                  <a:cubicBezTo>
                    <a:pt x="189" y="106"/>
                    <a:pt x="187" y="97"/>
                    <a:pt x="184" y="89"/>
                  </a:cubicBezTo>
                  <a:cubicBezTo>
                    <a:pt x="181" y="80"/>
                    <a:pt x="177" y="73"/>
                    <a:pt x="172" y="66"/>
                  </a:cubicBezTo>
                  <a:cubicBezTo>
                    <a:pt x="167" y="60"/>
                    <a:pt x="161" y="55"/>
                    <a:pt x="155" y="51"/>
                  </a:cubicBezTo>
                  <a:cubicBezTo>
                    <a:pt x="148" y="48"/>
                    <a:pt x="139" y="46"/>
                    <a:pt x="13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12" name="Freeform 41"/>
            <p:cNvSpPr/>
            <p:nvPr/>
          </p:nvSpPr>
          <p:spPr bwMode="auto">
            <a:xfrm>
              <a:off x="4848439" y="3489116"/>
              <a:ext cx="172421" cy="269338"/>
            </a:xfrm>
            <a:custGeom>
              <a:avLst/>
              <a:gdLst>
                <a:gd name="T0" fmla="*/ 119 w 231"/>
                <a:gd name="T1" fmla="*/ 152 h 362"/>
                <a:gd name="T2" fmla="*/ 155 w 231"/>
                <a:gd name="T3" fmla="*/ 125 h 362"/>
                <a:gd name="T4" fmla="*/ 156 w 231"/>
                <a:gd name="T5" fmla="*/ 79 h 362"/>
                <a:gd name="T6" fmla="*/ 122 w 231"/>
                <a:gd name="T7" fmla="*/ 53 h 362"/>
                <a:gd name="T8" fmla="*/ 74 w 231"/>
                <a:gd name="T9" fmla="*/ 52 h 362"/>
                <a:gd name="T10" fmla="*/ 34 w 231"/>
                <a:gd name="T11" fmla="*/ 62 h 362"/>
                <a:gd name="T12" fmla="*/ 13 w 231"/>
                <a:gd name="T13" fmla="*/ 62 h 362"/>
                <a:gd name="T14" fmla="*/ 2 w 231"/>
                <a:gd name="T15" fmla="*/ 49 h 362"/>
                <a:gd name="T16" fmla="*/ 5 w 231"/>
                <a:gd name="T17" fmla="*/ 26 h 362"/>
                <a:gd name="T18" fmla="*/ 57 w 231"/>
                <a:gd name="T19" fmla="*/ 4 h 362"/>
                <a:gd name="T20" fmla="*/ 151 w 231"/>
                <a:gd name="T21" fmla="*/ 6 h 362"/>
                <a:gd name="T22" fmla="*/ 216 w 231"/>
                <a:gd name="T23" fmla="*/ 55 h 362"/>
                <a:gd name="T24" fmla="*/ 219 w 231"/>
                <a:gd name="T25" fmla="*/ 125 h 362"/>
                <a:gd name="T26" fmla="*/ 185 w 231"/>
                <a:gd name="T27" fmla="*/ 165 h 362"/>
                <a:gd name="T28" fmla="*/ 160 w 231"/>
                <a:gd name="T29" fmla="*/ 175 h 362"/>
                <a:gd name="T30" fmla="*/ 212 w 231"/>
                <a:gd name="T31" fmla="*/ 205 h 362"/>
                <a:gd name="T32" fmla="*/ 231 w 231"/>
                <a:gd name="T33" fmla="*/ 263 h 362"/>
                <a:gd name="T34" fmla="*/ 193 w 231"/>
                <a:gd name="T35" fmla="*/ 338 h 362"/>
                <a:gd name="T36" fmla="*/ 105 w 231"/>
                <a:gd name="T37" fmla="*/ 362 h 362"/>
                <a:gd name="T38" fmla="*/ 61 w 231"/>
                <a:gd name="T39" fmla="*/ 356 h 362"/>
                <a:gd name="T40" fmla="*/ 18 w 231"/>
                <a:gd name="T41" fmla="*/ 341 h 362"/>
                <a:gd name="T42" fmla="*/ 2 w 231"/>
                <a:gd name="T43" fmla="*/ 319 h 362"/>
                <a:gd name="T44" fmla="*/ 8 w 231"/>
                <a:gd name="T45" fmla="*/ 304 h 362"/>
                <a:gd name="T46" fmla="*/ 26 w 231"/>
                <a:gd name="T47" fmla="*/ 296 h 362"/>
                <a:gd name="T48" fmla="*/ 31 w 231"/>
                <a:gd name="T49" fmla="*/ 297 h 362"/>
                <a:gd name="T50" fmla="*/ 61 w 231"/>
                <a:gd name="T51" fmla="*/ 307 h 362"/>
                <a:gd name="T52" fmla="*/ 102 w 231"/>
                <a:gd name="T53" fmla="*/ 312 h 362"/>
                <a:gd name="T54" fmla="*/ 148 w 231"/>
                <a:gd name="T55" fmla="*/ 299 h 362"/>
                <a:gd name="T56" fmla="*/ 166 w 231"/>
                <a:gd name="T57" fmla="*/ 260 h 362"/>
                <a:gd name="T58" fmla="*/ 146 w 231"/>
                <a:gd name="T59" fmla="*/ 215 h 362"/>
                <a:gd name="T60" fmla="*/ 94 w 231"/>
                <a:gd name="T61" fmla="*/ 199 h 362"/>
                <a:gd name="T62" fmla="*/ 66 w 231"/>
                <a:gd name="T63" fmla="*/ 197 h 362"/>
                <a:gd name="T64" fmla="*/ 56 w 231"/>
                <a:gd name="T65" fmla="*/ 186 h 362"/>
                <a:gd name="T66" fmla="*/ 60 w 231"/>
                <a:gd name="T67" fmla="*/ 163 h 362"/>
                <a:gd name="T68" fmla="*/ 92 w 231"/>
                <a:gd name="T69" fmla="*/ 15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1" h="362">
                  <a:moveTo>
                    <a:pt x="92" y="156"/>
                  </a:moveTo>
                  <a:cubicBezTo>
                    <a:pt x="101" y="156"/>
                    <a:pt x="110" y="154"/>
                    <a:pt x="119" y="152"/>
                  </a:cubicBezTo>
                  <a:cubicBezTo>
                    <a:pt x="127" y="150"/>
                    <a:pt x="135" y="147"/>
                    <a:pt x="141" y="142"/>
                  </a:cubicBezTo>
                  <a:cubicBezTo>
                    <a:pt x="147" y="137"/>
                    <a:pt x="152" y="132"/>
                    <a:pt x="155" y="125"/>
                  </a:cubicBezTo>
                  <a:cubicBezTo>
                    <a:pt x="159" y="118"/>
                    <a:pt x="161" y="110"/>
                    <a:pt x="161" y="101"/>
                  </a:cubicBezTo>
                  <a:cubicBezTo>
                    <a:pt x="161" y="93"/>
                    <a:pt x="159" y="85"/>
                    <a:pt x="156" y="79"/>
                  </a:cubicBezTo>
                  <a:cubicBezTo>
                    <a:pt x="152" y="73"/>
                    <a:pt x="148" y="67"/>
                    <a:pt x="142" y="63"/>
                  </a:cubicBezTo>
                  <a:cubicBezTo>
                    <a:pt x="136" y="59"/>
                    <a:pt x="130" y="55"/>
                    <a:pt x="122" y="53"/>
                  </a:cubicBezTo>
                  <a:cubicBezTo>
                    <a:pt x="115" y="51"/>
                    <a:pt x="107" y="50"/>
                    <a:pt x="98" y="50"/>
                  </a:cubicBezTo>
                  <a:cubicBezTo>
                    <a:pt x="90" y="50"/>
                    <a:pt x="82" y="51"/>
                    <a:pt x="74" y="52"/>
                  </a:cubicBezTo>
                  <a:cubicBezTo>
                    <a:pt x="66" y="54"/>
                    <a:pt x="59" y="55"/>
                    <a:pt x="52" y="57"/>
                  </a:cubicBezTo>
                  <a:cubicBezTo>
                    <a:pt x="45" y="59"/>
                    <a:pt x="39" y="60"/>
                    <a:pt x="34" y="62"/>
                  </a:cubicBezTo>
                  <a:cubicBezTo>
                    <a:pt x="28" y="63"/>
                    <a:pt x="25" y="64"/>
                    <a:pt x="23" y="64"/>
                  </a:cubicBezTo>
                  <a:cubicBezTo>
                    <a:pt x="19" y="64"/>
                    <a:pt x="16" y="63"/>
                    <a:pt x="13" y="62"/>
                  </a:cubicBezTo>
                  <a:cubicBezTo>
                    <a:pt x="11" y="60"/>
                    <a:pt x="8" y="59"/>
                    <a:pt x="6" y="57"/>
                  </a:cubicBezTo>
                  <a:cubicBezTo>
                    <a:pt x="4" y="54"/>
                    <a:pt x="3" y="52"/>
                    <a:pt x="2" y="49"/>
                  </a:cubicBezTo>
                  <a:cubicBezTo>
                    <a:pt x="1" y="46"/>
                    <a:pt x="0" y="43"/>
                    <a:pt x="0" y="40"/>
                  </a:cubicBezTo>
                  <a:cubicBezTo>
                    <a:pt x="0" y="35"/>
                    <a:pt x="2" y="31"/>
                    <a:pt x="5" y="26"/>
                  </a:cubicBezTo>
                  <a:cubicBezTo>
                    <a:pt x="7" y="22"/>
                    <a:pt x="12" y="18"/>
                    <a:pt x="19" y="16"/>
                  </a:cubicBezTo>
                  <a:cubicBezTo>
                    <a:pt x="31" y="11"/>
                    <a:pt x="44" y="7"/>
                    <a:pt x="57" y="4"/>
                  </a:cubicBezTo>
                  <a:cubicBezTo>
                    <a:pt x="71" y="2"/>
                    <a:pt x="86" y="0"/>
                    <a:pt x="101" y="0"/>
                  </a:cubicBezTo>
                  <a:cubicBezTo>
                    <a:pt x="119" y="0"/>
                    <a:pt x="136" y="2"/>
                    <a:pt x="151" y="6"/>
                  </a:cubicBezTo>
                  <a:cubicBezTo>
                    <a:pt x="166" y="11"/>
                    <a:pt x="179" y="17"/>
                    <a:pt x="190" y="25"/>
                  </a:cubicBezTo>
                  <a:cubicBezTo>
                    <a:pt x="201" y="33"/>
                    <a:pt x="210" y="43"/>
                    <a:pt x="216" y="55"/>
                  </a:cubicBezTo>
                  <a:cubicBezTo>
                    <a:pt x="222" y="67"/>
                    <a:pt x="225" y="81"/>
                    <a:pt x="225" y="96"/>
                  </a:cubicBezTo>
                  <a:cubicBezTo>
                    <a:pt x="225" y="106"/>
                    <a:pt x="223" y="116"/>
                    <a:pt x="219" y="125"/>
                  </a:cubicBezTo>
                  <a:cubicBezTo>
                    <a:pt x="216" y="133"/>
                    <a:pt x="211" y="141"/>
                    <a:pt x="205" y="148"/>
                  </a:cubicBezTo>
                  <a:cubicBezTo>
                    <a:pt x="200" y="155"/>
                    <a:pt x="193" y="160"/>
                    <a:pt x="185" y="165"/>
                  </a:cubicBezTo>
                  <a:cubicBezTo>
                    <a:pt x="177" y="169"/>
                    <a:pt x="168" y="173"/>
                    <a:pt x="160" y="174"/>
                  </a:cubicBezTo>
                  <a:cubicBezTo>
                    <a:pt x="160" y="175"/>
                    <a:pt x="160" y="175"/>
                    <a:pt x="160" y="175"/>
                  </a:cubicBezTo>
                  <a:cubicBezTo>
                    <a:pt x="171" y="177"/>
                    <a:pt x="181" y="181"/>
                    <a:pt x="190" y="186"/>
                  </a:cubicBezTo>
                  <a:cubicBezTo>
                    <a:pt x="199" y="191"/>
                    <a:pt x="206" y="197"/>
                    <a:pt x="212" y="205"/>
                  </a:cubicBezTo>
                  <a:cubicBezTo>
                    <a:pt x="218" y="213"/>
                    <a:pt x="223" y="221"/>
                    <a:pt x="226" y="231"/>
                  </a:cubicBezTo>
                  <a:cubicBezTo>
                    <a:pt x="230" y="241"/>
                    <a:pt x="231" y="251"/>
                    <a:pt x="231" y="263"/>
                  </a:cubicBezTo>
                  <a:cubicBezTo>
                    <a:pt x="231" y="280"/>
                    <a:pt x="228" y="295"/>
                    <a:pt x="221" y="308"/>
                  </a:cubicBezTo>
                  <a:cubicBezTo>
                    <a:pt x="214" y="320"/>
                    <a:pt x="205" y="330"/>
                    <a:pt x="193" y="338"/>
                  </a:cubicBezTo>
                  <a:cubicBezTo>
                    <a:pt x="182" y="346"/>
                    <a:pt x="168" y="352"/>
                    <a:pt x="153" y="356"/>
                  </a:cubicBezTo>
                  <a:cubicBezTo>
                    <a:pt x="138" y="360"/>
                    <a:pt x="122" y="362"/>
                    <a:pt x="105" y="362"/>
                  </a:cubicBezTo>
                  <a:cubicBezTo>
                    <a:pt x="98" y="362"/>
                    <a:pt x="91" y="361"/>
                    <a:pt x="83" y="360"/>
                  </a:cubicBezTo>
                  <a:cubicBezTo>
                    <a:pt x="76" y="359"/>
                    <a:pt x="68" y="358"/>
                    <a:pt x="61" y="356"/>
                  </a:cubicBezTo>
                  <a:cubicBezTo>
                    <a:pt x="53" y="354"/>
                    <a:pt x="46" y="352"/>
                    <a:pt x="39" y="350"/>
                  </a:cubicBezTo>
                  <a:cubicBezTo>
                    <a:pt x="31" y="347"/>
                    <a:pt x="24" y="345"/>
                    <a:pt x="18" y="341"/>
                  </a:cubicBezTo>
                  <a:cubicBezTo>
                    <a:pt x="12" y="339"/>
                    <a:pt x="8" y="336"/>
                    <a:pt x="6" y="332"/>
                  </a:cubicBezTo>
                  <a:cubicBezTo>
                    <a:pt x="3" y="328"/>
                    <a:pt x="2" y="324"/>
                    <a:pt x="2" y="319"/>
                  </a:cubicBezTo>
                  <a:cubicBezTo>
                    <a:pt x="2" y="317"/>
                    <a:pt x="3" y="314"/>
                    <a:pt x="4" y="311"/>
                  </a:cubicBezTo>
                  <a:cubicBezTo>
                    <a:pt x="5" y="308"/>
                    <a:pt x="6" y="306"/>
                    <a:pt x="8" y="304"/>
                  </a:cubicBezTo>
                  <a:cubicBezTo>
                    <a:pt x="10" y="301"/>
                    <a:pt x="13" y="300"/>
                    <a:pt x="16" y="298"/>
                  </a:cubicBezTo>
                  <a:cubicBezTo>
                    <a:pt x="19" y="297"/>
                    <a:pt x="22" y="296"/>
                    <a:pt x="26" y="296"/>
                  </a:cubicBezTo>
                  <a:cubicBezTo>
                    <a:pt x="26" y="296"/>
                    <a:pt x="27" y="297"/>
                    <a:pt x="28" y="297"/>
                  </a:cubicBezTo>
                  <a:cubicBezTo>
                    <a:pt x="29" y="297"/>
                    <a:pt x="30" y="297"/>
                    <a:pt x="31" y="297"/>
                  </a:cubicBezTo>
                  <a:cubicBezTo>
                    <a:pt x="35" y="298"/>
                    <a:pt x="39" y="300"/>
                    <a:pt x="44" y="302"/>
                  </a:cubicBezTo>
                  <a:cubicBezTo>
                    <a:pt x="49" y="303"/>
                    <a:pt x="55" y="305"/>
                    <a:pt x="61" y="307"/>
                  </a:cubicBezTo>
                  <a:cubicBezTo>
                    <a:pt x="67" y="308"/>
                    <a:pt x="73" y="309"/>
                    <a:pt x="80" y="311"/>
                  </a:cubicBezTo>
                  <a:cubicBezTo>
                    <a:pt x="87" y="312"/>
                    <a:pt x="94" y="312"/>
                    <a:pt x="102" y="312"/>
                  </a:cubicBezTo>
                  <a:cubicBezTo>
                    <a:pt x="111" y="312"/>
                    <a:pt x="120" y="311"/>
                    <a:pt x="128" y="309"/>
                  </a:cubicBezTo>
                  <a:cubicBezTo>
                    <a:pt x="136" y="307"/>
                    <a:pt x="143" y="303"/>
                    <a:pt x="148" y="299"/>
                  </a:cubicBezTo>
                  <a:cubicBezTo>
                    <a:pt x="154" y="295"/>
                    <a:pt x="158" y="289"/>
                    <a:pt x="161" y="283"/>
                  </a:cubicBezTo>
                  <a:cubicBezTo>
                    <a:pt x="164" y="276"/>
                    <a:pt x="166" y="269"/>
                    <a:pt x="166" y="260"/>
                  </a:cubicBezTo>
                  <a:cubicBezTo>
                    <a:pt x="166" y="251"/>
                    <a:pt x="164" y="242"/>
                    <a:pt x="161" y="234"/>
                  </a:cubicBezTo>
                  <a:cubicBezTo>
                    <a:pt x="157" y="227"/>
                    <a:pt x="152" y="220"/>
                    <a:pt x="146" y="215"/>
                  </a:cubicBezTo>
                  <a:cubicBezTo>
                    <a:pt x="139" y="210"/>
                    <a:pt x="131" y="206"/>
                    <a:pt x="123" y="203"/>
                  </a:cubicBezTo>
                  <a:cubicBezTo>
                    <a:pt x="114" y="201"/>
                    <a:pt x="104" y="199"/>
                    <a:pt x="94" y="199"/>
                  </a:cubicBezTo>
                  <a:cubicBezTo>
                    <a:pt x="76" y="199"/>
                    <a:pt x="76" y="199"/>
                    <a:pt x="76" y="199"/>
                  </a:cubicBezTo>
                  <a:cubicBezTo>
                    <a:pt x="72" y="199"/>
                    <a:pt x="69" y="199"/>
                    <a:pt x="66" y="197"/>
                  </a:cubicBezTo>
                  <a:cubicBezTo>
                    <a:pt x="64" y="196"/>
                    <a:pt x="62" y="195"/>
                    <a:pt x="60" y="193"/>
                  </a:cubicBezTo>
                  <a:cubicBezTo>
                    <a:pt x="58" y="191"/>
                    <a:pt x="57" y="188"/>
                    <a:pt x="56" y="186"/>
                  </a:cubicBezTo>
                  <a:cubicBezTo>
                    <a:pt x="55" y="183"/>
                    <a:pt x="55" y="181"/>
                    <a:pt x="55" y="178"/>
                  </a:cubicBezTo>
                  <a:cubicBezTo>
                    <a:pt x="55" y="172"/>
                    <a:pt x="56" y="167"/>
                    <a:pt x="60" y="163"/>
                  </a:cubicBezTo>
                  <a:cubicBezTo>
                    <a:pt x="63" y="158"/>
                    <a:pt x="69" y="156"/>
                    <a:pt x="76" y="156"/>
                  </a:cubicBezTo>
                  <a:lnTo>
                    <a:pt x="92" y="1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13" name="Freeform 42"/>
            <p:cNvSpPr>
              <a:spLocks noEditPoints="1"/>
            </p:cNvSpPr>
            <p:nvPr/>
          </p:nvSpPr>
          <p:spPr bwMode="auto">
            <a:xfrm>
              <a:off x="3321443" y="5473646"/>
              <a:ext cx="194960" cy="265956"/>
            </a:xfrm>
            <a:custGeom>
              <a:avLst/>
              <a:gdLst>
                <a:gd name="T0" fmla="*/ 131 w 261"/>
                <a:gd name="T1" fmla="*/ 0 h 358"/>
                <a:gd name="T2" fmla="*/ 175 w 261"/>
                <a:gd name="T3" fmla="*/ 7 h 358"/>
                <a:gd name="T4" fmla="*/ 209 w 261"/>
                <a:gd name="T5" fmla="*/ 26 h 358"/>
                <a:gd name="T6" fmla="*/ 233 w 261"/>
                <a:gd name="T7" fmla="*/ 54 h 358"/>
                <a:gd name="T8" fmla="*/ 249 w 261"/>
                <a:gd name="T9" fmla="*/ 91 h 358"/>
                <a:gd name="T10" fmla="*/ 258 w 261"/>
                <a:gd name="T11" fmla="*/ 133 h 358"/>
                <a:gd name="T12" fmla="*/ 261 w 261"/>
                <a:gd name="T13" fmla="*/ 179 h 358"/>
                <a:gd name="T14" fmla="*/ 258 w 261"/>
                <a:gd name="T15" fmla="*/ 225 h 358"/>
                <a:gd name="T16" fmla="*/ 249 w 261"/>
                <a:gd name="T17" fmla="*/ 267 h 358"/>
                <a:gd name="T18" fmla="*/ 233 w 261"/>
                <a:gd name="T19" fmla="*/ 303 h 358"/>
                <a:gd name="T20" fmla="*/ 209 w 261"/>
                <a:gd name="T21" fmla="*/ 332 h 358"/>
                <a:gd name="T22" fmla="*/ 175 w 261"/>
                <a:gd name="T23" fmla="*/ 351 h 358"/>
                <a:gd name="T24" fmla="*/ 131 w 261"/>
                <a:gd name="T25" fmla="*/ 358 h 358"/>
                <a:gd name="T26" fmla="*/ 86 w 261"/>
                <a:gd name="T27" fmla="*/ 351 h 358"/>
                <a:gd name="T28" fmla="*/ 52 w 261"/>
                <a:gd name="T29" fmla="*/ 332 h 358"/>
                <a:gd name="T30" fmla="*/ 28 w 261"/>
                <a:gd name="T31" fmla="*/ 303 h 358"/>
                <a:gd name="T32" fmla="*/ 12 w 261"/>
                <a:gd name="T33" fmla="*/ 267 h 358"/>
                <a:gd name="T34" fmla="*/ 3 w 261"/>
                <a:gd name="T35" fmla="*/ 225 h 358"/>
                <a:gd name="T36" fmla="*/ 0 w 261"/>
                <a:gd name="T37" fmla="*/ 179 h 358"/>
                <a:gd name="T38" fmla="*/ 3 w 261"/>
                <a:gd name="T39" fmla="*/ 133 h 358"/>
                <a:gd name="T40" fmla="*/ 12 w 261"/>
                <a:gd name="T41" fmla="*/ 91 h 358"/>
                <a:gd name="T42" fmla="*/ 28 w 261"/>
                <a:gd name="T43" fmla="*/ 54 h 358"/>
                <a:gd name="T44" fmla="*/ 52 w 261"/>
                <a:gd name="T45" fmla="*/ 26 h 358"/>
                <a:gd name="T46" fmla="*/ 86 w 261"/>
                <a:gd name="T47" fmla="*/ 7 h 358"/>
                <a:gd name="T48" fmla="*/ 131 w 261"/>
                <a:gd name="T49" fmla="*/ 0 h 358"/>
                <a:gd name="T50" fmla="*/ 131 w 261"/>
                <a:gd name="T51" fmla="*/ 47 h 358"/>
                <a:gd name="T52" fmla="*/ 106 w 261"/>
                <a:gd name="T53" fmla="*/ 52 h 358"/>
                <a:gd name="T54" fmla="*/ 88 w 261"/>
                <a:gd name="T55" fmla="*/ 67 h 358"/>
                <a:gd name="T56" fmla="*/ 77 w 261"/>
                <a:gd name="T57" fmla="*/ 89 h 358"/>
                <a:gd name="T58" fmla="*/ 70 w 261"/>
                <a:gd name="T59" fmla="*/ 117 h 358"/>
                <a:gd name="T60" fmla="*/ 66 w 261"/>
                <a:gd name="T61" fmla="*/ 147 h 358"/>
                <a:gd name="T62" fmla="*/ 66 w 261"/>
                <a:gd name="T63" fmla="*/ 179 h 358"/>
                <a:gd name="T64" fmla="*/ 66 w 261"/>
                <a:gd name="T65" fmla="*/ 210 h 358"/>
                <a:gd name="T66" fmla="*/ 70 w 261"/>
                <a:gd name="T67" fmla="*/ 241 h 358"/>
                <a:gd name="T68" fmla="*/ 77 w 261"/>
                <a:gd name="T69" fmla="*/ 268 h 358"/>
                <a:gd name="T70" fmla="*/ 88 w 261"/>
                <a:gd name="T71" fmla="*/ 291 h 358"/>
                <a:gd name="T72" fmla="*/ 106 w 261"/>
                <a:gd name="T73" fmla="*/ 306 h 358"/>
                <a:gd name="T74" fmla="*/ 131 w 261"/>
                <a:gd name="T75" fmla="*/ 311 h 358"/>
                <a:gd name="T76" fmla="*/ 155 w 261"/>
                <a:gd name="T77" fmla="*/ 306 h 358"/>
                <a:gd name="T78" fmla="*/ 173 w 261"/>
                <a:gd name="T79" fmla="*/ 291 h 358"/>
                <a:gd name="T80" fmla="*/ 185 w 261"/>
                <a:gd name="T81" fmla="*/ 268 h 358"/>
                <a:gd name="T82" fmla="*/ 192 w 261"/>
                <a:gd name="T83" fmla="*/ 241 h 358"/>
                <a:gd name="T84" fmla="*/ 195 w 261"/>
                <a:gd name="T85" fmla="*/ 210 h 358"/>
                <a:gd name="T86" fmla="*/ 196 w 261"/>
                <a:gd name="T87" fmla="*/ 179 h 358"/>
                <a:gd name="T88" fmla="*/ 195 w 261"/>
                <a:gd name="T89" fmla="*/ 147 h 358"/>
                <a:gd name="T90" fmla="*/ 192 w 261"/>
                <a:gd name="T91" fmla="*/ 117 h 358"/>
                <a:gd name="T92" fmla="*/ 185 w 261"/>
                <a:gd name="T93" fmla="*/ 89 h 358"/>
                <a:gd name="T94" fmla="*/ 173 w 261"/>
                <a:gd name="T95" fmla="*/ 67 h 358"/>
                <a:gd name="T96" fmla="*/ 155 w 261"/>
                <a:gd name="T97" fmla="*/ 52 h 358"/>
                <a:gd name="T98" fmla="*/ 131 w 261"/>
                <a:gd name="T99" fmla="*/ 4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1" h="358">
                  <a:moveTo>
                    <a:pt x="131" y="0"/>
                  </a:moveTo>
                  <a:cubicBezTo>
                    <a:pt x="147" y="0"/>
                    <a:pt x="162" y="2"/>
                    <a:pt x="175" y="7"/>
                  </a:cubicBezTo>
                  <a:cubicBezTo>
                    <a:pt x="188" y="11"/>
                    <a:pt x="199" y="18"/>
                    <a:pt x="209" y="26"/>
                  </a:cubicBezTo>
                  <a:cubicBezTo>
                    <a:pt x="218" y="34"/>
                    <a:pt x="226" y="43"/>
                    <a:pt x="233" y="54"/>
                  </a:cubicBezTo>
                  <a:cubicBezTo>
                    <a:pt x="240" y="65"/>
                    <a:pt x="245" y="78"/>
                    <a:pt x="249" y="91"/>
                  </a:cubicBezTo>
                  <a:cubicBezTo>
                    <a:pt x="253" y="104"/>
                    <a:pt x="256" y="118"/>
                    <a:pt x="258" y="133"/>
                  </a:cubicBezTo>
                  <a:cubicBezTo>
                    <a:pt x="260" y="148"/>
                    <a:pt x="261" y="163"/>
                    <a:pt x="261" y="179"/>
                  </a:cubicBezTo>
                  <a:cubicBezTo>
                    <a:pt x="261" y="195"/>
                    <a:pt x="260" y="210"/>
                    <a:pt x="258" y="225"/>
                  </a:cubicBezTo>
                  <a:cubicBezTo>
                    <a:pt x="256" y="240"/>
                    <a:pt x="253" y="254"/>
                    <a:pt x="249" y="267"/>
                  </a:cubicBezTo>
                  <a:cubicBezTo>
                    <a:pt x="245" y="280"/>
                    <a:pt x="240" y="292"/>
                    <a:pt x="233" y="303"/>
                  </a:cubicBezTo>
                  <a:cubicBezTo>
                    <a:pt x="226" y="315"/>
                    <a:pt x="218" y="324"/>
                    <a:pt x="209" y="332"/>
                  </a:cubicBezTo>
                  <a:cubicBezTo>
                    <a:pt x="199" y="340"/>
                    <a:pt x="188" y="347"/>
                    <a:pt x="175" y="351"/>
                  </a:cubicBezTo>
                  <a:cubicBezTo>
                    <a:pt x="162" y="356"/>
                    <a:pt x="147" y="358"/>
                    <a:pt x="131" y="358"/>
                  </a:cubicBezTo>
                  <a:cubicBezTo>
                    <a:pt x="114" y="358"/>
                    <a:pt x="99" y="356"/>
                    <a:pt x="86" y="351"/>
                  </a:cubicBezTo>
                  <a:cubicBezTo>
                    <a:pt x="73" y="347"/>
                    <a:pt x="62" y="340"/>
                    <a:pt x="52" y="332"/>
                  </a:cubicBezTo>
                  <a:cubicBezTo>
                    <a:pt x="43" y="324"/>
                    <a:pt x="35" y="315"/>
                    <a:pt x="28" y="303"/>
                  </a:cubicBezTo>
                  <a:cubicBezTo>
                    <a:pt x="21" y="292"/>
                    <a:pt x="16" y="280"/>
                    <a:pt x="12" y="267"/>
                  </a:cubicBezTo>
                  <a:cubicBezTo>
                    <a:pt x="8" y="254"/>
                    <a:pt x="5" y="240"/>
                    <a:pt x="3" y="225"/>
                  </a:cubicBezTo>
                  <a:cubicBezTo>
                    <a:pt x="1" y="210"/>
                    <a:pt x="0" y="195"/>
                    <a:pt x="0" y="179"/>
                  </a:cubicBezTo>
                  <a:cubicBezTo>
                    <a:pt x="0" y="163"/>
                    <a:pt x="1" y="148"/>
                    <a:pt x="3" y="133"/>
                  </a:cubicBezTo>
                  <a:cubicBezTo>
                    <a:pt x="5" y="118"/>
                    <a:pt x="8" y="104"/>
                    <a:pt x="12" y="91"/>
                  </a:cubicBezTo>
                  <a:cubicBezTo>
                    <a:pt x="16" y="78"/>
                    <a:pt x="21" y="65"/>
                    <a:pt x="28" y="54"/>
                  </a:cubicBezTo>
                  <a:cubicBezTo>
                    <a:pt x="35" y="43"/>
                    <a:pt x="43" y="34"/>
                    <a:pt x="52" y="26"/>
                  </a:cubicBezTo>
                  <a:cubicBezTo>
                    <a:pt x="62" y="18"/>
                    <a:pt x="73" y="11"/>
                    <a:pt x="86" y="7"/>
                  </a:cubicBezTo>
                  <a:cubicBezTo>
                    <a:pt x="99" y="2"/>
                    <a:pt x="114" y="0"/>
                    <a:pt x="131" y="0"/>
                  </a:cubicBezTo>
                  <a:close/>
                  <a:moveTo>
                    <a:pt x="131" y="47"/>
                  </a:moveTo>
                  <a:cubicBezTo>
                    <a:pt x="121" y="47"/>
                    <a:pt x="113" y="49"/>
                    <a:pt x="106" y="52"/>
                  </a:cubicBezTo>
                  <a:cubicBezTo>
                    <a:pt x="99" y="56"/>
                    <a:pt x="93" y="61"/>
                    <a:pt x="88" y="67"/>
                  </a:cubicBezTo>
                  <a:cubicBezTo>
                    <a:pt x="83" y="73"/>
                    <a:pt x="79" y="81"/>
                    <a:pt x="77" y="89"/>
                  </a:cubicBezTo>
                  <a:cubicBezTo>
                    <a:pt x="74" y="98"/>
                    <a:pt x="71" y="107"/>
                    <a:pt x="70" y="117"/>
                  </a:cubicBezTo>
                  <a:cubicBezTo>
                    <a:pt x="68" y="127"/>
                    <a:pt x="67" y="137"/>
                    <a:pt x="66" y="147"/>
                  </a:cubicBezTo>
                  <a:cubicBezTo>
                    <a:pt x="66" y="158"/>
                    <a:pt x="66" y="168"/>
                    <a:pt x="66" y="179"/>
                  </a:cubicBezTo>
                  <a:cubicBezTo>
                    <a:pt x="66" y="189"/>
                    <a:pt x="66" y="200"/>
                    <a:pt x="66" y="210"/>
                  </a:cubicBezTo>
                  <a:cubicBezTo>
                    <a:pt x="67" y="221"/>
                    <a:pt x="68" y="231"/>
                    <a:pt x="70" y="241"/>
                  </a:cubicBezTo>
                  <a:cubicBezTo>
                    <a:pt x="71" y="251"/>
                    <a:pt x="74" y="260"/>
                    <a:pt x="77" y="268"/>
                  </a:cubicBezTo>
                  <a:cubicBezTo>
                    <a:pt x="79" y="277"/>
                    <a:pt x="83" y="284"/>
                    <a:pt x="88" y="291"/>
                  </a:cubicBezTo>
                  <a:cubicBezTo>
                    <a:pt x="93" y="297"/>
                    <a:pt x="99" y="302"/>
                    <a:pt x="106" y="306"/>
                  </a:cubicBezTo>
                  <a:cubicBezTo>
                    <a:pt x="113" y="309"/>
                    <a:pt x="121" y="311"/>
                    <a:pt x="131" y="311"/>
                  </a:cubicBezTo>
                  <a:cubicBezTo>
                    <a:pt x="140" y="311"/>
                    <a:pt x="148" y="309"/>
                    <a:pt x="155" y="306"/>
                  </a:cubicBezTo>
                  <a:cubicBezTo>
                    <a:pt x="162" y="302"/>
                    <a:pt x="168" y="297"/>
                    <a:pt x="173" y="291"/>
                  </a:cubicBezTo>
                  <a:cubicBezTo>
                    <a:pt x="178" y="284"/>
                    <a:pt x="182" y="277"/>
                    <a:pt x="185" y="268"/>
                  </a:cubicBezTo>
                  <a:cubicBezTo>
                    <a:pt x="188" y="260"/>
                    <a:pt x="190" y="251"/>
                    <a:pt x="192" y="241"/>
                  </a:cubicBezTo>
                  <a:cubicBezTo>
                    <a:pt x="193" y="231"/>
                    <a:pt x="194" y="221"/>
                    <a:pt x="195" y="210"/>
                  </a:cubicBezTo>
                  <a:cubicBezTo>
                    <a:pt x="195" y="200"/>
                    <a:pt x="196" y="189"/>
                    <a:pt x="196" y="179"/>
                  </a:cubicBezTo>
                  <a:cubicBezTo>
                    <a:pt x="196" y="168"/>
                    <a:pt x="195" y="158"/>
                    <a:pt x="195" y="147"/>
                  </a:cubicBezTo>
                  <a:cubicBezTo>
                    <a:pt x="194" y="137"/>
                    <a:pt x="193" y="127"/>
                    <a:pt x="192" y="117"/>
                  </a:cubicBezTo>
                  <a:cubicBezTo>
                    <a:pt x="190" y="107"/>
                    <a:pt x="188" y="98"/>
                    <a:pt x="185" y="89"/>
                  </a:cubicBezTo>
                  <a:cubicBezTo>
                    <a:pt x="182" y="81"/>
                    <a:pt x="178" y="73"/>
                    <a:pt x="173" y="67"/>
                  </a:cubicBezTo>
                  <a:cubicBezTo>
                    <a:pt x="168" y="61"/>
                    <a:pt x="162" y="56"/>
                    <a:pt x="155" y="52"/>
                  </a:cubicBezTo>
                  <a:cubicBezTo>
                    <a:pt x="148" y="49"/>
                    <a:pt x="140" y="47"/>
                    <a:pt x="131"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sp>
          <p:nvSpPr>
            <p:cNvPr id="14" name="Freeform 43"/>
            <p:cNvSpPr>
              <a:spLocks noEditPoints="1"/>
            </p:cNvSpPr>
            <p:nvPr/>
          </p:nvSpPr>
          <p:spPr bwMode="auto">
            <a:xfrm>
              <a:off x="3536687" y="5475900"/>
              <a:ext cx="208483" cy="262576"/>
            </a:xfrm>
            <a:custGeom>
              <a:avLst/>
              <a:gdLst>
                <a:gd name="T0" fmla="*/ 130 w 280"/>
                <a:gd name="T1" fmla="*/ 32 h 353"/>
                <a:gd name="T2" fmla="*/ 154 w 280"/>
                <a:gd name="T3" fmla="*/ 7 h 353"/>
                <a:gd name="T4" fmla="*/ 183 w 280"/>
                <a:gd name="T5" fmla="*/ 0 h 353"/>
                <a:gd name="T6" fmla="*/ 200 w 280"/>
                <a:gd name="T7" fmla="*/ 2 h 353"/>
                <a:gd name="T8" fmla="*/ 214 w 280"/>
                <a:gd name="T9" fmla="*/ 10 h 353"/>
                <a:gd name="T10" fmla="*/ 224 w 280"/>
                <a:gd name="T11" fmla="*/ 24 h 353"/>
                <a:gd name="T12" fmla="*/ 228 w 280"/>
                <a:gd name="T13" fmla="*/ 44 h 353"/>
                <a:gd name="T14" fmla="*/ 228 w 280"/>
                <a:gd name="T15" fmla="*/ 235 h 353"/>
                <a:gd name="T16" fmla="*/ 257 w 280"/>
                <a:gd name="T17" fmla="*/ 235 h 353"/>
                <a:gd name="T18" fmla="*/ 267 w 280"/>
                <a:gd name="T19" fmla="*/ 237 h 353"/>
                <a:gd name="T20" fmla="*/ 274 w 280"/>
                <a:gd name="T21" fmla="*/ 242 h 353"/>
                <a:gd name="T22" fmla="*/ 278 w 280"/>
                <a:gd name="T23" fmla="*/ 249 h 353"/>
                <a:gd name="T24" fmla="*/ 280 w 280"/>
                <a:gd name="T25" fmla="*/ 257 h 353"/>
                <a:gd name="T26" fmla="*/ 278 w 280"/>
                <a:gd name="T27" fmla="*/ 266 h 353"/>
                <a:gd name="T28" fmla="*/ 274 w 280"/>
                <a:gd name="T29" fmla="*/ 273 h 353"/>
                <a:gd name="T30" fmla="*/ 267 w 280"/>
                <a:gd name="T31" fmla="*/ 278 h 353"/>
                <a:gd name="T32" fmla="*/ 257 w 280"/>
                <a:gd name="T33" fmla="*/ 280 h 353"/>
                <a:gd name="T34" fmla="*/ 228 w 280"/>
                <a:gd name="T35" fmla="*/ 280 h 353"/>
                <a:gd name="T36" fmla="*/ 228 w 280"/>
                <a:gd name="T37" fmla="*/ 324 h 353"/>
                <a:gd name="T38" fmla="*/ 225 w 280"/>
                <a:gd name="T39" fmla="*/ 337 h 353"/>
                <a:gd name="T40" fmla="*/ 218 w 280"/>
                <a:gd name="T41" fmla="*/ 345 h 353"/>
                <a:gd name="T42" fmla="*/ 208 w 280"/>
                <a:gd name="T43" fmla="*/ 351 h 353"/>
                <a:gd name="T44" fmla="*/ 197 w 280"/>
                <a:gd name="T45" fmla="*/ 353 h 353"/>
                <a:gd name="T46" fmla="*/ 186 w 280"/>
                <a:gd name="T47" fmla="*/ 351 h 353"/>
                <a:gd name="T48" fmla="*/ 177 w 280"/>
                <a:gd name="T49" fmla="*/ 345 h 353"/>
                <a:gd name="T50" fmla="*/ 169 w 280"/>
                <a:gd name="T51" fmla="*/ 337 h 353"/>
                <a:gd name="T52" fmla="*/ 166 w 280"/>
                <a:gd name="T53" fmla="*/ 324 h 353"/>
                <a:gd name="T54" fmla="*/ 166 w 280"/>
                <a:gd name="T55" fmla="*/ 280 h 353"/>
                <a:gd name="T56" fmla="*/ 31 w 280"/>
                <a:gd name="T57" fmla="*/ 280 h 353"/>
                <a:gd name="T58" fmla="*/ 9 w 280"/>
                <a:gd name="T59" fmla="*/ 272 h 353"/>
                <a:gd name="T60" fmla="*/ 0 w 280"/>
                <a:gd name="T61" fmla="*/ 252 h 353"/>
                <a:gd name="T62" fmla="*/ 2 w 280"/>
                <a:gd name="T63" fmla="*/ 244 h 353"/>
                <a:gd name="T64" fmla="*/ 6 w 280"/>
                <a:gd name="T65" fmla="*/ 234 h 353"/>
                <a:gd name="T66" fmla="*/ 130 w 280"/>
                <a:gd name="T67" fmla="*/ 32 h 353"/>
                <a:gd name="T68" fmla="*/ 56 w 280"/>
                <a:gd name="T69" fmla="*/ 235 h 353"/>
                <a:gd name="T70" fmla="*/ 166 w 280"/>
                <a:gd name="T71" fmla="*/ 235 h 353"/>
                <a:gd name="T72" fmla="*/ 166 w 280"/>
                <a:gd name="T73" fmla="*/ 52 h 353"/>
                <a:gd name="T74" fmla="*/ 56 w 280"/>
                <a:gd name="T75" fmla="*/ 23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0" h="353">
                  <a:moveTo>
                    <a:pt x="130" y="32"/>
                  </a:moveTo>
                  <a:cubicBezTo>
                    <a:pt x="137" y="20"/>
                    <a:pt x="145" y="12"/>
                    <a:pt x="154" y="7"/>
                  </a:cubicBezTo>
                  <a:cubicBezTo>
                    <a:pt x="162" y="2"/>
                    <a:pt x="172" y="0"/>
                    <a:pt x="183" y="0"/>
                  </a:cubicBezTo>
                  <a:cubicBezTo>
                    <a:pt x="189" y="0"/>
                    <a:pt x="195" y="1"/>
                    <a:pt x="200" y="2"/>
                  </a:cubicBezTo>
                  <a:cubicBezTo>
                    <a:pt x="206" y="4"/>
                    <a:pt x="210" y="7"/>
                    <a:pt x="214" y="10"/>
                  </a:cubicBezTo>
                  <a:cubicBezTo>
                    <a:pt x="218" y="14"/>
                    <a:pt x="222" y="18"/>
                    <a:pt x="224" y="24"/>
                  </a:cubicBezTo>
                  <a:cubicBezTo>
                    <a:pt x="227" y="29"/>
                    <a:pt x="228" y="36"/>
                    <a:pt x="228" y="44"/>
                  </a:cubicBezTo>
                  <a:cubicBezTo>
                    <a:pt x="228" y="235"/>
                    <a:pt x="228" y="235"/>
                    <a:pt x="228" y="235"/>
                  </a:cubicBezTo>
                  <a:cubicBezTo>
                    <a:pt x="257" y="235"/>
                    <a:pt x="257" y="235"/>
                    <a:pt x="257" y="235"/>
                  </a:cubicBezTo>
                  <a:cubicBezTo>
                    <a:pt x="261" y="235"/>
                    <a:pt x="264" y="235"/>
                    <a:pt x="267" y="237"/>
                  </a:cubicBezTo>
                  <a:cubicBezTo>
                    <a:pt x="270" y="238"/>
                    <a:pt x="272" y="240"/>
                    <a:pt x="274" y="242"/>
                  </a:cubicBezTo>
                  <a:cubicBezTo>
                    <a:pt x="276" y="244"/>
                    <a:pt x="277" y="246"/>
                    <a:pt x="278" y="249"/>
                  </a:cubicBezTo>
                  <a:cubicBezTo>
                    <a:pt x="279" y="252"/>
                    <a:pt x="280" y="254"/>
                    <a:pt x="280" y="257"/>
                  </a:cubicBezTo>
                  <a:cubicBezTo>
                    <a:pt x="280" y="260"/>
                    <a:pt x="279" y="263"/>
                    <a:pt x="278" y="266"/>
                  </a:cubicBezTo>
                  <a:cubicBezTo>
                    <a:pt x="277" y="268"/>
                    <a:pt x="276" y="271"/>
                    <a:pt x="274" y="273"/>
                  </a:cubicBezTo>
                  <a:cubicBezTo>
                    <a:pt x="272" y="275"/>
                    <a:pt x="270" y="277"/>
                    <a:pt x="267" y="278"/>
                  </a:cubicBezTo>
                  <a:cubicBezTo>
                    <a:pt x="264" y="279"/>
                    <a:pt x="261" y="280"/>
                    <a:pt x="257" y="280"/>
                  </a:cubicBezTo>
                  <a:cubicBezTo>
                    <a:pt x="228" y="280"/>
                    <a:pt x="228" y="280"/>
                    <a:pt x="228" y="280"/>
                  </a:cubicBezTo>
                  <a:cubicBezTo>
                    <a:pt x="228" y="324"/>
                    <a:pt x="228" y="324"/>
                    <a:pt x="228" y="324"/>
                  </a:cubicBezTo>
                  <a:cubicBezTo>
                    <a:pt x="228" y="329"/>
                    <a:pt x="227" y="333"/>
                    <a:pt x="225" y="337"/>
                  </a:cubicBezTo>
                  <a:cubicBezTo>
                    <a:pt x="223" y="340"/>
                    <a:pt x="221" y="343"/>
                    <a:pt x="218" y="345"/>
                  </a:cubicBezTo>
                  <a:cubicBezTo>
                    <a:pt x="215" y="348"/>
                    <a:pt x="212" y="350"/>
                    <a:pt x="208" y="351"/>
                  </a:cubicBezTo>
                  <a:cubicBezTo>
                    <a:pt x="205" y="352"/>
                    <a:pt x="201" y="353"/>
                    <a:pt x="197" y="353"/>
                  </a:cubicBezTo>
                  <a:cubicBezTo>
                    <a:pt x="193" y="353"/>
                    <a:pt x="190" y="352"/>
                    <a:pt x="186" y="351"/>
                  </a:cubicBezTo>
                  <a:cubicBezTo>
                    <a:pt x="183" y="350"/>
                    <a:pt x="179" y="348"/>
                    <a:pt x="177" y="345"/>
                  </a:cubicBezTo>
                  <a:cubicBezTo>
                    <a:pt x="174" y="343"/>
                    <a:pt x="171" y="340"/>
                    <a:pt x="169" y="337"/>
                  </a:cubicBezTo>
                  <a:cubicBezTo>
                    <a:pt x="168" y="333"/>
                    <a:pt x="167" y="329"/>
                    <a:pt x="166" y="324"/>
                  </a:cubicBezTo>
                  <a:cubicBezTo>
                    <a:pt x="166" y="280"/>
                    <a:pt x="166" y="280"/>
                    <a:pt x="166" y="280"/>
                  </a:cubicBezTo>
                  <a:cubicBezTo>
                    <a:pt x="31" y="280"/>
                    <a:pt x="31" y="280"/>
                    <a:pt x="31" y="280"/>
                  </a:cubicBezTo>
                  <a:cubicBezTo>
                    <a:pt x="22" y="280"/>
                    <a:pt x="14" y="277"/>
                    <a:pt x="9" y="272"/>
                  </a:cubicBezTo>
                  <a:cubicBezTo>
                    <a:pt x="3" y="267"/>
                    <a:pt x="0" y="260"/>
                    <a:pt x="0" y="252"/>
                  </a:cubicBezTo>
                  <a:cubicBezTo>
                    <a:pt x="0" y="250"/>
                    <a:pt x="1" y="247"/>
                    <a:pt x="2" y="244"/>
                  </a:cubicBezTo>
                  <a:cubicBezTo>
                    <a:pt x="3" y="240"/>
                    <a:pt x="4" y="237"/>
                    <a:pt x="6" y="234"/>
                  </a:cubicBezTo>
                  <a:lnTo>
                    <a:pt x="130" y="32"/>
                  </a:lnTo>
                  <a:close/>
                  <a:moveTo>
                    <a:pt x="56" y="235"/>
                  </a:moveTo>
                  <a:cubicBezTo>
                    <a:pt x="166" y="235"/>
                    <a:pt x="166" y="235"/>
                    <a:pt x="166" y="235"/>
                  </a:cubicBezTo>
                  <a:cubicBezTo>
                    <a:pt x="166" y="52"/>
                    <a:pt x="166" y="52"/>
                    <a:pt x="166" y="52"/>
                  </a:cubicBezTo>
                  <a:lnTo>
                    <a:pt x="56" y="2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cs typeface="+mn-ea"/>
                <a:sym typeface="+mn-lt"/>
              </a:endParaRPr>
            </a:p>
          </p:txBody>
        </p:sp>
        <p:grpSp>
          <p:nvGrpSpPr>
            <p:cNvPr id="15" name="组合 14"/>
            <p:cNvGrpSpPr/>
            <p:nvPr/>
          </p:nvGrpSpPr>
          <p:grpSpPr>
            <a:xfrm>
              <a:off x="2162615" y="2983807"/>
              <a:ext cx="1988472" cy="1978211"/>
              <a:chOff x="1953896" y="2983807"/>
              <a:chExt cx="1988472" cy="1978211"/>
            </a:xfrm>
            <a:grpFill/>
          </p:grpSpPr>
          <p:pic>
            <p:nvPicPr>
              <p:cNvPr id="16" name="图形 15" descr="无线路由器"/>
              <p:cNvPicPr>
                <a:picLocks noChangeAspect="1"/>
              </p:cNvPicPr>
              <p:nvPr/>
            </p:nvPicPr>
            <p:blipFill>
              <a:blip r:embed="rId1" cstate="screen"/>
              <a:stretch>
                <a:fillRect/>
              </a:stretch>
            </p:blipFill>
            <p:spPr>
              <a:xfrm>
                <a:off x="2082334" y="4342657"/>
                <a:ext cx="614400" cy="614400"/>
              </a:xfrm>
              <a:prstGeom prst="rect">
                <a:avLst/>
              </a:prstGeom>
              <a:grpFill/>
            </p:spPr>
          </p:pic>
          <p:pic>
            <p:nvPicPr>
              <p:cNvPr id="17" name="图形 16" descr="收音机"/>
              <p:cNvPicPr>
                <a:picLocks noChangeAspect="1"/>
              </p:cNvPicPr>
              <p:nvPr/>
            </p:nvPicPr>
            <p:blipFill>
              <a:blip r:embed="rId2" cstate="screen"/>
              <a:stretch>
                <a:fillRect/>
              </a:stretch>
            </p:blipFill>
            <p:spPr>
              <a:xfrm>
                <a:off x="1953896" y="2983807"/>
                <a:ext cx="614400" cy="614400"/>
              </a:xfrm>
              <a:prstGeom prst="rect">
                <a:avLst/>
              </a:prstGeom>
              <a:grpFill/>
            </p:spPr>
          </p:pic>
          <p:pic>
            <p:nvPicPr>
              <p:cNvPr id="18" name="图形 17" descr="耳机"/>
              <p:cNvPicPr>
                <a:picLocks noChangeAspect="1"/>
              </p:cNvPicPr>
              <p:nvPr/>
            </p:nvPicPr>
            <p:blipFill>
              <a:blip r:embed="rId3" cstate="screen"/>
              <a:stretch>
                <a:fillRect/>
              </a:stretch>
            </p:blipFill>
            <p:spPr>
              <a:xfrm>
                <a:off x="3246155" y="3034962"/>
                <a:ext cx="614400" cy="614400"/>
              </a:xfrm>
              <a:prstGeom prst="rect">
                <a:avLst/>
              </a:prstGeom>
              <a:grpFill/>
            </p:spPr>
          </p:pic>
          <p:pic>
            <p:nvPicPr>
              <p:cNvPr id="19" name="图形 18" descr="照相机"/>
              <p:cNvPicPr>
                <a:picLocks noChangeAspect="1"/>
              </p:cNvPicPr>
              <p:nvPr/>
            </p:nvPicPr>
            <p:blipFill>
              <a:blip r:embed="rId4" cstate="screen"/>
              <a:stretch>
                <a:fillRect/>
              </a:stretch>
            </p:blipFill>
            <p:spPr>
              <a:xfrm>
                <a:off x="3327968" y="4347618"/>
                <a:ext cx="614400" cy="614400"/>
              </a:xfrm>
              <a:prstGeom prst="rect">
                <a:avLst/>
              </a:prstGeom>
              <a:grpFill/>
            </p:spPr>
          </p:pic>
        </p:grpSp>
      </p:grpSp>
      <p:grpSp>
        <p:nvGrpSpPr>
          <p:cNvPr id="32" name="组合 31"/>
          <p:cNvGrpSpPr/>
          <p:nvPr/>
        </p:nvGrpSpPr>
        <p:grpSpPr>
          <a:xfrm>
            <a:off x="6203431" y="1616383"/>
            <a:ext cx="5454197" cy="4433755"/>
            <a:chOff x="5965864" y="1616383"/>
            <a:chExt cx="5454197" cy="4433755"/>
          </a:xfrm>
        </p:grpSpPr>
        <p:grpSp>
          <p:nvGrpSpPr>
            <p:cNvPr id="33" name="组合 32"/>
            <p:cNvGrpSpPr/>
            <p:nvPr/>
          </p:nvGrpSpPr>
          <p:grpSpPr>
            <a:xfrm>
              <a:off x="5965864" y="1799962"/>
              <a:ext cx="776839" cy="4148607"/>
              <a:chOff x="5965864" y="1799962"/>
              <a:chExt cx="776839" cy="4148607"/>
            </a:xfrm>
          </p:grpSpPr>
          <p:sp>
            <p:nvSpPr>
              <p:cNvPr id="47" name="矩形 46"/>
              <p:cNvSpPr/>
              <p:nvPr/>
            </p:nvSpPr>
            <p:spPr>
              <a:xfrm>
                <a:off x="5965864" y="1799962"/>
                <a:ext cx="7620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3C764D"/>
                    </a:solidFill>
                    <a:cs typeface="+mn-ea"/>
                    <a:sym typeface="+mn-lt"/>
                  </a:rPr>
                  <a:t>01</a:t>
                </a:r>
                <a:endParaRPr lang="zh-CN" altLang="en-US" sz="2800" dirty="0">
                  <a:solidFill>
                    <a:srgbClr val="3C764D"/>
                  </a:solidFill>
                  <a:cs typeface="+mn-ea"/>
                  <a:sym typeface="+mn-lt"/>
                </a:endParaRPr>
              </a:p>
            </p:txBody>
          </p:sp>
          <p:sp>
            <p:nvSpPr>
              <p:cNvPr id="48" name="矩形 47"/>
              <p:cNvSpPr/>
              <p:nvPr/>
            </p:nvSpPr>
            <p:spPr>
              <a:xfrm>
                <a:off x="5965864" y="2948368"/>
                <a:ext cx="7620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659D3E"/>
                    </a:solidFill>
                    <a:cs typeface="+mn-ea"/>
                    <a:sym typeface="+mn-lt"/>
                  </a:rPr>
                  <a:t>02</a:t>
                </a:r>
                <a:endParaRPr lang="zh-CN" altLang="en-US" sz="2800" dirty="0">
                  <a:solidFill>
                    <a:srgbClr val="659D3E"/>
                  </a:solidFill>
                  <a:cs typeface="+mn-ea"/>
                  <a:sym typeface="+mn-lt"/>
                </a:endParaRPr>
              </a:p>
            </p:txBody>
          </p:sp>
          <p:sp>
            <p:nvSpPr>
              <p:cNvPr id="49" name="矩形 48"/>
              <p:cNvSpPr/>
              <p:nvPr/>
            </p:nvSpPr>
            <p:spPr>
              <a:xfrm>
                <a:off x="5979484" y="4053489"/>
                <a:ext cx="7620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3C764D"/>
                    </a:solidFill>
                    <a:cs typeface="+mn-ea"/>
                    <a:sym typeface="+mn-lt"/>
                  </a:rPr>
                  <a:t>03</a:t>
                </a:r>
                <a:endParaRPr lang="zh-CN" altLang="en-US" sz="2800" dirty="0">
                  <a:solidFill>
                    <a:srgbClr val="3C764D"/>
                  </a:solidFill>
                  <a:cs typeface="+mn-ea"/>
                  <a:sym typeface="+mn-lt"/>
                </a:endParaRPr>
              </a:p>
            </p:txBody>
          </p:sp>
          <p:sp>
            <p:nvSpPr>
              <p:cNvPr id="50" name="矩形 49"/>
              <p:cNvSpPr/>
              <p:nvPr/>
            </p:nvSpPr>
            <p:spPr>
              <a:xfrm>
                <a:off x="5980703" y="5186569"/>
                <a:ext cx="7620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659D3E"/>
                    </a:solidFill>
                    <a:cs typeface="+mn-ea"/>
                    <a:sym typeface="+mn-lt"/>
                  </a:rPr>
                  <a:t>04</a:t>
                </a:r>
                <a:endParaRPr lang="zh-CN" altLang="en-US" sz="2800" dirty="0">
                  <a:solidFill>
                    <a:srgbClr val="659D3E"/>
                  </a:solidFill>
                  <a:cs typeface="+mn-ea"/>
                  <a:sym typeface="+mn-lt"/>
                </a:endParaRPr>
              </a:p>
            </p:txBody>
          </p:sp>
        </p:grpSp>
        <p:grpSp>
          <p:nvGrpSpPr>
            <p:cNvPr id="34" name="组合 33"/>
            <p:cNvGrpSpPr/>
            <p:nvPr/>
          </p:nvGrpSpPr>
          <p:grpSpPr>
            <a:xfrm>
              <a:off x="6595242" y="1616383"/>
              <a:ext cx="4824819" cy="4433755"/>
              <a:chOff x="6595242" y="1288392"/>
              <a:chExt cx="4824819" cy="4433755"/>
            </a:xfrm>
          </p:grpSpPr>
          <p:grpSp>
            <p:nvGrpSpPr>
              <p:cNvPr id="35" name="组合 34"/>
              <p:cNvGrpSpPr/>
              <p:nvPr/>
            </p:nvGrpSpPr>
            <p:grpSpPr>
              <a:xfrm>
                <a:off x="6595242" y="1288392"/>
                <a:ext cx="4824819" cy="1034514"/>
                <a:chOff x="7509642" y="2001382"/>
                <a:chExt cx="4824819" cy="1034514"/>
              </a:xfrm>
            </p:grpSpPr>
            <p:sp>
              <p:nvSpPr>
                <p:cNvPr id="45" name="文本框 44"/>
                <p:cNvSpPr txBox="1"/>
                <p:nvPr/>
              </p:nvSpPr>
              <p:spPr>
                <a:xfrm>
                  <a:off x="7509643" y="2389565"/>
                  <a:ext cx="4824818" cy="646331"/>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cs typeface="+mn-ea"/>
                      <a:sym typeface="+mn-lt"/>
                    </a:rPr>
                    <a:t>点击此处更换文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a:t>
                  </a:r>
                  <a:endParaRPr lang="zh-CN" altLang="en-US" sz="1200" dirty="0">
                    <a:solidFill>
                      <a:schemeClr val="tx1">
                        <a:lumMod val="50000"/>
                        <a:lumOff val="50000"/>
                      </a:schemeClr>
                    </a:solidFill>
                    <a:cs typeface="+mn-ea"/>
                    <a:sym typeface="+mn-lt"/>
                  </a:endParaRPr>
                </a:p>
              </p:txBody>
            </p:sp>
            <p:sp>
              <p:nvSpPr>
                <p:cNvPr id="46" name="矩形 45"/>
                <p:cNvSpPr/>
                <p:nvPr/>
              </p:nvSpPr>
              <p:spPr>
                <a:xfrm>
                  <a:off x="7509642" y="2001382"/>
                  <a:ext cx="3287539" cy="4671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rgbClr val="276457"/>
                      </a:solidFill>
                      <a:cs typeface="+mn-ea"/>
                      <a:sym typeface="+mn-lt"/>
                    </a:rPr>
                    <a:t>点击此处更换标题</a:t>
                  </a:r>
                  <a:endParaRPr lang="zh-CN" altLang="en-US" dirty="0">
                    <a:solidFill>
                      <a:srgbClr val="276457"/>
                    </a:solidFill>
                    <a:cs typeface="+mn-ea"/>
                    <a:sym typeface="+mn-lt"/>
                  </a:endParaRPr>
                </a:p>
              </p:txBody>
            </p:sp>
          </p:grpSp>
          <p:grpSp>
            <p:nvGrpSpPr>
              <p:cNvPr id="36" name="组合 35"/>
              <p:cNvGrpSpPr/>
              <p:nvPr/>
            </p:nvGrpSpPr>
            <p:grpSpPr>
              <a:xfrm>
                <a:off x="6595242" y="2421472"/>
                <a:ext cx="4824819" cy="1034514"/>
                <a:chOff x="7509642" y="2001382"/>
                <a:chExt cx="4824819" cy="1034514"/>
              </a:xfrm>
            </p:grpSpPr>
            <p:sp>
              <p:nvSpPr>
                <p:cNvPr id="43" name="文本框 42"/>
                <p:cNvSpPr txBox="1"/>
                <p:nvPr/>
              </p:nvSpPr>
              <p:spPr>
                <a:xfrm>
                  <a:off x="7509643" y="2389565"/>
                  <a:ext cx="4824818" cy="646331"/>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cs typeface="+mn-ea"/>
                      <a:sym typeface="+mn-lt"/>
                    </a:rPr>
                    <a:t>点击此处更换文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a:t>
                  </a:r>
                  <a:endParaRPr lang="zh-CN" altLang="en-US" sz="1200" dirty="0">
                    <a:solidFill>
                      <a:schemeClr val="tx1">
                        <a:lumMod val="50000"/>
                        <a:lumOff val="50000"/>
                      </a:schemeClr>
                    </a:solidFill>
                    <a:cs typeface="+mn-ea"/>
                    <a:sym typeface="+mn-lt"/>
                  </a:endParaRPr>
                </a:p>
              </p:txBody>
            </p:sp>
            <p:sp>
              <p:nvSpPr>
                <p:cNvPr id="44" name="矩形 43"/>
                <p:cNvSpPr/>
                <p:nvPr/>
              </p:nvSpPr>
              <p:spPr>
                <a:xfrm>
                  <a:off x="7509642" y="2001382"/>
                  <a:ext cx="3287539" cy="4671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rgbClr val="589045"/>
                      </a:solidFill>
                      <a:cs typeface="+mn-ea"/>
                      <a:sym typeface="+mn-lt"/>
                    </a:rPr>
                    <a:t>点击此处更换标题</a:t>
                  </a:r>
                  <a:endParaRPr lang="zh-CN" altLang="en-US" dirty="0">
                    <a:solidFill>
                      <a:srgbClr val="589045"/>
                    </a:solidFill>
                    <a:cs typeface="+mn-ea"/>
                    <a:sym typeface="+mn-lt"/>
                  </a:endParaRPr>
                </a:p>
              </p:txBody>
            </p:sp>
          </p:grpSp>
          <p:grpSp>
            <p:nvGrpSpPr>
              <p:cNvPr id="37" name="组合 36"/>
              <p:cNvGrpSpPr/>
              <p:nvPr/>
            </p:nvGrpSpPr>
            <p:grpSpPr>
              <a:xfrm>
                <a:off x="6595242" y="3554552"/>
                <a:ext cx="4824819" cy="1034514"/>
                <a:chOff x="7509642" y="2001382"/>
                <a:chExt cx="4824819" cy="1034514"/>
              </a:xfrm>
            </p:grpSpPr>
            <p:sp>
              <p:nvSpPr>
                <p:cNvPr id="41" name="文本框 40"/>
                <p:cNvSpPr txBox="1"/>
                <p:nvPr/>
              </p:nvSpPr>
              <p:spPr>
                <a:xfrm>
                  <a:off x="7509643" y="2389565"/>
                  <a:ext cx="4824818" cy="646331"/>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cs typeface="+mn-ea"/>
                      <a:sym typeface="+mn-lt"/>
                    </a:rPr>
                    <a:t>点击此处更换文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a:t>
                  </a:r>
                  <a:endParaRPr lang="zh-CN" altLang="en-US" sz="1200" dirty="0">
                    <a:solidFill>
                      <a:schemeClr val="tx1">
                        <a:lumMod val="50000"/>
                        <a:lumOff val="50000"/>
                      </a:schemeClr>
                    </a:solidFill>
                    <a:cs typeface="+mn-ea"/>
                    <a:sym typeface="+mn-lt"/>
                  </a:endParaRPr>
                </a:p>
              </p:txBody>
            </p:sp>
            <p:sp>
              <p:nvSpPr>
                <p:cNvPr id="42" name="矩形 41"/>
                <p:cNvSpPr/>
                <p:nvPr/>
              </p:nvSpPr>
              <p:spPr>
                <a:xfrm>
                  <a:off x="7509642" y="2001382"/>
                  <a:ext cx="3287539" cy="4671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rgbClr val="3C764D"/>
                      </a:solidFill>
                      <a:cs typeface="+mn-ea"/>
                      <a:sym typeface="+mn-lt"/>
                    </a:rPr>
                    <a:t>点击此处更换标题</a:t>
                  </a:r>
                  <a:endParaRPr lang="zh-CN" altLang="en-US" dirty="0">
                    <a:solidFill>
                      <a:srgbClr val="3C764D"/>
                    </a:solidFill>
                    <a:cs typeface="+mn-ea"/>
                    <a:sym typeface="+mn-lt"/>
                  </a:endParaRPr>
                </a:p>
              </p:txBody>
            </p:sp>
          </p:grpSp>
          <p:grpSp>
            <p:nvGrpSpPr>
              <p:cNvPr id="38" name="组合 37"/>
              <p:cNvGrpSpPr/>
              <p:nvPr/>
            </p:nvGrpSpPr>
            <p:grpSpPr>
              <a:xfrm>
                <a:off x="6595242" y="4687633"/>
                <a:ext cx="4824819" cy="1034514"/>
                <a:chOff x="7509642" y="2001382"/>
                <a:chExt cx="4824819" cy="1034514"/>
              </a:xfrm>
            </p:grpSpPr>
            <p:sp>
              <p:nvSpPr>
                <p:cNvPr id="39" name="文本框 38"/>
                <p:cNvSpPr txBox="1"/>
                <p:nvPr/>
              </p:nvSpPr>
              <p:spPr>
                <a:xfrm>
                  <a:off x="7509643" y="2389565"/>
                  <a:ext cx="4824818" cy="646331"/>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cs typeface="+mn-ea"/>
                      <a:sym typeface="+mn-lt"/>
                    </a:rPr>
                    <a:t>点击此处更换文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a:t>
                  </a:r>
                  <a:endParaRPr lang="zh-CN" altLang="en-US" sz="1200" dirty="0">
                    <a:solidFill>
                      <a:schemeClr val="tx1">
                        <a:lumMod val="50000"/>
                        <a:lumOff val="50000"/>
                      </a:schemeClr>
                    </a:solidFill>
                    <a:cs typeface="+mn-ea"/>
                    <a:sym typeface="+mn-lt"/>
                  </a:endParaRPr>
                </a:p>
              </p:txBody>
            </p:sp>
            <p:sp>
              <p:nvSpPr>
                <p:cNvPr id="40" name="矩形 39"/>
                <p:cNvSpPr/>
                <p:nvPr/>
              </p:nvSpPr>
              <p:spPr>
                <a:xfrm>
                  <a:off x="7509642" y="2001382"/>
                  <a:ext cx="3287539" cy="4671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rgbClr val="659D3E"/>
                      </a:solidFill>
                      <a:cs typeface="+mn-ea"/>
                      <a:sym typeface="+mn-lt"/>
                    </a:rPr>
                    <a:t>点击此处更换标题</a:t>
                  </a:r>
                  <a:endParaRPr lang="zh-CN" altLang="en-US" dirty="0">
                    <a:solidFill>
                      <a:srgbClr val="659D3E"/>
                    </a:solidFill>
                    <a:cs typeface="+mn-ea"/>
                    <a:sym typeface="+mn-lt"/>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anim calcmode="lin" valueType="num">
                                      <p:cBhvr>
                                        <p:cTn id="15" dur="500" fill="hold"/>
                                        <p:tgtEl>
                                          <p:spTgt spid="32"/>
                                        </p:tgtEl>
                                        <p:attrNameLst>
                                          <p:attrName>ppt_x</p:attrName>
                                        </p:attrNameLst>
                                      </p:cBhvr>
                                      <p:tavLst>
                                        <p:tav tm="0">
                                          <p:val>
                                            <p:strVal val="#ppt_x"/>
                                          </p:val>
                                        </p:tav>
                                        <p:tav tm="100000">
                                          <p:val>
                                            <p:strVal val="#ppt_x"/>
                                          </p:val>
                                        </p:tav>
                                      </p:tavLst>
                                    </p:anim>
                                    <p:anim calcmode="lin" valueType="num">
                                      <p:cBhvr>
                                        <p:cTn id="16"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1053735" y="2524748"/>
            <a:ext cx="10090868" cy="2170176"/>
            <a:chOff x="1050566" y="2772576"/>
            <a:chExt cx="10090868" cy="2170176"/>
          </a:xfrm>
          <a:effectLst>
            <a:outerShdw blurRad="63500" sx="102000" sy="102000" algn="ctr" rotWithShape="0">
              <a:prstClr val="black">
                <a:alpha val="40000"/>
              </a:prstClr>
            </a:outerShdw>
          </a:effectLst>
        </p:grpSpPr>
        <p:sp>
          <p:nvSpPr>
            <p:cNvPr id="3" name="Block Arc 49"/>
            <p:cNvSpPr/>
            <p:nvPr/>
          </p:nvSpPr>
          <p:spPr>
            <a:xfrm>
              <a:off x="1050566" y="2786644"/>
              <a:ext cx="2156108" cy="2156108"/>
            </a:xfrm>
            <a:prstGeom prst="blockArc">
              <a:avLst>
                <a:gd name="adj1" fmla="val 10800000"/>
                <a:gd name="adj2" fmla="val 0"/>
                <a:gd name="adj3" fmla="val 8077"/>
              </a:avLst>
            </a:prstGeom>
            <a:gradFill>
              <a:gsLst>
                <a:gs pos="0">
                  <a:srgbClr val="659D3E"/>
                </a:gs>
                <a:gs pos="66000">
                  <a:srgbClr val="3C764D"/>
                </a:gs>
                <a:gs pos="38000">
                  <a:srgbClr val="589045"/>
                </a:gs>
                <a:gs pos="100000">
                  <a:srgbClr val="27645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cs typeface="+mn-ea"/>
                <a:sym typeface="+mn-lt"/>
              </a:endParaRPr>
            </a:p>
          </p:txBody>
        </p:sp>
        <p:sp>
          <p:nvSpPr>
            <p:cNvPr id="4" name="Block Arc 50"/>
            <p:cNvSpPr/>
            <p:nvPr/>
          </p:nvSpPr>
          <p:spPr>
            <a:xfrm flipV="1">
              <a:off x="3034256" y="2772576"/>
              <a:ext cx="2156108" cy="2156108"/>
            </a:xfrm>
            <a:prstGeom prst="blockArc">
              <a:avLst>
                <a:gd name="adj1" fmla="val 10800000"/>
                <a:gd name="adj2" fmla="val 0"/>
                <a:gd name="adj3" fmla="val 8077"/>
              </a:avLst>
            </a:prstGeom>
            <a:gradFill>
              <a:gsLst>
                <a:gs pos="0">
                  <a:srgbClr val="659D3E"/>
                </a:gs>
                <a:gs pos="66000">
                  <a:srgbClr val="3C764D"/>
                </a:gs>
                <a:gs pos="38000">
                  <a:srgbClr val="589045"/>
                </a:gs>
                <a:gs pos="100000">
                  <a:srgbClr val="27645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cs typeface="+mn-ea"/>
                <a:sym typeface="+mn-lt"/>
              </a:endParaRPr>
            </a:p>
          </p:txBody>
        </p:sp>
        <p:sp>
          <p:nvSpPr>
            <p:cNvPr id="5" name="Block Arc 51"/>
            <p:cNvSpPr/>
            <p:nvPr/>
          </p:nvSpPr>
          <p:spPr>
            <a:xfrm>
              <a:off x="5017946" y="2786644"/>
              <a:ext cx="2156108" cy="2156108"/>
            </a:xfrm>
            <a:prstGeom prst="blockArc">
              <a:avLst>
                <a:gd name="adj1" fmla="val 10800000"/>
                <a:gd name="adj2" fmla="val 0"/>
                <a:gd name="adj3" fmla="val 8077"/>
              </a:avLst>
            </a:prstGeom>
            <a:gradFill>
              <a:gsLst>
                <a:gs pos="0">
                  <a:srgbClr val="659D3E"/>
                </a:gs>
                <a:gs pos="66000">
                  <a:srgbClr val="3C764D"/>
                </a:gs>
                <a:gs pos="38000">
                  <a:srgbClr val="589045"/>
                </a:gs>
                <a:gs pos="100000">
                  <a:srgbClr val="27645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cs typeface="+mn-ea"/>
                <a:sym typeface="+mn-lt"/>
              </a:endParaRPr>
            </a:p>
          </p:txBody>
        </p:sp>
        <p:sp>
          <p:nvSpPr>
            <p:cNvPr id="6" name="Block Arc 52"/>
            <p:cNvSpPr/>
            <p:nvPr/>
          </p:nvSpPr>
          <p:spPr>
            <a:xfrm flipV="1">
              <a:off x="7001636" y="2772576"/>
              <a:ext cx="2156108" cy="2156108"/>
            </a:xfrm>
            <a:prstGeom prst="blockArc">
              <a:avLst>
                <a:gd name="adj1" fmla="val 10800000"/>
                <a:gd name="adj2" fmla="val 0"/>
                <a:gd name="adj3" fmla="val 8077"/>
              </a:avLst>
            </a:prstGeom>
            <a:gradFill>
              <a:gsLst>
                <a:gs pos="0">
                  <a:srgbClr val="659D3E"/>
                </a:gs>
                <a:gs pos="66000">
                  <a:srgbClr val="3C764D"/>
                </a:gs>
                <a:gs pos="38000">
                  <a:srgbClr val="589045"/>
                </a:gs>
                <a:gs pos="100000">
                  <a:srgbClr val="27645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cs typeface="+mn-ea"/>
                <a:sym typeface="+mn-lt"/>
              </a:endParaRPr>
            </a:p>
          </p:txBody>
        </p:sp>
        <p:sp>
          <p:nvSpPr>
            <p:cNvPr id="7" name="Block Arc 53"/>
            <p:cNvSpPr/>
            <p:nvPr/>
          </p:nvSpPr>
          <p:spPr>
            <a:xfrm>
              <a:off x="8985326" y="2786644"/>
              <a:ext cx="2156108" cy="2156108"/>
            </a:xfrm>
            <a:prstGeom prst="blockArc">
              <a:avLst>
                <a:gd name="adj1" fmla="val 10800000"/>
                <a:gd name="adj2" fmla="val 0"/>
                <a:gd name="adj3" fmla="val 8077"/>
              </a:avLst>
            </a:prstGeom>
            <a:gradFill>
              <a:gsLst>
                <a:gs pos="0">
                  <a:srgbClr val="659D3E"/>
                </a:gs>
                <a:gs pos="66000">
                  <a:srgbClr val="3C764D"/>
                </a:gs>
                <a:gs pos="38000">
                  <a:srgbClr val="589045"/>
                </a:gs>
                <a:gs pos="100000">
                  <a:srgbClr val="276457"/>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solidFill>
                  <a:schemeClr val="tx1"/>
                </a:solidFill>
                <a:cs typeface="+mn-ea"/>
                <a:sym typeface="+mn-lt"/>
              </a:endParaRPr>
            </a:p>
          </p:txBody>
        </p:sp>
      </p:grpSp>
      <p:grpSp>
        <p:nvGrpSpPr>
          <p:cNvPr id="8" name="组合 7"/>
          <p:cNvGrpSpPr/>
          <p:nvPr/>
        </p:nvGrpSpPr>
        <p:grpSpPr>
          <a:xfrm>
            <a:off x="1523256" y="2994269"/>
            <a:ext cx="9151826" cy="1217066"/>
            <a:chOff x="1523256" y="2994269"/>
            <a:chExt cx="9151826" cy="1217066"/>
          </a:xfrm>
        </p:grpSpPr>
        <p:grpSp>
          <p:nvGrpSpPr>
            <p:cNvPr id="9" name="组合 8"/>
            <p:cNvGrpSpPr/>
            <p:nvPr/>
          </p:nvGrpSpPr>
          <p:grpSpPr>
            <a:xfrm>
              <a:off x="1523256" y="2994269"/>
              <a:ext cx="1217066" cy="1217066"/>
              <a:chOff x="1523256" y="2994269"/>
              <a:chExt cx="1217066" cy="1217066"/>
            </a:xfrm>
          </p:grpSpPr>
          <p:sp>
            <p:nvSpPr>
              <p:cNvPr id="22" name="Oval 55"/>
              <p:cNvSpPr/>
              <p:nvPr/>
            </p:nvSpPr>
            <p:spPr>
              <a:xfrm>
                <a:off x="1523256" y="2994269"/>
                <a:ext cx="1217066" cy="1217066"/>
              </a:xfrm>
              <a:prstGeom prst="ellipse">
                <a:avLst/>
              </a:prstGeom>
              <a:noFill/>
              <a:ln>
                <a:gradFill>
                  <a:gsLst>
                    <a:gs pos="0">
                      <a:srgbClr val="276457"/>
                    </a:gs>
                    <a:gs pos="36000">
                      <a:srgbClr val="3C764D"/>
                    </a:gs>
                    <a:gs pos="66000">
                      <a:srgbClr val="589045"/>
                    </a:gs>
                    <a:gs pos="100000">
                      <a:srgbClr val="659D3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cs typeface="+mn-ea"/>
                  <a:sym typeface="+mn-lt"/>
                </a:endParaRPr>
              </a:p>
            </p:txBody>
          </p:sp>
          <p:pic>
            <p:nvPicPr>
              <p:cNvPr id="23" name="图形 22" descr="烧杯"/>
              <p:cNvPicPr>
                <a:picLocks noChangeAspect="1"/>
              </p:cNvPicPr>
              <p:nvPr/>
            </p:nvPicPr>
            <p:blipFill>
              <a:blip r:embed="rId1" cstate="screen"/>
              <a:stretch>
                <a:fillRect/>
              </a:stretch>
            </p:blipFill>
            <p:spPr>
              <a:xfrm>
                <a:off x="1791701" y="3240137"/>
                <a:ext cx="664196" cy="664196"/>
              </a:xfrm>
              <a:prstGeom prst="rect">
                <a:avLst/>
              </a:prstGeom>
              <a:solidFill>
                <a:schemeClr val="bg1"/>
              </a:solidFill>
            </p:spPr>
          </p:pic>
        </p:grpSp>
        <p:grpSp>
          <p:nvGrpSpPr>
            <p:cNvPr id="10" name="组合 9"/>
            <p:cNvGrpSpPr/>
            <p:nvPr/>
          </p:nvGrpSpPr>
          <p:grpSpPr>
            <a:xfrm>
              <a:off x="5490636" y="2994269"/>
              <a:ext cx="1217066" cy="1217066"/>
              <a:chOff x="5490636" y="2994269"/>
              <a:chExt cx="1217066" cy="1217066"/>
            </a:xfrm>
          </p:grpSpPr>
          <p:sp>
            <p:nvSpPr>
              <p:cNvPr id="20" name="Oval 57"/>
              <p:cNvSpPr/>
              <p:nvPr/>
            </p:nvSpPr>
            <p:spPr>
              <a:xfrm>
                <a:off x="5490636" y="2994269"/>
                <a:ext cx="1217066" cy="1217066"/>
              </a:xfrm>
              <a:prstGeom prst="ellipse">
                <a:avLst/>
              </a:prstGeom>
              <a:noFill/>
              <a:ln>
                <a:gradFill>
                  <a:gsLst>
                    <a:gs pos="0">
                      <a:srgbClr val="276457"/>
                    </a:gs>
                    <a:gs pos="35000">
                      <a:srgbClr val="3C764D"/>
                    </a:gs>
                    <a:gs pos="65000">
                      <a:srgbClr val="589045"/>
                    </a:gs>
                    <a:gs pos="100000">
                      <a:srgbClr val="659D3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cs typeface="+mn-ea"/>
                  <a:sym typeface="+mn-lt"/>
                </a:endParaRPr>
              </a:p>
            </p:txBody>
          </p:sp>
          <p:pic>
            <p:nvPicPr>
              <p:cNvPr id="21" name="图形 20" descr="烧瓶"/>
              <p:cNvPicPr>
                <a:picLocks noChangeAspect="1"/>
              </p:cNvPicPr>
              <p:nvPr/>
            </p:nvPicPr>
            <p:blipFill>
              <a:blip r:embed="rId2" cstate="screen"/>
              <a:stretch>
                <a:fillRect/>
              </a:stretch>
            </p:blipFill>
            <p:spPr>
              <a:xfrm>
                <a:off x="5763625" y="3231463"/>
                <a:ext cx="664196" cy="664196"/>
              </a:xfrm>
              <a:prstGeom prst="rect">
                <a:avLst/>
              </a:prstGeom>
              <a:solidFill>
                <a:schemeClr val="bg1"/>
              </a:solidFill>
            </p:spPr>
          </p:pic>
        </p:grpSp>
        <p:grpSp>
          <p:nvGrpSpPr>
            <p:cNvPr id="11" name="组合 10"/>
            <p:cNvGrpSpPr/>
            <p:nvPr/>
          </p:nvGrpSpPr>
          <p:grpSpPr>
            <a:xfrm>
              <a:off x="3506946" y="2994269"/>
              <a:ext cx="1217066" cy="1217066"/>
              <a:chOff x="3506946" y="2994269"/>
              <a:chExt cx="1217066" cy="1217066"/>
            </a:xfrm>
          </p:grpSpPr>
          <p:sp>
            <p:nvSpPr>
              <p:cNvPr id="18" name="Oval 56"/>
              <p:cNvSpPr/>
              <p:nvPr/>
            </p:nvSpPr>
            <p:spPr>
              <a:xfrm>
                <a:off x="3506946" y="2994269"/>
                <a:ext cx="1217066" cy="1217066"/>
              </a:xfrm>
              <a:prstGeom prst="ellipse">
                <a:avLst/>
              </a:prstGeom>
              <a:noFill/>
              <a:ln>
                <a:gradFill>
                  <a:gsLst>
                    <a:gs pos="0">
                      <a:srgbClr val="276457"/>
                    </a:gs>
                    <a:gs pos="33000">
                      <a:srgbClr val="3C764D"/>
                    </a:gs>
                    <a:gs pos="73000">
                      <a:srgbClr val="589045"/>
                    </a:gs>
                    <a:gs pos="100000">
                      <a:srgbClr val="659D3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cs typeface="+mn-ea"/>
                  <a:sym typeface="+mn-lt"/>
                </a:endParaRPr>
              </a:p>
            </p:txBody>
          </p:sp>
          <p:pic>
            <p:nvPicPr>
              <p:cNvPr id="19" name="图形 18" descr="显微镜"/>
              <p:cNvPicPr>
                <a:picLocks noChangeAspect="1"/>
              </p:cNvPicPr>
              <p:nvPr/>
            </p:nvPicPr>
            <p:blipFill>
              <a:blip r:embed="rId3" cstate="screen"/>
              <a:stretch>
                <a:fillRect/>
              </a:stretch>
            </p:blipFill>
            <p:spPr>
              <a:xfrm>
                <a:off x="3751242" y="3240137"/>
                <a:ext cx="664196" cy="664196"/>
              </a:xfrm>
              <a:prstGeom prst="rect">
                <a:avLst/>
              </a:prstGeom>
              <a:solidFill>
                <a:schemeClr val="bg1"/>
              </a:solidFill>
            </p:spPr>
          </p:pic>
        </p:grpSp>
        <p:grpSp>
          <p:nvGrpSpPr>
            <p:cNvPr id="12" name="组合 11"/>
            <p:cNvGrpSpPr/>
            <p:nvPr/>
          </p:nvGrpSpPr>
          <p:grpSpPr>
            <a:xfrm>
              <a:off x="9458016" y="2994269"/>
              <a:ext cx="1217066" cy="1217066"/>
              <a:chOff x="9458016" y="2994269"/>
              <a:chExt cx="1217066" cy="1217066"/>
            </a:xfrm>
          </p:grpSpPr>
          <p:sp>
            <p:nvSpPr>
              <p:cNvPr id="16" name="Oval 59"/>
              <p:cNvSpPr/>
              <p:nvPr/>
            </p:nvSpPr>
            <p:spPr>
              <a:xfrm>
                <a:off x="9458016" y="2994269"/>
                <a:ext cx="1217066" cy="1217066"/>
              </a:xfrm>
              <a:prstGeom prst="ellipse">
                <a:avLst/>
              </a:prstGeom>
              <a:noFill/>
              <a:ln>
                <a:gradFill>
                  <a:gsLst>
                    <a:gs pos="0">
                      <a:srgbClr val="276457"/>
                    </a:gs>
                    <a:gs pos="41000">
                      <a:srgbClr val="3C764D"/>
                    </a:gs>
                    <a:gs pos="77000">
                      <a:srgbClr val="589045"/>
                    </a:gs>
                    <a:gs pos="100000">
                      <a:srgbClr val="659D3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cs typeface="+mn-ea"/>
                  <a:sym typeface="+mn-lt"/>
                </a:endParaRPr>
              </a:p>
            </p:txBody>
          </p:sp>
          <p:pic>
            <p:nvPicPr>
              <p:cNvPr id="17" name="图形 16" descr="地球仪"/>
              <p:cNvPicPr>
                <a:picLocks noChangeAspect="1"/>
              </p:cNvPicPr>
              <p:nvPr/>
            </p:nvPicPr>
            <p:blipFill>
              <a:blip r:embed="rId4" cstate="screen"/>
              <a:stretch>
                <a:fillRect/>
              </a:stretch>
            </p:blipFill>
            <p:spPr>
              <a:xfrm>
                <a:off x="9734451" y="3231463"/>
                <a:ext cx="664196" cy="664196"/>
              </a:xfrm>
              <a:prstGeom prst="rect">
                <a:avLst/>
              </a:prstGeom>
              <a:solidFill>
                <a:schemeClr val="bg1"/>
              </a:solidFill>
            </p:spPr>
          </p:pic>
        </p:grpSp>
        <p:grpSp>
          <p:nvGrpSpPr>
            <p:cNvPr id="13" name="组合 12"/>
            <p:cNvGrpSpPr/>
            <p:nvPr/>
          </p:nvGrpSpPr>
          <p:grpSpPr>
            <a:xfrm>
              <a:off x="7474326" y="2994269"/>
              <a:ext cx="1217066" cy="1217066"/>
              <a:chOff x="7474326" y="2994269"/>
              <a:chExt cx="1217066" cy="1217066"/>
            </a:xfrm>
          </p:grpSpPr>
          <p:sp>
            <p:nvSpPr>
              <p:cNvPr id="14" name="Oval 58"/>
              <p:cNvSpPr/>
              <p:nvPr/>
            </p:nvSpPr>
            <p:spPr>
              <a:xfrm>
                <a:off x="7474326" y="2994269"/>
                <a:ext cx="1217066" cy="1217066"/>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dirty="0">
                  <a:cs typeface="+mn-ea"/>
                  <a:sym typeface="+mn-lt"/>
                </a:endParaRPr>
              </a:p>
            </p:txBody>
          </p:sp>
          <p:pic>
            <p:nvPicPr>
              <p:cNvPr id="15" name="图形 14" descr="时钟"/>
              <p:cNvPicPr>
                <a:picLocks noChangeAspect="1"/>
              </p:cNvPicPr>
              <p:nvPr/>
            </p:nvPicPr>
            <p:blipFill>
              <a:blip r:embed="rId5" cstate="screen"/>
              <a:stretch>
                <a:fillRect/>
              </a:stretch>
            </p:blipFill>
            <p:spPr>
              <a:xfrm>
                <a:off x="7750762" y="3240137"/>
                <a:ext cx="664196" cy="664196"/>
              </a:xfrm>
              <a:prstGeom prst="rect">
                <a:avLst/>
              </a:prstGeom>
              <a:solidFill>
                <a:schemeClr val="bg1"/>
              </a:solidFill>
            </p:spPr>
          </p:pic>
        </p:grpSp>
      </p:grpSp>
      <p:grpSp>
        <p:nvGrpSpPr>
          <p:cNvPr id="24" name="组合 23"/>
          <p:cNvGrpSpPr/>
          <p:nvPr/>
        </p:nvGrpSpPr>
        <p:grpSpPr>
          <a:xfrm>
            <a:off x="1886776" y="4983486"/>
            <a:ext cx="8418445" cy="1034514"/>
            <a:chOff x="1886778" y="4553186"/>
            <a:chExt cx="8418445" cy="1034514"/>
          </a:xfrm>
        </p:grpSpPr>
        <p:sp>
          <p:nvSpPr>
            <p:cNvPr id="25" name="文本框 24"/>
            <p:cNvSpPr txBox="1"/>
            <p:nvPr/>
          </p:nvSpPr>
          <p:spPr>
            <a:xfrm>
              <a:off x="1886778" y="4941369"/>
              <a:ext cx="8418445" cy="646331"/>
            </a:xfrm>
            <a:prstGeom prst="rect">
              <a:avLst/>
            </a:prstGeom>
            <a:noFill/>
          </p:spPr>
          <p:txBody>
            <a:bodyPr wrap="square" rtlCol="0">
              <a:spAutoFit/>
            </a:bodyPr>
            <a:lstStyle/>
            <a:p>
              <a:pPr algn="ctr">
                <a:lnSpc>
                  <a:spcPct val="150000"/>
                </a:lnSpc>
              </a:pPr>
              <a:r>
                <a:rPr lang="zh-CN" altLang="en-US" sz="1200" dirty="0">
                  <a:solidFill>
                    <a:schemeClr val="tx1">
                      <a:lumMod val="50000"/>
                      <a:lumOff val="50000"/>
                    </a:schemeClr>
                  </a:solidFill>
                  <a:cs typeface="+mn-ea"/>
                  <a:sym typeface="+mn-lt"/>
                </a:rPr>
                <a:t>点击此处更换文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a:t>
              </a:r>
              <a:endParaRPr lang="zh-CN" altLang="en-US" sz="1200" dirty="0">
                <a:solidFill>
                  <a:schemeClr val="tx1">
                    <a:lumMod val="50000"/>
                    <a:lumOff val="50000"/>
                  </a:schemeClr>
                </a:solidFill>
                <a:cs typeface="+mn-ea"/>
                <a:sym typeface="+mn-lt"/>
              </a:endParaRPr>
            </a:p>
          </p:txBody>
        </p:sp>
        <p:sp>
          <p:nvSpPr>
            <p:cNvPr id="26" name="矩形 25"/>
            <p:cNvSpPr/>
            <p:nvPr/>
          </p:nvSpPr>
          <p:spPr>
            <a:xfrm>
              <a:off x="4669735" y="4553186"/>
              <a:ext cx="2852530" cy="4671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dirty="0">
                  <a:solidFill>
                    <a:schemeClr val="tx1">
                      <a:lumMod val="75000"/>
                      <a:lumOff val="25000"/>
                    </a:schemeClr>
                  </a:solidFill>
                  <a:cs typeface="+mn-ea"/>
                  <a:sym typeface="+mn-lt"/>
                </a:rPr>
                <a:t>点击此处更换标题</a:t>
              </a:r>
              <a:endParaRPr lang="zh-CN" altLang="en-US" dirty="0">
                <a:solidFill>
                  <a:schemeClr val="tx1">
                    <a:lumMod val="75000"/>
                    <a:lumOff val="25000"/>
                  </a:schemeClr>
                </a:solidFill>
                <a:cs typeface="+mn-ea"/>
                <a:sym typeface="+mn-lt"/>
              </a:endParaRPr>
            </a:p>
          </p:txBody>
        </p:sp>
      </p:grpSp>
      <p:sp>
        <p:nvSpPr>
          <p:cNvPr id="28" name="TextBox 27"/>
          <p:cNvSpPr txBox="1"/>
          <p:nvPr/>
        </p:nvSpPr>
        <p:spPr>
          <a:xfrm>
            <a:off x="153635" y="6602869"/>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 </a:t>
            </a:r>
            <a:r>
              <a:rPr kumimoji="0" lang="en-US" altLang="zh-CN" sz="100" b="0" i="0" u="none" strike="noStrike" kern="0" cap="none" spc="0" normalizeH="0" baseline="0" noProof="0" dirty="0" smtClean="0">
                <a:ln>
                  <a:noFill/>
                </a:ln>
                <a:solidFill>
                  <a:schemeClr val="bg1"/>
                </a:solidFill>
                <a:effectLst/>
                <a:uLnTx/>
                <a:uFillTx/>
              </a:rPr>
              <a:t>http://www.1ppt.com/moban/</a:t>
            </a:r>
            <a:r>
              <a:rPr kumimoji="0" lang="zh-CN" altLang="en-US" sz="100" b="0" i="0" u="none" strike="noStrike" kern="0" cap="none" spc="0" normalizeH="0" baseline="0" noProof="0" dirty="0" smtClean="0">
                <a:ln>
                  <a:noFill/>
                </a:ln>
                <a:solidFill>
                  <a:schemeClr val="bg1"/>
                </a:solidFill>
                <a:effectLst/>
                <a:uLnTx/>
                <a:uFillTx/>
              </a:rPr>
              <a:t> </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75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79065" y="1741881"/>
            <a:ext cx="2633870" cy="3747053"/>
            <a:chOff x="4779065" y="2250929"/>
            <a:chExt cx="2633870" cy="3747053"/>
          </a:xfrm>
        </p:grpSpPr>
        <p:sp>
          <p:nvSpPr>
            <p:cNvPr id="3" name="矩形: 圆角 2"/>
            <p:cNvSpPr/>
            <p:nvPr/>
          </p:nvSpPr>
          <p:spPr>
            <a:xfrm>
              <a:off x="4779065" y="2250929"/>
              <a:ext cx="2633870" cy="3747053"/>
            </a:xfrm>
            <a:prstGeom prst="roundRect">
              <a:avLst/>
            </a:prstGeom>
            <a:noFill/>
            <a:ln w="12700">
              <a:gradFill>
                <a:gsLst>
                  <a:gs pos="0">
                    <a:srgbClr val="276457"/>
                  </a:gs>
                  <a:gs pos="36000">
                    <a:srgbClr val="3C764D"/>
                  </a:gs>
                  <a:gs pos="67000">
                    <a:srgbClr val="589045"/>
                  </a:gs>
                  <a:gs pos="100000">
                    <a:srgbClr val="659D3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4" name="图形 3" descr="语音"/>
            <p:cNvPicPr>
              <a:picLocks noChangeAspect="1"/>
            </p:cNvPicPr>
            <p:nvPr/>
          </p:nvPicPr>
          <p:blipFill>
            <a:blip r:embed="rId1" cstate="screen"/>
            <a:stretch>
              <a:fillRect/>
            </a:stretch>
          </p:blipFill>
          <p:spPr>
            <a:xfrm>
              <a:off x="5791199" y="2963688"/>
              <a:ext cx="609602" cy="609602"/>
            </a:xfrm>
            <a:prstGeom prst="rect">
              <a:avLst/>
            </a:prstGeom>
            <a:ln>
              <a:noFill/>
            </a:ln>
          </p:spPr>
        </p:pic>
        <p:grpSp>
          <p:nvGrpSpPr>
            <p:cNvPr id="5" name="组合 4"/>
            <p:cNvGrpSpPr/>
            <p:nvPr/>
          </p:nvGrpSpPr>
          <p:grpSpPr>
            <a:xfrm>
              <a:off x="5050924" y="3686579"/>
              <a:ext cx="2090150" cy="1311513"/>
              <a:chOff x="5017867" y="3676640"/>
              <a:chExt cx="2090150" cy="1311513"/>
            </a:xfrm>
          </p:grpSpPr>
          <p:sp>
            <p:nvSpPr>
              <p:cNvPr id="6" name="文本框 5"/>
              <p:cNvSpPr txBox="1"/>
              <p:nvPr/>
            </p:nvSpPr>
            <p:spPr>
              <a:xfrm>
                <a:off x="5124029" y="4064823"/>
                <a:ext cx="1877828" cy="923330"/>
              </a:xfrm>
              <a:prstGeom prst="rect">
                <a:avLst/>
              </a:prstGeom>
              <a:noFill/>
              <a:ln>
                <a:noFill/>
              </a:ln>
            </p:spPr>
            <p:txBody>
              <a:bodyPr wrap="square" rtlCol="0">
                <a:spAutoFit/>
              </a:bodyPr>
              <a:lstStyle/>
              <a:p>
                <a:pPr algn="ctr">
                  <a:lnSpc>
                    <a:spcPct val="150000"/>
                  </a:lnSpc>
                </a:pPr>
                <a:r>
                  <a:rPr lang="zh-CN" altLang="en-US" sz="1200" dirty="0">
                    <a:solidFill>
                      <a:schemeClr val="tx1">
                        <a:lumMod val="50000"/>
                        <a:lumOff val="50000"/>
                      </a:schemeClr>
                    </a:solidFill>
                    <a:cs typeface="+mn-ea"/>
                    <a:sym typeface="+mn-lt"/>
                  </a:rPr>
                  <a:t>点击此处更换文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a:t>
                </a:r>
                <a:endParaRPr lang="zh-CN" altLang="en-US" sz="1200" dirty="0">
                  <a:solidFill>
                    <a:schemeClr val="tx1">
                      <a:lumMod val="50000"/>
                      <a:lumOff val="50000"/>
                    </a:schemeClr>
                  </a:solidFill>
                  <a:cs typeface="+mn-ea"/>
                  <a:sym typeface="+mn-lt"/>
                </a:endParaRPr>
              </a:p>
            </p:txBody>
          </p:sp>
          <p:sp>
            <p:nvSpPr>
              <p:cNvPr id="7" name="矩形 6"/>
              <p:cNvSpPr/>
              <p:nvPr/>
            </p:nvSpPr>
            <p:spPr>
              <a:xfrm>
                <a:off x="5017867" y="3676640"/>
                <a:ext cx="2090150" cy="4671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dirty="0">
                    <a:solidFill>
                      <a:schemeClr val="tx1">
                        <a:lumMod val="75000"/>
                        <a:lumOff val="25000"/>
                      </a:schemeClr>
                    </a:solidFill>
                    <a:cs typeface="+mn-ea"/>
                    <a:sym typeface="+mn-lt"/>
                  </a:rPr>
                  <a:t>点击此处更换标题</a:t>
                </a:r>
                <a:endParaRPr lang="zh-CN" altLang="en-US" dirty="0">
                  <a:solidFill>
                    <a:schemeClr val="tx1">
                      <a:lumMod val="75000"/>
                      <a:lumOff val="25000"/>
                    </a:schemeClr>
                  </a:solidFill>
                  <a:cs typeface="+mn-ea"/>
                  <a:sym typeface="+mn-lt"/>
                </a:endParaRPr>
              </a:p>
            </p:txBody>
          </p:sp>
        </p:grpSp>
      </p:grpSp>
      <p:grpSp>
        <p:nvGrpSpPr>
          <p:cNvPr id="8" name="组合 7"/>
          <p:cNvGrpSpPr/>
          <p:nvPr/>
        </p:nvGrpSpPr>
        <p:grpSpPr>
          <a:xfrm>
            <a:off x="1389822" y="1741881"/>
            <a:ext cx="2633870" cy="3747053"/>
            <a:chOff x="1389822" y="2250929"/>
            <a:chExt cx="2633870" cy="3747053"/>
          </a:xfrm>
        </p:grpSpPr>
        <p:sp>
          <p:nvSpPr>
            <p:cNvPr id="9" name="矩形: 圆角 8"/>
            <p:cNvSpPr/>
            <p:nvPr/>
          </p:nvSpPr>
          <p:spPr>
            <a:xfrm>
              <a:off x="1389822" y="2250929"/>
              <a:ext cx="2633870" cy="3747053"/>
            </a:xfrm>
            <a:prstGeom prst="roundRect">
              <a:avLst/>
            </a:prstGeom>
            <a:noFill/>
            <a:ln w="12700">
              <a:gradFill>
                <a:gsLst>
                  <a:gs pos="0">
                    <a:srgbClr val="276457"/>
                  </a:gs>
                  <a:gs pos="36000">
                    <a:srgbClr val="3C764D"/>
                  </a:gs>
                  <a:gs pos="67000">
                    <a:srgbClr val="589045"/>
                  </a:gs>
                  <a:gs pos="100000">
                    <a:srgbClr val="659D3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0" name="图形 9" descr="信号"/>
            <p:cNvPicPr>
              <a:picLocks noChangeAspect="1"/>
            </p:cNvPicPr>
            <p:nvPr/>
          </p:nvPicPr>
          <p:blipFill>
            <a:blip r:embed="rId2" cstate="screen"/>
            <a:stretch>
              <a:fillRect/>
            </a:stretch>
          </p:blipFill>
          <p:spPr>
            <a:xfrm>
              <a:off x="2401955" y="2963688"/>
              <a:ext cx="609602" cy="609602"/>
            </a:xfrm>
            <a:prstGeom prst="rect">
              <a:avLst/>
            </a:prstGeom>
            <a:solidFill>
              <a:schemeClr val="bg1"/>
            </a:solidFill>
            <a:ln>
              <a:noFill/>
            </a:ln>
          </p:spPr>
        </p:pic>
        <p:grpSp>
          <p:nvGrpSpPr>
            <p:cNvPr id="11" name="组合 10"/>
            <p:cNvGrpSpPr/>
            <p:nvPr/>
          </p:nvGrpSpPr>
          <p:grpSpPr>
            <a:xfrm>
              <a:off x="1661681" y="3686579"/>
              <a:ext cx="2090150" cy="1311513"/>
              <a:chOff x="5017867" y="3676640"/>
              <a:chExt cx="2090150" cy="1311513"/>
            </a:xfrm>
          </p:grpSpPr>
          <p:sp>
            <p:nvSpPr>
              <p:cNvPr id="12" name="文本框 11"/>
              <p:cNvSpPr txBox="1"/>
              <p:nvPr/>
            </p:nvSpPr>
            <p:spPr>
              <a:xfrm>
                <a:off x="5124029" y="4064823"/>
                <a:ext cx="1877828" cy="923330"/>
              </a:xfrm>
              <a:prstGeom prst="rect">
                <a:avLst/>
              </a:prstGeom>
              <a:noFill/>
              <a:ln>
                <a:noFill/>
              </a:ln>
            </p:spPr>
            <p:txBody>
              <a:bodyPr wrap="square" rtlCol="0">
                <a:spAutoFit/>
              </a:bodyPr>
              <a:lstStyle/>
              <a:p>
                <a:pPr algn="ctr">
                  <a:lnSpc>
                    <a:spcPct val="150000"/>
                  </a:lnSpc>
                </a:pPr>
                <a:r>
                  <a:rPr lang="zh-CN" altLang="en-US" sz="1200" dirty="0">
                    <a:solidFill>
                      <a:schemeClr val="tx1">
                        <a:lumMod val="50000"/>
                        <a:lumOff val="50000"/>
                      </a:schemeClr>
                    </a:solidFill>
                    <a:cs typeface="+mn-ea"/>
                    <a:sym typeface="+mn-lt"/>
                  </a:rPr>
                  <a:t>点击此处更换文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a:t>
                </a:r>
                <a:endParaRPr lang="zh-CN" altLang="en-US" sz="1200" dirty="0">
                  <a:solidFill>
                    <a:schemeClr val="tx1">
                      <a:lumMod val="50000"/>
                      <a:lumOff val="50000"/>
                    </a:schemeClr>
                  </a:solidFill>
                  <a:cs typeface="+mn-ea"/>
                  <a:sym typeface="+mn-lt"/>
                </a:endParaRPr>
              </a:p>
            </p:txBody>
          </p:sp>
          <p:sp>
            <p:nvSpPr>
              <p:cNvPr id="13" name="矩形 12"/>
              <p:cNvSpPr/>
              <p:nvPr/>
            </p:nvSpPr>
            <p:spPr>
              <a:xfrm>
                <a:off x="5017867" y="3676640"/>
                <a:ext cx="2090150" cy="4671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dirty="0">
                    <a:solidFill>
                      <a:schemeClr val="tx1">
                        <a:lumMod val="75000"/>
                        <a:lumOff val="25000"/>
                      </a:schemeClr>
                    </a:solidFill>
                    <a:cs typeface="+mn-ea"/>
                    <a:sym typeface="+mn-lt"/>
                  </a:rPr>
                  <a:t>点击此处更换标题</a:t>
                </a:r>
                <a:endParaRPr lang="zh-CN" altLang="en-US" dirty="0">
                  <a:solidFill>
                    <a:schemeClr val="tx1">
                      <a:lumMod val="75000"/>
                      <a:lumOff val="25000"/>
                    </a:schemeClr>
                  </a:solidFill>
                  <a:cs typeface="+mn-ea"/>
                  <a:sym typeface="+mn-lt"/>
                </a:endParaRPr>
              </a:p>
            </p:txBody>
          </p:sp>
        </p:grpSp>
      </p:grpSp>
      <p:grpSp>
        <p:nvGrpSpPr>
          <p:cNvPr id="14" name="组合 13"/>
          <p:cNvGrpSpPr/>
          <p:nvPr/>
        </p:nvGrpSpPr>
        <p:grpSpPr>
          <a:xfrm>
            <a:off x="8168308" y="1741881"/>
            <a:ext cx="2633870" cy="3747053"/>
            <a:chOff x="8168308" y="2250929"/>
            <a:chExt cx="2633870" cy="3747053"/>
          </a:xfrm>
        </p:grpSpPr>
        <p:sp>
          <p:nvSpPr>
            <p:cNvPr id="15" name="矩形: 圆角 14"/>
            <p:cNvSpPr/>
            <p:nvPr/>
          </p:nvSpPr>
          <p:spPr>
            <a:xfrm>
              <a:off x="8168308" y="2250929"/>
              <a:ext cx="2633870" cy="3747053"/>
            </a:xfrm>
            <a:prstGeom prst="roundRect">
              <a:avLst/>
            </a:prstGeom>
            <a:noFill/>
            <a:ln w="12700">
              <a:gradFill>
                <a:gsLst>
                  <a:gs pos="0">
                    <a:srgbClr val="276457"/>
                  </a:gs>
                  <a:gs pos="36000">
                    <a:srgbClr val="3C764D"/>
                  </a:gs>
                  <a:gs pos="67000">
                    <a:srgbClr val="589045"/>
                  </a:gs>
                  <a:gs pos="100000">
                    <a:srgbClr val="659D3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6" name="图形 15" descr="Wi-Fi"/>
            <p:cNvPicPr>
              <a:picLocks noChangeAspect="1"/>
            </p:cNvPicPr>
            <p:nvPr/>
          </p:nvPicPr>
          <p:blipFill>
            <a:blip r:embed="rId3" cstate="screen"/>
            <a:stretch>
              <a:fillRect/>
            </a:stretch>
          </p:blipFill>
          <p:spPr>
            <a:xfrm>
              <a:off x="9180441" y="2963688"/>
              <a:ext cx="609602" cy="609602"/>
            </a:xfrm>
            <a:prstGeom prst="rect">
              <a:avLst/>
            </a:prstGeom>
            <a:ln>
              <a:noFill/>
            </a:ln>
          </p:spPr>
        </p:pic>
        <p:grpSp>
          <p:nvGrpSpPr>
            <p:cNvPr id="17" name="组合 16"/>
            <p:cNvGrpSpPr/>
            <p:nvPr/>
          </p:nvGrpSpPr>
          <p:grpSpPr>
            <a:xfrm>
              <a:off x="8440167" y="3686579"/>
              <a:ext cx="2090150" cy="1311513"/>
              <a:chOff x="5017867" y="3676640"/>
              <a:chExt cx="2090150" cy="1311513"/>
            </a:xfrm>
          </p:grpSpPr>
          <p:sp>
            <p:nvSpPr>
              <p:cNvPr id="18" name="文本框 17"/>
              <p:cNvSpPr txBox="1"/>
              <p:nvPr/>
            </p:nvSpPr>
            <p:spPr>
              <a:xfrm>
                <a:off x="5124029" y="4064823"/>
                <a:ext cx="1877828" cy="923330"/>
              </a:xfrm>
              <a:prstGeom prst="rect">
                <a:avLst/>
              </a:prstGeom>
              <a:noFill/>
              <a:ln>
                <a:noFill/>
              </a:ln>
            </p:spPr>
            <p:txBody>
              <a:bodyPr wrap="square" rtlCol="0">
                <a:spAutoFit/>
              </a:bodyPr>
              <a:lstStyle/>
              <a:p>
                <a:pPr algn="ctr">
                  <a:lnSpc>
                    <a:spcPct val="150000"/>
                  </a:lnSpc>
                </a:pPr>
                <a:r>
                  <a:rPr lang="zh-CN" altLang="en-US" sz="1200" dirty="0">
                    <a:solidFill>
                      <a:schemeClr val="tx1">
                        <a:lumMod val="50000"/>
                        <a:lumOff val="50000"/>
                      </a:schemeClr>
                    </a:solidFill>
                    <a:cs typeface="+mn-ea"/>
                    <a:sym typeface="+mn-lt"/>
                  </a:rPr>
                  <a:t>点击此处更换文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本点</a:t>
                </a:r>
                <a:r>
                  <a:rPr lang="zh-CN" altLang="en-US" sz="1200" dirty="0">
                    <a:solidFill>
                      <a:schemeClr val="tx1">
                        <a:lumMod val="50000"/>
                        <a:lumOff val="50000"/>
                      </a:schemeClr>
                    </a:solidFill>
                    <a:cs typeface="+mn-ea"/>
                    <a:sym typeface="+mn-lt"/>
                  </a:rPr>
                  <a:t>击此处更换文</a:t>
                </a:r>
                <a:r>
                  <a:rPr lang="zh-CN" altLang="en-US" sz="1200" dirty="0" smtClean="0">
                    <a:solidFill>
                      <a:schemeClr val="tx1">
                        <a:lumMod val="50000"/>
                        <a:lumOff val="50000"/>
                      </a:schemeClr>
                    </a:solidFill>
                    <a:cs typeface="+mn-ea"/>
                    <a:sym typeface="+mn-lt"/>
                  </a:rPr>
                  <a:t>本</a:t>
                </a:r>
                <a:endParaRPr lang="zh-CN" altLang="en-US" sz="1200" dirty="0">
                  <a:solidFill>
                    <a:schemeClr val="tx1">
                      <a:lumMod val="50000"/>
                      <a:lumOff val="50000"/>
                    </a:schemeClr>
                  </a:solidFill>
                  <a:cs typeface="+mn-ea"/>
                  <a:sym typeface="+mn-lt"/>
                </a:endParaRPr>
              </a:p>
            </p:txBody>
          </p:sp>
          <p:sp>
            <p:nvSpPr>
              <p:cNvPr id="19" name="矩形 18"/>
              <p:cNvSpPr/>
              <p:nvPr/>
            </p:nvSpPr>
            <p:spPr>
              <a:xfrm>
                <a:off x="5017867" y="3676640"/>
                <a:ext cx="2090150" cy="4671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dirty="0">
                    <a:solidFill>
                      <a:schemeClr val="tx1">
                        <a:lumMod val="75000"/>
                        <a:lumOff val="25000"/>
                      </a:schemeClr>
                    </a:solidFill>
                    <a:cs typeface="+mn-ea"/>
                    <a:sym typeface="+mn-lt"/>
                  </a:rPr>
                  <a:t>点击此处更换标题</a:t>
                </a:r>
                <a:endParaRPr lang="zh-CN" altLang="en-US" dirty="0">
                  <a:solidFill>
                    <a:schemeClr val="tx1">
                      <a:lumMod val="75000"/>
                      <a:lumOff val="25000"/>
                    </a:schemeClr>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nhhptrc">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2719</Words>
  <Application>WPS 演示</Application>
  <PresentationFormat>自定义</PresentationFormat>
  <Paragraphs>410</Paragraphs>
  <Slides>25</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25</vt:i4>
      </vt:variant>
    </vt:vector>
  </HeadingPairs>
  <TitlesOfParts>
    <vt:vector size="36" baseType="lpstr">
      <vt:lpstr>Arial</vt:lpstr>
      <vt:lpstr>宋体</vt:lpstr>
      <vt:lpstr>Wingdings</vt:lpstr>
      <vt:lpstr>微软雅黑</vt:lpstr>
      <vt:lpstr>Calibri</vt:lpstr>
      <vt:lpstr>inpin heiti</vt:lpstr>
      <vt:lpstr>Arial Unicode MS</vt:lpstr>
      <vt:lpstr>Helvetica</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绿色渐变</dc:title>
  <dc:creator>第一PPT</dc:creator>
  <cp:keywords>www.1ppt.com</cp:keywords>
  <dc:description>www.1ppt.com</dc:description>
  <cp:lastModifiedBy>Administrator</cp:lastModifiedBy>
  <cp:revision>25</cp:revision>
  <dcterms:created xsi:type="dcterms:W3CDTF">2017-07-07T15:43:00Z</dcterms:created>
  <dcterms:modified xsi:type="dcterms:W3CDTF">2022-05-12T09:13:50Z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