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27"/>
  </p:notesMasterIdLst>
  <p:sldIdLst>
    <p:sldId id="323" r:id="rId4"/>
    <p:sldId id="259" r:id="rId5"/>
    <p:sldId id="257" r:id="rId6"/>
    <p:sldId id="304" r:id="rId7"/>
    <p:sldId id="287" r:id="rId8"/>
    <p:sldId id="271" r:id="rId9"/>
    <p:sldId id="270" r:id="rId10"/>
    <p:sldId id="314" r:id="rId11"/>
    <p:sldId id="325" r:id="rId12"/>
    <p:sldId id="297" r:id="rId13"/>
    <p:sldId id="296" r:id="rId14"/>
    <p:sldId id="301" r:id="rId15"/>
    <p:sldId id="299" r:id="rId16"/>
    <p:sldId id="326" r:id="rId17"/>
    <p:sldId id="302" r:id="rId18"/>
    <p:sldId id="307" r:id="rId19"/>
    <p:sldId id="298" r:id="rId20"/>
    <p:sldId id="300" r:id="rId21"/>
    <p:sldId id="327" r:id="rId22"/>
    <p:sldId id="315" r:id="rId23"/>
    <p:sldId id="267" r:id="rId24"/>
    <p:sldId id="284" r:id="rId25"/>
    <p:sldId id="32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E1B3"/>
    <a:srgbClr val="E9A412"/>
    <a:srgbClr val="71C6A3"/>
    <a:srgbClr val="E48700"/>
    <a:srgbClr val="1F9160"/>
    <a:srgbClr val="F0CC6A"/>
    <a:srgbClr val="2B29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32" autoAdjust="0"/>
    <p:restoredTop sz="94660"/>
  </p:normalViewPr>
  <p:slideViewPr>
    <p:cSldViewPr snapToGrid="0" showGuides="1">
      <p:cViewPr>
        <p:scale>
          <a:sx n="75" d="100"/>
          <a:sy n="75" d="100"/>
        </p:scale>
        <p:origin x="-1704" y="-8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dPt>
          <c:dPt>
            <c:idx val="1"/>
            <c:invertIfNegative val="0"/>
            <c:bubble3D val="0"/>
            <c:spPr>
              <a:solidFill>
                <a:schemeClr val="accent1"/>
              </a:solidFill>
              <a:ln>
                <a:noFill/>
              </a:ln>
              <a:effectLst/>
            </c:spPr>
          </c:dPt>
          <c:dPt>
            <c:idx val="2"/>
            <c:invertIfNegative val="0"/>
            <c:bubble3D val="0"/>
          </c:dPt>
          <c:dPt>
            <c:idx val="3"/>
            <c:invertIfNegative val="0"/>
            <c:bubble3D val="0"/>
            <c:spPr>
              <a:solidFill>
                <a:schemeClr val="accent1"/>
              </a:solidFill>
              <a:ln>
                <a:noFill/>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200</c:v>
                </c:pt>
                <c:pt idx="1">
                  <c:v>100</c:v>
                </c:pt>
                <c:pt idx="2">
                  <c:v>120</c:v>
                </c:pt>
                <c:pt idx="3">
                  <c:v>80</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300</c:v>
                </c:pt>
                <c:pt idx="1">
                  <c:v>300</c:v>
                </c:pt>
                <c:pt idx="2">
                  <c:v>300</c:v>
                </c:pt>
                <c:pt idx="3">
                  <c:v>300</c:v>
                </c:pt>
              </c:numCache>
            </c:numRef>
          </c:val>
        </c:ser>
        <c:dLbls>
          <c:showLegendKey val="0"/>
          <c:showVal val="0"/>
          <c:showCatName val="0"/>
          <c:showSerName val="0"/>
          <c:showPercent val="0"/>
          <c:showBubbleSize val="0"/>
        </c:dLbls>
        <c:gapWidth val="70"/>
        <c:overlap val="100"/>
        <c:axId val="464415360"/>
        <c:axId val="470942080"/>
      </c:barChart>
      <c:catAx>
        <c:axId val="464415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70942080"/>
        <c:crosses val="autoZero"/>
        <c:auto val="1"/>
        <c:lblAlgn val="ctr"/>
        <c:lblOffset val="100"/>
        <c:noMultiLvlLbl val="0"/>
      </c:catAx>
      <c:valAx>
        <c:axId val="470942080"/>
        <c:scaling>
          <c:orientation val="minMax"/>
          <c:max val="250"/>
        </c:scaling>
        <c:delete val="0"/>
        <c:axPos val="l"/>
        <c:majorGridlines>
          <c:spPr>
            <a:ln w="9525" cap="flat" cmpd="sng" algn="ctr">
              <a:solidFill>
                <a:schemeClr val="bg1">
                  <a:lumMod val="7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6441536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solidFill>
              <a:schemeClr val="lt1"/>
            </a:solidFill>
            <a:ln w="19050">
              <a:solidFill>
                <a:schemeClr val="bg1"/>
              </a:solidFill>
            </a:ln>
            <a:effectLst>
              <a:outerShdw blurRad="254000" dist="63500" dir="2700000" algn="tl" rotWithShape="0">
                <a:prstClr val="black">
                  <a:alpha val="30000"/>
                </a:prstClr>
              </a:outerShdw>
            </a:effectLst>
          </c:spPr>
          <c:explosion val="0"/>
          <c:dPt>
            <c:idx val="0"/>
            <c:bubble3D val="0"/>
            <c:spPr>
              <a:solidFill>
                <a:schemeClr val="bg1"/>
              </a:solidFill>
              <a:ln w="19050">
                <a:noFill/>
              </a:ln>
              <a:effectLst>
                <a:outerShdw blurRad="254000" dist="63500" dir="2700000" algn="tl" rotWithShape="0">
                  <a:prstClr val="black">
                    <a:alpha val="30000"/>
                  </a:prstClr>
                </a:outerShdw>
              </a:effectLst>
            </c:spPr>
          </c:dPt>
          <c:dPt>
            <c:idx val="1"/>
            <c:bubble3D val="0"/>
            <c:spPr>
              <a:solidFill>
                <a:schemeClr val="accent1"/>
              </a:solidFill>
              <a:ln w="19050">
                <a:solidFill>
                  <a:schemeClr val="bg1"/>
                </a:solidFill>
              </a:ln>
              <a:effectLst>
                <a:outerShdw blurRad="254000" dist="63500" dir="2700000" algn="tl" rotWithShape="0">
                  <a:prstClr val="black">
                    <a:alpha val="30000"/>
                  </a:prstClr>
                </a:outerShdw>
              </a:effectLst>
            </c:spPr>
          </c:dPt>
          <c:dPt>
            <c:idx val="2"/>
            <c:bubble3D val="0"/>
            <c:spPr>
              <a:solidFill>
                <a:schemeClr val="accent2"/>
              </a:solidFill>
              <a:ln w="19050">
                <a:solidFill>
                  <a:schemeClr val="bg1"/>
                </a:solidFill>
              </a:ln>
              <a:effectLst>
                <a:outerShdw blurRad="254000" dist="63500" dir="2700000" algn="tl" rotWithShape="0">
                  <a:prstClr val="black">
                    <a:alpha val="30000"/>
                  </a:prstClr>
                </a:outerShdw>
              </a:effectLst>
            </c:spPr>
          </c:dPt>
          <c:dPt>
            <c:idx val="3"/>
            <c:bubble3D val="0"/>
            <c:spPr>
              <a:solidFill>
                <a:schemeClr val="bg1">
                  <a:lumMod val="65000"/>
                </a:schemeClr>
              </a:solidFill>
              <a:ln w="19050">
                <a:solidFill>
                  <a:schemeClr val="bg1"/>
                </a:solidFill>
              </a:ln>
              <a:effectLst>
                <a:outerShdw blurRad="254000" dist="63500" dir="2700000" algn="tl" rotWithShape="0">
                  <a:prstClr val="black">
                    <a:alpha val="30000"/>
                  </a:prstClr>
                </a:outerShdw>
              </a:effectLst>
            </c:spPr>
          </c:dPt>
          <c:dLbls>
            <c:dLbl>
              <c:idx val="0"/>
              <c:layout>
                <c:manualLayout>
                  <c:x val="-0.207620820261928"/>
                  <c:y val="-0.0734183914470349"/>
                </c:manualLayout>
              </c:layout>
              <c:tx>
                <c:rich>
                  <a:bodyPr rot="0" spcFirstLastPara="0" vertOverflow="ellipsis" vert="horz" wrap="square" lIns="38100" tIns="19050" rIns="38100" bIns="19050" anchor="ctr" anchorCtr="1"/>
                  <a:lstStyle/>
                  <a:p>
                    <a:fld id="{4061b11f-ff73-45dc-9f2d-da279bd828ba}"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1"/>
              <c:layout>
                <c:manualLayout>
                  <c:x val="0.155126649093044"/>
                  <c:y val="-0.0949511686628696"/>
                </c:manualLayout>
              </c:layout>
              <c:tx>
                <c:rich>
                  <a:bodyPr rot="0" spcFirstLastPara="0" vertOverflow="ellipsis" vert="horz" wrap="square" lIns="38100" tIns="19050" rIns="38100" bIns="19050" anchor="ctr" anchorCtr="1"/>
                  <a:lstStyle/>
                  <a:p>
                    <a:fld id="{e4748c9b-1a2a-4cd2-b9ca-d2c862ade28b}"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166675901571652"/>
                  <c:y val="0.165114838345893"/>
                </c:manualLayout>
              </c:layout>
              <c:tx>
                <c:rich>
                  <a:bodyPr rot="0" spcFirstLastPara="0" vertOverflow="ellipsis" vert="horz" wrap="square" lIns="38100" tIns="19050" rIns="38100" bIns="19050" anchor="ctr" anchorCtr="1"/>
                  <a:lstStyle/>
                  <a:p>
                    <a:fld id="{76e441ed-ecde-4e9c-a4a2-82093a51fb11}"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4910508952477"/>
                      <c:h val="0.140583799718561"/>
                    </c:manualLayout>
                  </c15:layout>
                </c:ext>
              </c:extLst>
            </c:dLbl>
            <c:dLbl>
              <c:idx val="3"/>
              <c:layout>
                <c:manualLayout>
                  <c:x val="0.107460807464758"/>
                  <c:y val="0.0930669146360464"/>
                </c:manualLayout>
              </c:layout>
              <c:tx>
                <c:rich>
                  <a:bodyPr rot="0" spcFirstLastPara="0" vertOverflow="ellipsis" vert="horz" wrap="square" lIns="38100" tIns="19050" rIns="38100" bIns="19050" anchor="ctr" anchorCtr="1"/>
                  <a:lstStyle/>
                  <a:p>
                    <a:fld id="{b5108570-3a52-438b-a15f-fe7dbc900b4d}" type="CATEGORYNAME">
                      <a:t>[CATEGORY NAME]</a:t>
                    </a:fld>
                    <a:endParaRPr lang="zh-CN" b="0" i="0" u="none" strike="noStrike" baseline="0">
                      <a:latin typeface="Arial" panose="020B0604020202020204" pitchFamily="34" charset="0"/>
                      <a:ea typeface="Arial" panose="020B0604020202020204" pitchFamily="34" charset="0"/>
                      <a:cs typeface="+mn-ea"/>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End"/>
            <c:showLegendKey val="0"/>
            <c:showVal val="0"/>
            <c:showCatName val="1"/>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accent1">
                          <a:lumMod val="60000"/>
                          <a:lumOff val="40000"/>
                        </a:schemeClr>
                      </a:solidFill>
                      <a:prstDash val="solid"/>
                      <a:round/>
                    </a:ln>
                    <a:effectLst/>
                  </c:spPr>
                </c15:leaderLines>
              </c:ext>
            </c:extLst>
          </c:dLbls>
          <c:cat>
            <c:strRef>
              <c:f>Sheet1!$A$2:$A$5</c:f>
              <c:strCache>
                <c:ptCount val="4"/>
                <c:pt idx="0">
                  <c:v>平台建设</c:v>
                </c:pt>
                <c:pt idx="1">
                  <c:v>产品研发</c:v>
                </c:pt>
                <c:pt idx="2">
                  <c:v>推广运营</c:v>
                </c:pt>
                <c:pt idx="3">
                  <c:v>市场拓展</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rgbClr val="4472C4">
                <a:lumMod val="60000"/>
                <a:lumOff val="40000"/>
              </a:srgbClr>
            </a:solidFill>
            <a:effectLst>
              <a:outerShdw blurRad="50800" dist="38100" dir="8100000" algn="tr" rotWithShape="0">
                <a:prstClr val="black">
                  <a:alpha val="40000"/>
                </a:prstClr>
              </a:outerShdw>
            </a:effectLst>
          </c:spPr>
          <c:explosion val="0"/>
          <c:dPt>
            <c:idx val="0"/>
            <c:bubble3D val="0"/>
            <c:spPr>
              <a:solidFill>
                <a:srgbClr val="4472C4">
                  <a:lumMod val="60000"/>
                  <a:lumOff val="40000"/>
                </a:srgbClr>
              </a:solidFill>
              <a:effectLst>
                <a:outerShdw blurRad="50800" dist="38100" dir="8100000" algn="tr" rotWithShape="0">
                  <a:prstClr val="black">
                    <a:alpha val="40000"/>
                  </a:prstClr>
                </a:outerShdw>
              </a:effectLst>
            </c:spPr>
          </c:dPt>
          <c:dPt>
            <c:idx val="1"/>
            <c:bubble3D val="0"/>
            <c:spPr>
              <a:solidFill>
                <a:srgbClr val="4472C4">
                  <a:lumMod val="60000"/>
                  <a:lumOff val="40000"/>
                </a:srgbClr>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accent2"/>
            </a:solidFill>
            <a:effectLst>
              <a:outerShdw blurRad="50800" dist="38100" dir="8100000" algn="tr" rotWithShape="0">
                <a:prstClr val="black">
                  <a:alpha val="40000"/>
                </a:prstClr>
              </a:outerShdw>
            </a:effectLst>
          </c:spPr>
          <c:explosion val="0"/>
          <c:dPt>
            <c:idx val="0"/>
            <c:bubble3D val="0"/>
            <c:spPr>
              <a:solidFill>
                <a:srgbClr val="4472C4"/>
              </a:solidFill>
              <a:effectLst>
                <a:outerShdw blurRad="50800" dist="38100" dir="8100000" algn="tr" rotWithShape="0">
                  <a:prstClr val="black">
                    <a:alpha val="40000"/>
                  </a:prstClr>
                </a:outerShdw>
              </a:effectLst>
            </c:spPr>
          </c:dPt>
          <c:dPt>
            <c:idx val="1"/>
            <c:bubble3D val="0"/>
            <c:spPr>
              <a:solidFill>
                <a:srgbClr val="4472C4"/>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rgbClr val="4472C4">
                <a:lumMod val="60000"/>
                <a:lumOff val="40000"/>
              </a:srgbClr>
            </a:solidFill>
            <a:effectLst>
              <a:outerShdw blurRad="50800" dist="38100" dir="8100000" algn="tr" rotWithShape="0">
                <a:prstClr val="black">
                  <a:alpha val="40000"/>
                </a:prstClr>
              </a:outerShdw>
            </a:effectLst>
          </c:spPr>
          <c:explosion val="0"/>
          <c:dPt>
            <c:idx val="0"/>
            <c:bubble3D val="0"/>
            <c:spPr>
              <a:solidFill>
                <a:srgbClr val="4472C4">
                  <a:lumMod val="60000"/>
                  <a:lumOff val="40000"/>
                </a:srgbClr>
              </a:solidFill>
              <a:effectLst>
                <a:outerShdw blurRad="50800" dist="38100" dir="8100000" algn="tr" rotWithShape="0">
                  <a:prstClr val="black">
                    <a:alpha val="40000"/>
                  </a:prstClr>
                </a:outerShdw>
              </a:effectLst>
            </c:spPr>
          </c:dPt>
          <c:dPt>
            <c:idx val="1"/>
            <c:bubble3D val="0"/>
            <c:spPr>
              <a:solidFill>
                <a:srgbClr val="4472C4">
                  <a:lumMod val="60000"/>
                  <a:lumOff val="40000"/>
                </a:srgbClr>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accent4"/>
            </a:solidFill>
            <a:effectLst>
              <a:outerShdw blurRad="50800" dist="38100" dir="8100000" algn="tr" rotWithShape="0">
                <a:prstClr val="black">
                  <a:alpha val="40000"/>
                </a:prstClr>
              </a:outerShdw>
            </a:effectLst>
          </c:spPr>
          <c:explosion val="0"/>
          <c:dPt>
            <c:idx val="0"/>
            <c:bubble3D val="0"/>
            <c:spPr>
              <a:solidFill>
                <a:srgbClr val="4472C4"/>
              </a:solidFill>
              <a:effectLst>
                <a:outerShdw blurRad="50800" dist="38100" dir="8100000" algn="tr" rotWithShape="0">
                  <a:prstClr val="black">
                    <a:alpha val="40000"/>
                  </a:prstClr>
                </a:outerShdw>
              </a:effectLst>
            </c:spPr>
          </c:dPt>
          <c:dPt>
            <c:idx val="1"/>
            <c:bubble3D val="0"/>
            <c:spPr>
              <a:solidFill>
                <a:srgbClr val="4472C4"/>
              </a:solidFill>
              <a:effectLst>
                <a:outerShdw blurRad="50800" dist="38100" dir="8100000" algn="tr" rotWithShape="0">
                  <a:prstClr val="black">
                    <a:alpha val="4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222518-47D5-4C95-AB09-9F1F0E6093B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4B2EB4-28D4-47C1-9351-7CE080A1B52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9"/>
          <p:cNvSpPr/>
          <p:nvPr userDrawn="1"/>
        </p:nvSpPr>
        <p:spPr>
          <a:xfrm>
            <a:off x="514350" y="685799"/>
            <a:ext cx="11163300" cy="5743575"/>
          </a:xfrm>
          <a:prstGeom prst="rect">
            <a:avLst/>
          </a:prstGeom>
          <a:noFill/>
          <a:ln>
            <a:solidFill>
              <a:srgbClr val="1F91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useBgFill="1">
        <p:nvSpPr>
          <p:cNvPr id="11" name="矩形 10"/>
          <p:cNvSpPr/>
          <p:nvPr userDrawn="1"/>
        </p:nvSpPr>
        <p:spPr>
          <a:xfrm>
            <a:off x="685800" y="428625"/>
            <a:ext cx="4029075" cy="466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图形 49"/>
          <p:cNvGrpSpPr/>
          <p:nvPr/>
        </p:nvGrpSpPr>
        <p:grpSpPr>
          <a:xfrm>
            <a:off x="835740" y="480156"/>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0EFC80D-3F71-420D-AEE2-C7B28FA52EBC}" type="slidenum">
              <a:rPr lang="zh-CN" altLang="en-US" smtClean="0"/>
            </a:fld>
            <a:endParaRPr lang="zh-CN" altLang="en-US"/>
          </a:p>
        </p:txBody>
      </p:sp>
      <p:sp>
        <p:nvSpPr>
          <p:cNvPr id="11" name="TextBox 10"/>
          <p:cNvSpPr txBox="1"/>
          <p:nvPr userDrawn="1"/>
        </p:nvSpPr>
        <p:spPr>
          <a:xfrm>
            <a:off x="821854" y="671909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9B9E38F-0FFE-484F-9E0A-47F9EE96AD4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0EFC80D-3F71-420D-AEE2-C7B28FA52E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B9E38F-0FFE-484F-9E0A-47F9EE96AD4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FC80D-3F71-420D-AEE2-C7B28FA52E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chart" Target="../charts/char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9" Type="http://schemas.openxmlformats.org/officeDocument/2006/relationships/image" Target="../media/image24.png"/><Relationship Id="rId8" Type="http://schemas.microsoft.com/office/2007/relationships/hdphoto" Target="../media/image23.wdp"/><Relationship Id="rId7" Type="http://schemas.openxmlformats.org/officeDocument/2006/relationships/image" Target="../media/image22.png"/><Relationship Id="rId6" Type="http://schemas.microsoft.com/office/2007/relationships/hdphoto" Target="../media/image21.wdp"/><Relationship Id="rId5" Type="http://schemas.openxmlformats.org/officeDocument/2006/relationships/image" Target="../media/image20.png"/><Relationship Id="rId4" Type="http://schemas.microsoft.com/office/2007/relationships/hdphoto" Target="../media/image19.wdp"/><Relationship Id="rId3" Type="http://schemas.openxmlformats.org/officeDocument/2006/relationships/image" Target="../media/image18.png"/><Relationship Id="rId2" Type="http://schemas.microsoft.com/office/2007/relationships/hdphoto" Target="../media/image17.wdp"/><Relationship Id="rId13" Type="http://schemas.openxmlformats.org/officeDocument/2006/relationships/slideLayout" Target="../slideLayouts/slideLayout13.xml"/><Relationship Id="rId12" Type="http://schemas.openxmlformats.org/officeDocument/2006/relationships/image" Target="../media/image27.png"/><Relationship Id="rId11" Type="http://schemas.openxmlformats.org/officeDocument/2006/relationships/image" Target="../media/image26.png"/><Relationship Id="rId10" Type="http://schemas.openxmlformats.org/officeDocument/2006/relationships/image" Target="../media/image25.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9.jpeg"/><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chart" Target="../charts/chart6.xml"/><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jpe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4.jpe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138245" y="5072127"/>
            <a:ext cx="7100763" cy="1886418"/>
          </a:xfrm>
          <a:prstGeom prst="rect">
            <a:avLst/>
          </a:prstGeom>
        </p:spPr>
      </p:pic>
      <p:pic>
        <p:nvPicPr>
          <p:cNvPr id="6" name="图形 5"/>
          <p:cNvPicPr>
            <a:picLocks noChangeAspect="1"/>
          </p:cNvPicPr>
          <p:nvPr/>
        </p:nvPicPr>
        <p:blipFill>
          <a:blip r:embed="rId2" cstate="screen"/>
          <a:stretch>
            <a:fillRect/>
          </a:stretch>
        </p:blipFill>
        <p:spPr>
          <a:xfrm>
            <a:off x="4129939" y="-133224"/>
            <a:ext cx="8158952" cy="3151444"/>
          </a:xfrm>
          <a:prstGeom prst="rect">
            <a:avLst/>
          </a:prstGeom>
        </p:spPr>
      </p:pic>
      <p:pic>
        <p:nvPicPr>
          <p:cNvPr id="10" name="图形 9"/>
          <p:cNvPicPr>
            <a:picLocks noChangeAspect="1"/>
          </p:cNvPicPr>
          <p:nvPr/>
        </p:nvPicPr>
        <p:blipFill>
          <a:blip r:embed="rId3" cstate="screen"/>
          <a:srcRect/>
          <a:stretch>
            <a:fillRect/>
          </a:stretch>
        </p:blipFill>
        <p:spPr>
          <a:xfrm>
            <a:off x="5539547" y="1442498"/>
            <a:ext cx="6780791" cy="4237995"/>
          </a:xfrm>
          <a:prstGeom prst="rect">
            <a:avLst/>
          </a:prstGeom>
        </p:spPr>
      </p:pic>
      <p:grpSp>
        <p:nvGrpSpPr>
          <p:cNvPr id="45" name="图形 38"/>
          <p:cNvGrpSpPr/>
          <p:nvPr/>
        </p:nvGrpSpPr>
        <p:grpSpPr>
          <a:xfrm>
            <a:off x="817880" y="4943475"/>
            <a:ext cx="3312795" cy="420400"/>
            <a:chOff x="1415502" y="4873478"/>
            <a:chExt cx="1984967" cy="420682"/>
          </a:xfrm>
        </p:grpSpPr>
        <p:sp>
          <p:nvSpPr>
            <p:cNvPr id="46" name="任意多边形: 形状 45"/>
            <p:cNvSpPr/>
            <p:nvPr/>
          </p:nvSpPr>
          <p:spPr>
            <a:xfrm>
              <a:off x="1415502" y="4873478"/>
              <a:ext cx="1984967" cy="420682"/>
            </a:xfrm>
            <a:custGeom>
              <a:avLst/>
              <a:gdLst>
                <a:gd name="connsiteX0" fmla="*/ 210341 w 1984967"/>
                <a:gd name="connsiteY0" fmla="*/ 420682 h 420682"/>
                <a:gd name="connsiteX1" fmla="*/ 1774626 w 1984967"/>
                <a:gd name="connsiteY1" fmla="*/ 420682 h 420682"/>
                <a:gd name="connsiteX2" fmla="*/ 1984967 w 1984967"/>
                <a:gd name="connsiteY2" fmla="*/ 210341 h 420682"/>
                <a:gd name="connsiteX3" fmla="*/ 1984967 w 1984967"/>
                <a:gd name="connsiteY3" fmla="*/ 210341 h 420682"/>
                <a:gd name="connsiteX4" fmla="*/ 1774626 w 1984967"/>
                <a:gd name="connsiteY4" fmla="*/ 0 h 420682"/>
                <a:gd name="connsiteX5" fmla="*/ 210341 w 1984967"/>
                <a:gd name="connsiteY5" fmla="*/ 0 h 420682"/>
                <a:gd name="connsiteX6" fmla="*/ 0 w 1984967"/>
                <a:gd name="connsiteY6" fmla="*/ 210341 h 420682"/>
                <a:gd name="connsiteX7" fmla="*/ 0 w 1984967"/>
                <a:gd name="connsiteY7" fmla="*/ 210341 h 420682"/>
                <a:gd name="connsiteX8" fmla="*/ 210341 w 1984967"/>
                <a:gd name="connsiteY8" fmla="*/ 420682 h 42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4967" h="420682">
                  <a:moveTo>
                    <a:pt x="210341" y="420682"/>
                  </a:moveTo>
                  <a:lnTo>
                    <a:pt x="1774626" y="420682"/>
                  </a:lnTo>
                  <a:cubicBezTo>
                    <a:pt x="1891029" y="420682"/>
                    <a:pt x="1984967" y="326744"/>
                    <a:pt x="1984967" y="210341"/>
                  </a:cubicBezTo>
                  <a:lnTo>
                    <a:pt x="1984967" y="210341"/>
                  </a:lnTo>
                  <a:cubicBezTo>
                    <a:pt x="1984967" y="93939"/>
                    <a:pt x="1891029" y="0"/>
                    <a:pt x="1774626" y="0"/>
                  </a:cubicBezTo>
                  <a:lnTo>
                    <a:pt x="210341" y="0"/>
                  </a:lnTo>
                  <a:cubicBezTo>
                    <a:pt x="93939" y="0"/>
                    <a:pt x="0" y="93939"/>
                    <a:pt x="0" y="210341"/>
                  </a:cubicBezTo>
                  <a:lnTo>
                    <a:pt x="0" y="210341"/>
                  </a:lnTo>
                  <a:cubicBezTo>
                    <a:pt x="0" y="326744"/>
                    <a:pt x="93939" y="420682"/>
                    <a:pt x="210341" y="420682"/>
                  </a:cubicBezTo>
                  <a:close/>
                </a:path>
              </a:pathLst>
            </a:custGeom>
            <a:solidFill>
              <a:srgbClr val="E48700"/>
            </a:solidFill>
            <a:ln w="20327" cap="flat">
              <a:noFill/>
              <a:prstDash val="solid"/>
              <a:miter/>
            </a:ln>
          </p:spPr>
          <p:txBody>
            <a:bodyPr rtlCol="0" anchor="ctr"/>
            <a:lstStyle/>
            <a:p>
              <a:endParaRPr lang="zh-CN" altLang="en-US">
                <a:cs typeface="+mn-ea"/>
                <a:sym typeface="+mn-lt"/>
              </a:endParaRPr>
            </a:p>
          </p:txBody>
        </p:sp>
        <p:sp>
          <p:nvSpPr>
            <p:cNvPr id="47" name="文本框 46"/>
            <p:cNvSpPr txBox="1"/>
            <p:nvPr/>
          </p:nvSpPr>
          <p:spPr>
            <a:xfrm>
              <a:off x="1741715" y="4916646"/>
              <a:ext cx="1239690" cy="337411"/>
            </a:xfrm>
            <a:prstGeom prst="rect">
              <a:avLst/>
            </a:prstGeom>
            <a:noFill/>
          </p:spPr>
          <p:txBody>
            <a:bodyPr wrap="square" rtlCol="0">
              <a:spAutoFit/>
            </a:bodyPr>
            <a:lstStyle/>
            <a:p>
              <a:pPr algn="dist"/>
              <a:r>
                <a:rPr lang="en-US" altLang="zh-CN" sz="1600" b="1" spc="161" baseline="0" dirty="0" smtClean="0">
                  <a:solidFill>
                    <a:srgbClr val="FFFFFF"/>
                  </a:solidFill>
                  <a:cs typeface="+mn-ea"/>
                  <a:sym typeface="+mn-lt"/>
                  <a:rtl val="0"/>
                </a:rPr>
                <a:t>www.92ppt.net</a:t>
              </a:r>
              <a:endParaRPr lang="en-US" altLang="zh-CN" sz="1600" b="1" spc="161" baseline="0" dirty="0" smtClean="0">
                <a:solidFill>
                  <a:srgbClr val="FFFFFF"/>
                </a:solidFill>
                <a:cs typeface="+mn-ea"/>
                <a:sym typeface="+mn-lt"/>
                <a:rtl val="0"/>
              </a:endParaRPr>
            </a:p>
          </p:txBody>
        </p:sp>
        <p:sp>
          <p:nvSpPr>
            <p:cNvPr id="48" name="任意多边形: 形状 47"/>
            <p:cNvSpPr/>
            <p:nvPr/>
          </p:nvSpPr>
          <p:spPr>
            <a:xfrm>
              <a:off x="3098231" y="5002133"/>
              <a:ext cx="83728" cy="163371"/>
            </a:xfrm>
            <a:custGeom>
              <a:avLst/>
              <a:gdLst>
                <a:gd name="connsiteX0" fmla="*/ 0 w 83728"/>
                <a:gd name="connsiteY0" fmla="*/ 0 h 163371"/>
                <a:gd name="connsiteX1" fmla="*/ 83728 w 83728"/>
                <a:gd name="connsiteY1" fmla="*/ 81686 h 163371"/>
                <a:gd name="connsiteX2" fmla="*/ 0 w 83728"/>
                <a:gd name="connsiteY2" fmla="*/ 163372 h 163371"/>
              </a:gdLst>
              <a:ahLst/>
              <a:cxnLst>
                <a:cxn ang="0">
                  <a:pos x="connsiteX0" y="connsiteY0"/>
                </a:cxn>
                <a:cxn ang="0">
                  <a:pos x="connsiteX1" y="connsiteY1"/>
                </a:cxn>
                <a:cxn ang="0">
                  <a:pos x="connsiteX2" y="connsiteY2"/>
                </a:cxn>
              </a:cxnLst>
              <a:rect l="l" t="t" r="r" b="b"/>
              <a:pathLst>
                <a:path w="83728" h="163371">
                  <a:moveTo>
                    <a:pt x="0" y="0"/>
                  </a:moveTo>
                  <a:lnTo>
                    <a:pt x="83728" y="81686"/>
                  </a:lnTo>
                  <a:lnTo>
                    <a:pt x="0" y="163372"/>
                  </a:lnTo>
                </a:path>
              </a:pathLst>
            </a:custGeom>
            <a:noFill/>
            <a:ln w="20327" cap="flat">
              <a:solidFill>
                <a:srgbClr val="FFFFFF"/>
              </a:solidFill>
              <a:prstDash val="solid"/>
              <a:miter/>
            </a:ln>
          </p:spPr>
          <p:txBody>
            <a:bodyPr rtlCol="0" anchor="ctr"/>
            <a:lstStyle/>
            <a:p>
              <a:endParaRPr lang="zh-CN" altLang="en-US">
                <a:cs typeface="+mn-ea"/>
                <a:sym typeface="+mn-lt"/>
              </a:endParaRPr>
            </a:p>
          </p:txBody>
        </p:sp>
      </p:grpSp>
      <p:grpSp>
        <p:nvGrpSpPr>
          <p:cNvPr id="51" name="图形 49"/>
          <p:cNvGrpSpPr/>
          <p:nvPr/>
        </p:nvGrpSpPr>
        <p:grpSpPr>
          <a:xfrm>
            <a:off x="864923" y="545525"/>
            <a:ext cx="2380974" cy="415633"/>
            <a:chOff x="864923" y="545525"/>
            <a:chExt cx="2380974" cy="415633"/>
          </a:xfrm>
        </p:grpSpPr>
        <p:grpSp>
          <p:nvGrpSpPr>
            <p:cNvPr id="52" name="图形 49"/>
            <p:cNvGrpSpPr/>
            <p:nvPr/>
          </p:nvGrpSpPr>
          <p:grpSpPr>
            <a:xfrm>
              <a:off x="864923" y="545525"/>
              <a:ext cx="634681" cy="415194"/>
              <a:chOff x="864923" y="545525"/>
              <a:chExt cx="634681" cy="415194"/>
            </a:xfrm>
            <a:solidFill>
              <a:srgbClr val="79D296"/>
            </a:solidFill>
          </p:grpSpPr>
          <p:sp>
            <p:nvSpPr>
              <p:cNvPr id="53" name="任意多边形: 形状 52"/>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54" name="任意多边形: 形状 53"/>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55" name="文本框 54"/>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56" name="文本框 55"/>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
        <p:nvSpPr>
          <p:cNvPr id="57" name="文本框 56"/>
          <p:cNvSpPr txBox="1"/>
          <p:nvPr/>
        </p:nvSpPr>
        <p:spPr>
          <a:xfrm>
            <a:off x="704446" y="3967019"/>
            <a:ext cx="4800004" cy="549061"/>
          </a:xfrm>
          <a:prstGeom prst="rect">
            <a:avLst/>
          </a:prstGeom>
          <a:noFill/>
        </p:spPr>
        <p:txBody>
          <a:bodyPr wrap="square" rtlCol="0">
            <a:spAutoFit/>
          </a:bodyPr>
          <a:lstStyle/>
          <a:p>
            <a:pPr>
              <a:lnSpc>
                <a:spcPct val="130000"/>
              </a:lnSpc>
            </a:pPr>
            <a:r>
              <a:rPr lang="zh-CN" altLang="en-US" sz="1200" dirty="0">
                <a:solidFill>
                  <a:schemeClr val="bg2">
                    <a:lumMod val="25000"/>
                  </a:schemeClr>
                </a:solidFill>
                <a:cs typeface="+mn-ea"/>
                <a:sym typeface="+mn-lt"/>
              </a:rPr>
              <a:t>请在此添加文字说明，请在此添加文字说明。请在此添加文字说明，请在此添加文字说明。</a:t>
            </a:r>
            <a:endParaRPr lang="en-US" altLang="zh-CN" sz="1200" dirty="0">
              <a:solidFill>
                <a:schemeClr val="bg2">
                  <a:lumMod val="25000"/>
                </a:schemeClr>
              </a:solidFill>
              <a:cs typeface="+mn-ea"/>
              <a:sym typeface="+mn-lt"/>
            </a:endParaRPr>
          </a:p>
        </p:txBody>
      </p:sp>
      <p:sp>
        <p:nvSpPr>
          <p:cNvPr id="58" name="文本框 57"/>
          <p:cNvSpPr txBox="1"/>
          <p:nvPr/>
        </p:nvSpPr>
        <p:spPr>
          <a:xfrm>
            <a:off x="607215" y="2800139"/>
            <a:ext cx="5845042" cy="1123712"/>
          </a:xfrm>
          <a:prstGeom prst="roundRect">
            <a:avLst/>
          </a:prstGeom>
          <a:noFill/>
        </p:spPr>
        <p:txBody>
          <a:bodyPr wrap="square" rtlCol="0">
            <a:spAutoFit/>
          </a:bodyPr>
          <a:lstStyle/>
          <a:p>
            <a:r>
              <a:rPr lang="zh-CN" altLang="en-US" sz="6000" b="1" dirty="0">
                <a:solidFill>
                  <a:srgbClr val="1F9160"/>
                </a:solidFill>
                <a:cs typeface="+mn-ea"/>
                <a:sym typeface="+mn-lt"/>
              </a:rPr>
              <a:t>年终工作总结</a:t>
            </a:r>
            <a:endParaRPr lang="zh-CN" altLang="en-US" sz="6000" b="1" dirty="0">
              <a:solidFill>
                <a:srgbClr val="1F9160"/>
              </a:solidFill>
              <a:cs typeface="+mn-ea"/>
              <a:sym typeface="+mn-lt"/>
            </a:endParaRPr>
          </a:p>
        </p:txBody>
      </p:sp>
      <p:sp>
        <p:nvSpPr>
          <p:cNvPr id="59" name="文本框 58"/>
          <p:cNvSpPr txBox="1"/>
          <p:nvPr/>
        </p:nvSpPr>
        <p:spPr>
          <a:xfrm>
            <a:off x="704446" y="1772235"/>
            <a:ext cx="3586225" cy="1015663"/>
          </a:xfrm>
          <a:prstGeom prst="rect">
            <a:avLst/>
          </a:prstGeom>
          <a:noFill/>
        </p:spPr>
        <p:txBody>
          <a:bodyPr wrap="square">
            <a:spAutoFit/>
          </a:bodyPr>
          <a:lstStyle/>
          <a:p>
            <a:r>
              <a:rPr lang="zh-CN" altLang="en-US" sz="6000" b="1" dirty="0">
                <a:solidFill>
                  <a:srgbClr val="1F9160"/>
                </a:solidFill>
                <a:cs typeface="+mn-ea"/>
                <a:sym typeface="+mn-lt"/>
              </a:rPr>
              <a:t>教育机构</a:t>
            </a:r>
            <a:endParaRPr lang="zh-CN" altLang="en-US" sz="6000" b="1" dirty="0">
              <a:solidFill>
                <a:srgbClr val="1F9160"/>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10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nvGraphicFramePr>
        <p:xfrm>
          <a:off x="7627740" y="1662545"/>
          <a:ext cx="3830992" cy="3996817"/>
        </p:xfrm>
        <a:graphic>
          <a:graphicData uri="http://schemas.openxmlformats.org/drawingml/2006/chart">
            <c:chart xmlns:c="http://schemas.openxmlformats.org/drawingml/2006/chart" xmlns:r="http://schemas.openxmlformats.org/officeDocument/2006/relationships" r:id="rId1"/>
          </a:graphicData>
        </a:graphic>
      </p:graphicFrame>
      <p:sp>
        <p:nvSpPr>
          <p:cNvPr id="3" name="文本框 2"/>
          <p:cNvSpPr txBox="1"/>
          <p:nvPr/>
        </p:nvSpPr>
        <p:spPr>
          <a:xfrm>
            <a:off x="921848" y="2028466"/>
            <a:ext cx="2402902"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200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4" name="文本框 3"/>
          <p:cNvSpPr txBox="1"/>
          <p:nvPr/>
        </p:nvSpPr>
        <p:spPr>
          <a:xfrm>
            <a:off x="4227496" y="2028466"/>
            <a:ext cx="2402902"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100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5" name="文本框 4"/>
          <p:cNvSpPr txBox="1"/>
          <p:nvPr/>
        </p:nvSpPr>
        <p:spPr>
          <a:xfrm>
            <a:off x="921848" y="3860565"/>
            <a:ext cx="2402902"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120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6" name="文本框 5"/>
          <p:cNvSpPr txBox="1"/>
          <p:nvPr/>
        </p:nvSpPr>
        <p:spPr>
          <a:xfrm>
            <a:off x="4227496" y="3860565"/>
            <a:ext cx="2131994" cy="553998"/>
          </a:xfrm>
          <a:prstGeom prst="rect">
            <a:avLst/>
          </a:prstGeom>
          <a:noFill/>
        </p:spPr>
        <p:txBody>
          <a:bodyPr wrap="none" lIns="0" tIns="0" rIns="0" bIns="0" rtlCol="0">
            <a:spAutoFit/>
          </a:bodyPr>
          <a:lstStyle/>
          <a:p>
            <a:r>
              <a:rPr lang="en-US" altLang="zh-CN" sz="3600" dirty="0">
                <a:solidFill>
                  <a:schemeClr val="accent2"/>
                </a:solidFill>
                <a:cs typeface="+mn-ea"/>
                <a:sym typeface="+mn-lt"/>
              </a:rPr>
              <a:t>80</a:t>
            </a:r>
            <a:r>
              <a:rPr lang="zh-CN" altLang="en-US" sz="1600" dirty="0">
                <a:solidFill>
                  <a:schemeClr val="accent2"/>
                </a:solidFill>
                <a:cs typeface="+mn-ea"/>
                <a:sym typeface="+mn-lt"/>
              </a:rPr>
              <a:t>万 </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类别名称</a:t>
            </a:r>
            <a:endParaRPr lang="zh-CN" altLang="en-US" sz="1600" dirty="0">
              <a:solidFill>
                <a:schemeClr val="tx1">
                  <a:lumMod val="75000"/>
                  <a:lumOff val="25000"/>
                </a:schemeClr>
              </a:solidFill>
              <a:cs typeface="+mn-ea"/>
              <a:sym typeface="+mn-lt"/>
            </a:endParaRPr>
          </a:p>
        </p:txBody>
      </p:sp>
      <p:sp>
        <p:nvSpPr>
          <p:cNvPr id="7" name="TextBox 11"/>
          <p:cNvSpPr txBox="1"/>
          <p:nvPr/>
        </p:nvSpPr>
        <p:spPr>
          <a:xfrm>
            <a:off x="921848" y="2629534"/>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8" name="TextBox 11"/>
          <p:cNvSpPr txBox="1"/>
          <p:nvPr/>
        </p:nvSpPr>
        <p:spPr>
          <a:xfrm>
            <a:off x="4227496" y="2629534"/>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9" name="TextBox 11"/>
          <p:cNvSpPr txBox="1"/>
          <p:nvPr/>
        </p:nvSpPr>
        <p:spPr>
          <a:xfrm>
            <a:off x="921848" y="4463758"/>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10" name="TextBox 11"/>
          <p:cNvSpPr txBox="1"/>
          <p:nvPr/>
        </p:nvSpPr>
        <p:spPr>
          <a:xfrm>
            <a:off x="4227496" y="4463758"/>
            <a:ext cx="2834003" cy="692497"/>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a:latin typeface="+mn-lt"/>
                <a:ea typeface="+mn-ea"/>
                <a:cs typeface="+mn-ea"/>
                <a:sym typeface="+mn-lt"/>
              </a:rPr>
              <a:t>您的内容打在这里，或者通过复制您的文本后，在此框中选择粘贴，并选择只保留文字。您的内容打在这里，或者通过复制您的文本后。</a:t>
            </a:r>
            <a:endParaRPr lang="zh-CN" altLang="en-US" sz="1100" dirty="0">
              <a:latin typeface="+mn-lt"/>
              <a:ea typeface="+mn-ea"/>
              <a:cs typeface="+mn-ea"/>
              <a:sym typeface="+mn-lt"/>
            </a:endParaRPr>
          </a:p>
        </p:txBody>
      </p:sp>
      <p:sp>
        <p:nvSpPr>
          <p:cNvPr id="11" name="文本框 10"/>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7"/>
                                        </p:tgtEl>
                                        <p:attrNameLst>
                                          <p:attrName>ppt_y</p:attrName>
                                        </p:attrNameLst>
                                      </p:cBhvr>
                                      <p:tavLst>
                                        <p:tav tm="0">
                                          <p:val>
                                            <p:strVal val="#ppt_y"/>
                                          </p:val>
                                        </p:tav>
                                        <p:tav tm="100000">
                                          <p:val>
                                            <p:strVal val="#ppt_y"/>
                                          </p:val>
                                        </p:tav>
                                      </p:tavLst>
                                    </p:anim>
                                    <p:anim calcmode="lin" valueType="num">
                                      <p:cBhvr>
                                        <p:cTn id="13"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7"/>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
                                        </p:tgtEl>
                                      </p:cBhvr>
                                    </p:animEffect>
                                  </p:childTnLst>
                                </p:cTn>
                              </p:par>
                              <p:par>
                                <p:cTn id="24"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25" dur="250" accel="50000" decel="50000" autoRev="1" fill="hold">
                                          <p:stCondLst>
                                            <p:cond delay="0"/>
                                          </p:stCondLst>
                                        </p:cTn>
                                        <p:tgtEl>
                                          <p:spTgt spid="3"/>
                                        </p:tgtEl>
                                        <p:attrNameLst>
                                          <p:attrName>ppt_x</p:attrName>
                                          <p:attrName>ppt_y</p:attrName>
                                        </p:attrNameLst>
                                      </p:cBhvr>
                                      <p:rCtr x="0" y="-3704"/>
                                    </p:animMotion>
                                    <p:animRot by="1500000">
                                      <p:cBhvr>
                                        <p:cTn id="26" dur="125" fill="hold">
                                          <p:stCondLst>
                                            <p:cond delay="0"/>
                                          </p:stCondLst>
                                        </p:cTn>
                                        <p:tgtEl>
                                          <p:spTgt spid="3"/>
                                        </p:tgtEl>
                                        <p:attrNameLst>
                                          <p:attrName>r</p:attrName>
                                        </p:attrNameLst>
                                      </p:cBhvr>
                                    </p:animRot>
                                    <p:animRot by="-1500000">
                                      <p:cBhvr>
                                        <p:cTn id="27" dur="125" fill="hold">
                                          <p:stCondLst>
                                            <p:cond delay="125"/>
                                          </p:stCondLst>
                                        </p:cTn>
                                        <p:tgtEl>
                                          <p:spTgt spid="3"/>
                                        </p:tgtEl>
                                        <p:attrNameLst>
                                          <p:attrName>r</p:attrName>
                                        </p:attrNameLst>
                                      </p:cBhvr>
                                    </p:animRot>
                                    <p:animRot by="-1500000">
                                      <p:cBhvr>
                                        <p:cTn id="28" dur="125" fill="hold">
                                          <p:stCondLst>
                                            <p:cond delay="250"/>
                                          </p:stCondLst>
                                        </p:cTn>
                                        <p:tgtEl>
                                          <p:spTgt spid="3"/>
                                        </p:tgtEl>
                                        <p:attrNameLst>
                                          <p:attrName>r</p:attrName>
                                        </p:attrNameLst>
                                      </p:cBhvr>
                                    </p:animRot>
                                    <p:animRot by="1500000">
                                      <p:cBhvr>
                                        <p:cTn id="29" dur="125" fill="hold">
                                          <p:stCondLst>
                                            <p:cond delay="375"/>
                                          </p:stCondLst>
                                        </p:cTn>
                                        <p:tgtEl>
                                          <p:spTgt spid="3"/>
                                        </p:tgtEl>
                                        <p:attrNameLst>
                                          <p:attrName>r</p:attrName>
                                        </p:attrNameLst>
                                      </p:cBhvr>
                                    </p:animRot>
                                  </p:childTnLst>
                                </p:cTn>
                              </p:par>
                            </p:childTnLst>
                          </p:cTn>
                        </p:par>
                        <p:par>
                          <p:cTn id="30" fill="hold">
                            <p:stCondLst>
                              <p:cond delay="1849"/>
                            </p:stCondLst>
                            <p:childTnLst>
                              <p:par>
                                <p:cTn id="31" presetID="41"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3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8"/>
                                        </p:tgtEl>
                                        <p:attrNameLst>
                                          <p:attrName>ppt_y</p:attrName>
                                        </p:attrNameLst>
                                      </p:cBhvr>
                                      <p:tavLst>
                                        <p:tav tm="0">
                                          <p:val>
                                            <p:strVal val="#ppt_y"/>
                                          </p:val>
                                        </p:tav>
                                        <p:tav tm="100000">
                                          <p:val>
                                            <p:strVal val="#ppt_y"/>
                                          </p:val>
                                        </p:tav>
                                      </p:tavLst>
                                    </p:anim>
                                    <p:anim calcmode="lin" valueType="num">
                                      <p:cBhvr>
                                        <p:cTn id="35" dur="3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8"/>
                                        </p:tgtEl>
                                      </p:cBhvr>
                                    </p:animEffect>
                                  </p:childTnLst>
                                </p:cTn>
                              </p:par>
                            </p:childTnLst>
                          </p:cTn>
                        </p:par>
                        <p:par>
                          <p:cTn id="38" fill="hold">
                            <p:stCondLst>
                              <p:cond delay="234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
                                        </p:tgtEl>
                                        <p:attrNameLst>
                                          <p:attrName>ppt_y</p:attrName>
                                        </p:attrNameLst>
                                      </p:cBhvr>
                                      <p:tavLst>
                                        <p:tav tm="0">
                                          <p:val>
                                            <p:strVal val="#ppt_y"/>
                                          </p:val>
                                        </p:tav>
                                        <p:tav tm="100000">
                                          <p:val>
                                            <p:strVal val="#ppt_y"/>
                                          </p:val>
                                        </p:tav>
                                      </p:tavLst>
                                    </p:anim>
                                    <p:anim calcmode="lin" valueType="num">
                                      <p:cBhvr>
                                        <p:cTn id="4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
                                        </p:tgtEl>
                                      </p:cBhvr>
                                    </p:animEffect>
                                  </p:childTnLst>
                                </p:cTn>
                              </p:par>
                              <p:par>
                                <p:cTn id="46"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47" dur="250" accel="50000" decel="50000" autoRev="1" fill="hold">
                                          <p:stCondLst>
                                            <p:cond delay="0"/>
                                          </p:stCondLst>
                                        </p:cTn>
                                        <p:tgtEl>
                                          <p:spTgt spid="4"/>
                                        </p:tgtEl>
                                        <p:attrNameLst>
                                          <p:attrName>ppt_x</p:attrName>
                                          <p:attrName>ppt_y</p:attrName>
                                        </p:attrNameLst>
                                      </p:cBhvr>
                                      <p:rCtr x="0" y="-3704"/>
                                    </p:animMotion>
                                    <p:animRot by="1500000">
                                      <p:cBhvr>
                                        <p:cTn id="48" dur="125" fill="hold">
                                          <p:stCondLst>
                                            <p:cond delay="0"/>
                                          </p:stCondLst>
                                        </p:cTn>
                                        <p:tgtEl>
                                          <p:spTgt spid="4"/>
                                        </p:tgtEl>
                                        <p:attrNameLst>
                                          <p:attrName>r</p:attrName>
                                        </p:attrNameLst>
                                      </p:cBhvr>
                                    </p:animRot>
                                    <p:animRot by="-1500000">
                                      <p:cBhvr>
                                        <p:cTn id="49" dur="125" fill="hold">
                                          <p:stCondLst>
                                            <p:cond delay="125"/>
                                          </p:stCondLst>
                                        </p:cTn>
                                        <p:tgtEl>
                                          <p:spTgt spid="4"/>
                                        </p:tgtEl>
                                        <p:attrNameLst>
                                          <p:attrName>r</p:attrName>
                                        </p:attrNameLst>
                                      </p:cBhvr>
                                    </p:animRot>
                                    <p:animRot by="-1500000">
                                      <p:cBhvr>
                                        <p:cTn id="50" dur="125" fill="hold">
                                          <p:stCondLst>
                                            <p:cond delay="250"/>
                                          </p:stCondLst>
                                        </p:cTn>
                                        <p:tgtEl>
                                          <p:spTgt spid="4"/>
                                        </p:tgtEl>
                                        <p:attrNameLst>
                                          <p:attrName>r</p:attrName>
                                        </p:attrNameLst>
                                      </p:cBhvr>
                                    </p:animRot>
                                    <p:animRot by="1500000">
                                      <p:cBhvr>
                                        <p:cTn id="51" dur="125" fill="hold">
                                          <p:stCondLst>
                                            <p:cond delay="375"/>
                                          </p:stCondLst>
                                        </p:cTn>
                                        <p:tgtEl>
                                          <p:spTgt spid="4"/>
                                        </p:tgtEl>
                                        <p:attrNameLst>
                                          <p:attrName>r</p:attrName>
                                        </p:attrNameLst>
                                      </p:cBhvr>
                                    </p:animRot>
                                  </p:childTnLst>
                                </p:cTn>
                              </p:par>
                            </p:childTnLst>
                          </p:cTn>
                        </p:par>
                        <p:par>
                          <p:cTn id="52" fill="hold">
                            <p:stCondLst>
                              <p:cond delay="3199"/>
                            </p:stCondLst>
                            <p:childTnLst>
                              <p:par>
                                <p:cTn id="53" presetID="41"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9"/>
                                        </p:tgtEl>
                                        <p:attrNameLst>
                                          <p:attrName>ppt_y</p:attrName>
                                        </p:attrNameLst>
                                      </p:cBhvr>
                                      <p:tavLst>
                                        <p:tav tm="0">
                                          <p:val>
                                            <p:strVal val="#ppt_y"/>
                                          </p:val>
                                        </p:tav>
                                        <p:tav tm="100000">
                                          <p:val>
                                            <p:strVal val="#ppt_y"/>
                                          </p:val>
                                        </p:tav>
                                      </p:tavLst>
                                    </p:anim>
                                    <p:anim calcmode="lin" valueType="num">
                                      <p:cBhvr>
                                        <p:cTn id="57"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9"/>
                                        </p:tgtEl>
                                      </p:cBhvr>
                                    </p:animEffect>
                                  </p:childTnLst>
                                </p:cTn>
                              </p:par>
                            </p:childTnLst>
                          </p:cTn>
                        </p:par>
                        <p:par>
                          <p:cTn id="60" fill="hold">
                            <p:stCondLst>
                              <p:cond delay="369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5"/>
                                        </p:tgtEl>
                                        <p:attrNameLst>
                                          <p:attrName>ppt_y</p:attrName>
                                        </p:attrNameLst>
                                      </p:cBhvr>
                                      <p:tavLst>
                                        <p:tav tm="0">
                                          <p:val>
                                            <p:strVal val="#ppt_y"/>
                                          </p:val>
                                        </p:tav>
                                        <p:tav tm="100000">
                                          <p:val>
                                            <p:strVal val="#ppt_y"/>
                                          </p:val>
                                        </p:tav>
                                      </p:tavLst>
                                    </p:anim>
                                    <p:anim calcmode="lin" valueType="num">
                                      <p:cBhvr>
                                        <p:cTn id="6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5"/>
                                        </p:tgtEl>
                                      </p:cBhvr>
                                    </p:animEffect>
                                  </p:childTnLst>
                                </p:cTn>
                              </p:par>
                              <p:par>
                                <p:cTn id="68"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69" dur="250" accel="50000" decel="50000" autoRev="1" fill="hold">
                                          <p:stCondLst>
                                            <p:cond delay="0"/>
                                          </p:stCondLst>
                                        </p:cTn>
                                        <p:tgtEl>
                                          <p:spTgt spid="5"/>
                                        </p:tgtEl>
                                        <p:attrNameLst>
                                          <p:attrName>ppt_x</p:attrName>
                                          <p:attrName>ppt_y</p:attrName>
                                        </p:attrNameLst>
                                      </p:cBhvr>
                                      <p:rCtr x="0" y="-3704"/>
                                    </p:animMotion>
                                    <p:animRot by="1500000">
                                      <p:cBhvr>
                                        <p:cTn id="70" dur="125" fill="hold">
                                          <p:stCondLst>
                                            <p:cond delay="0"/>
                                          </p:stCondLst>
                                        </p:cTn>
                                        <p:tgtEl>
                                          <p:spTgt spid="5"/>
                                        </p:tgtEl>
                                        <p:attrNameLst>
                                          <p:attrName>r</p:attrName>
                                        </p:attrNameLst>
                                      </p:cBhvr>
                                    </p:animRot>
                                    <p:animRot by="-1500000">
                                      <p:cBhvr>
                                        <p:cTn id="71" dur="125" fill="hold">
                                          <p:stCondLst>
                                            <p:cond delay="125"/>
                                          </p:stCondLst>
                                        </p:cTn>
                                        <p:tgtEl>
                                          <p:spTgt spid="5"/>
                                        </p:tgtEl>
                                        <p:attrNameLst>
                                          <p:attrName>r</p:attrName>
                                        </p:attrNameLst>
                                      </p:cBhvr>
                                    </p:animRot>
                                    <p:animRot by="-1500000">
                                      <p:cBhvr>
                                        <p:cTn id="72" dur="125" fill="hold">
                                          <p:stCondLst>
                                            <p:cond delay="250"/>
                                          </p:stCondLst>
                                        </p:cTn>
                                        <p:tgtEl>
                                          <p:spTgt spid="5"/>
                                        </p:tgtEl>
                                        <p:attrNameLst>
                                          <p:attrName>r</p:attrName>
                                        </p:attrNameLst>
                                      </p:cBhvr>
                                    </p:animRot>
                                    <p:animRot by="1500000">
                                      <p:cBhvr>
                                        <p:cTn id="73" dur="125" fill="hold">
                                          <p:stCondLst>
                                            <p:cond delay="375"/>
                                          </p:stCondLst>
                                        </p:cTn>
                                        <p:tgtEl>
                                          <p:spTgt spid="5"/>
                                        </p:tgtEl>
                                        <p:attrNameLst>
                                          <p:attrName>r</p:attrName>
                                        </p:attrNameLst>
                                      </p:cBhvr>
                                    </p:animRot>
                                  </p:childTnLst>
                                </p:cTn>
                              </p:par>
                            </p:childTnLst>
                          </p:cTn>
                        </p:par>
                        <p:par>
                          <p:cTn id="74" fill="hold">
                            <p:stCondLst>
                              <p:cond delay="4549"/>
                            </p:stCondLst>
                            <p:childTnLst>
                              <p:par>
                                <p:cTn id="75" presetID="41" presetClass="entr" presetSubtype="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10"/>
                                        </p:tgtEl>
                                        <p:attrNameLst>
                                          <p:attrName>ppt_y</p:attrName>
                                        </p:attrNameLst>
                                      </p:cBhvr>
                                      <p:tavLst>
                                        <p:tav tm="0">
                                          <p:val>
                                            <p:strVal val="#ppt_y"/>
                                          </p:val>
                                        </p:tav>
                                        <p:tav tm="100000">
                                          <p:val>
                                            <p:strVal val="#ppt_y"/>
                                          </p:val>
                                        </p:tav>
                                      </p:tavLst>
                                    </p:anim>
                                    <p:anim calcmode="lin" valueType="num">
                                      <p:cBhvr>
                                        <p:cTn id="79"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10"/>
                                        </p:tgtEl>
                                      </p:cBhvr>
                                    </p:animEffect>
                                  </p:childTnLst>
                                </p:cTn>
                              </p:par>
                            </p:childTnLst>
                          </p:cTn>
                        </p:par>
                        <p:par>
                          <p:cTn id="82" fill="hold">
                            <p:stCondLst>
                              <p:cond delay="5049"/>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
                                        </p:tgtEl>
                                        <p:attrNameLst>
                                          <p:attrName>style.visibility</p:attrName>
                                        </p:attrNameLst>
                                      </p:cBhvr>
                                      <p:to>
                                        <p:strVal val="visible"/>
                                      </p:to>
                                    </p:set>
                                    <p:anim calcmode="lin" valueType="num">
                                      <p:cBhvr>
                                        <p:cTn id="8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
                                        </p:tgtEl>
                                        <p:attrNameLst>
                                          <p:attrName>ppt_y</p:attrName>
                                        </p:attrNameLst>
                                      </p:cBhvr>
                                      <p:tavLst>
                                        <p:tav tm="0">
                                          <p:val>
                                            <p:strVal val="#ppt_y"/>
                                          </p:val>
                                        </p:tav>
                                        <p:tav tm="100000">
                                          <p:val>
                                            <p:strVal val="#ppt_y"/>
                                          </p:val>
                                        </p:tav>
                                      </p:tavLst>
                                    </p:anim>
                                    <p:anim calcmode="lin" valueType="num">
                                      <p:cBhvr>
                                        <p:cTn id="8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
                                        </p:tgtEl>
                                      </p:cBhvr>
                                    </p:animEffect>
                                  </p:childTnLst>
                                </p:cTn>
                              </p:par>
                              <p:par>
                                <p:cTn id="90" presetID="34" presetClass="emph" presetSubtype="0" fill="hold" grpId="1" nodeType="withEffect">
                                  <p:stCondLst>
                                    <p:cond delay="0"/>
                                  </p:stCondLst>
                                  <p:iterate type="lt">
                                    <p:tmPct val="10000"/>
                                  </p:iterate>
                                  <p:childTnLst>
                                    <p:animMotion origin="layout" path="M -2.70833E-6 -1.85185E-6 L 0.00013 -0.07407 " pathEditMode="relative" rAng="0" ptsTypes="AA">
                                      <p:cBhvr>
                                        <p:cTn id="91" dur="250" accel="50000" decel="50000" autoRev="1" fill="hold">
                                          <p:stCondLst>
                                            <p:cond delay="0"/>
                                          </p:stCondLst>
                                        </p:cTn>
                                        <p:tgtEl>
                                          <p:spTgt spid="6"/>
                                        </p:tgtEl>
                                        <p:attrNameLst>
                                          <p:attrName>ppt_x</p:attrName>
                                          <p:attrName>ppt_y</p:attrName>
                                        </p:attrNameLst>
                                      </p:cBhvr>
                                      <p:rCtr x="0" y="-3704"/>
                                    </p:animMotion>
                                    <p:animRot by="1500000">
                                      <p:cBhvr>
                                        <p:cTn id="92" dur="125" fill="hold">
                                          <p:stCondLst>
                                            <p:cond delay="0"/>
                                          </p:stCondLst>
                                        </p:cTn>
                                        <p:tgtEl>
                                          <p:spTgt spid="6"/>
                                        </p:tgtEl>
                                        <p:attrNameLst>
                                          <p:attrName>r</p:attrName>
                                        </p:attrNameLst>
                                      </p:cBhvr>
                                    </p:animRot>
                                    <p:animRot by="-1500000">
                                      <p:cBhvr>
                                        <p:cTn id="93" dur="125" fill="hold">
                                          <p:stCondLst>
                                            <p:cond delay="125"/>
                                          </p:stCondLst>
                                        </p:cTn>
                                        <p:tgtEl>
                                          <p:spTgt spid="6"/>
                                        </p:tgtEl>
                                        <p:attrNameLst>
                                          <p:attrName>r</p:attrName>
                                        </p:attrNameLst>
                                      </p:cBhvr>
                                    </p:animRot>
                                    <p:animRot by="-1500000">
                                      <p:cBhvr>
                                        <p:cTn id="94" dur="125" fill="hold">
                                          <p:stCondLst>
                                            <p:cond delay="250"/>
                                          </p:stCondLst>
                                        </p:cTn>
                                        <p:tgtEl>
                                          <p:spTgt spid="6"/>
                                        </p:tgtEl>
                                        <p:attrNameLst>
                                          <p:attrName>r</p:attrName>
                                        </p:attrNameLst>
                                      </p:cBhvr>
                                    </p:animRot>
                                    <p:animRot by="1500000">
                                      <p:cBhvr>
                                        <p:cTn id="95" dur="125" fill="hold">
                                          <p:stCondLst>
                                            <p:cond delay="375"/>
                                          </p:stCondLst>
                                        </p:cTn>
                                        <p:tgtEl>
                                          <p:spTgt spid="6"/>
                                        </p:tgtEl>
                                        <p:attrNameLst>
                                          <p:attrName>r</p:attrName>
                                        </p:attrNameLst>
                                      </p:cBhvr>
                                    </p:animRot>
                                  </p:childTnLst>
                                </p:cTn>
                              </p:par>
                              <p:par>
                                <p:cTn id="96" presetID="42" presetClass="entr" presetSubtype="0" fill="hold" grpId="0" nodeType="with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fade">
                                      <p:cBhvr>
                                        <p:cTn id="98" dur="1000"/>
                                        <p:tgtEl>
                                          <p:spTgt spid="11"/>
                                        </p:tgtEl>
                                      </p:cBhvr>
                                    </p:animEffect>
                                    <p:anim calcmode="lin" valueType="num">
                                      <p:cBhvr>
                                        <p:cTn id="99" dur="1000" fill="hold"/>
                                        <p:tgtEl>
                                          <p:spTgt spid="11"/>
                                        </p:tgtEl>
                                        <p:attrNameLst>
                                          <p:attrName>ppt_x</p:attrName>
                                        </p:attrNameLst>
                                      </p:cBhvr>
                                      <p:tavLst>
                                        <p:tav tm="0">
                                          <p:val>
                                            <p:strVal val="#ppt_x"/>
                                          </p:val>
                                        </p:tav>
                                        <p:tav tm="100000">
                                          <p:val>
                                            <p:strVal val="#ppt_x"/>
                                          </p:val>
                                        </p:tav>
                                      </p:tavLst>
                                    </p:anim>
                                    <p:anim calcmode="lin" valueType="num">
                                      <p:cBhvr>
                                        <p:cTn id="10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3" grpId="1"/>
      <p:bldP spid="4" grpId="0"/>
      <p:bldP spid="4" grpId="1"/>
      <p:bldP spid="5" grpId="0"/>
      <p:bldP spid="5" grpId="1"/>
      <p:bldP spid="6" grpId="0"/>
      <p:bldP spid="6" grpId="1"/>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0"/>
          <p:cNvSpPr txBox="1"/>
          <p:nvPr/>
        </p:nvSpPr>
        <p:spPr>
          <a:xfrm>
            <a:off x="2046218" y="5253528"/>
            <a:ext cx="2067610" cy="45621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mn-lt"/>
                <a:ea typeface="+mn-ea"/>
                <a:cs typeface="+mn-ea"/>
                <a:sym typeface="+mn-lt"/>
              </a:rPr>
              <a:t>点击输入简要文字内容</a:t>
            </a:r>
            <a:endParaRPr lang="en-US" altLang="zh-CN" sz="1050" dirty="0">
              <a:solidFill>
                <a:srgbClr val="4F4D50"/>
              </a:solidFill>
              <a:latin typeface="+mn-lt"/>
              <a:ea typeface="+mn-ea"/>
              <a:cs typeface="+mn-ea"/>
              <a:sym typeface="+mn-lt"/>
            </a:endParaRPr>
          </a:p>
          <a:p>
            <a:pPr algn="ctr">
              <a:lnSpc>
                <a:spcPct val="150000"/>
              </a:lnSpc>
            </a:pPr>
            <a:r>
              <a:rPr lang="zh-CN" altLang="en-US" sz="1050" dirty="0">
                <a:solidFill>
                  <a:srgbClr val="4F4D50"/>
                </a:solidFill>
                <a:latin typeface="+mn-lt"/>
                <a:ea typeface="+mn-ea"/>
                <a:cs typeface="+mn-ea"/>
                <a:sym typeface="+mn-lt"/>
              </a:rPr>
              <a:t>文字内容需概括精炼</a:t>
            </a:r>
            <a:endParaRPr lang="en-US" altLang="zh-CN" sz="1050" dirty="0">
              <a:solidFill>
                <a:srgbClr val="4F4D50"/>
              </a:solidFill>
              <a:latin typeface="+mn-lt"/>
              <a:ea typeface="+mn-ea"/>
              <a:cs typeface="+mn-ea"/>
              <a:sym typeface="+mn-lt"/>
            </a:endParaRPr>
          </a:p>
        </p:txBody>
      </p:sp>
      <p:sp>
        <p:nvSpPr>
          <p:cNvPr id="13" name="TextBox 16"/>
          <p:cNvSpPr txBox="1"/>
          <p:nvPr/>
        </p:nvSpPr>
        <p:spPr>
          <a:xfrm>
            <a:off x="5220945" y="5311380"/>
            <a:ext cx="1899945" cy="45621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mn-lt"/>
                <a:ea typeface="+mn-ea"/>
                <a:cs typeface="+mn-ea"/>
                <a:sym typeface="+mn-lt"/>
              </a:rPr>
              <a:t>点击输入简要文字内容</a:t>
            </a:r>
            <a:endParaRPr lang="en-US" altLang="zh-CN" sz="1050" dirty="0">
              <a:solidFill>
                <a:srgbClr val="4F4D50"/>
              </a:solidFill>
              <a:latin typeface="+mn-lt"/>
              <a:ea typeface="+mn-ea"/>
              <a:cs typeface="+mn-ea"/>
              <a:sym typeface="+mn-lt"/>
            </a:endParaRPr>
          </a:p>
          <a:p>
            <a:pPr algn="ctr">
              <a:lnSpc>
                <a:spcPct val="150000"/>
              </a:lnSpc>
            </a:pPr>
            <a:r>
              <a:rPr lang="zh-CN" altLang="en-US" sz="1050" dirty="0">
                <a:solidFill>
                  <a:srgbClr val="4F4D50"/>
                </a:solidFill>
                <a:latin typeface="+mn-lt"/>
                <a:ea typeface="+mn-ea"/>
                <a:cs typeface="+mn-ea"/>
                <a:sym typeface="+mn-lt"/>
              </a:rPr>
              <a:t>文字内容需概括精炼</a:t>
            </a:r>
            <a:endParaRPr lang="en-US" altLang="zh-CN" sz="1050" dirty="0">
              <a:solidFill>
                <a:srgbClr val="4F4D50"/>
              </a:solidFill>
              <a:latin typeface="+mn-lt"/>
              <a:ea typeface="+mn-ea"/>
              <a:cs typeface="+mn-ea"/>
              <a:sym typeface="+mn-lt"/>
            </a:endParaRPr>
          </a:p>
        </p:txBody>
      </p:sp>
      <p:sp>
        <p:nvSpPr>
          <p:cNvPr id="14" name="TextBox 22"/>
          <p:cNvSpPr txBox="1"/>
          <p:nvPr/>
        </p:nvSpPr>
        <p:spPr>
          <a:xfrm>
            <a:off x="8284564" y="5311380"/>
            <a:ext cx="2091731" cy="456215"/>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050" dirty="0">
                <a:solidFill>
                  <a:srgbClr val="4F4D50"/>
                </a:solidFill>
                <a:latin typeface="+mn-lt"/>
                <a:ea typeface="+mn-ea"/>
                <a:cs typeface="+mn-ea"/>
                <a:sym typeface="+mn-lt"/>
              </a:rPr>
              <a:t>点击输入简要文字内容</a:t>
            </a:r>
            <a:endParaRPr lang="en-US" altLang="zh-CN" sz="1050" dirty="0">
              <a:solidFill>
                <a:srgbClr val="4F4D50"/>
              </a:solidFill>
              <a:latin typeface="+mn-lt"/>
              <a:ea typeface="+mn-ea"/>
              <a:cs typeface="+mn-ea"/>
              <a:sym typeface="+mn-lt"/>
            </a:endParaRPr>
          </a:p>
          <a:p>
            <a:pPr algn="ctr">
              <a:lnSpc>
                <a:spcPct val="150000"/>
              </a:lnSpc>
            </a:pPr>
            <a:r>
              <a:rPr lang="zh-CN" altLang="en-US" sz="1050" dirty="0">
                <a:solidFill>
                  <a:srgbClr val="4F4D50"/>
                </a:solidFill>
                <a:latin typeface="+mn-lt"/>
                <a:ea typeface="+mn-ea"/>
                <a:cs typeface="+mn-ea"/>
                <a:sym typeface="+mn-lt"/>
              </a:rPr>
              <a:t>文字内容需概括精炼</a:t>
            </a:r>
            <a:endParaRPr lang="en-US" altLang="zh-CN" sz="1050" dirty="0">
              <a:solidFill>
                <a:srgbClr val="4F4D50"/>
              </a:solidFill>
              <a:latin typeface="+mn-lt"/>
              <a:ea typeface="+mn-ea"/>
              <a:cs typeface="+mn-ea"/>
              <a:sym typeface="+mn-lt"/>
            </a:endParaRPr>
          </a:p>
        </p:txBody>
      </p:sp>
      <p:sp>
        <p:nvSpPr>
          <p:cNvPr id="15" name="椭圆 14"/>
          <p:cNvSpPr/>
          <p:nvPr/>
        </p:nvSpPr>
        <p:spPr>
          <a:xfrm>
            <a:off x="1854324" y="2679673"/>
            <a:ext cx="2304000" cy="2304000"/>
          </a:xfrm>
          <a:prstGeom prst="ellipse">
            <a:avLst/>
          </a:prstGeom>
          <a:solidFill>
            <a:schemeClr val="accent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cs typeface="+mn-ea"/>
              <a:sym typeface="+mn-lt"/>
            </a:endParaRPr>
          </a:p>
        </p:txBody>
      </p:sp>
      <p:sp>
        <p:nvSpPr>
          <p:cNvPr id="16" name="TextBox 30"/>
          <p:cNvSpPr txBox="1"/>
          <p:nvPr/>
        </p:nvSpPr>
        <p:spPr>
          <a:xfrm>
            <a:off x="1999627" y="3284826"/>
            <a:ext cx="2073468"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135" b="0" dirty="0">
                <a:latin typeface="+mn-lt"/>
                <a:ea typeface="+mn-ea"/>
                <a:cs typeface="+mn-ea"/>
                <a:sym typeface="+mn-lt"/>
              </a:rPr>
              <a:t>销售额突破</a:t>
            </a:r>
            <a:endParaRPr lang="en-US" altLang="zh-CN" sz="2135" b="0" dirty="0">
              <a:latin typeface="+mn-lt"/>
              <a:ea typeface="+mn-ea"/>
              <a:cs typeface="+mn-ea"/>
              <a:sym typeface="+mn-lt"/>
            </a:endParaRPr>
          </a:p>
          <a:p>
            <a:r>
              <a:rPr lang="en-US" altLang="zh-CN" sz="4265" dirty="0">
                <a:latin typeface="+mn-lt"/>
                <a:ea typeface="+mn-ea"/>
                <a:cs typeface="+mn-ea"/>
                <a:sym typeface="+mn-lt"/>
              </a:rPr>
              <a:t>5</a:t>
            </a:r>
            <a:r>
              <a:rPr lang="zh-CN" altLang="en-US" sz="4265" dirty="0">
                <a:latin typeface="+mn-lt"/>
                <a:ea typeface="+mn-ea"/>
                <a:cs typeface="+mn-ea"/>
                <a:sym typeface="+mn-lt"/>
              </a:rPr>
              <a:t>个亿</a:t>
            </a:r>
            <a:endParaRPr lang="zh-CN" altLang="en-US" sz="4265" dirty="0">
              <a:latin typeface="+mn-lt"/>
              <a:ea typeface="+mn-ea"/>
              <a:cs typeface="+mn-ea"/>
              <a:sym typeface="+mn-lt"/>
            </a:endParaRPr>
          </a:p>
        </p:txBody>
      </p:sp>
      <p:sp>
        <p:nvSpPr>
          <p:cNvPr id="17" name="椭圆 16"/>
          <p:cNvSpPr/>
          <p:nvPr/>
        </p:nvSpPr>
        <p:spPr>
          <a:xfrm>
            <a:off x="4951195" y="2671301"/>
            <a:ext cx="2304000" cy="2304000"/>
          </a:xfrm>
          <a:prstGeom prst="ellipse">
            <a:avLst/>
          </a:prstGeom>
          <a:solidFill>
            <a:schemeClr val="accent2"/>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cs typeface="+mn-ea"/>
              <a:sym typeface="+mn-lt"/>
            </a:endParaRPr>
          </a:p>
        </p:txBody>
      </p:sp>
      <p:sp>
        <p:nvSpPr>
          <p:cNvPr id="18" name="TextBox 31"/>
          <p:cNvSpPr txBox="1"/>
          <p:nvPr/>
        </p:nvSpPr>
        <p:spPr>
          <a:xfrm>
            <a:off x="5220944" y="3330858"/>
            <a:ext cx="1764501"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135" b="0" dirty="0">
                <a:latin typeface="+mn-lt"/>
                <a:ea typeface="+mn-ea"/>
                <a:cs typeface="+mn-ea"/>
                <a:sym typeface="+mn-lt"/>
              </a:rPr>
              <a:t>加盟店超过</a:t>
            </a:r>
            <a:endParaRPr lang="en-US" altLang="zh-CN" sz="2135" b="0" dirty="0">
              <a:latin typeface="+mn-lt"/>
              <a:ea typeface="+mn-ea"/>
              <a:cs typeface="+mn-ea"/>
              <a:sym typeface="+mn-lt"/>
            </a:endParaRPr>
          </a:p>
          <a:p>
            <a:r>
              <a:rPr lang="en-US" altLang="zh-CN" sz="4265" dirty="0">
                <a:latin typeface="+mn-lt"/>
                <a:ea typeface="+mn-ea"/>
                <a:cs typeface="+mn-ea"/>
                <a:sym typeface="+mn-lt"/>
              </a:rPr>
              <a:t>5</a:t>
            </a:r>
            <a:r>
              <a:rPr lang="zh-CN" altLang="en-US" sz="4265" dirty="0">
                <a:latin typeface="+mn-lt"/>
                <a:ea typeface="+mn-ea"/>
                <a:cs typeface="+mn-ea"/>
                <a:sym typeface="+mn-lt"/>
              </a:rPr>
              <a:t>千家</a:t>
            </a:r>
            <a:endParaRPr lang="zh-CN" altLang="en-US" sz="4265" dirty="0">
              <a:latin typeface="+mn-lt"/>
              <a:ea typeface="+mn-ea"/>
              <a:cs typeface="+mn-ea"/>
              <a:sym typeface="+mn-lt"/>
            </a:endParaRPr>
          </a:p>
        </p:txBody>
      </p:sp>
      <p:sp>
        <p:nvSpPr>
          <p:cNvPr id="19" name="椭圆 18"/>
          <p:cNvSpPr/>
          <p:nvPr/>
        </p:nvSpPr>
        <p:spPr>
          <a:xfrm>
            <a:off x="8103870" y="2680575"/>
            <a:ext cx="2304000" cy="2304000"/>
          </a:xfrm>
          <a:prstGeom prst="ellipse">
            <a:avLst/>
          </a:prstGeom>
          <a:solidFill>
            <a:schemeClr val="bg1"/>
          </a:solidFill>
          <a:ln w="12700">
            <a:solidFill>
              <a:schemeClr val="bg1">
                <a:lumMod val="7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F4D50"/>
              </a:solidFill>
              <a:cs typeface="+mn-ea"/>
              <a:sym typeface="+mn-lt"/>
            </a:endParaRPr>
          </a:p>
        </p:txBody>
      </p:sp>
      <p:sp>
        <p:nvSpPr>
          <p:cNvPr id="20" name="TextBox 32"/>
          <p:cNvSpPr txBox="1"/>
          <p:nvPr/>
        </p:nvSpPr>
        <p:spPr>
          <a:xfrm>
            <a:off x="8369071" y="3352963"/>
            <a:ext cx="1773599"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2135" b="0" dirty="0">
                <a:solidFill>
                  <a:srgbClr val="4F4D50"/>
                </a:solidFill>
                <a:latin typeface="+mn-lt"/>
                <a:ea typeface="+mn-ea"/>
                <a:cs typeface="+mn-ea"/>
                <a:sym typeface="+mn-lt"/>
              </a:rPr>
              <a:t>产品销售覆盖</a:t>
            </a:r>
            <a:endParaRPr lang="en-US" altLang="zh-CN" sz="2135" b="0" dirty="0">
              <a:solidFill>
                <a:srgbClr val="4F4D50"/>
              </a:solidFill>
              <a:latin typeface="+mn-lt"/>
              <a:ea typeface="+mn-ea"/>
              <a:cs typeface="+mn-ea"/>
              <a:sym typeface="+mn-lt"/>
            </a:endParaRPr>
          </a:p>
          <a:p>
            <a:r>
              <a:rPr lang="en-US" altLang="zh-CN" sz="4265" dirty="0">
                <a:solidFill>
                  <a:schemeClr val="tx1">
                    <a:lumMod val="75000"/>
                    <a:lumOff val="25000"/>
                  </a:schemeClr>
                </a:solidFill>
                <a:latin typeface="+mn-lt"/>
                <a:ea typeface="+mn-ea"/>
                <a:cs typeface="+mn-ea"/>
                <a:sym typeface="+mn-lt"/>
              </a:rPr>
              <a:t>5</a:t>
            </a:r>
            <a:r>
              <a:rPr lang="zh-CN" altLang="en-US" sz="4265" dirty="0">
                <a:solidFill>
                  <a:schemeClr val="tx1">
                    <a:lumMod val="75000"/>
                    <a:lumOff val="25000"/>
                  </a:schemeClr>
                </a:solidFill>
                <a:latin typeface="+mn-lt"/>
                <a:ea typeface="+mn-ea"/>
                <a:cs typeface="+mn-ea"/>
                <a:sym typeface="+mn-lt"/>
              </a:rPr>
              <a:t>大洲</a:t>
            </a:r>
            <a:endParaRPr lang="zh-CN" altLang="en-US" sz="4265" dirty="0">
              <a:solidFill>
                <a:schemeClr val="tx1">
                  <a:lumMod val="75000"/>
                  <a:lumOff val="25000"/>
                </a:schemeClr>
              </a:solidFill>
              <a:latin typeface="+mn-lt"/>
              <a:ea typeface="+mn-ea"/>
              <a:cs typeface="+mn-ea"/>
              <a:sym typeface="+mn-lt"/>
            </a:endParaRPr>
          </a:p>
        </p:txBody>
      </p:sp>
      <p:sp>
        <p:nvSpPr>
          <p:cNvPr id="21" name="矩形 20"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662639" y="1814705"/>
            <a:ext cx="8881110" cy="526811"/>
          </a:xfrm>
          <a:prstGeom prst="rect">
            <a:avLst/>
          </a:prstGeom>
        </p:spPr>
        <p:txBody>
          <a:bodyPr wrap="square">
            <a:spAutoFit/>
          </a:bodyPr>
          <a:lstStyle/>
          <a:p>
            <a:pPr algn="ctr">
              <a:lnSpc>
                <a:spcPct val="150000"/>
              </a:lnSpc>
            </a:pPr>
            <a:r>
              <a:rPr lang="zh-CN" altLang="en-US" sz="1000" dirty="0">
                <a:solidFill>
                  <a:srgbClr val="686769"/>
                </a:solidFill>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解说所提炼的核心概点击输入简要文字解说解说文字尽量概括精炼</a:t>
            </a:r>
            <a:endParaRPr lang="zh-CN" altLang="en-US" sz="1000" dirty="0">
              <a:solidFill>
                <a:srgbClr val="686769"/>
              </a:solidFill>
              <a:cs typeface="+mn-ea"/>
              <a:sym typeface="+mn-lt"/>
            </a:endParaRPr>
          </a:p>
        </p:txBody>
      </p:sp>
      <p:sp>
        <p:nvSpPr>
          <p:cNvPr id="22" name="文本框 21"/>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6" presetClass="entr" presetSubtype="2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800"/>
                                        <p:tgtEl>
                                          <p:spTgt spid="12"/>
                                        </p:tgtEl>
                                      </p:cBhvr>
                                    </p:animEffect>
                                  </p:childTnLst>
                                </p:cTn>
                              </p:par>
                              <p:par>
                                <p:cTn id="39" presetID="16" presetClass="entr" presetSubtype="21" fill="hold" grpId="0" nodeType="withEffect">
                                  <p:stCondLst>
                                    <p:cond delay="200"/>
                                  </p:stCondLst>
                                  <p:childTnLst>
                                    <p:set>
                                      <p:cBhvr>
                                        <p:cTn id="40" dur="1" fill="hold">
                                          <p:stCondLst>
                                            <p:cond delay="0"/>
                                          </p:stCondLst>
                                        </p:cTn>
                                        <p:tgtEl>
                                          <p:spTgt spid="13"/>
                                        </p:tgtEl>
                                        <p:attrNameLst>
                                          <p:attrName>style.visibility</p:attrName>
                                        </p:attrNameLst>
                                      </p:cBhvr>
                                      <p:to>
                                        <p:strVal val="visible"/>
                                      </p:to>
                                    </p:set>
                                    <p:animEffect transition="in" filter="barn(inVertical)">
                                      <p:cBhvr>
                                        <p:cTn id="41" dur="800"/>
                                        <p:tgtEl>
                                          <p:spTgt spid="13"/>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800"/>
                                        <p:tgtEl>
                                          <p:spTgt spid="14"/>
                                        </p:tgtEl>
                                      </p:cBhvr>
                                    </p:animEffect>
                                  </p:childTnLst>
                                </p:cTn>
                              </p:par>
                              <p:par>
                                <p:cTn id="45" presetID="2" presetClass="entr" presetSubtype="2" fill="hold" grpId="0" nodeType="withEffect">
                                  <p:stCondLst>
                                    <p:cond delay="50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1+#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animBg="1"/>
      <p:bldP spid="16" grpId="0"/>
      <p:bldP spid="17" grpId="0" animBg="1"/>
      <p:bldP spid="18" grpId="0"/>
      <p:bldP spid="19" grpId="0" animBg="1"/>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2135560" y="2565316"/>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mn-lt"/>
                <a:ea typeface="+mn-ea"/>
                <a:cs typeface="+mn-ea"/>
                <a:sym typeface="+mn-lt"/>
              </a:rPr>
              <a:t>推广商业计划，力争</a:t>
            </a:r>
            <a:r>
              <a:rPr lang="en-US" altLang="zh-CN" dirty="0">
                <a:solidFill>
                  <a:srgbClr val="4F4D50"/>
                </a:solidFill>
                <a:latin typeface="+mn-lt"/>
                <a:ea typeface="+mn-ea"/>
                <a:cs typeface="+mn-ea"/>
                <a:sym typeface="+mn-lt"/>
              </a:rPr>
              <a:t>200</a:t>
            </a:r>
            <a:r>
              <a:rPr lang="zh-CN" altLang="en-US" dirty="0">
                <a:solidFill>
                  <a:srgbClr val="4F4D50"/>
                </a:solidFill>
                <a:latin typeface="+mn-lt"/>
                <a:ea typeface="+mn-ea"/>
                <a:cs typeface="+mn-ea"/>
                <a:sym typeface="+mn-lt"/>
              </a:rPr>
              <a:t>万元机构投资</a:t>
            </a:r>
            <a:endParaRPr lang="en-US" altLang="zh-CN" dirty="0">
              <a:solidFill>
                <a:srgbClr val="4F4D50"/>
              </a:solidFill>
              <a:latin typeface="+mn-lt"/>
              <a:ea typeface="+mn-ea"/>
              <a:cs typeface="+mn-ea"/>
              <a:sym typeface="+mn-lt"/>
            </a:endParaRPr>
          </a:p>
        </p:txBody>
      </p:sp>
      <p:sp>
        <p:nvSpPr>
          <p:cNvPr id="3" name="TextBox 6"/>
          <p:cNvSpPr txBox="1"/>
          <p:nvPr/>
        </p:nvSpPr>
        <p:spPr>
          <a:xfrm>
            <a:off x="2135560" y="3183295"/>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mn-lt"/>
                <a:ea typeface="+mn-ea"/>
                <a:cs typeface="+mn-ea"/>
                <a:sym typeface="+mn-lt"/>
              </a:rPr>
              <a:t>引入第二战略投资者，融资金额</a:t>
            </a:r>
            <a:r>
              <a:rPr lang="en-US" altLang="zh-CN" dirty="0">
                <a:solidFill>
                  <a:srgbClr val="4F4D50"/>
                </a:solidFill>
                <a:latin typeface="+mn-lt"/>
                <a:ea typeface="+mn-ea"/>
                <a:cs typeface="+mn-ea"/>
                <a:sym typeface="+mn-lt"/>
              </a:rPr>
              <a:t>250</a:t>
            </a:r>
            <a:r>
              <a:rPr lang="zh-CN" altLang="en-US" dirty="0">
                <a:solidFill>
                  <a:srgbClr val="4F4D50"/>
                </a:solidFill>
                <a:latin typeface="+mn-lt"/>
                <a:ea typeface="+mn-ea"/>
                <a:cs typeface="+mn-ea"/>
                <a:sym typeface="+mn-lt"/>
              </a:rPr>
              <a:t>万元人民币</a:t>
            </a:r>
            <a:endParaRPr lang="en-US" altLang="zh-CN" dirty="0">
              <a:solidFill>
                <a:srgbClr val="4F4D50"/>
              </a:solidFill>
              <a:latin typeface="+mn-lt"/>
              <a:ea typeface="+mn-ea"/>
              <a:cs typeface="+mn-ea"/>
              <a:sym typeface="+mn-lt"/>
            </a:endParaRPr>
          </a:p>
        </p:txBody>
      </p:sp>
      <p:sp>
        <p:nvSpPr>
          <p:cNvPr id="4" name="TextBox 8"/>
          <p:cNvSpPr txBox="1"/>
          <p:nvPr/>
        </p:nvSpPr>
        <p:spPr>
          <a:xfrm>
            <a:off x="2135560" y="3781397"/>
            <a:ext cx="4023075" cy="209737"/>
          </a:xfrm>
          <a:prstGeom prst="rect">
            <a:avLst/>
          </a:prstGeom>
          <a:noFill/>
        </p:spPr>
        <p:txBody>
          <a:bodyPr wrap="square" lIns="0" tIns="0" rIns="0" bIns="0" rtlCol="0">
            <a:spAutoFit/>
          </a:bodyPr>
          <a:lstStyle>
            <a:defPPr>
              <a:defRPr lang="zh-CN"/>
            </a:defPPr>
            <a:lvl1pPr algn="just">
              <a:lnSpc>
                <a:spcPts val="18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solidFill>
                  <a:srgbClr val="4F4D50"/>
                </a:solidFill>
                <a:latin typeface="+mn-lt"/>
                <a:ea typeface="+mn-ea"/>
                <a:cs typeface="+mn-ea"/>
                <a:sym typeface="+mn-lt"/>
              </a:rPr>
              <a:t>种子轮融资</a:t>
            </a:r>
            <a:r>
              <a:rPr lang="en-US" altLang="zh-CN" dirty="0">
                <a:solidFill>
                  <a:srgbClr val="4F4D50"/>
                </a:solidFill>
                <a:latin typeface="+mn-lt"/>
                <a:ea typeface="+mn-ea"/>
                <a:cs typeface="+mn-ea"/>
                <a:sym typeface="+mn-lt"/>
              </a:rPr>
              <a:t>50</a:t>
            </a:r>
            <a:r>
              <a:rPr lang="zh-CN" altLang="en-US" dirty="0">
                <a:solidFill>
                  <a:srgbClr val="4F4D50"/>
                </a:solidFill>
                <a:latin typeface="+mn-lt"/>
                <a:ea typeface="+mn-ea"/>
                <a:cs typeface="+mn-ea"/>
                <a:sym typeface="+mn-lt"/>
              </a:rPr>
              <a:t>万人民币</a:t>
            </a:r>
            <a:endParaRPr lang="en-US" altLang="zh-CN" dirty="0">
              <a:solidFill>
                <a:srgbClr val="4F4D50"/>
              </a:solidFill>
              <a:latin typeface="+mn-lt"/>
              <a:ea typeface="+mn-ea"/>
              <a:cs typeface="+mn-ea"/>
              <a:sym typeface="+mn-lt"/>
            </a:endParaRPr>
          </a:p>
        </p:txBody>
      </p:sp>
      <p:sp>
        <p:nvSpPr>
          <p:cNvPr id="5" name="TextBox 38"/>
          <p:cNvSpPr txBox="1"/>
          <p:nvPr/>
        </p:nvSpPr>
        <p:spPr>
          <a:xfrm>
            <a:off x="1205795" y="2570188"/>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cs typeface="+mn-ea"/>
                <a:sym typeface="+mn-lt"/>
              </a:rPr>
              <a:t>第一阶段</a:t>
            </a:r>
            <a:endParaRPr lang="zh-CN" altLang="en-US" sz="1400" dirty="0">
              <a:solidFill>
                <a:srgbClr val="4F4D50"/>
              </a:solidFill>
              <a:cs typeface="+mn-ea"/>
              <a:sym typeface="+mn-lt"/>
            </a:endParaRPr>
          </a:p>
        </p:txBody>
      </p:sp>
      <p:sp>
        <p:nvSpPr>
          <p:cNvPr id="6" name="TextBox 39"/>
          <p:cNvSpPr txBox="1"/>
          <p:nvPr/>
        </p:nvSpPr>
        <p:spPr>
          <a:xfrm>
            <a:off x="1205795" y="3175984"/>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cs typeface="+mn-ea"/>
                <a:sym typeface="+mn-lt"/>
              </a:rPr>
              <a:t>第二阶段</a:t>
            </a:r>
            <a:endParaRPr lang="zh-CN" altLang="en-US" sz="1400" dirty="0">
              <a:solidFill>
                <a:srgbClr val="4F4D50"/>
              </a:solidFill>
              <a:cs typeface="+mn-ea"/>
              <a:sym typeface="+mn-lt"/>
            </a:endParaRPr>
          </a:p>
        </p:txBody>
      </p:sp>
      <p:sp>
        <p:nvSpPr>
          <p:cNvPr id="7" name="TextBox 41"/>
          <p:cNvSpPr txBox="1"/>
          <p:nvPr/>
        </p:nvSpPr>
        <p:spPr>
          <a:xfrm>
            <a:off x="1205795" y="3781780"/>
            <a:ext cx="929765" cy="215444"/>
          </a:xfrm>
          <a:prstGeom prst="rect">
            <a:avLst/>
          </a:prstGeom>
          <a:noFill/>
        </p:spPr>
        <p:txBody>
          <a:bodyPr wrap="square" lIns="0" tIns="0" rIns="0" bIns="0">
            <a:spAutoFit/>
          </a:bodyPr>
          <a:lstStyle/>
          <a:p>
            <a:pPr algn="just" fontAlgn="auto">
              <a:spcBef>
                <a:spcPts val="0"/>
              </a:spcBef>
              <a:spcAft>
                <a:spcPts val="0"/>
              </a:spcAft>
              <a:defRPr/>
            </a:pPr>
            <a:r>
              <a:rPr lang="zh-CN" altLang="en-US" sz="1400" dirty="0">
                <a:solidFill>
                  <a:srgbClr val="4F4D50"/>
                </a:solidFill>
                <a:cs typeface="+mn-ea"/>
                <a:sym typeface="+mn-lt"/>
              </a:rPr>
              <a:t>第三阶段</a:t>
            </a:r>
            <a:endParaRPr lang="zh-CN" altLang="en-US" sz="1400" dirty="0">
              <a:solidFill>
                <a:srgbClr val="4F4D50"/>
              </a:solidFill>
              <a:cs typeface="+mn-ea"/>
              <a:sym typeface="+mn-lt"/>
            </a:endParaRPr>
          </a:p>
        </p:txBody>
      </p:sp>
      <p:graphicFrame>
        <p:nvGraphicFramePr>
          <p:cNvPr id="8" name="图表 7"/>
          <p:cNvGraphicFramePr/>
          <p:nvPr/>
        </p:nvGraphicFramePr>
        <p:xfrm>
          <a:off x="6875149" y="1811717"/>
          <a:ext cx="4390626" cy="4277014"/>
        </p:xfrm>
        <a:graphic>
          <a:graphicData uri="http://schemas.openxmlformats.org/drawingml/2006/chart">
            <c:chart xmlns:c="http://schemas.openxmlformats.org/drawingml/2006/chart" xmlns:r="http://schemas.openxmlformats.org/officeDocument/2006/relationships" r:id="rId1"/>
          </a:graphicData>
        </a:graphic>
      </p:graphicFrame>
      <p:sp>
        <p:nvSpPr>
          <p:cNvPr id="9" name="TextBox 38"/>
          <p:cNvSpPr txBox="1"/>
          <p:nvPr/>
        </p:nvSpPr>
        <p:spPr>
          <a:xfrm>
            <a:off x="1205795" y="2020755"/>
            <a:ext cx="1224136" cy="246221"/>
          </a:xfrm>
          <a:prstGeom prst="rect">
            <a:avLst/>
          </a:prstGeom>
          <a:noFill/>
        </p:spPr>
        <p:txBody>
          <a:bodyPr wrap="square" lIns="0" tIns="0" rIns="0" bIns="0">
            <a:spAutoFit/>
          </a:bodyPr>
          <a:lstStyle/>
          <a:p>
            <a:pPr algn="just" fontAlgn="auto">
              <a:spcBef>
                <a:spcPts val="0"/>
              </a:spcBef>
              <a:spcAft>
                <a:spcPts val="0"/>
              </a:spcAft>
              <a:defRPr/>
            </a:pPr>
            <a:r>
              <a:rPr lang="zh-CN" altLang="en-US" sz="1600" dirty="0">
                <a:solidFill>
                  <a:srgbClr val="4F4D50"/>
                </a:solidFill>
                <a:cs typeface="+mn-ea"/>
                <a:sym typeface="+mn-lt"/>
              </a:rPr>
              <a:t>融资计划</a:t>
            </a:r>
            <a:endParaRPr lang="zh-CN" altLang="en-US" sz="1600" dirty="0">
              <a:solidFill>
                <a:srgbClr val="4F4D50"/>
              </a:solidFill>
              <a:cs typeface="+mn-ea"/>
              <a:sym typeface="+mn-lt"/>
            </a:endParaRPr>
          </a:p>
        </p:txBody>
      </p:sp>
      <p:sp>
        <p:nvSpPr>
          <p:cNvPr id="10" name="圆角矩形 29"/>
          <p:cNvSpPr/>
          <p:nvPr/>
        </p:nvSpPr>
        <p:spPr>
          <a:xfrm>
            <a:off x="1163261" y="5192499"/>
            <a:ext cx="1280475" cy="320736"/>
          </a:xfrm>
          <a:prstGeom prst="roundRect">
            <a:avLst>
              <a:gd name="adj" fmla="val 50000"/>
            </a:avLst>
          </a:prstGeom>
          <a:solidFill>
            <a:schemeClr val="accent1"/>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平台建设</a:t>
            </a:r>
            <a:endParaRPr lang="zh-CN" altLang="en-US" sz="1200" dirty="0">
              <a:solidFill>
                <a:schemeClr val="bg1"/>
              </a:solidFill>
              <a:cs typeface="+mn-ea"/>
              <a:sym typeface="+mn-lt"/>
            </a:endParaRPr>
          </a:p>
        </p:txBody>
      </p:sp>
      <p:sp>
        <p:nvSpPr>
          <p:cNvPr id="11" name="圆角矩形 30"/>
          <p:cNvSpPr/>
          <p:nvPr/>
        </p:nvSpPr>
        <p:spPr>
          <a:xfrm>
            <a:off x="2551406" y="5192499"/>
            <a:ext cx="1280475" cy="320736"/>
          </a:xfrm>
          <a:prstGeom prst="roundRect">
            <a:avLst>
              <a:gd name="adj" fmla="val 50000"/>
            </a:avLst>
          </a:prstGeom>
          <a:solidFill>
            <a:schemeClr val="accent2"/>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产品研发</a:t>
            </a:r>
            <a:endParaRPr lang="zh-CN" altLang="en-US" sz="1200" dirty="0">
              <a:solidFill>
                <a:schemeClr val="bg1"/>
              </a:solidFill>
              <a:cs typeface="+mn-ea"/>
              <a:sym typeface="+mn-lt"/>
            </a:endParaRPr>
          </a:p>
        </p:txBody>
      </p:sp>
      <p:sp>
        <p:nvSpPr>
          <p:cNvPr id="12" name="圆角矩形 31"/>
          <p:cNvSpPr/>
          <p:nvPr/>
        </p:nvSpPr>
        <p:spPr>
          <a:xfrm>
            <a:off x="3939551" y="5192499"/>
            <a:ext cx="1280475" cy="320736"/>
          </a:xfrm>
          <a:prstGeom prst="roundRect">
            <a:avLst>
              <a:gd name="adj" fmla="val 50000"/>
            </a:avLst>
          </a:prstGeom>
          <a:solidFill>
            <a:schemeClr val="accent1"/>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推广运营</a:t>
            </a:r>
            <a:endParaRPr lang="zh-CN" altLang="en-US" sz="1200" dirty="0">
              <a:solidFill>
                <a:schemeClr val="bg1"/>
              </a:solidFill>
              <a:cs typeface="+mn-ea"/>
              <a:sym typeface="+mn-lt"/>
            </a:endParaRPr>
          </a:p>
        </p:txBody>
      </p:sp>
      <p:sp>
        <p:nvSpPr>
          <p:cNvPr id="13" name="圆角矩形 32"/>
          <p:cNvSpPr/>
          <p:nvPr/>
        </p:nvSpPr>
        <p:spPr>
          <a:xfrm>
            <a:off x="5327695" y="5192499"/>
            <a:ext cx="1280475" cy="320736"/>
          </a:xfrm>
          <a:prstGeom prst="roundRect">
            <a:avLst>
              <a:gd name="adj" fmla="val 50000"/>
            </a:avLst>
          </a:prstGeom>
          <a:solidFill>
            <a:schemeClr val="accent2"/>
          </a:solidFill>
          <a:ln w="9525">
            <a:noFill/>
          </a:ln>
          <a:effectLst>
            <a:outerShdw blurRad="889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solidFill>
                  <a:schemeClr val="bg1"/>
                </a:solidFill>
                <a:cs typeface="+mn-ea"/>
                <a:sym typeface="+mn-lt"/>
              </a:rPr>
              <a:t>市场拓展</a:t>
            </a:r>
            <a:endParaRPr lang="zh-CN" altLang="en-US" sz="1200" dirty="0">
              <a:solidFill>
                <a:schemeClr val="bg1"/>
              </a:solidFill>
              <a:cs typeface="+mn-ea"/>
              <a:sym typeface="+mn-lt"/>
            </a:endParaRPr>
          </a:p>
        </p:txBody>
      </p:sp>
      <p:sp>
        <p:nvSpPr>
          <p:cNvPr id="14" name="TextBox 38"/>
          <p:cNvSpPr txBox="1"/>
          <p:nvPr/>
        </p:nvSpPr>
        <p:spPr>
          <a:xfrm>
            <a:off x="1205795" y="4592505"/>
            <a:ext cx="1224136" cy="246221"/>
          </a:xfrm>
          <a:prstGeom prst="rect">
            <a:avLst/>
          </a:prstGeom>
          <a:noFill/>
        </p:spPr>
        <p:txBody>
          <a:bodyPr wrap="square" lIns="0" tIns="0" rIns="0" bIns="0">
            <a:spAutoFit/>
          </a:bodyPr>
          <a:lstStyle/>
          <a:p>
            <a:pPr algn="just" fontAlgn="auto">
              <a:spcBef>
                <a:spcPts val="0"/>
              </a:spcBef>
              <a:spcAft>
                <a:spcPts val="0"/>
              </a:spcAft>
              <a:defRPr/>
            </a:pPr>
            <a:r>
              <a:rPr lang="zh-CN" altLang="en-US" sz="1600" dirty="0">
                <a:solidFill>
                  <a:srgbClr val="4F4D50"/>
                </a:solidFill>
                <a:cs typeface="+mn-ea"/>
                <a:sym typeface="+mn-lt"/>
              </a:rPr>
              <a:t>资金用途</a:t>
            </a:r>
            <a:endParaRPr lang="zh-CN" altLang="en-US" sz="1600" dirty="0">
              <a:solidFill>
                <a:srgbClr val="4F4D50"/>
              </a:solidFill>
              <a:cs typeface="+mn-ea"/>
              <a:sym typeface="+mn-lt"/>
            </a:endParaRPr>
          </a:p>
        </p:txBody>
      </p:sp>
      <p:sp>
        <p:nvSpPr>
          <p:cNvPr id="15" name="文本框 14"/>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6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1" presetClass="entr" presetSubtype="0" fill="hold" grpId="1" nodeType="after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64" presetClass="path" presetSubtype="0" accel="50000" decel="50000" fill="hold" grpId="0" nodeType="withEffect">
                                  <p:stCondLst>
                                    <p:cond delay="0"/>
                                  </p:stCondLst>
                                  <p:childTnLst>
                                    <p:animMotion origin="layout" path="M 3.33333E-6 0.25439 L 3.33333E-6 4.44444E-6 " pathEditMode="relative" rAng="0" ptsTypes="AA">
                                      <p:cBhvr>
                                        <p:cTn id="42" dur="500" fill="hold"/>
                                        <p:tgtEl>
                                          <p:spTgt spid="10"/>
                                        </p:tgtEl>
                                        <p:attrNameLst>
                                          <p:attrName>ppt_x</p:attrName>
                                          <p:attrName>ppt_y</p:attrName>
                                        </p:attrNameLst>
                                      </p:cBhvr>
                                      <p:rCtr x="0" y="-12731"/>
                                    </p:animMotion>
                                  </p:childTnLst>
                                </p:cTn>
                              </p:par>
                            </p:childTnLst>
                          </p:cTn>
                        </p:par>
                        <p:par>
                          <p:cTn id="43" fill="hold">
                            <p:stCondLst>
                              <p:cond delay="3000"/>
                            </p:stCondLst>
                            <p:childTnLst>
                              <p:par>
                                <p:cTn id="44" presetID="1" presetClass="entr" presetSubtype="0" fill="hold" grpId="1"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par>
                                <p:cTn id="46" presetID="64" presetClass="path" presetSubtype="0" accel="50000" decel="50000" fill="hold" grpId="0" nodeType="withEffect">
                                  <p:stCondLst>
                                    <p:cond delay="0"/>
                                  </p:stCondLst>
                                  <p:childTnLst>
                                    <p:animMotion origin="layout" path="M 1.25E-6 0.25439 L 1.25E-6 4.44444E-6 " pathEditMode="relative" rAng="0" ptsTypes="AA">
                                      <p:cBhvr>
                                        <p:cTn id="47" dur="500" fill="hold"/>
                                        <p:tgtEl>
                                          <p:spTgt spid="11"/>
                                        </p:tgtEl>
                                        <p:attrNameLst>
                                          <p:attrName>ppt_x</p:attrName>
                                          <p:attrName>ppt_y</p:attrName>
                                        </p:attrNameLst>
                                      </p:cBhvr>
                                      <p:rCtr x="0" y="-12731"/>
                                    </p:animMotion>
                                  </p:childTnLst>
                                </p:cTn>
                              </p:par>
                            </p:childTnLst>
                          </p:cTn>
                        </p:par>
                        <p:par>
                          <p:cTn id="48" fill="hold">
                            <p:stCondLst>
                              <p:cond delay="3000"/>
                            </p:stCondLst>
                            <p:childTnLst>
                              <p:par>
                                <p:cTn id="49" presetID="1" presetClass="entr" presetSubtype="0" fill="hold" grpId="1" nodeType="after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par>
                                <p:cTn id="51" presetID="64" presetClass="path" presetSubtype="0" accel="50000" decel="50000" fill="hold" grpId="0" nodeType="withEffect">
                                  <p:stCondLst>
                                    <p:cond delay="0"/>
                                  </p:stCondLst>
                                  <p:childTnLst>
                                    <p:animMotion origin="layout" path="M -1.04167E-6 0.25439 L -1.04167E-6 4.44444E-6 " pathEditMode="relative" rAng="0" ptsTypes="AA">
                                      <p:cBhvr>
                                        <p:cTn id="52" dur="500" fill="hold"/>
                                        <p:tgtEl>
                                          <p:spTgt spid="12"/>
                                        </p:tgtEl>
                                        <p:attrNameLst>
                                          <p:attrName>ppt_x</p:attrName>
                                          <p:attrName>ppt_y</p:attrName>
                                        </p:attrNameLst>
                                      </p:cBhvr>
                                      <p:rCtr x="0" y="-12731"/>
                                    </p:animMotion>
                                  </p:childTnLst>
                                </p:cTn>
                              </p:par>
                            </p:childTnLst>
                          </p:cTn>
                        </p:par>
                        <p:par>
                          <p:cTn id="53" fill="hold">
                            <p:stCondLst>
                              <p:cond delay="3000"/>
                            </p:stCondLst>
                            <p:childTnLst>
                              <p:par>
                                <p:cTn id="54" presetID="1" presetClass="entr" presetSubtype="0" fill="hold" grpId="1" nodeType="afterEffect">
                                  <p:stCondLst>
                                    <p:cond delay="0"/>
                                  </p:stCondLst>
                                  <p:childTnLst>
                                    <p:set>
                                      <p:cBhvr>
                                        <p:cTn id="55" dur="1" fill="hold">
                                          <p:stCondLst>
                                            <p:cond delay="0"/>
                                          </p:stCondLst>
                                        </p:cTn>
                                        <p:tgtEl>
                                          <p:spTgt spid="13"/>
                                        </p:tgtEl>
                                        <p:attrNameLst>
                                          <p:attrName>style.visibility</p:attrName>
                                        </p:attrNameLst>
                                      </p:cBhvr>
                                      <p:to>
                                        <p:strVal val="visible"/>
                                      </p:to>
                                    </p:set>
                                  </p:childTnLst>
                                </p:cTn>
                              </p:par>
                              <p:par>
                                <p:cTn id="56" presetID="64" presetClass="path" presetSubtype="0" accel="50000" decel="50000" fill="hold" grpId="0" nodeType="withEffect">
                                  <p:stCondLst>
                                    <p:cond delay="0"/>
                                  </p:stCondLst>
                                  <p:childTnLst>
                                    <p:animMotion origin="layout" path="M -3.125E-6 0.25439 L -3.125E-6 4.44444E-6 " pathEditMode="relative" rAng="0" ptsTypes="AA">
                                      <p:cBhvr>
                                        <p:cTn id="57" dur="500" fill="hold"/>
                                        <p:tgtEl>
                                          <p:spTgt spid="13"/>
                                        </p:tgtEl>
                                        <p:attrNameLst>
                                          <p:attrName>ppt_x</p:attrName>
                                          <p:attrName>ppt_y</p:attrName>
                                        </p:attrNameLst>
                                      </p:cBhvr>
                                      <p:rCtr x="0" y="-12731"/>
                                    </p:animMotion>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1500"/>
                                        <p:tgtEl>
                                          <p:spTgt spid="8"/>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Graphic spid="8" grpId="0">
        <p:bldAsOne/>
      </p:bldGraphic>
      <p:bldP spid="9" grpId="0"/>
      <p:bldP spid="10" grpId="0" animBg="1"/>
      <p:bldP spid="10" grpId="1" animBg="1"/>
      <p:bldP spid="11" grpId="0" animBg="1"/>
      <p:bldP spid="11" grpId="1" animBg="1"/>
      <p:bldP spid="12" grpId="0" animBg="1"/>
      <p:bldP spid="12" grpId="1" animBg="1"/>
      <p:bldP spid="13" grpId="0" animBg="1"/>
      <p:bldP spid="13" grpId="1"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275907" y="1673440"/>
            <a:ext cx="9640188" cy="1245556"/>
          </a:xfrm>
          <a:prstGeom prst="rect">
            <a:avLst/>
          </a:prstGeom>
          <a:noFill/>
        </p:spPr>
        <p:txBody>
          <a:bodyPr wrap="square" lIns="90508" tIns="45255" rIns="90508" bIns="45255" rtlCol="0">
            <a:spAutoFit/>
          </a:bodyPr>
          <a:lstStyle/>
          <a:p>
            <a:pPr algn="just" defTabSz="914400">
              <a:lnSpc>
                <a:spcPct val="150000"/>
              </a:lnSpc>
            </a:pPr>
            <a:r>
              <a:rPr lang="zh-CN" altLang="en-US" sz="1000" dirty="0">
                <a:solidFill>
                  <a:srgbClr val="656D78">
                    <a:lumMod val="65000"/>
                    <a:lumOff val="35000"/>
                  </a:srgb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1000" dirty="0">
              <a:solidFill>
                <a:srgbClr val="656D78">
                  <a:lumMod val="65000"/>
                  <a:lumOff val="35000"/>
                </a:srgbClr>
              </a:solidFill>
              <a:cs typeface="+mn-ea"/>
              <a:sym typeface="+mn-lt"/>
            </a:endParaRPr>
          </a:p>
          <a:p>
            <a:pPr algn="just" defTabSz="914400">
              <a:lnSpc>
                <a:spcPct val="150000"/>
              </a:lnSpc>
            </a:pPr>
            <a:endParaRPr lang="en-US" altLang="zh-CN" sz="1000" dirty="0">
              <a:solidFill>
                <a:srgbClr val="656D78">
                  <a:lumMod val="65000"/>
                  <a:lumOff val="35000"/>
                </a:srgbClr>
              </a:solidFill>
              <a:cs typeface="+mn-ea"/>
              <a:sym typeface="+mn-lt"/>
            </a:endParaRPr>
          </a:p>
          <a:p>
            <a:pPr algn="just" defTabSz="914400">
              <a:lnSpc>
                <a:spcPct val="150000"/>
              </a:lnSpc>
            </a:pPr>
            <a:r>
              <a:rPr lang="zh-CN" altLang="en-US" sz="1000" dirty="0">
                <a:solidFill>
                  <a:srgbClr val="656D78">
                    <a:lumMod val="65000"/>
                    <a:lumOff val="35000"/>
                  </a:srgbClr>
                </a:solidFill>
                <a:cs typeface="+mn-ea"/>
                <a:sym typeface="+mn-lt"/>
              </a:rPr>
              <a:t>您的内容打在这里，或者通过复制您的文本后，在此框中选择粘贴，并选择只保留文字。您的内容打在这里，或者通过通过复制您的文本。</a:t>
            </a:r>
            <a:endParaRPr lang="zh-CN" altLang="en-US" sz="1000" dirty="0">
              <a:solidFill>
                <a:srgbClr val="656D78">
                  <a:lumMod val="65000"/>
                  <a:lumOff val="35000"/>
                </a:srgbClr>
              </a:solidFill>
              <a:cs typeface="+mn-ea"/>
              <a:sym typeface="+mn-lt"/>
            </a:endParaRPr>
          </a:p>
        </p:txBody>
      </p:sp>
      <p:sp>
        <p:nvSpPr>
          <p:cNvPr id="3" name="椭圆 2"/>
          <p:cNvSpPr/>
          <p:nvPr/>
        </p:nvSpPr>
        <p:spPr>
          <a:xfrm>
            <a:off x="1913862" y="3438872"/>
            <a:ext cx="141767" cy="1440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4" name="TextBox 18"/>
          <p:cNvSpPr txBox="1"/>
          <p:nvPr/>
        </p:nvSpPr>
        <p:spPr>
          <a:xfrm>
            <a:off x="2126512" y="3356994"/>
            <a:ext cx="1279238" cy="311006"/>
          </a:xfrm>
          <a:prstGeom prst="rect">
            <a:avLst/>
          </a:prstGeom>
          <a:noFill/>
        </p:spPr>
        <p:txBody>
          <a:bodyPr wrap="none" lIns="90508" tIns="45255" rIns="90508" bIns="45255" rtlCol="0">
            <a:spAutoFit/>
          </a:bodyPr>
          <a:lstStyle/>
          <a:p>
            <a:pPr defTabSz="914400"/>
            <a:r>
              <a:rPr lang="zh-CN" altLang="en-US" sz="1425" dirty="0">
                <a:solidFill>
                  <a:srgbClr val="656D78">
                    <a:lumMod val="65000"/>
                    <a:lumOff val="35000"/>
                  </a:srgbClr>
                </a:solidFill>
                <a:cs typeface="+mn-ea"/>
                <a:sym typeface="+mn-lt"/>
              </a:rPr>
              <a:t>点击添加标题</a:t>
            </a:r>
            <a:endParaRPr lang="zh-CN" altLang="en-US" sz="1425" dirty="0">
              <a:solidFill>
                <a:srgbClr val="656D78">
                  <a:lumMod val="65000"/>
                  <a:lumOff val="35000"/>
                </a:srgbClr>
              </a:solidFill>
              <a:cs typeface="+mn-ea"/>
              <a:sym typeface="+mn-lt"/>
            </a:endParaRPr>
          </a:p>
        </p:txBody>
      </p:sp>
      <p:cxnSp>
        <p:nvCxnSpPr>
          <p:cNvPr id="5" name="直接连接符 4"/>
          <p:cNvCxnSpPr/>
          <p:nvPr/>
        </p:nvCxnSpPr>
        <p:spPr>
          <a:xfrm>
            <a:off x="3473302" y="3510880"/>
            <a:ext cx="19138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20"/>
          <p:cNvSpPr txBox="1"/>
          <p:nvPr/>
        </p:nvSpPr>
        <p:spPr>
          <a:xfrm>
            <a:off x="2126514" y="3859543"/>
            <a:ext cx="1301680" cy="513048"/>
          </a:xfrm>
          <a:prstGeom prst="rect">
            <a:avLst/>
          </a:prstGeom>
          <a:noFill/>
        </p:spPr>
        <p:txBody>
          <a:bodyPr wrap="none" lIns="90508" tIns="45255" rIns="90508" bIns="45255" rtlCol="0">
            <a:spAutoFit/>
          </a:bodyPr>
          <a:lstStyle/>
          <a:p>
            <a:pPr defTabSz="914400"/>
            <a:r>
              <a:rPr lang="en-US" altLang="zh-CN" sz="2740" dirty="0">
                <a:solidFill>
                  <a:srgbClr val="656D78">
                    <a:lumMod val="75000"/>
                    <a:lumOff val="25000"/>
                  </a:srgbClr>
                </a:solidFill>
                <a:cs typeface="+mn-ea"/>
                <a:sym typeface="+mn-lt"/>
              </a:rPr>
              <a:t>73,856</a:t>
            </a:r>
            <a:endParaRPr lang="zh-CN" altLang="en-US" sz="2740" dirty="0">
              <a:solidFill>
                <a:srgbClr val="656D78">
                  <a:lumMod val="75000"/>
                  <a:lumOff val="25000"/>
                </a:srgbClr>
              </a:solidFill>
              <a:cs typeface="+mn-ea"/>
              <a:sym typeface="+mn-lt"/>
            </a:endParaRPr>
          </a:p>
        </p:txBody>
      </p:sp>
      <p:sp>
        <p:nvSpPr>
          <p:cNvPr id="7" name="圆角矩形 51"/>
          <p:cNvSpPr/>
          <p:nvPr/>
        </p:nvSpPr>
        <p:spPr>
          <a:xfrm>
            <a:off x="3654989"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8" name="圆角矩形 52"/>
          <p:cNvSpPr/>
          <p:nvPr/>
        </p:nvSpPr>
        <p:spPr>
          <a:xfrm>
            <a:off x="4094156"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9" name="圆角矩形 53"/>
          <p:cNvSpPr/>
          <p:nvPr/>
        </p:nvSpPr>
        <p:spPr>
          <a:xfrm>
            <a:off x="4533323"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0" name="圆角矩形 54"/>
          <p:cNvSpPr/>
          <p:nvPr/>
        </p:nvSpPr>
        <p:spPr>
          <a:xfrm>
            <a:off x="4972488"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1" name="圆角矩形 55"/>
          <p:cNvSpPr/>
          <p:nvPr/>
        </p:nvSpPr>
        <p:spPr>
          <a:xfrm>
            <a:off x="3654989" y="4893162"/>
            <a:ext cx="354419" cy="633612"/>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2" name="圆角矩形 56"/>
          <p:cNvSpPr/>
          <p:nvPr/>
        </p:nvSpPr>
        <p:spPr>
          <a:xfrm>
            <a:off x="4094156" y="4797301"/>
            <a:ext cx="354419" cy="729472"/>
          </a:xfrm>
          <a:prstGeom prst="roundRect">
            <a:avLst/>
          </a:prstGeom>
          <a:solidFill>
            <a:schemeClr val="accent1"/>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3" name="圆角矩形 57"/>
          <p:cNvSpPr/>
          <p:nvPr/>
        </p:nvSpPr>
        <p:spPr>
          <a:xfrm>
            <a:off x="4533323" y="4615626"/>
            <a:ext cx="354419" cy="911148"/>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4" name="圆角矩形 58"/>
          <p:cNvSpPr/>
          <p:nvPr/>
        </p:nvSpPr>
        <p:spPr>
          <a:xfrm>
            <a:off x="4972488" y="4225135"/>
            <a:ext cx="354419" cy="1301639"/>
          </a:xfrm>
          <a:prstGeom prst="roundRect">
            <a:avLst/>
          </a:prstGeom>
          <a:solidFill>
            <a:schemeClr val="accent1"/>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15" name="TextBox 29"/>
          <p:cNvSpPr txBox="1"/>
          <p:nvPr/>
        </p:nvSpPr>
        <p:spPr>
          <a:xfrm>
            <a:off x="3615069"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6" name="TextBox 30"/>
          <p:cNvSpPr txBox="1"/>
          <p:nvPr/>
        </p:nvSpPr>
        <p:spPr>
          <a:xfrm>
            <a:off x="4054237"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7" name="TextBox 31"/>
          <p:cNvSpPr txBox="1"/>
          <p:nvPr/>
        </p:nvSpPr>
        <p:spPr>
          <a:xfrm>
            <a:off x="4493404"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8" name="TextBox 32"/>
          <p:cNvSpPr txBox="1"/>
          <p:nvPr/>
        </p:nvSpPr>
        <p:spPr>
          <a:xfrm>
            <a:off x="4932569"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19" name="TextBox 33"/>
          <p:cNvSpPr txBox="1"/>
          <p:nvPr/>
        </p:nvSpPr>
        <p:spPr>
          <a:xfrm>
            <a:off x="2226886" y="4401967"/>
            <a:ext cx="977873" cy="494581"/>
          </a:xfrm>
          <a:prstGeom prst="rect">
            <a:avLst/>
          </a:prstGeom>
          <a:noFill/>
        </p:spPr>
        <p:txBody>
          <a:bodyPr wrap="none" lIns="90508" tIns="45255" rIns="90508" bIns="45255" rtlCol="0">
            <a:spAutoFit/>
          </a:bodyPr>
          <a:lstStyle/>
          <a:p>
            <a:pPr algn="ctr" defTabSz="914400"/>
            <a:r>
              <a:rPr lang="zh-CN" altLang="en-US" sz="1545" dirty="0">
                <a:solidFill>
                  <a:srgbClr val="656D78">
                    <a:lumMod val="75000"/>
                  </a:srgbClr>
                </a:solidFill>
                <a:cs typeface="+mn-ea"/>
                <a:sym typeface="+mn-lt"/>
              </a:rPr>
              <a:t>去年创收</a:t>
            </a:r>
            <a:endParaRPr lang="en-US" altLang="zh-CN" sz="1545" dirty="0">
              <a:solidFill>
                <a:srgbClr val="656D78">
                  <a:lumMod val="75000"/>
                </a:srgbClr>
              </a:solidFill>
              <a:cs typeface="+mn-ea"/>
              <a:sym typeface="+mn-lt"/>
            </a:endParaRPr>
          </a:p>
          <a:p>
            <a:pPr algn="ctr" defTabSz="914400"/>
            <a:r>
              <a:rPr lang="zh-CN" altLang="en-US" sz="1075" dirty="0">
                <a:solidFill>
                  <a:srgbClr val="656D78">
                    <a:lumMod val="75000"/>
                  </a:srgbClr>
                </a:solidFill>
                <a:cs typeface="+mn-ea"/>
                <a:sym typeface="+mn-lt"/>
              </a:rPr>
              <a:t>（人民币</a:t>
            </a:r>
            <a:r>
              <a:rPr lang="zh-CN" altLang="en-US" sz="835" dirty="0">
                <a:solidFill>
                  <a:srgbClr val="656D78">
                    <a:lumMod val="75000"/>
                  </a:srgbClr>
                </a:solidFill>
                <a:cs typeface="+mn-ea"/>
                <a:sym typeface="+mn-lt"/>
              </a:rPr>
              <a:t>）</a:t>
            </a:r>
            <a:endParaRPr lang="zh-CN" altLang="en-US" sz="835" dirty="0">
              <a:solidFill>
                <a:srgbClr val="656D78">
                  <a:lumMod val="75000"/>
                </a:srgbClr>
              </a:solidFill>
              <a:cs typeface="+mn-ea"/>
              <a:sym typeface="+mn-lt"/>
            </a:endParaRPr>
          </a:p>
        </p:txBody>
      </p:sp>
      <p:sp>
        <p:nvSpPr>
          <p:cNvPr id="20" name="椭圆 19"/>
          <p:cNvSpPr/>
          <p:nvPr/>
        </p:nvSpPr>
        <p:spPr>
          <a:xfrm>
            <a:off x="6592189" y="3438872"/>
            <a:ext cx="141767" cy="1440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1" name="TextBox 35"/>
          <p:cNvSpPr txBox="1"/>
          <p:nvPr/>
        </p:nvSpPr>
        <p:spPr>
          <a:xfrm>
            <a:off x="6804837" y="3356994"/>
            <a:ext cx="1279238" cy="311006"/>
          </a:xfrm>
          <a:prstGeom prst="rect">
            <a:avLst/>
          </a:prstGeom>
          <a:noFill/>
        </p:spPr>
        <p:txBody>
          <a:bodyPr wrap="none" lIns="90508" tIns="45255" rIns="90508" bIns="45255" rtlCol="0">
            <a:spAutoFit/>
          </a:bodyPr>
          <a:lstStyle/>
          <a:p>
            <a:pPr defTabSz="914400"/>
            <a:r>
              <a:rPr lang="zh-CN" altLang="en-US" sz="1425" dirty="0">
                <a:solidFill>
                  <a:srgbClr val="656D78">
                    <a:lumMod val="65000"/>
                    <a:lumOff val="35000"/>
                  </a:srgbClr>
                </a:solidFill>
                <a:cs typeface="+mn-ea"/>
                <a:sym typeface="+mn-lt"/>
              </a:rPr>
              <a:t>点击添加标题</a:t>
            </a:r>
            <a:endParaRPr lang="zh-CN" altLang="en-US" sz="1425" dirty="0">
              <a:solidFill>
                <a:srgbClr val="656D78">
                  <a:lumMod val="65000"/>
                  <a:lumOff val="35000"/>
                </a:srgbClr>
              </a:solidFill>
              <a:cs typeface="+mn-ea"/>
              <a:sym typeface="+mn-lt"/>
            </a:endParaRPr>
          </a:p>
        </p:txBody>
      </p:sp>
      <p:cxnSp>
        <p:nvCxnSpPr>
          <p:cNvPr id="22" name="直接连接符 21"/>
          <p:cNvCxnSpPr/>
          <p:nvPr/>
        </p:nvCxnSpPr>
        <p:spPr>
          <a:xfrm>
            <a:off x="8151628" y="3510880"/>
            <a:ext cx="19138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TextBox 37"/>
          <p:cNvSpPr txBox="1"/>
          <p:nvPr/>
        </p:nvSpPr>
        <p:spPr>
          <a:xfrm>
            <a:off x="6804841" y="3859543"/>
            <a:ext cx="1301680" cy="513048"/>
          </a:xfrm>
          <a:prstGeom prst="rect">
            <a:avLst/>
          </a:prstGeom>
          <a:noFill/>
        </p:spPr>
        <p:txBody>
          <a:bodyPr wrap="none" lIns="90508" tIns="45255" rIns="90508" bIns="45255" rtlCol="0">
            <a:spAutoFit/>
          </a:bodyPr>
          <a:lstStyle/>
          <a:p>
            <a:pPr defTabSz="914400"/>
            <a:r>
              <a:rPr lang="en-US" altLang="zh-CN" sz="2740" dirty="0">
                <a:solidFill>
                  <a:srgbClr val="656D78">
                    <a:lumMod val="75000"/>
                    <a:lumOff val="25000"/>
                  </a:srgbClr>
                </a:solidFill>
                <a:cs typeface="+mn-ea"/>
                <a:sym typeface="+mn-lt"/>
              </a:rPr>
              <a:t>96,169</a:t>
            </a:r>
            <a:endParaRPr lang="zh-CN" altLang="en-US" sz="2740" dirty="0">
              <a:solidFill>
                <a:srgbClr val="656D78">
                  <a:lumMod val="75000"/>
                  <a:lumOff val="25000"/>
                </a:srgbClr>
              </a:solidFill>
              <a:cs typeface="+mn-ea"/>
              <a:sym typeface="+mn-lt"/>
            </a:endParaRPr>
          </a:p>
        </p:txBody>
      </p:sp>
      <p:sp>
        <p:nvSpPr>
          <p:cNvPr id="24" name="圆角矩形 68"/>
          <p:cNvSpPr/>
          <p:nvPr/>
        </p:nvSpPr>
        <p:spPr>
          <a:xfrm>
            <a:off x="8333316"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5" name="圆角矩形 69"/>
          <p:cNvSpPr/>
          <p:nvPr/>
        </p:nvSpPr>
        <p:spPr>
          <a:xfrm>
            <a:off x="8772483"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6" name="圆角矩形 70"/>
          <p:cNvSpPr/>
          <p:nvPr/>
        </p:nvSpPr>
        <p:spPr>
          <a:xfrm>
            <a:off x="9211648"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7" name="圆角矩形 71"/>
          <p:cNvSpPr/>
          <p:nvPr/>
        </p:nvSpPr>
        <p:spPr>
          <a:xfrm>
            <a:off x="9650816" y="3704477"/>
            <a:ext cx="354419" cy="1822296"/>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8" name="圆角矩形 72"/>
          <p:cNvSpPr/>
          <p:nvPr/>
        </p:nvSpPr>
        <p:spPr>
          <a:xfrm>
            <a:off x="8333316" y="5071200"/>
            <a:ext cx="354419" cy="455573"/>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29" name="圆角矩形 73"/>
          <p:cNvSpPr/>
          <p:nvPr/>
        </p:nvSpPr>
        <p:spPr>
          <a:xfrm>
            <a:off x="8772483" y="4005064"/>
            <a:ext cx="354419" cy="1521709"/>
          </a:xfrm>
          <a:prstGeom prst="roundRect">
            <a:avLst/>
          </a:prstGeom>
          <a:solidFill>
            <a:schemeClr val="accent1"/>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30" name="圆角矩形 74"/>
          <p:cNvSpPr/>
          <p:nvPr/>
        </p:nvSpPr>
        <p:spPr>
          <a:xfrm>
            <a:off x="9211648" y="4615626"/>
            <a:ext cx="354419" cy="911148"/>
          </a:xfrm>
          <a:prstGeom prst="roundRect">
            <a:avLst/>
          </a:prstGeom>
          <a:solidFill>
            <a:schemeClr val="accent2"/>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31" name="圆角矩形 75"/>
          <p:cNvSpPr/>
          <p:nvPr/>
        </p:nvSpPr>
        <p:spPr>
          <a:xfrm>
            <a:off x="9650816" y="4121152"/>
            <a:ext cx="354419" cy="1405621"/>
          </a:xfrm>
          <a:prstGeom prst="roundRect">
            <a:avLst/>
          </a:prstGeom>
          <a:solidFill>
            <a:schemeClr val="accent1"/>
          </a:solidFill>
          <a:ln w="15875">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508" tIns="45255" rIns="90508" bIns="45255" rtlCol="0" anchor="ctr"/>
          <a:lstStyle/>
          <a:p>
            <a:pPr algn="ctr" defTabSz="914400"/>
            <a:endParaRPr lang="zh-CN" altLang="en-US" sz="1935" dirty="0">
              <a:solidFill>
                <a:srgbClr val="FFFFFF"/>
              </a:solidFill>
              <a:cs typeface="+mn-ea"/>
              <a:sym typeface="+mn-lt"/>
            </a:endParaRPr>
          </a:p>
        </p:txBody>
      </p:sp>
      <p:sp>
        <p:nvSpPr>
          <p:cNvPr id="32" name="TextBox 46"/>
          <p:cNvSpPr txBox="1"/>
          <p:nvPr/>
        </p:nvSpPr>
        <p:spPr>
          <a:xfrm>
            <a:off x="8293397"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3" name="TextBox 47"/>
          <p:cNvSpPr txBox="1"/>
          <p:nvPr/>
        </p:nvSpPr>
        <p:spPr>
          <a:xfrm>
            <a:off x="8732563"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4" name="TextBox 48"/>
          <p:cNvSpPr txBox="1"/>
          <p:nvPr/>
        </p:nvSpPr>
        <p:spPr>
          <a:xfrm>
            <a:off x="9171731"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5" name="TextBox 49"/>
          <p:cNvSpPr txBox="1"/>
          <p:nvPr/>
        </p:nvSpPr>
        <p:spPr>
          <a:xfrm>
            <a:off x="9610896" y="5603682"/>
            <a:ext cx="426440" cy="238037"/>
          </a:xfrm>
          <a:prstGeom prst="rect">
            <a:avLst/>
          </a:prstGeom>
          <a:noFill/>
        </p:spPr>
        <p:txBody>
          <a:bodyPr wrap="none" lIns="90508" tIns="45255" rIns="90508" bIns="45255" rtlCol="0">
            <a:spAutoFit/>
          </a:bodyPr>
          <a:lstStyle/>
          <a:p>
            <a:pPr defTabSz="914400"/>
            <a:r>
              <a:rPr lang="zh-CN" altLang="en-US" sz="955" dirty="0">
                <a:solidFill>
                  <a:srgbClr val="656D78">
                    <a:lumMod val="65000"/>
                    <a:lumOff val="35000"/>
                  </a:srgbClr>
                </a:solidFill>
                <a:cs typeface="+mn-ea"/>
                <a:sym typeface="+mn-lt"/>
              </a:rPr>
              <a:t>标题</a:t>
            </a:r>
            <a:endParaRPr lang="zh-CN" altLang="en-US" sz="955" dirty="0">
              <a:solidFill>
                <a:srgbClr val="656D78">
                  <a:lumMod val="65000"/>
                  <a:lumOff val="35000"/>
                </a:srgbClr>
              </a:solidFill>
              <a:cs typeface="+mn-ea"/>
              <a:sym typeface="+mn-lt"/>
            </a:endParaRPr>
          </a:p>
        </p:txBody>
      </p:sp>
      <p:sp>
        <p:nvSpPr>
          <p:cNvPr id="36" name="TextBox 50"/>
          <p:cNvSpPr txBox="1"/>
          <p:nvPr/>
        </p:nvSpPr>
        <p:spPr>
          <a:xfrm>
            <a:off x="6875106" y="4401967"/>
            <a:ext cx="977873" cy="494581"/>
          </a:xfrm>
          <a:prstGeom prst="rect">
            <a:avLst/>
          </a:prstGeom>
          <a:noFill/>
        </p:spPr>
        <p:txBody>
          <a:bodyPr wrap="none" lIns="90508" tIns="45255" rIns="90508" bIns="45255" rtlCol="0">
            <a:spAutoFit/>
          </a:bodyPr>
          <a:lstStyle/>
          <a:p>
            <a:pPr algn="ctr" defTabSz="914400"/>
            <a:r>
              <a:rPr lang="zh-CN" altLang="en-US" sz="1545" dirty="0">
                <a:solidFill>
                  <a:srgbClr val="656D78">
                    <a:lumMod val="75000"/>
                  </a:srgbClr>
                </a:solidFill>
                <a:cs typeface="+mn-ea"/>
                <a:sym typeface="+mn-lt"/>
              </a:rPr>
              <a:t>今年创收</a:t>
            </a:r>
            <a:endParaRPr lang="en-US" altLang="zh-CN" sz="1545" dirty="0">
              <a:solidFill>
                <a:srgbClr val="656D78">
                  <a:lumMod val="75000"/>
                </a:srgbClr>
              </a:solidFill>
              <a:cs typeface="+mn-ea"/>
              <a:sym typeface="+mn-lt"/>
            </a:endParaRPr>
          </a:p>
          <a:p>
            <a:pPr algn="ctr" defTabSz="914400"/>
            <a:r>
              <a:rPr lang="zh-CN" altLang="en-US" sz="1075" dirty="0">
                <a:solidFill>
                  <a:srgbClr val="656D78">
                    <a:lumMod val="75000"/>
                  </a:srgbClr>
                </a:solidFill>
                <a:cs typeface="+mn-ea"/>
                <a:sym typeface="+mn-lt"/>
              </a:rPr>
              <a:t>（人民币）</a:t>
            </a:r>
            <a:endParaRPr lang="zh-CN" altLang="en-US" sz="1075" dirty="0">
              <a:solidFill>
                <a:srgbClr val="656D78">
                  <a:lumMod val="75000"/>
                </a:srgbClr>
              </a:solidFill>
              <a:cs typeface="+mn-ea"/>
              <a:sym typeface="+mn-lt"/>
            </a:endParaRPr>
          </a:p>
        </p:txBody>
      </p:sp>
      <p:sp>
        <p:nvSpPr>
          <p:cNvPr id="37" name="文本框 36"/>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工作完成情况</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500"/>
                                        <p:tgtEl>
                                          <p:spTgt spid="13"/>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500"/>
                                        <p:tgtEl>
                                          <p:spTgt spid="14"/>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6"/>
                                        </p:tgtEl>
                                        <p:attrNameLst>
                                          <p:attrName>style.visibility</p:attrName>
                                        </p:attrNameLst>
                                      </p:cBhvr>
                                      <p:to>
                                        <p:strVal val="visible"/>
                                      </p:to>
                                    </p:set>
                                    <p:anim calcmode="lin" valueType="num">
                                      <p:cBhvr additive="base">
                                        <p:cTn id="68" dur="200"/>
                                        <p:tgtEl>
                                          <p:spTgt spid="6"/>
                                        </p:tgtEl>
                                        <p:attrNameLst>
                                          <p:attrName>ppt_y</p:attrName>
                                        </p:attrNameLst>
                                      </p:cBhvr>
                                      <p:tavLst>
                                        <p:tav tm="0">
                                          <p:val>
                                            <p:strVal val="#ppt_y+#ppt_h*1.125000"/>
                                          </p:val>
                                        </p:tav>
                                        <p:tav tm="100000">
                                          <p:val>
                                            <p:strVal val="#ppt_y"/>
                                          </p:val>
                                        </p:tav>
                                      </p:tavLst>
                                    </p:anim>
                                    <p:animEffect transition="in" filter="wipe(up)">
                                      <p:cBhvr>
                                        <p:cTn id="69" dur="200"/>
                                        <p:tgtEl>
                                          <p:spTgt spid="6"/>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p:tgtEl>
                                          <p:spTgt spid="19"/>
                                        </p:tgtEl>
                                        <p:attrNameLst>
                                          <p:attrName>ppt_y</p:attrName>
                                        </p:attrNameLst>
                                      </p:cBhvr>
                                      <p:tavLst>
                                        <p:tav tm="0">
                                          <p:val>
                                            <p:strVal val="#ppt_y-#ppt_h*1.125000"/>
                                          </p:val>
                                        </p:tav>
                                        <p:tav tm="100000">
                                          <p:val>
                                            <p:strVal val="#ppt_y"/>
                                          </p:val>
                                        </p:tav>
                                      </p:tavLst>
                                    </p:anim>
                                    <p:animEffect transition="in" filter="wipe(down)">
                                      <p:cBhvr>
                                        <p:cTn id="73" dur="500"/>
                                        <p:tgtEl>
                                          <p:spTgt spid="19"/>
                                        </p:tgtEl>
                                      </p:cBhvr>
                                    </p:animEffect>
                                  </p:childTnLst>
                                </p:cTn>
                              </p:par>
                            </p:childTnLst>
                          </p:cTn>
                        </p:par>
                        <p:par>
                          <p:cTn id="74" fill="hold">
                            <p:stCondLst>
                              <p:cond delay="54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5900"/>
                            </p:stCondLst>
                            <p:childTnLst>
                              <p:par>
                                <p:cTn id="80" presetID="16" presetClass="entr" presetSubtype="21"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arn(inVertical)">
                                      <p:cBhvr>
                                        <p:cTn id="82" dur="500"/>
                                        <p:tgtEl>
                                          <p:spTgt spid="21"/>
                                        </p:tgtEl>
                                      </p:cBhvr>
                                    </p:animEffect>
                                  </p:childTnLst>
                                </p:cTn>
                              </p:par>
                            </p:childTnLst>
                          </p:cTn>
                        </p:par>
                        <p:par>
                          <p:cTn id="83" fill="hold">
                            <p:stCondLst>
                              <p:cond delay="6400"/>
                            </p:stCondLst>
                            <p:childTnLst>
                              <p:par>
                                <p:cTn id="84" presetID="22" presetClass="entr" presetSubtype="8"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par>
                          <p:cTn id="87" fill="hold">
                            <p:stCondLst>
                              <p:cond delay="6900"/>
                            </p:stCondLst>
                            <p:childTnLst>
                              <p:par>
                                <p:cTn id="88" presetID="2" presetClass="entr" presetSubtype="4"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7400"/>
                            </p:stCondLst>
                            <p:childTnLst>
                              <p:par>
                                <p:cTn id="105" presetID="22" presetClass="entr" presetSubtype="4"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down)">
                                      <p:cBhvr>
                                        <p:cTn id="107" dur="500"/>
                                        <p:tgtEl>
                                          <p:spTgt spid="24"/>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25"/>
                                        </p:tgtEl>
                                        <p:attrNameLst>
                                          <p:attrName>style.visibility</p:attrName>
                                        </p:attrNameLst>
                                      </p:cBhvr>
                                      <p:to>
                                        <p:strVal val="visible"/>
                                      </p:to>
                                    </p:set>
                                    <p:animEffect transition="in" filter="wipe(down)">
                                      <p:cBhvr>
                                        <p:cTn id="110" dur="500"/>
                                        <p:tgtEl>
                                          <p:spTgt spid="25"/>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26"/>
                                        </p:tgtEl>
                                        <p:attrNameLst>
                                          <p:attrName>style.visibility</p:attrName>
                                        </p:attrNameLst>
                                      </p:cBhvr>
                                      <p:to>
                                        <p:strVal val="visible"/>
                                      </p:to>
                                    </p:set>
                                    <p:animEffect transition="in" filter="wipe(down)">
                                      <p:cBhvr>
                                        <p:cTn id="113" dur="500"/>
                                        <p:tgtEl>
                                          <p:spTgt spid="26"/>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27"/>
                                        </p:tgtEl>
                                        <p:attrNameLst>
                                          <p:attrName>style.visibility</p:attrName>
                                        </p:attrNameLst>
                                      </p:cBhvr>
                                      <p:to>
                                        <p:strVal val="visible"/>
                                      </p:to>
                                    </p:set>
                                    <p:animEffect transition="in" filter="wipe(down)">
                                      <p:cBhvr>
                                        <p:cTn id="116" dur="500"/>
                                        <p:tgtEl>
                                          <p:spTgt spid="27"/>
                                        </p:tgtEl>
                                      </p:cBhvr>
                                    </p:animEffect>
                                  </p:childTnLst>
                                </p:cTn>
                              </p:par>
                            </p:childTnLst>
                          </p:cTn>
                        </p:par>
                        <p:par>
                          <p:cTn id="117" fill="hold">
                            <p:stCondLst>
                              <p:cond delay="7900"/>
                            </p:stCondLst>
                            <p:childTnLst>
                              <p:par>
                                <p:cTn id="118" presetID="22" presetClass="entr" presetSubtype="4"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down)">
                                      <p:cBhvr>
                                        <p:cTn id="120" dur="500"/>
                                        <p:tgtEl>
                                          <p:spTgt spid="28"/>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29"/>
                                        </p:tgtEl>
                                        <p:attrNameLst>
                                          <p:attrName>style.visibility</p:attrName>
                                        </p:attrNameLst>
                                      </p:cBhvr>
                                      <p:to>
                                        <p:strVal val="visible"/>
                                      </p:to>
                                    </p:set>
                                    <p:animEffect transition="in" filter="wipe(down)">
                                      <p:cBhvr>
                                        <p:cTn id="123" dur="500"/>
                                        <p:tgtEl>
                                          <p:spTgt spid="29"/>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31"/>
                                        </p:tgtEl>
                                        <p:attrNameLst>
                                          <p:attrName>style.visibility</p:attrName>
                                        </p:attrNameLst>
                                      </p:cBhvr>
                                      <p:to>
                                        <p:strVal val="visible"/>
                                      </p:to>
                                    </p:set>
                                    <p:animEffect transition="in" filter="wipe(down)">
                                      <p:cBhvr>
                                        <p:cTn id="129" dur="500"/>
                                        <p:tgtEl>
                                          <p:spTgt spid="31"/>
                                        </p:tgtEl>
                                      </p:cBhvr>
                                    </p:animEffect>
                                  </p:childTnLst>
                                </p:cTn>
                              </p:par>
                            </p:childTnLst>
                          </p:cTn>
                        </p:par>
                        <p:par>
                          <p:cTn id="130" fill="hold">
                            <p:stCondLst>
                              <p:cond delay="84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23"/>
                                        </p:tgtEl>
                                        <p:attrNameLst>
                                          <p:attrName>style.visibility</p:attrName>
                                        </p:attrNameLst>
                                      </p:cBhvr>
                                      <p:to>
                                        <p:strVal val="visible"/>
                                      </p:to>
                                    </p:set>
                                    <p:anim calcmode="lin" valueType="num">
                                      <p:cBhvr additive="base">
                                        <p:cTn id="133" dur="200"/>
                                        <p:tgtEl>
                                          <p:spTgt spid="23"/>
                                        </p:tgtEl>
                                        <p:attrNameLst>
                                          <p:attrName>ppt_y</p:attrName>
                                        </p:attrNameLst>
                                      </p:cBhvr>
                                      <p:tavLst>
                                        <p:tav tm="0">
                                          <p:val>
                                            <p:strVal val="#ppt_y+#ppt_h*1.125000"/>
                                          </p:val>
                                        </p:tav>
                                        <p:tav tm="100000">
                                          <p:val>
                                            <p:strVal val="#ppt_y"/>
                                          </p:val>
                                        </p:tav>
                                      </p:tavLst>
                                    </p:anim>
                                    <p:animEffect transition="in" filter="wipe(up)">
                                      <p:cBhvr>
                                        <p:cTn id="134" dur="200"/>
                                        <p:tgtEl>
                                          <p:spTgt spid="23"/>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36"/>
                                        </p:tgtEl>
                                        <p:attrNameLst>
                                          <p:attrName>style.visibility</p:attrName>
                                        </p:attrNameLst>
                                      </p:cBhvr>
                                      <p:to>
                                        <p:strVal val="visible"/>
                                      </p:to>
                                    </p:set>
                                    <p:anim calcmode="lin" valueType="num">
                                      <p:cBhvr additive="base">
                                        <p:cTn id="137" dur="500"/>
                                        <p:tgtEl>
                                          <p:spTgt spid="36"/>
                                        </p:tgtEl>
                                        <p:attrNameLst>
                                          <p:attrName>ppt_y</p:attrName>
                                        </p:attrNameLst>
                                      </p:cBhvr>
                                      <p:tavLst>
                                        <p:tav tm="0">
                                          <p:val>
                                            <p:strVal val="#ppt_y-#ppt_h*1.125000"/>
                                          </p:val>
                                        </p:tav>
                                        <p:tav tm="100000">
                                          <p:val>
                                            <p:strVal val="#ppt_y"/>
                                          </p:val>
                                        </p:tav>
                                      </p:tavLst>
                                    </p:anim>
                                    <p:animEffect transition="in" filter="wipe(down)">
                                      <p:cBhvr>
                                        <p:cTn id="138" dur="500"/>
                                        <p:tgtEl>
                                          <p:spTgt spid="36"/>
                                        </p:tgtEl>
                                      </p:cBhvr>
                                    </p:animEffect>
                                  </p:childTnLst>
                                </p:cTn>
                              </p:par>
                              <p:par>
                                <p:cTn id="139" presetID="42" presetClass="entr" presetSubtype="0"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p:bldP spid="2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defPPr>
              <a:defRPr lang="zh-CN"/>
            </a:defPPr>
            <a:lvl1pPr algn="ctr">
              <a:defRPr sz="7200" b="1">
                <a:solidFill>
                  <a:srgbClr val="E48700"/>
                </a:solidFill>
                <a:cs typeface="+mn-ea"/>
              </a:defRPr>
            </a:lvl1pPr>
          </a:lstStyle>
          <a:p>
            <a:r>
              <a:rPr lang="zh-CN" altLang="en-US" dirty="0">
                <a:sym typeface="+mn-lt"/>
              </a:rPr>
              <a:t>项目成果展示</a:t>
            </a:r>
            <a:endParaRPr lang="zh-CN" altLang="en-US" dirty="0">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09347" y="1850091"/>
            <a:ext cx="2970069"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THREE</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9" name="图形 49"/>
          <p:cNvGrpSpPr/>
          <p:nvPr/>
        </p:nvGrpSpPr>
        <p:grpSpPr>
          <a:xfrm>
            <a:off x="864923" y="545525"/>
            <a:ext cx="2380974" cy="415633"/>
            <a:chOff x="864923" y="545525"/>
            <a:chExt cx="2380974" cy="415633"/>
          </a:xfrm>
        </p:grpSpPr>
        <p:grpSp>
          <p:nvGrpSpPr>
            <p:cNvPr id="11" name="图形 49"/>
            <p:cNvGrpSpPr/>
            <p:nvPr/>
          </p:nvGrpSpPr>
          <p:grpSpPr>
            <a:xfrm>
              <a:off x="864923" y="545525"/>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2" name="文本框 11"/>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3" name="文本框 12"/>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1027185" y="2237504"/>
            <a:ext cx="1541390" cy="1541390"/>
            <a:chOff x="668777" y="1699204"/>
            <a:chExt cx="1071581" cy="1071581"/>
          </a:xfrm>
        </p:grpSpPr>
        <p:sp>
          <p:nvSpPr>
            <p:cNvPr id="3" name="椭圆 2"/>
            <p:cNvSpPr/>
            <p:nvPr/>
          </p:nvSpPr>
          <p:spPr>
            <a:xfrm>
              <a:off x="668777" y="1699204"/>
              <a:ext cx="1071581" cy="1071581"/>
            </a:xfrm>
            <a:prstGeom prst="ellipse">
              <a:avLst/>
            </a:prstGeom>
            <a:solidFill>
              <a:sysClr val="window" lastClr="FFFFFF"/>
            </a:solidFill>
            <a:ln w="38100" cap="flat" cmpd="sng" algn="ctr">
              <a:solidFill>
                <a:srgbClr val="E7E6E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4" name="图片 3"/>
            <p:cNvPicPr>
              <a:picLocks noChangeAspect="1"/>
            </p:cNvPicPr>
            <p:nvPr/>
          </p:nvPicPr>
          <p:blipFill>
            <a:blip r:embed="rId1" cstate="screen">
              <a:grayscl/>
              <a:extLst>
                <a:ext uri="{BEBA8EAE-BF5A-486C-A8C5-ECC9F3942E4B}">
                  <a14:imgProps xmlns:a14="http://schemas.microsoft.com/office/drawing/2010/main">
                    <a14:imgLayer r:embed="rId2">
                      <a14:imgEffect>
                        <a14:brightnessContrast bright="40000" contrast="-40000"/>
                      </a14:imgEffect>
                    </a14:imgLayer>
                  </a14:imgProps>
                </a:ext>
              </a:extLst>
            </a:blip>
            <a:stretch>
              <a:fillRect/>
            </a:stretch>
          </p:blipFill>
          <p:spPr>
            <a:xfrm>
              <a:off x="823348" y="1864716"/>
              <a:ext cx="762437" cy="740557"/>
            </a:xfrm>
            <a:prstGeom prst="rect">
              <a:avLst/>
            </a:prstGeom>
          </p:spPr>
        </p:pic>
      </p:grpSp>
      <p:grpSp>
        <p:nvGrpSpPr>
          <p:cNvPr id="5" name="组合 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rot="758427">
            <a:off x="8258432" y="3731832"/>
            <a:ext cx="876566" cy="655480"/>
            <a:chOff x="6054436" y="2405136"/>
            <a:chExt cx="849821" cy="635481"/>
          </a:xfrm>
          <a:effectLst>
            <a:outerShdw blurRad="381000" dist="101600" dir="2700000" algn="ctr" rotWithShape="0">
              <a:srgbClr val="000000">
                <a:alpha val="30000"/>
              </a:srgb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5981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59818">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59818">
                <a:lumMod val="20000"/>
                <a:lumOff val="80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7000"/>
              </a:scheme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7000"/>
              </a:scheme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2" name="Oval 113"/>
            <p:cNvSpPr>
              <a:spLocks noChangeArrowheads="1"/>
            </p:cNvSpPr>
            <p:nvPr/>
          </p:nvSpPr>
          <p:spPr bwMode="auto">
            <a:xfrm rot="2700000">
              <a:off x="6568043" y="2481147"/>
              <a:ext cx="117123" cy="114085"/>
            </a:xfrm>
            <a:prstGeom prst="ellipse">
              <a:avLst/>
            </a:prstGeom>
            <a:solidFill>
              <a:sysClr val="window" lastClr="FFFFFF">
                <a:alpha val="78000"/>
              </a:sys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3" name="Oval 116"/>
            <p:cNvSpPr>
              <a:spLocks noChangeArrowheads="1"/>
            </p:cNvSpPr>
            <p:nvPr/>
          </p:nvSpPr>
          <p:spPr bwMode="auto">
            <a:xfrm rot="2700000">
              <a:off x="6500229" y="2593093"/>
              <a:ext cx="70303" cy="72640"/>
            </a:xfrm>
            <a:prstGeom prst="ellipse">
              <a:avLst/>
            </a:prstGeom>
            <a:solidFill>
              <a:sysClr val="window" lastClr="FFFFFF">
                <a:alpha val="78000"/>
              </a:sys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14" name="Oval 119"/>
            <p:cNvSpPr>
              <a:spLocks noChangeArrowheads="1"/>
            </p:cNvSpPr>
            <p:nvPr/>
          </p:nvSpPr>
          <p:spPr bwMode="auto">
            <a:xfrm rot="2700000">
              <a:off x="6447912" y="2674106"/>
              <a:ext cx="43239" cy="42313"/>
            </a:xfrm>
            <a:prstGeom prst="ellipse">
              <a:avLst/>
            </a:prstGeom>
            <a:solidFill>
              <a:sysClr val="window" lastClr="FFFFFF">
                <a:alpha val="78000"/>
              </a:sysClr>
            </a:solidFill>
            <a:ln>
              <a:noFill/>
            </a:ln>
          </p:spPr>
          <p:txBody>
            <a:bodyPr/>
            <a:lstStyle/>
            <a:p>
              <a:pPr marL="0" marR="0" lvl="0" indent="0" defTabSz="12185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5" name="组合 1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3674244" y="2334037"/>
            <a:ext cx="1710062" cy="1710062"/>
            <a:chOff x="668777" y="1699204"/>
            <a:chExt cx="1071581" cy="1071581"/>
          </a:xfrm>
        </p:grpSpPr>
        <p:sp>
          <p:nvSpPr>
            <p:cNvPr id="16" name="椭圆 15"/>
            <p:cNvSpPr/>
            <p:nvPr/>
          </p:nvSpPr>
          <p:spPr>
            <a:xfrm>
              <a:off x="668777" y="1699204"/>
              <a:ext cx="1071581" cy="1071581"/>
            </a:xfrm>
            <a:prstGeom prst="ellipse">
              <a:avLst/>
            </a:prstGeom>
            <a:solidFill>
              <a:sysClr val="window" lastClr="FFFFFF"/>
            </a:solidFill>
            <a:ln w="38100" cap="flat" cmpd="sng" algn="ctr">
              <a:solidFill>
                <a:srgbClr val="E7E6E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17" name="图片 16"/>
            <p:cNvPicPr>
              <a:picLocks noChangeAspect="1"/>
            </p:cNvPicPr>
            <p:nvPr/>
          </p:nvPicPr>
          <p:blipFill>
            <a:blip r:embed="rId3" cstate="screen">
              <a:grayscl/>
              <a:extLst>
                <a:ext uri="{BEBA8EAE-BF5A-486C-A8C5-ECC9F3942E4B}">
                  <a14:imgProps xmlns:a14="http://schemas.microsoft.com/office/drawing/2010/main">
                    <a14:imgLayer r:embed="rId4">
                      <a14:imgEffect>
                        <a14:brightnessContrast bright="40000" contrast="-40000"/>
                      </a14:imgEffect>
                    </a14:imgLayer>
                  </a14:imgProps>
                </a:ext>
              </a:extLst>
            </a:blip>
            <a:stretch>
              <a:fillRect/>
            </a:stretch>
          </p:blipFill>
          <p:spPr>
            <a:xfrm>
              <a:off x="823348" y="1864716"/>
              <a:ext cx="762437" cy="740557"/>
            </a:xfrm>
            <a:prstGeom prst="rect">
              <a:avLst/>
            </a:prstGeom>
          </p:spPr>
        </p:pic>
      </p:grpSp>
      <p:grpSp>
        <p:nvGrpSpPr>
          <p:cNvPr id="18" name="组合 1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6242039" y="3424259"/>
            <a:ext cx="1774506" cy="1774506"/>
            <a:chOff x="668777" y="1699204"/>
            <a:chExt cx="1071581" cy="1071581"/>
          </a:xfrm>
        </p:grpSpPr>
        <p:sp>
          <p:nvSpPr>
            <p:cNvPr id="19" name="椭圆 18"/>
            <p:cNvSpPr/>
            <p:nvPr/>
          </p:nvSpPr>
          <p:spPr>
            <a:xfrm>
              <a:off x="668777" y="1699204"/>
              <a:ext cx="1071581" cy="1071581"/>
            </a:xfrm>
            <a:prstGeom prst="ellipse">
              <a:avLst/>
            </a:prstGeom>
            <a:solidFill>
              <a:sysClr val="window" lastClr="FFFFFF"/>
            </a:solidFill>
            <a:ln w="38100" cap="flat" cmpd="sng" algn="ctr">
              <a:solidFill>
                <a:srgbClr val="E7E6E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20" name="图片 19"/>
            <p:cNvPicPr>
              <a:picLocks noChangeAspect="1"/>
            </p:cNvPicPr>
            <p:nvPr/>
          </p:nvPicPr>
          <p:blipFill>
            <a:blip r:embed="rId5" cstate="screen">
              <a:grayscl/>
              <a:extLst>
                <a:ext uri="{BEBA8EAE-BF5A-486C-A8C5-ECC9F3942E4B}">
                  <a14:imgProps xmlns:a14="http://schemas.microsoft.com/office/drawing/2010/main">
                    <a14:imgLayer r:embed="rId6">
                      <a14:imgEffect>
                        <a14:brightnessContrast bright="40000" contrast="-40000"/>
                      </a14:imgEffect>
                    </a14:imgLayer>
                  </a14:imgProps>
                </a:ext>
              </a:extLst>
            </a:blip>
            <a:stretch>
              <a:fillRect/>
            </a:stretch>
          </p:blipFill>
          <p:spPr>
            <a:xfrm>
              <a:off x="823348" y="1864716"/>
              <a:ext cx="762437" cy="740557"/>
            </a:xfrm>
            <a:prstGeom prst="rect">
              <a:avLst/>
            </a:prstGeom>
          </p:spPr>
        </p:pic>
      </p:grpSp>
      <p:grpSp>
        <p:nvGrpSpPr>
          <p:cNvPr id="21" name="组合 20"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GrpSpPr/>
          <p:nvPr/>
        </p:nvGrpSpPr>
        <p:grpSpPr>
          <a:xfrm>
            <a:off x="9130502" y="2020661"/>
            <a:ext cx="2207286" cy="2207286"/>
            <a:chOff x="668777" y="1699204"/>
            <a:chExt cx="1071581" cy="1071581"/>
          </a:xfrm>
        </p:grpSpPr>
        <p:sp>
          <p:nvSpPr>
            <p:cNvPr id="22" name="椭圆 21"/>
            <p:cNvSpPr/>
            <p:nvPr/>
          </p:nvSpPr>
          <p:spPr>
            <a:xfrm>
              <a:off x="668777" y="1699204"/>
              <a:ext cx="1071581" cy="1071581"/>
            </a:xfrm>
            <a:prstGeom prst="ellipse">
              <a:avLst/>
            </a:prstGeom>
            <a:solidFill>
              <a:sysClr val="window" lastClr="FFFFFF"/>
            </a:solidFill>
            <a:ln w="381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pic>
          <p:nvPicPr>
            <p:cNvPr id="23" name="图片 22"/>
            <p:cNvPicPr>
              <a:picLocks noChangeAspect="1"/>
            </p:cNvPicPr>
            <p:nvPr/>
          </p:nvPicPr>
          <p:blipFill>
            <a:blip r:embed="rId7" cstate="screen">
              <a:duotone>
                <a:srgbClr val="035CAC">
                  <a:shade val="45000"/>
                  <a:satMod val="135000"/>
                </a:srgbClr>
                <a:prstClr val="white"/>
              </a:duotone>
              <a:extLst>
                <a:ext uri="{BEBA8EAE-BF5A-486C-A8C5-ECC9F3942E4B}">
                  <a14:imgProps xmlns:a14="http://schemas.microsoft.com/office/drawing/2010/main">
                    <a14:imgLayer r:embed="rId8">
                      <a14:imgEffect>
                        <a14:brightnessContrast bright="40000" contrast="-40000"/>
                      </a14:imgEffect>
                    </a14:imgLayer>
                  </a14:imgProps>
                </a:ext>
              </a:extLst>
            </a:blip>
            <a:stretch>
              <a:fillRect/>
            </a:stretch>
          </p:blipFill>
          <p:spPr>
            <a:xfrm>
              <a:off x="823348" y="1864716"/>
              <a:ext cx="762437" cy="740557"/>
            </a:xfrm>
            <a:prstGeom prst="rect">
              <a:avLst/>
            </a:prstGeom>
          </p:spPr>
        </p:pic>
      </p:grpSp>
      <p:sp>
        <p:nvSpPr>
          <p:cNvPr id="24" name="矩形 23"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1050638" y="2619470"/>
            <a:ext cx="1494484" cy="777457"/>
          </a:xfrm>
          <a:prstGeom prst="rect">
            <a:avLst/>
          </a:prstGeom>
        </p:spPr>
        <p:txBody>
          <a:bodyPr wrap="square" anchor="ctr" anchorCtr="0">
            <a:spAutoFit/>
          </a:bodyPr>
          <a:lstStyle/>
          <a:p>
            <a:pPr algn="ctr">
              <a:lnSpc>
                <a:spcPct val="130000"/>
              </a:lnSpc>
            </a:pPr>
            <a:r>
              <a:rPr lang="zh-CN" altLang="en-US" dirty="0">
                <a:solidFill>
                  <a:prstClr val="black">
                    <a:lumMod val="75000"/>
                    <a:lumOff val="25000"/>
                  </a:prstClr>
                </a:solidFill>
                <a:cs typeface="+mn-ea"/>
                <a:sym typeface="+mn-lt"/>
              </a:rPr>
              <a:t>请替换文字内容</a:t>
            </a:r>
            <a:endParaRPr lang="zh-CN" altLang="en-US" dirty="0">
              <a:solidFill>
                <a:prstClr val="black">
                  <a:lumMod val="75000"/>
                  <a:lumOff val="25000"/>
                </a:prstClr>
              </a:solidFill>
              <a:cs typeface="+mn-ea"/>
              <a:sym typeface="+mn-lt"/>
            </a:endParaRPr>
          </a:p>
        </p:txBody>
      </p:sp>
      <p:sp>
        <p:nvSpPr>
          <p:cNvPr id="25" name="矩形 2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3782031" y="2800339"/>
            <a:ext cx="1494484" cy="777457"/>
          </a:xfrm>
          <a:prstGeom prst="rect">
            <a:avLst/>
          </a:prstGeom>
        </p:spPr>
        <p:txBody>
          <a:bodyPr wrap="square" anchor="ctr" anchorCtr="0">
            <a:spAutoFit/>
          </a:bodyPr>
          <a:lstStyle/>
          <a:p>
            <a:pPr algn="ctr">
              <a:lnSpc>
                <a:spcPct val="130000"/>
              </a:lnSpc>
            </a:pPr>
            <a:r>
              <a:rPr lang="zh-CN" altLang="en-US" dirty="0">
                <a:solidFill>
                  <a:prstClr val="black">
                    <a:lumMod val="75000"/>
                    <a:lumOff val="25000"/>
                  </a:prstClr>
                </a:solidFill>
                <a:cs typeface="+mn-ea"/>
                <a:sym typeface="+mn-lt"/>
              </a:rPr>
              <a:t>请替换文字内容</a:t>
            </a:r>
            <a:endParaRPr lang="zh-CN" altLang="en-US" dirty="0">
              <a:solidFill>
                <a:prstClr val="black">
                  <a:lumMod val="75000"/>
                  <a:lumOff val="25000"/>
                </a:prstClr>
              </a:solidFill>
              <a:cs typeface="+mn-ea"/>
              <a:sym typeface="+mn-lt"/>
            </a:endParaRPr>
          </a:p>
        </p:txBody>
      </p:sp>
      <p:sp>
        <p:nvSpPr>
          <p:cNvPr id="26" name="矩形 2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6382050" y="3922783"/>
            <a:ext cx="1494484" cy="777457"/>
          </a:xfrm>
          <a:prstGeom prst="rect">
            <a:avLst/>
          </a:prstGeom>
        </p:spPr>
        <p:txBody>
          <a:bodyPr wrap="square" anchor="ctr" anchorCtr="0">
            <a:spAutoFit/>
          </a:bodyPr>
          <a:lstStyle/>
          <a:p>
            <a:pPr algn="ctr">
              <a:lnSpc>
                <a:spcPct val="130000"/>
              </a:lnSpc>
            </a:pPr>
            <a:r>
              <a:rPr lang="zh-CN" altLang="en-US" dirty="0">
                <a:solidFill>
                  <a:prstClr val="black">
                    <a:lumMod val="75000"/>
                    <a:lumOff val="25000"/>
                  </a:prstClr>
                </a:solidFill>
                <a:cs typeface="+mn-ea"/>
                <a:sym typeface="+mn-lt"/>
              </a:rPr>
              <a:t>请替换文字内容</a:t>
            </a:r>
            <a:endParaRPr lang="zh-CN" altLang="en-US" dirty="0">
              <a:solidFill>
                <a:prstClr val="black">
                  <a:lumMod val="75000"/>
                  <a:lumOff val="25000"/>
                </a:prstClr>
              </a:solidFill>
              <a:cs typeface="+mn-ea"/>
              <a:sym typeface="+mn-lt"/>
            </a:endParaRPr>
          </a:p>
        </p:txBody>
      </p:sp>
      <p:sp>
        <p:nvSpPr>
          <p:cNvPr id="27" name="矩形 26"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9294053" y="2789126"/>
            <a:ext cx="1891874" cy="978729"/>
          </a:xfrm>
          <a:prstGeom prst="rect">
            <a:avLst/>
          </a:prstGeom>
        </p:spPr>
        <p:txBody>
          <a:bodyPr wrap="square" anchor="ctr" anchorCtr="0">
            <a:spAutoFit/>
          </a:bodyPr>
          <a:lstStyle/>
          <a:p>
            <a:pPr algn="ctr">
              <a:lnSpc>
                <a:spcPct val="120000"/>
              </a:lnSpc>
            </a:pPr>
            <a:r>
              <a:rPr lang="zh-CN" altLang="en-US" sz="2400" dirty="0">
                <a:cs typeface="+mn-ea"/>
                <a:sym typeface="+mn-lt"/>
              </a:rPr>
              <a:t>请替换文字内容</a:t>
            </a:r>
            <a:endParaRPr lang="zh-CN" altLang="en-US" sz="2400" dirty="0">
              <a:cs typeface="+mn-ea"/>
              <a:sym typeface="+mn-lt"/>
            </a:endParaRPr>
          </a:p>
        </p:txBody>
      </p:sp>
      <p:pic>
        <p:nvPicPr>
          <p:cNvPr id="28" name="图片 2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9" cstate="screen"/>
          <a:srcRect/>
          <a:stretch>
            <a:fillRect/>
          </a:stretch>
        </p:blipFill>
        <p:spPr>
          <a:xfrm>
            <a:off x="2191865" y="2261848"/>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pic>
        <p:nvPicPr>
          <p:cNvPr id="29" name="图片 2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10" cstate="screen"/>
          <a:srcRect/>
          <a:stretch>
            <a:fillRect/>
          </a:stretch>
        </p:blipFill>
        <p:spPr>
          <a:xfrm>
            <a:off x="5002478" y="2451123"/>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pic>
        <p:nvPicPr>
          <p:cNvPr id="30" name="图片 29"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11" cstate="screen"/>
          <a:srcRect/>
          <a:stretch>
            <a:fillRect/>
          </a:stretch>
        </p:blipFill>
        <p:spPr>
          <a:xfrm>
            <a:off x="7563597" y="3424734"/>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pic>
        <p:nvPicPr>
          <p:cNvPr id="31" name="图片 30"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PicPr>
            <a:picLocks noChangeAspect="1"/>
          </p:cNvPicPr>
          <p:nvPr/>
        </p:nvPicPr>
        <p:blipFill rotWithShape="1">
          <a:blip r:embed="rId12" cstate="screen">
            <a:duotone>
              <a:srgbClr val="035CAC">
                <a:shade val="45000"/>
                <a:satMod val="135000"/>
              </a:srgbClr>
              <a:prstClr val="white"/>
            </a:duotone>
          </a:blip>
          <a:srcRect/>
          <a:stretch>
            <a:fillRect/>
          </a:stretch>
        </p:blipFill>
        <p:spPr>
          <a:xfrm>
            <a:off x="10080291" y="2339688"/>
            <a:ext cx="319398" cy="398743"/>
          </a:xfrm>
          <a:custGeom>
            <a:avLst/>
            <a:gdLst>
              <a:gd name="connsiteX0" fmla="*/ 265581 w 1488142"/>
              <a:gd name="connsiteY0" fmla="*/ 0 h 1857829"/>
              <a:gd name="connsiteX1" fmla="*/ 1488142 w 1488142"/>
              <a:gd name="connsiteY1" fmla="*/ 0 h 1857829"/>
              <a:gd name="connsiteX2" fmla="*/ 1222561 w 1488142"/>
              <a:gd name="connsiteY2" fmla="*/ 1857829 h 1857829"/>
              <a:gd name="connsiteX3" fmla="*/ 0 w 1488142"/>
              <a:gd name="connsiteY3" fmla="*/ 1857829 h 1857829"/>
            </a:gdLst>
            <a:ahLst/>
            <a:cxnLst>
              <a:cxn ang="0">
                <a:pos x="connsiteX0" y="connsiteY0"/>
              </a:cxn>
              <a:cxn ang="0">
                <a:pos x="connsiteX1" y="connsiteY1"/>
              </a:cxn>
              <a:cxn ang="0">
                <a:pos x="connsiteX2" y="connsiteY2"/>
              </a:cxn>
              <a:cxn ang="0">
                <a:pos x="connsiteX3" y="connsiteY3"/>
              </a:cxn>
            </a:cxnLst>
            <a:rect l="l" t="t" r="r" b="b"/>
            <a:pathLst>
              <a:path w="1488142" h="1857829">
                <a:moveTo>
                  <a:pt x="265581" y="0"/>
                </a:moveTo>
                <a:lnTo>
                  <a:pt x="1488142" y="0"/>
                </a:lnTo>
                <a:lnTo>
                  <a:pt x="1222561" y="1857829"/>
                </a:lnTo>
                <a:lnTo>
                  <a:pt x="0" y="1857829"/>
                </a:lnTo>
                <a:close/>
              </a:path>
            </a:pathLst>
          </a:custGeom>
        </p:spPr>
      </p:pic>
      <p:sp>
        <p:nvSpPr>
          <p:cNvPr id="32" name="矩形 31"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691527" y="4007052"/>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sp>
        <p:nvSpPr>
          <p:cNvPr id="33" name="矩形 32"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3422922" y="4336987"/>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sp>
        <p:nvSpPr>
          <p:cNvPr id="34" name="矩形 33"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6025720" y="5333917"/>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sp>
        <p:nvSpPr>
          <p:cNvPr id="35" name="矩形 34"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SpPr/>
          <p:nvPr/>
        </p:nvSpPr>
        <p:spPr>
          <a:xfrm>
            <a:off x="9127794" y="4459030"/>
            <a:ext cx="2212702" cy="722505"/>
          </a:xfrm>
          <a:prstGeom prst="rect">
            <a:avLst/>
          </a:prstGeom>
        </p:spPr>
        <p:txBody>
          <a:bodyPr wrap="square">
            <a:spAutoFit/>
          </a:bodyPr>
          <a:lstStyle/>
          <a:p>
            <a:pPr algn="ctr">
              <a:lnSpc>
                <a:spcPct val="130000"/>
              </a:lnSpc>
            </a:pPr>
            <a:r>
              <a:rPr lang="zh-CN" altLang="en-US" sz="1050" dirty="0">
                <a:solidFill>
                  <a:schemeClr val="bg1">
                    <a:lumMod val="50000"/>
                  </a:schemeClr>
                </a:solidFill>
                <a:cs typeface="+mn-ea"/>
                <a:sym typeface="+mn-lt"/>
              </a:rPr>
              <a:t>您的内容打在这里，或者通过复制您的文本后，在此框中选择粘贴，并选择只保留文字。</a:t>
            </a:r>
            <a:endParaRPr lang="zh-CN" altLang="en-US" sz="1050" dirty="0">
              <a:solidFill>
                <a:schemeClr val="bg1">
                  <a:lumMod val="50000"/>
                </a:schemeClr>
              </a:solidFill>
              <a:cs typeface="+mn-ea"/>
              <a:sym typeface="+mn-lt"/>
            </a:endParaRPr>
          </a:p>
        </p:txBody>
      </p:sp>
      <p:cxnSp>
        <p:nvCxnSpPr>
          <p:cNvPr id="36" name="直接连接符 35"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1698290" y="4888470"/>
            <a:ext cx="199176" cy="0"/>
          </a:xfrm>
          <a:prstGeom prst="line">
            <a:avLst/>
          </a:prstGeom>
          <a:noFill/>
          <a:ln w="25400" cap="flat" cmpd="sng" algn="ctr">
            <a:solidFill>
              <a:sysClr val="window" lastClr="FFFFFF">
                <a:lumMod val="85000"/>
              </a:sysClr>
            </a:solidFill>
            <a:prstDash val="solid"/>
            <a:miter lim="800000"/>
          </a:ln>
          <a:effectLst/>
        </p:spPr>
      </p:cxnSp>
      <p:cxnSp>
        <p:nvCxnSpPr>
          <p:cNvPr id="37" name="直接连接符 36"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4429685" y="5212373"/>
            <a:ext cx="199176" cy="0"/>
          </a:xfrm>
          <a:prstGeom prst="line">
            <a:avLst/>
          </a:prstGeom>
          <a:noFill/>
          <a:ln w="25400" cap="flat" cmpd="sng" algn="ctr">
            <a:solidFill>
              <a:sysClr val="window" lastClr="FFFFFF">
                <a:lumMod val="85000"/>
              </a:sysClr>
            </a:solidFill>
            <a:prstDash val="solid"/>
            <a:miter lim="800000"/>
          </a:ln>
          <a:effectLst/>
        </p:spPr>
      </p:cxnSp>
      <p:cxnSp>
        <p:nvCxnSpPr>
          <p:cNvPr id="38" name="直接连接符 37"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7032483" y="6200765"/>
            <a:ext cx="199176" cy="0"/>
          </a:xfrm>
          <a:prstGeom prst="line">
            <a:avLst/>
          </a:prstGeom>
          <a:noFill/>
          <a:ln w="25400" cap="flat" cmpd="sng" algn="ctr">
            <a:solidFill>
              <a:sysClr val="window" lastClr="FFFFFF">
                <a:lumMod val="85000"/>
              </a:sysClr>
            </a:solidFill>
            <a:prstDash val="solid"/>
            <a:miter lim="800000"/>
          </a:ln>
          <a:effectLst/>
        </p:spPr>
      </p:cxnSp>
      <p:cxnSp>
        <p:nvCxnSpPr>
          <p:cNvPr id="39" name="直接连接符 3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10134557" y="5333917"/>
            <a:ext cx="199176" cy="0"/>
          </a:xfrm>
          <a:prstGeom prst="line">
            <a:avLst/>
          </a:prstGeom>
          <a:noFill/>
          <a:ln w="25400" cap="flat" cmpd="sng" algn="ctr">
            <a:solidFill>
              <a:sysClr val="window" lastClr="FFFFFF">
                <a:lumMod val="85000"/>
              </a:sysClr>
            </a:solidFill>
            <a:prstDash val="solid"/>
            <a:miter lim="800000"/>
          </a:ln>
          <a:effectLst/>
        </p:spPr>
      </p:cxnSp>
      <p:sp>
        <p:nvSpPr>
          <p:cNvPr id="40" name="文本框 39"/>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par>
                                <p:cTn id="8" presetID="35" presetClass="path" presetSubtype="0" decel="50000" fill="hold" nodeType="withEffect">
                                  <p:stCondLst>
                                    <p:cond delay="1000"/>
                                  </p:stCondLst>
                                  <p:childTnLst>
                                    <p:animMotion origin="layout" path="M -0.05573 0.04491 L -1.25E-6 1.85185E-6 " pathEditMode="relative" rAng="0" ptsTypes="AA">
                                      <p:cBhvr>
                                        <p:cTn id="9" dur="750" fill="hold"/>
                                        <p:tgtEl>
                                          <p:spTgt spid="5"/>
                                        </p:tgtEl>
                                        <p:attrNameLst>
                                          <p:attrName>ppt_x</p:attrName>
                                          <p:attrName>ppt_y</p:attrName>
                                        </p:attrNameLst>
                                      </p:cBhvr>
                                      <p:rCtr x="2786" y="-2245"/>
                                    </p:animMotion>
                                  </p:childTnLst>
                                </p:cTn>
                              </p:par>
                              <p:par>
                                <p:cTn id="10" presetID="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42" presetClass="path" presetSubtype="0" decel="50600" fill="hold" nodeType="withEffect">
                                  <p:stCondLst>
                                    <p:cond delay="0"/>
                                  </p:stCondLst>
                                  <p:childTnLst>
                                    <p:animMotion origin="layout" path="M 4.16667E-6 -0.03982 L 4.16667E-6 0.14814 " pathEditMode="relative" rAng="0" ptsTypes="AA">
                                      <p:cBhvr>
                                        <p:cTn id="13" dur="750" spd="-100000" fill="hold"/>
                                        <p:tgtEl>
                                          <p:spTgt spid="2"/>
                                        </p:tgtEl>
                                        <p:attrNameLst>
                                          <p:attrName>ppt_x</p:attrName>
                                          <p:attrName>ppt_y</p:attrName>
                                        </p:attrNameLst>
                                      </p:cBhvr>
                                      <p:rCtr x="0" y="9398"/>
                                    </p:animMotion>
                                  </p:childTnLst>
                                </p:cTn>
                              </p:par>
                              <p:par>
                                <p:cTn id="14" presetID="42" presetClass="path" presetSubtype="0" decel="50600" fill="hold" nodeType="withEffect">
                                  <p:stCondLst>
                                    <p:cond delay="750"/>
                                  </p:stCondLst>
                                  <p:childTnLst>
                                    <p:animMotion origin="layout" path="M 4.16667E-6 -0.03982 L 4.16667E-6 4.07407E-6 " pathEditMode="relative" rAng="0" ptsTypes="AA">
                                      <p:cBhvr>
                                        <p:cTn id="15" dur="750" fill="hold"/>
                                        <p:tgtEl>
                                          <p:spTgt spid="2"/>
                                        </p:tgtEl>
                                        <p:attrNameLst>
                                          <p:attrName>ppt_x</p:attrName>
                                          <p:attrName>ppt_y</p:attrName>
                                        </p:attrNameLst>
                                      </p:cBhvr>
                                      <p:rCtr x="0" y="1991"/>
                                    </p:animMotion>
                                  </p:childTnLst>
                                </p:cTn>
                              </p:par>
                              <p:par>
                                <p:cTn id="16" presetID="10" presetClass="entr" presetSubtype="0" fill="hold" nodeType="withEffect">
                                  <p:stCondLst>
                                    <p:cond delay="75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750"/>
                                        <p:tgtEl>
                                          <p:spTgt spid="28"/>
                                        </p:tgtEl>
                                      </p:cBhvr>
                                    </p:animEffect>
                                  </p:childTnLst>
                                </p:cTn>
                              </p:par>
                              <p:par>
                                <p:cTn id="19" presetID="35" presetClass="path" presetSubtype="0" decel="50000" fill="hold" nodeType="withEffect">
                                  <p:stCondLst>
                                    <p:cond delay="750"/>
                                  </p:stCondLst>
                                  <p:childTnLst>
                                    <p:animMotion origin="layout" path="M 0.05404 3.7037E-6 L 1.45833E-6 3.7037E-6 " pathEditMode="relative" rAng="0" ptsTypes="AA">
                                      <p:cBhvr>
                                        <p:cTn id="20" dur="750" fill="hold"/>
                                        <p:tgtEl>
                                          <p:spTgt spid="28"/>
                                        </p:tgtEl>
                                        <p:attrNameLst>
                                          <p:attrName>ppt_x</p:attrName>
                                          <p:attrName>ppt_y</p:attrName>
                                        </p:attrNameLst>
                                      </p:cBhvr>
                                      <p:rCtr x="-2708" y="0"/>
                                    </p:animMotion>
                                  </p:childTnLst>
                                </p:cTn>
                              </p:par>
                              <p:par>
                                <p:cTn id="21" presetID="1" presetClass="entr" presetSubtype="0"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childTnLst>
                                </p:cTn>
                              </p:par>
                              <p:par>
                                <p:cTn id="23" presetID="42" presetClass="path" presetSubtype="0" decel="50600" fill="hold" nodeType="withEffect">
                                  <p:stCondLst>
                                    <p:cond delay="250"/>
                                  </p:stCondLst>
                                  <p:childTnLst>
                                    <p:animMotion origin="layout" path="M -4.375E-6 -0.03981 L -4.375E-6 0.14815 " pathEditMode="relative" rAng="0" ptsTypes="AA">
                                      <p:cBhvr>
                                        <p:cTn id="24" dur="750" spd="-100000" fill="hold"/>
                                        <p:tgtEl>
                                          <p:spTgt spid="15"/>
                                        </p:tgtEl>
                                        <p:attrNameLst>
                                          <p:attrName>ppt_x</p:attrName>
                                          <p:attrName>ppt_y</p:attrName>
                                        </p:attrNameLst>
                                      </p:cBhvr>
                                      <p:rCtr x="0" y="9398"/>
                                    </p:animMotion>
                                  </p:childTnLst>
                                </p:cTn>
                              </p:par>
                              <p:par>
                                <p:cTn id="25" presetID="42" presetClass="path" presetSubtype="0" decel="50600" fill="hold" nodeType="withEffect">
                                  <p:stCondLst>
                                    <p:cond delay="1000"/>
                                  </p:stCondLst>
                                  <p:childTnLst>
                                    <p:animMotion origin="layout" path="M -4.375E-6 -0.03981 L -4.375E-6 -4.81481E-6 " pathEditMode="relative" rAng="0" ptsTypes="AA">
                                      <p:cBhvr>
                                        <p:cTn id="26" dur="750" fill="hold"/>
                                        <p:tgtEl>
                                          <p:spTgt spid="15"/>
                                        </p:tgtEl>
                                        <p:attrNameLst>
                                          <p:attrName>ppt_x</p:attrName>
                                          <p:attrName>ppt_y</p:attrName>
                                        </p:attrNameLst>
                                      </p:cBhvr>
                                      <p:rCtr x="0" y="1991"/>
                                    </p:animMotion>
                                  </p:childTnLst>
                                </p:cTn>
                              </p:par>
                              <p:par>
                                <p:cTn id="27" presetID="10" presetClass="entr" presetSubtype="0" fill="hold" nodeType="withEffect">
                                  <p:stCondLst>
                                    <p:cond delay="100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750"/>
                                        <p:tgtEl>
                                          <p:spTgt spid="29"/>
                                        </p:tgtEl>
                                      </p:cBhvr>
                                    </p:animEffect>
                                  </p:childTnLst>
                                </p:cTn>
                              </p:par>
                              <p:par>
                                <p:cTn id="30" presetID="35" presetClass="path" presetSubtype="0" decel="50000" fill="hold" nodeType="withEffect">
                                  <p:stCondLst>
                                    <p:cond delay="1000"/>
                                  </p:stCondLst>
                                  <p:childTnLst>
                                    <p:animMotion origin="layout" path="M 0.05403 -2.59259E-6 L 2.70833E-6 -2.59259E-6 " pathEditMode="relative" rAng="0" ptsTypes="AA">
                                      <p:cBhvr>
                                        <p:cTn id="31" dur="750" fill="hold"/>
                                        <p:tgtEl>
                                          <p:spTgt spid="29"/>
                                        </p:tgtEl>
                                        <p:attrNameLst>
                                          <p:attrName>ppt_x</p:attrName>
                                          <p:attrName>ppt_y</p:attrName>
                                        </p:attrNameLst>
                                      </p:cBhvr>
                                      <p:rCtr x="-2708" y="0"/>
                                    </p:animMotion>
                                  </p:childTnLst>
                                </p:cTn>
                              </p:par>
                              <p:par>
                                <p:cTn id="32" presetID="1" presetClass="entr" presetSubtype="0" fill="hold" nodeType="withEffect">
                                  <p:stCondLst>
                                    <p:cond delay="500"/>
                                  </p:stCondLst>
                                  <p:childTnLst>
                                    <p:set>
                                      <p:cBhvr>
                                        <p:cTn id="33" dur="1" fill="hold">
                                          <p:stCondLst>
                                            <p:cond delay="0"/>
                                          </p:stCondLst>
                                        </p:cTn>
                                        <p:tgtEl>
                                          <p:spTgt spid="18"/>
                                        </p:tgtEl>
                                        <p:attrNameLst>
                                          <p:attrName>style.visibility</p:attrName>
                                        </p:attrNameLst>
                                      </p:cBhvr>
                                      <p:to>
                                        <p:strVal val="visible"/>
                                      </p:to>
                                    </p:set>
                                  </p:childTnLst>
                                </p:cTn>
                              </p:par>
                              <p:par>
                                <p:cTn id="34" presetID="42" presetClass="path" presetSubtype="0" decel="50600" fill="hold" nodeType="withEffect">
                                  <p:stCondLst>
                                    <p:cond delay="500"/>
                                  </p:stCondLst>
                                  <p:childTnLst>
                                    <p:animMotion origin="layout" path="M 4.375E-6 -0.03981 L 4.375E-6 0.14815 " pathEditMode="relative" rAng="0" ptsTypes="AA">
                                      <p:cBhvr>
                                        <p:cTn id="35" dur="750" spd="-100000" fill="hold"/>
                                        <p:tgtEl>
                                          <p:spTgt spid="18"/>
                                        </p:tgtEl>
                                        <p:attrNameLst>
                                          <p:attrName>ppt_x</p:attrName>
                                          <p:attrName>ppt_y</p:attrName>
                                        </p:attrNameLst>
                                      </p:cBhvr>
                                      <p:rCtr x="0" y="9398"/>
                                    </p:animMotion>
                                  </p:childTnLst>
                                </p:cTn>
                              </p:par>
                              <p:par>
                                <p:cTn id="36" presetID="42" presetClass="path" presetSubtype="0" decel="50600" fill="hold" nodeType="withEffect">
                                  <p:stCondLst>
                                    <p:cond delay="1250"/>
                                  </p:stCondLst>
                                  <p:childTnLst>
                                    <p:animMotion origin="layout" path="M 4.375E-6 -0.03981 L 4.375E-6 -3.7037E-6 " pathEditMode="relative" rAng="0" ptsTypes="AA">
                                      <p:cBhvr>
                                        <p:cTn id="37" dur="750" fill="hold"/>
                                        <p:tgtEl>
                                          <p:spTgt spid="18"/>
                                        </p:tgtEl>
                                        <p:attrNameLst>
                                          <p:attrName>ppt_x</p:attrName>
                                          <p:attrName>ppt_y</p:attrName>
                                        </p:attrNameLst>
                                      </p:cBhvr>
                                      <p:rCtr x="0" y="1991"/>
                                    </p:animMotion>
                                  </p:childTnLst>
                                </p:cTn>
                              </p:par>
                              <p:par>
                                <p:cTn id="38" presetID="10" presetClass="entr" presetSubtype="0" fill="hold" nodeType="withEffect">
                                  <p:stCondLst>
                                    <p:cond delay="125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750"/>
                                        <p:tgtEl>
                                          <p:spTgt spid="30"/>
                                        </p:tgtEl>
                                      </p:cBhvr>
                                    </p:animEffect>
                                  </p:childTnLst>
                                </p:cTn>
                              </p:par>
                              <p:par>
                                <p:cTn id="41" presetID="35" presetClass="path" presetSubtype="0" decel="50000" fill="hold" nodeType="withEffect">
                                  <p:stCondLst>
                                    <p:cond delay="1250"/>
                                  </p:stCondLst>
                                  <p:childTnLst>
                                    <p:animMotion origin="layout" path="M 0.05404 -7.40741E-7 L -3.54167E-6 -7.40741E-7 " pathEditMode="relative" rAng="0" ptsTypes="AA">
                                      <p:cBhvr>
                                        <p:cTn id="42" dur="750" fill="hold"/>
                                        <p:tgtEl>
                                          <p:spTgt spid="30"/>
                                        </p:tgtEl>
                                        <p:attrNameLst>
                                          <p:attrName>ppt_x</p:attrName>
                                          <p:attrName>ppt_y</p:attrName>
                                        </p:attrNameLst>
                                      </p:cBhvr>
                                      <p:rCtr x="-2708" y="0"/>
                                    </p:animMotion>
                                  </p:childTnLst>
                                </p:cTn>
                              </p:par>
                              <p:par>
                                <p:cTn id="43" presetID="1" presetClass="entr" presetSubtype="0" fill="hold" nodeType="withEffect">
                                  <p:stCondLst>
                                    <p:cond delay="750"/>
                                  </p:stCondLst>
                                  <p:childTnLst>
                                    <p:set>
                                      <p:cBhvr>
                                        <p:cTn id="44" dur="1" fill="hold">
                                          <p:stCondLst>
                                            <p:cond delay="0"/>
                                          </p:stCondLst>
                                        </p:cTn>
                                        <p:tgtEl>
                                          <p:spTgt spid="21"/>
                                        </p:tgtEl>
                                        <p:attrNameLst>
                                          <p:attrName>style.visibility</p:attrName>
                                        </p:attrNameLst>
                                      </p:cBhvr>
                                      <p:to>
                                        <p:strVal val="visible"/>
                                      </p:to>
                                    </p:set>
                                  </p:childTnLst>
                                </p:cTn>
                              </p:par>
                              <p:par>
                                <p:cTn id="45" presetID="42" presetClass="path" presetSubtype="0" decel="50600" fill="hold" nodeType="withEffect">
                                  <p:stCondLst>
                                    <p:cond delay="750"/>
                                  </p:stCondLst>
                                  <p:childTnLst>
                                    <p:animMotion origin="layout" path="M -2.91667E-6 -0.03982 L -2.91667E-6 0.14814 " pathEditMode="relative" rAng="0" ptsTypes="AA">
                                      <p:cBhvr>
                                        <p:cTn id="46" dur="750" spd="-100000" fill="hold"/>
                                        <p:tgtEl>
                                          <p:spTgt spid="21"/>
                                        </p:tgtEl>
                                        <p:attrNameLst>
                                          <p:attrName>ppt_x</p:attrName>
                                          <p:attrName>ppt_y</p:attrName>
                                        </p:attrNameLst>
                                      </p:cBhvr>
                                      <p:rCtr x="0" y="9398"/>
                                    </p:animMotion>
                                  </p:childTnLst>
                                </p:cTn>
                              </p:par>
                              <p:par>
                                <p:cTn id="47" presetID="42" presetClass="path" presetSubtype="0" decel="50600" fill="hold" nodeType="withEffect">
                                  <p:stCondLst>
                                    <p:cond delay="1500"/>
                                  </p:stCondLst>
                                  <p:childTnLst>
                                    <p:animMotion origin="layout" path="M -2.91667E-6 -0.03982 L -2.91667E-6 4.44444E-6 " pathEditMode="relative" rAng="0" ptsTypes="AA">
                                      <p:cBhvr>
                                        <p:cTn id="48" dur="750" fill="hold"/>
                                        <p:tgtEl>
                                          <p:spTgt spid="21"/>
                                        </p:tgtEl>
                                        <p:attrNameLst>
                                          <p:attrName>ppt_x</p:attrName>
                                          <p:attrName>ppt_y</p:attrName>
                                        </p:attrNameLst>
                                      </p:cBhvr>
                                      <p:rCtr x="0" y="1991"/>
                                    </p:animMotion>
                                  </p:childTnLst>
                                </p:cTn>
                              </p:par>
                              <p:par>
                                <p:cTn id="49" presetID="10" presetClass="entr" presetSubtype="0" fill="hold" nodeType="withEffect">
                                  <p:stCondLst>
                                    <p:cond delay="150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750"/>
                                        <p:tgtEl>
                                          <p:spTgt spid="31"/>
                                        </p:tgtEl>
                                      </p:cBhvr>
                                    </p:animEffect>
                                  </p:childTnLst>
                                </p:cTn>
                              </p:par>
                              <p:par>
                                <p:cTn id="52" presetID="35" presetClass="path" presetSubtype="0" decel="50000" fill="hold" nodeType="withEffect">
                                  <p:stCondLst>
                                    <p:cond delay="1500"/>
                                  </p:stCondLst>
                                  <p:childTnLst>
                                    <p:animMotion origin="layout" path="M 0.05404 1.11111E-6 L -3.75E-6 1.11111E-6 " pathEditMode="relative" rAng="0" ptsTypes="AA">
                                      <p:cBhvr>
                                        <p:cTn id="53" dur="750" fill="hold"/>
                                        <p:tgtEl>
                                          <p:spTgt spid="31"/>
                                        </p:tgtEl>
                                        <p:attrNameLst>
                                          <p:attrName>ppt_x</p:attrName>
                                          <p:attrName>ppt_y</p:attrName>
                                        </p:attrNameLst>
                                      </p:cBhvr>
                                      <p:rCtr x="-2708" y="0"/>
                                    </p:animMotion>
                                  </p:childTnLst>
                                </p:cTn>
                              </p:par>
                              <p:par>
                                <p:cTn id="54" presetID="53" presetClass="entr" presetSubtype="16" fill="hold" grpId="0" nodeType="withEffect">
                                  <p:stCondLst>
                                    <p:cond delay="750"/>
                                  </p:stCondLst>
                                  <p:childTnLst>
                                    <p:set>
                                      <p:cBhvr>
                                        <p:cTn id="55" dur="1" fill="hold">
                                          <p:stCondLst>
                                            <p:cond delay="0"/>
                                          </p:stCondLst>
                                        </p:cTn>
                                        <p:tgtEl>
                                          <p:spTgt spid="24"/>
                                        </p:tgtEl>
                                        <p:attrNameLst>
                                          <p:attrName>style.visibility</p:attrName>
                                        </p:attrNameLst>
                                      </p:cBhvr>
                                      <p:to>
                                        <p:strVal val="visible"/>
                                      </p:to>
                                    </p:set>
                                    <p:anim calcmode="lin" valueType="num">
                                      <p:cBhvr>
                                        <p:cTn id="56" dur="750" fill="hold"/>
                                        <p:tgtEl>
                                          <p:spTgt spid="24"/>
                                        </p:tgtEl>
                                        <p:attrNameLst>
                                          <p:attrName>ppt_w</p:attrName>
                                        </p:attrNameLst>
                                      </p:cBhvr>
                                      <p:tavLst>
                                        <p:tav tm="0">
                                          <p:val>
                                            <p:fltVal val="0"/>
                                          </p:val>
                                        </p:tav>
                                        <p:tav tm="100000">
                                          <p:val>
                                            <p:strVal val="#ppt_w"/>
                                          </p:val>
                                        </p:tav>
                                      </p:tavLst>
                                    </p:anim>
                                    <p:anim calcmode="lin" valueType="num">
                                      <p:cBhvr>
                                        <p:cTn id="57" dur="750" fill="hold"/>
                                        <p:tgtEl>
                                          <p:spTgt spid="24"/>
                                        </p:tgtEl>
                                        <p:attrNameLst>
                                          <p:attrName>ppt_h</p:attrName>
                                        </p:attrNameLst>
                                      </p:cBhvr>
                                      <p:tavLst>
                                        <p:tav tm="0">
                                          <p:val>
                                            <p:fltVal val="0"/>
                                          </p:val>
                                        </p:tav>
                                        <p:tav tm="100000">
                                          <p:val>
                                            <p:strVal val="#ppt_h"/>
                                          </p:val>
                                        </p:tav>
                                      </p:tavLst>
                                    </p:anim>
                                    <p:animEffect transition="in" filter="fade">
                                      <p:cBhvr>
                                        <p:cTn id="58" dur="750"/>
                                        <p:tgtEl>
                                          <p:spTgt spid="24"/>
                                        </p:tgtEl>
                                      </p:cBhvr>
                                    </p:animEffect>
                                  </p:childTnLst>
                                </p:cTn>
                              </p:par>
                              <p:par>
                                <p:cTn id="59" presetID="53" presetClass="entr" presetSubtype="16" fill="hold" grpId="1" nodeType="withEffect">
                                  <p:stCondLst>
                                    <p:cond delay="750"/>
                                  </p:stCondLst>
                                  <p:childTnLst>
                                    <p:set>
                                      <p:cBhvr>
                                        <p:cTn id="60" dur="1" fill="hold">
                                          <p:stCondLst>
                                            <p:cond delay="0"/>
                                          </p:stCondLst>
                                        </p:cTn>
                                        <p:tgtEl>
                                          <p:spTgt spid="24"/>
                                        </p:tgtEl>
                                        <p:attrNameLst>
                                          <p:attrName>style.visibility</p:attrName>
                                        </p:attrNameLst>
                                      </p:cBhvr>
                                      <p:to>
                                        <p:strVal val="visible"/>
                                      </p:to>
                                    </p:set>
                                    <p:anim calcmode="lin" valueType="num">
                                      <p:cBhvr>
                                        <p:cTn id="61" dur="750" fill="hold"/>
                                        <p:tgtEl>
                                          <p:spTgt spid="24"/>
                                        </p:tgtEl>
                                        <p:attrNameLst>
                                          <p:attrName>ppt_w</p:attrName>
                                        </p:attrNameLst>
                                      </p:cBhvr>
                                      <p:tavLst>
                                        <p:tav tm="0">
                                          <p:val>
                                            <p:fltVal val="0"/>
                                          </p:val>
                                        </p:tav>
                                        <p:tav tm="100000">
                                          <p:val>
                                            <p:strVal val="#ppt_w"/>
                                          </p:val>
                                        </p:tav>
                                      </p:tavLst>
                                    </p:anim>
                                    <p:anim calcmode="lin" valueType="num">
                                      <p:cBhvr>
                                        <p:cTn id="62" dur="750" fill="hold"/>
                                        <p:tgtEl>
                                          <p:spTgt spid="24"/>
                                        </p:tgtEl>
                                        <p:attrNameLst>
                                          <p:attrName>ppt_h</p:attrName>
                                        </p:attrNameLst>
                                      </p:cBhvr>
                                      <p:tavLst>
                                        <p:tav tm="0">
                                          <p:val>
                                            <p:fltVal val="0"/>
                                          </p:val>
                                        </p:tav>
                                        <p:tav tm="100000">
                                          <p:val>
                                            <p:strVal val="#ppt_h"/>
                                          </p:val>
                                        </p:tav>
                                      </p:tavLst>
                                    </p:anim>
                                    <p:animEffect transition="in" filter="fade">
                                      <p:cBhvr>
                                        <p:cTn id="63" dur="750"/>
                                        <p:tgtEl>
                                          <p:spTgt spid="24"/>
                                        </p:tgtEl>
                                      </p:cBhvr>
                                    </p:animEffect>
                                  </p:childTnLst>
                                </p:cTn>
                              </p:par>
                              <p:par>
                                <p:cTn id="64" presetID="53" presetClass="entr" presetSubtype="16" fill="hold" grpId="0" nodeType="withEffect">
                                  <p:stCondLst>
                                    <p:cond delay="10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750" fill="hold"/>
                                        <p:tgtEl>
                                          <p:spTgt spid="25"/>
                                        </p:tgtEl>
                                        <p:attrNameLst>
                                          <p:attrName>ppt_w</p:attrName>
                                        </p:attrNameLst>
                                      </p:cBhvr>
                                      <p:tavLst>
                                        <p:tav tm="0">
                                          <p:val>
                                            <p:fltVal val="0"/>
                                          </p:val>
                                        </p:tav>
                                        <p:tav tm="100000">
                                          <p:val>
                                            <p:strVal val="#ppt_w"/>
                                          </p:val>
                                        </p:tav>
                                      </p:tavLst>
                                    </p:anim>
                                    <p:anim calcmode="lin" valueType="num">
                                      <p:cBhvr>
                                        <p:cTn id="67" dur="750" fill="hold"/>
                                        <p:tgtEl>
                                          <p:spTgt spid="25"/>
                                        </p:tgtEl>
                                        <p:attrNameLst>
                                          <p:attrName>ppt_h</p:attrName>
                                        </p:attrNameLst>
                                      </p:cBhvr>
                                      <p:tavLst>
                                        <p:tav tm="0">
                                          <p:val>
                                            <p:fltVal val="0"/>
                                          </p:val>
                                        </p:tav>
                                        <p:tav tm="100000">
                                          <p:val>
                                            <p:strVal val="#ppt_h"/>
                                          </p:val>
                                        </p:tav>
                                      </p:tavLst>
                                    </p:anim>
                                    <p:animEffect transition="in" filter="fade">
                                      <p:cBhvr>
                                        <p:cTn id="68" dur="750"/>
                                        <p:tgtEl>
                                          <p:spTgt spid="25"/>
                                        </p:tgtEl>
                                      </p:cBhvr>
                                    </p:animEffect>
                                  </p:childTnLst>
                                </p:cTn>
                              </p:par>
                              <p:par>
                                <p:cTn id="69" presetID="53" presetClass="entr" presetSubtype="16" fill="hold" grpId="1" nodeType="withEffect">
                                  <p:stCondLst>
                                    <p:cond delay="10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750" fill="hold"/>
                                        <p:tgtEl>
                                          <p:spTgt spid="25"/>
                                        </p:tgtEl>
                                        <p:attrNameLst>
                                          <p:attrName>ppt_w</p:attrName>
                                        </p:attrNameLst>
                                      </p:cBhvr>
                                      <p:tavLst>
                                        <p:tav tm="0">
                                          <p:val>
                                            <p:fltVal val="0"/>
                                          </p:val>
                                        </p:tav>
                                        <p:tav tm="100000">
                                          <p:val>
                                            <p:strVal val="#ppt_w"/>
                                          </p:val>
                                        </p:tav>
                                      </p:tavLst>
                                    </p:anim>
                                    <p:anim calcmode="lin" valueType="num">
                                      <p:cBhvr>
                                        <p:cTn id="72" dur="750" fill="hold"/>
                                        <p:tgtEl>
                                          <p:spTgt spid="25"/>
                                        </p:tgtEl>
                                        <p:attrNameLst>
                                          <p:attrName>ppt_h</p:attrName>
                                        </p:attrNameLst>
                                      </p:cBhvr>
                                      <p:tavLst>
                                        <p:tav tm="0">
                                          <p:val>
                                            <p:fltVal val="0"/>
                                          </p:val>
                                        </p:tav>
                                        <p:tav tm="100000">
                                          <p:val>
                                            <p:strVal val="#ppt_h"/>
                                          </p:val>
                                        </p:tav>
                                      </p:tavLst>
                                    </p:anim>
                                    <p:animEffect transition="in" filter="fade">
                                      <p:cBhvr>
                                        <p:cTn id="73" dur="750"/>
                                        <p:tgtEl>
                                          <p:spTgt spid="25"/>
                                        </p:tgtEl>
                                      </p:cBhvr>
                                    </p:animEffect>
                                  </p:childTnLst>
                                </p:cTn>
                              </p:par>
                              <p:par>
                                <p:cTn id="74" presetID="53" presetClass="entr" presetSubtype="16" fill="hold" grpId="0" nodeType="withEffect">
                                  <p:stCondLst>
                                    <p:cond delay="1250"/>
                                  </p:stCondLst>
                                  <p:childTnLst>
                                    <p:set>
                                      <p:cBhvr>
                                        <p:cTn id="75" dur="1" fill="hold">
                                          <p:stCondLst>
                                            <p:cond delay="0"/>
                                          </p:stCondLst>
                                        </p:cTn>
                                        <p:tgtEl>
                                          <p:spTgt spid="26"/>
                                        </p:tgtEl>
                                        <p:attrNameLst>
                                          <p:attrName>style.visibility</p:attrName>
                                        </p:attrNameLst>
                                      </p:cBhvr>
                                      <p:to>
                                        <p:strVal val="visible"/>
                                      </p:to>
                                    </p:set>
                                    <p:anim calcmode="lin" valueType="num">
                                      <p:cBhvr>
                                        <p:cTn id="76" dur="750" fill="hold"/>
                                        <p:tgtEl>
                                          <p:spTgt spid="26"/>
                                        </p:tgtEl>
                                        <p:attrNameLst>
                                          <p:attrName>ppt_w</p:attrName>
                                        </p:attrNameLst>
                                      </p:cBhvr>
                                      <p:tavLst>
                                        <p:tav tm="0">
                                          <p:val>
                                            <p:fltVal val="0"/>
                                          </p:val>
                                        </p:tav>
                                        <p:tav tm="100000">
                                          <p:val>
                                            <p:strVal val="#ppt_w"/>
                                          </p:val>
                                        </p:tav>
                                      </p:tavLst>
                                    </p:anim>
                                    <p:anim calcmode="lin" valueType="num">
                                      <p:cBhvr>
                                        <p:cTn id="77" dur="750" fill="hold"/>
                                        <p:tgtEl>
                                          <p:spTgt spid="26"/>
                                        </p:tgtEl>
                                        <p:attrNameLst>
                                          <p:attrName>ppt_h</p:attrName>
                                        </p:attrNameLst>
                                      </p:cBhvr>
                                      <p:tavLst>
                                        <p:tav tm="0">
                                          <p:val>
                                            <p:fltVal val="0"/>
                                          </p:val>
                                        </p:tav>
                                        <p:tav tm="100000">
                                          <p:val>
                                            <p:strVal val="#ppt_h"/>
                                          </p:val>
                                        </p:tav>
                                      </p:tavLst>
                                    </p:anim>
                                    <p:animEffect transition="in" filter="fade">
                                      <p:cBhvr>
                                        <p:cTn id="78" dur="750"/>
                                        <p:tgtEl>
                                          <p:spTgt spid="26"/>
                                        </p:tgtEl>
                                      </p:cBhvr>
                                    </p:animEffect>
                                  </p:childTnLst>
                                </p:cTn>
                              </p:par>
                              <p:par>
                                <p:cTn id="79" presetID="53" presetClass="entr" presetSubtype="16" fill="hold" grpId="1" nodeType="withEffect">
                                  <p:stCondLst>
                                    <p:cond delay="1250"/>
                                  </p:stCondLst>
                                  <p:childTnLst>
                                    <p:set>
                                      <p:cBhvr>
                                        <p:cTn id="80" dur="1" fill="hold">
                                          <p:stCondLst>
                                            <p:cond delay="0"/>
                                          </p:stCondLst>
                                        </p:cTn>
                                        <p:tgtEl>
                                          <p:spTgt spid="26"/>
                                        </p:tgtEl>
                                        <p:attrNameLst>
                                          <p:attrName>style.visibility</p:attrName>
                                        </p:attrNameLst>
                                      </p:cBhvr>
                                      <p:to>
                                        <p:strVal val="visible"/>
                                      </p:to>
                                    </p:set>
                                    <p:anim calcmode="lin" valueType="num">
                                      <p:cBhvr>
                                        <p:cTn id="81" dur="750" fill="hold"/>
                                        <p:tgtEl>
                                          <p:spTgt spid="26"/>
                                        </p:tgtEl>
                                        <p:attrNameLst>
                                          <p:attrName>ppt_w</p:attrName>
                                        </p:attrNameLst>
                                      </p:cBhvr>
                                      <p:tavLst>
                                        <p:tav tm="0">
                                          <p:val>
                                            <p:fltVal val="0"/>
                                          </p:val>
                                        </p:tav>
                                        <p:tav tm="100000">
                                          <p:val>
                                            <p:strVal val="#ppt_w"/>
                                          </p:val>
                                        </p:tav>
                                      </p:tavLst>
                                    </p:anim>
                                    <p:anim calcmode="lin" valueType="num">
                                      <p:cBhvr>
                                        <p:cTn id="82" dur="750" fill="hold"/>
                                        <p:tgtEl>
                                          <p:spTgt spid="26"/>
                                        </p:tgtEl>
                                        <p:attrNameLst>
                                          <p:attrName>ppt_h</p:attrName>
                                        </p:attrNameLst>
                                      </p:cBhvr>
                                      <p:tavLst>
                                        <p:tav tm="0">
                                          <p:val>
                                            <p:fltVal val="0"/>
                                          </p:val>
                                        </p:tav>
                                        <p:tav tm="100000">
                                          <p:val>
                                            <p:strVal val="#ppt_h"/>
                                          </p:val>
                                        </p:tav>
                                      </p:tavLst>
                                    </p:anim>
                                    <p:animEffect transition="in" filter="fade">
                                      <p:cBhvr>
                                        <p:cTn id="83" dur="750"/>
                                        <p:tgtEl>
                                          <p:spTgt spid="26"/>
                                        </p:tgtEl>
                                      </p:cBhvr>
                                    </p:animEffect>
                                  </p:childTnLst>
                                </p:cTn>
                              </p:par>
                              <p:par>
                                <p:cTn id="84" presetID="53" presetClass="entr" presetSubtype="16" fill="hold" grpId="0" nodeType="withEffect">
                                  <p:stCondLst>
                                    <p:cond delay="1500"/>
                                  </p:stCondLst>
                                  <p:childTnLst>
                                    <p:set>
                                      <p:cBhvr>
                                        <p:cTn id="85" dur="1" fill="hold">
                                          <p:stCondLst>
                                            <p:cond delay="0"/>
                                          </p:stCondLst>
                                        </p:cTn>
                                        <p:tgtEl>
                                          <p:spTgt spid="27"/>
                                        </p:tgtEl>
                                        <p:attrNameLst>
                                          <p:attrName>style.visibility</p:attrName>
                                        </p:attrNameLst>
                                      </p:cBhvr>
                                      <p:to>
                                        <p:strVal val="visible"/>
                                      </p:to>
                                    </p:set>
                                    <p:anim calcmode="lin" valueType="num">
                                      <p:cBhvr>
                                        <p:cTn id="86" dur="750" fill="hold"/>
                                        <p:tgtEl>
                                          <p:spTgt spid="27"/>
                                        </p:tgtEl>
                                        <p:attrNameLst>
                                          <p:attrName>ppt_w</p:attrName>
                                        </p:attrNameLst>
                                      </p:cBhvr>
                                      <p:tavLst>
                                        <p:tav tm="0">
                                          <p:val>
                                            <p:fltVal val="0"/>
                                          </p:val>
                                        </p:tav>
                                        <p:tav tm="100000">
                                          <p:val>
                                            <p:strVal val="#ppt_w"/>
                                          </p:val>
                                        </p:tav>
                                      </p:tavLst>
                                    </p:anim>
                                    <p:anim calcmode="lin" valueType="num">
                                      <p:cBhvr>
                                        <p:cTn id="87" dur="750" fill="hold"/>
                                        <p:tgtEl>
                                          <p:spTgt spid="27"/>
                                        </p:tgtEl>
                                        <p:attrNameLst>
                                          <p:attrName>ppt_h</p:attrName>
                                        </p:attrNameLst>
                                      </p:cBhvr>
                                      <p:tavLst>
                                        <p:tav tm="0">
                                          <p:val>
                                            <p:fltVal val="0"/>
                                          </p:val>
                                        </p:tav>
                                        <p:tav tm="100000">
                                          <p:val>
                                            <p:strVal val="#ppt_h"/>
                                          </p:val>
                                        </p:tav>
                                      </p:tavLst>
                                    </p:anim>
                                    <p:animEffect transition="in" filter="fade">
                                      <p:cBhvr>
                                        <p:cTn id="88" dur="750"/>
                                        <p:tgtEl>
                                          <p:spTgt spid="27"/>
                                        </p:tgtEl>
                                      </p:cBhvr>
                                    </p:animEffect>
                                  </p:childTnLst>
                                </p:cTn>
                              </p:par>
                              <p:par>
                                <p:cTn id="89" presetID="53" presetClass="entr" presetSubtype="16" fill="hold" grpId="1" nodeType="withEffect">
                                  <p:stCondLst>
                                    <p:cond delay="1500"/>
                                  </p:stCondLst>
                                  <p:childTnLst>
                                    <p:set>
                                      <p:cBhvr>
                                        <p:cTn id="90" dur="1" fill="hold">
                                          <p:stCondLst>
                                            <p:cond delay="0"/>
                                          </p:stCondLst>
                                        </p:cTn>
                                        <p:tgtEl>
                                          <p:spTgt spid="27"/>
                                        </p:tgtEl>
                                        <p:attrNameLst>
                                          <p:attrName>style.visibility</p:attrName>
                                        </p:attrNameLst>
                                      </p:cBhvr>
                                      <p:to>
                                        <p:strVal val="visible"/>
                                      </p:to>
                                    </p:set>
                                    <p:anim calcmode="lin" valueType="num">
                                      <p:cBhvr>
                                        <p:cTn id="91" dur="750" fill="hold"/>
                                        <p:tgtEl>
                                          <p:spTgt spid="27"/>
                                        </p:tgtEl>
                                        <p:attrNameLst>
                                          <p:attrName>ppt_w</p:attrName>
                                        </p:attrNameLst>
                                      </p:cBhvr>
                                      <p:tavLst>
                                        <p:tav tm="0">
                                          <p:val>
                                            <p:fltVal val="0"/>
                                          </p:val>
                                        </p:tav>
                                        <p:tav tm="100000">
                                          <p:val>
                                            <p:strVal val="#ppt_w"/>
                                          </p:val>
                                        </p:tav>
                                      </p:tavLst>
                                    </p:anim>
                                    <p:anim calcmode="lin" valueType="num">
                                      <p:cBhvr>
                                        <p:cTn id="92" dur="750" fill="hold"/>
                                        <p:tgtEl>
                                          <p:spTgt spid="27"/>
                                        </p:tgtEl>
                                        <p:attrNameLst>
                                          <p:attrName>ppt_h</p:attrName>
                                        </p:attrNameLst>
                                      </p:cBhvr>
                                      <p:tavLst>
                                        <p:tav tm="0">
                                          <p:val>
                                            <p:fltVal val="0"/>
                                          </p:val>
                                        </p:tav>
                                        <p:tav tm="100000">
                                          <p:val>
                                            <p:strVal val="#ppt_h"/>
                                          </p:val>
                                        </p:tav>
                                      </p:tavLst>
                                    </p:anim>
                                    <p:animEffect transition="in" filter="fade">
                                      <p:cBhvr>
                                        <p:cTn id="93" dur="750"/>
                                        <p:tgtEl>
                                          <p:spTgt spid="27"/>
                                        </p:tgtEl>
                                      </p:cBhvr>
                                    </p:animEffect>
                                  </p:childTnLst>
                                </p:cTn>
                              </p:par>
                              <p:par>
                                <p:cTn id="94" presetID="10" presetClass="entr" presetSubtype="0" fill="hold" grpId="0" nodeType="withEffect">
                                  <p:stCondLst>
                                    <p:cond delay="150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750"/>
                                        <p:tgtEl>
                                          <p:spTgt spid="32"/>
                                        </p:tgtEl>
                                      </p:cBhvr>
                                    </p:animEffect>
                                  </p:childTnLst>
                                </p:cTn>
                              </p:par>
                              <p:par>
                                <p:cTn id="97" presetID="10" presetClass="entr" presetSubtype="0" fill="hold" grpId="0" nodeType="withEffect">
                                  <p:stCondLst>
                                    <p:cond delay="1500"/>
                                  </p:stCondLst>
                                  <p:childTnLst>
                                    <p:set>
                                      <p:cBhvr>
                                        <p:cTn id="98" dur="1" fill="hold">
                                          <p:stCondLst>
                                            <p:cond delay="0"/>
                                          </p:stCondLst>
                                        </p:cTn>
                                        <p:tgtEl>
                                          <p:spTgt spid="33"/>
                                        </p:tgtEl>
                                        <p:attrNameLst>
                                          <p:attrName>style.visibility</p:attrName>
                                        </p:attrNameLst>
                                      </p:cBhvr>
                                      <p:to>
                                        <p:strVal val="visible"/>
                                      </p:to>
                                    </p:set>
                                    <p:animEffect transition="in" filter="fade">
                                      <p:cBhvr>
                                        <p:cTn id="99" dur="750"/>
                                        <p:tgtEl>
                                          <p:spTgt spid="33"/>
                                        </p:tgtEl>
                                      </p:cBhvr>
                                    </p:animEffect>
                                  </p:childTnLst>
                                </p:cTn>
                              </p:par>
                              <p:par>
                                <p:cTn id="100" presetID="10" presetClass="entr" presetSubtype="0" fill="hold" grpId="0" nodeType="withEffect">
                                  <p:stCondLst>
                                    <p:cond delay="150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750"/>
                                        <p:tgtEl>
                                          <p:spTgt spid="34"/>
                                        </p:tgtEl>
                                      </p:cBhvr>
                                    </p:animEffect>
                                  </p:childTnLst>
                                </p:cTn>
                              </p:par>
                              <p:par>
                                <p:cTn id="103" presetID="10" presetClass="entr" presetSubtype="0" fill="hold" grpId="0" nodeType="withEffect">
                                  <p:stCondLst>
                                    <p:cond delay="1500"/>
                                  </p:stCondLst>
                                  <p:childTnLst>
                                    <p:set>
                                      <p:cBhvr>
                                        <p:cTn id="104" dur="1" fill="hold">
                                          <p:stCondLst>
                                            <p:cond delay="0"/>
                                          </p:stCondLst>
                                        </p:cTn>
                                        <p:tgtEl>
                                          <p:spTgt spid="35"/>
                                        </p:tgtEl>
                                        <p:attrNameLst>
                                          <p:attrName>style.visibility</p:attrName>
                                        </p:attrNameLst>
                                      </p:cBhvr>
                                      <p:to>
                                        <p:strVal val="visible"/>
                                      </p:to>
                                    </p:set>
                                    <p:animEffect transition="in" filter="fade">
                                      <p:cBhvr>
                                        <p:cTn id="105" dur="750"/>
                                        <p:tgtEl>
                                          <p:spTgt spid="35"/>
                                        </p:tgtEl>
                                      </p:cBhvr>
                                    </p:animEffect>
                                  </p:childTnLst>
                                </p:cTn>
                              </p:par>
                              <p:par>
                                <p:cTn id="106" presetID="10" presetClass="entr" presetSubtype="0" fill="hold" nodeType="withEffect">
                                  <p:stCondLst>
                                    <p:cond delay="150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750"/>
                                        <p:tgtEl>
                                          <p:spTgt spid="36"/>
                                        </p:tgtEl>
                                      </p:cBhvr>
                                    </p:animEffect>
                                  </p:childTnLst>
                                </p:cTn>
                              </p:par>
                              <p:par>
                                <p:cTn id="109" presetID="10" presetClass="entr" presetSubtype="0" fill="hold" nodeType="withEffect">
                                  <p:stCondLst>
                                    <p:cond delay="150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750"/>
                                        <p:tgtEl>
                                          <p:spTgt spid="37"/>
                                        </p:tgtEl>
                                      </p:cBhvr>
                                    </p:animEffect>
                                  </p:childTnLst>
                                </p:cTn>
                              </p:par>
                              <p:par>
                                <p:cTn id="112" presetID="10" presetClass="entr" presetSubtype="0" fill="hold" nodeType="withEffect">
                                  <p:stCondLst>
                                    <p:cond delay="1500"/>
                                  </p:stCondLst>
                                  <p:childTnLst>
                                    <p:set>
                                      <p:cBhvr>
                                        <p:cTn id="113" dur="1" fill="hold">
                                          <p:stCondLst>
                                            <p:cond delay="0"/>
                                          </p:stCondLst>
                                        </p:cTn>
                                        <p:tgtEl>
                                          <p:spTgt spid="38"/>
                                        </p:tgtEl>
                                        <p:attrNameLst>
                                          <p:attrName>style.visibility</p:attrName>
                                        </p:attrNameLst>
                                      </p:cBhvr>
                                      <p:to>
                                        <p:strVal val="visible"/>
                                      </p:to>
                                    </p:set>
                                    <p:animEffect transition="in" filter="fade">
                                      <p:cBhvr>
                                        <p:cTn id="114" dur="750"/>
                                        <p:tgtEl>
                                          <p:spTgt spid="38"/>
                                        </p:tgtEl>
                                      </p:cBhvr>
                                    </p:animEffect>
                                  </p:childTnLst>
                                </p:cTn>
                              </p:par>
                              <p:par>
                                <p:cTn id="115" presetID="10" presetClass="entr" presetSubtype="0" fill="hold" nodeType="withEffect">
                                  <p:stCondLst>
                                    <p:cond delay="150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750"/>
                                        <p:tgtEl>
                                          <p:spTgt spid="39"/>
                                        </p:tgtEl>
                                      </p:cBhvr>
                                    </p:animEffect>
                                  </p:childTnLst>
                                </p:cTn>
                              </p:par>
                              <p:par>
                                <p:cTn id="118" presetID="42" presetClass="entr" presetSubtype="0" fill="hold" grpId="0"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1000"/>
                                        <p:tgtEl>
                                          <p:spTgt spid="40"/>
                                        </p:tgtEl>
                                      </p:cBhvr>
                                    </p:animEffect>
                                    <p:anim calcmode="lin" valueType="num">
                                      <p:cBhvr>
                                        <p:cTn id="121" dur="1000" fill="hold"/>
                                        <p:tgtEl>
                                          <p:spTgt spid="40"/>
                                        </p:tgtEl>
                                        <p:attrNameLst>
                                          <p:attrName>ppt_x</p:attrName>
                                        </p:attrNameLst>
                                      </p:cBhvr>
                                      <p:tavLst>
                                        <p:tav tm="0">
                                          <p:val>
                                            <p:strVal val="#ppt_x"/>
                                          </p:val>
                                        </p:tav>
                                        <p:tav tm="100000">
                                          <p:val>
                                            <p:strVal val="#ppt_x"/>
                                          </p:val>
                                        </p:tav>
                                      </p:tavLst>
                                    </p:anim>
                                    <p:anim calcmode="lin" valueType="num">
                                      <p:cBhvr>
                                        <p:cTn id="122"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6" grpId="0"/>
      <p:bldP spid="26" grpId="1"/>
      <p:bldP spid="27" grpId="0"/>
      <p:bldP spid="27" grpId="1"/>
      <p:bldP spid="32" grpId="0"/>
      <p:bldP spid="33" grpId="0"/>
      <p:bldP spid="34" grpId="0"/>
      <p:bldP spid="35"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66750" y="3728313"/>
            <a:ext cx="108585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3" name="í$lïḍè"/>
          <p:cNvSpPr/>
          <p:nvPr/>
        </p:nvSpPr>
        <p:spPr>
          <a:xfrm>
            <a:off x="5181600" y="1780611"/>
            <a:ext cx="1828800" cy="1828800"/>
          </a:xfrm>
          <a:prstGeom prst="ellipse">
            <a:avLst/>
          </a:prstGeom>
          <a:blipFill dpi="0" rotWithShape="1">
            <a:blip r:embed="rId1" cstate="screen"/>
            <a:srcRect/>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4" name="isľîďè"/>
          <p:cNvSpPr/>
          <p:nvPr/>
        </p:nvSpPr>
        <p:spPr>
          <a:xfrm>
            <a:off x="5181600" y="3847215"/>
            <a:ext cx="1828800" cy="1828800"/>
          </a:xfrm>
          <a:prstGeom prst="ellipse">
            <a:avLst/>
          </a:prstGeom>
          <a:blipFill>
            <a:blip r:embed="rId2" cstate="screen"/>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5" name="íŝļiḍe"/>
          <p:cNvSpPr/>
          <p:nvPr/>
        </p:nvSpPr>
        <p:spPr>
          <a:xfrm>
            <a:off x="5706244" y="3338557"/>
            <a:ext cx="779512" cy="779512"/>
          </a:xfrm>
          <a:prstGeom prst="ellipse">
            <a:avLst/>
          </a:prstGeom>
          <a:solidFill>
            <a:schemeClr val="tx1">
              <a:lumMod val="50000"/>
              <a:lumOff val="50000"/>
            </a:schemeClr>
          </a:solidFill>
          <a:ln w="19050">
            <a:solidFill>
              <a:schemeClr val="bg1"/>
            </a:solidFill>
            <a:miter lim="400000"/>
          </a:ln>
          <a:effectLst>
            <a:outerShdw blurRad="508000" dist="381000" dir="2700000" algn="tl" rotWithShape="0">
              <a:schemeClr val="bg1">
                <a:lumMod val="65000"/>
                <a:alpha val="40000"/>
              </a:schemeClr>
            </a:outerShdw>
          </a:effectLst>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2000" i="1" dirty="0">
                <a:solidFill>
                  <a:schemeClr val="bg1"/>
                </a:solidFill>
                <a:cs typeface="+mn-ea"/>
                <a:sym typeface="+mn-lt"/>
              </a:rPr>
              <a:t>VS</a:t>
            </a:r>
            <a:endParaRPr lang="en-US" sz="2000" i="1" dirty="0">
              <a:solidFill>
                <a:schemeClr val="bg1"/>
              </a:solidFill>
              <a:cs typeface="+mn-ea"/>
              <a:sym typeface="+mn-lt"/>
            </a:endParaRPr>
          </a:p>
        </p:txBody>
      </p:sp>
      <p:grpSp>
        <p:nvGrpSpPr>
          <p:cNvPr id="6" name="išḷîde"/>
          <p:cNvGrpSpPr/>
          <p:nvPr/>
        </p:nvGrpSpPr>
        <p:grpSpPr>
          <a:xfrm>
            <a:off x="3871600" y="2415366"/>
            <a:ext cx="559293" cy="559293"/>
            <a:chOff x="3488924" y="1970843"/>
            <a:chExt cx="559293" cy="559293"/>
          </a:xfrm>
          <a:effectLst>
            <a:outerShdw blurRad="508000" dist="381000" dir="2700000" algn="tl" rotWithShape="0">
              <a:schemeClr val="bg1">
                <a:lumMod val="65000"/>
                <a:alpha val="40000"/>
              </a:schemeClr>
            </a:outerShdw>
          </a:effectLst>
        </p:grpSpPr>
        <p:sp>
          <p:nvSpPr>
            <p:cNvPr id="7" name="ïs1ïďè"/>
            <p:cNvSpPr/>
            <p:nvPr/>
          </p:nvSpPr>
          <p:spPr>
            <a:xfrm>
              <a:off x="3488924" y="1970843"/>
              <a:ext cx="559293" cy="559293"/>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8" name="iṣḻiḍê"/>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9" name="îŝḻiḑè"/>
          <p:cNvGrpSpPr/>
          <p:nvPr/>
        </p:nvGrpSpPr>
        <p:grpSpPr>
          <a:xfrm>
            <a:off x="7761107" y="2415366"/>
            <a:ext cx="559293" cy="559293"/>
            <a:chOff x="3488924" y="1970843"/>
            <a:chExt cx="559293" cy="559293"/>
          </a:xfrm>
          <a:effectLst>
            <a:outerShdw blurRad="508000" dist="381000" dir="2700000" algn="tl" rotWithShape="0">
              <a:schemeClr val="bg1">
                <a:lumMod val="65000"/>
                <a:alpha val="40000"/>
              </a:schemeClr>
            </a:outerShdw>
          </a:effectLst>
        </p:grpSpPr>
        <p:sp>
          <p:nvSpPr>
            <p:cNvPr id="10" name="iṡľídè"/>
            <p:cNvSpPr/>
            <p:nvPr/>
          </p:nvSpPr>
          <p:spPr>
            <a:xfrm>
              <a:off x="3488924" y="1970843"/>
              <a:ext cx="559293" cy="559293"/>
            </a:xfrm>
            <a:prstGeom prst="ellipse">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1" name="işḻíďê"/>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2" name="îSlïḍê"/>
          <p:cNvGrpSpPr/>
          <p:nvPr/>
        </p:nvGrpSpPr>
        <p:grpSpPr>
          <a:xfrm>
            <a:off x="3871600" y="4481969"/>
            <a:ext cx="559293" cy="559293"/>
            <a:chOff x="3488924" y="1970843"/>
            <a:chExt cx="559293" cy="559293"/>
          </a:xfrm>
          <a:effectLst>
            <a:outerShdw blurRad="508000" dist="381000" dir="2700000" algn="tl" rotWithShape="0">
              <a:schemeClr val="bg1">
                <a:lumMod val="65000"/>
                <a:alpha val="40000"/>
              </a:schemeClr>
            </a:outerShdw>
          </a:effectLst>
        </p:grpSpPr>
        <p:sp>
          <p:nvSpPr>
            <p:cNvPr id="13" name="iṥľîdé"/>
            <p:cNvSpPr/>
            <p:nvPr/>
          </p:nvSpPr>
          <p:spPr>
            <a:xfrm>
              <a:off x="3488924" y="1970843"/>
              <a:ext cx="559293" cy="559293"/>
            </a:xfrm>
            <a:prstGeom prst="ellipse">
              <a:avLst/>
            </a:pr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4" name="îs1îḓé"/>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5" name="ïşlíḑe"/>
          <p:cNvGrpSpPr/>
          <p:nvPr/>
        </p:nvGrpSpPr>
        <p:grpSpPr>
          <a:xfrm>
            <a:off x="7761107" y="4481969"/>
            <a:ext cx="559293" cy="559293"/>
            <a:chOff x="3488924" y="1970843"/>
            <a:chExt cx="559293" cy="559293"/>
          </a:xfrm>
          <a:effectLst>
            <a:outerShdw blurRad="508000" dist="381000" dir="2700000" algn="tl" rotWithShape="0">
              <a:schemeClr val="bg1">
                <a:lumMod val="65000"/>
                <a:alpha val="40000"/>
              </a:schemeClr>
            </a:outerShdw>
          </a:effectLst>
        </p:grpSpPr>
        <p:sp>
          <p:nvSpPr>
            <p:cNvPr id="16" name="îsḻîḋè"/>
            <p:cNvSpPr/>
            <p:nvPr/>
          </p:nvSpPr>
          <p:spPr>
            <a:xfrm>
              <a:off x="3488924" y="1970843"/>
              <a:ext cx="559293" cy="559293"/>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7" name="ïṥḻídè"/>
            <p:cNvSpPr/>
            <p:nvPr/>
          </p:nvSpPr>
          <p:spPr>
            <a:xfrm>
              <a:off x="3631238" y="2105668"/>
              <a:ext cx="274656" cy="289638"/>
            </a:xfrm>
            <a:custGeom>
              <a:avLst/>
              <a:gdLst>
                <a:gd name="connsiteX0" fmla="*/ 329990 w 574402"/>
                <a:gd name="connsiteY0" fmla="*/ 329823 h 605734"/>
                <a:gd name="connsiteX1" fmla="*/ 574402 w 574402"/>
                <a:gd name="connsiteY1" fmla="*/ 573910 h 605734"/>
                <a:gd name="connsiteX2" fmla="*/ 542536 w 574402"/>
                <a:gd name="connsiteY2" fmla="*/ 605734 h 605734"/>
                <a:gd name="connsiteX3" fmla="*/ 117603 w 574402"/>
                <a:gd name="connsiteY3" fmla="*/ 605734 h 605734"/>
                <a:gd name="connsiteX4" fmla="*/ 85737 w 574402"/>
                <a:gd name="connsiteY4" fmla="*/ 573910 h 605734"/>
                <a:gd name="connsiteX5" fmla="*/ 101192 w 574402"/>
                <a:gd name="connsiteY5" fmla="*/ 488782 h 605734"/>
                <a:gd name="connsiteX6" fmla="*/ 276614 w 574402"/>
                <a:gd name="connsiteY6" fmla="*/ 335710 h 605734"/>
                <a:gd name="connsiteX7" fmla="*/ 329990 w 574402"/>
                <a:gd name="connsiteY7" fmla="*/ 329823 h 605734"/>
                <a:gd name="connsiteX8" fmla="*/ 164945 w 574402"/>
                <a:gd name="connsiteY8" fmla="*/ 292282 h 605734"/>
                <a:gd name="connsiteX9" fmla="*/ 198571 w 574402"/>
                <a:gd name="connsiteY9" fmla="*/ 295781 h 605734"/>
                <a:gd name="connsiteX10" fmla="*/ 34104 w 574402"/>
                <a:gd name="connsiteY10" fmla="*/ 488736 h 605734"/>
                <a:gd name="connsiteX11" fmla="*/ 31873 w 574402"/>
                <a:gd name="connsiteY11" fmla="*/ 488736 h 605734"/>
                <a:gd name="connsiteX12" fmla="*/ 0 w 574402"/>
                <a:gd name="connsiteY12" fmla="*/ 456922 h 605734"/>
                <a:gd name="connsiteX13" fmla="*/ 164945 w 574402"/>
                <a:gd name="connsiteY13" fmla="*/ 292282 h 605734"/>
                <a:gd name="connsiteX14" fmla="*/ 157572 w 574402"/>
                <a:gd name="connsiteY14" fmla="*/ 38035 h 605734"/>
                <a:gd name="connsiteX15" fmla="*/ 133033 w 574402"/>
                <a:gd name="connsiteY15" fmla="*/ 133157 h 605734"/>
                <a:gd name="connsiteX16" fmla="*/ 157572 w 574402"/>
                <a:gd name="connsiteY16" fmla="*/ 228280 h 605734"/>
                <a:gd name="connsiteX17" fmla="*/ 69295 w 574402"/>
                <a:gd name="connsiteY17" fmla="*/ 133157 h 605734"/>
                <a:gd name="connsiteX18" fmla="*/ 157572 w 574402"/>
                <a:gd name="connsiteY18" fmla="*/ 38035 h 605734"/>
                <a:gd name="connsiteX19" fmla="*/ 329990 w 574402"/>
                <a:gd name="connsiteY19" fmla="*/ 0 h 605734"/>
                <a:gd name="connsiteX20" fmla="*/ 463332 w 574402"/>
                <a:gd name="connsiteY20" fmla="*/ 133166 h 605734"/>
                <a:gd name="connsiteX21" fmla="*/ 329990 w 574402"/>
                <a:gd name="connsiteY21" fmla="*/ 266173 h 605734"/>
                <a:gd name="connsiteX22" fmla="*/ 221341 w 574402"/>
                <a:gd name="connsiteY22" fmla="*/ 210011 h 605734"/>
                <a:gd name="connsiteX23" fmla="*/ 196807 w 574402"/>
                <a:gd name="connsiteY23" fmla="*/ 133166 h 605734"/>
                <a:gd name="connsiteX24" fmla="*/ 221341 w 574402"/>
                <a:gd name="connsiteY24" fmla="*/ 56162 h 605734"/>
                <a:gd name="connsiteX25" fmla="*/ 329990 w 574402"/>
                <a:gd name="connsiteY25" fmla="*/ 0 h 60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4402" h="605734">
                  <a:moveTo>
                    <a:pt x="329990" y="329823"/>
                  </a:moveTo>
                  <a:cubicBezTo>
                    <a:pt x="464783" y="329823"/>
                    <a:pt x="574402" y="439296"/>
                    <a:pt x="574402" y="573910"/>
                  </a:cubicBezTo>
                  <a:cubicBezTo>
                    <a:pt x="574402" y="591413"/>
                    <a:pt x="560062" y="605734"/>
                    <a:pt x="542536" y="605734"/>
                  </a:cubicBezTo>
                  <a:lnTo>
                    <a:pt x="117603" y="605734"/>
                  </a:lnTo>
                  <a:cubicBezTo>
                    <a:pt x="100077" y="605734"/>
                    <a:pt x="85737" y="591413"/>
                    <a:pt x="85737" y="573910"/>
                  </a:cubicBezTo>
                  <a:cubicBezTo>
                    <a:pt x="85737" y="543996"/>
                    <a:pt x="91154" y="515196"/>
                    <a:pt x="101192" y="488782"/>
                  </a:cubicBezTo>
                  <a:cubicBezTo>
                    <a:pt x="129712" y="412246"/>
                    <a:pt x="195675" y="353850"/>
                    <a:pt x="276614" y="335710"/>
                  </a:cubicBezTo>
                  <a:cubicBezTo>
                    <a:pt x="293822" y="331892"/>
                    <a:pt x="311667" y="329823"/>
                    <a:pt x="329990" y="329823"/>
                  </a:cubicBezTo>
                  <a:close/>
                  <a:moveTo>
                    <a:pt x="164945" y="292282"/>
                  </a:moveTo>
                  <a:cubicBezTo>
                    <a:pt x="176419" y="292282"/>
                    <a:pt x="187575" y="293395"/>
                    <a:pt x="198571" y="295781"/>
                  </a:cubicBezTo>
                  <a:cubicBezTo>
                    <a:pt x="119366" y="333164"/>
                    <a:pt x="58647" y="403314"/>
                    <a:pt x="34104" y="488736"/>
                  </a:cubicBezTo>
                  <a:lnTo>
                    <a:pt x="31873" y="488736"/>
                  </a:lnTo>
                  <a:cubicBezTo>
                    <a:pt x="14184" y="488736"/>
                    <a:pt x="0" y="474420"/>
                    <a:pt x="0" y="456922"/>
                  </a:cubicBezTo>
                  <a:cubicBezTo>
                    <a:pt x="0" y="366092"/>
                    <a:pt x="73946" y="292282"/>
                    <a:pt x="164945" y="292282"/>
                  </a:cubicBezTo>
                  <a:close/>
                  <a:moveTo>
                    <a:pt x="157572" y="38035"/>
                  </a:moveTo>
                  <a:cubicBezTo>
                    <a:pt x="141956" y="66190"/>
                    <a:pt x="133033" y="98640"/>
                    <a:pt x="133033" y="133157"/>
                  </a:cubicBezTo>
                  <a:cubicBezTo>
                    <a:pt x="133033" y="167516"/>
                    <a:pt x="141956" y="199966"/>
                    <a:pt x="157572" y="228280"/>
                  </a:cubicBezTo>
                  <a:cubicBezTo>
                    <a:pt x="108335" y="224462"/>
                    <a:pt x="69295" y="183264"/>
                    <a:pt x="69295" y="133157"/>
                  </a:cubicBezTo>
                  <a:cubicBezTo>
                    <a:pt x="69295" y="82892"/>
                    <a:pt x="108335" y="41693"/>
                    <a:pt x="157572" y="38035"/>
                  </a:cubicBezTo>
                  <a:close/>
                  <a:moveTo>
                    <a:pt x="329990" y="0"/>
                  </a:moveTo>
                  <a:cubicBezTo>
                    <a:pt x="403591" y="0"/>
                    <a:pt x="463332" y="59662"/>
                    <a:pt x="463332" y="133166"/>
                  </a:cubicBezTo>
                  <a:cubicBezTo>
                    <a:pt x="463332" y="206511"/>
                    <a:pt x="403591" y="266173"/>
                    <a:pt x="329990" y="266173"/>
                  </a:cubicBezTo>
                  <a:cubicBezTo>
                    <a:pt x="285224" y="266173"/>
                    <a:pt x="245556" y="244058"/>
                    <a:pt x="221341" y="210011"/>
                  </a:cubicBezTo>
                  <a:cubicBezTo>
                    <a:pt x="205888" y="188373"/>
                    <a:pt x="196807" y="161804"/>
                    <a:pt x="196807" y="133166"/>
                  </a:cubicBezTo>
                  <a:cubicBezTo>
                    <a:pt x="196807" y="104528"/>
                    <a:pt x="205888" y="77958"/>
                    <a:pt x="221341" y="56162"/>
                  </a:cubicBezTo>
                  <a:cubicBezTo>
                    <a:pt x="245556" y="22274"/>
                    <a:pt x="285224" y="0"/>
                    <a:pt x="3299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8" name="组合 17"/>
          <p:cNvGrpSpPr/>
          <p:nvPr/>
        </p:nvGrpSpPr>
        <p:grpSpPr>
          <a:xfrm>
            <a:off x="8549495" y="2014232"/>
            <a:ext cx="2856141" cy="1204315"/>
            <a:chOff x="874711" y="3344238"/>
            <a:chExt cx="2856141" cy="1204315"/>
          </a:xfrm>
        </p:grpSpPr>
        <p:sp>
          <p:nvSpPr>
            <p:cNvPr id="19" name="矩形 18"/>
            <p:cNvSpPr/>
            <p:nvPr/>
          </p:nvSpPr>
          <p:spPr>
            <a:xfrm>
              <a:off x="874711" y="3694473"/>
              <a:ext cx="2856141" cy="854080"/>
            </a:xfrm>
            <a:prstGeom prst="rect">
              <a:avLst/>
            </a:prstGeom>
          </p:spPr>
          <p:txBody>
            <a:bodyPr wrap="square">
              <a:spAutoFit/>
              <a:scene3d>
                <a:camera prst="orthographicFront"/>
                <a:lightRig rig="threePt" dir="t"/>
              </a:scene3d>
              <a:sp3d contourW="12700"/>
            </a:bodyPr>
            <a:lstStyle/>
            <a:p>
              <a:pP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0" name="矩形 19"/>
            <p:cNvSpPr/>
            <p:nvPr/>
          </p:nvSpPr>
          <p:spPr>
            <a:xfrm>
              <a:off x="874712" y="3344238"/>
              <a:ext cx="2241974"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cs typeface="+mn-ea"/>
                  <a:sym typeface="+mn-lt"/>
                </a:rPr>
                <a:t>标题文字添加</a:t>
              </a:r>
              <a:endParaRPr lang="zh-CN" altLang="en-US" sz="1600" b="1" dirty="0">
                <a:cs typeface="+mn-ea"/>
                <a:sym typeface="+mn-lt"/>
              </a:endParaRPr>
            </a:p>
          </p:txBody>
        </p:sp>
      </p:grpSp>
      <p:grpSp>
        <p:nvGrpSpPr>
          <p:cNvPr id="21" name="组合 20"/>
          <p:cNvGrpSpPr/>
          <p:nvPr/>
        </p:nvGrpSpPr>
        <p:grpSpPr>
          <a:xfrm>
            <a:off x="8549496" y="4435972"/>
            <a:ext cx="2856141" cy="1187654"/>
            <a:chOff x="874712" y="3344238"/>
            <a:chExt cx="2856141" cy="1187654"/>
          </a:xfrm>
        </p:grpSpPr>
        <p:sp>
          <p:nvSpPr>
            <p:cNvPr id="22" name="矩形 21"/>
            <p:cNvSpPr/>
            <p:nvPr/>
          </p:nvSpPr>
          <p:spPr>
            <a:xfrm>
              <a:off x="874712" y="3677812"/>
              <a:ext cx="2856141" cy="854080"/>
            </a:xfrm>
            <a:prstGeom prst="rect">
              <a:avLst/>
            </a:prstGeom>
          </p:spPr>
          <p:txBody>
            <a:bodyPr wrap="square">
              <a:spAutoFit/>
              <a:scene3d>
                <a:camera prst="orthographicFront"/>
                <a:lightRig rig="threePt" dir="t"/>
              </a:scene3d>
              <a:sp3d contourW="12700"/>
            </a:bodyPr>
            <a:lstStyle/>
            <a:p>
              <a:pP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3" name="矩形 22"/>
            <p:cNvSpPr/>
            <p:nvPr/>
          </p:nvSpPr>
          <p:spPr>
            <a:xfrm>
              <a:off x="874712" y="3344238"/>
              <a:ext cx="2241974"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cs typeface="+mn-ea"/>
                  <a:sym typeface="+mn-lt"/>
                </a:rPr>
                <a:t>标题文字添加</a:t>
              </a:r>
              <a:endParaRPr lang="zh-CN" altLang="en-US" sz="1600" b="1" dirty="0">
                <a:cs typeface="+mn-ea"/>
                <a:sym typeface="+mn-lt"/>
              </a:endParaRPr>
            </a:p>
          </p:txBody>
        </p:sp>
      </p:grpSp>
      <p:grpSp>
        <p:nvGrpSpPr>
          <p:cNvPr id="24" name="组合 23"/>
          <p:cNvGrpSpPr/>
          <p:nvPr/>
        </p:nvGrpSpPr>
        <p:grpSpPr>
          <a:xfrm>
            <a:off x="866425" y="2014232"/>
            <a:ext cx="2856141" cy="1187654"/>
            <a:chOff x="874712" y="3344238"/>
            <a:chExt cx="2856141" cy="1187654"/>
          </a:xfrm>
        </p:grpSpPr>
        <p:sp>
          <p:nvSpPr>
            <p:cNvPr id="25" name="矩形 24"/>
            <p:cNvSpPr/>
            <p:nvPr/>
          </p:nvSpPr>
          <p:spPr>
            <a:xfrm>
              <a:off x="874712" y="3677812"/>
              <a:ext cx="2856141" cy="854080"/>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6" name="矩形 25"/>
            <p:cNvSpPr/>
            <p:nvPr/>
          </p:nvSpPr>
          <p:spPr>
            <a:xfrm>
              <a:off x="1488879"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cs typeface="+mn-ea"/>
                  <a:sym typeface="+mn-lt"/>
                </a:rPr>
                <a:t>标题文字添加</a:t>
              </a:r>
              <a:endParaRPr lang="zh-CN" altLang="en-US" sz="1600" b="1" dirty="0">
                <a:cs typeface="+mn-ea"/>
                <a:sym typeface="+mn-lt"/>
              </a:endParaRPr>
            </a:p>
          </p:txBody>
        </p:sp>
      </p:grpSp>
      <p:grpSp>
        <p:nvGrpSpPr>
          <p:cNvPr id="27" name="组合 26"/>
          <p:cNvGrpSpPr/>
          <p:nvPr/>
        </p:nvGrpSpPr>
        <p:grpSpPr>
          <a:xfrm>
            <a:off x="866425" y="4435972"/>
            <a:ext cx="2856141" cy="1187654"/>
            <a:chOff x="874712" y="3344238"/>
            <a:chExt cx="2856141" cy="1187654"/>
          </a:xfrm>
        </p:grpSpPr>
        <p:sp>
          <p:nvSpPr>
            <p:cNvPr id="28" name="矩形 27"/>
            <p:cNvSpPr/>
            <p:nvPr/>
          </p:nvSpPr>
          <p:spPr>
            <a:xfrm>
              <a:off x="874712" y="3677812"/>
              <a:ext cx="2856141" cy="854080"/>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1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100" dirty="0">
                <a:solidFill>
                  <a:schemeClr val="tx1">
                    <a:lumMod val="65000"/>
                    <a:lumOff val="35000"/>
                  </a:schemeClr>
                </a:solidFill>
                <a:cs typeface="+mn-ea"/>
                <a:sym typeface="+mn-lt"/>
              </a:endParaRPr>
            </a:p>
          </p:txBody>
        </p:sp>
        <p:sp>
          <p:nvSpPr>
            <p:cNvPr id="29" name="矩形 28"/>
            <p:cNvSpPr/>
            <p:nvPr/>
          </p:nvSpPr>
          <p:spPr>
            <a:xfrm>
              <a:off x="1488879" y="3344238"/>
              <a:ext cx="2241974"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cs typeface="+mn-ea"/>
                  <a:sym typeface="+mn-lt"/>
                </a:rPr>
                <a:t>标题文字添加</a:t>
              </a:r>
              <a:endParaRPr lang="zh-CN" altLang="en-US" sz="1600" b="1" dirty="0">
                <a:cs typeface="+mn-ea"/>
                <a:sym typeface="+mn-lt"/>
              </a:endParaRPr>
            </a:p>
          </p:txBody>
        </p:sp>
      </p:grpSp>
      <p:sp>
        <p:nvSpPr>
          <p:cNvPr id="30" name="文本框 29"/>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500"/>
                            </p:stCondLst>
                            <p:childTnLst>
                              <p:par>
                                <p:cTn id="24" presetID="14"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par>
                          <p:cTn id="31" fill="hold">
                            <p:stCondLst>
                              <p:cond delay="3500"/>
                            </p:stCondLst>
                            <p:childTnLst>
                              <p:par>
                                <p:cTn id="32" presetID="14" presetClass="entr" presetSubtype="1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randombar(horizontal)">
                                      <p:cBhvr>
                                        <p:cTn id="38" dur="500"/>
                                        <p:tgtEl>
                                          <p:spTgt spid="15"/>
                                        </p:tgtEl>
                                      </p:cBhvr>
                                    </p:animEffect>
                                  </p:childTnLst>
                                </p:cTn>
                              </p:par>
                            </p:childTnLst>
                          </p:cTn>
                        </p:par>
                        <p:par>
                          <p:cTn id="39" fill="hold">
                            <p:stCondLst>
                              <p:cond delay="4500"/>
                            </p:stCondLst>
                            <p:childTnLst>
                              <p:par>
                                <p:cTn id="40" presetID="2" presetClass="entr" presetSubtype="8" decel="100000"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0-#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1+#ppt_w/2"/>
                                          </p:val>
                                        </p:tav>
                                        <p:tav tm="100000">
                                          <p:val>
                                            <p:strVal val="#ppt_x"/>
                                          </p:val>
                                        </p:tav>
                                      </p:tavLst>
                                    </p:anim>
                                    <p:anim calcmode="lin" valueType="num">
                                      <p:cBhvr additive="base">
                                        <p:cTn id="47" dur="10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8" decel="100000" fill="hold" nodeType="withEffect">
                                  <p:stCondLst>
                                    <p:cond delay="25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1000" fill="hold"/>
                                        <p:tgtEl>
                                          <p:spTgt spid="27"/>
                                        </p:tgtEl>
                                        <p:attrNameLst>
                                          <p:attrName>ppt_x</p:attrName>
                                        </p:attrNameLst>
                                      </p:cBhvr>
                                      <p:tavLst>
                                        <p:tav tm="0">
                                          <p:val>
                                            <p:strVal val="0-#ppt_w/2"/>
                                          </p:val>
                                        </p:tav>
                                        <p:tav tm="100000">
                                          <p:val>
                                            <p:strVal val="#ppt_x"/>
                                          </p:val>
                                        </p:tav>
                                      </p:tavLst>
                                    </p:anim>
                                    <p:anim calcmode="lin" valueType="num">
                                      <p:cBhvr additive="base">
                                        <p:cTn id="51" dur="100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decel="100000" fill="hold" nodeType="withEffect">
                                  <p:stCondLst>
                                    <p:cond delay="25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1000" fill="hold"/>
                                        <p:tgtEl>
                                          <p:spTgt spid="21"/>
                                        </p:tgtEl>
                                        <p:attrNameLst>
                                          <p:attrName>ppt_x</p:attrName>
                                        </p:attrNameLst>
                                      </p:cBhvr>
                                      <p:tavLst>
                                        <p:tav tm="0">
                                          <p:val>
                                            <p:strVal val="1+#ppt_w/2"/>
                                          </p:val>
                                        </p:tav>
                                        <p:tav tm="100000">
                                          <p:val>
                                            <p:strVal val="#ppt_x"/>
                                          </p:val>
                                        </p:tav>
                                      </p:tavLst>
                                    </p:anim>
                                    <p:anim calcmode="lin" valueType="num">
                                      <p:cBhvr additive="base">
                                        <p:cTn id="55" dur="1000" fill="hold"/>
                                        <p:tgtEl>
                                          <p:spTgt spid="21"/>
                                        </p:tgtEl>
                                        <p:attrNameLst>
                                          <p:attrName>ppt_y</p:attrName>
                                        </p:attrNameLst>
                                      </p:cBhvr>
                                      <p:tavLst>
                                        <p:tav tm="0">
                                          <p:val>
                                            <p:strVal val="#ppt_y"/>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159510" y="2024195"/>
            <a:ext cx="1728321" cy="4033841"/>
            <a:chOff x="5246594" y="1704883"/>
            <a:chExt cx="1728321" cy="4033841"/>
          </a:xfrm>
        </p:grpSpPr>
        <p:sp>
          <p:nvSpPr>
            <p:cNvPr id="15" name="Freeform 7"/>
            <p:cNvSpPr/>
            <p:nvPr/>
          </p:nvSpPr>
          <p:spPr bwMode="auto">
            <a:xfrm rot="16200000">
              <a:off x="5641574" y="2813571"/>
              <a:ext cx="1138016" cy="1486068"/>
            </a:xfrm>
            <a:custGeom>
              <a:avLst/>
              <a:gdLst>
                <a:gd name="T0" fmla="*/ 0 w 309"/>
                <a:gd name="T1" fmla="*/ 402 h 403"/>
                <a:gd name="T2" fmla="*/ 35 w 309"/>
                <a:gd name="T3" fmla="*/ 344 h 403"/>
                <a:gd name="T4" fmla="*/ 167 w 309"/>
                <a:gd name="T5" fmla="*/ 36 h 403"/>
                <a:gd name="T6" fmla="*/ 196 w 309"/>
                <a:gd name="T7" fmla="*/ 4 h 403"/>
                <a:gd name="T8" fmla="*/ 226 w 309"/>
                <a:gd name="T9" fmla="*/ 38 h 403"/>
                <a:gd name="T10" fmla="*/ 305 w 309"/>
                <a:gd name="T11" fmla="*/ 227 h 403"/>
                <a:gd name="T12" fmla="*/ 305 w 309"/>
                <a:gd name="T13" fmla="*/ 261 h 403"/>
                <a:gd name="T14" fmla="*/ 261 w 309"/>
                <a:gd name="T15" fmla="*/ 359 h 403"/>
                <a:gd name="T16" fmla="*/ 194 w 309"/>
                <a:gd name="T17" fmla="*/ 402 h 403"/>
                <a:gd name="T18" fmla="*/ 0 w 309"/>
                <a:gd name="T19"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403">
                  <a:moveTo>
                    <a:pt x="0" y="402"/>
                  </a:moveTo>
                  <a:cubicBezTo>
                    <a:pt x="12" y="382"/>
                    <a:pt x="26" y="364"/>
                    <a:pt x="35" y="344"/>
                  </a:cubicBezTo>
                  <a:cubicBezTo>
                    <a:pt x="80" y="242"/>
                    <a:pt x="123" y="139"/>
                    <a:pt x="167" y="36"/>
                  </a:cubicBezTo>
                  <a:cubicBezTo>
                    <a:pt x="173" y="22"/>
                    <a:pt x="178" y="0"/>
                    <a:pt x="196" y="4"/>
                  </a:cubicBezTo>
                  <a:cubicBezTo>
                    <a:pt x="208" y="6"/>
                    <a:pt x="220" y="24"/>
                    <a:pt x="226" y="38"/>
                  </a:cubicBezTo>
                  <a:cubicBezTo>
                    <a:pt x="254" y="100"/>
                    <a:pt x="280" y="163"/>
                    <a:pt x="305" y="227"/>
                  </a:cubicBezTo>
                  <a:cubicBezTo>
                    <a:pt x="309" y="237"/>
                    <a:pt x="309" y="251"/>
                    <a:pt x="305" y="261"/>
                  </a:cubicBezTo>
                  <a:cubicBezTo>
                    <a:pt x="292" y="294"/>
                    <a:pt x="276" y="326"/>
                    <a:pt x="261" y="359"/>
                  </a:cubicBezTo>
                  <a:cubicBezTo>
                    <a:pt x="248" y="388"/>
                    <a:pt x="227" y="403"/>
                    <a:pt x="194" y="402"/>
                  </a:cubicBezTo>
                  <a:cubicBezTo>
                    <a:pt x="128" y="401"/>
                    <a:pt x="62" y="402"/>
                    <a:pt x="0" y="402"/>
                  </a:cubicBezTo>
                  <a:close/>
                </a:path>
              </a:pathLst>
            </a:cu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16" name="组合 15"/>
            <p:cNvGrpSpPr>
              <a:grpSpLocks noChangeAspect="1"/>
            </p:cNvGrpSpPr>
            <p:nvPr/>
          </p:nvGrpSpPr>
          <p:grpSpPr>
            <a:xfrm>
              <a:off x="6235792" y="3280549"/>
              <a:ext cx="236350" cy="211798"/>
              <a:chOff x="7384500" y="4999605"/>
              <a:chExt cx="576302" cy="516437"/>
            </a:xfrm>
            <a:solidFill>
              <a:schemeClr val="bg1">
                <a:lumMod val="95000"/>
              </a:schemeClr>
            </a:solidFill>
          </p:grpSpPr>
          <p:sp>
            <p:nvSpPr>
              <p:cNvPr id="31" name="Freeform 387"/>
              <p:cNvSpPr/>
              <p:nvPr/>
            </p:nvSpPr>
            <p:spPr bwMode="auto">
              <a:xfrm>
                <a:off x="7691044" y="5267200"/>
                <a:ext cx="269758" cy="24884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solidFill>
                <a:srgbClr val="45628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32" name="Freeform 388"/>
              <p:cNvSpPr/>
              <p:nvPr/>
            </p:nvSpPr>
            <p:spPr bwMode="auto">
              <a:xfrm>
                <a:off x="7384500" y="4999605"/>
                <a:ext cx="386606" cy="385163"/>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17" name="Freeform 5"/>
            <p:cNvSpPr/>
            <p:nvPr/>
          </p:nvSpPr>
          <p:spPr bwMode="auto">
            <a:xfrm rot="16200000">
              <a:off x="5304275" y="1660889"/>
              <a:ext cx="1605347" cy="1693335"/>
            </a:xfrm>
            <a:custGeom>
              <a:avLst/>
              <a:gdLst>
                <a:gd name="T0" fmla="*/ 436 w 436"/>
                <a:gd name="T1" fmla="*/ 458 h 459"/>
                <a:gd name="T2" fmla="*/ 305 w 436"/>
                <a:gd name="T3" fmla="*/ 458 h 459"/>
                <a:gd name="T4" fmla="*/ 225 w 436"/>
                <a:gd name="T5" fmla="*/ 458 h 459"/>
                <a:gd name="T6" fmla="*/ 195 w 436"/>
                <a:gd name="T7" fmla="*/ 439 h 459"/>
                <a:gd name="T8" fmla="*/ 37 w 436"/>
                <a:gd name="T9" fmla="*/ 66 h 459"/>
                <a:gd name="T10" fmla="*/ 0 w 436"/>
                <a:gd name="T11" fmla="*/ 2 h 459"/>
                <a:gd name="T12" fmla="*/ 63 w 436"/>
                <a:gd name="T13" fmla="*/ 2 h 459"/>
                <a:gd name="T14" fmla="*/ 191 w 436"/>
                <a:gd name="T15" fmla="*/ 2 h 459"/>
                <a:gd name="T16" fmla="*/ 261 w 436"/>
                <a:gd name="T17" fmla="*/ 48 h 459"/>
                <a:gd name="T18" fmla="*/ 306 w 436"/>
                <a:gd name="T19" fmla="*/ 151 h 459"/>
                <a:gd name="T20" fmla="*/ 428 w 436"/>
                <a:gd name="T21" fmla="*/ 435 h 459"/>
                <a:gd name="T22" fmla="*/ 436 w 436"/>
                <a:gd name="T23" fmla="*/ 458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6" h="459">
                  <a:moveTo>
                    <a:pt x="436" y="458"/>
                  </a:moveTo>
                  <a:cubicBezTo>
                    <a:pt x="390" y="458"/>
                    <a:pt x="347" y="458"/>
                    <a:pt x="305" y="458"/>
                  </a:cubicBezTo>
                  <a:cubicBezTo>
                    <a:pt x="278" y="458"/>
                    <a:pt x="251" y="457"/>
                    <a:pt x="225" y="458"/>
                  </a:cubicBezTo>
                  <a:cubicBezTo>
                    <a:pt x="209" y="459"/>
                    <a:pt x="201" y="454"/>
                    <a:pt x="195" y="439"/>
                  </a:cubicBezTo>
                  <a:cubicBezTo>
                    <a:pt x="143" y="314"/>
                    <a:pt x="91" y="190"/>
                    <a:pt x="37" y="66"/>
                  </a:cubicBezTo>
                  <a:cubicBezTo>
                    <a:pt x="28" y="43"/>
                    <a:pt x="13" y="23"/>
                    <a:pt x="0" y="2"/>
                  </a:cubicBezTo>
                  <a:cubicBezTo>
                    <a:pt x="18" y="2"/>
                    <a:pt x="41" y="2"/>
                    <a:pt x="63" y="2"/>
                  </a:cubicBezTo>
                  <a:cubicBezTo>
                    <a:pt x="105" y="2"/>
                    <a:pt x="148" y="4"/>
                    <a:pt x="191" y="2"/>
                  </a:cubicBezTo>
                  <a:cubicBezTo>
                    <a:pt x="227" y="0"/>
                    <a:pt x="248" y="17"/>
                    <a:pt x="261" y="48"/>
                  </a:cubicBezTo>
                  <a:cubicBezTo>
                    <a:pt x="276" y="82"/>
                    <a:pt x="291" y="117"/>
                    <a:pt x="306" y="151"/>
                  </a:cubicBezTo>
                  <a:cubicBezTo>
                    <a:pt x="346" y="246"/>
                    <a:pt x="387" y="340"/>
                    <a:pt x="428" y="435"/>
                  </a:cubicBezTo>
                  <a:cubicBezTo>
                    <a:pt x="430" y="441"/>
                    <a:pt x="432" y="447"/>
                    <a:pt x="436" y="458"/>
                  </a:cubicBezTo>
                  <a:close/>
                </a:path>
              </a:pathLst>
            </a:custGeom>
            <a:solidFill>
              <a:schemeClr val="accent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18" name="组合 17"/>
            <p:cNvGrpSpPr/>
            <p:nvPr/>
          </p:nvGrpSpPr>
          <p:grpSpPr>
            <a:xfrm>
              <a:off x="6069810" y="2339503"/>
              <a:ext cx="193903" cy="236350"/>
              <a:chOff x="6069810" y="2547847"/>
              <a:chExt cx="193903" cy="236350"/>
            </a:xfrm>
            <a:solidFill>
              <a:schemeClr val="bg1">
                <a:lumMod val="95000"/>
              </a:schemeClr>
            </a:solidFill>
          </p:grpSpPr>
          <p:sp>
            <p:nvSpPr>
              <p:cNvPr id="29" name="Freeform 34"/>
              <p:cNvSpPr>
                <a:spLocks noEditPoints="1"/>
              </p:cNvSpPr>
              <p:nvPr/>
            </p:nvSpPr>
            <p:spPr bwMode="auto">
              <a:xfrm>
                <a:off x="6069810" y="2547847"/>
                <a:ext cx="193903" cy="236350"/>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30" name="Freeform 35"/>
              <p:cNvSpPr>
                <a:spLocks noEditPoints="1"/>
              </p:cNvSpPr>
              <p:nvPr/>
            </p:nvSpPr>
            <p:spPr bwMode="auto">
              <a:xfrm>
                <a:off x="6097370" y="2601367"/>
                <a:ext cx="138783" cy="145919"/>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19" name="Freeform 6"/>
            <p:cNvSpPr/>
            <p:nvPr/>
          </p:nvSpPr>
          <p:spPr bwMode="auto">
            <a:xfrm rot="16200000">
              <a:off x="5688292" y="4452101"/>
              <a:ext cx="1094999" cy="1478247"/>
            </a:xfrm>
            <a:custGeom>
              <a:avLst/>
              <a:gdLst>
                <a:gd name="T0" fmla="*/ 0 w 297"/>
                <a:gd name="T1" fmla="*/ 397 h 401"/>
                <a:gd name="T2" fmla="*/ 34 w 297"/>
                <a:gd name="T3" fmla="*/ 315 h 401"/>
                <a:gd name="T4" fmla="*/ 155 w 297"/>
                <a:gd name="T5" fmla="*/ 35 h 401"/>
                <a:gd name="T6" fmla="*/ 183 w 297"/>
                <a:gd name="T7" fmla="*/ 3 h 401"/>
                <a:gd name="T8" fmla="*/ 213 w 297"/>
                <a:gd name="T9" fmla="*/ 35 h 401"/>
                <a:gd name="T10" fmla="*/ 291 w 297"/>
                <a:gd name="T11" fmla="*/ 223 h 401"/>
                <a:gd name="T12" fmla="*/ 292 w 297"/>
                <a:gd name="T13" fmla="*/ 259 h 401"/>
                <a:gd name="T14" fmla="*/ 237 w 297"/>
                <a:gd name="T15" fmla="*/ 386 h 401"/>
                <a:gd name="T16" fmla="*/ 220 w 297"/>
                <a:gd name="T17" fmla="*/ 400 h 401"/>
                <a:gd name="T18" fmla="*/ 6 w 297"/>
                <a:gd name="T19" fmla="*/ 400 h 401"/>
                <a:gd name="T20" fmla="*/ 0 w 297"/>
                <a:gd name="T21" fmla="*/ 39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401">
                  <a:moveTo>
                    <a:pt x="0" y="397"/>
                  </a:moveTo>
                  <a:cubicBezTo>
                    <a:pt x="11" y="369"/>
                    <a:pt x="23" y="342"/>
                    <a:pt x="34" y="315"/>
                  </a:cubicBezTo>
                  <a:cubicBezTo>
                    <a:pt x="74" y="222"/>
                    <a:pt x="114" y="128"/>
                    <a:pt x="155" y="35"/>
                  </a:cubicBezTo>
                  <a:cubicBezTo>
                    <a:pt x="160" y="22"/>
                    <a:pt x="172" y="5"/>
                    <a:pt x="183" y="3"/>
                  </a:cubicBezTo>
                  <a:cubicBezTo>
                    <a:pt x="201" y="0"/>
                    <a:pt x="207" y="21"/>
                    <a:pt x="213" y="35"/>
                  </a:cubicBezTo>
                  <a:cubicBezTo>
                    <a:pt x="239" y="98"/>
                    <a:pt x="265" y="161"/>
                    <a:pt x="291" y="223"/>
                  </a:cubicBezTo>
                  <a:cubicBezTo>
                    <a:pt x="297" y="236"/>
                    <a:pt x="297" y="246"/>
                    <a:pt x="292" y="259"/>
                  </a:cubicBezTo>
                  <a:cubicBezTo>
                    <a:pt x="273" y="301"/>
                    <a:pt x="256" y="344"/>
                    <a:pt x="237" y="386"/>
                  </a:cubicBezTo>
                  <a:cubicBezTo>
                    <a:pt x="235" y="392"/>
                    <a:pt x="226" y="400"/>
                    <a:pt x="220" y="400"/>
                  </a:cubicBezTo>
                  <a:cubicBezTo>
                    <a:pt x="149" y="401"/>
                    <a:pt x="77" y="400"/>
                    <a:pt x="6" y="400"/>
                  </a:cubicBezTo>
                  <a:cubicBezTo>
                    <a:pt x="5" y="400"/>
                    <a:pt x="4" y="399"/>
                    <a:pt x="0" y="397"/>
                  </a:cubicBezTo>
                  <a:close/>
                </a:path>
              </a:pathLst>
            </a:custGeom>
            <a:solidFill>
              <a:schemeClr val="bg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20" name="组合 19"/>
            <p:cNvGrpSpPr>
              <a:grpSpLocks noChangeAspect="1"/>
            </p:cNvGrpSpPr>
            <p:nvPr/>
          </p:nvGrpSpPr>
          <p:grpSpPr>
            <a:xfrm>
              <a:off x="6250921" y="4956462"/>
              <a:ext cx="236350" cy="234763"/>
              <a:chOff x="6463926" y="2278309"/>
              <a:chExt cx="708057" cy="703302"/>
            </a:xfrm>
            <a:solidFill>
              <a:schemeClr val="bg1">
                <a:lumMod val="95000"/>
              </a:schemeClr>
            </a:solidFill>
          </p:grpSpPr>
          <p:sp>
            <p:nvSpPr>
              <p:cNvPr id="25"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6"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chemeClr val="accent1"/>
              </a:solidFill>
              <a:ln>
                <a:noFill/>
              </a:ln>
              <a:effectLst>
                <a:outerShdw blurRad="190500" dist="38100" dir="2700000" algn="t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7"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8"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sp>
          <p:nvSpPr>
            <p:cNvPr id="21" name="Freeform 8"/>
            <p:cNvSpPr/>
            <p:nvPr/>
          </p:nvSpPr>
          <p:spPr bwMode="auto">
            <a:xfrm rot="16200000">
              <a:off x="5439196" y="3608423"/>
              <a:ext cx="1134105" cy="1519310"/>
            </a:xfrm>
            <a:custGeom>
              <a:avLst/>
              <a:gdLst>
                <a:gd name="T0" fmla="*/ 0 w 308"/>
                <a:gd name="T1" fmla="*/ 6 h 412"/>
                <a:gd name="T2" fmla="*/ 166 w 308"/>
                <a:gd name="T3" fmla="*/ 5 h 412"/>
                <a:gd name="T4" fmla="*/ 273 w 308"/>
                <a:gd name="T5" fmla="*/ 76 h 412"/>
                <a:gd name="T6" fmla="*/ 304 w 308"/>
                <a:gd name="T7" fmla="*/ 150 h 412"/>
                <a:gd name="T8" fmla="*/ 305 w 308"/>
                <a:gd name="T9" fmla="*/ 180 h 412"/>
                <a:gd name="T10" fmla="*/ 225 w 308"/>
                <a:gd name="T11" fmla="*/ 375 h 412"/>
                <a:gd name="T12" fmla="*/ 220 w 308"/>
                <a:gd name="T13" fmla="*/ 386 h 412"/>
                <a:gd name="T14" fmla="*/ 170 w 308"/>
                <a:gd name="T15" fmla="*/ 382 h 412"/>
                <a:gd name="T16" fmla="*/ 142 w 308"/>
                <a:gd name="T17" fmla="*/ 314 h 412"/>
                <a:gd name="T18" fmla="*/ 34 w 308"/>
                <a:gd name="T19" fmla="*/ 60 h 412"/>
                <a:gd name="T20" fmla="*/ 0 w 308"/>
                <a:gd name="T21" fmla="*/ 6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412">
                  <a:moveTo>
                    <a:pt x="0" y="6"/>
                  </a:moveTo>
                  <a:cubicBezTo>
                    <a:pt x="53" y="6"/>
                    <a:pt x="110" y="10"/>
                    <a:pt x="166" y="5"/>
                  </a:cubicBezTo>
                  <a:cubicBezTo>
                    <a:pt x="224" y="0"/>
                    <a:pt x="256" y="23"/>
                    <a:pt x="273" y="76"/>
                  </a:cubicBezTo>
                  <a:cubicBezTo>
                    <a:pt x="281" y="101"/>
                    <a:pt x="295" y="125"/>
                    <a:pt x="304" y="150"/>
                  </a:cubicBezTo>
                  <a:cubicBezTo>
                    <a:pt x="308" y="159"/>
                    <a:pt x="308" y="171"/>
                    <a:pt x="305" y="180"/>
                  </a:cubicBezTo>
                  <a:cubicBezTo>
                    <a:pt x="279" y="245"/>
                    <a:pt x="252" y="310"/>
                    <a:pt x="225" y="375"/>
                  </a:cubicBezTo>
                  <a:cubicBezTo>
                    <a:pt x="224" y="379"/>
                    <a:pt x="222" y="383"/>
                    <a:pt x="220" y="386"/>
                  </a:cubicBezTo>
                  <a:cubicBezTo>
                    <a:pt x="203" y="412"/>
                    <a:pt x="184" y="411"/>
                    <a:pt x="170" y="382"/>
                  </a:cubicBezTo>
                  <a:cubicBezTo>
                    <a:pt x="159" y="360"/>
                    <a:pt x="152" y="336"/>
                    <a:pt x="142" y="314"/>
                  </a:cubicBezTo>
                  <a:cubicBezTo>
                    <a:pt x="106" y="229"/>
                    <a:pt x="71" y="144"/>
                    <a:pt x="34" y="60"/>
                  </a:cubicBezTo>
                  <a:cubicBezTo>
                    <a:pt x="26" y="41"/>
                    <a:pt x="12" y="25"/>
                    <a:pt x="0" y="6"/>
                  </a:cubicBezTo>
                  <a:close/>
                </a:path>
              </a:pathLst>
            </a:custGeom>
            <a:solidFill>
              <a:schemeClr val="accent1"/>
            </a:solidFill>
            <a:ln w="28575">
              <a:noFill/>
            </a:ln>
            <a:effectLst>
              <a:outerShdw blurRad="190500" dist="38100" dir="2700000" algn="tl" rotWithShape="0">
                <a:prstClr val="black">
                  <a:alpha val="20000"/>
                </a:prstClr>
              </a:outerShdw>
            </a:effectLst>
          </p:spPr>
          <p:txBody>
            <a:bodyPr anchor="ctr"/>
            <a:lstStyle/>
            <a:p>
              <a:pPr algn="ctr"/>
              <a:endParaRPr lang="zh-CN" altLang="en-US" sz="2000" dirty="0">
                <a:solidFill>
                  <a:schemeClr val="tx1">
                    <a:lumMod val="75000"/>
                    <a:lumOff val="25000"/>
                  </a:schemeClr>
                </a:solidFill>
                <a:cs typeface="+mn-ea"/>
                <a:sym typeface="+mn-lt"/>
              </a:endParaRPr>
            </a:p>
          </p:txBody>
        </p:sp>
        <p:grpSp>
          <p:nvGrpSpPr>
            <p:cNvPr id="22" name="组合 21"/>
            <p:cNvGrpSpPr>
              <a:grpSpLocks noChangeAspect="1"/>
            </p:cNvGrpSpPr>
            <p:nvPr/>
          </p:nvGrpSpPr>
          <p:grpSpPr>
            <a:xfrm>
              <a:off x="5801517" y="4112566"/>
              <a:ext cx="177662" cy="236350"/>
              <a:chOff x="8776738" y="4901987"/>
              <a:chExt cx="528116" cy="702571"/>
            </a:xfrm>
            <a:solidFill>
              <a:schemeClr val="bg1">
                <a:lumMod val="95000"/>
              </a:schemeClr>
            </a:solidFill>
          </p:grpSpPr>
          <p:sp>
            <p:nvSpPr>
              <p:cNvPr id="23" name="Freeform 23"/>
              <p:cNvSpPr>
                <a:spLocks noEditPoints="1"/>
              </p:cNvSpPr>
              <p:nvPr/>
            </p:nvSpPr>
            <p:spPr bwMode="auto">
              <a:xfrm>
                <a:off x="8776738" y="4901987"/>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sp>
            <p:nvSpPr>
              <p:cNvPr id="24" name="Freeform 24"/>
              <p:cNvSpPr/>
              <p:nvPr/>
            </p:nvSpPr>
            <p:spPr bwMode="auto">
              <a:xfrm>
                <a:off x="8785515" y="5009147"/>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cs typeface="+mn-ea"/>
                  <a:sym typeface="+mn-lt"/>
                </a:endParaRPr>
              </a:p>
            </p:txBody>
          </p:sp>
        </p:grpSp>
      </p:grpSp>
      <p:grpSp>
        <p:nvGrpSpPr>
          <p:cNvPr id="33" name="组合 32"/>
          <p:cNvGrpSpPr/>
          <p:nvPr/>
        </p:nvGrpSpPr>
        <p:grpSpPr>
          <a:xfrm>
            <a:off x="7417546" y="4853534"/>
            <a:ext cx="3888774" cy="915780"/>
            <a:chOff x="7037727" y="4824506"/>
            <a:chExt cx="3888774" cy="915780"/>
          </a:xfrm>
        </p:grpSpPr>
        <p:sp>
          <p:nvSpPr>
            <p:cNvPr id="34" name="文本框 33"/>
            <p:cNvSpPr txBox="1"/>
            <p:nvPr/>
          </p:nvSpPr>
          <p:spPr>
            <a:xfrm>
              <a:off x="7037727" y="5191225"/>
              <a:ext cx="3888774"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35" name="TextBox 76"/>
            <p:cNvSpPr txBox="1"/>
            <p:nvPr/>
          </p:nvSpPr>
          <p:spPr>
            <a:xfrm>
              <a:off x="7037727" y="4824506"/>
              <a:ext cx="1337024" cy="369332"/>
            </a:xfrm>
            <a:prstGeom prst="rect">
              <a:avLst/>
            </a:prstGeom>
            <a:noFill/>
          </p:spPr>
          <p:txBody>
            <a:bodyPr wrap="square" rtlCol="0">
              <a:spAutoFit/>
            </a:bodyPr>
            <a:lstStyle/>
            <a:p>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nvGrpSpPr>
          <p:cNvPr id="36" name="组合 35"/>
          <p:cNvGrpSpPr/>
          <p:nvPr/>
        </p:nvGrpSpPr>
        <p:grpSpPr>
          <a:xfrm>
            <a:off x="7417546" y="3214542"/>
            <a:ext cx="3888774" cy="915780"/>
            <a:chOff x="7037727" y="3185514"/>
            <a:chExt cx="3888774" cy="915780"/>
          </a:xfrm>
        </p:grpSpPr>
        <p:sp>
          <p:nvSpPr>
            <p:cNvPr id="37" name="文本框 36"/>
            <p:cNvSpPr txBox="1"/>
            <p:nvPr/>
          </p:nvSpPr>
          <p:spPr>
            <a:xfrm>
              <a:off x="7037727" y="3552233"/>
              <a:ext cx="3888774" cy="54906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38" name="TextBox 76"/>
            <p:cNvSpPr txBox="1"/>
            <p:nvPr/>
          </p:nvSpPr>
          <p:spPr>
            <a:xfrm>
              <a:off x="7037727" y="3185514"/>
              <a:ext cx="1337024" cy="369332"/>
            </a:xfrm>
            <a:prstGeom prst="rect">
              <a:avLst/>
            </a:prstGeom>
            <a:noFill/>
          </p:spPr>
          <p:txBody>
            <a:bodyPr wrap="square" rtlCol="0">
              <a:spAutoFit/>
            </a:bodyPr>
            <a:lstStyle/>
            <a:p>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nvGrpSpPr>
          <p:cNvPr id="39" name="组合 38"/>
          <p:cNvGrpSpPr/>
          <p:nvPr/>
        </p:nvGrpSpPr>
        <p:grpSpPr>
          <a:xfrm>
            <a:off x="739837" y="3959045"/>
            <a:ext cx="3888774" cy="915780"/>
            <a:chOff x="1190835" y="3930017"/>
            <a:chExt cx="3888774" cy="915780"/>
          </a:xfrm>
        </p:grpSpPr>
        <p:sp>
          <p:nvSpPr>
            <p:cNvPr id="40" name="文本框 39"/>
            <p:cNvSpPr txBox="1"/>
            <p:nvPr/>
          </p:nvSpPr>
          <p:spPr>
            <a:xfrm>
              <a:off x="1190835" y="4296736"/>
              <a:ext cx="3888774"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41" name="TextBox 76"/>
            <p:cNvSpPr txBox="1"/>
            <p:nvPr/>
          </p:nvSpPr>
          <p:spPr>
            <a:xfrm>
              <a:off x="3742585" y="3930017"/>
              <a:ext cx="1337024" cy="369332"/>
            </a:xfrm>
            <a:prstGeom prst="rect">
              <a:avLst/>
            </a:prstGeom>
            <a:noFill/>
          </p:spPr>
          <p:txBody>
            <a:bodyPr wrap="square" rtlCol="0">
              <a:spAutoFit/>
            </a:bodyPr>
            <a:lstStyle/>
            <a:p>
              <a:pPr algn="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grpSp>
        <p:nvGrpSpPr>
          <p:cNvPr id="42" name="组合 41"/>
          <p:cNvGrpSpPr/>
          <p:nvPr/>
        </p:nvGrpSpPr>
        <p:grpSpPr>
          <a:xfrm>
            <a:off x="739837" y="2320053"/>
            <a:ext cx="3888774" cy="915780"/>
            <a:chOff x="1190835" y="2291025"/>
            <a:chExt cx="3888774" cy="915780"/>
          </a:xfrm>
        </p:grpSpPr>
        <p:sp>
          <p:nvSpPr>
            <p:cNvPr id="43" name="文本框 42"/>
            <p:cNvSpPr txBox="1"/>
            <p:nvPr/>
          </p:nvSpPr>
          <p:spPr>
            <a:xfrm>
              <a:off x="1190835" y="2657744"/>
              <a:ext cx="3888774" cy="549061"/>
            </a:xfrm>
            <a:prstGeom prst="rect">
              <a:avLst/>
            </a:prstGeom>
            <a:noFill/>
          </p:spPr>
          <p:txBody>
            <a:bodyPr wrap="square" rtlCol="0">
              <a:spAutoFit/>
            </a:bodyPr>
            <a:lstStyle/>
            <a:p>
              <a:pPr algn="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sp>
          <p:nvSpPr>
            <p:cNvPr id="44" name="TextBox 76"/>
            <p:cNvSpPr txBox="1"/>
            <p:nvPr/>
          </p:nvSpPr>
          <p:spPr>
            <a:xfrm>
              <a:off x="3742585" y="2291025"/>
              <a:ext cx="1337024" cy="369332"/>
            </a:xfrm>
            <a:prstGeom prst="rect">
              <a:avLst/>
            </a:prstGeom>
            <a:noFill/>
          </p:spPr>
          <p:txBody>
            <a:bodyPr wrap="square" rtlCol="0">
              <a:spAutoFit/>
            </a:bodyPr>
            <a:lstStyle/>
            <a:p>
              <a:pPr algn="r"/>
              <a:r>
                <a:rPr lang="zh-CN" altLang="en-US" b="1" dirty="0">
                  <a:solidFill>
                    <a:schemeClr val="tx1">
                      <a:lumMod val="85000"/>
                      <a:lumOff val="15000"/>
                    </a:schemeClr>
                  </a:solidFill>
                  <a:cs typeface="+mn-ea"/>
                  <a:sym typeface="+mn-lt"/>
                </a:rPr>
                <a:t>添加标题</a:t>
              </a:r>
              <a:endParaRPr lang="zh-CN" altLang="en-US" b="1" dirty="0">
                <a:solidFill>
                  <a:schemeClr val="tx1">
                    <a:lumMod val="85000"/>
                    <a:lumOff val="15000"/>
                  </a:schemeClr>
                </a:solidFill>
                <a:cs typeface="+mn-ea"/>
                <a:sym typeface="+mn-lt"/>
              </a:endParaRPr>
            </a:p>
          </p:txBody>
        </p:sp>
      </p:grpSp>
      <p:sp>
        <p:nvSpPr>
          <p:cNvPr id="45" name="文本框 44"/>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0-#ppt_w/2"/>
                                          </p:val>
                                        </p:tav>
                                        <p:tav tm="100000">
                                          <p:val>
                                            <p:strVal val="#ppt_x"/>
                                          </p:val>
                                        </p:tav>
                                      </p:tavLst>
                                    </p:anim>
                                    <p:anim calcmode="lin" valueType="num">
                                      <p:cBhvr additive="base">
                                        <p:cTn id="15" dur="500" fill="hold"/>
                                        <p:tgtEl>
                                          <p:spTgt spid="42"/>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1+#ppt_w/2"/>
                                          </p:val>
                                        </p:tav>
                                        <p:tav tm="100000">
                                          <p:val>
                                            <p:strVal val="#ppt_x"/>
                                          </p:val>
                                        </p:tav>
                                      </p:tavLst>
                                    </p:anim>
                                    <p:anim calcmode="lin" valueType="num">
                                      <p:cBhvr additive="base">
                                        <p:cTn id="19" dur="500" fill="hold"/>
                                        <p:tgtEl>
                                          <p:spTgt spid="3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50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1+#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3506" y="2714449"/>
            <a:ext cx="5250868" cy="648091"/>
            <a:chOff x="2891256" y="2657299"/>
            <a:chExt cx="5250868" cy="648091"/>
          </a:xfrm>
        </p:grpSpPr>
        <p:sp>
          <p:nvSpPr>
            <p:cNvPr id="3" name="išḷîďe"/>
            <p:cNvSpPr/>
            <p:nvPr/>
          </p:nvSpPr>
          <p:spPr>
            <a:xfrm rot="5400000">
              <a:off x="5192644" y="355911"/>
              <a:ext cx="648091" cy="5250868"/>
            </a:xfrm>
            <a:prstGeom prst="round2SameRect">
              <a:avLst>
                <a:gd name="adj1" fmla="val 50000"/>
                <a:gd name="adj2" fmla="val 0"/>
              </a:avLst>
            </a:prstGeom>
            <a:solidFill>
              <a:schemeClr val="bg1">
                <a:lumMod val="95000"/>
              </a:schemeClr>
            </a:solidFill>
            <a:ln w="9525">
              <a:noFill/>
              <a:round/>
            </a:ln>
          </p:spPr>
          <p:txBody>
            <a:bodyPr wrap="square" lIns="91440" tIns="45720" rIns="91440" bIns="45720" anchor="ctr">
              <a:normAutofit/>
            </a:bodyPr>
            <a:lstStyle/>
            <a:p>
              <a:pPr algn="ctr"/>
              <a:endParaRPr dirty="0">
                <a:cs typeface="+mn-ea"/>
                <a:sym typeface="+mn-lt"/>
              </a:endParaRPr>
            </a:p>
          </p:txBody>
        </p:sp>
        <p:sp>
          <p:nvSpPr>
            <p:cNvPr id="4" name="íş1îdé"/>
            <p:cNvSpPr txBox="1"/>
            <p:nvPr/>
          </p:nvSpPr>
          <p:spPr bwMode="auto">
            <a:xfrm>
              <a:off x="4099256" y="2670255"/>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lumMod val="50000"/>
                    </a:schemeClr>
                  </a:solidFill>
                  <a:cs typeface="+mn-ea"/>
                  <a:sym typeface="+mn-lt"/>
                </a:rPr>
                <a:t>单击添加详细文字说明，或复制文本黏贴自此右键只保留文字单击添加详细文字说明</a:t>
              </a:r>
              <a:endParaRPr lang="zh-CN" altLang="en-US" sz="1000" dirty="0">
                <a:solidFill>
                  <a:schemeClr val="bg1">
                    <a:lumMod val="50000"/>
                  </a:schemeClr>
                </a:solidFill>
                <a:cs typeface="+mn-ea"/>
                <a:sym typeface="+mn-lt"/>
              </a:endParaRPr>
            </a:p>
          </p:txBody>
        </p:sp>
      </p:grpSp>
      <p:grpSp>
        <p:nvGrpSpPr>
          <p:cNvPr id="5" name="组合 4"/>
          <p:cNvGrpSpPr/>
          <p:nvPr/>
        </p:nvGrpSpPr>
        <p:grpSpPr>
          <a:xfrm>
            <a:off x="3113507" y="2066909"/>
            <a:ext cx="4944887" cy="648091"/>
            <a:chOff x="2891257" y="2009759"/>
            <a:chExt cx="4944887" cy="648091"/>
          </a:xfrm>
        </p:grpSpPr>
        <p:sp>
          <p:nvSpPr>
            <p:cNvPr id="6" name="ï$liḓe"/>
            <p:cNvSpPr/>
            <p:nvPr/>
          </p:nvSpPr>
          <p:spPr>
            <a:xfrm rot="5400000">
              <a:off x="5039655" y="-138639"/>
              <a:ext cx="648091" cy="4944887"/>
            </a:xfrm>
            <a:prstGeom prst="round2SameRect">
              <a:avLst>
                <a:gd name="adj1" fmla="val 50000"/>
                <a:gd name="adj2" fmla="val 0"/>
              </a:avLst>
            </a:prstGeom>
            <a:solidFill>
              <a:schemeClr val="accent1"/>
            </a:solidFill>
            <a:ln>
              <a:noFill/>
            </a:ln>
            <a:effectLst>
              <a:outerShdw blurRad="508000" dist="3810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7" name="î$1îḑé"/>
            <p:cNvSpPr txBox="1"/>
            <p:nvPr/>
          </p:nvSpPr>
          <p:spPr bwMode="auto">
            <a:xfrm>
              <a:off x="4099256" y="2022715"/>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solidFill>
                  <a:cs typeface="+mn-ea"/>
                  <a:sym typeface="+mn-lt"/>
                </a:rPr>
                <a:t>单击添加详细文字说明，或复制文本黏贴自此右键只保留文字单击添加详细文字说明</a:t>
              </a:r>
              <a:endParaRPr lang="zh-CN" altLang="en-US" sz="1000" dirty="0">
                <a:solidFill>
                  <a:schemeClr val="bg1"/>
                </a:solidFill>
                <a:cs typeface="+mn-ea"/>
                <a:sym typeface="+mn-lt"/>
              </a:endParaRPr>
            </a:p>
          </p:txBody>
        </p:sp>
      </p:grpSp>
      <p:grpSp>
        <p:nvGrpSpPr>
          <p:cNvPr id="8" name="组合 7"/>
          <p:cNvGrpSpPr/>
          <p:nvPr/>
        </p:nvGrpSpPr>
        <p:grpSpPr>
          <a:xfrm>
            <a:off x="3113505" y="4009531"/>
            <a:ext cx="5887550" cy="648091"/>
            <a:chOff x="2891255" y="3952381"/>
            <a:chExt cx="5887550" cy="648091"/>
          </a:xfrm>
        </p:grpSpPr>
        <p:sp>
          <p:nvSpPr>
            <p:cNvPr id="9" name="ïŝḷïḍè"/>
            <p:cNvSpPr/>
            <p:nvPr/>
          </p:nvSpPr>
          <p:spPr>
            <a:xfrm rot="5400000">
              <a:off x="5510984" y="1332652"/>
              <a:ext cx="648091" cy="5887550"/>
            </a:xfrm>
            <a:prstGeom prst="round2SameRect">
              <a:avLst>
                <a:gd name="adj1" fmla="val 50000"/>
                <a:gd name="adj2" fmla="val 0"/>
              </a:avLst>
            </a:prstGeom>
            <a:solidFill>
              <a:schemeClr val="bg1">
                <a:lumMod val="95000"/>
              </a:schemeClr>
            </a:solidFill>
            <a:ln w="9525">
              <a:noFill/>
              <a:miter lim="800000"/>
            </a:ln>
          </p:spPr>
          <p:txBody>
            <a:bodyPr wrap="square" lIns="91440" tIns="45720" rIns="91440" bIns="45720" anchor="ctr">
              <a:normAutofit/>
            </a:bodyPr>
            <a:lstStyle/>
            <a:p>
              <a:pPr algn="ctr"/>
              <a:endParaRPr dirty="0">
                <a:cs typeface="+mn-ea"/>
                <a:sym typeface="+mn-lt"/>
              </a:endParaRPr>
            </a:p>
          </p:txBody>
        </p:sp>
        <p:sp>
          <p:nvSpPr>
            <p:cNvPr id="10" name="ïṥļiḓe"/>
            <p:cNvSpPr txBox="1"/>
            <p:nvPr/>
          </p:nvSpPr>
          <p:spPr bwMode="auto">
            <a:xfrm>
              <a:off x="4099256" y="3965338"/>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lumMod val="50000"/>
                    </a:schemeClr>
                  </a:solidFill>
                  <a:cs typeface="+mn-ea"/>
                  <a:sym typeface="+mn-lt"/>
                </a:rPr>
                <a:t>单击添加详细文字说明，或复制文本黏贴自此右键只保留文字单击添加详细文字说明</a:t>
              </a:r>
              <a:endParaRPr lang="zh-CN" altLang="en-US" sz="1000" dirty="0">
                <a:solidFill>
                  <a:schemeClr val="bg1">
                    <a:lumMod val="50000"/>
                  </a:schemeClr>
                </a:solidFill>
                <a:cs typeface="+mn-ea"/>
                <a:sym typeface="+mn-lt"/>
              </a:endParaRPr>
            </a:p>
          </p:txBody>
        </p:sp>
      </p:grpSp>
      <p:grpSp>
        <p:nvGrpSpPr>
          <p:cNvPr id="11" name="组合 10"/>
          <p:cNvGrpSpPr/>
          <p:nvPr/>
        </p:nvGrpSpPr>
        <p:grpSpPr>
          <a:xfrm>
            <a:off x="3113505" y="3361991"/>
            <a:ext cx="5571462" cy="648091"/>
            <a:chOff x="2891255" y="3304841"/>
            <a:chExt cx="5571462" cy="648091"/>
          </a:xfrm>
          <a:solidFill>
            <a:srgbClr val="317ABB"/>
          </a:solidFill>
        </p:grpSpPr>
        <p:sp>
          <p:nvSpPr>
            <p:cNvPr id="12" name="ïṥļïḋè"/>
            <p:cNvSpPr/>
            <p:nvPr/>
          </p:nvSpPr>
          <p:spPr>
            <a:xfrm rot="5400000">
              <a:off x="5352940" y="843156"/>
              <a:ext cx="648091" cy="5571462"/>
            </a:xfrm>
            <a:prstGeom prst="round2SameRect">
              <a:avLst>
                <a:gd name="adj1" fmla="val 50000"/>
                <a:gd name="adj2" fmla="val 0"/>
              </a:avLst>
            </a:prstGeom>
            <a:solidFill>
              <a:schemeClr val="accent1"/>
            </a:solidFill>
            <a:ln w="9525">
              <a:noFill/>
              <a:round/>
            </a:ln>
            <a:effectLst>
              <a:outerShdw blurRad="508000" dist="381000" dir="2700000" algn="tl" rotWithShape="0">
                <a:schemeClr val="bg1">
                  <a:lumMod val="65000"/>
                  <a:alpha val="40000"/>
                </a:schemeClr>
              </a:outerShdw>
            </a:effectLst>
          </p:spPr>
          <p:txBody>
            <a:bodyPr wrap="square" lIns="91440" tIns="45720" rIns="91440" bIns="45720" anchor="ctr">
              <a:normAutofit/>
            </a:bodyPr>
            <a:lstStyle/>
            <a:p>
              <a:pPr algn="ctr"/>
              <a:endParaRPr dirty="0">
                <a:cs typeface="+mn-ea"/>
                <a:sym typeface="+mn-lt"/>
              </a:endParaRPr>
            </a:p>
          </p:txBody>
        </p:sp>
        <p:sp>
          <p:nvSpPr>
            <p:cNvPr id="13" name="ïṡľíḑê"/>
            <p:cNvSpPr txBox="1"/>
            <p:nvPr/>
          </p:nvSpPr>
          <p:spPr bwMode="auto">
            <a:xfrm>
              <a:off x="4099256" y="3317796"/>
              <a:ext cx="3341667" cy="622179"/>
            </a:xfrm>
            <a:prstGeom prst="rect">
              <a:avLst/>
            </a:prstGeom>
            <a:noFill/>
          </p:spPr>
          <p:txBody>
            <a:bodyPr wrap="square" lIns="91440" tIns="45720" rIns="91440" bIns="45720">
              <a:normAutofit/>
            </a:bodyPr>
            <a:lstStyle/>
            <a:p>
              <a:pPr lvl="0">
                <a:lnSpc>
                  <a:spcPct val="150000"/>
                </a:lnSpc>
                <a:buSzPct val="25000"/>
                <a:defRPr/>
              </a:pPr>
              <a:r>
                <a:rPr lang="zh-CN" altLang="en-US" sz="1000" dirty="0">
                  <a:solidFill>
                    <a:schemeClr val="bg1"/>
                  </a:solidFill>
                  <a:cs typeface="+mn-ea"/>
                  <a:sym typeface="+mn-lt"/>
                </a:rPr>
                <a:t>单击添加详细文字说明，或复制文本黏贴自此右键只保留文字单击添加详细文字说明</a:t>
              </a:r>
              <a:endParaRPr lang="zh-CN" altLang="en-US" sz="1000" dirty="0">
                <a:solidFill>
                  <a:schemeClr val="bg1"/>
                </a:solidFill>
                <a:cs typeface="+mn-ea"/>
                <a:sym typeface="+mn-lt"/>
              </a:endParaRPr>
            </a:p>
          </p:txBody>
        </p:sp>
      </p:grpSp>
      <p:grpSp>
        <p:nvGrpSpPr>
          <p:cNvPr id="14" name="组合 13"/>
          <p:cNvGrpSpPr/>
          <p:nvPr/>
        </p:nvGrpSpPr>
        <p:grpSpPr>
          <a:xfrm>
            <a:off x="1864273" y="1511829"/>
            <a:ext cx="2197927" cy="4380306"/>
            <a:chOff x="1642023" y="1454679"/>
            <a:chExt cx="2197927" cy="4380306"/>
          </a:xfrm>
          <a:effectLst>
            <a:outerShdw blurRad="508000" dist="381000" dir="2700000" algn="tl" rotWithShape="0">
              <a:schemeClr val="bg1">
                <a:lumMod val="65000"/>
                <a:alpha val="40000"/>
              </a:schemeClr>
            </a:outerShdw>
          </a:effectLst>
        </p:grpSpPr>
        <p:sp>
          <p:nvSpPr>
            <p:cNvPr id="15" name="îṥḷïḋê"/>
            <p:cNvSpPr/>
            <p:nvPr/>
          </p:nvSpPr>
          <p:spPr>
            <a:xfrm>
              <a:off x="1775008" y="1562803"/>
              <a:ext cx="1934912" cy="4173897"/>
            </a:xfrm>
            <a:custGeom>
              <a:avLst/>
              <a:gdLst>
                <a:gd name="connsiteX0" fmla="*/ 444792 w 4503763"/>
                <a:gd name="connsiteY0" fmla="*/ 0 h 9715289"/>
                <a:gd name="connsiteX1" fmla="*/ 4058971 w 4503763"/>
                <a:gd name="connsiteY1" fmla="*/ 0 h 9715289"/>
                <a:gd name="connsiteX2" fmla="*/ 4503763 w 4503763"/>
                <a:gd name="connsiteY2" fmla="*/ 444792 h 9715289"/>
                <a:gd name="connsiteX3" fmla="*/ 4503763 w 4503763"/>
                <a:gd name="connsiteY3" fmla="*/ 9270497 h 9715289"/>
                <a:gd name="connsiteX4" fmla="*/ 4058971 w 4503763"/>
                <a:gd name="connsiteY4" fmla="*/ 9715289 h 9715289"/>
                <a:gd name="connsiteX5" fmla="*/ 444792 w 4503763"/>
                <a:gd name="connsiteY5" fmla="*/ 9715289 h 9715289"/>
                <a:gd name="connsiteX6" fmla="*/ 0 w 4503763"/>
                <a:gd name="connsiteY6" fmla="*/ 9270497 h 9715289"/>
                <a:gd name="connsiteX7" fmla="*/ 0 w 4503763"/>
                <a:gd name="connsiteY7" fmla="*/ 444792 h 9715289"/>
                <a:gd name="connsiteX8" fmla="*/ 444792 w 4503763"/>
                <a:gd name="connsiteY8" fmla="*/ 0 h 9715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3763" h="9715289">
                  <a:moveTo>
                    <a:pt x="444792" y="0"/>
                  </a:moveTo>
                  <a:lnTo>
                    <a:pt x="4058971" y="0"/>
                  </a:lnTo>
                  <a:cubicBezTo>
                    <a:pt x="4304623" y="0"/>
                    <a:pt x="4503763" y="199140"/>
                    <a:pt x="4503763" y="444792"/>
                  </a:cubicBezTo>
                  <a:lnTo>
                    <a:pt x="4503763" y="9270497"/>
                  </a:lnTo>
                  <a:cubicBezTo>
                    <a:pt x="4503763" y="9516149"/>
                    <a:pt x="4304623" y="9715289"/>
                    <a:pt x="4058971" y="9715289"/>
                  </a:cubicBezTo>
                  <a:lnTo>
                    <a:pt x="444792" y="9715289"/>
                  </a:lnTo>
                  <a:cubicBezTo>
                    <a:pt x="199140" y="9715289"/>
                    <a:pt x="0" y="9516149"/>
                    <a:pt x="0" y="9270497"/>
                  </a:cubicBezTo>
                  <a:lnTo>
                    <a:pt x="0" y="444792"/>
                  </a:lnTo>
                  <a:cubicBezTo>
                    <a:pt x="0" y="199140"/>
                    <a:pt x="199140" y="0"/>
                    <a:pt x="444792" y="0"/>
                  </a:cubicBezTo>
                  <a:close/>
                </a:path>
              </a:pathLst>
            </a:custGeom>
            <a:blipFill>
              <a:blip r:embed="rId1" cstate="screen"/>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solidFill>
                  <a:schemeClr val="lt1"/>
                </a:solidFill>
                <a:cs typeface="+mn-ea"/>
                <a:sym typeface="+mn-lt"/>
              </a:endParaRPr>
            </a:p>
          </p:txBody>
        </p:sp>
        <p:sp>
          <p:nvSpPr>
            <p:cNvPr id="16" name="iṩḷiďe"/>
            <p:cNvSpPr/>
            <p:nvPr/>
          </p:nvSpPr>
          <p:spPr>
            <a:xfrm>
              <a:off x="3804694" y="2479684"/>
              <a:ext cx="35256" cy="487711"/>
            </a:xfrm>
            <a:custGeom>
              <a:avLst/>
              <a:gdLst/>
              <a:ahLst/>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endParaRPr sz="3200" dirty="0">
                <a:solidFill>
                  <a:schemeClr val="accent1">
                    <a:hueOff val="-12342858"/>
                    <a:satOff val="-30433"/>
                    <a:lumOff val="4509"/>
                  </a:schemeClr>
                </a:solidFill>
                <a:cs typeface="+mn-ea"/>
                <a:sym typeface="+mn-lt"/>
              </a:endParaRPr>
            </a:p>
          </p:txBody>
        </p:sp>
        <p:sp>
          <p:nvSpPr>
            <p:cNvPr id="17" name="îṡľîdé"/>
            <p:cNvSpPr/>
            <p:nvPr/>
          </p:nvSpPr>
          <p:spPr>
            <a:xfrm>
              <a:off x="1642023" y="2054325"/>
              <a:ext cx="34484" cy="1021913"/>
            </a:xfrm>
            <a:custGeom>
              <a:avLst/>
              <a:gdLst/>
              <a:ahLst/>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18" name="îSliďé"/>
            <p:cNvSpPr/>
            <p:nvPr/>
          </p:nvSpPr>
          <p:spPr>
            <a:xfrm>
              <a:off x="1659893" y="1454679"/>
              <a:ext cx="2161441" cy="4380306"/>
            </a:xfrm>
            <a:custGeom>
              <a:avLst/>
              <a:gdLst/>
              <a:ahLst/>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chemeClr val="tx1">
                <a:lumMod val="75000"/>
                <a:lumOff val="2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19" name="iSḻïdè"/>
            <p:cNvSpPr/>
            <p:nvPr/>
          </p:nvSpPr>
          <p:spPr>
            <a:xfrm>
              <a:off x="1692696" y="1487619"/>
              <a:ext cx="2095956" cy="4314263"/>
            </a:xfrm>
            <a:custGeom>
              <a:avLst/>
              <a:gdLst/>
              <a:ahLst/>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chemeClr val="tx1">
                <a:lumMod val="85000"/>
                <a:lumOff val="1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20" name="îšḻîḋé"/>
            <p:cNvSpPr/>
            <p:nvPr/>
          </p:nvSpPr>
          <p:spPr>
            <a:xfrm>
              <a:off x="2936321" y="1595397"/>
              <a:ext cx="61786" cy="61786"/>
            </a:xfrm>
            <a:prstGeom prst="ellipse">
              <a:avLst/>
            </a:prstGeom>
            <a:solidFill>
              <a:schemeClr val="bg1">
                <a:lumMod val="6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sp>
          <p:nvSpPr>
            <p:cNvPr id="21" name="îšļïḓê"/>
            <p:cNvSpPr/>
            <p:nvPr/>
          </p:nvSpPr>
          <p:spPr>
            <a:xfrm>
              <a:off x="2606818" y="1607704"/>
              <a:ext cx="264023" cy="37257"/>
            </a:xfrm>
            <a:custGeom>
              <a:avLst/>
              <a:gdLst/>
              <a:ahLst/>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chemeClr val="bg1">
                <a:lumMod val="65000"/>
              </a:schemeClr>
            </a:solidFill>
            <a:ln w="12700" cap="flat">
              <a:noFill/>
              <a:miter lim="400000"/>
            </a:ln>
            <a:effectLst/>
          </p:spPr>
          <p:txBody>
            <a:bodyPr wrap="square" lIns="38100" tIns="38100" rIns="38100" bIns="38100" numCol="1" anchor="ctr">
              <a:noAutofit/>
            </a:bodyPr>
            <a:lstStyle/>
            <a:p>
              <a:pPr>
                <a:defRPr sz="3200">
                  <a:solidFill>
                    <a:schemeClr val="accent1">
                      <a:hueOff val="-12342858"/>
                      <a:satOff val="-30433"/>
                      <a:lumOff val="4509"/>
                    </a:schemeClr>
                  </a:solidFill>
                </a:defRPr>
              </a:pPr>
              <a:endParaRPr dirty="0">
                <a:cs typeface="+mn-ea"/>
                <a:sym typeface="+mn-lt"/>
              </a:endParaRPr>
            </a:p>
          </p:txBody>
        </p:sp>
      </p:grpSp>
      <p:sp>
        <p:nvSpPr>
          <p:cNvPr id="22" name="is1îďè"/>
          <p:cNvSpPr txBox="1"/>
          <p:nvPr/>
        </p:nvSpPr>
        <p:spPr bwMode="auto">
          <a:xfrm>
            <a:off x="8140706" y="2184223"/>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sp>
        <p:nvSpPr>
          <p:cNvPr id="23" name="ïṣlíḓê"/>
          <p:cNvSpPr txBox="1"/>
          <p:nvPr/>
        </p:nvSpPr>
        <p:spPr bwMode="auto">
          <a:xfrm>
            <a:off x="8446686" y="2834240"/>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sp>
        <p:nvSpPr>
          <p:cNvPr id="24" name="îṣ1íḋê"/>
          <p:cNvSpPr txBox="1"/>
          <p:nvPr/>
        </p:nvSpPr>
        <p:spPr bwMode="auto">
          <a:xfrm>
            <a:off x="8767279" y="3478551"/>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sp>
        <p:nvSpPr>
          <p:cNvPr id="25" name="íšliḓé"/>
          <p:cNvSpPr txBox="1"/>
          <p:nvPr/>
        </p:nvSpPr>
        <p:spPr bwMode="auto">
          <a:xfrm>
            <a:off x="9083368" y="4126844"/>
            <a:ext cx="1959028" cy="41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sz="1600" dirty="0">
                <a:cs typeface="+mn-ea"/>
                <a:sym typeface="+mn-lt"/>
              </a:rPr>
              <a:t>在此添加标题</a:t>
            </a:r>
            <a:endParaRPr lang="zh-CN" altLang="en-US" sz="1600" dirty="0">
              <a:cs typeface="+mn-ea"/>
              <a:sym typeface="+mn-lt"/>
            </a:endParaRPr>
          </a:p>
        </p:txBody>
      </p:sp>
      <p:grpSp>
        <p:nvGrpSpPr>
          <p:cNvPr id="26" name="ï$liḓé"/>
          <p:cNvGrpSpPr/>
          <p:nvPr/>
        </p:nvGrpSpPr>
        <p:grpSpPr>
          <a:xfrm>
            <a:off x="5912972" y="5077442"/>
            <a:ext cx="1509780" cy="1259364"/>
            <a:chOff x="6715113" y="4590099"/>
            <a:chExt cx="1546852" cy="1290287"/>
          </a:xfrm>
        </p:grpSpPr>
        <p:grpSp>
          <p:nvGrpSpPr>
            <p:cNvPr id="27" name="ïSliḑé"/>
            <p:cNvGrpSpPr/>
            <p:nvPr/>
          </p:nvGrpSpPr>
          <p:grpSpPr>
            <a:xfrm>
              <a:off x="7105461" y="4590099"/>
              <a:ext cx="766156" cy="766156"/>
              <a:chOff x="3772213" y="1932504"/>
              <a:chExt cx="766156" cy="766156"/>
            </a:xfrm>
          </p:grpSpPr>
          <p:sp>
            <p:nvSpPr>
              <p:cNvPr id="29" name="iŝ1íďè"/>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30" name="îşliḋê"/>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28" name="îSlïḓê"/>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grpSp>
        <p:nvGrpSpPr>
          <p:cNvPr id="31" name="îṥḻïdè"/>
          <p:cNvGrpSpPr/>
          <p:nvPr/>
        </p:nvGrpSpPr>
        <p:grpSpPr>
          <a:xfrm>
            <a:off x="7441189" y="5077442"/>
            <a:ext cx="1509780" cy="1259364"/>
            <a:chOff x="6715113" y="4590099"/>
            <a:chExt cx="1546852" cy="1290287"/>
          </a:xfrm>
        </p:grpSpPr>
        <p:grpSp>
          <p:nvGrpSpPr>
            <p:cNvPr id="32" name="íŝľíḋe"/>
            <p:cNvGrpSpPr/>
            <p:nvPr/>
          </p:nvGrpSpPr>
          <p:grpSpPr>
            <a:xfrm>
              <a:off x="7105461" y="4590099"/>
              <a:ext cx="766156" cy="766156"/>
              <a:chOff x="3772213" y="1932504"/>
              <a:chExt cx="766156" cy="766156"/>
            </a:xfrm>
          </p:grpSpPr>
          <p:sp>
            <p:nvSpPr>
              <p:cNvPr id="34" name="íṥḻîḍe"/>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35" name="iṥ1íḋê"/>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33" name="îSľíḑe"/>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grpSp>
        <p:nvGrpSpPr>
          <p:cNvPr id="36" name="î$liďe"/>
          <p:cNvGrpSpPr/>
          <p:nvPr/>
        </p:nvGrpSpPr>
        <p:grpSpPr>
          <a:xfrm>
            <a:off x="8969408" y="5077442"/>
            <a:ext cx="1509780" cy="1259364"/>
            <a:chOff x="6715113" y="4590099"/>
            <a:chExt cx="1546852" cy="1290287"/>
          </a:xfrm>
        </p:grpSpPr>
        <p:grpSp>
          <p:nvGrpSpPr>
            <p:cNvPr id="37" name="i$ḷídè"/>
            <p:cNvGrpSpPr/>
            <p:nvPr/>
          </p:nvGrpSpPr>
          <p:grpSpPr>
            <a:xfrm>
              <a:off x="7105461" y="4590099"/>
              <a:ext cx="766156" cy="766156"/>
              <a:chOff x="3772213" y="1932504"/>
              <a:chExt cx="766156" cy="766156"/>
            </a:xfrm>
          </p:grpSpPr>
          <p:sp>
            <p:nvSpPr>
              <p:cNvPr id="39" name="iṥļïḓé"/>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40" name="îṥliḓe"/>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38" name="îṥ1íďe"/>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grpSp>
        <p:nvGrpSpPr>
          <p:cNvPr id="41" name="iSḷiḋê"/>
          <p:cNvGrpSpPr/>
          <p:nvPr/>
        </p:nvGrpSpPr>
        <p:grpSpPr>
          <a:xfrm>
            <a:off x="4384754" y="5077442"/>
            <a:ext cx="1509780" cy="1259364"/>
            <a:chOff x="6715113" y="4590099"/>
            <a:chExt cx="1546852" cy="1290287"/>
          </a:xfrm>
        </p:grpSpPr>
        <p:grpSp>
          <p:nvGrpSpPr>
            <p:cNvPr id="42" name="îṧľiḋè"/>
            <p:cNvGrpSpPr/>
            <p:nvPr/>
          </p:nvGrpSpPr>
          <p:grpSpPr>
            <a:xfrm>
              <a:off x="7105461" y="4590099"/>
              <a:ext cx="766156" cy="766156"/>
              <a:chOff x="3772213" y="1932504"/>
              <a:chExt cx="766156" cy="766156"/>
            </a:xfrm>
          </p:grpSpPr>
          <p:sp>
            <p:nvSpPr>
              <p:cNvPr id="44" name="iSḷîḍè"/>
              <p:cNvSpPr/>
              <p:nvPr/>
            </p:nvSpPr>
            <p:spPr>
              <a:xfrm>
                <a:off x="3772213" y="1932504"/>
                <a:ext cx="766156" cy="766156"/>
              </a:xfrm>
              <a:prstGeom prst="ellipse">
                <a:avLst/>
              </a:prstGeom>
              <a:solidFill>
                <a:schemeClr val="bg1"/>
              </a:solidFill>
              <a:ln w="38100" cap="rnd">
                <a:solidFill>
                  <a:schemeClr val="bg1">
                    <a:lumMod val="75000"/>
                  </a:scheme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sp>
            <p:nvSpPr>
              <p:cNvPr id="45" name="í$ľiḑè"/>
              <p:cNvSpPr/>
              <p:nvPr/>
            </p:nvSpPr>
            <p:spPr bwMode="auto">
              <a:xfrm>
                <a:off x="3988112" y="2144371"/>
                <a:ext cx="334358" cy="342421"/>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cs typeface="+mn-ea"/>
                  <a:sym typeface="+mn-lt"/>
                </a:endParaRPr>
              </a:p>
            </p:txBody>
          </p:sp>
        </p:grpSp>
        <p:sp>
          <p:nvSpPr>
            <p:cNvPr id="43" name="íṡḷidê"/>
            <p:cNvSpPr txBox="1"/>
            <p:nvPr/>
          </p:nvSpPr>
          <p:spPr>
            <a:xfrm>
              <a:off x="6715113" y="5414011"/>
              <a:ext cx="1546852" cy="466375"/>
            </a:xfrm>
            <a:prstGeom prst="rect">
              <a:avLst/>
            </a:prstGeom>
            <a:noFill/>
          </p:spPr>
          <p:txBody>
            <a:bodyPr wrap="square" rtlCol="0" anchor="ctr">
              <a:normAutofit/>
            </a:bodyPr>
            <a:lstStyle/>
            <a:p>
              <a:pPr algn="ctr"/>
              <a:r>
                <a:rPr lang="en-US" altLang="zh-CN" sz="1200" dirty="0">
                  <a:cs typeface="+mn-ea"/>
                  <a:sym typeface="+mn-lt"/>
                </a:rPr>
                <a:t>…Text</a:t>
              </a:r>
              <a:endParaRPr lang="id-ID" sz="1200" dirty="0">
                <a:cs typeface="+mn-ea"/>
                <a:sym typeface="+mn-lt"/>
              </a:endParaRPr>
            </a:p>
          </p:txBody>
        </p:sp>
      </p:grpSp>
      <p:sp>
        <p:nvSpPr>
          <p:cNvPr id="46" name="文本框 45"/>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项目成果展示</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right)">
                                      <p:cBhvr>
                                        <p:cTn id="14" dur="500"/>
                                        <p:tgtEl>
                                          <p:spTgt spid="5"/>
                                        </p:tgtEl>
                                      </p:cBhvr>
                                    </p:animEffect>
                                  </p:childTnLst>
                                </p:cTn>
                              </p:par>
                              <p:par>
                                <p:cTn id="15" presetID="23" presetClass="entr" presetSubtype="528" fill="hold" grpId="0" nodeType="withEffect">
                                  <p:stCondLst>
                                    <p:cond delay="0"/>
                                  </p:stCondLst>
                                  <p:iterate type="lt">
                                    <p:tmPct val="5000"/>
                                  </p:iterate>
                                  <p:childTnLst>
                                    <p:set>
                                      <p:cBhvr>
                                        <p:cTn id="16" dur="1" fill="hold">
                                          <p:stCondLst>
                                            <p:cond delay="0"/>
                                          </p:stCondLst>
                                        </p:cTn>
                                        <p:tgtEl>
                                          <p:spTgt spid="22"/>
                                        </p:tgtEl>
                                        <p:attrNameLst>
                                          <p:attrName>style.visibility</p:attrName>
                                        </p:attrNameLst>
                                      </p:cBhvr>
                                      <p:to>
                                        <p:strVal val="visible"/>
                                      </p:to>
                                    </p:set>
                                    <p:anim to="" calcmode="lin" valueType="num">
                                      <p:cBhvr>
                                        <p:cTn id="17" dur="1000" fill="hold">
                                          <p:stCondLst>
                                            <p:cond delay="0"/>
                                          </p:stCondLst>
                                        </p:cTn>
                                        <p:tgtEl>
                                          <p:spTgt spid="22"/>
                                        </p:tgtEl>
                                        <p:attrNameLst>
                                          <p:attrName>ppt_x</p:attrName>
                                        </p:attrNameLst>
                                      </p:cBhvr>
                                      <p:tavLst>
                                        <p:tav tm="0" fmla="#ppt_x+(8/9)*(#ppt_x-(#ppt_x-#ppt_w/2))*((1.5-1.5*$)^2-(1.5-1.5*$)^3)">
                                          <p:val>
                                            <p:fltVal val="0"/>
                                          </p:val>
                                        </p:tav>
                                        <p:tav tm="100000">
                                          <p:val>
                                            <p:fltVal val="1"/>
                                          </p:val>
                                        </p:tav>
                                      </p:tavLst>
                                    </p:anim>
                                    <p:anim to="" calcmode="lin" valueType="num">
                                      <p:cBhvr>
                                        <p:cTn id="18" dur="1000" fill="hold">
                                          <p:stCondLst>
                                            <p:cond delay="0"/>
                                          </p:stCondLst>
                                        </p:cTn>
                                        <p:tgtEl>
                                          <p:spTgt spid="22"/>
                                        </p:tgtEl>
                                        <p:attrNameLst>
                                          <p:attrName>ppt_y</p:attrName>
                                        </p:attrNameLst>
                                      </p:cBhvr>
                                      <p:tavLst>
                                        <p:tav tm="0" fmla="#ppt_y+(8/9)*(#ppt_y-(#ppt_y+#ppt_h/2))*((1.5-1.5*$)^2-(1.5-1.5*$)^3)">
                                          <p:val>
                                            <p:fltVal val="0"/>
                                          </p:val>
                                        </p:tav>
                                        <p:tav tm="100000">
                                          <p:val>
                                            <p:fltVal val="1"/>
                                          </p:val>
                                        </p:tav>
                                      </p:tavLst>
                                    </p:anim>
                                    <p:anim to="" calcmode="lin" valueType="num">
                                      <p:cBhvr>
                                        <p:cTn id="19" dur="1000" fill="hold">
                                          <p:stCondLst>
                                            <p:cond delay="0"/>
                                          </p:stCondLst>
                                        </p:cTn>
                                        <p:tgtEl>
                                          <p:spTgt spid="22"/>
                                        </p:tgtEl>
                                        <p:attrNameLst>
                                          <p:attrName>ppt_w</p:attrName>
                                        </p:attrNameLst>
                                      </p:cBhvr>
                                      <p:tavLst>
                                        <p:tav tm="0" fmla="#ppt_w+(8/9)*(#ppt_w-0)*((1.5-1.5*$)^2-(1.5-1.5*$)^3)">
                                          <p:val>
                                            <p:fltVal val="0"/>
                                          </p:val>
                                        </p:tav>
                                        <p:tav tm="100000">
                                          <p:val>
                                            <p:fltVal val="1"/>
                                          </p:val>
                                        </p:tav>
                                      </p:tavLst>
                                    </p:anim>
                                    <p:anim to="" calcmode="lin" valueType="num">
                                      <p:cBhvr>
                                        <p:cTn id="20" dur="1000" fill="hold">
                                          <p:stCondLst>
                                            <p:cond delay="0"/>
                                          </p:stCondLst>
                                        </p:cTn>
                                        <p:tgtEl>
                                          <p:spTgt spid="22"/>
                                        </p:tgtEl>
                                        <p:attrNameLst>
                                          <p:attrName>ppt_h</p:attrName>
                                        </p:attrNameLst>
                                      </p:cBhvr>
                                      <p:tavLst>
                                        <p:tav tm="0" fmla="#ppt_h+(8/9)*(#ppt_h-0)*((1.5-1.5*$)^2-(1.5-1.5*$)^3)">
                                          <p:val>
                                            <p:fltVal val="0"/>
                                          </p:val>
                                        </p:tav>
                                        <p:tav tm="100000">
                                          <p:val>
                                            <p:fltVal val="1"/>
                                          </p:val>
                                        </p:tav>
                                      </p:tavLst>
                                    </p:anim>
                                  </p:childTnLst>
                                </p:cTn>
                              </p:par>
                            </p:childTnLst>
                          </p:cTn>
                        </p:par>
                        <p:par>
                          <p:cTn id="21" fill="hold">
                            <p:stCondLst>
                              <p:cond delay="2250"/>
                            </p:stCondLst>
                            <p:childTnLst>
                              <p:par>
                                <p:cTn id="22" presetID="1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ppt_x</p:attrName>
                                        </p:attrNameLst>
                                      </p:cBhvr>
                                      <p:tavLst>
                                        <p:tav tm="0">
                                          <p:val>
                                            <p:strVal val="#ppt_x-#ppt_w*1.125000"/>
                                          </p:val>
                                        </p:tav>
                                        <p:tav tm="100000">
                                          <p:val>
                                            <p:strVal val="#ppt_x"/>
                                          </p:val>
                                        </p:tav>
                                      </p:tavLst>
                                    </p:anim>
                                    <p:animEffect transition="in" filter="wipe(right)">
                                      <p:cBhvr>
                                        <p:cTn id="25" dur="500"/>
                                        <p:tgtEl>
                                          <p:spTgt spid="2"/>
                                        </p:tgtEl>
                                      </p:cBhvr>
                                    </p:animEffect>
                                  </p:childTnLst>
                                </p:cTn>
                              </p:par>
                              <p:par>
                                <p:cTn id="26" presetID="23" presetClass="entr" presetSubtype="528" fill="hold" grpId="0" nodeType="withEffect">
                                  <p:stCondLst>
                                    <p:cond delay="0"/>
                                  </p:stCondLst>
                                  <p:iterate type="lt">
                                    <p:tmPct val="5000"/>
                                  </p:iterate>
                                  <p:childTnLst>
                                    <p:set>
                                      <p:cBhvr>
                                        <p:cTn id="27" dur="1" fill="hold">
                                          <p:stCondLst>
                                            <p:cond delay="0"/>
                                          </p:stCondLst>
                                        </p:cTn>
                                        <p:tgtEl>
                                          <p:spTgt spid="23"/>
                                        </p:tgtEl>
                                        <p:attrNameLst>
                                          <p:attrName>style.visibility</p:attrName>
                                        </p:attrNameLst>
                                      </p:cBhvr>
                                      <p:to>
                                        <p:strVal val="visible"/>
                                      </p:to>
                                    </p:set>
                                    <p:anim to="" calcmode="lin" valueType="num">
                                      <p:cBhvr>
                                        <p:cTn id="28" dur="1000" fill="hold">
                                          <p:stCondLst>
                                            <p:cond delay="0"/>
                                          </p:stCondLst>
                                        </p:cTn>
                                        <p:tgtEl>
                                          <p:spTgt spid="23"/>
                                        </p:tgtEl>
                                        <p:attrNameLst>
                                          <p:attrName>ppt_x</p:attrName>
                                        </p:attrNameLst>
                                      </p:cBhvr>
                                      <p:tavLst>
                                        <p:tav tm="0" fmla="#ppt_x+(8/9)*(#ppt_x-(#ppt_x-#ppt_w/2))*((1.5-1.5*$)^2-(1.5-1.5*$)^3)">
                                          <p:val>
                                            <p:fltVal val="0"/>
                                          </p:val>
                                        </p:tav>
                                        <p:tav tm="100000">
                                          <p:val>
                                            <p:fltVal val="1"/>
                                          </p:val>
                                        </p:tav>
                                      </p:tavLst>
                                    </p:anim>
                                    <p:anim to="" calcmode="lin" valueType="num">
                                      <p:cBhvr>
                                        <p:cTn id="29" dur="1000" fill="hold">
                                          <p:stCondLst>
                                            <p:cond delay="0"/>
                                          </p:stCondLst>
                                        </p:cTn>
                                        <p:tgtEl>
                                          <p:spTgt spid="23"/>
                                        </p:tgtEl>
                                        <p:attrNameLst>
                                          <p:attrName>ppt_y</p:attrName>
                                        </p:attrNameLst>
                                      </p:cBhvr>
                                      <p:tavLst>
                                        <p:tav tm="0" fmla="#ppt_y+(8/9)*(#ppt_y-(#ppt_y+#ppt_h/2))*((1.5-1.5*$)^2-(1.5-1.5*$)^3)">
                                          <p:val>
                                            <p:fltVal val="0"/>
                                          </p:val>
                                        </p:tav>
                                        <p:tav tm="100000">
                                          <p:val>
                                            <p:fltVal val="1"/>
                                          </p:val>
                                        </p:tav>
                                      </p:tavLst>
                                    </p:anim>
                                    <p:anim to="" calcmode="lin" valueType="num">
                                      <p:cBhvr>
                                        <p:cTn id="30" dur="1000" fill="hold">
                                          <p:stCondLst>
                                            <p:cond delay="0"/>
                                          </p:stCondLst>
                                        </p:cTn>
                                        <p:tgtEl>
                                          <p:spTgt spid="23"/>
                                        </p:tgtEl>
                                        <p:attrNameLst>
                                          <p:attrName>ppt_w</p:attrName>
                                        </p:attrNameLst>
                                      </p:cBhvr>
                                      <p:tavLst>
                                        <p:tav tm="0" fmla="#ppt_w+(8/9)*(#ppt_w-0)*((1.5-1.5*$)^2-(1.5-1.5*$)^3)">
                                          <p:val>
                                            <p:fltVal val="0"/>
                                          </p:val>
                                        </p:tav>
                                        <p:tav tm="100000">
                                          <p:val>
                                            <p:fltVal val="1"/>
                                          </p:val>
                                        </p:tav>
                                      </p:tavLst>
                                    </p:anim>
                                    <p:anim to="" calcmode="lin" valueType="num">
                                      <p:cBhvr>
                                        <p:cTn id="31" dur="1000" fill="hold">
                                          <p:stCondLst>
                                            <p:cond delay="0"/>
                                          </p:stCondLst>
                                        </p:cTn>
                                        <p:tgtEl>
                                          <p:spTgt spid="23"/>
                                        </p:tgtEl>
                                        <p:attrNameLst>
                                          <p:attrName>ppt_h</p:attrName>
                                        </p:attrNameLst>
                                      </p:cBhvr>
                                      <p:tavLst>
                                        <p:tav tm="0" fmla="#ppt_h+(8/9)*(#ppt_h-0)*((1.5-1.5*$)^2-(1.5-1.5*$)^3)">
                                          <p:val>
                                            <p:fltVal val="0"/>
                                          </p:val>
                                        </p:tav>
                                        <p:tav tm="100000">
                                          <p:val>
                                            <p:fltVal val="1"/>
                                          </p:val>
                                        </p:tav>
                                      </p:tavLst>
                                    </p:anim>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par>
                                <p:cTn id="37" presetID="23" presetClass="entr" presetSubtype="528" fill="hold" grpId="0" nodeType="withEffect">
                                  <p:stCondLst>
                                    <p:cond delay="0"/>
                                  </p:stCondLst>
                                  <p:iterate type="lt">
                                    <p:tmPct val="5000"/>
                                  </p:iterate>
                                  <p:childTnLst>
                                    <p:set>
                                      <p:cBhvr>
                                        <p:cTn id="38" dur="1" fill="hold">
                                          <p:stCondLst>
                                            <p:cond delay="0"/>
                                          </p:stCondLst>
                                        </p:cTn>
                                        <p:tgtEl>
                                          <p:spTgt spid="24"/>
                                        </p:tgtEl>
                                        <p:attrNameLst>
                                          <p:attrName>style.visibility</p:attrName>
                                        </p:attrNameLst>
                                      </p:cBhvr>
                                      <p:to>
                                        <p:strVal val="visible"/>
                                      </p:to>
                                    </p:set>
                                    <p:anim to="" calcmode="lin" valueType="num">
                                      <p:cBhvr>
                                        <p:cTn id="39" dur="1000" fill="hold">
                                          <p:stCondLst>
                                            <p:cond delay="0"/>
                                          </p:stCondLst>
                                        </p:cTn>
                                        <p:tgtEl>
                                          <p:spTgt spid="24"/>
                                        </p:tgtEl>
                                        <p:attrNameLst>
                                          <p:attrName>ppt_x</p:attrName>
                                        </p:attrNameLst>
                                      </p:cBhvr>
                                      <p:tavLst>
                                        <p:tav tm="0" fmla="#ppt_x+(8/9)*(#ppt_x-(#ppt_x-#ppt_w/2))*((1.5-1.5*$)^2-(1.5-1.5*$)^3)">
                                          <p:val>
                                            <p:fltVal val="0"/>
                                          </p:val>
                                        </p:tav>
                                        <p:tav tm="100000">
                                          <p:val>
                                            <p:fltVal val="1"/>
                                          </p:val>
                                        </p:tav>
                                      </p:tavLst>
                                    </p:anim>
                                    <p:anim to="" calcmode="lin" valueType="num">
                                      <p:cBhvr>
                                        <p:cTn id="40" dur="1000" fill="hold">
                                          <p:stCondLst>
                                            <p:cond delay="0"/>
                                          </p:stCondLst>
                                        </p:cTn>
                                        <p:tgtEl>
                                          <p:spTgt spid="24"/>
                                        </p:tgtEl>
                                        <p:attrNameLst>
                                          <p:attrName>ppt_y</p:attrName>
                                        </p:attrNameLst>
                                      </p:cBhvr>
                                      <p:tavLst>
                                        <p:tav tm="0" fmla="#ppt_y+(8/9)*(#ppt_y-(#ppt_y+#ppt_h/2))*((1.5-1.5*$)^2-(1.5-1.5*$)^3)">
                                          <p:val>
                                            <p:fltVal val="0"/>
                                          </p:val>
                                        </p:tav>
                                        <p:tav tm="100000">
                                          <p:val>
                                            <p:fltVal val="1"/>
                                          </p:val>
                                        </p:tav>
                                      </p:tavLst>
                                    </p:anim>
                                    <p:anim to="" calcmode="lin" valueType="num">
                                      <p:cBhvr>
                                        <p:cTn id="41" dur="1000" fill="hold">
                                          <p:stCondLst>
                                            <p:cond delay="0"/>
                                          </p:stCondLst>
                                        </p:cTn>
                                        <p:tgtEl>
                                          <p:spTgt spid="24"/>
                                        </p:tgtEl>
                                        <p:attrNameLst>
                                          <p:attrName>ppt_w</p:attrName>
                                        </p:attrNameLst>
                                      </p:cBhvr>
                                      <p:tavLst>
                                        <p:tav tm="0" fmla="#ppt_w+(8/9)*(#ppt_w-0)*((1.5-1.5*$)^2-(1.5-1.5*$)^3)">
                                          <p:val>
                                            <p:fltVal val="0"/>
                                          </p:val>
                                        </p:tav>
                                        <p:tav tm="100000">
                                          <p:val>
                                            <p:fltVal val="1"/>
                                          </p:val>
                                        </p:tav>
                                      </p:tavLst>
                                    </p:anim>
                                    <p:anim to="" calcmode="lin" valueType="num">
                                      <p:cBhvr>
                                        <p:cTn id="42" dur="1000" fill="hold">
                                          <p:stCondLst>
                                            <p:cond delay="0"/>
                                          </p:stCondLst>
                                        </p:cTn>
                                        <p:tgtEl>
                                          <p:spTgt spid="24"/>
                                        </p:tgtEl>
                                        <p:attrNameLst>
                                          <p:attrName>ppt_h</p:attrName>
                                        </p:attrNameLst>
                                      </p:cBhvr>
                                      <p:tavLst>
                                        <p:tav tm="0" fmla="#ppt_h+(8/9)*(#ppt_h-0)*((1.5-1.5*$)^2-(1.5-1.5*$)^3)">
                                          <p:val>
                                            <p:fltVal val="0"/>
                                          </p:val>
                                        </p:tav>
                                        <p:tav tm="100000">
                                          <p:val>
                                            <p:fltVal val="1"/>
                                          </p:val>
                                        </p:tav>
                                      </p:tavLst>
                                    </p:anim>
                                  </p:childTnLst>
                                </p:cTn>
                              </p:par>
                            </p:childTnLst>
                          </p:cTn>
                        </p:par>
                        <p:par>
                          <p:cTn id="43" fill="hold">
                            <p:stCondLst>
                              <p:cond delay="475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p:tgtEl>
                                          <p:spTgt spid="8"/>
                                        </p:tgtEl>
                                        <p:attrNameLst>
                                          <p:attrName>ppt_x</p:attrName>
                                        </p:attrNameLst>
                                      </p:cBhvr>
                                      <p:tavLst>
                                        <p:tav tm="0">
                                          <p:val>
                                            <p:strVal val="#ppt_x-#ppt_w*1.125000"/>
                                          </p:val>
                                        </p:tav>
                                        <p:tav tm="100000">
                                          <p:val>
                                            <p:strVal val="#ppt_x"/>
                                          </p:val>
                                        </p:tav>
                                      </p:tavLst>
                                    </p:anim>
                                    <p:animEffect transition="in" filter="wipe(right)">
                                      <p:cBhvr>
                                        <p:cTn id="47" dur="500"/>
                                        <p:tgtEl>
                                          <p:spTgt spid="8"/>
                                        </p:tgtEl>
                                      </p:cBhvr>
                                    </p:animEffect>
                                  </p:childTnLst>
                                </p:cTn>
                              </p:par>
                              <p:par>
                                <p:cTn id="48" presetID="23" presetClass="entr" presetSubtype="528" fill="hold" grpId="0" nodeType="withEffect">
                                  <p:stCondLst>
                                    <p:cond delay="0"/>
                                  </p:stCondLst>
                                  <p:iterate type="lt">
                                    <p:tmPct val="5000"/>
                                  </p:iterate>
                                  <p:childTnLst>
                                    <p:set>
                                      <p:cBhvr>
                                        <p:cTn id="49" dur="1" fill="hold">
                                          <p:stCondLst>
                                            <p:cond delay="0"/>
                                          </p:stCondLst>
                                        </p:cTn>
                                        <p:tgtEl>
                                          <p:spTgt spid="25"/>
                                        </p:tgtEl>
                                        <p:attrNameLst>
                                          <p:attrName>style.visibility</p:attrName>
                                        </p:attrNameLst>
                                      </p:cBhvr>
                                      <p:to>
                                        <p:strVal val="visible"/>
                                      </p:to>
                                    </p:set>
                                    <p:anim to="" calcmode="lin" valueType="num">
                                      <p:cBhvr>
                                        <p:cTn id="50" dur="1000" fill="hold">
                                          <p:stCondLst>
                                            <p:cond delay="0"/>
                                          </p:stCondLst>
                                        </p:cTn>
                                        <p:tgtEl>
                                          <p:spTgt spid="25"/>
                                        </p:tgtEl>
                                        <p:attrNameLst>
                                          <p:attrName>ppt_x</p:attrName>
                                        </p:attrNameLst>
                                      </p:cBhvr>
                                      <p:tavLst>
                                        <p:tav tm="0" fmla="#ppt_x+(8/9)*(#ppt_x-(#ppt_x-#ppt_w/2))*((1.5-1.5*$)^2-(1.5-1.5*$)^3)">
                                          <p:val>
                                            <p:fltVal val="0"/>
                                          </p:val>
                                        </p:tav>
                                        <p:tav tm="100000">
                                          <p:val>
                                            <p:fltVal val="1"/>
                                          </p:val>
                                        </p:tav>
                                      </p:tavLst>
                                    </p:anim>
                                    <p:anim to="" calcmode="lin" valueType="num">
                                      <p:cBhvr>
                                        <p:cTn id="51" dur="1000" fill="hold">
                                          <p:stCondLst>
                                            <p:cond delay="0"/>
                                          </p:stCondLst>
                                        </p:cTn>
                                        <p:tgtEl>
                                          <p:spTgt spid="25"/>
                                        </p:tgtEl>
                                        <p:attrNameLst>
                                          <p:attrName>ppt_y</p:attrName>
                                        </p:attrNameLst>
                                      </p:cBhvr>
                                      <p:tavLst>
                                        <p:tav tm="0" fmla="#ppt_y+(8/9)*(#ppt_y-(#ppt_y+#ppt_h/2))*((1.5-1.5*$)^2-(1.5-1.5*$)^3)">
                                          <p:val>
                                            <p:fltVal val="0"/>
                                          </p:val>
                                        </p:tav>
                                        <p:tav tm="100000">
                                          <p:val>
                                            <p:fltVal val="1"/>
                                          </p:val>
                                        </p:tav>
                                      </p:tavLst>
                                    </p:anim>
                                    <p:anim to="" calcmode="lin" valueType="num">
                                      <p:cBhvr>
                                        <p:cTn id="52" dur="1000" fill="hold">
                                          <p:stCondLst>
                                            <p:cond delay="0"/>
                                          </p:stCondLst>
                                        </p:cTn>
                                        <p:tgtEl>
                                          <p:spTgt spid="25"/>
                                        </p:tgtEl>
                                        <p:attrNameLst>
                                          <p:attrName>ppt_w</p:attrName>
                                        </p:attrNameLst>
                                      </p:cBhvr>
                                      <p:tavLst>
                                        <p:tav tm="0" fmla="#ppt_w+(8/9)*(#ppt_w-0)*((1.5-1.5*$)^2-(1.5-1.5*$)^3)">
                                          <p:val>
                                            <p:fltVal val="0"/>
                                          </p:val>
                                        </p:tav>
                                        <p:tav tm="100000">
                                          <p:val>
                                            <p:fltVal val="1"/>
                                          </p:val>
                                        </p:tav>
                                      </p:tavLst>
                                    </p:anim>
                                    <p:anim to="" calcmode="lin" valueType="num">
                                      <p:cBhvr>
                                        <p:cTn id="53" dur="1000" fill="hold">
                                          <p:stCondLst>
                                            <p:cond delay="0"/>
                                          </p:stCondLst>
                                        </p:cTn>
                                        <p:tgtEl>
                                          <p:spTgt spid="25"/>
                                        </p:tgtEl>
                                        <p:attrNameLst>
                                          <p:attrName>ppt_h</p:attrName>
                                        </p:attrNameLst>
                                      </p:cBhvr>
                                      <p:tavLst>
                                        <p:tav tm="0" fmla="#ppt_h+(8/9)*(#ppt_h-0)*((1.5-1.5*$)^2-(1.5-1.5*$)^3)">
                                          <p:val>
                                            <p:fltVal val="0"/>
                                          </p:val>
                                        </p:tav>
                                        <p:tav tm="100000">
                                          <p:val>
                                            <p:fltVal val="1"/>
                                          </p:val>
                                        </p:tav>
                                      </p:tavLst>
                                    </p:anim>
                                  </p:childTnLst>
                                </p:cTn>
                              </p:par>
                            </p:childTnLst>
                          </p:cTn>
                        </p:par>
                        <p:par>
                          <p:cTn id="54" fill="hold">
                            <p:stCondLst>
                              <p:cond delay="6000"/>
                            </p:stCondLst>
                            <p:childTnLst>
                              <p:par>
                                <p:cTn id="55" presetID="2" presetClass="entr" presetSubtype="4" decel="100000"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1500" fill="hold"/>
                                        <p:tgtEl>
                                          <p:spTgt spid="41"/>
                                        </p:tgtEl>
                                        <p:attrNameLst>
                                          <p:attrName>ppt_x</p:attrName>
                                        </p:attrNameLst>
                                      </p:cBhvr>
                                      <p:tavLst>
                                        <p:tav tm="0">
                                          <p:val>
                                            <p:strVal val="#ppt_x"/>
                                          </p:val>
                                        </p:tav>
                                        <p:tav tm="100000">
                                          <p:val>
                                            <p:strVal val="#ppt_x"/>
                                          </p:val>
                                        </p:tav>
                                      </p:tavLst>
                                    </p:anim>
                                    <p:anim calcmode="lin" valueType="num">
                                      <p:cBhvr additive="base">
                                        <p:cTn id="58" dur="1500" fill="hold"/>
                                        <p:tgtEl>
                                          <p:spTgt spid="41"/>
                                        </p:tgtEl>
                                        <p:attrNameLst>
                                          <p:attrName>ppt_y</p:attrName>
                                        </p:attrNameLst>
                                      </p:cBhvr>
                                      <p:tavLst>
                                        <p:tav tm="0">
                                          <p:val>
                                            <p:strVal val="1+#ppt_h/2"/>
                                          </p:val>
                                        </p:tav>
                                        <p:tav tm="100000">
                                          <p:val>
                                            <p:strVal val="#ppt_y"/>
                                          </p:val>
                                        </p:tav>
                                      </p:tavLst>
                                    </p:anim>
                                  </p:childTnLst>
                                </p:cTn>
                              </p:par>
                              <p:par>
                                <p:cTn id="59" presetID="2" presetClass="entr" presetSubtype="4" decel="100000" fill="hold" nodeType="withEffect">
                                  <p:stCondLst>
                                    <p:cond delay="50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1500" fill="hold"/>
                                        <p:tgtEl>
                                          <p:spTgt spid="26"/>
                                        </p:tgtEl>
                                        <p:attrNameLst>
                                          <p:attrName>ppt_x</p:attrName>
                                        </p:attrNameLst>
                                      </p:cBhvr>
                                      <p:tavLst>
                                        <p:tav tm="0">
                                          <p:val>
                                            <p:strVal val="#ppt_x"/>
                                          </p:val>
                                        </p:tav>
                                        <p:tav tm="100000">
                                          <p:val>
                                            <p:strVal val="#ppt_x"/>
                                          </p:val>
                                        </p:tav>
                                      </p:tavLst>
                                    </p:anim>
                                    <p:anim calcmode="lin" valueType="num">
                                      <p:cBhvr additive="base">
                                        <p:cTn id="62" dur="1500" fill="hold"/>
                                        <p:tgtEl>
                                          <p:spTgt spid="26"/>
                                        </p:tgtEl>
                                        <p:attrNameLst>
                                          <p:attrName>ppt_y</p:attrName>
                                        </p:attrNameLst>
                                      </p:cBhvr>
                                      <p:tavLst>
                                        <p:tav tm="0">
                                          <p:val>
                                            <p:strVal val="1+#ppt_h/2"/>
                                          </p:val>
                                        </p:tav>
                                        <p:tav tm="100000">
                                          <p:val>
                                            <p:strVal val="#ppt_y"/>
                                          </p:val>
                                        </p:tav>
                                      </p:tavLst>
                                    </p:anim>
                                  </p:childTnLst>
                                </p:cTn>
                              </p:par>
                              <p:par>
                                <p:cTn id="63" presetID="2" presetClass="entr" presetSubtype="4" decel="100000" fill="hold" nodeType="withEffect">
                                  <p:stCondLst>
                                    <p:cond delay="100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1500" fill="hold"/>
                                        <p:tgtEl>
                                          <p:spTgt spid="31"/>
                                        </p:tgtEl>
                                        <p:attrNameLst>
                                          <p:attrName>ppt_x</p:attrName>
                                        </p:attrNameLst>
                                      </p:cBhvr>
                                      <p:tavLst>
                                        <p:tav tm="0">
                                          <p:val>
                                            <p:strVal val="#ppt_x"/>
                                          </p:val>
                                        </p:tav>
                                        <p:tav tm="100000">
                                          <p:val>
                                            <p:strVal val="#ppt_x"/>
                                          </p:val>
                                        </p:tav>
                                      </p:tavLst>
                                    </p:anim>
                                    <p:anim calcmode="lin" valueType="num">
                                      <p:cBhvr additive="base">
                                        <p:cTn id="66" dur="1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decel="100000" fill="hold" nodeType="withEffect">
                                  <p:stCondLst>
                                    <p:cond delay="150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1500" fill="hold"/>
                                        <p:tgtEl>
                                          <p:spTgt spid="36"/>
                                        </p:tgtEl>
                                        <p:attrNameLst>
                                          <p:attrName>ppt_x</p:attrName>
                                        </p:attrNameLst>
                                      </p:cBhvr>
                                      <p:tavLst>
                                        <p:tav tm="0">
                                          <p:val>
                                            <p:strVal val="#ppt_x"/>
                                          </p:val>
                                        </p:tav>
                                        <p:tav tm="100000">
                                          <p:val>
                                            <p:strVal val="#ppt_x"/>
                                          </p:val>
                                        </p:tav>
                                      </p:tavLst>
                                    </p:anim>
                                    <p:anim calcmode="lin" valueType="num">
                                      <p:cBhvr additive="base">
                                        <p:cTn id="70" dur="1500" fill="hold"/>
                                        <p:tgtEl>
                                          <p:spTgt spid="36"/>
                                        </p:tgtEl>
                                        <p:attrNameLst>
                                          <p:attrName>ppt_y</p:attrName>
                                        </p:attrNameLst>
                                      </p:cBhvr>
                                      <p:tavLst>
                                        <p:tav tm="0">
                                          <p:val>
                                            <p:strVal val="1+#ppt_h/2"/>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1000"/>
                                        <p:tgtEl>
                                          <p:spTgt spid="46"/>
                                        </p:tgtEl>
                                      </p:cBhvr>
                                    </p:animEffect>
                                    <p:anim calcmode="lin" valueType="num">
                                      <p:cBhvr>
                                        <p:cTn id="74" dur="1000" fill="hold"/>
                                        <p:tgtEl>
                                          <p:spTgt spid="46"/>
                                        </p:tgtEl>
                                        <p:attrNameLst>
                                          <p:attrName>ppt_x</p:attrName>
                                        </p:attrNameLst>
                                      </p:cBhvr>
                                      <p:tavLst>
                                        <p:tav tm="0">
                                          <p:val>
                                            <p:strVal val="#ppt_x"/>
                                          </p:val>
                                        </p:tav>
                                        <p:tav tm="100000">
                                          <p:val>
                                            <p:strVal val="#ppt_x"/>
                                          </p:val>
                                        </p:tav>
                                      </p:tavLst>
                                    </p:anim>
                                    <p:anim calcmode="lin" valueType="num">
                                      <p:cBhvr>
                                        <p:cTn id="75"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defPPr>
              <a:defRPr lang="zh-CN"/>
            </a:defPPr>
            <a:lvl1pPr algn="ctr">
              <a:defRPr sz="7200" b="1">
                <a:solidFill>
                  <a:srgbClr val="E48700"/>
                </a:solidFill>
                <a:cs typeface="+mn-ea"/>
              </a:defRPr>
            </a:lvl1pPr>
          </a:lstStyle>
          <a:p>
            <a:r>
              <a:rPr lang="zh-CN" altLang="en-US" dirty="0">
                <a:sym typeface="+mn-lt"/>
              </a:rPr>
              <a:t>明年工作计划</a:t>
            </a:r>
            <a:endParaRPr lang="zh-CN" altLang="en-US" dirty="0">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53173" y="1850091"/>
            <a:ext cx="3349176"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FOUR</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9" name="图形 49"/>
          <p:cNvGrpSpPr/>
          <p:nvPr/>
        </p:nvGrpSpPr>
        <p:grpSpPr>
          <a:xfrm>
            <a:off x="864923" y="545525"/>
            <a:ext cx="2380974" cy="415633"/>
            <a:chOff x="864923" y="545525"/>
            <a:chExt cx="2380974" cy="415633"/>
          </a:xfrm>
        </p:grpSpPr>
        <p:grpSp>
          <p:nvGrpSpPr>
            <p:cNvPr id="11" name="图形 49"/>
            <p:cNvGrpSpPr/>
            <p:nvPr/>
          </p:nvGrpSpPr>
          <p:grpSpPr>
            <a:xfrm>
              <a:off x="864923" y="545525"/>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2" name="文本框 11"/>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3" name="文本框 12"/>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784594" y="1811938"/>
            <a:ext cx="4462127" cy="2738823"/>
          </a:xfrm>
          <a:prstGeom prst="rect">
            <a:avLst/>
          </a:prstGeom>
        </p:spPr>
      </p:pic>
      <p:sp>
        <p:nvSpPr>
          <p:cNvPr id="20" name="文本框 19"/>
          <p:cNvSpPr txBox="1"/>
          <p:nvPr/>
        </p:nvSpPr>
        <p:spPr>
          <a:xfrm>
            <a:off x="1678551" y="2205038"/>
            <a:ext cx="2903178" cy="1631216"/>
          </a:xfrm>
          <a:prstGeom prst="rect">
            <a:avLst/>
          </a:prstGeom>
          <a:noFill/>
        </p:spPr>
        <p:txBody>
          <a:bodyPr wrap="square">
            <a:spAutoFit/>
          </a:bodyPr>
          <a:lstStyle/>
          <a:p>
            <a:pPr algn="ctr"/>
            <a:r>
              <a:rPr lang="zh-CN" altLang="en-US" sz="6000" b="1" dirty="0">
                <a:solidFill>
                  <a:srgbClr val="1F9160"/>
                </a:solidFill>
                <a:cs typeface="+mn-ea"/>
                <a:sym typeface="+mn-lt"/>
              </a:rPr>
              <a:t>目录</a:t>
            </a:r>
            <a:endParaRPr lang="en-US" altLang="zh-CN" sz="6000" b="1" dirty="0">
              <a:solidFill>
                <a:srgbClr val="1F9160"/>
              </a:solidFill>
              <a:cs typeface="+mn-ea"/>
              <a:sym typeface="+mn-lt"/>
            </a:endParaRPr>
          </a:p>
          <a:p>
            <a:pPr algn="ctr"/>
            <a:r>
              <a:rPr lang="en-US" altLang="zh-CN" sz="3600" b="1" dirty="0">
                <a:solidFill>
                  <a:srgbClr val="1F9160"/>
                </a:solidFill>
                <a:cs typeface="+mn-ea"/>
                <a:sym typeface="+mn-lt"/>
              </a:rPr>
              <a:t>CONTENT</a:t>
            </a:r>
            <a:endParaRPr lang="zh-CN" altLang="en-US" sz="3600" b="1" dirty="0">
              <a:solidFill>
                <a:srgbClr val="1F9160"/>
              </a:solidFill>
              <a:cs typeface="+mn-ea"/>
              <a:sym typeface="+mn-lt"/>
            </a:endParaRPr>
          </a:p>
        </p:txBody>
      </p:sp>
      <p:sp>
        <p:nvSpPr>
          <p:cNvPr id="22" name="矩形 21"/>
          <p:cNvSpPr/>
          <p:nvPr/>
        </p:nvSpPr>
        <p:spPr>
          <a:xfrm>
            <a:off x="5701495" y="1588449"/>
            <a:ext cx="45719" cy="3257550"/>
          </a:xfrm>
          <a:prstGeom prst="rect">
            <a:avLst/>
          </a:prstGeom>
          <a:solidFill>
            <a:srgbClr val="1F91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037148" y="1305816"/>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01</a:t>
            </a:r>
            <a:endParaRPr lang="zh-CN" altLang="en-US" sz="5400" b="1" dirty="0">
              <a:solidFill>
                <a:srgbClr val="E48700"/>
              </a:solidFill>
              <a:cs typeface="+mn-ea"/>
              <a:sym typeface="+mn-lt"/>
            </a:endParaRPr>
          </a:p>
        </p:txBody>
      </p:sp>
      <p:sp>
        <p:nvSpPr>
          <p:cNvPr id="24" name="文本框 23"/>
          <p:cNvSpPr txBox="1"/>
          <p:nvPr/>
        </p:nvSpPr>
        <p:spPr>
          <a:xfrm>
            <a:off x="7429066" y="1461639"/>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工作内容回顾</a:t>
            </a:r>
            <a:endParaRPr lang="zh-CN" altLang="en-US" sz="3600" b="1" dirty="0">
              <a:solidFill>
                <a:srgbClr val="1F9160"/>
              </a:solidFill>
              <a:cs typeface="+mn-ea"/>
              <a:sym typeface="+mn-lt"/>
            </a:endParaRPr>
          </a:p>
        </p:txBody>
      </p:sp>
      <p:sp>
        <p:nvSpPr>
          <p:cNvPr id="25" name="文本框 24"/>
          <p:cNvSpPr txBox="1"/>
          <p:nvPr/>
        </p:nvSpPr>
        <p:spPr>
          <a:xfrm>
            <a:off x="6037148" y="2229146"/>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02</a:t>
            </a:r>
            <a:endParaRPr lang="zh-CN" altLang="en-US" sz="5400" b="1" dirty="0">
              <a:solidFill>
                <a:srgbClr val="E48700"/>
              </a:solidFill>
              <a:cs typeface="+mn-ea"/>
              <a:sym typeface="+mn-lt"/>
            </a:endParaRPr>
          </a:p>
        </p:txBody>
      </p:sp>
      <p:sp>
        <p:nvSpPr>
          <p:cNvPr id="29" name="文本框 28"/>
          <p:cNvSpPr txBox="1"/>
          <p:nvPr/>
        </p:nvSpPr>
        <p:spPr>
          <a:xfrm>
            <a:off x="6037148" y="3084641"/>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03</a:t>
            </a:r>
            <a:endParaRPr lang="zh-CN" altLang="en-US" sz="5400" b="1" dirty="0">
              <a:solidFill>
                <a:srgbClr val="E48700"/>
              </a:solidFill>
              <a:cs typeface="+mn-ea"/>
              <a:sym typeface="+mn-lt"/>
            </a:endParaRPr>
          </a:p>
        </p:txBody>
      </p:sp>
      <p:sp>
        <p:nvSpPr>
          <p:cNvPr id="31" name="文本框 30"/>
          <p:cNvSpPr txBox="1"/>
          <p:nvPr/>
        </p:nvSpPr>
        <p:spPr>
          <a:xfrm>
            <a:off x="6037148" y="4007971"/>
            <a:ext cx="1439219" cy="923330"/>
          </a:xfrm>
          <a:prstGeom prst="rect">
            <a:avLst/>
          </a:prstGeom>
          <a:noFill/>
        </p:spPr>
        <p:txBody>
          <a:bodyPr wrap="square">
            <a:spAutoFit/>
          </a:bodyPr>
          <a:lstStyle/>
          <a:p>
            <a:pPr algn="ctr"/>
            <a:r>
              <a:rPr lang="en-US" altLang="zh-CN" sz="5400" b="1" dirty="0">
                <a:solidFill>
                  <a:srgbClr val="E48700"/>
                </a:solidFill>
                <a:cs typeface="+mn-ea"/>
                <a:sym typeface="+mn-lt"/>
              </a:rPr>
              <a:t>04</a:t>
            </a:r>
            <a:endParaRPr lang="zh-CN" altLang="en-US" sz="5400" b="1" dirty="0">
              <a:solidFill>
                <a:srgbClr val="E48700"/>
              </a:solidFill>
              <a:cs typeface="+mn-ea"/>
              <a:sym typeface="+mn-lt"/>
            </a:endParaRPr>
          </a:p>
        </p:txBody>
      </p:sp>
      <p:sp>
        <p:nvSpPr>
          <p:cNvPr id="33" name="文本框 32"/>
          <p:cNvSpPr txBox="1"/>
          <p:nvPr/>
        </p:nvSpPr>
        <p:spPr>
          <a:xfrm>
            <a:off x="7429066" y="2374315"/>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工作完成情况</a:t>
            </a:r>
            <a:endParaRPr lang="zh-CN" altLang="en-US" sz="3600" b="1" dirty="0">
              <a:solidFill>
                <a:srgbClr val="1F9160"/>
              </a:solidFill>
              <a:cs typeface="+mn-ea"/>
              <a:sym typeface="+mn-lt"/>
            </a:endParaRPr>
          </a:p>
        </p:txBody>
      </p:sp>
      <p:sp>
        <p:nvSpPr>
          <p:cNvPr id="34" name="文本框 33"/>
          <p:cNvSpPr txBox="1"/>
          <p:nvPr/>
        </p:nvSpPr>
        <p:spPr>
          <a:xfrm>
            <a:off x="7429066" y="3286991"/>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项目成功展示</a:t>
            </a:r>
            <a:endParaRPr lang="zh-CN" altLang="en-US" sz="3600" b="1" dirty="0">
              <a:solidFill>
                <a:srgbClr val="1F9160"/>
              </a:solidFill>
              <a:cs typeface="+mn-ea"/>
              <a:sym typeface="+mn-lt"/>
            </a:endParaRPr>
          </a:p>
        </p:txBody>
      </p:sp>
      <p:sp>
        <p:nvSpPr>
          <p:cNvPr id="35" name="文本框 34"/>
          <p:cNvSpPr txBox="1"/>
          <p:nvPr/>
        </p:nvSpPr>
        <p:spPr>
          <a:xfrm>
            <a:off x="7429066" y="4199668"/>
            <a:ext cx="3155114" cy="646331"/>
          </a:xfrm>
          <a:prstGeom prst="rect">
            <a:avLst/>
          </a:prstGeom>
          <a:noFill/>
        </p:spPr>
        <p:txBody>
          <a:bodyPr wrap="square">
            <a:spAutoFit/>
          </a:bodyPr>
          <a:lstStyle/>
          <a:p>
            <a:pPr algn="dist"/>
            <a:r>
              <a:rPr lang="zh-CN" altLang="en-US" sz="3600" b="1" dirty="0">
                <a:solidFill>
                  <a:srgbClr val="1F9160"/>
                </a:solidFill>
                <a:cs typeface="+mn-ea"/>
                <a:sym typeface="+mn-lt"/>
              </a:rPr>
              <a:t>明年工作计划</a:t>
            </a:r>
            <a:endParaRPr lang="zh-CN" altLang="en-US" sz="3600" b="1" dirty="0">
              <a:solidFill>
                <a:srgbClr val="1F9160"/>
              </a:solidFill>
              <a:cs typeface="+mn-ea"/>
              <a:sym typeface="+mn-lt"/>
            </a:endParaRPr>
          </a:p>
        </p:txBody>
      </p:sp>
      <p:pic>
        <p:nvPicPr>
          <p:cNvPr id="17" name="图形 16"/>
          <p:cNvPicPr>
            <a:picLocks noChangeAspect="1"/>
          </p:cNvPicPr>
          <p:nvPr/>
        </p:nvPicPr>
        <p:blipFill>
          <a:blip r:embed="rId2" cstate="screen"/>
          <a:stretch>
            <a:fillRect/>
          </a:stretch>
        </p:blipFill>
        <p:spPr>
          <a:xfrm>
            <a:off x="-138245" y="5779509"/>
            <a:ext cx="5573489" cy="1179036"/>
          </a:xfrm>
          <a:prstGeom prst="rect">
            <a:avLst/>
          </a:prstGeom>
        </p:spPr>
      </p:pic>
      <p:pic>
        <p:nvPicPr>
          <p:cNvPr id="18" name="图形 17"/>
          <p:cNvPicPr>
            <a:picLocks noChangeAspect="1"/>
          </p:cNvPicPr>
          <p:nvPr/>
        </p:nvPicPr>
        <p:blipFill>
          <a:blip r:embed="rId3" cstate="screen"/>
          <a:stretch>
            <a:fillRect/>
          </a:stretch>
        </p:blipFill>
        <p:spPr>
          <a:xfrm>
            <a:off x="7252951" y="-133224"/>
            <a:ext cx="5035940" cy="19451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2"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5" grpId="0"/>
      <p:bldP spid="29" grpId="0"/>
      <p:bldP spid="31" grpId="0"/>
      <p:bldP spid="33"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882820" y="1455447"/>
            <a:ext cx="2518733" cy="4606558"/>
            <a:chOff x="817937" y="1659125"/>
            <a:chExt cx="2519511" cy="4606558"/>
          </a:xfrm>
        </p:grpSpPr>
        <p:sp>
          <p:nvSpPr>
            <p:cNvPr id="3"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5"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6"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7" name="椭圆 6"/>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8" name="椭圆 7"/>
            <p:cNvSpPr/>
            <p:nvPr/>
          </p:nvSpPr>
          <p:spPr>
            <a:xfrm>
              <a:off x="1933675" y="2739715"/>
              <a:ext cx="288032" cy="288032"/>
            </a:xfrm>
            <a:prstGeom prst="ellipse">
              <a:avLst/>
            </a:pr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9"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cs typeface="+mn-ea"/>
                  <a:sym typeface="+mn-lt"/>
                </a:rPr>
                <a:t>2019</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10"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11"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12" name="椭圆 11"/>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13" name="直接连接符 12"/>
            <p:cNvCxnSpPr>
              <a:stCxn id="12"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14" name="图表 13"/>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1"/>
            </a:graphicData>
          </a:graphic>
        </p:graphicFrame>
      </p:grpSp>
      <p:grpSp>
        <p:nvGrpSpPr>
          <p:cNvPr id="15" name="组合 17"/>
          <p:cNvGrpSpPr/>
          <p:nvPr/>
        </p:nvGrpSpPr>
        <p:grpSpPr>
          <a:xfrm>
            <a:off x="3577267" y="1455447"/>
            <a:ext cx="2518733" cy="4606558"/>
            <a:chOff x="817937" y="1659125"/>
            <a:chExt cx="2519511" cy="4606558"/>
          </a:xfrm>
        </p:grpSpPr>
        <p:sp>
          <p:nvSpPr>
            <p:cNvPr id="16"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7"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8"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19"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0" name="椭圆 19"/>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1" name="椭圆 20"/>
            <p:cNvSpPr/>
            <p:nvPr/>
          </p:nvSpPr>
          <p:spPr>
            <a:xfrm>
              <a:off x="1933675" y="2739715"/>
              <a:ext cx="288032" cy="288032"/>
            </a:xfrm>
            <a:prstGeom prst="ellipse">
              <a:avLst/>
            </a:pr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22"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cs typeface="+mn-ea"/>
                  <a:sym typeface="+mn-lt"/>
                </a:rPr>
                <a:t>2020</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23"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24"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25" name="椭圆 24"/>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26" name="直接连接符 25"/>
            <p:cNvCxnSpPr>
              <a:stCxn id="25"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27" name="图表 26"/>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28" name="组合 30"/>
          <p:cNvGrpSpPr/>
          <p:nvPr/>
        </p:nvGrpSpPr>
        <p:grpSpPr>
          <a:xfrm>
            <a:off x="6239969" y="1455447"/>
            <a:ext cx="2518733" cy="4606558"/>
            <a:chOff x="817937" y="1659125"/>
            <a:chExt cx="2519511" cy="4606558"/>
          </a:xfrm>
        </p:grpSpPr>
        <p:sp>
          <p:nvSpPr>
            <p:cNvPr id="29"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0"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1"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2"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3" name="椭圆 32"/>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4" name="椭圆 33"/>
            <p:cNvSpPr/>
            <p:nvPr/>
          </p:nvSpPr>
          <p:spPr>
            <a:xfrm>
              <a:off x="1933675" y="2739715"/>
              <a:ext cx="288032" cy="288032"/>
            </a:xfrm>
            <a:prstGeom prst="ellipse">
              <a:avLst/>
            </a:prstGeom>
            <a:solidFill>
              <a:schemeClr val="accent1">
                <a:lumMod val="60000"/>
                <a:lumOff val="40000"/>
              </a:schemeClr>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35"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cs typeface="+mn-ea"/>
                  <a:sym typeface="+mn-lt"/>
                </a:rPr>
                <a:t>2021</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36"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37"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38" name="椭圆 37"/>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39" name="直接连接符 38"/>
            <p:cNvCxnSpPr>
              <a:stCxn id="38"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40" name="图表 39"/>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41" name="组合 43"/>
          <p:cNvGrpSpPr/>
          <p:nvPr/>
        </p:nvGrpSpPr>
        <p:grpSpPr>
          <a:xfrm>
            <a:off x="8911835" y="1455447"/>
            <a:ext cx="2518733" cy="4606558"/>
            <a:chOff x="817937" y="1659125"/>
            <a:chExt cx="2519511" cy="4606558"/>
          </a:xfrm>
        </p:grpSpPr>
        <p:sp>
          <p:nvSpPr>
            <p:cNvPr id="42"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3"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rgbClr val="FFFFFF"/>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4"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5"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6" name="椭圆 45"/>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7" name="椭圆 46"/>
            <p:cNvSpPr/>
            <p:nvPr/>
          </p:nvSpPr>
          <p:spPr>
            <a:xfrm>
              <a:off x="1933675" y="2739715"/>
              <a:ext cx="288032" cy="288032"/>
            </a:xfrm>
            <a:prstGeom prst="ellipse">
              <a:avLst/>
            </a:prstGeom>
            <a:solidFill>
              <a:schemeClr val="accent1"/>
            </a:solidFill>
            <a:ln w="25400" cap="flat" cmpd="sng" algn="ctr">
              <a:noFill/>
              <a:prstDash val="solid"/>
            </a:ln>
            <a:effectLst>
              <a:innerShdw blurRad="63500" dist="50800" dir="18900000">
                <a:prstClr val="black">
                  <a:alpha val="50000"/>
                </a:prstClr>
              </a:innerShdw>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sp>
          <p:nvSpPr>
            <p:cNvPr id="48" name="TextBox 44"/>
            <p:cNvSpPr txBox="1"/>
            <p:nvPr/>
          </p:nvSpPr>
          <p:spPr>
            <a:xfrm>
              <a:off x="1639880" y="1843499"/>
              <a:ext cx="875619" cy="399981"/>
            </a:xfrm>
            <a:prstGeom prst="rect">
              <a:avLst/>
            </a:prstGeom>
            <a:noFill/>
          </p:spPr>
          <p:txBody>
            <a:bodyPr wrap="square" rtlCol="0">
              <a:spAutoFit/>
            </a:bodyPr>
            <a:lstStyle/>
            <a:p>
              <a:pPr marL="0" marR="0" lvl="0" indent="0" algn="ctr" defTabSz="1218565"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cs typeface="+mn-ea"/>
                  <a:sym typeface="+mn-lt"/>
                </a:rPr>
                <a:t>2022</a:t>
              </a:r>
              <a:endParaRPr kumimoji="0" lang="zh-CN" altLang="en-US" sz="2000" b="1" i="0" u="none" strike="noStrike" kern="0" cap="none" spc="0" normalizeH="0" baseline="0" noProof="0" dirty="0">
                <a:ln>
                  <a:noFill/>
                </a:ln>
                <a:solidFill>
                  <a:srgbClr val="FFFFFF"/>
                </a:solidFill>
                <a:effectLst/>
                <a:uLnTx/>
                <a:uFillTx/>
                <a:cs typeface="+mn-ea"/>
                <a:sym typeface="+mn-lt"/>
              </a:endParaRPr>
            </a:p>
          </p:txBody>
        </p:sp>
        <p:sp>
          <p:nvSpPr>
            <p:cNvPr id="49" name="TextBox 45"/>
            <p:cNvSpPr txBox="1"/>
            <p:nvPr/>
          </p:nvSpPr>
          <p:spPr>
            <a:xfrm>
              <a:off x="1047316" y="3501430"/>
              <a:ext cx="2060752" cy="338426"/>
            </a:xfrm>
            <a:prstGeom prst="rect">
              <a:avLst/>
            </a:prstGeom>
            <a:noFill/>
          </p:spPr>
          <p:txBody>
            <a:bodyPr wrap="square" rtlCol="0">
              <a:spAutoFit/>
            </a:bodyPr>
            <a:lstStyle/>
            <a:p>
              <a:pPr marL="0" marR="0" lvl="0" indent="0" defTabSz="1218565"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rPr>
                <a:t>添加标题</a:t>
              </a:r>
              <a:endParaRPr kumimoji="0" lang="zh-CN" altLang="en-US" sz="1600" b="0" i="0" u="none" strike="noStrike" kern="0" cap="none" spc="0" normalizeH="0" baseline="0" noProof="0" dirty="0">
                <a:ln>
                  <a:noFill/>
                </a:ln>
                <a:solidFill>
                  <a:srgbClr val="000000">
                    <a:lumMod val="75000"/>
                    <a:lumOff val="25000"/>
                  </a:srgbClr>
                </a:solidFill>
                <a:effectLst/>
                <a:uLnTx/>
                <a:uFillTx/>
                <a:cs typeface="+mn-ea"/>
                <a:sym typeface="+mn-lt"/>
              </a:endParaRPr>
            </a:p>
          </p:txBody>
        </p:sp>
        <p:sp>
          <p:nvSpPr>
            <p:cNvPr id="50" name="TextBox 46"/>
            <p:cNvSpPr txBox="1"/>
            <p:nvPr/>
          </p:nvSpPr>
          <p:spPr>
            <a:xfrm>
              <a:off x="939354" y="3783832"/>
              <a:ext cx="2276668" cy="613694"/>
            </a:xfrm>
            <a:prstGeom prst="rect">
              <a:avLst/>
            </a:prstGeom>
            <a:noFill/>
          </p:spPr>
          <p:txBody>
            <a:bodyPr wrap="square" rtlCol="0">
              <a:spAutoFit/>
            </a:bodyPr>
            <a:lstStyle/>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a:t>
              </a:r>
              <a:endParaRPr kumimoji="0" lang="en-US" altLang="zh-CN" sz="1200" b="0" i="0" u="none" strike="noStrike" kern="0" cap="none" spc="0" normalizeH="0" baseline="0" noProof="0" dirty="0">
                <a:ln>
                  <a:noFill/>
                </a:ln>
                <a:solidFill>
                  <a:srgbClr val="000000">
                    <a:lumMod val="50000"/>
                    <a:lumOff val="50000"/>
                  </a:srgbClr>
                </a:solidFill>
                <a:effectLst/>
                <a:uLnTx/>
                <a:uFillTx/>
                <a:cs typeface="+mn-ea"/>
                <a:sym typeface="+mn-lt"/>
              </a:endParaRPr>
            </a:p>
            <a:p>
              <a:pPr marL="0" marR="0" lvl="0" indent="0" algn="ctr" defTabSz="1218565"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rPr>
                <a:t>添加文本单击此处添加文本</a:t>
              </a:r>
              <a:endParaRPr kumimoji="0" lang="zh-CN" altLang="en-US" sz="1200" b="0" i="0" u="none" strike="noStrike" kern="0" cap="none" spc="0" normalizeH="0" baseline="0" noProof="0" dirty="0">
                <a:ln>
                  <a:noFill/>
                </a:ln>
                <a:solidFill>
                  <a:srgbClr val="000000">
                    <a:lumMod val="50000"/>
                    <a:lumOff val="50000"/>
                  </a:srgbClr>
                </a:solidFill>
                <a:effectLst/>
                <a:uLnTx/>
                <a:uFillTx/>
                <a:cs typeface="+mn-ea"/>
                <a:sym typeface="+mn-lt"/>
              </a:endParaRPr>
            </a:p>
          </p:txBody>
        </p:sp>
        <p:sp>
          <p:nvSpPr>
            <p:cNvPr id="51" name="椭圆 50"/>
            <p:cNvSpPr/>
            <p:nvPr/>
          </p:nvSpPr>
          <p:spPr>
            <a:xfrm>
              <a:off x="1639883" y="5332004"/>
              <a:ext cx="875616" cy="875616"/>
            </a:xfrm>
            <a:prstGeom prst="ellipse">
              <a:avLst/>
            </a:prstGeom>
            <a:noFill/>
            <a:ln w="19050" cap="flat" cmpd="sng" algn="ctr">
              <a:solidFill>
                <a:srgbClr val="FFFFFF">
                  <a:lumMod val="50000"/>
                </a:srgbClr>
              </a:solidFill>
              <a:prstDash val="sysDot"/>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cs typeface="+mn-ea"/>
                <a:sym typeface="+mn-lt"/>
              </a:endParaRPr>
            </a:p>
          </p:txBody>
        </p:sp>
        <p:cxnSp>
          <p:nvCxnSpPr>
            <p:cNvPr id="52" name="直接连接符 51"/>
            <p:cNvCxnSpPr>
              <a:stCxn id="51" idx="0"/>
            </p:cNvCxnSpPr>
            <p:nvPr/>
          </p:nvCxnSpPr>
          <p:spPr>
            <a:xfrm flipV="1">
              <a:off x="2077691" y="4683932"/>
              <a:ext cx="1" cy="648072"/>
            </a:xfrm>
            <a:prstGeom prst="line">
              <a:avLst/>
            </a:prstGeom>
            <a:noFill/>
            <a:ln w="9525" cap="flat" cmpd="sng" algn="ctr">
              <a:solidFill>
                <a:srgbClr val="FFFFFF">
                  <a:lumMod val="50000"/>
                </a:srgbClr>
              </a:solidFill>
              <a:prstDash val="sysDot"/>
            </a:ln>
            <a:effectLst/>
          </p:spPr>
        </p:cxnSp>
        <p:graphicFrame>
          <p:nvGraphicFramePr>
            <p:cNvPr id="53" name="图表 52"/>
            <p:cNvGraphicFramePr/>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4"/>
            </a:graphicData>
          </a:graphic>
        </p:graphicFrame>
      </p:grpSp>
      <p:sp>
        <p:nvSpPr>
          <p:cNvPr id="54" name="Freeform 6"/>
          <p:cNvSpPr>
            <a:spLocks noEditPoints="1"/>
          </p:cNvSpPr>
          <p:nvPr/>
        </p:nvSpPr>
        <p:spPr bwMode="auto">
          <a:xfrm>
            <a:off x="2055841" y="5467174"/>
            <a:ext cx="252897" cy="19792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accent1">
              <a:lumMod val="60000"/>
              <a:lumOff val="40000"/>
            </a:schemeClr>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5" name="Freeform 100"/>
          <p:cNvSpPr>
            <a:spLocks noEditPoints="1"/>
          </p:cNvSpPr>
          <p:nvPr/>
        </p:nvSpPr>
        <p:spPr bwMode="auto">
          <a:xfrm>
            <a:off x="7366468" y="5438769"/>
            <a:ext cx="265726" cy="25473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accent1">
              <a:lumMod val="60000"/>
              <a:lumOff val="40000"/>
            </a:schemeClr>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6" name="Freeform 144"/>
          <p:cNvSpPr>
            <a:spLocks noEditPoints="1"/>
          </p:cNvSpPr>
          <p:nvPr/>
        </p:nvSpPr>
        <p:spPr bwMode="auto">
          <a:xfrm>
            <a:off x="4692660" y="5430546"/>
            <a:ext cx="302392" cy="234548"/>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accent1"/>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7" name="Freeform 152"/>
          <p:cNvSpPr>
            <a:spLocks noEditPoints="1"/>
          </p:cNvSpPr>
          <p:nvPr/>
        </p:nvSpPr>
        <p:spPr bwMode="auto">
          <a:xfrm>
            <a:off x="10012779" y="5445870"/>
            <a:ext cx="302392" cy="27945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1"/>
          </a:solidFill>
          <a:ln w="9525">
            <a:noFill/>
            <a:round/>
          </a:ln>
        </p:spPr>
        <p:txBody>
          <a:bodyPr vert="horz" wrap="square" lIns="105557" tIns="52779" rIns="105557" bIns="52779" numCol="1" anchor="t" anchorCtr="0" compatLnSpc="1"/>
          <a:lstStyle/>
          <a:p>
            <a:pPr defTabSz="866775" fontAlgn="base">
              <a:lnSpc>
                <a:spcPct val="120000"/>
              </a:lnSpc>
              <a:spcBef>
                <a:spcPct val="0"/>
              </a:spcBef>
              <a:spcAft>
                <a:spcPct val="0"/>
              </a:spcAft>
            </a:pPr>
            <a:endParaRPr lang="en-US" sz="2310" dirty="0">
              <a:solidFill>
                <a:prstClr val="black"/>
              </a:solidFill>
              <a:cs typeface="+mn-ea"/>
              <a:sym typeface="+mn-lt"/>
            </a:endParaRPr>
          </a:p>
        </p:txBody>
      </p:sp>
      <p:sp>
        <p:nvSpPr>
          <p:cNvPr id="58" name="文本框 57"/>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明年工作计划</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randombar(horizontal)">
                                      <p:cBhvr>
                                        <p:cTn id="13" dur="500"/>
                                        <p:tgtEl>
                                          <p:spTgt spid="54"/>
                                        </p:tgtEl>
                                      </p:cBhvr>
                                    </p:animEffect>
                                  </p:childTnLst>
                                </p:cTn>
                              </p:par>
                            </p:childTnLst>
                          </p:cTn>
                        </p:par>
                        <p:par>
                          <p:cTn id="14" fill="hold">
                            <p:stCondLst>
                              <p:cond delay="1500"/>
                            </p:stCondLst>
                            <p:childTnLst>
                              <p:par>
                                <p:cTn id="15" presetID="55"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500"/>
                                        <p:tgtEl>
                                          <p:spTgt spid="56"/>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1000" fill="hold"/>
                                        <p:tgtEl>
                                          <p:spTgt spid="28"/>
                                        </p:tgtEl>
                                        <p:attrNameLst>
                                          <p:attrName>ppt_w</p:attrName>
                                        </p:attrNameLst>
                                      </p:cBhvr>
                                      <p:tavLst>
                                        <p:tav tm="0">
                                          <p:val>
                                            <p:strVal val="#ppt_w*0.70"/>
                                          </p:val>
                                        </p:tav>
                                        <p:tav tm="100000">
                                          <p:val>
                                            <p:strVal val="#ppt_w"/>
                                          </p:val>
                                        </p:tav>
                                      </p:tavLst>
                                    </p:anim>
                                    <p:anim calcmode="lin" valueType="num">
                                      <p:cBhvr>
                                        <p:cTn id="28" dur="1000" fill="hold"/>
                                        <p:tgtEl>
                                          <p:spTgt spid="28"/>
                                        </p:tgtEl>
                                        <p:attrNameLst>
                                          <p:attrName>ppt_h</p:attrName>
                                        </p:attrNameLst>
                                      </p:cBhvr>
                                      <p:tavLst>
                                        <p:tav tm="0">
                                          <p:val>
                                            <p:strVal val="#ppt_h"/>
                                          </p:val>
                                        </p:tav>
                                        <p:tav tm="100000">
                                          <p:val>
                                            <p:strVal val="#ppt_h"/>
                                          </p:val>
                                        </p:tav>
                                      </p:tavLst>
                                    </p:anim>
                                    <p:animEffect transition="in" filter="fade">
                                      <p:cBhvr>
                                        <p:cTn id="29" dur="1000"/>
                                        <p:tgtEl>
                                          <p:spTgt spid="28"/>
                                        </p:tgtEl>
                                      </p:cBhvr>
                                    </p:animEffect>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randombar(horizontal)">
                                      <p:cBhvr>
                                        <p:cTn id="33" dur="500"/>
                                        <p:tgtEl>
                                          <p:spTgt spid="55"/>
                                        </p:tgtEl>
                                      </p:cBhvr>
                                    </p:animEffect>
                                  </p:childTnLst>
                                </p:cTn>
                              </p:par>
                            </p:childTnLst>
                          </p:cTn>
                        </p:par>
                        <p:par>
                          <p:cTn id="34" fill="hold">
                            <p:stCondLst>
                              <p:cond delay="4500"/>
                            </p:stCondLst>
                            <p:childTnLst>
                              <p:par>
                                <p:cTn id="35" presetID="55"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strVal val="#ppt_w*0.70"/>
                                          </p:val>
                                        </p:tav>
                                        <p:tav tm="100000">
                                          <p:val>
                                            <p:strVal val="#ppt_w"/>
                                          </p:val>
                                        </p:tav>
                                      </p:tavLst>
                                    </p:anim>
                                    <p:anim calcmode="lin" valueType="num">
                                      <p:cBhvr>
                                        <p:cTn id="38" dur="1000" fill="hold"/>
                                        <p:tgtEl>
                                          <p:spTgt spid="41"/>
                                        </p:tgtEl>
                                        <p:attrNameLst>
                                          <p:attrName>ppt_h</p:attrName>
                                        </p:attrNameLst>
                                      </p:cBhvr>
                                      <p:tavLst>
                                        <p:tav tm="0">
                                          <p:val>
                                            <p:strVal val="#ppt_h"/>
                                          </p:val>
                                        </p:tav>
                                        <p:tav tm="100000">
                                          <p:val>
                                            <p:strVal val="#ppt_h"/>
                                          </p:val>
                                        </p:tav>
                                      </p:tavLst>
                                    </p:anim>
                                    <p:animEffect transition="in" filter="fade">
                                      <p:cBhvr>
                                        <p:cTn id="39" dur="1000"/>
                                        <p:tgtEl>
                                          <p:spTgt spid="41"/>
                                        </p:tgtEl>
                                      </p:cBhvr>
                                    </p:animEffect>
                                  </p:childTnLst>
                                </p:cTn>
                              </p:par>
                            </p:childTnLst>
                          </p:cTn>
                        </p:par>
                        <p:par>
                          <p:cTn id="40" fill="hold">
                            <p:stCondLst>
                              <p:cond delay="5500"/>
                            </p:stCondLst>
                            <p:childTnLst>
                              <p:par>
                                <p:cTn id="41" presetID="14" presetClass="entr" presetSubtype="1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randombar(horizontal)">
                                      <p:cBhvr>
                                        <p:cTn id="43" dur="500"/>
                                        <p:tgtEl>
                                          <p:spTgt spid="57"/>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anim calcmode="lin" valueType="num">
                                      <p:cBhvr>
                                        <p:cTn id="47" dur="1000" fill="hold"/>
                                        <p:tgtEl>
                                          <p:spTgt spid="58"/>
                                        </p:tgtEl>
                                        <p:attrNameLst>
                                          <p:attrName>ppt_x</p:attrName>
                                        </p:attrNameLst>
                                      </p:cBhvr>
                                      <p:tavLst>
                                        <p:tav tm="0">
                                          <p:val>
                                            <p:strVal val="#ppt_x"/>
                                          </p:val>
                                        </p:tav>
                                        <p:tav tm="100000">
                                          <p:val>
                                            <p:strVal val="#ppt_x"/>
                                          </p:val>
                                        </p:tav>
                                      </p:tavLst>
                                    </p:anim>
                                    <p:anim calcmode="lin" valueType="num">
                                      <p:cBhvr>
                                        <p:cTn id="4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9"/>
          <p:cNvSpPr/>
          <p:nvPr/>
        </p:nvSpPr>
        <p:spPr>
          <a:xfrm>
            <a:off x="-32074" y="3068638"/>
            <a:ext cx="12236938" cy="1271571"/>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3" name="矩形 2"/>
          <p:cNvSpPr/>
          <p:nvPr/>
        </p:nvSpPr>
        <p:spPr>
          <a:xfrm>
            <a:off x="616702" y="3489940"/>
            <a:ext cx="2121477"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2020</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en-US" altLang="zh-CN" sz="2000" kern="100" dirty="0">
              <a:solidFill>
                <a:schemeClr val="tx1">
                  <a:lumMod val="75000"/>
                  <a:lumOff val="25000"/>
                </a:schemeClr>
              </a:solidFill>
              <a:cs typeface="+mn-ea"/>
              <a:sym typeface="+mn-lt"/>
            </a:endParaRPr>
          </a:p>
          <a:p>
            <a:pPr algn="ctr">
              <a:lnSpc>
                <a:spcPts val="2000"/>
              </a:lnSpc>
              <a:buNone/>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4" name="矩形 3"/>
          <p:cNvSpPr/>
          <p:nvPr/>
        </p:nvSpPr>
        <p:spPr>
          <a:xfrm>
            <a:off x="2958486" y="3591854"/>
            <a:ext cx="2063152"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2021</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5" name="矩形 4"/>
          <p:cNvSpPr/>
          <p:nvPr/>
        </p:nvSpPr>
        <p:spPr>
          <a:xfrm>
            <a:off x="5162523" y="4140277"/>
            <a:ext cx="2075847"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2022</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6" name="矩形 5"/>
          <p:cNvSpPr/>
          <p:nvPr/>
        </p:nvSpPr>
        <p:spPr>
          <a:xfrm>
            <a:off x="7340046" y="2318034"/>
            <a:ext cx="2016841"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2023</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endParaRPr lang="zh-CN" altLang="en-US" sz="1100" dirty="0">
              <a:solidFill>
                <a:schemeClr val="tx1">
                  <a:lumMod val="75000"/>
                  <a:lumOff val="25000"/>
                </a:schemeClr>
              </a:solidFill>
              <a:cs typeface="+mn-ea"/>
              <a:sym typeface="+mn-lt"/>
            </a:endParaRPr>
          </a:p>
        </p:txBody>
      </p:sp>
      <p:sp>
        <p:nvSpPr>
          <p:cNvPr id="7" name="矩形 6"/>
          <p:cNvSpPr/>
          <p:nvPr/>
        </p:nvSpPr>
        <p:spPr>
          <a:xfrm>
            <a:off x="9542408" y="2135304"/>
            <a:ext cx="2046298" cy="1581780"/>
          </a:xfrm>
          <a:prstGeom prst="rect">
            <a:avLst/>
          </a:prstGeom>
        </p:spPr>
        <p:txBody>
          <a:bodyPr wrap="square">
            <a:spAutoFit/>
          </a:bodyPr>
          <a:lstStyle/>
          <a:p>
            <a:pPr algn="ctr">
              <a:lnSpc>
                <a:spcPct val="130000"/>
              </a:lnSpc>
              <a:defRPr/>
            </a:pPr>
            <a:r>
              <a:rPr lang="en-US" altLang="zh-CN" sz="1600" kern="100" dirty="0">
                <a:solidFill>
                  <a:schemeClr val="tx1">
                    <a:lumMod val="75000"/>
                    <a:lumOff val="25000"/>
                  </a:schemeClr>
                </a:solidFill>
                <a:cs typeface="+mn-ea"/>
                <a:sym typeface="+mn-lt"/>
              </a:rPr>
              <a:t>2024</a:t>
            </a:r>
            <a:endParaRPr lang="en-US" altLang="zh-CN" sz="1600" kern="100" dirty="0">
              <a:solidFill>
                <a:schemeClr val="tx1">
                  <a:lumMod val="75000"/>
                  <a:lumOff val="25000"/>
                </a:schemeClr>
              </a:solidFill>
              <a:cs typeface="+mn-ea"/>
              <a:sym typeface="+mn-lt"/>
            </a:endParaRPr>
          </a:p>
          <a:p>
            <a:pPr algn="ctr">
              <a:lnSpc>
                <a:spcPct val="130000"/>
              </a:lnSpc>
              <a:defRPr/>
            </a:pPr>
            <a:r>
              <a:rPr lang="zh-CN" altLang="en-US" sz="2000" kern="100" dirty="0">
                <a:solidFill>
                  <a:schemeClr val="tx1">
                    <a:lumMod val="75000"/>
                    <a:lumOff val="25000"/>
                  </a:schemeClr>
                </a:solidFill>
                <a:cs typeface="+mn-ea"/>
                <a:sym typeface="+mn-lt"/>
              </a:rPr>
              <a:t>输入名称</a:t>
            </a:r>
            <a:endParaRPr lang="zh-CN" altLang="en-US" sz="2000" kern="100" dirty="0">
              <a:solidFill>
                <a:schemeClr val="tx1">
                  <a:lumMod val="75000"/>
                  <a:lumOff val="25000"/>
                </a:schemeClr>
              </a:solidFill>
              <a:cs typeface="+mn-ea"/>
              <a:sym typeface="+mn-lt"/>
            </a:endParaRPr>
          </a:p>
          <a:p>
            <a:pPr algn="ctr">
              <a:lnSpc>
                <a:spcPts val="2000"/>
              </a:lnSpc>
            </a:pPr>
            <a:r>
              <a:rPr lang="zh-CN" altLang="en-US" sz="1100" dirty="0">
                <a:solidFill>
                  <a:schemeClr val="tx1">
                    <a:lumMod val="75000"/>
                    <a:lumOff val="25000"/>
                  </a:schemeClr>
                </a:solidFill>
                <a:cs typeface="+mn-ea"/>
                <a:sym typeface="+mn-lt"/>
              </a:rPr>
              <a:t>请在此处添加具体内容，请言简意赅，简单说明即可。请在此处添加具体内容</a:t>
            </a:r>
            <a:r>
              <a:rPr lang="zh-CN" altLang="en-US" sz="1200" dirty="0">
                <a:solidFill>
                  <a:schemeClr val="tx1">
                    <a:lumMod val="75000"/>
                    <a:lumOff val="25000"/>
                  </a:schemeClr>
                </a:solidFill>
                <a:cs typeface="+mn-ea"/>
                <a:sym typeface="+mn-lt"/>
              </a:rPr>
              <a:t>。</a:t>
            </a:r>
            <a:endParaRPr lang="zh-CN" altLang="en-US" sz="1200" dirty="0">
              <a:solidFill>
                <a:schemeClr val="tx1">
                  <a:lumMod val="75000"/>
                  <a:lumOff val="25000"/>
                </a:schemeClr>
              </a:solidFill>
              <a:cs typeface="+mn-ea"/>
              <a:sym typeface="+mn-lt"/>
            </a:endParaRPr>
          </a:p>
        </p:txBody>
      </p:sp>
      <p:grpSp>
        <p:nvGrpSpPr>
          <p:cNvPr id="8" name="组合 7"/>
          <p:cNvGrpSpPr/>
          <p:nvPr/>
        </p:nvGrpSpPr>
        <p:grpSpPr>
          <a:xfrm>
            <a:off x="1311845" y="2737162"/>
            <a:ext cx="662952" cy="662952"/>
            <a:chOff x="8077071" y="845254"/>
            <a:chExt cx="2036801" cy="2036802"/>
          </a:xfrm>
        </p:grpSpPr>
        <p:sp>
          <p:nvSpPr>
            <p:cNvPr id="9" name="椭圆 8"/>
            <p:cNvSpPr/>
            <p:nvPr/>
          </p:nvSpPr>
          <p:spPr>
            <a:xfrm>
              <a:off x="8077071" y="845254"/>
              <a:ext cx="2036801"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0"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grpSp>
        <p:nvGrpSpPr>
          <p:cNvPr id="11" name="组合 10"/>
          <p:cNvGrpSpPr/>
          <p:nvPr/>
        </p:nvGrpSpPr>
        <p:grpSpPr>
          <a:xfrm>
            <a:off x="3578247" y="2833114"/>
            <a:ext cx="662952" cy="662952"/>
            <a:chOff x="8125599" y="1434035"/>
            <a:chExt cx="2036802" cy="2036802"/>
          </a:xfrm>
        </p:grpSpPr>
        <p:sp>
          <p:nvSpPr>
            <p:cNvPr id="12" name="椭圆 11"/>
            <p:cNvSpPr/>
            <p:nvPr/>
          </p:nvSpPr>
          <p:spPr>
            <a:xfrm>
              <a:off x="8125599" y="1434035"/>
              <a:ext cx="2036802" cy="203680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3"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grpSp>
        <p:nvGrpSpPr>
          <p:cNvPr id="14" name="组合 13"/>
          <p:cNvGrpSpPr/>
          <p:nvPr/>
        </p:nvGrpSpPr>
        <p:grpSpPr>
          <a:xfrm>
            <a:off x="5853822" y="3343063"/>
            <a:ext cx="662952" cy="662952"/>
            <a:chOff x="8125599" y="1434035"/>
            <a:chExt cx="2036802" cy="2036802"/>
          </a:xfrm>
        </p:grpSpPr>
        <p:sp>
          <p:nvSpPr>
            <p:cNvPr id="15" name="椭圆 14"/>
            <p:cNvSpPr/>
            <p:nvPr/>
          </p:nvSpPr>
          <p:spPr>
            <a:xfrm>
              <a:off x="8125599" y="1434035"/>
              <a:ext cx="2036802"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grpSp>
          <p:nvGrpSpPr>
            <p:cNvPr id="16" name="组合 1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1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1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grpSp>
      </p:grpSp>
      <p:grpSp>
        <p:nvGrpSpPr>
          <p:cNvPr id="20" name="组合 19"/>
          <p:cNvGrpSpPr/>
          <p:nvPr/>
        </p:nvGrpSpPr>
        <p:grpSpPr>
          <a:xfrm>
            <a:off x="7983388" y="3938795"/>
            <a:ext cx="662952" cy="662952"/>
            <a:chOff x="8125599" y="1434035"/>
            <a:chExt cx="2036802" cy="2036802"/>
          </a:xfrm>
        </p:grpSpPr>
        <p:sp>
          <p:nvSpPr>
            <p:cNvPr id="21" name="椭圆 20"/>
            <p:cNvSpPr/>
            <p:nvPr/>
          </p:nvSpPr>
          <p:spPr>
            <a:xfrm>
              <a:off x="8125599" y="1434035"/>
              <a:ext cx="2036802" cy="203680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2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grpSp>
        <p:nvGrpSpPr>
          <p:cNvPr id="23" name="组合 22"/>
          <p:cNvGrpSpPr/>
          <p:nvPr/>
        </p:nvGrpSpPr>
        <p:grpSpPr>
          <a:xfrm>
            <a:off x="10213333" y="3860709"/>
            <a:ext cx="662952" cy="662952"/>
            <a:chOff x="8125599" y="1434035"/>
            <a:chExt cx="2036802" cy="2036802"/>
          </a:xfrm>
        </p:grpSpPr>
        <p:sp>
          <p:nvSpPr>
            <p:cNvPr id="24" name="椭圆 23"/>
            <p:cNvSpPr/>
            <p:nvPr/>
          </p:nvSpPr>
          <p:spPr>
            <a:xfrm>
              <a:off x="8125599" y="1434035"/>
              <a:ext cx="2036802" cy="20368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cs typeface="+mn-ea"/>
                <a:sym typeface="+mn-lt"/>
              </a:endParaRPr>
            </a:p>
          </p:txBody>
        </p:sp>
        <p:sp>
          <p:nvSpPr>
            <p:cNvPr id="2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16" tIns="45708" rIns="91416" bIns="45708" numCol="1" anchor="t" anchorCtr="0" compatLnSpc="1"/>
            <a:lstStyle/>
            <a:p>
              <a:endParaRPr lang="zh-CN" altLang="en-US" sz="1800" dirty="0">
                <a:cs typeface="+mn-ea"/>
                <a:sym typeface="+mn-lt"/>
              </a:endParaRPr>
            </a:p>
          </p:txBody>
        </p:sp>
      </p:grpSp>
      <p:sp>
        <p:nvSpPr>
          <p:cNvPr id="26" name="文本框 25"/>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明年工作计划</a:t>
            </a:r>
            <a:endParaRPr lang="zh-CN" altLang="en-US" sz="3600" dirty="0">
              <a:solidFill>
                <a:srgbClr val="2B295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3000">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53000">
                                          <p:cBhvr additive="base">
                                            <p:cTn id="19" dur="750" fill="hold"/>
                                            <p:tgtEl>
                                              <p:spTgt spid="11"/>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14:bounceEnd="53000">
                                          <p:cBhvr additive="base">
                                            <p:cTn id="27" dur="750" fill="hold"/>
                                            <p:tgtEl>
                                              <p:spTgt spid="14"/>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53000">
                                          <p:cBhvr additive="base">
                                            <p:cTn id="35" dur="750" fill="hold"/>
                                            <p:tgtEl>
                                              <p:spTgt spid="20"/>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2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14:bounceEnd="53000">
                                          <p:cBhvr additive="base">
                                            <p:cTn id="43"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2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ppt_x"/>
                                              </p:val>
                                            </p:tav>
                                            <p:tav tm="100000">
                                              <p:val>
                                                <p:strVal val="#ppt_x"/>
                                              </p:val>
                                            </p:tav>
                                          </p:tavLst>
                                        </p:anim>
                                        <p:anim calcmode="lin" valueType="num">
                                          <p:cBhvr additive="base">
                                            <p:cTn id="36" dur="750" fill="hold"/>
                                            <p:tgtEl>
                                              <p:spTgt spid="2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750" fill="hold"/>
                                            <p:tgtEl>
                                              <p:spTgt spid="23"/>
                                            </p:tgtEl>
                                            <p:attrNameLst>
                                              <p:attrName>ppt_x</p:attrName>
                                            </p:attrNameLst>
                                          </p:cBhvr>
                                          <p:tavLst>
                                            <p:tav tm="0">
                                              <p:val>
                                                <p:strVal val="#ppt_x"/>
                                              </p:val>
                                            </p:tav>
                                            <p:tav tm="100000">
                                              <p:val>
                                                <p:strVal val="#ppt_x"/>
                                              </p:val>
                                            </p:tav>
                                          </p:tavLst>
                                        </p:anim>
                                        <p:anim calcmode="lin" valueType="num">
                                          <p:cBhvr additive="base">
                                            <p:cTn id="44" dur="750" fill="hold"/>
                                            <p:tgtEl>
                                              <p:spTgt spid="2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2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5299" y="1651002"/>
            <a:ext cx="9421407" cy="4286960"/>
            <a:chOff x="2045602" y="1955154"/>
            <a:chExt cx="8100797" cy="3686052"/>
          </a:xfrm>
        </p:grpSpPr>
        <p:sp>
          <p:nvSpPr>
            <p:cNvPr id="3" name="椭圆 2"/>
            <p:cNvSpPr/>
            <p:nvPr/>
          </p:nvSpPr>
          <p:spPr bwMode="auto">
            <a:xfrm rot="351052">
              <a:off x="2659068" y="4921547"/>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4" name="椭圆 3"/>
            <p:cNvSpPr/>
            <p:nvPr/>
          </p:nvSpPr>
          <p:spPr bwMode="auto">
            <a:xfrm rot="285728">
              <a:off x="3257429" y="4328930"/>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5" name="椭圆 4"/>
            <p:cNvSpPr/>
            <p:nvPr/>
          </p:nvSpPr>
          <p:spPr bwMode="auto">
            <a:xfrm rot="20925770">
              <a:off x="4049322" y="3866270"/>
              <a:ext cx="215391"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6" name="椭圆 5"/>
            <p:cNvSpPr/>
            <p:nvPr/>
          </p:nvSpPr>
          <p:spPr bwMode="auto">
            <a:xfrm rot="21146216">
              <a:off x="4650187" y="4477627"/>
              <a:ext cx="216582"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7" name="椭圆 6"/>
            <p:cNvSpPr/>
            <p:nvPr/>
          </p:nvSpPr>
          <p:spPr bwMode="auto">
            <a:xfrm rot="372077">
              <a:off x="6085899" y="4115283"/>
              <a:ext cx="215391"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8" name="椭圆 7"/>
            <p:cNvSpPr/>
            <p:nvPr/>
          </p:nvSpPr>
          <p:spPr bwMode="auto">
            <a:xfrm rot="444650">
              <a:off x="6775752" y="3737925"/>
              <a:ext cx="215391"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9" name="椭圆 8"/>
            <p:cNvSpPr/>
            <p:nvPr/>
          </p:nvSpPr>
          <p:spPr bwMode="auto">
            <a:xfrm rot="411978">
              <a:off x="7302869" y="3256443"/>
              <a:ext cx="216582" cy="2202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10" name="椭圆 9"/>
            <p:cNvSpPr/>
            <p:nvPr/>
          </p:nvSpPr>
          <p:spPr bwMode="auto">
            <a:xfrm rot="705091">
              <a:off x="8323395" y="2784215"/>
              <a:ext cx="216582" cy="2202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11" name="椭圆 10"/>
            <p:cNvSpPr/>
            <p:nvPr/>
          </p:nvSpPr>
          <p:spPr bwMode="auto">
            <a:xfrm rot="1654378">
              <a:off x="9243742" y="2261439"/>
              <a:ext cx="215391" cy="2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sp>
          <p:nvSpPr>
            <p:cNvPr id="12" name="文本框 30"/>
            <p:cNvSpPr txBox="1">
              <a:spLocks noChangeArrowheads="1"/>
            </p:cNvSpPr>
            <p:nvPr/>
          </p:nvSpPr>
          <p:spPr bwMode="auto">
            <a:xfrm>
              <a:off x="2505886"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3</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3" name="文本框 31"/>
            <p:cNvSpPr txBox="1">
              <a:spLocks noChangeArrowheads="1"/>
            </p:cNvSpPr>
            <p:nvPr/>
          </p:nvSpPr>
          <p:spPr bwMode="auto">
            <a:xfrm>
              <a:off x="3118910"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4</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4" name="文本框 32"/>
            <p:cNvSpPr txBox="1">
              <a:spLocks noChangeArrowheads="1"/>
            </p:cNvSpPr>
            <p:nvPr/>
          </p:nvSpPr>
          <p:spPr bwMode="auto">
            <a:xfrm>
              <a:off x="3891051"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5</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5" name="文本框 33"/>
            <p:cNvSpPr txBox="1">
              <a:spLocks noChangeArrowheads="1"/>
            </p:cNvSpPr>
            <p:nvPr/>
          </p:nvSpPr>
          <p:spPr bwMode="auto">
            <a:xfrm>
              <a:off x="4468204"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6</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6" name="文本框 34"/>
            <p:cNvSpPr txBox="1">
              <a:spLocks noChangeArrowheads="1"/>
            </p:cNvSpPr>
            <p:nvPr/>
          </p:nvSpPr>
          <p:spPr bwMode="auto">
            <a:xfrm>
              <a:off x="5966421"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8</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7" name="文本框 35"/>
            <p:cNvSpPr txBox="1">
              <a:spLocks noChangeArrowheads="1"/>
            </p:cNvSpPr>
            <p:nvPr/>
          </p:nvSpPr>
          <p:spPr bwMode="auto">
            <a:xfrm>
              <a:off x="6685865"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9</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8" name="文本框 36"/>
            <p:cNvSpPr txBox="1">
              <a:spLocks noChangeArrowheads="1"/>
            </p:cNvSpPr>
            <p:nvPr/>
          </p:nvSpPr>
          <p:spPr bwMode="auto">
            <a:xfrm>
              <a:off x="7283418" y="5409682"/>
              <a:ext cx="573863"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10</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19" name="文本框 37"/>
            <p:cNvSpPr txBox="1">
              <a:spLocks noChangeArrowheads="1"/>
            </p:cNvSpPr>
            <p:nvPr/>
          </p:nvSpPr>
          <p:spPr bwMode="auto">
            <a:xfrm>
              <a:off x="8307503" y="5409682"/>
              <a:ext cx="573863"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11</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20" name="文本框 38"/>
            <p:cNvSpPr txBox="1">
              <a:spLocks noChangeArrowheads="1"/>
            </p:cNvSpPr>
            <p:nvPr/>
          </p:nvSpPr>
          <p:spPr bwMode="auto">
            <a:xfrm>
              <a:off x="9154959" y="5409682"/>
              <a:ext cx="573863"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12</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21" name="文本框 39"/>
            <p:cNvSpPr txBox="1">
              <a:spLocks noChangeArrowheads="1"/>
            </p:cNvSpPr>
            <p:nvPr/>
          </p:nvSpPr>
          <p:spPr bwMode="auto">
            <a:xfrm>
              <a:off x="2993824" y="4872526"/>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2" name="文本框 40"/>
            <p:cNvSpPr txBox="1">
              <a:spLocks noChangeArrowheads="1"/>
            </p:cNvSpPr>
            <p:nvPr/>
          </p:nvSpPr>
          <p:spPr bwMode="auto">
            <a:xfrm>
              <a:off x="2045602" y="4321698"/>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3" name="文本框 41"/>
            <p:cNvSpPr txBox="1">
              <a:spLocks noChangeArrowheads="1"/>
            </p:cNvSpPr>
            <p:nvPr/>
          </p:nvSpPr>
          <p:spPr bwMode="auto">
            <a:xfrm>
              <a:off x="3692913" y="3543886"/>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4" name="文本框 42"/>
            <p:cNvSpPr txBox="1">
              <a:spLocks noChangeArrowheads="1"/>
            </p:cNvSpPr>
            <p:nvPr/>
          </p:nvSpPr>
          <p:spPr bwMode="auto">
            <a:xfrm>
              <a:off x="4588963" y="4187402"/>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5" name="文本框 43"/>
            <p:cNvSpPr txBox="1">
              <a:spLocks noChangeArrowheads="1"/>
            </p:cNvSpPr>
            <p:nvPr/>
          </p:nvSpPr>
          <p:spPr bwMode="auto">
            <a:xfrm>
              <a:off x="6344478" y="4074331"/>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6" name="文本框 44"/>
            <p:cNvSpPr txBox="1">
              <a:spLocks noChangeArrowheads="1"/>
            </p:cNvSpPr>
            <p:nvPr/>
          </p:nvSpPr>
          <p:spPr bwMode="auto">
            <a:xfrm>
              <a:off x="7036643" y="3718379"/>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7" name="文本框 45"/>
            <p:cNvSpPr txBox="1">
              <a:spLocks noChangeArrowheads="1"/>
            </p:cNvSpPr>
            <p:nvPr/>
          </p:nvSpPr>
          <p:spPr bwMode="auto">
            <a:xfrm>
              <a:off x="7615768" y="3240202"/>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28" name="文本框 46"/>
            <p:cNvSpPr txBox="1">
              <a:spLocks noChangeArrowheads="1"/>
            </p:cNvSpPr>
            <p:nvPr/>
          </p:nvSpPr>
          <p:spPr bwMode="auto">
            <a:xfrm>
              <a:off x="8637382" y="2747242"/>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cxnSp>
          <p:nvCxnSpPr>
            <p:cNvPr id="29" name="直接连接符 28"/>
            <p:cNvCxnSpPr>
              <a:stCxn id="3" idx="7"/>
              <a:endCxn id="4" idx="3"/>
            </p:cNvCxnSpPr>
            <p:nvPr/>
          </p:nvCxnSpPr>
          <p:spPr>
            <a:xfrm flipV="1">
              <a:off x="2851513" y="4511284"/>
              <a:ext cx="431400" cy="450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 idx="7"/>
              <a:endCxn id="5" idx="2"/>
            </p:cNvCxnSpPr>
            <p:nvPr/>
          </p:nvCxnSpPr>
          <p:spPr>
            <a:xfrm flipV="1">
              <a:off x="3448527" y="3997960"/>
              <a:ext cx="602860" cy="37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 idx="5"/>
              <a:endCxn id="6" idx="1"/>
            </p:cNvCxnSpPr>
            <p:nvPr/>
          </p:nvCxnSpPr>
          <p:spPr>
            <a:xfrm>
              <a:off x="4246964" y="4038910"/>
              <a:ext cx="425304" cy="481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bwMode="auto">
            <a:xfrm rot="827460">
              <a:off x="5277747" y="4826201"/>
              <a:ext cx="216582" cy="2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scene3d>
                <a:camera prst="orthographicFront"/>
                <a:lightRig rig="threePt" dir="t"/>
              </a:scene3d>
              <a:sp3d contourW="12700"/>
            </a:bodyPr>
            <a:lstStyle/>
            <a:p>
              <a:pPr algn="ctr" defTabSz="914400">
                <a:defRPr/>
              </a:pPr>
              <a:endParaRPr lang="zh-CN" altLang="en-US" sz="1355" dirty="0">
                <a:solidFill>
                  <a:srgbClr val="656D78">
                    <a:lumMod val="65000"/>
                    <a:lumOff val="35000"/>
                  </a:srgbClr>
                </a:solidFill>
                <a:cs typeface="+mn-ea"/>
                <a:sym typeface="+mn-lt"/>
              </a:endParaRPr>
            </a:p>
          </p:txBody>
        </p:sp>
        <p:cxnSp>
          <p:nvCxnSpPr>
            <p:cNvPr id="33" name="直接连接符 32"/>
            <p:cNvCxnSpPr>
              <a:stCxn id="6" idx="5"/>
              <a:endCxn id="32" idx="2"/>
            </p:cNvCxnSpPr>
            <p:nvPr/>
          </p:nvCxnSpPr>
          <p:spPr>
            <a:xfrm>
              <a:off x="4844688" y="4655849"/>
              <a:ext cx="436181" cy="2552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7"/>
              <a:endCxn id="7" idx="3"/>
            </p:cNvCxnSpPr>
            <p:nvPr/>
          </p:nvCxnSpPr>
          <p:spPr>
            <a:xfrm flipV="1">
              <a:off x="5479064" y="4295580"/>
              <a:ext cx="630368" cy="5835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7" idx="7"/>
              <a:endCxn id="8" idx="3"/>
            </p:cNvCxnSpPr>
            <p:nvPr/>
          </p:nvCxnSpPr>
          <p:spPr>
            <a:xfrm flipV="1">
              <a:off x="6277757" y="3915416"/>
              <a:ext cx="520132" cy="2409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8" idx="7"/>
              <a:endCxn id="9" idx="3"/>
            </p:cNvCxnSpPr>
            <p:nvPr/>
          </p:nvCxnSpPr>
          <p:spPr>
            <a:xfrm flipV="1">
              <a:off x="6969006" y="3434695"/>
              <a:ext cx="356822" cy="3459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9" idx="7"/>
              <a:endCxn id="10" idx="3"/>
            </p:cNvCxnSpPr>
            <p:nvPr/>
          </p:nvCxnSpPr>
          <p:spPr>
            <a:xfrm flipV="1">
              <a:off x="7496492" y="2954952"/>
              <a:ext cx="844369" cy="343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0" idx="7"/>
              <a:endCxn id="11" idx="3"/>
            </p:cNvCxnSpPr>
            <p:nvPr/>
          </p:nvCxnSpPr>
          <p:spPr>
            <a:xfrm flipV="1">
              <a:off x="8522511" y="2406280"/>
              <a:ext cx="725190" cy="4274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9" name="文本框 39"/>
            <p:cNvSpPr txBox="1">
              <a:spLocks noChangeArrowheads="1"/>
            </p:cNvSpPr>
            <p:nvPr/>
          </p:nvSpPr>
          <p:spPr bwMode="auto">
            <a:xfrm>
              <a:off x="5550382" y="4815387"/>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sp>
          <p:nvSpPr>
            <p:cNvPr id="40" name="文本框 33"/>
            <p:cNvSpPr txBox="1">
              <a:spLocks noChangeArrowheads="1"/>
            </p:cNvSpPr>
            <p:nvPr/>
          </p:nvSpPr>
          <p:spPr bwMode="auto">
            <a:xfrm>
              <a:off x="5131491" y="5409682"/>
              <a:ext cx="489787"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en-US" altLang="zh-CN" sz="1300" dirty="0">
                  <a:solidFill>
                    <a:srgbClr val="FFFFFF">
                      <a:lumMod val="50000"/>
                    </a:srgbClr>
                  </a:solidFill>
                  <a:cs typeface="+mn-ea"/>
                  <a:sym typeface="+mn-lt"/>
                </a:rPr>
                <a:t>7</a:t>
              </a:r>
              <a:r>
                <a:rPr lang="zh-CN" altLang="en-US" sz="1300" dirty="0">
                  <a:solidFill>
                    <a:srgbClr val="FFFFFF">
                      <a:lumMod val="50000"/>
                    </a:srgbClr>
                  </a:solidFill>
                  <a:cs typeface="+mn-ea"/>
                  <a:sym typeface="+mn-lt"/>
                </a:rPr>
                <a:t>月份</a:t>
              </a:r>
              <a:endParaRPr lang="zh-CN" altLang="en-US" sz="1300" dirty="0">
                <a:solidFill>
                  <a:srgbClr val="FFFFFF">
                    <a:lumMod val="50000"/>
                  </a:srgbClr>
                </a:solidFill>
                <a:cs typeface="+mn-ea"/>
                <a:sym typeface="+mn-lt"/>
              </a:endParaRPr>
            </a:p>
          </p:txBody>
        </p:sp>
        <p:sp>
          <p:nvSpPr>
            <p:cNvPr id="41" name="文本框 46"/>
            <p:cNvSpPr txBox="1">
              <a:spLocks noChangeArrowheads="1"/>
            </p:cNvSpPr>
            <p:nvPr/>
          </p:nvSpPr>
          <p:spPr bwMode="auto">
            <a:xfrm>
              <a:off x="8776157" y="1955154"/>
              <a:ext cx="979086" cy="231524"/>
            </a:xfrm>
            <a:prstGeom prst="rect">
              <a:avLst/>
            </a:prstGeom>
            <a:noFill/>
            <a:ln w="9525">
              <a:noFill/>
              <a:miter lim="800000"/>
            </a:ln>
          </p:spPr>
          <p:txBody>
            <a:bodyPr wrap="none" lIns="68543" tIns="34272" rIns="68543" bIns="34272">
              <a:spAutoFit/>
              <a:scene3d>
                <a:camera prst="orthographicFront"/>
                <a:lightRig rig="threePt" dir="t"/>
              </a:scene3d>
              <a:sp3d contourW="12700"/>
            </a:bodyPr>
            <a:lstStyle/>
            <a:p>
              <a:pPr defTabSz="914400"/>
              <a:r>
                <a:rPr lang="zh-CN" altLang="en-US" sz="1300" dirty="0">
                  <a:solidFill>
                    <a:srgbClr val="656D78">
                      <a:lumMod val="65000"/>
                      <a:lumOff val="35000"/>
                    </a:srgbClr>
                  </a:solidFill>
                  <a:cs typeface="+mn-ea"/>
                  <a:sym typeface="+mn-lt"/>
                </a:rPr>
                <a:t>添加文字内容</a:t>
              </a:r>
              <a:endParaRPr lang="zh-CN" altLang="en-US" sz="1300" dirty="0">
                <a:solidFill>
                  <a:srgbClr val="656D78">
                    <a:lumMod val="65000"/>
                    <a:lumOff val="35000"/>
                  </a:srgbClr>
                </a:solidFill>
                <a:cs typeface="+mn-ea"/>
                <a:sym typeface="+mn-lt"/>
              </a:endParaRPr>
            </a:p>
          </p:txBody>
        </p:sp>
        <p:grpSp>
          <p:nvGrpSpPr>
            <p:cNvPr id="42" name="组合 41"/>
            <p:cNvGrpSpPr/>
            <p:nvPr/>
          </p:nvGrpSpPr>
          <p:grpSpPr>
            <a:xfrm>
              <a:off x="2092444" y="5275574"/>
              <a:ext cx="8053955" cy="76668"/>
              <a:chOff x="738746" y="5964849"/>
              <a:chExt cx="10744200" cy="102248"/>
            </a:xfrm>
          </p:grpSpPr>
          <p:cxnSp>
            <p:nvCxnSpPr>
              <p:cNvPr id="43" name="直接连接符 42"/>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4" name="组合 53"/>
          <p:cNvGrpSpPr/>
          <p:nvPr/>
        </p:nvGrpSpPr>
        <p:grpSpPr>
          <a:xfrm>
            <a:off x="1726197" y="1868718"/>
            <a:ext cx="3439409" cy="1193935"/>
            <a:chOff x="6736921" y="2180774"/>
            <a:chExt cx="3439409" cy="1193932"/>
          </a:xfrm>
        </p:grpSpPr>
        <p:sp>
          <p:nvSpPr>
            <p:cNvPr id="55" name="TextBox 11"/>
            <p:cNvSpPr txBox="1"/>
            <p:nvPr/>
          </p:nvSpPr>
          <p:spPr>
            <a:xfrm>
              <a:off x="6736921" y="2520885"/>
              <a:ext cx="3439409" cy="853821"/>
            </a:xfrm>
            <a:prstGeom prst="rect">
              <a:avLst/>
            </a:prstGeom>
            <a:noFill/>
          </p:spPr>
          <p:txBody>
            <a:bodyPr wrap="square" lIns="0" tIns="0" rIns="0" bIns="0" rtlCol="0">
              <a:spAutoFit/>
              <a:scene3d>
                <a:camera prst="orthographicFront"/>
                <a:lightRig rig="threePt" dir="t"/>
              </a:scene3d>
              <a:sp3d contourW="12700"/>
            </a:bodyPr>
            <a:lstStyle/>
            <a:p>
              <a:pPr algn="just" defTabSz="914400">
                <a:lnSpc>
                  <a:spcPct val="130000"/>
                </a:lnSpc>
              </a:pPr>
              <a:r>
                <a:rPr lang="zh-CN" altLang="en-US" sz="1065" dirty="0">
                  <a:solidFill>
                    <a:srgbClr val="656D78">
                      <a:lumMod val="65000"/>
                      <a:lumOff val="35000"/>
                    </a:srgb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a:t>
              </a:r>
              <a:endParaRPr lang="en-US" altLang="zh-CN" sz="1065" dirty="0">
                <a:solidFill>
                  <a:srgbClr val="656D78">
                    <a:lumMod val="65000"/>
                    <a:lumOff val="35000"/>
                  </a:srgbClr>
                </a:solidFill>
                <a:cs typeface="+mn-ea"/>
                <a:sym typeface="+mn-lt"/>
              </a:endParaRPr>
            </a:p>
          </p:txBody>
        </p:sp>
        <p:sp>
          <p:nvSpPr>
            <p:cNvPr id="56" name="TextBox 11"/>
            <p:cNvSpPr txBox="1"/>
            <p:nvPr/>
          </p:nvSpPr>
          <p:spPr>
            <a:xfrm>
              <a:off x="6736921" y="2180774"/>
              <a:ext cx="2449034" cy="215443"/>
            </a:xfrm>
            <a:prstGeom prst="rect">
              <a:avLst/>
            </a:prstGeom>
            <a:noFill/>
          </p:spPr>
          <p:txBody>
            <a:bodyPr wrap="square" lIns="0" tIns="0" rIns="0" bIns="0" rtlCol="0">
              <a:spAutoFit/>
              <a:scene3d>
                <a:camera prst="orthographicFront"/>
                <a:lightRig rig="threePt" dir="t"/>
              </a:scene3d>
              <a:sp3d contourW="12700"/>
            </a:bodyPr>
            <a:lstStyle/>
            <a:p>
              <a:pPr defTabSz="457200">
                <a:buClr>
                  <a:srgbClr val="151314"/>
                </a:buClr>
                <a:buSzPct val="25000"/>
              </a:pPr>
              <a:r>
                <a:rPr lang="zh-CN" altLang="en-US" sz="1400" b="1" kern="0" dirty="0">
                  <a:solidFill>
                    <a:srgbClr val="24313A"/>
                  </a:solidFill>
                  <a:cs typeface="+mn-ea"/>
                  <a:sym typeface="+mn-lt"/>
                </a:rPr>
                <a:t>工作计划情况</a:t>
              </a:r>
              <a:endParaRPr lang="zh-CN" altLang="en-US" sz="1400" b="1" kern="0" dirty="0">
                <a:solidFill>
                  <a:srgbClr val="24313A"/>
                </a:solidFill>
                <a:cs typeface="+mn-ea"/>
                <a:sym typeface="+mn-lt"/>
              </a:endParaRPr>
            </a:p>
          </p:txBody>
        </p:sp>
      </p:grpSp>
      <p:sp>
        <p:nvSpPr>
          <p:cNvPr id="57" name="文本框 56"/>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明年工作计划</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1000"/>
                                        <p:tgtEl>
                                          <p:spTgt spid="54"/>
                                        </p:tgtEl>
                                      </p:cBhvr>
                                    </p:animEffect>
                                    <p:anim calcmode="lin" valueType="num">
                                      <p:cBhvr>
                                        <p:cTn id="12" dur="1000" fill="hold"/>
                                        <p:tgtEl>
                                          <p:spTgt spid="54"/>
                                        </p:tgtEl>
                                        <p:attrNameLst>
                                          <p:attrName>ppt_x</p:attrName>
                                        </p:attrNameLst>
                                      </p:cBhvr>
                                      <p:tavLst>
                                        <p:tav tm="0">
                                          <p:val>
                                            <p:strVal val="#ppt_x"/>
                                          </p:val>
                                        </p:tav>
                                        <p:tav tm="100000">
                                          <p:val>
                                            <p:strVal val="#ppt_x"/>
                                          </p:val>
                                        </p:tav>
                                      </p:tavLst>
                                    </p:anim>
                                    <p:anim calcmode="lin" valueType="num">
                                      <p:cBhvr>
                                        <p:cTn id="13" dur="1000" fill="hold"/>
                                        <p:tgtEl>
                                          <p:spTgt spid="5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1000"/>
                                        <p:tgtEl>
                                          <p:spTgt spid="57"/>
                                        </p:tgtEl>
                                      </p:cBhvr>
                                    </p:animEffect>
                                    <p:anim calcmode="lin" valueType="num">
                                      <p:cBhvr>
                                        <p:cTn id="17" dur="1000" fill="hold"/>
                                        <p:tgtEl>
                                          <p:spTgt spid="57"/>
                                        </p:tgtEl>
                                        <p:attrNameLst>
                                          <p:attrName>ppt_x</p:attrName>
                                        </p:attrNameLst>
                                      </p:cBhvr>
                                      <p:tavLst>
                                        <p:tav tm="0">
                                          <p:val>
                                            <p:strVal val="#ppt_x"/>
                                          </p:val>
                                        </p:tav>
                                        <p:tav tm="100000">
                                          <p:val>
                                            <p:strVal val="#ppt_x"/>
                                          </p:val>
                                        </p:tav>
                                      </p:tavLst>
                                    </p:anim>
                                    <p:anim calcmode="lin" valueType="num">
                                      <p:cBhvr>
                                        <p:cTn id="18"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p:cNvPicPr>
            <a:picLocks noChangeAspect="1"/>
          </p:cNvPicPr>
          <p:nvPr/>
        </p:nvPicPr>
        <p:blipFill>
          <a:blip r:embed="rId1" cstate="screen"/>
          <a:stretch>
            <a:fillRect/>
          </a:stretch>
        </p:blipFill>
        <p:spPr>
          <a:xfrm>
            <a:off x="-138245" y="5072127"/>
            <a:ext cx="7100763" cy="1886418"/>
          </a:xfrm>
          <a:prstGeom prst="rect">
            <a:avLst/>
          </a:prstGeom>
        </p:spPr>
      </p:pic>
      <p:pic>
        <p:nvPicPr>
          <p:cNvPr id="6" name="图形 5"/>
          <p:cNvPicPr>
            <a:picLocks noChangeAspect="1"/>
          </p:cNvPicPr>
          <p:nvPr/>
        </p:nvPicPr>
        <p:blipFill>
          <a:blip r:embed="rId2" cstate="screen"/>
          <a:stretch>
            <a:fillRect/>
          </a:stretch>
        </p:blipFill>
        <p:spPr>
          <a:xfrm>
            <a:off x="4129939" y="-133224"/>
            <a:ext cx="8158952" cy="3151444"/>
          </a:xfrm>
          <a:prstGeom prst="rect">
            <a:avLst/>
          </a:prstGeom>
        </p:spPr>
      </p:pic>
      <p:pic>
        <p:nvPicPr>
          <p:cNvPr id="10" name="图形 9"/>
          <p:cNvPicPr>
            <a:picLocks noChangeAspect="1"/>
          </p:cNvPicPr>
          <p:nvPr/>
        </p:nvPicPr>
        <p:blipFill>
          <a:blip r:embed="rId3" cstate="screen"/>
          <a:srcRect/>
          <a:stretch>
            <a:fillRect/>
          </a:stretch>
        </p:blipFill>
        <p:spPr>
          <a:xfrm>
            <a:off x="5539547" y="1442498"/>
            <a:ext cx="6780791" cy="4237995"/>
          </a:xfrm>
          <a:prstGeom prst="rect">
            <a:avLst/>
          </a:prstGeom>
        </p:spPr>
      </p:pic>
      <p:grpSp>
        <p:nvGrpSpPr>
          <p:cNvPr id="51" name="图形 49"/>
          <p:cNvGrpSpPr/>
          <p:nvPr/>
        </p:nvGrpSpPr>
        <p:grpSpPr>
          <a:xfrm>
            <a:off x="864923" y="545525"/>
            <a:ext cx="2380974" cy="415633"/>
            <a:chOff x="864923" y="545525"/>
            <a:chExt cx="2380974" cy="415633"/>
          </a:xfrm>
        </p:grpSpPr>
        <p:grpSp>
          <p:nvGrpSpPr>
            <p:cNvPr id="52" name="图形 49"/>
            <p:cNvGrpSpPr/>
            <p:nvPr/>
          </p:nvGrpSpPr>
          <p:grpSpPr>
            <a:xfrm>
              <a:off x="864923" y="545525"/>
              <a:ext cx="634681" cy="415194"/>
              <a:chOff x="864923" y="545525"/>
              <a:chExt cx="634681" cy="415194"/>
            </a:xfrm>
            <a:solidFill>
              <a:srgbClr val="79D296"/>
            </a:solidFill>
          </p:grpSpPr>
          <p:sp>
            <p:nvSpPr>
              <p:cNvPr id="53" name="任意多边形: 形状 52"/>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54" name="任意多边形: 形状 53"/>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55" name="文本框 54"/>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56" name="文本框 55"/>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
        <p:nvSpPr>
          <p:cNvPr id="57" name="文本框 56"/>
          <p:cNvSpPr txBox="1"/>
          <p:nvPr/>
        </p:nvSpPr>
        <p:spPr>
          <a:xfrm>
            <a:off x="704446" y="3967019"/>
            <a:ext cx="4800004" cy="549061"/>
          </a:xfrm>
          <a:prstGeom prst="rect">
            <a:avLst/>
          </a:prstGeom>
          <a:noFill/>
        </p:spPr>
        <p:txBody>
          <a:bodyPr wrap="square" rtlCol="0">
            <a:spAutoFit/>
          </a:bodyPr>
          <a:lstStyle/>
          <a:p>
            <a:pPr>
              <a:lnSpc>
                <a:spcPct val="130000"/>
              </a:lnSpc>
            </a:pPr>
            <a:r>
              <a:rPr lang="zh-CN" altLang="en-US" sz="1200" dirty="0">
                <a:solidFill>
                  <a:schemeClr val="bg2">
                    <a:lumMod val="25000"/>
                  </a:schemeClr>
                </a:solidFill>
                <a:cs typeface="+mn-ea"/>
                <a:sym typeface="+mn-lt"/>
              </a:rPr>
              <a:t>请在此添加文字说明，请在此添加文字说明。请在此添加文字说明，请在此添加文字说明。</a:t>
            </a:r>
            <a:endParaRPr lang="en-US" altLang="zh-CN" sz="1200" dirty="0">
              <a:solidFill>
                <a:schemeClr val="bg2">
                  <a:lumMod val="25000"/>
                </a:schemeClr>
              </a:solidFill>
              <a:cs typeface="+mn-ea"/>
              <a:sym typeface="+mn-lt"/>
            </a:endParaRPr>
          </a:p>
        </p:txBody>
      </p:sp>
      <p:sp>
        <p:nvSpPr>
          <p:cNvPr id="58" name="文本框 57"/>
          <p:cNvSpPr txBox="1"/>
          <p:nvPr/>
        </p:nvSpPr>
        <p:spPr>
          <a:xfrm>
            <a:off x="607215" y="2800139"/>
            <a:ext cx="5845042" cy="1123712"/>
          </a:xfrm>
          <a:prstGeom prst="roundRect">
            <a:avLst/>
          </a:prstGeom>
          <a:noFill/>
        </p:spPr>
        <p:txBody>
          <a:bodyPr wrap="square" rtlCol="0">
            <a:spAutoFit/>
          </a:bodyPr>
          <a:lstStyle/>
          <a:p>
            <a:r>
              <a:rPr lang="zh-CN" altLang="en-US" sz="6000" b="1" dirty="0">
                <a:solidFill>
                  <a:srgbClr val="1F9160"/>
                </a:solidFill>
                <a:cs typeface="+mn-ea"/>
                <a:sym typeface="+mn-lt"/>
              </a:rPr>
              <a:t>年终工作总结</a:t>
            </a:r>
            <a:endParaRPr lang="zh-CN" altLang="en-US" sz="6000" b="1" dirty="0">
              <a:solidFill>
                <a:srgbClr val="1F9160"/>
              </a:solidFill>
              <a:cs typeface="+mn-ea"/>
              <a:sym typeface="+mn-lt"/>
            </a:endParaRPr>
          </a:p>
        </p:txBody>
      </p:sp>
      <p:sp>
        <p:nvSpPr>
          <p:cNvPr id="59" name="文本框 58"/>
          <p:cNvSpPr txBox="1"/>
          <p:nvPr/>
        </p:nvSpPr>
        <p:spPr>
          <a:xfrm>
            <a:off x="704446" y="1772235"/>
            <a:ext cx="3586225" cy="1015663"/>
          </a:xfrm>
          <a:prstGeom prst="rect">
            <a:avLst/>
          </a:prstGeom>
          <a:noFill/>
        </p:spPr>
        <p:txBody>
          <a:bodyPr wrap="square">
            <a:spAutoFit/>
          </a:bodyPr>
          <a:lstStyle/>
          <a:p>
            <a:r>
              <a:rPr lang="zh-CN" altLang="en-US" sz="6000" b="1" dirty="0">
                <a:solidFill>
                  <a:srgbClr val="1F9160"/>
                </a:solidFill>
                <a:cs typeface="+mn-ea"/>
                <a:sym typeface="+mn-lt"/>
              </a:rPr>
              <a:t>教育机构</a:t>
            </a:r>
            <a:endParaRPr lang="zh-CN" altLang="en-US" sz="6000" b="1" dirty="0">
              <a:solidFill>
                <a:srgbClr val="1F9160"/>
              </a:solidFill>
              <a:cs typeface="+mn-ea"/>
              <a:sym typeface="+mn-lt"/>
            </a:endParaRPr>
          </a:p>
        </p:txBody>
      </p:sp>
      <p:grpSp>
        <p:nvGrpSpPr>
          <p:cNvPr id="2" name="图形 38"/>
          <p:cNvGrpSpPr/>
          <p:nvPr/>
        </p:nvGrpSpPr>
        <p:grpSpPr>
          <a:xfrm>
            <a:off x="817880" y="4943475"/>
            <a:ext cx="3312795" cy="420400"/>
            <a:chOff x="1415502" y="4873478"/>
            <a:chExt cx="1984967" cy="420682"/>
          </a:xfrm>
        </p:grpSpPr>
        <p:sp>
          <p:nvSpPr>
            <p:cNvPr id="4" name="任意多边形: 形状 45"/>
            <p:cNvSpPr/>
            <p:nvPr/>
          </p:nvSpPr>
          <p:spPr>
            <a:xfrm>
              <a:off x="1415502" y="4873478"/>
              <a:ext cx="1984967" cy="420682"/>
            </a:xfrm>
            <a:custGeom>
              <a:avLst/>
              <a:gdLst>
                <a:gd name="connsiteX0" fmla="*/ 210341 w 1984967"/>
                <a:gd name="connsiteY0" fmla="*/ 420682 h 420682"/>
                <a:gd name="connsiteX1" fmla="*/ 1774626 w 1984967"/>
                <a:gd name="connsiteY1" fmla="*/ 420682 h 420682"/>
                <a:gd name="connsiteX2" fmla="*/ 1984967 w 1984967"/>
                <a:gd name="connsiteY2" fmla="*/ 210341 h 420682"/>
                <a:gd name="connsiteX3" fmla="*/ 1984967 w 1984967"/>
                <a:gd name="connsiteY3" fmla="*/ 210341 h 420682"/>
                <a:gd name="connsiteX4" fmla="*/ 1774626 w 1984967"/>
                <a:gd name="connsiteY4" fmla="*/ 0 h 420682"/>
                <a:gd name="connsiteX5" fmla="*/ 210341 w 1984967"/>
                <a:gd name="connsiteY5" fmla="*/ 0 h 420682"/>
                <a:gd name="connsiteX6" fmla="*/ 0 w 1984967"/>
                <a:gd name="connsiteY6" fmla="*/ 210341 h 420682"/>
                <a:gd name="connsiteX7" fmla="*/ 0 w 1984967"/>
                <a:gd name="connsiteY7" fmla="*/ 210341 h 420682"/>
                <a:gd name="connsiteX8" fmla="*/ 210341 w 1984967"/>
                <a:gd name="connsiteY8" fmla="*/ 420682 h 42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4967" h="420682">
                  <a:moveTo>
                    <a:pt x="210341" y="420682"/>
                  </a:moveTo>
                  <a:lnTo>
                    <a:pt x="1774626" y="420682"/>
                  </a:lnTo>
                  <a:cubicBezTo>
                    <a:pt x="1891029" y="420682"/>
                    <a:pt x="1984967" y="326744"/>
                    <a:pt x="1984967" y="210341"/>
                  </a:cubicBezTo>
                  <a:lnTo>
                    <a:pt x="1984967" y="210341"/>
                  </a:lnTo>
                  <a:cubicBezTo>
                    <a:pt x="1984967" y="93939"/>
                    <a:pt x="1891029" y="0"/>
                    <a:pt x="1774626" y="0"/>
                  </a:cubicBezTo>
                  <a:lnTo>
                    <a:pt x="210341" y="0"/>
                  </a:lnTo>
                  <a:cubicBezTo>
                    <a:pt x="93939" y="0"/>
                    <a:pt x="0" y="93939"/>
                    <a:pt x="0" y="210341"/>
                  </a:cubicBezTo>
                  <a:lnTo>
                    <a:pt x="0" y="210341"/>
                  </a:lnTo>
                  <a:cubicBezTo>
                    <a:pt x="0" y="326744"/>
                    <a:pt x="93939" y="420682"/>
                    <a:pt x="210341" y="420682"/>
                  </a:cubicBezTo>
                  <a:close/>
                </a:path>
              </a:pathLst>
            </a:custGeom>
            <a:solidFill>
              <a:srgbClr val="E48700"/>
            </a:solidFill>
            <a:ln w="20327" cap="flat">
              <a:noFill/>
              <a:prstDash val="solid"/>
              <a:miter/>
            </a:ln>
          </p:spPr>
          <p:txBody>
            <a:bodyPr rtlCol="0" anchor="ctr"/>
            <a:p>
              <a:endParaRPr lang="zh-CN" altLang="en-US">
                <a:cs typeface="+mn-ea"/>
                <a:sym typeface="+mn-lt"/>
              </a:endParaRPr>
            </a:p>
          </p:txBody>
        </p:sp>
        <p:sp>
          <p:nvSpPr>
            <p:cNvPr id="5" name="文本框 4"/>
            <p:cNvSpPr txBox="1"/>
            <p:nvPr/>
          </p:nvSpPr>
          <p:spPr>
            <a:xfrm>
              <a:off x="1741715" y="4916646"/>
              <a:ext cx="1239690" cy="337411"/>
            </a:xfrm>
            <a:prstGeom prst="rect">
              <a:avLst/>
            </a:prstGeom>
            <a:noFill/>
          </p:spPr>
          <p:txBody>
            <a:bodyPr wrap="square" rtlCol="0">
              <a:spAutoFit/>
            </a:bodyPr>
            <a:p>
              <a:pPr algn="dist"/>
              <a:r>
                <a:rPr lang="en-US" altLang="zh-CN" sz="1600" b="1" spc="161" baseline="0" dirty="0" smtClean="0">
                  <a:solidFill>
                    <a:srgbClr val="FFFFFF"/>
                  </a:solidFill>
                  <a:cs typeface="+mn-ea"/>
                  <a:sym typeface="+mn-lt"/>
                  <a:rtl val="0"/>
                </a:rPr>
                <a:t>www.92ppt.net</a:t>
              </a:r>
              <a:endParaRPr lang="en-US" altLang="zh-CN" sz="1600" b="1" spc="161" baseline="0" dirty="0" smtClean="0">
                <a:solidFill>
                  <a:srgbClr val="FFFFFF"/>
                </a:solidFill>
                <a:cs typeface="+mn-ea"/>
                <a:sym typeface="+mn-lt"/>
                <a:rtl val="0"/>
              </a:endParaRPr>
            </a:p>
          </p:txBody>
        </p:sp>
        <p:sp>
          <p:nvSpPr>
            <p:cNvPr id="7" name="任意多边形: 形状 47"/>
            <p:cNvSpPr/>
            <p:nvPr/>
          </p:nvSpPr>
          <p:spPr>
            <a:xfrm>
              <a:off x="3098231" y="5002133"/>
              <a:ext cx="83728" cy="163371"/>
            </a:xfrm>
            <a:custGeom>
              <a:avLst/>
              <a:gdLst>
                <a:gd name="connsiteX0" fmla="*/ 0 w 83728"/>
                <a:gd name="connsiteY0" fmla="*/ 0 h 163371"/>
                <a:gd name="connsiteX1" fmla="*/ 83728 w 83728"/>
                <a:gd name="connsiteY1" fmla="*/ 81686 h 163371"/>
                <a:gd name="connsiteX2" fmla="*/ 0 w 83728"/>
                <a:gd name="connsiteY2" fmla="*/ 163372 h 163371"/>
              </a:gdLst>
              <a:ahLst/>
              <a:cxnLst>
                <a:cxn ang="0">
                  <a:pos x="connsiteX0" y="connsiteY0"/>
                </a:cxn>
                <a:cxn ang="0">
                  <a:pos x="connsiteX1" y="connsiteY1"/>
                </a:cxn>
                <a:cxn ang="0">
                  <a:pos x="connsiteX2" y="connsiteY2"/>
                </a:cxn>
              </a:cxnLst>
              <a:rect l="l" t="t" r="r" b="b"/>
              <a:pathLst>
                <a:path w="83728" h="163371">
                  <a:moveTo>
                    <a:pt x="0" y="0"/>
                  </a:moveTo>
                  <a:lnTo>
                    <a:pt x="83728" y="81686"/>
                  </a:lnTo>
                  <a:lnTo>
                    <a:pt x="0" y="163372"/>
                  </a:lnTo>
                </a:path>
              </a:pathLst>
            </a:custGeom>
            <a:noFill/>
            <a:ln w="20327" cap="flat">
              <a:solidFill>
                <a:srgbClr val="FFFFFF"/>
              </a:solidFill>
              <a:prstDash val="solid"/>
              <a:miter/>
            </a:ln>
          </p:spPr>
          <p:txBody>
            <a:bodyPr rtlCol="0" anchor="ctr"/>
            <a:p>
              <a:endParaRPr lang="zh-CN" altLang="en-US">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10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1000"/>
                                        <p:tgtEl>
                                          <p:spTgt spid="59"/>
                                        </p:tgtEl>
                                      </p:cBhvr>
                                    </p:animEffect>
                                    <p:anim calcmode="lin" valueType="num">
                                      <p:cBhvr>
                                        <p:cTn id="32" dur="1000" fill="hold"/>
                                        <p:tgtEl>
                                          <p:spTgt spid="59"/>
                                        </p:tgtEl>
                                        <p:attrNameLst>
                                          <p:attrName>ppt_x</p:attrName>
                                        </p:attrNameLst>
                                      </p:cBhvr>
                                      <p:tavLst>
                                        <p:tav tm="0">
                                          <p:val>
                                            <p:strVal val="#ppt_x"/>
                                          </p:val>
                                        </p:tav>
                                        <p:tav tm="100000">
                                          <p:val>
                                            <p:strVal val="#ppt_x"/>
                                          </p:val>
                                        </p:tav>
                                      </p:tavLst>
                                    </p:anim>
                                    <p:anim calcmode="lin" valueType="num">
                                      <p:cBhvr>
                                        <p:cTn id="33" dur="1000" fill="hold"/>
                                        <p:tgtEl>
                                          <p:spTgt spid="5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fade">
                                      <p:cBhvr>
                                        <p:cTn id="43" dur="1000"/>
                                        <p:tgtEl>
                                          <p:spTgt spid="57"/>
                                        </p:tgtEl>
                                      </p:cBhvr>
                                    </p:animEffect>
                                    <p:anim calcmode="lin" valueType="num">
                                      <p:cBhvr>
                                        <p:cTn id="44" dur="1000" fill="hold"/>
                                        <p:tgtEl>
                                          <p:spTgt spid="57"/>
                                        </p:tgtEl>
                                        <p:attrNameLst>
                                          <p:attrName>ppt_x</p:attrName>
                                        </p:attrNameLst>
                                      </p:cBhvr>
                                      <p:tavLst>
                                        <p:tav tm="0">
                                          <p:val>
                                            <p:strVal val="#ppt_x"/>
                                          </p:val>
                                        </p:tav>
                                        <p:tav tm="100000">
                                          <p:val>
                                            <p:strVal val="#ppt_x"/>
                                          </p:val>
                                        </p:tav>
                                      </p:tavLst>
                                    </p:anim>
                                    <p:anim calcmode="lin" valueType="num">
                                      <p:cBhvr>
                                        <p:cTn id="45" dur="1000" fill="hold"/>
                                        <p:tgtEl>
                                          <p:spTgt spid="57"/>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p>
            <a:pPr algn="ctr"/>
            <a:r>
              <a:rPr lang="zh-CN" altLang="en-US" sz="7200" b="1" dirty="0">
                <a:solidFill>
                  <a:srgbClr val="E48700"/>
                </a:solidFill>
                <a:cs typeface="+mn-ea"/>
                <a:sym typeface="+mn-lt"/>
              </a:rPr>
              <a:t>工作内容回顾</a:t>
            </a:r>
            <a:endParaRPr lang="zh-CN" altLang="en-US" sz="7200" b="1" dirty="0">
              <a:solidFill>
                <a:srgbClr val="E48700"/>
              </a:solidFill>
              <a:cs typeface="+mn-ea"/>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86209" y="1850091"/>
            <a:ext cx="2540805"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ONE</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16" name="图形 49"/>
          <p:cNvGrpSpPr/>
          <p:nvPr/>
        </p:nvGrpSpPr>
        <p:grpSpPr>
          <a:xfrm>
            <a:off x="864923" y="545525"/>
            <a:ext cx="2380974" cy="415633"/>
            <a:chOff x="864923" y="545525"/>
            <a:chExt cx="2380974" cy="415633"/>
          </a:xfrm>
        </p:grpSpPr>
        <p:grpSp>
          <p:nvGrpSpPr>
            <p:cNvPr id="17" name="图形 49"/>
            <p:cNvGrpSpPr/>
            <p:nvPr/>
          </p:nvGrpSpPr>
          <p:grpSpPr>
            <a:xfrm>
              <a:off x="864923" y="545525"/>
              <a:ext cx="634681" cy="415194"/>
              <a:chOff x="864923" y="545525"/>
              <a:chExt cx="634681" cy="415194"/>
            </a:xfrm>
            <a:solidFill>
              <a:srgbClr val="79D296"/>
            </a:solidFill>
          </p:grpSpPr>
          <p:sp>
            <p:nvSpPr>
              <p:cNvPr id="21" name="任意多边形: 形状 20"/>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27" name="任意多边形: 形状 26"/>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8" name="文本框 17"/>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9" name="文本框 18"/>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íṡľïḍè"/>
          <p:cNvSpPr txBox="1"/>
          <p:nvPr/>
        </p:nvSpPr>
        <p:spPr>
          <a:xfrm>
            <a:off x="6842935" y="1593249"/>
            <a:ext cx="4437795" cy="963130"/>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buSzPct val="25000"/>
            </a:pPr>
            <a:r>
              <a:rPr lang="en-US" altLang="zh-CN" sz="2400" dirty="0">
                <a:cs typeface="+mn-ea"/>
                <a:sym typeface="+mn-lt"/>
              </a:rPr>
              <a:t>Unified fonts make</a:t>
            </a:r>
            <a:endParaRPr lang="en-US" altLang="zh-CN" sz="2400" dirty="0">
              <a:cs typeface="+mn-ea"/>
              <a:sym typeface="+mn-lt"/>
            </a:endParaRPr>
          </a:p>
          <a:p>
            <a:pPr algn="r">
              <a:buSzPct val="25000"/>
            </a:pPr>
            <a:r>
              <a:rPr lang="en-US" altLang="zh-CN" sz="2400" dirty="0">
                <a:cs typeface="+mn-ea"/>
                <a:sym typeface="+mn-lt"/>
              </a:rPr>
              <a:t>reading more fluent.</a:t>
            </a:r>
            <a:endParaRPr lang="en-US" altLang="zh-CN" sz="2400" dirty="0">
              <a:cs typeface="+mn-ea"/>
              <a:sym typeface="+mn-lt"/>
            </a:endParaRPr>
          </a:p>
        </p:txBody>
      </p:sp>
      <p:sp>
        <p:nvSpPr>
          <p:cNvPr id="3" name="íšḷiďe"/>
          <p:cNvSpPr txBox="1"/>
          <p:nvPr/>
        </p:nvSpPr>
        <p:spPr>
          <a:xfrm>
            <a:off x="6842934" y="2629125"/>
            <a:ext cx="4437796" cy="90676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70000"/>
              </a:lnSpc>
              <a:buSzPct val="25000"/>
            </a:pPr>
            <a:r>
              <a:rPr lang="zh-CN" altLang="en-US" sz="1100" dirty="0">
                <a:solidFill>
                  <a:schemeClr val="tx1">
                    <a:lumMod val="50000"/>
                    <a:lumOff val="50000"/>
                  </a:schemeClr>
                </a:solidFill>
                <a:cs typeface="+mn-ea"/>
                <a:sym typeface="+mn-lt"/>
              </a:rPr>
              <a:t>单击添加详细文字说明，或复制文本黏贴自此右键只保留文字单击添加详细文字说明单击添加详细文字说明，或复制文本黏贴自此右键只保留文字单击添加详细文字说明单击添加详细文字说明，或复制文本黏贴自此右键只保留文字单击添加详细文字说明</a:t>
            </a:r>
            <a:endParaRPr lang="zh-CN" altLang="en-US" sz="1100" dirty="0">
              <a:solidFill>
                <a:schemeClr val="tx1">
                  <a:lumMod val="50000"/>
                  <a:lumOff val="50000"/>
                </a:schemeClr>
              </a:solidFill>
              <a:cs typeface="+mn-ea"/>
              <a:sym typeface="+mn-lt"/>
            </a:endParaRPr>
          </a:p>
          <a:p>
            <a:pPr algn="r">
              <a:lnSpc>
                <a:spcPct val="170000"/>
              </a:lnSpc>
              <a:buSzPct val="25000"/>
            </a:pPr>
            <a:endParaRPr lang="zh-CN" altLang="en-US" sz="1050" dirty="0">
              <a:solidFill>
                <a:schemeClr val="bg1">
                  <a:lumMod val="50000"/>
                </a:schemeClr>
              </a:solidFill>
              <a:cs typeface="+mn-ea"/>
              <a:sym typeface="+mn-lt"/>
            </a:endParaRPr>
          </a:p>
          <a:p>
            <a:pPr algn="r">
              <a:lnSpc>
                <a:spcPct val="170000"/>
              </a:lnSpc>
              <a:buSzPct val="25000"/>
            </a:pPr>
            <a:endParaRPr lang="zh-CN" altLang="en-US" sz="1050" dirty="0">
              <a:solidFill>
                <a:schemeClr val="bg1">
                  <a:lumMod val="50000"/>
                </a:schemeClr>
              </a:solidFill>
              <a:cs typeface="+mn-ea"/>
              <a:sym typeface="+mn-lt"/>
            </a:endParaRPr>
          </a:p>
        </p:txBody>
      </p:sp>
      <p:cxnSp>
        <p:nvCxnSpPr>
          <p:cNvPr id="4" name="直接连接符 3"/>
          <p:cNvCxnSpPr/>
          <p:nvPr/>
        </p:nvCxnSpPr>
        <p:spPr>
          <a:xfrm>
            <a:off x="10537088" y="2592751"/>
            <a:ext cx="743642"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5" name="işlïḍe"/>
          <p:cNvGrpSpPr/>
          <p:nvPr/>
        </p:nvGrpSpPr>
        <p:grpSpPr>
          <a:xfrm>
            <a:off x="6591864" y="4198510"/>
            <a:ext cx="2094806" cy="1731195"/>
            <a:chOff x="4241339" y="4198550"/>
            <a:chExt cx="2094806" cy="1731195"/>
          </a:xfrm>
        </p:grpSpPr>
        <p:sp>
          <p:nvSpPr>
            <p:cNvPr id="6" name="iṥḻïḑè"/>
            <p:cNvSpPr/>
            <p:nvPr/>
          </p:nvSpPr>
          <p:spPr>
            <a:xfrm>
              <a:off x="4241339" y="4198550"/>
              <a:ext cx="2094806" cy="1731195"/>
            </a:xfrm>
            <a:prstGeom prst="roundRect">
              <a:avLst>
                <a:gd name="adj" fmla="val 8559"/>
              </a:avLst>
            </a:prstGeom>
            <a:solidFill>
              <a:schemeClr val="bg1"/>
            </a:solidFill>
            <a:ln w="3175">
              <a:noFill/>
              <a:prstDash val="solid"/>
              <a:round/>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dirty="0">
                <a:solidFill>
                  <a:schemeClr val="tx1"/>
                </a:solidFill>
                <a:cs typeface="+mn-ea"/>
                <a:sym typeface="+mn-lt"/>
              </a:endParaRPr>
            </a:p>
          </p:txBody>
        </p:sp>
        <p:grpSp>
          <p:nvGrpSpPr>
            <p:cNvPr id="7" name="işļîḑe"/>
            <p:cNvGrpSpPr/>
            <p:nvPr/>
          </p:nvGrpSpPr>
          <p:grpSpPr>
            <a:xfrm>
              <a:off x="4467128" y="4343398"/>
              <a:ext cx="1643229" cy="1441499"/>
              <a:chOff x="4467128" y="4338780"/>
              <a:chExt cx="1643229" cy="1441499"/>
            </a:xfrm>
          </p:grpSpPr>
          <p:sp>
            <p:nvSpPr>
              <p:cNvPr id="8" name="ïšļiḑe"/>
              <p:cNvSpPr/>
              <p:nvPr/>
            </p:nvSpPr>
            <p:spPr>
              <a:xfrm>
                <a:off x="4587894" y="4338780"/>
                <a:ext cx="453966" cy="422876"/>
              </a:xfrm>
              <a:custGeom>
                <a:avLst/>
                <a:gdLst>
                  <a:gd name="connsiteX0" fmla="*/ 225640 w 606862"/>
                  <a:gd name="connsiteY0" fmla="*/ 344936 h 565300"/>
                  <a:gd name="connsiteX1" fmla="*/ 212735 w 606862"/>
                  <a:gd name="connsiteY1" fmla="*/ 349595 h 565300"/>
                  <a:gd name="connsiteX2" fmla="*/ 208268 w 606862"/>
                  <a:gd name="connsiteY2" fmla="*/ 354750 h 565300"/>
                  <a:gd name="connsiteX3" fmla="*/ 208268 w 606862"/>
                  <a:gd name="connsiteY3" fmla="*/ 368033 h 565300"/>
                  <a:gd name="connsiteX4" fmla="*/ 206282 w 606862"/>
                  <a:gd name="connsiteY4" fmla="*/ 369421 h 565300"/>
                  <a:gd name="connsiteX5" fmla="*/ 204992 w 606862"/>
                  <a:gd name="connsiteY5" fmla="*/ 373584 h 565300"/>
                  <a:gd name="connsiteX6" fmla="*/ 207870 w 606862"/>
                  <a:gd name="connsiteY6" fmla="*/ 401836 h 565300"/>
                  <a:gd name="connsiteX7" fmla="*/ 211742 w 606862"/>
                  <a:gd name="connsiteY7" fmla="*/ 406396 h 565300"/>
                  <a:gd name="connsiteX8" fmla="*/ 213132 w 606862"/>
                  <a:gd name="connsiteY8" fmla="*/ 406594 h 565300"/>
                  <a:gd name="connsiteX9" fmla="*/ 217400 w 606862"/>
                  <a:gd name="connsiteY9" fmla="*/ 404413 h 565300"/>
                  <a:gd name="connsiteX10" fmla="*/ 232390 w 606862"/>
                  <a:gd name="connsiteY10" fmla="*/ 384687 h 565300"/>
                  <a:gd name="connsiteX11" fmla="*/ 233482 w 606862"/>
                  <a:gd name="connsiteY11" fmla="*/ 381415 h 565300"/>
                  <a:gd name="connsiteX12" fmla="*/ 233383 w 606862"/>
                  <a:gd name="connsiteY12" fmla="*/ 349694 h 565300"/>
                  <a:gd name="connsiteX13" fmla="*/ 230901 w 606862"/>
                  <a:gd name="connsiteY13" fmla="*/ 345134 h 565300"/>
                  <a:gd name="connsiteX14" fmla="*/ 225640 w 606862"/>
                  <a:gd name="connsiteY14" fmla="*/ 344936 h 565300"/>
                  <a:gd name="connsiteX15" fmla="*/ 158236 w 606862"/>
                  <a:gd name="connsiteY15" fmla="*/ 344936 h 565300"/>
                  <a:gd name="connsiteX16" fmla="*/ 152974 w 606862"/>
                  <a:gd name="connsiteY16" fmla="*/ 345134 h 565300"/>
                  <a:gd name="connsiteX17" fmla="*/ 150393 w 606862"/>
                  <a:gd name="connsiteY17" fmla="*/ 349694 h 565300"/>
                  <a:gd name="connsiteX18" fmla="*/ 150393 w 606862"/>
                  <a:gd name="connsiteY18" fmla="*/ 381415 h 565300"/>
                  <a:gd name="connsiteX19" fmla="*/ 151485 w 606862"/>
                  <a:gd name="connsiteY19" fmla="*/ 384687 h 565300"/>
                  <a:gd name="connsiteX20" fmla="*/ 166475 w 606862"/>
                  <a:gd name="connsiteY20" fmla="*/ 404512 h 565300"/>
                  <a:gd name="connsiteX21" fmla="*/ 170644 w 606862"/>
                  <a:gd name="connsiteY21" fmla="*/ 406594 h 565300"/>
                  <a:gd name="connsiteX22" fmla="*/ 172133 w 606862"/>
                  <a:gd name="connsiteY22" fmla="*/ 406396 h 565300"/>
                  <a:gd name="connsiteX23" fmla="*/ 176005 w 606862"/>
                  <a:gd name="connsiteY23" fmla="*/ 401836 h 565300"/>
                  <a:gd name="connsiteX24" fmla="*/ 178884 w 606862"/>
                  <a:gd name="connsiteY24" fmla="*/ 373584 h 565300"/>
                  <a:gd name="connsiteX25" fmla="*/ 177593 w 606862"/>
                  <a:gd name="connsiteY25" fmla="*/ 369421 h 565300"/>
                  <a:gd name="connsiteX26" fmla="*/ 175509 w 606862"/>
                  <a:gd name="connsiteY26" fmla="*/ 368033 h 565300"/>
                  <a:gd name="connsiteX27" fmla="*/ 175509 w 606862"/>
                  <a:gd name="connsiteY27" fmla="*/ 354750 h 565300"/>
                  <a:gd name="connsiteX28" fmla="*/ 171141 w 606862"/>
                  <a:gd name="connsiteY28" fmla="*/ 349595 h 565300"/>
                  <a:gd name="connsiteX29" fmla="*/ 158236 w 606862"/>
                  <a:gd name="connsiteY29" fmla="*/ 344936 h 565300"/>
                  <a:gd name="connsiteX30" fmla="*/ 166475 w 606862"/>
                  <a:gd name="connsiteY30" fmla="*/ 201992 h 565300"/>
                  <a:gd name="connsiteX31" fmla="*/ 129547 w 606862"/>
                  <a:gd name="connsiteY31" fmla="*/ 211706 h 565300"/>
                  <a:gd name="connsiteX32" fmla="*/ 126569 w 606862"/>
                  <a:gd name="connsiteY32" fmla="*/ 216464 h 565300"/>
                  <a:gd name="connsiteX33" fmla="*/ 126569 w 606862"/>
                  <a:gd name="connsiteY33" fmla="*/ 225981 h 565300"/>
                  <a:gd name="connsiteX34" fmla="*/ 124385 w 606862"/>
                  <a:gd name="connsiteY34" fmla="*/ 225981 h 565300"/>
                  <a:gd name="connsiteX35" fmla="*/ 119124 w 606862"/>
                  <a:gd name="connsiteY35" fmla="*/ 231334 h 565300"/>
                  <a:gd name="connsiteX36" fmla="*/ 119124 w 606862"/>
                  <a:gd name="connsiteY36" fmla="*/ 240057 h 565300"/>
                  <a:gd name="connsiteX37" fmla="*/ 121506 w 606862"/>
                  <a:gd name="connsiteY37" fmla="*/ 244518 h 565300"/>
                  <a:gd name="connsiteX38" fmla="*/ 126668 w 606862"/>
                  <a:gd name="connsiteY38" fmla="*/ 247888 h 565300"/>
                  <a:gd name="connsiteX39" fmla="*/ 126966 w 606862"/>
                  <a:gd name="connsiteY39" fmla="*/ 250069 h 565300"/>
                  <a:gd name="connsiteX40" fmla="*/ 146026 w 606862"/>
                  <a:gd name="connsiteY40" fmla="*/ 294083 h 565300"/>
                  <a:gd name="connsiteX41" fmla="*/ 177593 w 606862"/>
                  <a:gd name="connsiteY41" fmla="*/ 321442 h 565300"/>
                  <a:gd name="connsiteX42" fmla="*/ 206183 w 606862"/>
                  <a:gd name="connsiteY42" fmla="*/ 321442 h 565300"/>
                  <a:gd name="connsiteX43" fmla="*/ 237751 w 606862"/>
                  <a:gd name="connsiteY43" fmla="*/ 294083 h 565300"/>
                  <a:gd name="connsiteX44" fmla="*/ 256910 w 606862"/>
                  <a:gd name="connsiteY44" fmla="*/ 250069 h 565300"/>
                  <a:gd name="connsiteX45" fmla="*/ 257207 w 606862"/>
                  <a:gd name="connsiteY45" fmla="*/ 247888 h 565300"/>
                  <a:gd name="connsiteX46" fmla="*/ 262369 w 606862"/>
                  <a:gd name="connsiteY46" fmla="*/ 244518 h 565300"/>
                  <a:gd name="connsiteX47" fmla="*/ 264752 w 606862"/>
                  <a:gd name="connsiteY47" fmla="*/ 240057 h 565300"/>
                  <a:gd name="connsiteX48" fmla="*/ 264752 w 606862"/>
                  <a:gd name="connsiteY48" fmla="*/ 231334 h 565300"/>
                  <a:gd name="connsiteX49" fmla="*/ 259391 w 606862"/>
                  <a:gd name="connsiteY49" fmla="*/ 225981 h 565300"/>
                  <a:gd name="connsiteX50" fmla="*/ 256513 w 606862"/>
                  <a:gd name="connsiteY50" fmla="*/ 225981 h 565300"/>
                  <a:gd name="connsiteX51" fmla="*/ 254825 w 606862"/>
                  <a:gd name="connsiteY51" fmla="*/ 224197 h 565300"/>
                  <a:gd name="connsiteX52" fmla="*/ 249762 w 606862"/>
                  <a:gd name="connsiteY52" fmla="*/ 223800 h 565300"/>
                  <a:gd name="connsiteX53" fmla="*/ 228717 w 606862"/>
                  <a:gd name="connsiteY53" fmla="*/ 228657 h 565300"/>
                  <a:gd name="connsiteX54" fmla="*/ 196057 w 606862"/>
                  <a:gd name="connsiteY54" fmla="*/ 213788 h 565300"/>
                  <a:gd name="connsiteX55" fmla="*/ 166475 w 606862"/>
                  <a:gd name="connsiteY55" fmla="*/ 201992 h 565300"/>
                  <a:gd name="connsiteX56" fmla="*/ 178487 w 606862"/>
                  <a:gd name="connsiteY56" fmla="*/ 100979 h 565300"/>
                  <a:gd name="connsiteX57" fmla="*/ 205389 w 606862"/>
                  <a:gd name="connsiteY57" fmla="*/ 100979 h 565300"/>
                  <a:gd name="connsiteX58" fmla="*/ 288477 w 606862"/>
                  <a:gd name="connsiteY58" fmla="*/ 183950 h 565300"/>
                  <a:gd name="connsiteX59" fmla="*/ 288477 w 606862"/>
                  <a:gd name="connsiteY59" fmla="*/ 210021 h 565300"/>
                  <a:gd name="connsiteX60" fmla="*/ 293242 w 606862"/>
                  <a:gd name="connsiteY60" fmla="*/ 224890 h 565300"/>
                  <a:gd name="connsiteX61" fmla="*/ 293242 w 606862"/>
                  <a:gd name="connsiteY61" fmla="*/ 243428 h 565300"/>
                  <a:gd name="connsiteX62" fmla="*/ 284109 w 606862"/>
                  <a:gd name="connsiteY62" fmla="*/ 262956 h 565300"/>
                  <a:gd name="connsiteX63" fmla="*/ 278749 w 606862"/>
                  <a:gd name="connsiteY63" fmla="*/ 277132 h 565300"/>
                  <a:gd name="connsiteX64" fmla="*/ 260781 w 606862"/>
                  <a:gd name="connsiteY64" fmla="*/ 310637 h 565300"/>
                  <a:gd name="connsiteX65" fmla="*/ 248670 w 606862"/>
                  <a:gd name="connsiteY65" fmla="*/ 326101 h 565300"/>
                  <a:gd name="connsiteX66" fmla="*/ 257704 w 606862"/>
                  <a:gd name="connsiteY66" fmla="*/ 337303 h 565300"/>
                  <a:gd name="connsiteX67" fmla="*/ 316968 w 606862"/>
                  <a:gd name="connsiteY67" fmla="*/ 355245 h 565300"/>
                  <a:gd name="connsiteX68" fmla="*/ 383875 w 606862"/>
                  <a:gd name="connsiteY68" fmla="*/ 549638 h 565300"/>
                  <a:gd name="connsiteX69" fmla="*/ 368091 w 606862"/>
                  <a:gd name="connsiteY69" fmla="*/ 565300 h 565300"/>
                  <a:gd name="connsiteX70" fmla="*/ 15685 w 606862"/>
                  <a:gd name="connsiteY70" fmla="*/ 565300 h 565300"/>
                  <a:gd name="connsiteX71" fmla="*/ 0 w 606862"/>
                  <a:gd name="connsiteY71" fmla="*/ 549638 h 565300"/>
                  <a:gd name="connsiteX72" fmla="*/ 199 w 606862"/>
                  <a:gd name="connsiteY72" fmla="*/ 547159 h 565300"/>
                  <a:gd name="connsiteX73" fmla="*/ 66908 w 606862"/>
                  <a:gd name="connsiteY73" fmla="*/ 355245 h 565300"/>
                  <a:gd name="connsiteX74" fmla="*/ 126172 w 606862"/>
                  <a:gd name="connsiteY74" fmla="*/ 337303 h 565300"/>
                  <a:gd name="connsiteX75" fmla="*/ 135205 w 606862"/>
                  <a:gd name="connsiteY75" fmla="*/ 326101 h 565300"/>
                  <a:gd name="connsiteX76" fmla="*/ 123094 w 606862"/>
                  <a:gd name="connsiteY76" fmla="*/ 310637 h 565300"/>
                  <a:gd name="connsiteX77" fmla="*/ 105127 w 606862"/>
                  <a:gd name="connsiteY77" fmla="*/ 277132 h 565300"/>
                  <a:gd name="connsiteX78" fmla="*/ 99766 w 606862"/>
                  <a:gd name="connsiteY78" fmla="*/ 262956 h 565300"/>
                  <a:gd name="connsiteX79" fmla="*/ 90633 w 606862"/>
                  <a:gd name="connsiteY79" fmla="*/ 243428 h 565300"/>
                  <a:gd name="connsiteX80" fmla="*/ 90633 w 606862"/>
                  <a:gd name="connsiteY80" fmla="*/ 224890 h 565300"/>
                  <a:gd name="connsiteX81" fmla="*/ 95398 w 606862"/>
                  <a:gd name="connsiteY81" fmla="*/ 210021 h 565300"/>
                  <a:gd name="connsiteX82" fmla="*/ 95398 w 606862"/>
                  <a:gd name="connsiteY82" fmla="*/ 183950 h 565300"/>
                  <a:gd name="connsiteX83" fmla="*/ 178487 w 606862"/>
                  <a:gd name="connsiteY83" fmla="*/ 100979 h 565300"/>
                  <a:gd name="connsiteX84" fmla="*/ 479606 w 606862"/>
                  <a:gd name="connsiteY84" fmla="*/ 93305 h 565300"/>
                  <a:gd name="connsiteX85" fmla="*/ 497278 w 606862"/>
                  <a:gd name="connsiteY85" fmla="*/ 106483 h 565300"/>
                  <a:gd name="connsiteX86" fmla="*/ 506710 w 606862"/>
                  <a:gd name="connsiteY86" fmla="*/ 172472 h 565300"/>
                  <a:gd name="connsiteX87" fmla="*/ 493505 w 606862"/>
                  <a:gd name="connsiteY87" fmla="*/ 190109 h 565300"/>
                  <a:gd name="connsiteX88" fmla="*/ 491222 w 606862"/>
                  <a:gd name="connsiteY88" fmla="*/ 190208 h 565300"/>
                  <a:gd name="connsiteX89" fmla="*/ 475833 w 606862"/>
                  <a:gd name="connsiteY89" fmla="*/ 176832 h 565300"/>
                  <a:gd name="connsiteX90" fmla="*/ 471862 w 606862"/>
                  <a:gd name="connsiteY90" fmla="*/ 148989 h 565300"/>
                  <a:gd name="connsiteX91" fmla="*/ 424107 w 606862"/>
                  <a:gd name="connsiteY91" fmla="*/ 213789 h 565300"/>
                  <a:gd name="connsiteX92" fmla="*/ 405244 w 606862"/>
                  <a:gd name="connsiteY92" fmla="*/ 218843 h 565300"/>
                  <a:gd name="connsiteX93" fmla="*/ 327506 w 606862"/>
                  <a:gd name="connsiteY93" fmla="*/ 184758 h 565300"/>
                  <a:gd name="connsiteX94" fmla="*/ 323237 w 606862"/>
                  <a:gd name="connsiteY94" fmla="*/ 189415 h 565300"/>
                  <a:gd name="connsiteX95" fmla="*/ 316486 w 606862"/>
                  <a:gd name="connsiteY95" fmla="*/ 152061 h 565300"/>
                  <a:gd name="connsiteX96" fmla="*/ 329790 w 606862"/>
                  <a:gd name="connsiteY96" fmla="*/ 151665 h 565300"/>
                  <a:gd name="connsiteX97" fmla="*/ 406336 w 606862"/>
                  <a:gd name="connsiteY97" fmla="*/ 185254 h 565300"/>
                  <a:gd name="connsiteX98" fmla="*/ 447538 w 606862"/>
                  <a:gd name="connsiteY98" fmla="*/ 129371 h 565300"/>
                  <a:gd name="connsiteX99" fmla="*/ 417952 w 606862"/>
                  <a:gd name="connsiteY99" fmla="*/ 133632 h 565300"/>
                  <a:gd name="connsiteX100" fmla="*/ 400280 w 606862"/>
                  <a:gd name="connsiteY100" fmla="*/ 120355 h 565300"/>
                  <a:gd name="connsiteX101" fmla="*/ 413484 w 606862"/>
                  <a:gd name="connsiteY101" fmla="*/ 102718 h 565300"/>
                  <a:gd name="connsiteX102" fmla="*/ 183273 w 606862"/>
                  <a:gd name="connsiteY102" fmla="*/ 0 h 565300"/>
                  <a:gd name="connsiteX103" fmla="*/ 580456 w 606862"/>
                  <a:gd name="connsiteY103" fmla="*/ 0 h 565300"/>
                  <a:gd name="connsiteX104" fmla="*/ 606862 w 606862"/>
                  <a:gd name="connsiteY104" fmla="*/ 26468 h 565300"/>
                  <a:gd name="connsiteX105" fmla="*/ 594850 w 606862"/>
                  <a:gd name="connsiteY105" fmla="*/ 48575 h 565300"/>
                  <a:gd name="connsiteX106" fmla="*/ 594850 w 606862"/>
                  <a:gd name="connsiteY106" fmla="*/ 299675 h 565300"/>
                  <a:gd name="connsiteX107" fmla="*/ 577776 w 606862"/>
                  <a:gd name="connsiteY107" fmla="*/ 316627 h 565300"/>
                  <a:gd name="connsiteX108" fmla="*/ 304086 w 606862"/>
                  <a:gd name="connsiteY108" fmla="*/ 316627 h 565300"/>
                  <a:gd name="connsiteX109" fmla="*/ 310439 w 606862"/>
                  <a:gd name="connsiteY109" fmla="*/ 302154 h 565300"/>
                  <a:gd name="connsiteX110" fmla="*/ 314410 w 606862"/>
                  <a:gd name="connsiteY110" fmla="*/ 292340 h 565300"/>
                  <a:gd name="connsiteX111" fmla="*/ 320962 w 606862"/>
                  <a:gd name="connsiteY111" fmla="*/ 282625 h 565300"/>
                  <a:gd name="connsiteX112" fmla="*/ 560801 w 606862"/>
                  <a:gd name="connsiteY112" fmla="*/ 282625 h 565300"/>
                  <a:gd name="connsiteX113" fmla="*/ 560801 w 606862"/>
                  <a:gd name="connsiteY113" fmla="*/ 52837 h 565300"/>
                  <a:gd name="connsiteX114" fmla="*/ 203028 w 606862"/>
                  <a:gd name="connsiteY114" fmla="*/ 52837 h 565300"/>
                  <a:gd name="connsiteX115" fmla="*/ 203028 w 606862"/>
                  <a:gd name="connsiteY115" fmla="*/ 71871 h 565300"/>
                  <a:gd name="connsiteX116" fmla="*/ 174835 w 606862"/>
                  <a:gd name="connsiteY116" fmla="*/ 71871 h 565300"/>
                  <a:gd name="connsiteX117" fmla="*/ 168879 w 606862"/>
                  <a:gd name="connsiteY117" fmla="*/ 72069 h 565300"/>
                  <a:gd name="connsiteX118" fmla="*/ 168879 w 606862"/>
                  <a:gd name="connsiteY118" fmla="*/ 48575 h 565300"/>
                  <a:gd name="connsiteX119" fmla="*/ 156867 w 606862"/>
                  <a:gd name="connsiteY119" fmla="*/ 26468 h 565300"/>
                  <a:gd name="connsiteX120" fmla="*/ 183273 w 606862"/>
                  <a:gd name="connsiteY120" fmla="*/ 0 h 5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862" h="565300">
                    <a:moveTo>
                      <a:pt x="225640" y="344936"/>
                    </a:moveTo>
                    <a:cubicBezTo>
                      <a:pt x="221272" y="347315"/>
                      <a:pt x="216904" y="348802"/>
                      <a:pt x="212735" y="349595"/>
                    </a:cubicBezTo>
                    <a:cubicBezTo>
                      <a:pt x="210154" y="349991"/>
                      <a:pt x="208268" y="352172"/>
                      <a:pt x="208268" y="354750"/>
                    </a:cubicBezTo>
                    <a:lnTo>
                      <a:pt x="208268" y="368033"/>
                    </a:lnTo>
                    <a:cubicBezTo>
                      <a:pt x="207573" y="368330"/>
                      <a:pt x="206878" y="368826"/>
                      <a:pt x="206282" y="369421"/>
                    </a:cubicBezTo>
                    <a:cubicBezTo>
                      <a:pt x="205289" y="370511"/>
                      <a:pt x="204793" y="371998"/>
                      <a:pt x="204992" y="373584"/>
                    </a:cubicBezTo>
                    <a:lnTo>
                      <a:pt x="207870" y="401836"/>
                    </a:lnTo>
                    <a:cubicBezTo>
                      <a:pt x="208069" y="404017"/>
                      <a:pt x="209657" y="405801"/>
                      <a:pt x="211742" y="406396"/>
                    </a:cubicBezTo>
                    <a:cubicBezTo>
                      <a:pt x="212238" y="406495"/>
                      <a:pt x="212735" y="406594"/>
                      <a:pt x="213132" y="406594"/>
                    </a:cubicBezTo>
                    <a:cubicBezTo>
                      <a:pt x="214819" y="406594"/>
                      <a:pt x="216408" y="405801"/>
                      <a:pt x="217400" y="404413"/>
                    </a:cubicBezTo>
                    <a:lnTo>
                      <a:pt x="232390" y="384687"/>
                    </a:lnTo>
                    <a:cubicBezTo>
                      <a:pt x="233085" y="383695"/>
                      <a:pt x="233383" y="382605"/>
                      <a:pt x="233482" y="381415"/>
                    </a:cubicBezTo>
                    <a:lnTo>
                      <a:pt x="233383" y="349694"/>
                    </a:lnTo>
                    <a:cubicBezTo>
                      <a:pt x="233383" y="347811"/>
                      <a:pt x="232489" y="346026"/>
                      <a:pt x="230901" y="345134"/>
                    </a:cubicBezTo>
                    <a:cubicBezTo>
                      <a:pt x="229213" y="344143"/>
                      <a:pt x="227228" y="344143"/>
                      <a:pt x="225640" y="344936"/>
                    </a:cubicBezTo>
                    <a:close/>
                    <a:moveTo>
                      <a:pt x="158236" y="344936"/>
                    </a:moveTo>
                    <a:cubicBezTo>
                      <a:pt x="156548" y="344044"/>
                      <a:pt x="154563" y="344143"/>
                      <a:pt x="152974" y="345134"/>
                    </a:cubicBezTo>
                    <a:cubicBezTo>
                      <a:pt x="151386" y="346026"/>
                      <a:pt x="150393" y="347811"/>
                      <a:pt x="150393" y="349694"/>
                    </a:cubicBezTo>
                    <a:lnTo>
                      <a:pt x="150393" y="381415"/>
                    </a:lnTo>
                    <a:cubicBezTo>
                      <a:pt x="150393" y="382605"/>
                      <a:pt x="150791" y="383695"/>
                      <a:pt x="151485" y="384687"/>
                    </a:cubicBezTo>
                    <a:lnTo>
                      <a:pt x="166475" y="404512"/>
                    </a:lnTo>
                    <a:cubicBezTo>
                      <a:pt x="167468" y="405801"/>
                      <a:pt x="169056" y="406594"/>
                      <a:pt x="170644" y="406594"/>
                    </a:cubicBezTo>
                    <a:cubicBezTo>
                      <a:pt x="171141" y="406594"/>
                      <a:pt x="171637" y="406495"/>
                      <a:pt x="172133" y="406396"/>
                    </a:cubicBezTo>
                    <a:cubicBezTo>
                      <a:pt x="174218" y="405801"/>
                      <a:pt x="175707" y="404017"/>
                      <a:pt x="176005" y="401836"/>
                    </a:cubicBezTo>
                    <a:lnTo>
                      <a:pt x="178884" y="373584"/>
                    </a:lnTo>
                    <a:cubicBezTo>
                      <a:pt x="179082" y="372097"/>
                      <a:pt x="178586" y="370511"/>
                      <a:pt x="177593" y="369421"/>
                    </a:cubicBezTo>
                    <a:cubicBezTo>
                      <a:pt x="176998" y="368826"/>
                      <a:pt x="176303" y="368330"/>
                      <a:pt x="175509" y="368033"/>
                    </a:cubicBezTo>
                    <a:lnTo>
                      <a:pt x="175509" y="354750"/>
                    </a:lnTo>
                    <a:cubicBezTo>
                      <a:pt x="175509" y="352172"/>
                      <a:pt x="173722" y="349991"/>
                      <a:pt x="171141" y="349595"/>
                    </a:cubicBezTo>
                    <a:cubicBezTo>
                      <a:pt x="166971" y="348802"/>
                      <a:pt x="162604" y="347216"/>
                      <a:pt x="158236" y="344936"/>
                    </a:cubicBezTo>
                    <a:close/>
                    <a:moveTo>
                      <a:pt x="166475" y="201992"/>
                    </a:moveTo>
                    <a:cubicBezTo>
                      <a:pt x="151386" y="201992"/>
                      <a:pt x="136893" y="208038"/>
                      <a:pt x="129547" y="211706"/>
                    </a:cubicBezTo>
                    <a:cubicBezTo>
                      <a:pt x="127760" y="212598"/>
                      <a:pt x="126569" y="214482"/>
                      <a:pt x="126569" y="216464"/>
                    </a:cubicBezTo>
                    <a:lnTo>
                      <a:pt x="126569" y="225981"/>
                    </a:lnTo>
                    <a:lnTo>
                      <a:pt x="124385" y="225981"/>
                    </a:lnTo>
                    <a:cubicBezTo>
                      <a:pt x="121506" y="225981"/>
                      <a:pt x="119124" y="228360"/>
                      <a:pt x="119124" y="231334"/>
                    </a:cubicBezTo>
                    <a:lnTo>
                      <a:pt x="119124" y="240057"/>
                    </a:lnTo>
                    <a:cubicBezTo>
                      <a:pt x="119124" y="241842"/>
                      <a:pt x="120017" y="243527"/>
                      <a:pt x="121506" y="244518"/>
                    </a:cubicBezTo>
                    <a:lnTo>
                      <a:pt x="126668" y="247888"/>
                    </a:lnTo>
                    <a:lnTo>
                      <a:pt x="126966" y="250069"/>
                    </a:lnTo>
                    <a:cubicBezTo>
                      <a:pt x="128653" y="262758"/>
                      <a:pt x="135801" y="279213"/>
                      <a:pt x="146026" y="294083"/>
                    </a:cubicBezTo>
                    <a:cubicBezTo>
                      <a:pt x="159129" y="313016"/>
                      <a:pt x="171339" y="321442"/>
                      <a:pt x="177593" y="321442"/>
                    </a:cubicBezTo>
                    <a:lnTo>
                      <a:pt x="206183" y="321442"/>
                    </a:lnTo>
                    <a:cubicBezTo>
                      <a:pt x="212536" y="321442"/>
                      <a:pt x="224746" y="313016"/>
                      <a:pt x="237751" y="294083"/>
                    </a:cubicBezTo>
                    <a:cubicBezTo>
                      <a:pt x="248075" y="279213"/>
                      <a:pt x="255222" y="262758"/>
                      <a:pt x="256910" y="250069"/>
                    </a:cubicBezTo>
                    <a:lnTo>
                      <a:pt x="257207" y="247888"/>
                    </a:lnTo>
                    <a:lnTo>
                      <a:pt x="262369" y="244518"/>
                    </a:lnTo>
                    <a:cubicBezTo>
                      <a:pt x="263858" y="243527"/>
                      <a:pt x="264752" y="241842"/>
                      <a:pt x="264752" y="240057"/>
                    </a:cubicBezTo>
                    <a:lnTo>
                      <a:pt x="264752" y="231334"/>
                    </a:lnTo>
                    <a:cubicBezTo>
                      <a:pt x="264752" y="228360"/>
                      <a:pt x="262369" y="225981"/>
                      <a:pt x="259391" y="225981"/>
                    </a:cubicBezTo>
                    <a:lnTo>
                      <a:pt x="256513" y="225981"/>
                    </a:lnTo>
                    <a:cubicBezTo>
                      <a:pt x="256115" y="225287"/>
                      <a:pt x="255520" y="224692"/>
                      <a:pt x="254825" y="224197"/>
                    </a:cubicBezTo>
                    <a:cubicBezTo>
                      <a:pt x="253336" y="223205"/>
                      <a:pt x="251450" y="223106"/>
                      <a:pt x="249762" y="223800"/>
                    </a:cubicBezTo>
                    <a:cubicBezTo>
                      <a:pt x="242615" y="226972"/>
                      <a:pt x="235567" y="228657"/>
                      <a:pt x="228717" y="228657"/>
                    </a:cubicBezTo>
                    <a:cubicBezTo>
                      <a:pt x="216606" y="228657"/>
                      <a:pt x="205587" y="223602"/>
                      <a:pt x="196057" y="213788"/>
                    </a:cubicBezTo>
                    <a:cubicBezTo>
                      <a:pt x="188414" y="205957"/>
                      <a:pt x="178487" y="201992"/>
                      <a:pt x="166475" y="201992"/>
                    </a:cubicBezTo>
                    <a:close/>
                    <a:moveTo>
                      <a:pt x="178487" y="100979"/>
                    </a:moveTo>
                    <a:lnTo>
                      <a:pt x="205389" y="100979"/>
                    </a:lnTo>
                    <a:cubicBezTo>
                      <a:pt x="251152" y="100979"/>
                      <a:pt x="288477" y="138152"/>
                      <a:pt x="288477" y="183950"/>
                    </a:cubicBezTo>
                    <a:lnTo>
                      <a:pt x="288477" y="210021"/>
                    </a:lnTo>
                    <a:cubicBezTo>
                      <a:pt x="291555" y="214383"/>
                      <a:pt x="293242" y="219537"/>
                      <a:pt x="293242" y="224890"/>
                    </a:cubicBezTo>
                    <a:lnTo>
                      <a:pt x="293242" y="243428"/>
                    </a:lnTo>
                    <a:cubicBezTo>
                      <a:pt x="293242" y="250961"/>
                      <a:pt x="289867" y="258198"/>
                      <a:pt x="284109" y="262956"/>
                    </a:cubicBezTo>
                    <a:cubicBezTo>
                      <a:pt x="282620" y="267615"/>
                      <a:pt x="280834" y="272373"/>
                      <a:pt x="278749" y="277132"/>
                    </a:cubicBezTo>
                    <a:cubicBezTo>
                      <a:pt x="274381" y="288234"/>
                      <a:pt x="268226" y="299832"/>
                      <a:pt x="260781" y="310637"/>
                    </a:cubicBezTo>
                    <a:cubicBezTo>
                      <a:pt x="257704" y="315197"/>
                      <a:pt x="253534" y="320649"/>
                      <a:pt x="248670" y="326101"/>
                    </a:cubicBezTo>
                    <a:cubicBezTo>
                      <a:pt x="253137" y="329273"/>
                      <a:pt x="256314" y="332941"/>
                      <a:pt x="257704" y="337303"/>
                    </a:cubicBezTo>
                    <a:lnTo>
                      <a:pt x="316968" y="355245"/>
                    </a:lnTo>
                    <a:cubicBezTo>
                      <a:pt x="358661" y="367240"/>
                      <a:pt x="383875" y="542104"/>
                      <a:pt x="383875" y="549638"/>
                    </a:cubicBezTo>
                    <a:cubicBezTo>
                      <a:pt x="383875" y="558262"/>
                      <a:pt x="376827" y="565300"/>
                      <a:pt x="368091" y="565300"/>
                    </a:cubicBezTo>
                    <a:lnTo>
                      <a:pt x="15685" y="565300"/>
                    </a:lnTo>
                    <a:cubicBezTo>
                      <a:pt x="7048" y="565300"/>
                      <a:pt x="0" y="558262"/>
                      <a:pt x="0" y="549638"/>
                    </a:cubicBezTo>
                    <a:cubicBezTo>
                      <a:pt x="0" y="548745"/>
                      <a:pt x="100" y="547952"/>
                      <a:pt x="199" y="547159"/>
                    </a:cubicBezTo>
                    <a:cubicBezTo>
                      <a:pt x="199" y="547159"/>
                      <a:pt x="25215" y="367240"/>
                      <a:pt x="66908" y="355245"/>
                    </a:cubicBezTo>
                    <a:lnTo>
                      <a:pt x="126172" y="337303"/>
                    </a:lnTo>
                    <a:cubicBezTo>
                      <a:pt x="127562" y="332941"/>
                      <a:pt x="130738" y="329273"/>
                      <a:pt x="135205" y="326101"/>
                    </a:cubicBezTo>
                    <a:cubicBezTo>
                      <a:pt x="130341" y="320649"/>
                      <a:pt x="126172" y="315197"/>
                      <a:pt x="123094" y="310637"/>
                    </a:cubicBezTo>
                    <a:cubicBezTo>
                      <a:pt x="115649" y="299832"/>
                      <a:pt x="109395" y="288234"/>
                      <a:pt x="105127" y="277132"/>
                    </a:cubicBezTo>
                    <a:cubicBezTo>
                      <a:pt x="103042" y="272373"/>
                      <a:pt x="101255" y="267615"/>
                      <a:pt x="99766" y="262956"/>
                    </a:cubicBezTo>
                    <a:cubicBezTo>
                      <a:pt x="94008" y="258099"/>
                      <a:pt x="90633" y="250961"/>
                      <a:pt x="90633" y="243428"/>
                    </a:cubicBezTo>
                    <a:lnTo>
                      <a:pt x="90633" y="224890"/>
                    </a:lnTo>
                    <a:cubicBezTo>
                      <a:pt x="90633" y="219537"/>
                      <a:pt x="92321" y="214383"/>
                      <a:pt x="95398" y="210021"/>
                    </a:cubicBezTo>
                    <a:lnTo>
                      <a:pt x="95398" y="183950"/>
                    </a:lnTo>
                    <a:cubicBezTo>
                      <a:pt x="95398" y="138152"/>
                      <a:pt x="132624" y="100979"/>
                      <a:pt x="178487" y="100979"/>
                    </a:cubicBezTo>
                    <a:close/>
                    <a:moveTo>
                      <a:pt x="479606" y="93305"/>
                    </a:moveTo>
                    <a:cubicBezTo>
                      <a:pt x="488144" y="92017"/>
                      <a:pt x="496086" y="97962"/>
                      <a:pt x="497278" y="106483"/>
                    </a:cubicBezTo>
                    <a:lnTo>
                      <a:pt x="506710" y="172472"/>
                    </a:lnTo>
                    <a:cubicBezTo>
                      <a:pt x="508000" y="180993"/>
                      <a:pt x="502043" y="188821"/>
                      <a:pt x="493505" y="190109"/>
                    </a:cubicBezTo>
                    <a:cubicBezTo>
                      <a:pt x="492711" y="190208"/>
                      <a:pt x="492016" y="190208"/>
                      <a:pt x="491222" y="190208"/>
                    </a:cubicBezTo>
                    <a:cubicBezTo>
                      <a:pt x="483676" y="190208"/>
                      <a:pt x="476925" y="184659"/>
                      <a:pt x="475833" y="176832"/>
                    </a:cubicBezTo>
                    <a:lnTo>
                      <a:pt x="471862" y="148989"/>
                    </a:lnTo>
                    <a:lnTo>
                      <a:pt x="424107" y="213789"/>
                    </a:lnTo>
                    <a:cubicBezTo>
                      <a:pt x="419739" y="219635"/>
                      <a:pt x="411896" y="221716"/>
                      <a:pt x="405244" y="218843"/>
                    </a:cubicBezTo>
                    <a:lnTo>
                      <a:pt x="327506" y="184758"/>
                    </a:lnTo>
                    <a:lnTo>
                      <a:pt x="323237" y="189415"/>
                    </a:lnTo>
                    <a:cubicBezTo>
                      <a:pt x="322940" y="176336"/>
                      <a:pt x="320557" y="163753"/>
                      <a:pt x="316486" y="152061"/>
                    </a:cubicBezTo>
                    <a:cubicBezTo>
                      <a:pt x="320557" y="149980"/>
                      <a:pt x="325422" y="149782"/>
                      <a:pt x="329790" y="151665"/>
                    </a:cubicBezTo>
                    <a:lnTo>
                      <a:pt x="406336" y="185254"/>
                    </a:lnTo>
                    <a:lnTo>
                      <a:pt x="447538" y="129371"/>
                    </a:lnTo>
                    <a:lnTo>
                      <a:pt x="417952" y="133632"/>
                    </a:lnTo>
                    <a:cubicBezTo>
                      <a:pt x="409414" y="134821"/>
                      <a:pt x="401471" y="128876"/>
                      <a:pt x="400280" y="120355"/>
                    </a:cubicBezTo>
                    <a:cubicBezTo>
                      <a:pt x="398989" y="111834"/>
                      <a:pt x="404946" y="104006"/>
                      <a:pt x="413484" y="102718"/>
                    </a:cubicBezTo>
                    <a:close/>
                    <a:moveTo>
                      <a:pt x="183273" y="0"/>
                    </a:moveTo>
                    <a:lnTo>
                      <a:pt x="580456" y="0"/>
                    </a:lnTo>
                    <a:cubicBezTo>
                      <a:pt x="595049" y="0"/>
                      <a:pt x="606862" y="11896"/>
                      <a:pt x="606862" y="26468"/>
                    </a:cubicBezTo>
                    <a:cubicBezTo>
                      <a:pt x="606862" y="35687"/>
                      <a:pt x="602097" y="43816"/>
                      <a:pt x="594850" y="48575"/>
                    </a:cubicBezTo>
                    <a:lnTo>
                      <a:pt x="594850" y="299675"/>
                    </a:lnTo>
                    <a:cubicBezTo>
                      <a:pt x="594850" y="308994"/>
                      <a:pt x="587207" y="316627"/>
                      <a:pt x="577776" y="316627"/>
                    </a:cubicBezTo>
                    <a:lnTo>
                      <a:pt x="304086" y="316627"/>
                    </a:lnTo>
                    <a:cubicBezTo>
                      <a:pt x="306468" y="311770"/>
                      <a:pt x="308652" y="306912"/>
                      <a:pt x="310439" y="302154"/>
                    </a:cubicBezTo>
                    <a:cubicBezTo>
                      <a:pt x="311928" y="298882"/>
                      <a:pt x="313219" y="295611"/>
                      <a:pt x="314410" y="292340"/>
                    </a:cubicBezTo>
                    <a:cubicBezTo>
                      <a:pt x="316991" y="289267"/>
                      <a:pt x="319175" y="285995"/>
                      <a:pt x="320962" y="282625"/>
                    </a:cubicBezTo>
                    <a:lnTo>
                      <a:pt x="560801" y="282625"/>
                    </a:lnTo>
                    <a:lnTo>
                      <a:pt x="560801" y="52837"/>
                    </a:lnTo>
                    <a:lnTo>
                      <a:pt x="203028" y="52837"/>
                    </a:lnTo>
                    <a:lnTo>
                      <a:pt x="203028" y="71871"/>
                    </a:lnTo>
                    <a:lnTo>
                      <a:pt x="174835" y="71871"/>
                    </a:lnTo>
                    <a:cubicBezTo>
                      <a:pt x="172850" y="71871"/>
                      <a:pt x="170864" y="71970"/>
                      <a:pt x="168879" y="72069"/>
                    </a:cubicBezTo>
                    <a:lnTo>
                      <a:pt x="168879" y="48575"/>
                    </a:lnTo>
                    <a:cubicBezTo>
                      <a:pt x="161632" y="43816"/>
                      <a:pt x="156867" y="35687"/>
                      <a:pt x="156867" y="26468"/>
                    </a:cubicBezTo>
                    <a:cubicBezTo>
                      <a:pt x="156867" y="11896"/>
                      <a:pt x="168680" y="0"/>
                      <a:pt x="183273" y="0"/>
                    </a:cubicBezTo>
                    <a:close/>
                  </a:path>
                </a:pathLst>
              </a:cu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dirty="0">
                  <a:solidFill>
                    <a:schemeClr val="tx1"/>
                  </a:solidFill>
                  <a:cs typeface="+mn-ea"/>
                  <a:sym typeface="+mn-lt"/>
                </a:endParaRPr>
              </a:p>
            </p:txBody>
          </p:sp>
          <p:grpSp>
            <p:nvGrpSpPr>
              <p:cNvPr id="9" name="íṥliḋè"/>
              <p:cNvGrpSpPr/>
              <p:nvPr/>
            </p:nvGrpSpPr>
            <p:grpSpPr>
              <a:xfrm>
                <a:off x="4467128" y="4786504"/>
                <a:ext cx="1643229" cy="993775"/>
                <a:chOff x="4451766" y="4782619"/>
                <a:chExt cx="1718125" cy="993775"/>
              </a:xfrm>
            </p:grpSpPr>
            <p:sp>
              <p:nvSpPr>
                <p:cNvPr id="10" name="ísľidê"/>
                <p:cNvSpPr/>
                <p:nvPr/>
              </p:nvSpPr>
              <p:spPr bwMode="auto">
                <a:xfrm>
                  <a:off x="4451766" y="5137068"/>
                  <a:ext cx="1718125" cy="6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cs typeface="+mn-ea"/>
                      <a:sym typeface="+mn-lt"/>
                    </a:rPr>
                    <a:t>Supporting text here.</a:t>
                  </a:r>
                  <a:endParaRPr lang="en-US" altLang="zh-CN" sz="1100" dirty="0">
                    <a:cs typeface="+mn-ea"/>
                    <a:sym typeface="+mn-lt"/>
                  </a:endParaRPr>
                </a:p>
                <a:p>
                  <a:pPr marL="171450" indent="-171450">
                    <a:lnSpc>
                      <a:spcPct val="150000"/>
                    </a:lnSpc>
                    <a:spcBef>
                      <a:spcPct val="0"/>
                    </a:spcBef>
                    <a:buFont typeface="Arial" panose="020B0604020202020204" pitchFamily="34" charset="0"/>
                    <a:buChar char="•"/>
                  </a:pPr>
                  <a:r>
                    <a:rPr lang="en-US" altLang="zh-CN" sz="1100" dirty="0">
                      <a:cs typeface="+mn-ea"/>
                      <a:sym typeface="+mn-lt"/>
                    </a:rPr>
                    <a:t>……</a:t>
                  </a:r>
                  <a:endParaRPr lang="en-US" altLang="zh-CN" sz="1100" dirty="0">
                    <a:cs typeface="+mn-ea"/>
                    <a:sym typeface="+mn-lt"/>
                  </a:endParaRPr>
                </a:p>
              </p:txBody>
            </p:sp>
            <p:sp>
              <p:nvSpPr>
                <p:cNvPr id="11" name="îṩlîďê"/>
                <p:cNvSpPr txBox="1"/>
                <p:nvPr/>
              </p:nvSpPr>
              <p:spPr bwMode="auto">
                <a:xfrm>
                  <a:off x="4451766" y="4782619"/>
                  <a:ext cx="1718125" cy="3544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1600" i="1" dirty="0">
                      <a:cs typeface="+mn-ea"/>
                      <a:sym typeface="+mn-lt"/>
                    </a:rPr>
                    <a:t>01.</a:t>
                  </a:r>
                  <a:r>
                    <a:rPr lang="zh-CN" altLang="en-US" sz="1600" dirty="0">
                      <a:cs typeface="+mn-ea"/>
                      <a:sym typeface="+mn-lt"/>
                    </a:rPr>
                    <a:t>添加标题</a:t>
                  </a:r>
                  <a:endParaRPr lang="en-US" altLang="zh-CN" sz="1600" i="1" dirty="0">
                    <a:cs typeface="+mn-ea"/>
                    <a:sym typeface="+mn-lt"/>
                  </a:endParaRPr>
                </a:p>
              </p:txBody>
            </p:sp>
          </p:grpSp>
        </p:grpSp>
      </p:grpSp>
      <p:grpSp>
        <p:nvGrpSpPr>
          <p:cNvPr id="12" name="îšlídè"/>
          <p:cNvGrpSpPr/>
          <p:nvPr/>
        </p:nvGrpSpPr>
        <p:grpSpPr>
          <a:xfrm>
            <a:off x="9183242" y="4198510"/>
            <a:ext cx="2094806" cy="1731195"/>
            <a:chOff x="4241339" y="4198550"/>
            <a:chExt cx="2094806" cy="1731195"/>
          </a:xfrm>
        </p:grpSpPr>
        <p:sp>
          <p:nvSpPr>
            <p:cNvPr id="13" name="îśḷïdé"/>
            <p:cNvSpPr/>
            <p:nvPr/>
          </p:nvSpPr>
          <p:spPr>
            <a:xfrm>
              <a:off x="4241339" y="4198550"/>
              <a:ext cx="2094806" cy="1731195"/>
            </a:xfrm>
            <a:prstGeom prst="roundRect">
              <a:avLst>
                <a:gd name="adj" fmla="val 8559"/>
              </a:avLst>
            </a:prstGeom>
            <a:solidFill>
              <a:schemeClr val="accent1"/>
            </a:solidFill>
            <a:ln w="3175">
              <a:noFill/>
              <a:prstDash val="solid"/>
              <a:round/>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dirty="0">
                <a:solidFill>
                  <a:schemeClr val="tx1"/>
                </a:solidFill>
                <a:cs typeface="+mn-ea"/>
                <a:sym typeface="+mn-lt"/>
              </a:endParaRPr>
            </a:p>
          </p:txBody>
        </p:sp>
        <p:grpSp>
          <p:nvGrpSpPr>
            <p:cNvPr id="14" name="íś1ïḓè"/>
            <p:cNvGrpSpPr/>
            <p:nvPr/>
          </p:nvGrpSpPr>
          <p:grpSpPr>
            <a:xfrm>
              <a:off x="4467128" y="4343398"/>
              <a:ext cx="1643229" cy="1441499"/>
              <a:chOff x="4467128" y="4338780"/>
              <a:chExt cx="1643229" cy="1441499"/>
            </a:xfrm>
          </p:grpSpPr>
          <p:sp>
            <p:nvSpPr>
              <p:cNvPr id="15" name="íŝlíde"/>
              <p:cNvSpPr/>
              <p:nvPr/>
            </p:nvSpPr>
            <p:spPr>
              <a:xfrm>
                <a:off x="4587894" y="4338780"/>
                <a:ext cx="453966" cy="422876"/>
              </a:xfrm>
              <a:custGeom>
                <a:avLst/>
                <a:gdLst>
                  <a:gd name="connsiteX0" fmla="*/ 225640 w 606862"/>
                  <a:gd name="connsiteY0" fmla="*/ 344936 h 565300"/>
                  <a:gd name="connsiteX1" fmla="*/ 212735 w 606862"/>
                  <a:gd name="connsiteY1" fmla="*/ 349595 h 565300"/>
                  <a:gd name="connsiteX2" fmla="*/ 208268 w 606862"/>
                  <a:gd name="connsiteY2" fmla="*/ 354750 h 565300"/>
                  <a:gd name="connsiteX3" fmla="*/ 208268 w 606862"/>
                  <a:gd name="connsiteY3" fmla="*/ 368033 h 565300"/>
                  <a:gd name="connsiteX4" fmla="*/ 206282 w 606862"/>
                  <a:gd name="connsiteY4" fmla="*/ 369421 h 565300"/>
                  <a:gd name="connsiteX5" fmla="*/ 204992 w 606862"/>
                  <a:gd name="connsiteY5" fmla="*/ 373584 h 565300"/>
                  <a:gd name="connsiteX6" fmla="*/ 207870 w 606862"/>
                  <a:gd name="connsiteY6" fmla="*/ 401836 h 565300"/>
                  <a:gd name="connsiteX7" fmla="*/ 211742 w 606862"/>
                  <a:gd name="connsiteY7" fmla="*/ 406396 h 565300"/>
                  <a:gd name="connsiteX8" fmla="*/ 213132 w 606862"/>
                  <a:gd name="connsiteY8" fmla="*/ 406594 h 565300"/>
                  <a:gd name="connsiteX9" fmla="*/ 217400 w 606862"/>
                  <a:gd name="connsiteY9" fmla="*/ 404413 h 565300"/>
                  <a:gd name="connsiteX10" fmla="*/ 232390 w 606862"/>
                  <a:gd name="connsiteY10" fmla="*/ 384687 h 565300"/>
                  <a:gd name="connsiteX11" fmla="*/ 233482 w 606862"/>
                  <a:gd name="connsiteY11" fmla="*/ 381415 h 565300"/>
                  <a:gd name="connsiteX12" fmla="*/ 233383 w 606862"/>
                  <a:gd name="connsiteY12" fmla="*/ 349694 h 565300"/>
                  <a:gd name="connsiteX13" fmla="*/ 230901 w 606862"/>
                  <a:gd name="connsiteY13" fmla="*/ 345134 h 565300"/>
                  <a:gd name="connsiteX14" fmla="*/ 225640 w 606862"/>
                  <a:gd name="connsiteY14" fmla="*/ 344936 h 565300"/>
                  <a:gd name="connsiteX15" fmla="*/ 158236 w 606862"/>
                  <a:gd name="connsiteY15" fmla="*/ 344936 h 565300"/>
                  <a:gd name="connsiteX16" fmla="*/ 152974 w 606862"/>
                  <a:gd name="connsiteY16" fmla="*/ 345134 h 565300"/>
                  <a:gd name="connsiteX17" fmla="*/ 150393 w 606862"/>
                  <a:gd name="connsiteY17" fmla="*/ 349694 h 565300"/>
                  <a:gd name="connsiteX18" fmla="*/ 150393 w 606862"/>
                  <a:gd name="connsiteY18" fmla="*/ 381415 h 565300"/>
                  <a:gd name="connsiteX19" fmla="*/ 151485 w 606862"/>
                  <a:gd name="connsiteY19" fmla="*/ 384687 h 565300"/>
                  <a:gd name="connsiteX20" fmla="*/ 166475 w 606862"/>
                  <a:gd name="connsiteY20" fmla="*/ 404512 h 565300"/>
                  <a:gd name="connsiteX21" fmla="*/ 170644 w 606862"/>
                  <a:gd name="connsiteY21" fmla="*/ 406594 h 565300"/>
                  <a:gd name="connsiteX22" fmla="*/ 172133 w 606862"/>
                  <a:gd name="connsiteY22" fmla="*/ 406396 h 565300"/>
                  <a:gd name="connsiteX23" fmla="*/ 176005 w 606862"/>
                  <a:gd name="connsiteY23" fmla="*/ 401836 h 565300"/>
                  <a:gd name="connsiteX24" fmla="*/ 178884 w 606862"/>
                  <a:gd name="connsiteY24" fmla="*/ 373584 h 565300"/>
                  <a:gd name="connsiteX25" fmla="*/ 177593 w 606862"/>
                  <a:gd name="connsiteY25" fmla="*/ 369421 h 565300"/>
                  <a:gd name="connsiteX26" fmla="*/ 175509 w 606862"/>
                  <a:gd name="connsiteY26" fmla="*/ 368033 h 565300"/>
                  <a:gd name="connsiteX27" fmla="*/ 175509 w 606862"/>
                  <a:gd name="connsiteY27" fmla="*/ 354750 h 565300"/>
                  <a:gd name="connsiteX28" fmla="*/ 171141 w 606862"/>
                  <a:gd name="connsiteY28" fmla="*/ 349595 h 565300"/>
                  <a:gd name="connsiteX29" fmla="*/ 158236 w 606862"/>
                  <a:gd name="connsiteY29" fmla="*/ 344936 h 565300"/>
                  <a:gd name="connsiteX30" fmla="*/ 166475 w 606862"/>
                  <a:gd name="connsiteY30" fmla="*/ 201992 h 565300"/>
                  <a:gd name="connsiteX31" fmla="*/ 129547 w 606862"/>
                  <a:gd name="connsiteY31" fmla="*/ 211706 h 565300"/>
                  <a:gd name="connsiteX32" fmla="*/ 126569 w 606862"/>
                  <a:gd name="connsiteY32" fmla="*/ 216464 h 565300"/>
                  <a:gd name="connsiteX33" fmla="*/ 126569 w 606862"/>
                  <a:gd name="connsiteY33" fmla="*/ 225981 h 565300"/>
                  <a:gd name="connsiteX34" fmla="*/ 124385 w 606862"/>
                  <a:gd name="connsiteY34" fmla="*/ 225981 h 565300"/>
                  <a:gd name="connsiteX35" fmla="*/ 119124 w 606862"/>
                  <a:gd name="connsiteY35" fmla="*/ 231334 h 565300"/>
                  <a:gd name="connsiteX36" fmla="*/ 119124 w 606862"/>
                  <a:gd name="connsiteY36" fmla="*/ 240057 h 565300"/>
                  <a:gd name="connsiteX37" fmla="*/ 121506 w 606862"/>
                  <a:gd name="connsiteY37" fmla="*/ 244518 h 565300"/>
                  <a:gd name="connsiteX38" fmla="*/ 126668 w 606862"/>
                  <a:gd name="connsiteY38" fmla="*/ 247888 h 565300"/>
                  <a:gd name="connsiteX39" fmla="*/ 126966 w 606862"/>
                  <a:gd name="connsiteY39" fmla="*/ 250069 h 565300"/>
                  <a:gd name="connsiteX40" fmla="*/ 146026 w 606862"/>
                  <a:gd name="connsiteY40" fmla="*/ 294083 h 565300"/>
                  <a:gd name="connsiteX41" fmla="*/ 177593 w 606862"/>
                  <a:gd name="connsiteY41" fmla="*/ 321442 h 565300"/>
                  <a:gd name="connsiteX42" fmla="*/ 206183 w 606862"/>
                  <a:gd name="connsiteY42" fmla="*/ 321442 h 565300"/>
                  <a:gd name="connsiteX43" fmla="*/ 237751 w 606862"/>
                  <a:gd name="connsiteY43" fmla="*/ 294083 h 565300"/>
                  <a:gd name="connsiteX44" fmla="*/ 256910 w 606862"/>
                  <a:gd name="connsiteY44" fmla="*/ 250069 h 565300"/>
                  <a:gd name="connsiteX45" fmla="*/ 257207 w 606862"/>
                  <a:gd name="connsiteY45" fmla="*/ 247888 h 565300"/>
                  <a:gd name="connsiteX46" fmla="*/ 262369 w 606862"/>
                  <a:gd name="connsiteY46" fmla="*/ 244518 h 565300"/>
                  <a:gd name="connsiteX47" fmla="*/ 264752 w 606862"/>
                  <a:gd name="connsiteY47" fmla="*/ 240057 h 565300"/>
                  <a:gd name="connsiteX48" fmla="*/ 264752 w 606862"/>
                  <a:gd name="connsiteY48" fmla="*/ 231334 h 565300"/>
                  <a:gd name="connsiteX49" fmla="*/ 259391 w 606862"/>
                  <a:gd name="connsiteY49" fmla="*/ 225981 h 565300"/>
                  <a:gd name="connsiteX50" fmla="*/ 256513 w 606862"/>
                  <a:gd name="connsiteY50" fmla="*/ 225981 h 565300"/>
                  <a:gd name="connsiteX51" fmla="*/ 254825 w 606862"/>
                  <a:gd name="connsiteY51" fmla="*/ 224197 h 565300"/>
                  <a:gd name="connsiteX52" fmla="*/ 249762 w 606862"/>
                  <a:gd name="connsiteY52" fmla="*/ 223800 h 565300"/>
                  <a:gd name="connsiteX53" fmla="*/ 228717 w 606862"/>
                  <a:gd name="connsiteY53" fmla="*/ 228657 h 565300"/>
                  <a:gd name="connsiteX54" fmla="*/ 196057 w 606862"/>
                  <a:gd name="connsiteY54" fmla="*/ 213788 h 565300"/>
                  <a:gd name="connsiteX55" fmla="*/ 166475 w 606862"/>
                  <a:gd name="connsiteY55" fmla="*/ 201992 h 565300"/>
                  <a:gd name="connsiteX56" fmla="*/ 178487 w 606862"/>
                  <a:gd name="connsiteY56" fmla="*/ 100979 h 565300"/>
                  <a:gd name="connsiteX57" fmla="*/ 205389 w 606862"/>
                  <a:gd name="connsiteY57" fmla="*/ 100979 h 565300"/>
                  <a:gd name="connsiteX58" fmla="*/ 288477 w 606862"/>
                  <a:gd name="connsiteY58" fmla="*/ 183950 h 565300"/>
                  <a:gd name="connsiteX59" fmla="*/ 288477 w 606862"/>
                  <a:gd name="connsiteY59" fmla="*/ 210021 h 565300"/>
                  <a:gd name="connsiteX60" fmla="*/ 293242 w 606862"/>
                  <a:gd name="connsiteY60" fmla="*/ 224890 h 565300"/>
                  <a:gd name="connsiteX61" fmla="*/ 293242 w 606862"/>
                  <a:gd name="connsiteY61" fmla="*/ 243428 h 565300"/>
                  <a:gd name="connsiteX62" fmla="*/ 284109 w 606862"/>
                  <a:gd name="connsiteY62" fmla="*/ 262956 h 565300"/>
                  <a:gd name="connsiteX63" fmla="*/ 278749 w 606862"/>
                  <a:gd name="connsiteY63" fmla="*/ 277132 h 565300"/>
                  <a:gd name="connsiteX64" fmla="*/ 260781 w 606862"/>
                  <a:gd name="connsiteY64" fmla="*/ 310637 h 565300"/>
                  <a:gd name="connsiteX65" fmla="*/ 248670 w 606862"/>
                  <a:gd name="connsiteY65" fmla="*/ 326101 h 565300"/>
                  <a:gd name="connsiteX66" fmla="*/ 257704 w 606862"/>
                  <a:gd name="connsiteY66" fmla="*/ 337303 h 565300"/>
                  <a:gd name="connsiteX67" fmla="*/ 316968 w 606862"/>
                  <a:gd name="connsiteY67" fmla="*/ 355245 h 565300"/>
                  <a:gd name="connsiteX68" fmla="*/ 383875 w 606862"/>
                  <a:gd name="connsiteY68" fmla="*/ 549638 h 565300"/>
                  <a:gd name="connsiteX69" fmla="*/ 368091 w 606862"/>
                  <a:gd name="connsiteY69" fmla="*/ 565300 h 565300"/>
                  <a:gd name="connsiteX70" fmla="*/ 15685 w 606862"/>
                  <a:gd name="connsiteY70" fmla="*/ 565300 h 565300"/>
                  <a:gd name="connsiteX71" fmla="*/ 0 w 606862"/>
                  <a:gd name="connsiteY71" fmla="*/ 549638 h 565300"/>
                  <a:gd name="connsiteX72" fmla="*/ 199 w 606862"/>
                  <a:gd name="connsiteY72" fmla="*/ 547159 h 565300"/>
                  <a:gd name="connsiteX73" fmla="*/ 66908 w 606862"/>
                  <a:gd name="connsiteY73" fmla="*/ 355245 h 565300"/>
                  <a:gd name="connsiteX74" fmla="*/ 126172 w 606862"/>
                  <a:gd name="connsiteY74" fmla="*/ 337303 h 565300"/>
                  <a:gd name="connsiteX75" fmla="*/ 135205 w 606862"/>
                  <a:gd name="connsiteY75" fmla="*/ 326101 h 565300"/>
                  <a:gd name="connsiteX76" fmla="*/ 123094 w 606862"/>
                  <a:gd name="connsiteY76" fmla="*/ 310637 h 565300"/>
                  <a:gd name="connsiteX77" fmla="*/ 105127 w 606862"/>
                  <a:gd name="connsiteY77" fmla="*/ 277132 h 565300"/>
                  <a:gd name="connsiteX78" fmla="*/ 99766 w 606862"/>
                  <a:gd name="connsiteY78" fmla="*/ 262956 h 565300"/>
                  <a:gd name="connsiteX79" fmla="*/ 90633 w 606862"/>
                  <a:gd name="connsiteY79" fmla="*/ 243428 h 565300"/>
                  <a:gd name="connsiteX80" fmla="*/ 90633 w 606862"/>
                  <a:gd name="connsiteY80" fmla="*/ 224890 h 565300"/>
                  <a:gd name="connsiteX81" fmla="*/ 95398 w 606862"/>
                  <a:gd name="connsiteY81" fmla="*/ 210021 h 565300"/>
                  <a:gd name="connsiteX82" fmla="*/ 95398 w 606862"/>
                  <a:gd name="connsiteY82" fmla="*/ 183950 h 565300"/>
                  <a:gd name="connsiteX83" fmla="*/ 178487 w 606862"/>
                  <a:gd name="connsiteY83" fmla="*/ 100979 h 565300"/>
                  <a:gd name="connsiteX84" fmla="*/ 479606 w 606862"/>
                  <a:gd name="connsiteY84" fmla="*/ 93305 h 565300"/>
                  <a:gd name="connsiteX85" fmla="*/ 497278 w 606862"/>
                  <a:gd name="connsiteY85" fmla="*/ 106483 h 565300"/>
                  <a:gd name="connsiteX86" fmla="*/ 506710 w 606862"/>
                  <a:gd name="connsiteY86" fmla="*/ 172472 h 565300"/>
                  <a:gd name="connsiteX87" fmla="*/ 493505 w 606862"/>
                  <a:gd name="connsiteY87" fmla="*/ 190109 h 565300"/>
                  <a:gd name="connsiteX88" fmla="*/ 491222 w 606862"/>
                  <a:gd name="connsiteY88" fmla="*/ 190208 h 565300"/>
                  <a:gd name="connsiteX89" fmla="*/ 475833 w 606862"/>
                  <a:gd name="connsiteY89" fmla="*/ 176832 h 565300"/>
                  <a:gd name="connsiteX90" fmla="*/ 471862 w 606862"/>
                  <a:gd name="connsiteY90" fmla="*/ 148989 h 565300"/>
                  <a:gd name="connsiteX91" fmla="*/ 424107 w 606862"/>
                  <a:gd name="connsiteY91" fmla="*/ 213789 h 565300"/>
                  <a:gd name="connsiteX92" fmla="*/ 405244 w 606862"/>
                  <a:gd name="connsiteY92" fmla="*/ 218843 h 565300"/>
                  <a:gd name="connsiteX93" fmla="*/ 327506 w 606862"/>
                  <a:gd name="connsiteY93" fmla="*/ 184758 h 565300"/>
                  <a:gd name="connsiteX94" fmla="*/ 323237 w 606862"/>
                  <a:gd name="connsiteY94" fmla="*/ 189415 h 565300"/>
                  <a:gd name="connsiteX95" fmla="*/ 316486 w 606862"/>
                  <a:gd name="connsiteY95" fmla="*/ 152061 h 565300"/>
                  <a:gd name="connsiteX96" fmla="*/ 329790 w 606862"/>
                  <a:gd name="connsiteY96" fmla="*/ 151665 h 565300"/>
                  <a:gd name="connsiteX97" fmla="*/ 406336 w 606862"/>
                  <a:gd name="connsiteY97" fmla="*/ 185254 h 565300"/>
                  <a:gd name="connsiteX98" fmla="*/ 447538 w 606862"/>
                  <a:gd name="connsiteY98" fmla="*/ 129371 h 565300"/>
                  <a:gd name="connsiteX99" fmla="*/ 417952 w 606862"/>
                  <a:gd name="connsiteY99" fmla="*/ 133632 h 565300"/>
                  <a:gd name="connsiteX100" fmla="*/ 400280 w 606862"/>
                  <a:gd name="connsiteY100" fmla="*/ 120355 h 565300"/>
                  <a:gd name="connsiteX101" fmla="*/ 413484 w 606862"/>
                  <a:gd name="connsiteY101" fmla="*/ 102718 h 565300"/>
                  <a:gd name="connsiteX102" fmla="*/ 183273 w 606862"/>
                  <a:gd name="connsiteY102" fmla="*/ 0 h 565300"/>
                  <a:gd name="connsiteX103" fmla="*/ 580456 w 606862"/>
                  <a:gd name="connsiteY103" fmla="*/ 0 h 565300"/>
                  <a:gd name="connsiteX104" fmla="*/ 606862 w 606862"/>
                  <a:gd name="connsiteY104" fmla="*/ 26468 h 565300"/>
                  <a:gd name="connsiteX105" fmla="*/ 594850 w 606862"/>
                  <a:gd name="connsiteY105" fmla="*/ 48575 h 565300"/>
                  <a:gd name="connsiteX106" fmla="*/ 594850 w 606862"/>
                  <a:gd name="connsiteY106" fmla="*/ 299675 h 565300"/>
                  <a:gd name="connsiteX107" fmla="*/ 577776 w 606862"/>
                  <a:gd name="connsiteY107" fmla="*/ 316627 h 565300"/>
                  <a:gd name="connsiteX108" fmla="*/ 304086 w 606862"/>
                  <a:gd name="connsiteY108" fmla="*/ 316627 h 565300"/>
                  <a:gd name="connsiteX109" fmla="*/ 310439 w 606862"/>
                  <a:gd name="connsiteY109" fmla="*/ 302154 h 565300"/>
                  <a:gd name="connsiteX110" fmla="*/ 314410 w 606862"/>
                  <a:gd name="connsiteY110" fmla="*/ 292340 h 565300"/>
                  <a:gd name="connsiteX111" fmla="*/ 320962 w 606862"/>
                  <a:gd name="connsiteY111" fmla="*/ 282625 h 565300"/>
                  <a:gd name="connsiteX112" fmla="*/ 560801 w 606862"/>
                  <a:gd name="connsiteY112" fmla="*/ 282625 h 565300"/>
                  <a:gd name="connsiteX113" fmla="*/ 560801 w 606862"/>
                  <a:gd name="connsiteY113" fmla="*/ 52837 h 565300"/>
                  <a:gd name="connsiteX114" fmla="*/ 203028 w 606862"/>
                  <a:gd name="connsiteY114" fmla="*/ 52837 h 565300"/>
                  <a:gd name="connsiteX115" fmla="*/ 203028 w 606862"/>
                  <a:gd name="connsiteY115" fmla="*/ 71871 h 565300"/>
                  <a:gd name="connsiteX116" fmla="*/ 174835 w 606862"/>
                  <a:gd name="connsiteY116" fmla="*/ 71871 h 565300"/>
                  <a:gd name="connsiteX117" fmla="*/ 168879 w 606862"/>
                  <a:gd name="connsiteY117" fmla="*/ 72069 h 565300"/>
                  <a:gd name="connsiteX118" fmla="*/ 168879 w 606862"/>
                  <a:gd name="connsiteY118" fmla="*/ 48575 h 565300"/>
                  <a:gd name="connsiteX119" fmla="*/ 156867 w 606862"/>
                  <a:gd name="connsiteY119" fmla="*/ 26468 h 565300"/>
                  <a:gd name="connsiteX120" fmla="*/ 183273 w 606862"/>
                  <a:gd name="connsiteY120" fmla="*/ 0 h 56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606862" h="565300">
                    <a:moveTo>
                      <a:pt x="225640" y="344936"/>
                    </a:moveTo>
                    <a:cubicBezTo>
                      <a:pt x="221272" y="347315"/>
                      <a:pt x="216904" y="348802"/>
                      <a:pt x="212735" y="349595"/>
                    </a:cubicBezTo>
                    <a:cubicBezTo>
                      <a:pt x="210154" y="349991"/>
                      <a:pt x="208268" y="352172"/>
                      <a:pt x="208268" y="354750"/>
                    </a:cubicBezTo>
                    <a:lnTo>
                      <a:pt x="208268" y="368033"/>
                    </a:lnTo>
                    <a:cubicBezTo>
                      <a:pt x="207573" y="368330"/>
                      <a:pt x="206878" y="368826"/>
                      <a:pt x="206282" y="369421"/>
                    </a:cubicBezTo>
                    <a:cubicBezTo>
                      <a:pt x="205289" y="370511"/>
                      <a:pt x="204793" y="371998"/>
                      <a:pt x="204992" y="373584"/>
                    </a:cubicBezTo>
                    <a:lnTo>
                      <a:pt x="207870" y="401836"/>
                    </a:lnTo>
                    <a:cubicBezTo>
                      <a:pt x="208069" y="404017"/>
                      <a:pt x="209657" y="405801"/>
                      <a:pt x="211742" y="406396"/>
                    </a:cubicBezTo>
                    <a:cubicBezTo>
                      <a:pt x="212238" y="406495"/>
                      <a:pt x="212735" y="406594"/>
                      <a:pt x="213132" y="406594"/>
                    </a:cubicBezTo>
                    <a:cubicBezTo>
                      <a:pt x="214819" y="406594"/>
                      <a:pt x="216408" y="405801"/>
                      <a:pt x="217400" y="404413"/>
                    </a:cubicBezTo>
                    <a:lnTo>
                      <a:pt x="232390" y="384687"/>
                    </a:lnTo>
                    <a:cubicBezTo>
                      <a:pt x="233085" y="383695"/>
                      <a:pt x="233383" y="382605"/>
                      <a:pt x="233482" y="381415"/>
                    </a:cubicBezTo>
                    <a:lnTo>
                      <a:pt x="233383" y="349694"/>
                    </a:lnTo>
                    <a:cubicBezTo>
                      <a:pt x="233383" y="347811"/>
                      <a:pt x="232489" y="346026"/>
                      <a:pt x="230901" y="345134"/>
                    </a:cubicBezTo>
                    <a:cubicBezTo>
                      <a:pt x="229213" y="344143"/>
                      <a:pt x="227228" y="344143"/>
                      <a:pt x="225640" y="344936"/>
                    </a:cubicBezTo>
                    <a:close/>
                    <a:moveTo>
                      <a:pt x="158236" y="344936"/>
                    </a:moveTo>
                    <a:cubicBezTo>
                      <a:pt x="156548" y="344044"/>
                      <a:pt x="154563" y="344143"/>
                      <a:pt x="152974" y="345134"/>
                    </a:cubicBezTo>
                    <a:cubicBezTo>
                      <a:pt x="151386" y="346026"/>
                      <a:pt x="150393" y="347811"/>
                      <a:pt x="150393" y="349694"/>
                    </a:cubicBezTo>
                    <a:lnTo>
                      <a:pt x="150393" y="381415"/>
                    </a:lnTo>
                    <a:cubicBezTo>
                      <a:pt x="150393" y="382605"/>
                      <a:pt x="150791" y="383695"/>
                      <a:pt x="151485" y="384687"/>
                    </a:cubicBezTo>
                    <a:lnTo>
                      <a:pt x="166475" y="404512"/>
                    </a:lnTo>
                    <a:cubicBezTo>
                      <a:pt x="167468" y="405801"/>
                      <a:pt x="169056" y="406594"/>
                      <a:pt x="170644" y="406594"/>
                    </a:cubicBezTo>
                    <a:cubicBezTo>
                      <a:pt x="171141" y="406594"/>
                      <a:pt x="171637" y="406495"/>
                      <a:pt x="172133" y="406396"/>
                    </a:cubicBezTo>
                    <a:cubicBezTo>
                      <a:pt x="174218" y="405801"/>
                      <a:pt x="175707" y="404017"/>
                      <a:pt x="176005" y="401836"/>
                    </a:cubicBezTo>
                    <a:lnTo>
                      <a:pt x="178884" y="373584"/>
                    </a:lnTo>
                    <a:cubicBezTo>
                      <a:pt x="179082" y="372097"/>
                      <a:pt x="178586" y="370511"/>
                      <a:pt x="177593" y="369421"/>
                    </a:cubicBezTo>
                    <a:cubicBezTo>
                      <a:pt x="176998" y="368826"/>
                      <a:pt x="176303" y="368330"/>
                      <a:pt x="175509" y="368033"/>
                    </a:cubicBezTo>
                    <a:lnTo>
                      <a:pt x="175509" y="354750"/>
                    </a:lnTo>
                    <a:cubicBezTo>
                      <a:pt x="175509" y="352172"/>
                      <a:pt x="173722" y="349991"/>
                      <a:pt x="171141" y="349595"/>
                    </a:cubicBezTo>
                    <a:cubicBezTo>
                      <a:pt x="166971" y="348802"/>
                      <a:pt x="162604" y="347216"/>
                      <a:pt x="158236" y="344936"/>
                    </a:cubicBezTo>
                    <a:close/>
                    <a:moveTo>
                      <a:pt x="166475" y="201992"/>
                    </a:moveTo>
                    <a:cubicBezTo>
                      <a:pt x="151386" y="201992"/>
                      <a:pt x="136893" y="208038"/>
                      <a:pt x="129547" y="211706"/>
                    </a:cubicBezTo>
                    <a:cubicBezTo>
                      <a:pt x="127760" y="212598"/>
                      <a:pt x="126569" y="214482"/>
                      <a:pt x="126569" y="216464"/>
                    </a:cubicBezTo>
                    <a:lnTo>
                      <a:pt x="126569" y="225981"/>
                    </a:lnTo>
                    <a:lnTo>
                      <a:pt x="124385" y="225981"/>
                    </a:lnTo>
                    <a:cubicBezTo>
                      <a:pt x="121506" y="225981"/>
                      <a:pt x="119124" y="228360"/>
                      <a:pt x="119124" y="231334"/>
                    </a:cubicBezTo>
                    <a:lnTo>
                      <a:pt x="119124" y="240057"/>
                    </a:lnTo>
                    <a:cubicBezTo>
                      <a:pt x="119124" y="241842"/>
                      <a:pt x="120017" y="243527"/>
                      <a:pt x="121506" y="244518"/>
                    </a:cubicBezTo>
                    <a:lnTo>
                      <a:pt x="126668" y="247888"/>
                    </a:lnTo>
                    <a:lnTo>
                      <a:pt x="126966" y="250069"/>
                    </a:lnTo>
                    <a:cubicBezTo>
                      <a:pt x="128653" y="262758"/>
                      <a:pt x="135801" y="279213"/>
                      <a:pt x="146026" y="294083"/>
                    </a:cubicBezTo>
                    <a:cubicBezTo>
                      <a:pt x="159129" y="313016"/>
                      <a:pt x="171339" y="321442"/>
                      <a:pt x="177593" y="321442"/>
                    </a:cubicBezTo>
                    <a:lnTo>
                      <a:pt x="206183" y="321442"/>
                    </a:lnTo>
                    <a:cubicBezTo>
                      <a:pt x="212536" y="321442"/>
                      <a:pt x="224746" y="313016"/>
                      <a:pt x="237751" y="294083"/>
                    </a:cubicBezTo>
                    <a:cubicBezTo>
                      <a:pt x="248075" y="279213"/>
                      <a:pt x="255222" y="262758"/>
                      <a:pt x="256910" y="250069"/>
                    </a:cubicBezTo>
                    <a:lnTo>
                      <a:pt x="257207" y="247888"/>
                    </a:lnTo>
                    <a:lnTo>
                      <a:pt x="262369" y="244518"/>
                    </a:lnTo>
                    <a:cubicBezTo>
                      <a:pt x="263858" y="243527"/>
                      <a:pt x="264752" y="241842"/>
                      <a:pt x="264752" y="240057"/>
                    </a:cubicBezTo>
                    <a:lnTo>
                      <a:pt x="264752" y="231334"/>
                    </a:lnTo>
                    <a:cubicBezTo>
                      <a:pt x="264752" y="228360"/>
                      <a:pt x="262369" y="225981"/>
                      <a:pt x="259391" y="225981"/>
                    </a:cubicBezTo>
                    <a:lnTo>
                      <a:pt x="256513" y="225981"/>
                    </a:lnTo>
                    <a:cubicBezTo>
                      <a:pt x="256115" y="225287"/>
                      <a:pt x="255520" y="224692"/>
                      <a:pt x="254825" y="224197"/>
                    </a:cubicBezTo>
                    <a:cubicBezTo>
                      <a:pt x="253336" y="223205"/>
                      <a:pt x="251450" y="223106"/>
                      <a:pt x="249762" y="223800"/>
                    </a:cubicBezTo>
                    <a:cubicBezTo>
                      <a:pt x="242615" y="226972"/>
                      <a:pt x="235567" y="228657"/>
                      <a:pt x="228717" y="228657"/>
                    </a:cubicBezTo>
                    <a:cubicBezTo>
                      <a:pt x="216606" y="228657"/>
                      <a:pt x="205587" y="223602"/>
                      <a:pt x="196057" y="213788"/>
                    </a:cubicBezTo>
                    <a:cubicBezTo>
                      <a:pt x="188414" y="205957"/>
                      <a:pt x="178487" y="201992"/>
                      <a:pt x="166475" y="201992"/>
                    </a:cubicBezTo>
                    <a:close/>
                    <a:moveTo>
                      <a:pt x="178487" y="100979"/>
                    </a:moveTo>
                    <a:lnTo>
                      <a:pt x="205389" y="100979"/>
                    </a:lnTo>
                    <a:cubicBezTo>
                      <a:pt x="251152" y="100979"/>
                      <a:pt x="288477" y="138152"/>
                      <a:pt x="288477" y="183950"/>
                    </a:cubicBezTo>
                    <a:lnTo>
                      <a:pt x="288477" y="210021"/>
                    </a:lnTo>
                    <a:cubicBezTo>
                      <a:pt x="291555" y="214383"/>
                      <a:pt x="293242" y="219537"/>
                      <a:pt x="293242" y="224890"/>
                    </a:cubicBezTo>
                    <a:lnTo>
                      <a:pt x="293242" y="243428"/>
                    </a:lnTo>
                    <a:cubicBezTo>
                      <a:pt x="293242" y="250961"/>
                      <a:pt x="289867" y="258198"/>
                      <a:pt x="284109" y="262956"/>
                    </a:cubicBezTo>
                    <a:cubicBezTo>
                      <a:pt x="282620" y="267615"/>
                      <a:pt x="280834" y="272373"/>
                      <a:pt x="278749" y="277132"/>
                    </a:cubicBezTo>
                    <a:cubicBezTo>
                      <a:pt x="274381" y="288234"/>
                      <a:pt x="268226" y="299832"/>
                      <a:pt x="260781" y="310637"/>
                    </a:cubicBezTo>
                    <a:cubicBezTo>
                      <a:pt x="257704" y="315197"/>
                      <a:pt x="253534" y="320649"/>
                      <a:pt x="248670" y="326101"/>
                    </a:cubicBezTo>
                    <a:cubicBezTo>
                      <a:pt x="253137" y="329273"/>
                      <a:pt x="256314" y="332941"/>
                      <a:pt x="257704" y="337303"/>
                    </a:cubicBezTo>
                    <a:lnTo>
                      <a:pt x="316968" y="355245"/>
                    </a:lnTo>
                    <a:cubicBezTo>
                      <a:pt x="358661" y="367240"/>
                      <a:pt x="383875" y="542104"/>
                      <a:pt x="383875" y="549638"/>
                    </a:cubicBezTo>
                    <a:cubicBezTo>
                      <a:pt x="383875" y="558262"/>
                      <a:pt x="376827" y="565300"/>
                      <a:pt x="368091" y="565300"/>
                    </a:cubicBezTo>
                    <a:lnTo>
                      <a:pt x="15685" y="565300"/>
                    </a:lnTo>
                    <a:cubicBezTo>
                      <a:pt x="7048" y="565300"/>
                      <a:pt x="0" y="558262"/>
                      <a:pt x="0" y="549638"/>
                    </a:cubicBezTo>
                    <a:cubicBezTo>
                      <a:pt x="0" y="548745"/>
                      <a:pt x="100" y="547952"/>
                      <a:pt x="199" y="547159"/>
                    </a:cubicBezTo>
                    <a:cubicBezTo>
                      <a:pt x="199" y="547159"/>
                      <a:pt x="25215" y="367240"/>
                      <a:pt x="66908" y="355245"/>
                    </a:cubicBezTo>
                    <a:lnTo>
                      <a:pt x="126172" y="337303"/>
                    </a:lnTo>
                    <a:cubicBezTo>
                      <a:pt x="127562" y="332941"/>
                      <a:pt x="130738" y="329273"/>
                      <a:pt x="135205" y="326101"/>
                    </a:cubicBezTo>
                    <a:cubicBezTo>
                      <a:pt x="130341" y="320649"/>
                      <a:pt x="126172" y="315197"/>
                      <a:pt x="123094" y="310637"/>
                    </a:cubicBezTo>
                    <a:cubicBezTo>
                      <a:pt x="115649" y="299832"/>
                      <a:pt x="109395" y="288234"/>
                      <a:pt x="105127" y="277132"/>
                    </a:cubicBezTo>
                    <a:cubicBezTo>
                      <a:pt x="103042" y="272373"/>
                      <a:pt x="101255" y="267615"/>
                      <a:pt x="99766" y="262956"/>
                    </a:cubicBezTo>
                    <a:cubicBezTo>
                      <a:pt x="94008" y="258099"/>
                      <a:pt x="90633" y="250961"/>
                      <a:pt x="90633" y="243428"/>
                    </a:cubicBezTo>
                    <a:lnTo>
                      <a:pt x="90633" y="224890"/>
                    </a:lnTo>
                    <a:cubicBezTo>
                      <a:pt x="90633" y="219537"/>
                      <a:pt x="92321" y="214383"/>
                      <a:pt x="95398" y="210021"/>
                    </a:cubicBezTo>
                    <a:lnTo>
                      <a:pt x="95398" y="183950"/>
                    </a:lnTo>
                    <a:cubicBezTo>
                      <a:pt x="95398" y="138152"/>
                      <a:pt x="132624" y="100979"/>
                      <a:pt x="178487" y="100979"/>
                    </a:cubicBezTo>
                    <a:close/>
                    <a:moveTo>
                      <a:pt x="479606" y="93305"/>
                    </a:moveTo>
                    <a:cubicBezTo>
                      <a:pt x="488144" y="92017"/>
                      <a:pt x="496086" y="97962"/>
                      <a:pt x="497278" y="106483"/>
                    </a:cubicBezTo>
                    <a:lnTo>
                      <a:pt x="506710" y="172472"/>
                    </a:lnTo>
                    <a:cubicBezTo>
                      <a:pt x="508000" y="180993"/>
                      <a:pt x="502043" y="188821"/>
                      <a:pt x="493505" y="190109"/>
                    </a:cubicBezTo>
                    <a:cubicBezTo>
                      <a:pt x="492711" y="190208"/>
                      <a:pt x="492016" y="190208"/>
                      <a:pt x="491222" y="190208"/>
                    </a:cubicBezTo>
                    <a:cubicBezTo>
                      <a:pt x="483676" y="190208"/>
                      <a:pt x="476925" y="184659"/>
                      <a:pt x="475833" y="176832"/>
                    </a:cubicBezTo>
                    <a:lnTo>
                      <a:pt x="471862" y="148989"/>
                    </a:lnTo>
                    <a:lnTo>
                      <a:pt x="424107" y="213789"/>
                    </a:lnTo>
                    <a:cubicBezTo>
                      <a:pt x="419739" y="219635"/>
                      <a:pt x="411896" y="221716"/>
                      <a:pt x="405244" y="218843"/>
                    </a:cubicBezTo>
                    <a:lnTo>
                      <a:pt x="327506" y="184758"/>
                    </a:lnTo>
                    <a:lnTo>
                      <a:pt x="323237" y="189415"/>
                    </a:lnTo>
                    <a:cubicBezTo>
                      <a:pt x="322940" y="176336"/>
                      <a:pt x="320557" y="163753"/>
                      <a:pt x="316486" y="152061"/>
                    </a:cubicBezTo>
                    <a:cubicBezTo>
                      <a:pt x="320557" y="149980"/>
                      <a:pt x="325422" y="149782"/>
                      <a:pt x="329790" y="151665"/>
                    </a:cubicBezTo>
                    <a:lnTo>
                      <a:pt x="406336" y="185254"/>
                    </a:lnTo>
                    <a:lnTo>
                      <a:pt x="447538" y="129371"/>
                    </a:lnTo>
                    <a:lnTo>
                      <a:pt x="417952" y="133632"/>
                    </a:lnTo>
                    <a:cubicBezTo>
                      <a:pt x="409414" y="134821"/>
                      <a:pt x="401471" y="128876"/>
                      <a:pt x="400280" y="120355"/>
                    </a:cubicBezTo>
                    <a:cubicBezTo>
                      <a:pt x="398989" y="111834"/>
                      <a:pt x="404946" y="104006"/>
                      <a:pt x="413484" y="102718"/>
                    </a:cubicBezTo>
                    <a:close/>
                    <a:moveTo>
                      <a:pt x="183273" y="0"/>
                    </a:moveTo>
                    <a:lnTo>
                      <a:pt x="580456" y="0"/>
                    </a:lnTo>
                    <a:cubicBezTo>
                      <a:pt x="595049" y="0"/>
                      <a:pt x="606862" y="11896"/>
                      <a:pt x="606862" y="26468"/>
                    </a:cubicBezTo>
                    <a:cubicBezTo>
                      <a:pt x="606862" y="35687"/>
                      <a:pt x="602097" y="43816"/>
                      <a:pt x="594850" y="48575"/>
                    </a:cubicBezTo>
                    <a:lnTo>
                      <a:pt x="594850" y="299675"/>
                    </a:lnTo>
                    <a:cubicBezTo>
                      <a:pt x="594850" y="308994"/>
                      <a:pt x="587207" y="316627"/>
                      <a:pt x="577776" y="316627"/>
                    </a:cubicBezTo>
                    <a:lnTo>
                      <a:pt x="304086" y="316627"/>
                    </a:lnTo>
                    <a:cubicBezTo>
                      <a:pt x="306468" y="311770"/>
                      <a:pt x="308652" y="306912"/>
                      <a:pt x="310439" y="302154"/>
                    </a:cubicBezTo>
                    <a:cubicBezTo>
                      <a:pt x="311928" y="298882"/>
                      <a:pt x="313219" y="295611"/>
                      <a:pt x="314410" y="292340"/>
                    </a:cubicBezTo>
                    <a:cubicBezTo>
                      <a:pt x="316991" y="289267"/>
                      <a:pt x="319175" y="285995"/>
                      <a:pt x="320962" y="282625"/>
                    </a:cubicBezTo>
                    <a:lnTo>
                      <a:pt x="560801" y="282625"/>
                    </a:lnTo>
                    <a:lnTo>
                      <a:pt x="560801" y="52837"/>
                    </a:lnTo>
                    <a:lnTo>
                      <a:pt x="203028" y="52837"/>
                    </a:lnTo>
                    <a:lnTo>
                      <a:pt x="203028" y="71871"/>
                    </a:lnTo>
                    <a:lnTo>
                      <a:pt x="174835" y="71871"/>
                    </a:lnTo>
                    <a:cubicBezTo>
                      <a:pt x="172850" y="71871"/>
                      <a:pt x="170864" y="71970"/>
                      <a:pt x="168879" y="72069"/>
                    </a:cubicBezTo>
                    <a:lnTo>
                      <a:pt x="168879" y="48575"/>
                    </a:lnTo>
                    <a:cubicBezTo>
                      <a:pt x="161632" y="43816"/>
                      <a:pt x="156867" y="35687"/>
                      <a:pt x="156867" y="26468"/>
                    </a:cubicBezTo>
                    <a:cubicBezTo>
                      <a:pt x="156867" y="11896"/>
                      <a:pt x="168680" y="0"/>
                      <a:pt x="183273"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dirty="0">
                  <a:solidFill>
                    <a:schemeClr val="tx1"/>
                  </a:solidFill>
                  <a:cs typeface="+mn-ea"/>
                  <a:sym typeface="+mn-lt"/>
                </a:endParaRPr>
              </a:p>
            </p:txBody>
          </p:sp>
          <p:grpSp>
            <p:nvGrpSpPr>
              <p:cNvPr id="16" name="ïšļîḑé"/>
              <p:cNvGrpSpPr/>
              <p:nvPr/>
            </p:nvGrpSpPr>
            <p:grpSpPr>
              <a:xfrm>
                <a:off x="4467128" y="4786504"/>
                <a:ext cx="1643229" cy="993775"/>
                <a:chOff x="4451766" y="4782619"/>
                <a:chExt cx="1718125" cy="993775"/>
              </a:xfrm>
            </p:grpSpPr>
            <p:sp>
              <p:nvSpPr>
                <p:cNvPr id="17" name="ïṥḷîdè"/>
                <p:cNvSpPr/>
                <p:nvPr/>
              </p:nvSpPr>
              <p:spPr bwMode="auto">
                <a:xfrm>
                  <a:off x="4451766" y="5137068"/>
                  <a:ext cx="1718125" cy="63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en-US" altLang="zh-CN" sz="1100" dirty="0">
                      <a:solidFill>
                        <a:schemeClr val="bg1"/>
                      </a:solidFill>
                      <a:cs typeface="+mn-ea"/>
                      <a:sym typeface="+mn-lt"/>
                    </a:rPr>
                    <a:t>Supporting text here.</a:t>
                  </a:r>
                  <a:endParaRPr lang="en-US" altLang="zh-CN" sz="1100" dirty="0">
                    <a:solidFill>
                      <a:schemeClr val="bg1"/>
                    </a:solidFill>
                    <a:cs typeface="+mn-ea"/>
                    <a:sym typeface="+mn-lt"/>
                  </a:endParaRPr>
                </a:p>
                <a:p>
                  <a:pPr marL="171450" indent="-171450">
                    <a:lnSpc>
                      <a:spcPct val="150000"/>
                    </a:lnSpc>
                    <a:spcBef>
                      <a:spcPct val="0"/>
                    </a:spcBef>
                    <a:buFont typeface="Arial" panose="020B0604020202020204" pitchFamily="34" charset="0"/>
                    <a:buChar char="•"/>
                  </a:pPr>
                  <a:r>
                    <a:rPr lang="en-US" altLang="zh-CN" sz="1100" dirty="0">
                      <a:solidFill>
                        <a:schemeClr val="bg1"/>
                      </a:solidFill>
                      <a:cs typeface="+mn-ea"/>
                      <a:sym typeface="+mn-lt"/>
                    </a:rPr>
                    <a:t>……</a:t>
                  </a:r>
                  <a:endParaRPr lang="en-US" altLang="zh-CN" sz="1100" dirty="0">
                    <a:solidFill>
                      <a:schemeClr val="bg1"/>
                    </a:solidFill>
                    <a:cs typeface="+mn-ea"/>
                    <a:sym typeface="+mn-lt"/>
                  </a:endParaRPr>
                </a:p>
              </p:txBody>
            </p:sp>
            <p:sp>
              <p:nvSpPr>
                <p:cNvPr id="18" name="íṧḷîḑe"/>
                <p:cNvSpPr txBox="1"/>
                <p:nvPr/>
              </p:nvSpPr>
              <p:spPr bwMode="auto">
                <a:xfrm>
                  <a:off x="4451766" y="4782619"/>
                  <a:ext cx="1718125" cy="3544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en-US" altLang="zh-CN" sz="1600" i="1" dirty="0">
                      <a:solidFill>
                        <a:schemeClr val="bg1"/>
                      </a:solidFill>
                      <a:cs typeface="+mn-ea"/>
                      <a:sym typeface="+mn-lt"/>
                    </a:rPr>
                    <a:t>02.</a:t>
                  </a:r>
                  <a:r>
                    <a:rPr lang="zh-CN" altLang="en-US" sz="1600" i="1" dirty="0">
                      <a:solidFill>
                        <a:schemeClr val="bg1"/>
                      </a:solidFill>
                      <a:cs typeface="+mn-ea"/>
                      <a:sym typeface="+mn-lt"/>
                    </a:rPr>
                    <a:t>添加标题</a:t>
                  </a:r>
                  <a:endParaRPr lang="en-US" altLang="zh-CN" sz="1600" i="1" dirty="0">
                    <a:solidFill>
                      <a:schemeClr val="bg1"/>
                    </a:solidFill>
                    <a:cs typeface="+mn-ea"/>
                    <a:sym typeface="+mn-lt"/>
                  </a:endParaRPr>
                </a:p>
              </p:txBody>
            </p:sp>
          </p:grpSp>
        </p:grpSp>
      </p:grpSp>
      <p:grpSp>
        <p:nvGrpSpPr>
          <p:cNvPr id="19" name="组合 18"/>
          <p:cNvGrpSpPr/>
          <p:nvPr/>
        </p:nvGrpSpPr>
        <p:grpSpPr>
          <a:xfrm>
            <a:off x="54663" y="1485494"/>
            <a:ext cx="7110739" cy="4444211"/>
            <a:chOff x="5712498" y="2045244"/>
            <a:chExt cx="6336001" cy="3960000"/>
          </a:xfrm>
        </p:grpSpPr>
        <p:pic>
          <p:nvPicPr>
            <p:cNvPr id="20" name="Picture 45"/>
            <p:cNvPicPr>
              <a:picLocks noChangeAspect="1"/>
            </p:cNvPicPr>
            <p:nvPr/>
          </p:nvPicPr>
          <p:blipFill>
            <a:blip r:embed="rId1"/>
            <a:stretch>
              <a:fillRect/>
            </a:stretch>
          </p:blipFill>
          <p:spPr>
            <a:xfrm>
              <a:off x="5712498" y="2045244"/>
              <a:ext cx="6336001" cy="3960000"/>
            </a:xfrm>
            <a:prstGeom prst="rect">
              <a:avLst/>
            </a:prstGeom>
          </p:spPr>
        </p:pic>
        <p:sp>
          <p:nvSpPr>
            <p:cNvPr id="21" name="Rectangle 46"/>
            <p:cNvSpPr/>
            <p:nvPr/>
          </p:nvSpPr>
          <p:spPr>
            <a:xfrm>
              <a:off x="6654702" y="2427066"/>
              <a:ext cx="4453778" cy="2915728"/>
            </a:xfrm>
            <a:prstGeom prst="rect">
              <a:avLst/>
            </a:prstGeom>
            <a:blipFill dpi="0" rotWithShape="1">
              <a:blip r:embed="rId2" cstate="screen"/>
              <a:srcRect/>
              <a:stretch>
                <a:fillRect/>
              </a:stretch>
            </a:blipFill>
            <a:ln w="12700" cap="flat" cmpd="sng" algn="ctr">
              <a:noFill/>
              <a:prstDash val="solid"/>
              <a:miter lim="800000"/>
            </a:ln>
            <a:effectLst>
              <a:outerShdw blurRad="508000" dist="190500" dir="5400000" algn="tl" rotWithShape="0">
                <a:srgbClr val="595F6F">
                  <a:alpha val="55000"/>
                </a:srgbClr>
              </a:outerShdw>
            </a:effectLst>
          </p:spPr>
          <p:style>
            <a:lnRef idx="0">
              <a:scrgbClr r="0" g="0" b="0"/>
            </a:lnRef>
            <a:fillRef idx="0">
              <a:scrgbClr r="0" g="0" b="0"/>
            </a:fillRef>
            <a:effectRef idx="0">
              <a:scrgbClr r="0" g="0" b="0"/>
            </a:effectRef>
            <a:fontRef idx="major"/>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1800" b="0" i="0" u="none" strike="noStrike" kern="0" cap="none" spc="0" normalizeH="0" baseline="0" noProof="0">
                <a:ln>
                  <a:noFill/>
                </a:ln>
                <a:solidFill>
                  <a:srgbClr val="FFFFFF"/>
                </a:solidFill>
                <a:effectLst/>
                <a:uLnTx/>
                <a:uFillTx/>
                <a:latin typeface="+mn-lt"/>
                <a:ea typeface="+mn-ea"/>
                <a:cs typeface="+mn-ea"/>
                <a:sym typeface="+mn-lt"/>
              </a:endParaRPr>
            </a:p>
          </p:txBody>
        </p:sp>
      </p:grpSp>
      <p:sp>
        <p:nvSpPr>
          <p:cNvPr id="22" name="文本框 21"/>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5000"/>
                                  </p:iterate>
                                  <p:childTnLst>
                                    <p:set>
                                      <p:cBhvr>
                                        <p:cTn id="12" dur="1" fill="hold">
                                          <p:stCondLst>
                                            <p:cond delay="0"/>
                                          </p:stCondLst>
                                        </p:cTn>
                                        <p:tgtEl>
                                          <p:spTgt spid="2"/>
                                        </p:tgtEl>
                                        <p:attrNameLst>
                                          <p:attrName>style.visibility</p:attrName>
                                        </p:attrNameLst>
                                      </p:cBhvr>
                                      <p:to>
                                        <p:strVal val="visible"/>
                                      </p:to>
                                    </p:set>
                                    <p:anim to="" calcmode="lin" valueType="num">
                                      <p:cBhvr>
                                        <p:cTn id="13" dur="1000" fill="hold">
                                          <p:stCondLst>
                                            <p:cond delay="0"/>
                                          </p:stCondLst>
                                        </p:cTn>
                                        <p:tgtEl>
                                          <p:spTgt spid="2"/>
                                        </p:tgtEl>
                                        <p:attrNameLst>
                                          <p:attrName>ppt_x</p:attrName>
                                        </p:attrNameLst>
                                      </p:cBhvr>
                                      <p:tavLst>
                                        <p:tav tm="0" fmla="#ppt_x+(8/9)*(#ppt_x-(#ppt_x-#ppt_w/2))*((1.5-1.5*$)^2-(1.5-1.5*$)^3)">
                                          <p:val>
                                            <p:fltVal val="0"/>
                                          </p:val>
                                        </p:tav>
                                        <p:tav tm="100000">
                                          <p:val>
                                            <p:fltVal val="1"/>
                                          </p:val>
                                        </p:tav>
                                      </p:tavLst>
                                    </p:anim>
                                    <p:anim to="" calcmode="lin" valueType="num">
                                      <p:cBhvr>
                                        <p:cTn id="14" dur="1000" fill="hold">
                                          <p:stCondLst>
                                            <p:cond delay="0"/>
                                          </p:stCondLst>
                                        </p:cTn>
                                        <p:tgtEl>
                                          <p:spTgt spid="2"/>
                                        </p:tgtEl>
                                        <p:attrNameLst>
                                          <p:attrName>ppt_y</p:attrName>
                                        </p:attrNameLst>
                                      </p:cBhvr>
                                      <p:tavLst>
                                        <p:tav tm="0" fmla="#ppt_y+(8/9)*(#ppt_y-(#ppt_y+#ppt_h/2))*((1.5-1.5*$)^2-(1.5-1.5*$)^3)">
                                          <p:val>
                                            <p:fltVal val="0"/>
                                          </p:val>
                                        </p:tav>
                                        <p:tav tm="100000">
                                          <p:val>
                                            <p:fltVal val="1"/>
                                          </p:val>
                                        </p:tav>
                                      </p:tavLst>
                                    </p:anim>
                                    <p:anim to="" calcmode="lin" valueType="num">
                                      <p:cBhvr>
                                        <p:cTn id="15" dur="1000" fill="hold">
                                          <p:stCondLst>
                                            <p:cond delay="0"/>
                                          </p:stCondLst>
                                        </p:cTn>
                                        <p:tgtEl>
                                          <p:spTgt spid="2"/>
                                        </p:tgtEl>
                                        <p:attrNameLst>
                                          <p:attrName>ppt_w</p:attrName>
                                        </p:attrNameLst>
                                      </p:cBhvr>
                                      <p:tavLst>
                                        <p:tav tm="0" fmla="#ppt_w+(8/9)*(#ppt_w-0)*((1.5-1.5*$)^2-(1.5-1.5*$)^3)">
                                          <p:val>
                                            <p:fltVal val="0"/>
                                          </p:val>
                                        </p:tav>
                                        <p:tav tm="100000">
                                          <p:val>
                                            <p:fltVal val="1"/>
                                          </p:val>
                                        </p:tav>
                                      </p:tavLst>
                                    </p:anim>
                                    <p:anim to="" calcmode="lin" valueType="num">
                                      <p:cBhvr>
                                        <p:cTn id="16" dur="1000" fill="hold">
                                          <p:stCondLst>
                                            <p:cond delay="0"/>
                                          </p:stCondLst>
                                        </p:cTn>
                                        <p:tgtEl>
                                          <p:spTgt spid="2"/>
                                        </p:tgtEl>
                                        <p:attrNameLst>
                                          <p:attrName>ppt_h</p:attrName>
                                        </p:attrNameLst>
                                      </p:cBhvr>
                                      <p:tavLst>
                                        <p:tav tm="0" fmla="#ppt_h+(8/9)*(#ppt_h-0)*((1.5-1.5*$)^2-(1.5-1.5*$)^3)">
                                          <p:val>
                                            <p:fltVal val="0"/>
                                          </p:val>
                                        </p:tav>
                                        <p:tav tm="100000">
                                          <p:val>
                                            <p:fltVal val="1"/>
                                          </p:val>
                                        </p:tav>
                                      </p:tavLst>
                                    </p:anim>
                                  </p:childTnLst>
                                </p:cTn>
                              </p:par>
                            </p:childTnLst>
                          </p:cTn>
                        </p:par>
                        <p:par>
                          <p:cTn id="17" fill="hold">
                            <p:stCondLst>
                              <p:cond delay="3849"/>
                            </p:stCondLst>
                            <p:childTnLst>
                              <p:par>
                                <p:cTn id="18" presetID="14" presetClass="entr" presetSubtype="5"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vertical)">
                                      <p:cBhvr>
                                        <p:cTn id="20" dur="500"/>
                                        <p:tgtEl>
                                          <p:spTgt spid="4"/>
                                        </p:tgtEl>
                                      </p:cBhvr>
                                    </p:animEffect>
                                  </p:childTnLst>
                                </p:cTn>
                              </p:par>
                            </p:childTnLst>
                          </p:cTn>
                        </p:par>
                        <p:par>
                          <p:cTn id="21" fill="hold">
                            <p:stCondLst>
                              <p:cond delay="4349"/>
                            </p:stCondLst>
                            <p:childTnLst>
                              <p:par>
                                <p:cTn id="22" presetID="14" presetClass="entr" presetSubtype="1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par>
                                <p:cTn id="25" presetID="42"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4735512" y="1897488"/>
            <a:ext cx="6516688" cy="4299707"/>
          </a:xfrm>
          <a:prstGeom prst="rect">
            <a:avLst/>
          </a:prstGeom>
          <a:blipFill>
            <a:blip r:embed="rId1" cstate="screen"/>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grpSp>
        <p:nvGrpSpPr>
          <p:cNvPr id="3" name="组合 2"/>
          <p:cNvGrpSpPr/>
          <p:nvPr/>
        </p:nvGrpSpPr>
        <p:grpSpPr>
          <a:xfrm>
            <a:off x="973137" y="1897489"/>
            <a:ext cx="3762375" cy="2884488"/>
            <a:chOff x="973137" y="1723319"/>
            <a:chExt cx="3762375" cy="2884488"/>
          </a:xfrm>
        </p:grpSpPr>
        <p:sp>
          <p:nvSpPr>
            <p:cNvPr id="4" name="Rectangle 4"/>
            <p:cNvSpPr/>
            <p:nvPr/>
          </p:nvSpPr>
          <p:spPr>
            <a:xfrm>
              <a:off x="973137" y="1723319"/>
              <a:ext cx="3762375" cy="288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sp>
          <p:nvSpPr>
            <p:cNvPr id="5" name="TextBox 76"/>
            <p:cNvSpPr txBox="1"/>
            <p:nvPr/>
          </p:nvSpPr>
          <p:spPr>
            <a:xfrm>
              <a:off x="1995629" y="2307191"/>
              <a:ext cx="1717390" cy="400110"/>
            </a:xfrm>
            <a:prstGeom prst="rect">
              <a:avLst/>
            </a:prstGeom>
            <a:noFill/>
          </p:spPr>
          <p:txBody>
            <a:bodyPr wrap="square" rtlCol="0">
              <a:spAutoFit/>
            </a:bodyPr>
            <a:lstStyle/>
            <a:p>
              <a:pPr algn="ctr"/>
              <a:r>
                <a:rPr lang="zh-CN" altLang="en-US" sz="2000" b="1" dirty="0">
                  <a:solidFill>
                    <a:schemeClr val="tx1">
                      <a:lumMod val="75000"/>
                      <a:lumOff val="25000"/>
                    </a:schemeClr>
                  </a:solidFill>
                  <a:cs typeface="+mn-ea"/>
                  <a:sym typeface="+mn-lt"/>
                </a:rPr>
                <a:t>输入标题</a:t>
              </a:r>
              <a:endParaRPr lang="zh-CN" altLang="en-US" sz="2000" b="1" dirty="0">
                <a:solidFill>
                  <a:schemeClr val="tx1">
                    <a:lumMod val="75000"/>
                    <a:lumOff val="25000"/>
                  </a:schemeClr>
                </a:solidFill>
                <a:cs typeface="+mn-ea"/>
                <a:sym typeface="+mn-lt"/>
              </a:endParaRPr>
            </a:p>
          </p:txBody>
        </p:sp>
        <p:sp>
          <p:nvSpPr>
            <p:cNvPr id="6" name="文本框 5"/>
            <p:cNvSpPr txBox="1"/>
            <p:nvPr/>
          </p:nvSpPr>
          <p:spPr>
            <a:xfrm>
              <a:off x="1406244" y="2863982"/>
              <a:ext cx="2896158" cy="1292662"/>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a:t>
              </a:r>
              <a:endParaRPr lang="en-US" altLang="zh-CN" sz="1200" dirty="0">
                <a:solidFill>
                  <a:schemeClr val="tx1">
                    <a:lumMod val="50000"/>
                    <a:lumOff val="50000"/>
                  </a:schemeClr>
                </a:solidFill>
                <a:cs typeface="+mn-ea"/>
                <a:sym typeface="+mn-lt"/>
              </a:endParaRPr>
            </a:p>
          </p:txBody>
        </p:sp>
      </p:grpSp>
      <p:grpSp>
        <p:nvGrpSpPr>
          <p:cNvPr id="7" name="组合 6"/>
          <p:cNvGrpSpPr/>
          <p:nvPr/>
        </p:nvGrpSpPr>
        <p:grpSpPr>
          <a:xfrm>
            <a:off x="973137" y="4781977"/>
            <a:ext cx="10279063" cy="1415219"/>
            <a:chOff x="973137" y="4607807"/>
            <a:chExt cx="10279063" cy="1415219"/>
          </a:xfrm>
          <a:solidFill>
            <a:schemeClr val="accent1"/>
          </a:solidFill>
        </p:grpSpPr>
        <p:sp>
          <p:nvSpPr>
            <p:cNvPr id="8" name="Rectangle 5"/>
            <p:cNvSpPr/>
            <p:nvPr/>
          </p:nvSpPr>
          <p:spPr>
            <a:xfrm>
              <a:off x="973137" y="4607807"/>
              <a:ext cx="10279063" cy="1415219"/>
            </a:xfrm>
            <a:prstGeom prst="rect">
              <a:avLst/>
            </a:prstGeom>
            <a:gr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dirty="0">
                <a:solidFill>
                  <a:schemeClr val="tx1">
                    <a:lumMod val="75000"/>
                    <a:lumOff val="25000"/>
                  </a:schemeClr>
                </a:solidFill>
                <a:cs typeface="+mn-ea"/>
                <a:sym typeface="+mn-lt"/>
              </a:endParaRPr>
            </a:p>
          </p:txBody>
        </p:sp>
        <p:sp>
          <p:nvSpPr>
            <p:cNvPr id="9" name="文本框 8"/>
            <p:cNvSpPr txBox="1"/>
            <p:nvPr/>
          </p:nvSpPr>
          <p:spPr>
            <a:xfrm>
              <a:off x="2303064" y="5233112"/>
              <a:ext cx="3131972" cy="511037"/>
            </a:xfrm>
            <a:prstGeom prst="rect">
              <a:avLst/>
            </a:prstGeom>
            <a:grpFill/>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a:t>
              </a:r>
              <a:endParaRPr lang="en-US" altLang="zh-CN" sz="1100" dirty="0">
                <a:solidFill>
                  <a:schemeClr val="bg1"/>
                </a:solidFill>
                <a:cs typeface="+mn-ea"/>
                <a:sym typeface="+mn-lt"/>
              </a:endParaRPr>
            </a:p>
          </p:txBody>
        </p:sp>
        <p:sp>
          <p:nvSpPr>
            <p:cNvPr id="10" name="文本框 9"/>
            <p:cNvSpPr txBox="1"/>
            <p:nvPr/>
          </p:nvSpPr>
          <p:spPr>
            <a:xfrm>
              <a:off x="7089993" y="5247626"/>
              <a:ext cx="3131972" cy="511037"/>
            </a:xfrm>
            <a:prstGeom prst="rect">
              <a:avLst/>
            </a:prstGeom>
            <a:grpFill/>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a:t>
              </a:r>
              <a:endParaRPr lang="en-US" altLang="zh-CN" sz="1100" dirty="0">
                <a:solidFill>
                  <a:schemeClr val="bg1"/>
                </a:solidFill>
                <a:cs typeface="+mn-ea"/>
                <a:sym typeface="+mn-lt"/>
              </a:endParaRPr>
            </a:p>
          </p:txBody>
        </p:sp>
      </p:grpSp>
      <p:grpSp>
        <p:nvGrpSpPr>
          <p:cNvPr id="11" name="组合 10"/>
          <p:cNvGrpSpPr/>
          <p:nvPr/>
        </p:nvGrpSpPr>
        <p:grpSpPr>
          <a:xfrm>
            <a:off x="1435101" y="5071367"/>
            <a:ext cx="2430624" cy="811707"/>
            <a:chOff x="8248339" y="2802973"/>
            <a:chExt cx="2430624" cy="811707"/>
          </a:xfrm>
          <a:effectLst>
            <a:outerShdw blurRad="190500" dist="38100" dir="2700000" algn="tl" rotWithShape="0">
              <a:prstClr val="black">
                <a:alpha val="20000"/>
              </a:prstClr>
            </a:outerShdw>
          </a:effectLst>
        </p:grpSpPr>
        <p:sp>
          <p:nvSpPr>
            <p:cNvPr id="12" name="Oval 5"/>
            <p:cNvSpPr>
              <a:spLocks noChangeArrowheads="1"/>
            </p:cNvSpPr>
            <p:nvPr/>
          </p:nvSpPr>
          <p:spPr bwMode="auto">
            <a:xfrm>
              <a:off x="8248339" y="2864708"/>
              <a:ext cx="751508" cy="749972"/>
            </a:xfrm>
            <a:prstGeom prst="roundRect">
              <a:avLst/>
            </a:prstGeom>
            <a:solidFill>
              <a:schemeClr val="bg1"/>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dirty="0">
                <a:solidFill>
                  <a:schemeClr val="tx1">
                    <a:lumMod val="75000"/>
                    <a:lumOff val="25000"/>
                  </a:schemeClr>
                </a:solidFill>
                <a:latin typeface="+mn-lt"/>
                <a:ea typeface="+mn-ea"/>
                <a:cs typeface="+mn-ea"/>
                <a:sym typeface="+mn-lt"/>
              </a:endParaRPr>
            </a:p>
          </p:txBody>
        </p:sp>
        <p:sp>
          <p:nvSpPr>
            <p:cNvPr id="13" name="Freeform 7"/>
            <p:cNvSpPr>
              <a:spLocks noEditPoints="1"/>
            </p:cNvSpPr>
            <p:nvPr/>
          </p:nvSpPr>
          <p:spPr bwMode="auto">
            <a:xfrm>
              <a:off x="8427591" y="3043593"/>
              <a:ext cx="393004" cy="39220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1"/>
            </a:solidFill>
            <a:ln>
              <a:noFill/>
            </a:ln>
          </p:spPr>
          <p:txBody>
            <a:bodyPr lIns="121682" tIns="60841" rIns="121682" bIns="60841"/>
            <a:lstStyle/>
            <a:p>
              <a:endParaRPr lang="zh-CN" altLang="en-US" dirty="0">
                <a:solidFill>
                  <a:schemeClr val="tx1">
                    <a:lumMod val="75000"/>
                    <a:lumOff val="25000"/>
                  </a:schemeClr>
                </a:solidFill>
                <a:cs typeface="+mn-ea"/>
                <a:sym typeface="+mn-lt"/>
              </a:endParaRPr>
            </a:p>
          </p:txBody>
        </p:sp>
        <p:sp>
          <p:nvSpPr>
            <p:cNvPr id="14" name="TextBox 76"/>
            <p:cNvSpPr txBox="1"/>
            <p:nvPr/>
          </p:nvSpPr>
          <p:spPr>
            <a:xfrm>
              <a:off x="9133811" y="2802973"/>
              <a:ext cx="1545152" cy="400110"/>
            </a:xfrm>
            <a:prstGeom prst="rect">
              <a:avLst/>
            </a:prstGeom>
            <a:noFill/>
            <a:effectLst/>
          </p:spPr>
          <p:txBody>
            <a:bodyPr wrap="square" rtlCol="0">
              <a:spAutoFit/>
            </a:bodyPr>
            <a:lstStyle/>
            <a:p>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grpSp>
        <p:nvGrpSpPr>
          <p:cNvPr id="15" name="组合 14"/>
          <p:cNvGrpSpPr/>
          <p:nvPr/>
        </p:nvGrpSpPr>
        <p:grpSpPr>
          <a:xfrm>
            <a:off x="6228679" y="5091278"/>
            <a:ext cx="2265121" cy="815976"/>
            <a:chOff x="8248338" y="4083170"/>
            <a:chExt cx="2265121" cy="815976"/>
          </a:xfrm>
        </p:grpSpPr>
        <p:sp>
          <p:nvSpPr>
            <p:cNvPr id="16" name="Oval 26"/>
            <p:cNvSpPr>
              <a:spLocks noChangeArrowheads="1"/>
            </p:cNvSpPr>
            <p:nvPr/>
          </p:nvSpPr>
          <p:spPr bwMode="auto">
            <a:xfrm>
              <a:off x="8248338" y="4147638"/>
              <a:ext cx="751509" cy="751508"/>
            </a:xfrm>
            <a:prstGeom prst="roundRect">
              <a:avLst/>
            </a:prstGeom>
            <a:solidFill>
              <a:schemeClr val="bg1"/>
            </a:solidFill>
            <a:ln>
              <a:noFill/>
            </a:ln>
            <a:effectLst>
              <a:outerShdw blurRad="190500" dist="38100" dir="2700000" algn="tl" rotWithShape="0">
                <a:prstClr val="black">
                  <a:alpha val="20000"/>
                </a:prstClr>
              </a:outerShdw>
            </a:effectLst>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en-US" sz="3100" dirty="0">
                <a:solidFill>
                  <a:schemeClr val="tx1">
                    <a:lumMod val="75000"/>
                    <a:lumOff val="25000"/>
                  </a:schemeClr>
                </a:solidFill>
                <a:latin typeface="+mn-lt"/>
                <a:ea typeface="+mn-ea"/>
                <a:cs typeface="+mn-ea"/>
                <a:sym typeface="+mn-lt"/>
              </a:endParaRPr>
            </a:p>
          </p:txBody>
        </p:sp>
        <p:sp>
          <p:nvSpPr>
            <p:cNvPr id="17" name="Freeform 6"/>
            <p:cNvSpPr>
              <a:spLocks noEditPoints="1"/>
            </p:cNvSpPr>
            <p:nvPr/>
          </p:nvSpPr>
          <p:spPr bwMode="auto">
            <a:xfrm>
              <a:off x="8389684" y="4283506"/>
              <a:ext cx="468818" cy="4797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accent1"/>
            </a:solidFill>
            <a:ln>
              <a:noFill/>
            </a:ln>
          </p:spPr>
          <p:txBody>
            <a:bodyPr lIns="121682" tIns="60841" rIns="121682" bIns="60841"/>
            <a:lstStyle/>
            <a:p>
              <a:endParaRPr lang="zh-CN" altLang="en-US" dirty="0">
                <a:solidFill>
                  <a:schemeClr val="tx1">
                    <a:lumMod val="75000"/>
                    <a:lumOff val="25000"/>
                  </a:schemeClr>
                </a:solidFill>
                <a:cs typeface="+mn-ea"/>
                <a:sym typeface="+mn-lt"/>
              </a:endParaRPr>
            </a:p>
          </p:txBody>
        </p:sp>
        <p:sp>
          <p:nvSpPr>
            <p:cNvPr id="18" name="TextBox 76"/>
            <p:cNvSpPr txBox="1"/>
            <p:nvPr/>
          </p:nvSpPr>
          <p:spPr>
            <a:xfrm>
              <a:off x="9109652" y="4083170"/>
              <a:ext cx="1403807" cy="400110"/>
            </a:xfrm>
            <a:prstGeom prst="rect">
              <a:avLst/>
            </a:prstGeom>
            <a:noFill/>
            <a:effectLst/>
          </p:spPr>
          <p:txBody>
            <a:bodyPr wrap="square" rtlCol="0">
              <a:spAutoFit/>
            </a:bodyPr>
            <a:lstStyle/>
            <a:p>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sp>
        <p:nvSpPr>
          <p:cNvPr id="19" name="文本框 18"/>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5355" y="1969363"/>
            <a:ext cx="5503500" cy="4057694"/>
            <a:chOff x="853757" y="1600200"/>
            <a:chExt cx="5787656" cy="4267200"/>
          </a:xfrm>
        </p:grpSpPr>
        <p:sp>
          <p:nvSpPr>
            <p:cNvPr id="3" name="Rectangle 10"/>
            <p:cNvSpPr/>
            <p:nvPr/>
          </p:nvSpPr>
          <p:spPr>
            <a:xfrm>
              <a:off x="853757" y="1600200"/>
              <a:ext cx="5787656" cy="4267200"/>
            </a:xfrm>
            <a:prstGeom prst="rect">
              <a:avLst/>
            </a:prstGeom>
            <a:blipFill>
              <a:blip r:embed="rId1" cstate="screen"/>
              <a:stretch>
                <a:fillRect/>
              </a:stretch>
            </a:blipFill>
            <a:ln>
              <a:noFill/>
            </a:ln>
            <a:effectLst>
              <a:outerShdw blurRad="190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4" name="Rectangle 22"/>
            <p:cNvSpPr/>
            <p:nvPr/>
          </p:nvSpPr>
          <p:spPr>
            <a:xfrm>
              <a:off x="853757" y="3778839"/>
              <a:ext cx="5787656"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5" name="TextBox 76"/>
            <p:cNvSpPr txBox="1"/>
            <p:nvPr/>
          </p:nvSpPr>
          <p:spPr>
            <a:xfrm>
              <a:off x="1077922" y="4000936"/>
              <a:ext cx="2413622" cy="420768"/>
            </a:xfrm>
            <a:prstGeom prst="rect">
              <a:avLst/>
            </a:prstGeom>
            <a:noFill/>
            <a:effectLst/>
          </p:spPr>
          <p:txBody>
            <a:bodyPr wrap="square" rtlCol="0">
              <a:spAutoFit/>
            </a:bodyPr>
            <a:lstStyle/>
            <a:p>
              <a:r>
                <a:rPr lang="zh-CN" altLang="en-US" sz="2000" b="1" dirty="0">
                  <a:solidFill>
                    <a:schemeClr val="bg1"/>
                  </a:solidFill>
                  <a:cs typeface="+mn-ea"/>
                  <a:sym typeface="+mn-lt"/>
                </a:rPr>
                <a:t>请输入文本</a:t>
              </a:r>
              <a:endParaRPr lang="zh-CN" altLang="en-US" sz="2000" b="1" dirty="0">
                <a:solidFill>
                  <a:schemeClr val="bg1"/>
                </a:solidFill>
                <a:cs typeface="+mn-ea"/>
                <a:sym typeface="+mn-lt"/>
              </a:endParaRPr>
            </a:p>
          </p:txBody>
        </p:sp>
        <p:sp>
          <p:nvSpPr>
            <p:cNvPr id="6" name="文本框 5"/>
            <p:cNvSpPr txBox="1"/>
            <p:nvPr/>
          </p:nvSpPr>
          <p:spPr>
            <a:xfrm>
              <a:off x="1077923" y="4412011"/>
              <a:ext cx="5331995" cy="537423"/>
            </a:xfrm>
            <a:prstGeom prst="rect">
              <a:avLst/>
            </a:prstGeom>
            <a:noFill/>
            <a:effectLst/>
          </p:spPr>
          <p:txBody>
            <a:bodyPr wrap="square" rtlCol="0">
              <a:spAutoFit/>
            </a:bodyPr>
            <a:lstStyle/>
            <a:p>
              <a:pPr>
                <a:lnSpc>
                  <a:spcPct val="130000"/>
                </a:lnSpc>
              </a:pPr>
              <a:r>
                <a:rPr lang="zh-CN" altLang="en-US" sz="1100" dirty="0">
                  <a:solidFill>
                    <a:schemeClr val="bg1"/>
                  </a:solidFill>
                  <a:cs typeface="+mn-ea"/>
                  <a:sym typeface="+mn-lt"/>
                </a:rPr>
                <a:t>请在此添加文字说明，请在此添加文字说明。请在此添加文字说明，请在此添加文字说明。请在此添加文字说明。</a:t>
              </a:r>
              <a:endParaRPr lang="en-US" altLang="zh-CN" sz="1100" dirty="0">
                <a:solidFill>
                  <a:schemeClr val="bg1"/>
                </a:solidFill>
                <a:cs typeface="+mn-ea"/>
                <a:sym typeface="+mn-lt"/>
              </a:endParaRPr>
            </a:p>
          </p:txBody>
        </p:sp>
      </p:grpSp>
      <p:grpSp>
        <p:nvGrpSpPr>
          <p:cNvPr id="7" name="组合 6"/>
          <p:cNvGrpSpPr/>
          <p:nvPr/>
        </p:nvGrpSpPr>
        <p:grpSpPr>
          <a:xfrm>
            <a:off x="7330634" y="1892828"/>
            <a:ext cx="3986711" cy="1247673"/>
            <a:chOff x="7229036" y="1849286"/>
            <a:chExt cx="3986711" cy="1247673"/>
          </a:xfrm>
        </p:grpSpPr>
        <p:sp>
          <p:nvSpPr>
            <p:cNvPr id="8" name="文本框 7"/>
            <p:cNvSpPr txBox="1"/>
            <p:nvPr/>
          </p:nvSpPr>
          <p:spPr>
            <a:xfrm>
              <a:off x="7229036" y="2344445"/>
              <a:ext cx="3986711" cy="75251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sp>
          <p:nvSpPr>
            <p:cNvPr id="9" name="TextBox 76"/>
            <p:cNvSpPr txBox="1"/>
            <p:nvPr/>
          </p:nvSpPr>
          <p:spPr>
            <a:xfrm>
              <a:off x="7317496" y="1849286"/>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cs typeface="+mn-ea"/>
                  <a:sym typeface="+mn-lt"/>
                </a:rPr>
                <a:t>输入文本</a:t>
              </a:r>
              <a:endParaRPr lang="zh-CN" altLang="en-US" sz="2000" b="1" dirty="0">
                <a:solidFill>
                  <a:schemeClr val="tx1">
                    <a:lumMod val="75000"/>
                    <a:lumOff val="25000"/>
                  </a:schemeClr>
                </a:solidFill>
                <a:cs typeface="+mn-ea"/>
                <a:sym typeface="+mn-lt"/>
              </a:endParaRPr>
            </a:p>
          </p:txBody>
        </p:sp>
      </p:grpSp>
      <p:grpSp>
        <p:nvGrpSpPr>
          <p:cNvPr id="10" name="组合 9"/>
          <p:cNvGrpSpPr/>
          <p:nvPr/>
        </p:nvGrpSpPr>
        <p:grpSpPr>
          <a:xfrm>
            <a:off x="7330634" y="3350754"/>
            <a:ext cx="3986711" cy="1247673"/>
            <a:chOff x="7229036" y="3410700"/>
            <a:chExt cx="3986711" cy="1247673"/>
          </a:xfrm>
        </p:grpSpPr>
        <p:sp>
          <p:nvSpPr>
            <p:cNvPr id="11" name="文本框 10"/>
            <p:cNvSpPr txBox="1"/>
            <p:nvPr/>
          </p:nvSpPr>
          <p:spPr>
            <a:xfrm>
              <a:off x="7229036" y="3905859"/>
              <a:ext cx="3986711" cy="75251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sp>
          <p:nvSpPr>
            <p:cNvPr id="12" name="TextBox 76"/>
            <p:cNvSpPr txBox="1"/>
            <p:nvPr/>
          </p:nvSpPr>
          <p:spPr>
            <a:xfrm>
              <a:off x="7317496" y="3410700"/>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cs typeface="+mn-ea"/>
                  <a:sym typeface="+mn-lt"/>
                </a:rPr>
                <a:t>输入文本</a:t>
              </a:r>
              <a:endParaRPr lang="zh-CN" altLang="en-US" sz="2000" b="1" dirty="0">
                <a:solidFill>
                  <a:schemeClr val="tx1">
                    <a:lumMod val="75000"/>
                    <a:lumOff val="25000"/>
                  </a:schemeClr>
                </a:solidFill>
                <a:cs typeface="+mn-ea"/>
                <a:sym typeface="+mn-lt"/>
              </a:endParaRPr>
            </a:p>
          </p:txBody>
        </p:sp>
      </p:grpSp>
      <p:grpSp>
        <p:nvGrpSpPr>
          <p:cNvPr id="13" name="组合 12"/>
          <p:cNvGrpSpPr/>
          <p:nvPr/>
        </p:nvGrpSpPr>
        <p:grpSpPr>
          <a:xfrm>
            <a:off x="7330634" y="4808680"/>
            <a:ext cx="3986711" cy="1247673"/>
            <a:chOff x="7229036" y="4765138"/>
            <a:chExt cx="3986711" cy="1247673"/>
          </a:xfrm>
        </p:grpSpPr>
        <p:sp>
          <p:nvSpPr>
            <p:cNvPr id="14" name="文本框 13"/>
            <p:cNvSpPr txBox="1"/>
            <p:nvPr/>
          </p:nvSpPr>
          <p:spPr>
            <a:xfrm>
              <a:off x="7229036" y="5260297"/>
              <a:ext cx="3986711" cy="75251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a:t>
              </a:r>
              <a:endParaRPr lang="en-US" altLang="zh-CN" sz="1100" dirty="0">
                <a:solidFill>
                  <a:schemeClr val="tx1">
                    <a:lumMod val="50000"/>
                    <a:lumOff val="50000"/>
                  </a:schemeClr>
                </a:solidFill>
                <a:cs typeface="+mn-ea"/>
                <a:sym typeface="+mn-lt"/>
              </a:endParaRPr>
            </a:p>
          </p:txBody>
        </p:sp>
        <p:sp>
          <p:nvSpPr>
            <p:cNvPr id="15" name="TextBox 76"/>
            <p:cNvSpPr txBox="1"/>
            <p:nvPr/>
          </p:nvSpPr>
          <p:spPr>
            <a:xfrm>
              <a:off x="7317496" y="4765138"/>
              <a:ext cx="1449133" cy="400110"/>
            </a:xfrm>
            <a:prstGeom prst="rect">
              <a:avLst/>
            </a:prstGeom>
            <a:solidFill>
              <a:schemeClr val="bg1"/>
            </a:solidFill>
            <a:ln>
              <a:noFill/>
            </a:ln>
            <a:effectLst>
              <a:outerShdw blurRad="190500" dist="38100" dir="2700000" algn="tl" rotWithShape="0">
                <a:prstClr val="black">
                  <a:alpha val="20000"/>
                </a:prstClr>
              </a:outerShdw>
            </a:effectLst>
          </p:spPr>
          <p:txBody>
            <a:bodyPr wrap="square" rtlCol="0">
              <a:spAutoFit/>
            </a:bodyPr>
            <a:lstStyle/>
            <a:p>
              <a:pPr algn="ctr"/>
              <a:r>
                <a:rPr lang="zh-CN" altLang="en-US" sz="2000" b="1" dirty="0">
                  <a:solidFill>
                    <a:schemeClr val="tx1">
                      <a:lumMod val="75000"/>
                      <a:lumOff val="25000"/>
                    </a:schemeClr>
                  </a:solidFill>
                  <a:cs typeface="+mn-ea"/>
                  <a:sym typeface="+mn-lt"/>
                </a:rPr>
                <a:t>输入文本</a:t>
              </a:r>
              <a:endParaRPr lang="zh-CN" altLang="en-US" sz="2000" b="1" dirty="0">
                <a:solidFill>
                  <a:schemeClr val="tx1">
                    <a:lumMod val="75000"/>
                    <a:lumOff val="25000"/>
                  </a:schemeClr>
                </a:solidFill>
                <a:cs typeface="+mn-ea"/>
                <a:sym typeface="+mn-lt"/>
              </a:endParaRPr>
            </a:p>
          </p:txBody>
        </p:sp>
      </p:grpSp>
      <p:sp>
        <p:nvSpPr>
          <p:cNvPr id="16" name="文本框 15"/>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5691" y="2053311"/>
            <a:ext cx="2786157" cy="1711545"/>
          </a:xfrm>
          <a:prstGeom prst="rect">
            <a:avLst/>
          </a:prstGeom>
          <a:blipFill>
            <a:blip r:embed="rId1" cstate="screen"/>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p:cNvSpPr/>
          <p:nvPr/>
        </p:nvSpPr>
        <p:spPr>
          <a:xfrm>
            <a:off x="4647306" y="2053311"/>
            <a:ext cx="828339" cy="646538"/>
          </a:xfrm>
          <a:prstGeom prst="rect">
            <a:avLst/>
          </a:prstGeom>
          <a:solidFill>
            <a:schemeClr val="accent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cs typeface="+mn-ea"/>
                <a:sym typeface="+mn-lt"/>
              </a:rPr>
              <a:t>202X</a:t>
            </a:r>
            <a:endParaRPr lang="en-US" altLang="zh-CN" sz="1400" b="1" dirty="0">
              <a:cs typeface="+mn-ea"/>
              <a:sym typeface="+mn-lt"/>
            </a:endParaRPr>
          </a:p>
          <a:p>
            <a:pPr algn="ctr">
              <a:lnSpc>
                <a:spcPct val="120000"/>
              </a:lnSpc>
            </a:pPr>
            <a:r>
              <a:rPr lang="en-US" altLang="zh-CN" sz="1200" b="1" dirty="0">
                <a:cs typeface="+mn-ea"/>
                <a:sym typeface="+mn-lt"/>
              </a:rPr>
              <a:t>X</a:t>
            </a:r>
            <a:r>
              <a:rPr lang="zh-CN" altLang="en-US" sz="1200" b="1" dirty="0">
                <a:cs typeface="+mn-ea"/>
                <a:sym typeface="+mn-lt"/>
              </a:rPr>
              <a:t>月</a:t>
            </a:r>
            <a:endParaRPr lang="zh-CN" altLang="en-US" sz="1200" b="1" dirty="0">
              <a:cs typeface="+mn-ea"/>
              <a:sym typeface="+mn-lt"/>
            </a:endParaRPr>
          </a:p>
        </p:txBody>
      </p:sp>
      <p:sp>
        <p:nvSpPr>
          <p:cNvPr id="4" name="TextBox 76"/>
          <p:cNvSpPr txBox="1"/>
          <p:nvPr/>
        </p:nvSpPr>
        <p:spPr>
          <a:xfrm>
            <a:off x="5894020" y="2000386"/>
            <a:ext cx="3067105" cy="400110"/>
          </a:xfrm>
          <a:prstGeom prst="rect">
            <a:avLst/>
          </a:prstGeom>
          <a:noFill/>
          <a:effectLst/>
        </p:spPr>
        <p:txBody>
          <a:bodyPr wrap="square" rtlCol="0">
            <a:spAutoFit/>
          </a:bodyPr>
          <a:lstStyle/>
          <a:p>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5" name="文本框 4"/>
          <p:cNvSpPr txBox="1"/>
          <p:nvPr/>
        </p:nvSpPr>
        <p:spPr>
          <a:xfrm>
            <a:off x="5908024" y="2424041"/>
            <a:ext cx="5010993" cy="972574"/>
          </a:xfrm>
          <a:prstGeom prst="rect">
            <a:avLst/>
          </a:prstGeom>
          <a:noFill/>
          <a:effectLst/>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endParaRPr lang="zh-CN" altLang="en-US" sz="1100" dirty="0">
              <a:solidFill>
                <a:schemeClr val="tx1">
                  <a:lumMod val="50000"/>
                  <a:lumOff val="50000"/>
                </a:schemeClr>
              </a:solidFill>
              <a:cs typeface="+mn-ea"/>
              <a:sym typeface="+mn-lt"/>
            </a:endParaRPr>
          </a:p>
        </p:txBody>
      </p:sp>
      <p:sp>
        <p:nvSpPr>
          <p:cNvPr id="6" name="矩形 5"/>
          <p:cNvSpPr/>
          <p:nvPr/>
        </p:nvSpPr>
        <p:spPr>
          <a:xfrm>
            <a:off x="7896189" y="4441827"/>
            <a:ext cx="2786157" cy="1711545"/>
          </a:xfrm>
          <a:prstGeom prst="rect">
            <a:avLst/>
          </a:prstGeom>
          <a:blipFill>
            <a:blip r:embed="rId2" cstate="screen"/>
            <a:stretch>
              <a:fillRect/>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6575440" y="4441827"/>
            <a:ext cx="828339" cy="646538"/>
          </a:xfrm>
          <a:prstGeom prst="rect">
            <a:avLst/>
          </a:prstGeom>
          <a:solidFill>
            <a:schemeClr val="accent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400" b="1" dirty="0">
                <a:cs typeface="+mn-ea"/>
                <a:sym typeface="+mn-lt"/>
              </a:rPr>
              <a:t>202X</a:t>
            </a:r>
            <a:endParaRPr lang="en-US" altLang="zh-CN" sz="1400" b="1" dirty="0">
              <a:cs typeface="+mn-ea"/>
              <a:sym typeface="+mn-lt"/>
            </a:endParaRPr>
          </a:p>
          <a:p>
            <a:pPr algn="ctr">
              <a:lnSpc>
                <a:spcPct val="120000"/>
              </a:lnSpc>
            </a:pPr>
            <a:r>
              <a:rPr lang="en-US" altLang="zh-CN" sz="1400" b="1" dirty="0">
                <a:cs typeface="+mn-ea"/>
                <a:sym typeface="+mn-lt"/>
              </a:rPr>
              <a:t>X</a:t>
            </a:r>
            <a:r>
              <a:rPr lang="zh-CN" altLang="en-US" sz="1400" b="1" dirty="0">
                <a:cs typeface="+mn-ea"/>
                <a:sym typeface="+mn-lt"/>
              </a:rPr>
              <a:t>月</a:t>
            </a:r>
            <a:endParaRPr lang="zh-CN" altLang="en-US" sz="1400" b="1" dirty="0">
              <a:cs typeface="+mn-ea"/>
              <a:sym typeface="+mn-lt"/>
            </a:endParaRPr>
          </a:p>
        </p:txBody>
      </p:sp>
      <p:sp>
        <p:nvSpPr>
          <p:cNvPr id="8" name="TextBox 76"/>
          <p:cNvSpPr txBox="1"/>
          <p:nvPr/>
        </p:nvSpPr>
        <p:spPr>
          <a:xfrm>
            <a:off x="3057527" y="4388902"/>
            <a:ext cx="3067105" cy="400110"/>
          </a:xfrm>
          <a:prstGeom prst="rect">
            <a:avLst/>
          </a:prstGeom>
          <a:noFill/>
          <a:effectLst/>
        </p:spPr>
        <p:txBody>
          <a:bodyPr wrap="square" rtlCol="0">
            <a:spAutoFit/>
          </a:bodyPr>
          <a:lstStyle/>
          <a:p>
            <a:pPr algn="r"/>
            <a:r>
              <a:rPr lang="zh-CN" altLang="en-US" sz="2000" b="1" dirty="0">
                <a:solidFill>
                  <a:schemeClr val="tx1">
                    <a:lumMod val="75000"/>
                    <a:lumOff val="25000"/>
                  </a:schemeClr>
                </a:solidFill>
                <a:cs typeface="+mn-ea"/>
                <a:sym typeface="+mn-lt"/>
              </a:rPr>
              <a:t>请输入标题</a:t>
            </a:r>
            <a:endParaRPr lang="zh-CN" altLang="en-US" sz="2000" b="1" dirty="0">
              <a:solidFill>
                <a:schemeClr val="tx1">
                  <a:lumMod val="75000"/>
                  <a:lumOff val="25000"/>
                </a:schemeClr>
              </a:solidFill>
              <a:cs typeface="+mn-ea"/>
              <a:sym typeface="+mn-lt"/>
            </a:endParaRPr>
          </a:p>
        </p:txBody>
      </p:sp>
      <p:sp>
        <p:nvSpPr>
          <p:cNvPr id="9" name="文本框 8"/>
          <p:cNvSpPr txBox="1"/>
          <p:nvPr/>
        </p:nvSpPr>
        <p:spPr>
          <a:xfrm>
            <a:off x="1120318" y="4812557"/>
            <a:ext cx="5010993" cy="972574"/>
          </a:xfrm>
          <a:prstGeom prst="rect">
            <a:avLst/>
          </a:prstGeom>
          <a:noFill/>
          <a:effectLst/>
        </p:spPr>
        <p:txBody>
          <a:bodyPr wrap="square" rtlCol="0">
            <a:spAutoFit/>
          </a:bodyPr>
          <a:lstStyle/>
          <a:p>
            <a:pPr algn="r">
              <a:lnSpc>
                <a:spcPct val="130000"/>
              </a:lnSpc>
            </a:pPr>
            <a:r>
              <a:rPr lang="zh-CN" altLang="en-US" sz="1100" dirty="0">
                <a:solidFill>
                  <a:schemeClr val="tx1">
                    <a:lumMod val="50000"/>
                    <a:lumOff val="50000"/>
                  </a:schemeClr>
                </a:solidFill>
                <a:cs typeface="+mn-ea"/>
                <a:sym typeface="+mn-lt"/>
              </a:rPr>
              <a:t>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请在此添加文字说明</a:t>
            </a:r>
            <a:endParaRPr lang="zh-CN" altLang="en-US" sz="1100" dirty="0">
              <a:solidFill>
                <a:schemeClr val="tx1">
                  <a:lumMod val="50000"/>
                  <a:lumOff val="50000"/>
                </a:schemeClr>
              </a:solidFill>
              <a:cs typeface="+mn-ea"/>
              <a:sym typeface="+mn-lt"/>
            </a:endParaRPr>
          </a:p>
        </p:txBody>
      </p:sp>
      <p:cxnSp>
        <p:nvCxnSpPr>
          <p:cNvPr id="10" name="直接连接符 9"/>
          <p:cNvCxnSpPr/>
          <p:nvPr/>
        </p:nvCxnSpPr>
        <p:spPr>
          <a:xfrm>
            <a:off x="1215691" y="4109419"/>
            <a:ext cx="946665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6" presetClass="entr" presetSubtype="21"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35969" y="2012467"/>
            <a:ext cx="3332441" cy="4103704"/>
          </a:xfrm>
          <a:prstGeom prst="rect">
            <a:avLst/>
          </a:prstGeom>
          <a:noFill/>
          <a:ln w="76200">
            <a:solidFill>
              <a:srgbClr val="EFEFE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cs typeface="+mn-ea"/>
              <a:sym typeface="+mn-lt"/>
            </a:endParaRPr>
          </a:p>
        </p:txBody>
      </p:sp>
      <p:pic>
        <p:nvPicPr>
          <p:cNvPr id="3" name="图片 2"/>
          <p:cNvPicPr>
            <a:picLocks noChangeAspect="1"/>
          </p:cNvPicPr>
          <p:nvPr/>
        </p:nvPicPr>
        <p:blipFill rotWithShape="1">
          <a:blip r:embed="rId1" cstate="screen"/>
          <a:srcRect t="-513"/>
          <a:stretch>
            <a:fillRect/>
          </a:stretch>
        </p:blipFill>
        <p:spPr>
          <a:xfrm>
            <a:off x="7187221" y="1645921"/>
            <a:ext cx="3343517" cy="4238512"/>
          </a:xfrm>
          <a:prstGeom prst="rect">
            <a:avLst/>
          </a:prstGeom>
          <a:effectLst>
            <a:outerShdw blurRad="254000" dist="63500" dir="2700000" algn="tl" rotWithShape="0">
              <a:prstClr val="black">
                <a:alpha val="30000"/>
              </a:prstClr>
            </a:outerShdw>
          </a:effectLst>
        </p:spPr>
      </p:pic>
      <p:grpSp>
        <p:nvGrpSpPr>
          <p:cNvPr id="4" name="组合 3"/>
          <p:cNvGrpSpPr/>
          <p:nvPr/>
        </p:nvGrpSpPr>
        <p:grpSpPr>
          <a:xfrm>
            <a:off x="1628035" y="2080120"/>
            <a:ext cx="4467965" cy="795460"/>
            <a:chOff x="1628035" y="2080120"/>
            <a:chExt cx="4467965" cy="795460"/>
          </a:xfrm>
        </p:grpSpPr>
        <p:sp>
          <p:nvSpPr>
            <p:cNvPr id="5" name="TextBox 7"/>
            <p:cNvSpPr txBox="1"/>
            <p:nvPr/>
          </p:nvSpPr>
          <p:spPr>
            <a:xfrm>
              <a:off x="2276256" y="2080120"/>
              <a:ext cx="1515488" cy="381258"/>
            </a:xfrm>
            <a:prstGeom prst="rect">
              <a:avLst/>
            </a:prstGeom>
            <a:noFill/>
          </p:spPr>
          <p:txBody>
            <a:bodyPr wrap="square" rtlCol="0">
              <a:spAutoFit/>
            </a:bodyPr>
            <a:lstStyle/>
            <a:p>
              <a:pPr>
                <a:lnSpc>
                  <a:spcPct val="130000"/>
                </a:lnSpc>
              </a:pPr>
              <a:r>
                <a:rPr lang="zh-CN" altLang="en-US" sz="1600" b="1" dirty="0">
                  <a:solidFill>
                    <a:srgbClr val="4F4D50"/>
                  </a:solidFill>
                  <a:cs typeface="+mn-ea"/>
                  <a:sym typeface="+mn-lt"/>
                </a:rPr>
                <a:t>可行性分析一</a:t>
              </a:r>
              <a:endParaRPr lang="en-US" altLang="zh-CN" sz="1600" b="1" dirty="0">
                <a:solidFill>
                  <a:srgbClr val="4F4D50"/>
                </a:solidFill>
                <a:cs typeface="+mn-ea"/>
                <a:sym typeface="+mn-lt"/>
              </a:endParaRPr>
            </a:p>
          </p:txBody>
        </p:sp>
        <p:sp>
          <p:nvSpPr>
            <p:cNvPr id="6" name="文本框 5"/>
            <p:cNvSpPr txBox="1"/>
            <p:nvPr/>
          </p:nvSpPr>
          <p:spPr>
            <a:xfrm>
              <a:off x="2276256" y="2364543"/>
              <a:ext cx="3819744" cy="511037"/>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100" dirty="0">
                <a:solidFill>
                  <a:schemeClr val="tx1">
                    <a:lumMod val="50000"/>
                    <a:lumOff val="50000"/>
                  </a:schemeClr>
                </a:solidFill>
                <a:cs typeface="+mn-ea"/>
                <a:sym typeface="+mn-lt"/>
              </a:endParaRPr>
            </a:p>
          </p:txBody>
        </p:sp>
        <p:grpSp>
          <p:nvGrpSpPr>
            <p:cNvPr id="7" name="组合 6"/>
            <p:cNvGrpSpPr/>
            <p:nvPr/>
          </p:nvGrpSpPr>
          <p:grpSpPr>
            <a:xfrm>
              <a:off x="1628035" y="2151028"/>
              <a:ext cx="473847" cy="549662"/>
              <a:chOff x="1628035" y="2151028"/>
              <a:chExt cx="473847" cy="549662"/>
            </a:xfrm>
          </p:grpSpPr>
          <p:sp>
            <p:nvSpPr>
              <p:cNvPr id="8" name="六边形 7"/>
              <p:cNvSpPr/>
              <p:nvPr/>
            </p:nvSpPr>
            <p:spPr>
              <a:xfrm rot="5400000">
                <a:off x="1590128" y="2188935"/>
                <a:ext cx="549662" cy="47384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Freeform 7"/>
              <p:cNvSpPr/>
              <p:nvPr/>
            </p:nvSpPr>
            <p:spPr bwMode="auto">
              <a:xfrm>
                <a:off x="1735754" y="2316550"/>
                <a:ext cx="258410" cy="218617"/>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grpSp>
        <p:nvGrpSpPr>
          <p:cNvPr id="10" name="组合 9"/>
          <p:cNvGrpSpPr/>
          <p:nvPr/>
        </p:nvGrpSpPr>
        <p:grpSpPr>
          <a:xfrm>
            <a:off x="1628035" y="4709932"/>
            <a:ext cx="4467965" cy="795460"/>
            <a:chOff x="1628035" y="4709932"/>
            <a:chExt cx="4467965" cy="795460"/>
          </a:xfrm>
        </p:grpSpPr>
        <p:sp>
          <p:nvSpPr>
            <p:cNvPr id="11" name="TextBox 7"/>
            <p:cNvSpPr txBox="1"/>
            <p:nvPr/>
          </p:nvSpPr>
          <p:spPr>
            <a:xfrm>
              <a:off x="2276256" y="4709932"/>
              <a:ext cx="1515488" cy="381258"/>
            </a:xfrm>
            <a:prstGeom prst="rect">
              <a:avLst/>
            </a:prstGeom>
            <a:noFill/>
          </p:spPr>
          <p:txBody>
            <a:bodyPr wrap="square" rtlCol="0">
              <a:spAutoFit/>
            </a:bodyPr>
            <a:lstStyle/>
            <a:p>
              <a:pPr>
                <a:lnSpc>
                  <a:spcPct val="130000"/>
                </a:lnSpc>
              </a:pPr>
              <a:r>
                <a:rPr lang="zh-CN" altLang="en-US" sz="1600" b="1" dirty="0">
                  <a:solidFill>
                    <a:srgbClr val="4F4D50"/>
                  </a:solidFill>
                  <a:cs typeface="+mn-ea"/>
                  <a:sym typeface="+mn-lt"/>
                </a:rPr>
                <a:t>可行性分析三</a:t>
              </a:r>
              <a:endParaRPr lang="en-US" altLang="zh-CN" sz="1600" b="1" dirty="0">
                <a:solidFill>
                  <a:srgbClr val="4F4D50"/>
                </a:solidFill>
                <a:cs typeface="+mn-ea"/>
                <a:sym typeface="+mn-lt"/>
              </a:endParaRPr>
            </a:p>
          </p:txBody>
        </p:sp>
        <p:sp>
          <p:nvSpPr>
            <p:cNvPr id="12" name="文本框 11"/>
            <p:cNvSpPr txBox="1"/>
            <p:nvPr/>
          </p:nvSpPr>
          <p:spPr>
            <a:xfrm>
              <a:off x="2276256" y="4994355"/>
              <a:ext cx="3819744" cy="511037"/>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100" dirty="0">
                <a:solidFill>
                  <a:schemeClr val="tx1">
                    <a:lumMod val="50000"/>
                    <a:lumOff val="50000"/>
                  </a:schemeClr>
                </a:solidFill>
                <a:cs typeface="+mn-ea"/>
                <a:sym typeface="+mn-lt"/>
              </a:endParaRPr>
            </a:p>
          </p:txBody>
        </p:sp>
        <p:grpSp>
          <p:nvGrpSpPr>
            <p:cNvPr id="13" name="组合 12"/>
            <p:cNvGrpSpPr/>
            <p:nvPr/>
          </p:nvGrpSpPr>
          <p:grpSpPr>
            <a:xfrm>
              <a:off x="1628035" y="4872932"/>
              <a:ext cx="473847" cy="549662"/>
              <a:chOff x="1628035" y="4872932"/>
              <a:chExt cx="473847" cy="549662"/>
            </a:xfrm>
          </p:grpSpPr>
          <p:sp>
            <p:nvSpPr>
              <p:cNvPr id="14" name="六边形 13"/>
              <p:cNvSpPr/>
              <p:nvPr/>
            </p:nvSpPr>
            <p:spPr>
              <a:xfrm rot="5400000">
                <a:off x="1590128" y="4910839"/>
                <a:ext cx="549662" cy="47384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Freeform 6"/>
              <p:cNvSpPr>
                <a:spLocks noEditPoints="1"/>
              </p:cNvSpPr>
              <p:nvPr/>
            </p:nvSpPr>
            <p:spPr bwMode="auto">
              <a:xfrm>
                <a:off x="1737433" y="5019757"/>
                <a:ext cx="255052" cy="256011"/>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grpSp>
        <p:nvGrpSpPr>
          <p:cNvPr id="16" name="组合 15"/>
          <p:cNvGrpSpPr/>
          <p:nvPr/>
        </p:nvGrpSpPr>
        <p:grpSpPr>
          <a:xfrm>
            <a:off x="1628035" y="3397169"/>
            <a:ext cx="4469506" cy="795461"/>
            <a:chOff x="1628035" y="3397169"/>
            <a:chExt cx="4469506" cy="795461"/>
          </a:xfrm>
        </p:grpSpPr>
        <p:sp>
          <p:nvSpPr>
            <p:cNvPr id="17" name="TextBox 7"/>
            <p:cNvSpPr txBox="1"/>
            <p:nvPr/>
          </p:nvSpPr>
          <p:spPr>
            <a:xfrm>
              <a:off x="2277797" y="3397169"/>
              <a:ext cx="1515488" cy="381258"/>
            </a:xfrm>
            <a:prstGeom prst="rect">
              <a:avLst/>
            </a:prstGeom>
            <a:noFill/>
          </p:spPr>
          <p:txBody>
            <a:bodyPr wrap="square" rtlCol="0">
              <a:spAutoFit/>
            </a:bodyPr>
            <a:lstStyle/>
            <a:p>
              <a:pPr>
                <a:lnSpc>
                  <a:spcPct val="130000"/>
                </a:lnSpc>
              </a:pPr>
              <a:r>
                <a:rPr lang="zh-CN" altLang="en-US" sz="1600" b="1" dirty="0">
                  <a:solidFill>
                    <a:srgbClr val="4F4D50"/>
                  </a:solidFill>
                  <a:cs typeface="+mn-ea"/>
                  <a:sym typeface="+mn-lt"/>
                </a:rPr>
                <a:t>可行性分析二</a:t>
              </a:r>
              <a:endParaRPr lang="en-US" altLang="zh-CN" sz="1600" b="1" dirty="0">
                <a:solidFill>
                  <a:srgbClr val="4F4D50"/>
                </a:solidFill>
                <a:cs typeface="+mn-ea"/>
                <a:sym typeface="+mn-lt"/>
              </a:endParaRPr>
            </a:p>
          </p:txBody>
        </p:sp>
        <p:sp>
          <p:nvSpPr>
            <p:cNvPr id="18" name="文本框 17"/>
            <p:cNvSpPr txBox="1"/>
            <p:nvPr/>
          </p:nvSpPr>
          <p:spPr>
            <a:xfrm>
              <a:off x="2277797" y="3681593"/>
              <a:ext cx="3819744" cy="511037"/>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点击输入简要文字解说，解说文字尽量概括精炼，不用多余的文字修饰，简洁精准的 解说所提炼的核心概念。</a:t>
              </a:r>
              <a:endParaRPr lang="zh-CN" altLang="en-US" sz="1100" dirty="0">
                <a:solidFill>
                  <a:schemeClr val="tx1">
                    <a:lumMod val="50000"/>
                    <a:lumOff val="50000"/>
                  </a:schemeClr>
                </a:solidFill>
                <a:cs typeface="+mn-ea"/>
                <a:sym typeface="+mn-lt"/>
              </a:endParaRPr>
            </a:p>
          </p:txBody>
        </p:sp>
        <p:grpSp>
          <p:nvGrpSpPr>
            <p:cNvPr id="19" name="组合 18"/>
            <p:cNvGrpSpPr/>
            <p:nvPr/>
          </p:nvGrpSpPr>
          <p:grpSpPr>
            <a:xfrm>
              <a:off x="1628035" y="3511980"/>
              <a:ext cx="473847" cy="549662"/>
              <a:chOff x="1628035" y="3511980"/>
              <a:chExt cx="473847" cy="549662"/>
            </a:xfrm>
          </p:grpSpPr>
          <p:sp>
            <p:nvSpPr>
              <p:cNvPr id="20" name="六边形 19"/>
              <p:cNvSpPr/>
              <p:nvPr/>
            </p:nvSpPr>
            <p:spPr>
              <a:xfrm rot="5400000">
                <a:off x="1590128" y="3549887"/>
                <a:ext cx="549662" cy="47384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Freeform 8"/>
              <p:cNvSpPr/>
              <p:nvPr/>
            </p:nvSpPr>
            <p:spPr bwMode="auto">
              <a:xfrm>
                <a:off x="1749898" y="3684214"/>
                <a:ext cx="230122" cy="205193"/>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sp>
        <p:nvSpPr>
          <p:cNvPr id="22" name="文本框 21"/>
          <p:cNvSpPr txBox="1"/>
          <p:nvPr/>
        </p:nvSpPr>
        <p:spPr>
          <a:xfrm>
            <a:off x="1649205" y="356964"/>
            <a:ext cx="3155114" cy="646331"/>
          </a:xfrm>
          <a:prstGeom prst="rect">
            <a:avLst/>
          </a:prstGeom>
          <a:noFill/>
        </p:spPr>
        <p:txBody>
          <a:bodyPr wrap="square">
            <a:spAutoFit/>
          </a:bodyPr>
          <a:lstStyle/>
          <a:p>
            <a:pPr algn="dist"/>
            <a:r>
              <a:rPr lang="zh-CN" altLang="en-US" sz="3600" dirty="0">
                <a:solidFill>
                  <a:srgbClr val="2B295E"/>
                </a:solidFill>
                <a:cs typeface="+mn-ea"/>
                <a:sym typeface="+mn-lt"/>
              </a:rPr>
              <a:t>工作内容回顾</a:t>
            </a:r>
            <a:endParaRPr lang="zh-CN" altLang="en-US" sz="3600" dirty="0">
              <a:solidFill>
                <a:srgbClr val="2B295E"/>
              </a:solidFill>
              <a:cs typeface="+mn-ea"/>
              <a:sym typeface="+mn-lt"/>
            </a:endParaRPr>
          </a:p>
        </p:txBody>
      </p:sp>
      <p:sp>
        <p:nvSpPr>
          <p:cNvPr id="24" name="TextBox 23"/>
          <p:cNvSpPr txBox="1"/>
          <p:nvPr/>
        </p:nvSpPr>
        <p:spPr>
          <a:xfrm>
            <a:off x="836097" y="6659884"/>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行业</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a:t>
            </a:r>
            <a:r>
              <a:rPr kumimoji="0" lang="en-US" altLang="zh-CN" sz="100" b="0" i="0" u="none" strike="noStrike" kern="0" cap="none" spc="0" normalizeH="0" baseline="0" noProof="0" dirty="0" smtClean="0">
                <a:ln>
                  <a:noFill/>
                </a:ln>
                <a:solidFill>
                  <a:schemeClr val="bg1"/>
                </a:solidFill>
                <a:effectLst/>
                <a:uLnTx/>
                <a:uFillTx/>
              </a:rPr>
              <a:t>http://www.1ppt.com/hangye/</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形 2"/>
          <p:cNvSpPr/>
          <p:nvPr/>
        </p:nvSpPr>
        <p:spPr>
          <a:xfrm flipV="1">
            <a:off x="0" y="0"/>
            <a:ext cx="10887408" cy="7947498"/>
          </a:xfrm>
          <a:custGeom>
            <a:avLst/>
            <a:gdLst>
              <a:gd name="connsiteX0" fmla="*/ 878602 w 11421828"/>
              <a:gd name="connsiteY0" fmla="*/ 1537554 h 8346720"/>
              <a:gd name="connsiteX1" fmla="*/ 2635807 w 11421828"/>
              <a:gd name="connsiteY1" fmla="*/ 3294758 h 8346720"/>
              <a:gd name="connsiteX2" fmla="*/ 3514409 w 11421828"/>
              <a:gd name="connsiteY2" fmla="*/ 3294758 h 8346720"/>
              <a:gd name="connsiteX3" fmla="*/ 3514409 w 11421828"/>
              <a:gd name="connsiteY3" fmla="*/ 3294758 h 8346720"/>
              <a:gd name="connsiteX4" fmla="*/ 4393011 w 11421828"/>
              <a:gd name="connsiteY4" fmla="*/ 4173361 h 8346720"/>
              <a:gd name="connsiteX5" fmla="*/ 4393011 w 11421828"/>
              <a:gd name="connsiteY5" fmla="*/ 4393011 h 8346720"/>
              <a:gd name="connsiteX6" fmla="*/ 6150216 w 11421828"/>
              <a:gd name="connsiteY6" fmla="*/ 6150216 h 8346720"/>
              <a:gd name="connsiteX7" fmla="*/ 7907420 w 11421828"/>
              <a:gd name="connsiteY7" fmla="*/ 6150216 h 8346720"/>
              <a:gd name="connsiteX8" fmla="*/ 11421829 w 11421828"/>
              <a:gd name="connsiteY8" fmla="*/ 8346721 h 8346720"/>
              <a:gd name="connsiteX9" fmla="*/ 0 w 11421828"/>
              <a:gd name="connsiteY9" fmla="*/ 8346721 h 8346720"/>
              <a:gd name="connsiteX10" fmla="*/ 0 w 11421828"/>
              <a:gd name="connsiteY10" fmla="*/ 0 h 8346720"/>
              <a:gd name="connsiteX11" fmla="*/ 0 w 11421828"/>
              <a:gd name="connsiteY11" fmla="*/ 0 h 8346720"/>
              <a:gd name="connsiteX12" fmla="*/ 878602 w 11421828"/>
              <a:gd name="connsiteY12" fmla="*/ 1537554 h 834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21828" h="8346720">
                <a:moveTo>
                  <a:pt x="878602" y="1537554"/>
                </a:moveTo>
                <a:cubicBezTo>
                  <a:pt x="878602" y="2635807"/>
                  <a:pt x="1757205" y="3294758"/>
                  <a:pt x="2635807" y="3294758"/>
                </a:cubicBezTo>
                <a:lnTo>
                  <a:pt x="3514409" y="3294758"/>
                </a:lnTo>
                <a:lnTo>
                  <a:pt x="3514409" y="3294758"/>
                </a:lnTo>
                <a:cubicBezTo>
                  <a:pt x="3953710" y="3294758"/>
                  <a:pt x="4393011" y="3734060"/>
                  <a:pt x="4393011" y="4173361"/>
                </a:cubicBezTo>
                <a:lnTo>
                  <a:pt x="4393011" y="4393011"/>
                </a:lnTo>
                <a:cubicBezTo>
                  <a:pt x="4393011" y="5491264"/>
                  <a:pt x="5271614" y="6150216"/>
                  <a:pt x="6150216" y="6150216"/>
                </a:cubicBezTo>
                <a:lnTo>
                  <a:pt x="7907420" y="6150216"/>
                </a:lnTo>
                <a:cubicBezTo>
                  <a:pt x="9444974" y="6150216"/>
                  <a:pt x="10762878" y="7028818"/>
                  <a:pt x="11421829" y="8346721"/>
                </a:cubicBezTo>
                <a:lnTo>
                  <a:pt x="0" y="8346721"/>
                </a:lnTo>
                <a:lnTo>
                  <a:pt x="0" y="0"/>
                </a:lnTo>
                <a:lnTo>
                  <a:pt x="0" y="0"/>
                </a:lnTo>
                <a:cubicBezTo>
                  <a:pt x="439301" y="439301"/>
                  <a:pt x="878602" y="878602"/>
                  <a:pt x="878602" y="1537554"/>
                </a:cubicBezTo>
                <a:close/>
              </a:path>
            </a:pathLst>
          </a:custGeom>
          <a:gradFill>
            <a:gsLst>
              <a:gs pos="39000">
                <a:schemeClr val="accent1">
                  <a:lumMod val="5000"/>
                  <a:lumOff val="95000"/>
                  <a:alpha val="49000"/>
                </a:schemeClr>
              </a:gs>
              <a:gs pos="100000">
                <a:srgbClr val="75E1B3">
                  <a:alpha val="41000"/>
                </a:srgbClr>
              </a:gs>
            </a:gsLst>
            <a:lin ang="7800000" scaled="0"/>
          </a:gradFill>
          <a:ln w="2196465" cap="flat">
            <a:noFill/>
            <a:prstDash val="solid"/>
            <a:miter/>
          </a:ln>
        </p:spPr>
        <p:txBody>
          <a:bodyPr rtlCol="0" anchor="ctr"/>
          <a:lstStyle/>
          <a:p>
            <a:endParaRPr lang="zh-CN" altLang="en-US">
              <a:cs typeface="+mn-ea"/>
              <a:sym typeface="+mn-lt"/>
            </a:endParaRPr>
          </a:p>
        </p:txBody>
      </p:sp>
      <p:pic>
        <p:nvPicPr>
          <p:cNvPr id="10" name="图形 9"/>
          <p:cNvPicPr>
            <a:picLocks noChangeAspect="1"/>
          </p:cNvPicPr>
          <p:nvPr/>
        </p:nvPicPr>
        <p:blipFill>
          <a:blip r:embed="rId1"/>
          <a:stretch>
            <a:fillRect/>
          </a:stretch>
        </p:blipFill>
        <p:spPr>
          <a:xfrm>
            <a:off x="4202349" y="961590"/>
            <a:ext cx="7704306" cy="4728850"/>
          </a:xfrm>
          <a:prstGeom prst="rect">
            <a:avLst/>
          </a:prstGeom>
        </p:spPr>
      </p:pic>
      <p:sp>
        <p:nvSpPr>
          <p:cNvPr id="22" name="文本框 21"/>
          <p:cNvSpPr txBox="1"/>
          <p:nvPr/>
        </p:nvSpPr>
        <p:spPr>
          <a:xfrm>
            <a:off x="4554751" y="2079099"/>
            <a:ext cx="7141028" cy="1200329"/>
          </a:xfrm>
          <a:prstGeom prst="rect">
            <a:avLst/>
          </a:prstGeom>
          <a:noFill/>
        </p:spPr>
        <p:txBody>
          <a:bodyPr wrap="square" rtlCol="0">
            <a:spAutoFit/>
          </a:bodyPr>
          <a:lstStyle>
            <a:defPPr>
              <a:defRPr lang="zh-CN"/>
            </a:defPPr>
            <a:lvl1pPr algn="ctr">
              <a:defRPr sz="7200" b="1">
                <a:solidFill>
                  <a:srgbClr val="E48700"/>
                </a:solidFill>
                <a:cs typeface="+mn-ea"/>
              </a:defRPr>
            </a:lvl1pPr>
          </a:lstStyle>
          <a:p>
            <a:r>
              <a:rPr lang="zh-CN" altLang="en-US" dirty="0">
                <a:sym typeface="+mn-lt"/>
              </a:rPr>
              <a:t>工作完成情况</a:t>
            </a:r>
            <a:endParaRPr lang="zh-CN" altLang="en-US" dirty="0">
              <a:sym typeface="+mn-lt"/>
            </a:endParaRPr>
          </a:p>
        </p:txBody>
      </p:sp>
      <p:sp>
        <p:nvSpPr>
          <p:cNvPr id="23" name="文本框 22"/>
          <p:cNvSpPr txBox="1"/>
          <p:nvPr/>
        </p:nvSpPr>
        <p:spPr>
          <a:xfrm>
            <a:off x="5369216" y="3371705"/>
            <a:ext cx="5518192" cy="549061"/>
          </a:xfrm>
          <a:prstGeom prst="rect">
            <a:avLst/>
          </a:prstGeom>
          <a:noFill/>
        </p:spPr>
        <p:txBody>
          <a:bodyPr wrap="square" rtlCol="0">
            <a:spAutoFit/>
          </a:bodyPr>
          <a:lstStyle/>
          <a:p>
            <a:pPr>
              <a:lnSpc>
                <a:spcPct val="130000"/>
              </a:lnSpc>
            </a:pPr>
            <a:r>
              <a:rPr lang="zh-CN" altLang="en-US" sz="1200" dirty="0">
                <a:solidFill>
                  <a:srgbClr val="E48700"/>
                </a:solidFill>
                <a:cs typeface="+mn-ea"/>
                <a:sym typeface="+mn-lt"/>
              </a:rPr>
              <a:t>请在此添加文字说明，请在此添加文字说明。请在此添加文字说明，请在此添加文字说明。</a:t>
            </a:r>
            <a:endParaRPr lang="en-US" altLang="zh-CN" sz="1200" dirty="0">
              <a:solidFill>
                <a:srgbClr val="E48700"/>
              </a:solidFill>
              <a:cs typeface="+mn-ea"/>
              <a:sym typeface="+mn-lt"/>
            </a:endParaRPr>
          </a:p>
        </p:txBody>
      </p:sp>
      <p:sp>
        <p:nvSpPr>
          <p:cNvPr id="24" name="文本框 23"/>
          <p:cNvSpPr txBox="1"/>
          <p:nvPr/>
        </p:nvSpPr>
        <p:spPr>
          <a:xfrm>
            <a:off x="864923" y="1841011"/>
            <a:ext cx="2540805" cy="2123658"/>
          </a:xfrm>
          <a:prstGeom prst="rect">
            <a:avLst/>
          </a:prstGeom>
          <a:noFill/>
        </p:spPr>
        <p:txBody>
          <a:bodyPr wrap="square" rtlCol="0">
            <a:spAutoFit/>
          </a:bodyPr>
          <a:lstStyle/>
          <a:p>
            <a:r>
              <a:rPr lang="en-US" altLang="zh-CN" sz="6600" b="1" dirty="0">
                <a:solidFill>
                  <a:srgbClr val="E48700"/>
                </a:solidFill>
                <a:cs typeface="+mn-ea"/>
                <a:sym typeface="+mn-lt"/>
              </a:rPr>
              <a:t>PART </a:t>
            </a:r>
            <a:endParaRPr lang="en-US" altLang="zh-CN" sz="6600" b="1" dirty="0">
              <a:solidFill>
                <a:srgbClr val="E48700"/>
              </a:solidFill>
              <a:cs typeface="+mn-ea"/>
              <a:sym typeface="+mn-lt"/>
            </a:endParaRPr>
          </a:p>
          <a:p>
            <a:r>
              <a:rPr lang="en-US" altLang="zh-CN" sz="6600" b="1" dirty="0">
                <a:solidFill>
                  <a:srgbClr val="E48700"/>
                </a:solidFill>
                <a:cs typeface="+mn-ea"/>
                <a:sym typeface="+mn-lt"/>
              </a:rPr>
              <a:t>TWO</a:t>
            </a:r>
            <a:endParaRPr lang="zh-CN" altLang="en-US" sz="6600" b="1" dirty="0">
              <a:solidFill>
                <a:srgbClr val="E48700"/>
              </a:solidFill>
              <a:cs typeface="+mn-ea"/>
              <a:sym typeface="+mn-lt"/>
            </a:endParaRPr>
          </a:p>
        </p:txBody>
      </p:sp>
      <p:pic>
        <p:nvPicPr>
          <p:cNvPr id="26" name="图形 25"/>
          <p:cNvPicPr>
            <a:picLocks noChangeAspect="1"/>
          </p:cNvPicPr>
          <p:nvPr/>
        </p:nvPicPr>
        <p:blipFill>
          <a:blip r:embed="rId2" cstate="screen"/>
          <a:stretch>
            <a:fillRect/>
          </a:stretch>
        </p:blipFill>
        <p:spPr>
          <a:xfrm>
            <a:off x="10887408" y="476509"/>
            <a:ext cx="775335" cy="183632"/>
          </a:xfrm>
          <a:prstGeom prst="rect">
            <a:avLst/>
          </a:prstGeom>
        </p:spPr>
      </p:pic>
      <p:grpSp>
        <p:nvGrpSpPr>
          <p:cNvPr id="9" name="图形 49"/>
          <p:cNvGrpSpPr/>
          <p:nvPr/>
        </p:nvGrpSpPr>
        <p:grpSpPr>
          <a:xfrm>
            <a:off x="864923" y="545525"/>
            <a:ext cx="2380974" cy="415633"/>
            <a:chOff x="864923" y="545525"/>
            <a:chExt cx="2380974" cy="415633"/>
          </a:xfrm>
        </p:grpSpPr>
        <p:grpSp>
          <p:nvGrpSpPr>
            <p:cNvPr id="11" name="图形 49"/>
            <p:cNvGrpSpPr/>
            <p:nvPr/>
          </p:nvGrpSpPr>
          <p:grpSpPr>
            <a:xfrm>
              <a:off x="864923" y="545525"/>
              <a:ext cx="634681" cy="415194"/>
              <a:chOff x="864923" y="545525"/>
              <a:chExt cx="634681" cy="415194"/>
            </a:xfrm>
            <a:solidFill>
              <a:srgbClr val="79D296"/>
            </a:solidFill>
          </p:grpSpPr>
          <p:sp>
            <p:nvSpPr>
              <p:cNvPr id="14" name="任意多边形: 形状 13"/>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sp>
            <p:nvSpPr>
              <p:cNvPr id="15" name="任意多边形: 形状 14"/>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a:cs typeface="+mn-ea"/>
                  <a:sym typeface="+mn-lt"/>
                </a:endParaRPr>
              </a:p>
            </p:txBody>
          </p:sp>
        </p:grpSp>
        <p:sp>
          <p:nvSpPr>
            <p:cNvPr id="12" name="文本框 11"/>
            <p:cNvSpPr txBox="1"/>
            <p:nvPr/>
          </p:nvSpPr>
          <p:spPr>
            <a:xfrm>
              <a:off x="1522360" y="580733"/>
              <a:ext cx="944489" cy="380425"/>
            </a:xfrm>
            <a:prstGeom prst="rect">
              <a:avLst/>
            </a:prstGeom>
            <a:noFill/>
          </p:spPr>
          <p:txBody>
            <a:bodyPr wrap="none" rtlCol="0">
              <a:spAutoFit/>
            </a:bodyPr>
            <a:lstStyle/>
            <a:p>
              <a:pPr algn="l"/>
              <a:r>
                <a:rPr lang="zh-CN" altLang="en-US" sz="1870" spc="0" baseline="0">
                  <a:solidFill>
                    <a:srgbClr val="6CC1AA"/>
                  </a:solidFill>
                  <a:cs typeface="+mn-ea"/>
                  <a:sym typeface="+mn-lt"/>
                  <a:rtl val="0"/>
                </a:rPr>
                <a:t>YOUR </a:t>
              </a:r>
              <a:endParaRPr lang="zh-CN" altLang="en-US" sz="1870" spc="0" baseline="0">
                <a:solidFill>
                  <a:srgbClr val="6CC1AA"/>
                </a:solidFill>
                <a:cs typeface="+mn-ea"/>
                <a:sym typeface="+mn-lt"/>
                <a:rtl val="0"/>
              </a:endParaRPr>
            </a:p>
          </p:txBody>
        </p:sp>
        <p:sp>
          <p:nvSpPr>
            <p:cNvPr id="13" name="文本框 12"/>
            <p:cNvSpPr txBox="1"/>
            <p:nvPr/>
          </p:nvSpPr>
          <p:spPr>
            <a:xfrm>
              <a:off x="2370336" y="580733"/>
              <a:ext cx="875561" cy="380425"/>
            </a:xfrm>
            <a:prstGeom prst="rect">
              <a:avLst/>
            </a:prstGeom>
            <a:noFill/>
          </p:spPr>
          <p:txBody>
            <a:bodyPr wrap="none" rtlCol="0">
              <a:spAutoFit/>
            </a:bodyPr>
            <a:lstStyle/>
            <a:p>
              <a:pPr algn="l"/>
              <a:r>
                <a:rPr lang="zh-CN" altLang="en-US" sz="1870" spc="0" baseline="0" dirty="0">
                  <a:solidFill>
                    <a:srgbClr val="6CC1AA"/>
                  </a:solidFill>
                  <a:cs typeface="+mn-ea"/>
                  <a:sym typeface="+mn-lt"/>
                  <a:rtl val="0"/>
                </a:rPr>
                <a:t>LOGO</a:t>
              </a:r>
              <a:endParaRPr lang="zh-CN" altLang="en-US" sz="1870" spc="0" baseline="0" dirty="0">
                <a:solidFill>
                  <a:srgbClr val="6CC1AA"/>
                </a:solidFill>
                <a:cs typeface="+mn-ea"/>
                <a:sym typeface="+mn-lt"/>
                <a:rtl val="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theme/theme1.xml><?xml version="1.0" encoding="utf-8"?>
<a:theme xmlns:a="http://schemas.openxmlformats.org/drawingml/2006/main" name="第一PPT，www.1ppt.com">
  <a:themeElements>
    <a:clrScheme name="自定义 8">
      <a:dk1>
        <a:sysClr val="windowText" lastClr="000000"/>
      </a:dk1>
      <a:lt1>
        <a:sysClr val="window" lastClr="FFFFFF"/>
      </a:lt1>
      <a:dk2>
        <a:srgbClr val="44546A"/>
      </a:dk2>
      <a:lt2>
        <a:srgbClr val="E7E6E6"/>
      </a:lt2>
      <a:accent1>
        <a:srgbClr val="71C6A3"/>
      </a:accent1>
      <a:accent2>
        <a:srgbClr val="E9A412"/>
      </a:accent2>
      <a:accent3>
        <a:srgbClr val="3FA53D"/>
      </a:accent3>
      <a:accent4>
        <a:srgbClr val="271137"/>
      </a:accent4>
      <a:accent5>
        <a:srgbClr val="6EC96C"/>
      </a:accent5>
      <a:accent6>
        <a:srgbClr val="70AD47"/>
      </a:accent6>
      <a:hlink>
        <a:srgbClr val="0563C1"/>
      </a:hlink>
      <a:folHlink>
        <a:srgbClr val="954F72"/>
      </a:folHlink>
    </a:clrScheme>
    <a:fontScheme name="olbnier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3753</Words>
  <Application>WPS 演示</Application>
  <PresentationFormat>自定义</PresentationFormat>
  <Paragraphs>452</Paragraphs>
  <Slides>23</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23</vt:i4>
      </vt:variant>
    </vt:vector>
  </HeadingPairs>
  <TitlesOfParts>
    <vt:vector size="34" baseType="lpstr">
      <vt:lpstr>Arial</vt:lpstr>
      <vt:lpstr>宋体</vt:lpstr>
      <vt:lpstr>Wingdings</vt:lpstr>
      <vt:lpstr>Calibri</vt:lpstr>
      <vt:lpstr>微软雅黑</vt:lpstr>
      <vt:lpstr>Arial Unicode MS</vt:lpstr>
      <vt:lpstr>等线</vt:lpstr>
      <vt:lpstr>微软雅黑 Light</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第一PPT</dc:creator>
  <cp:keywords>www.1ppt.com</cp:keywords>
  <dc:description>www.1ppt.com</dc:description>
  <cp:lastModifiedBy>Administrator</cp:lastModifiedBy>
  <cp:revision>19</cp:revision>
  <dcterms:created xsi:type="dcterms:W3CDTF">2021-12-06T12:15:00Z</dcterms:created>
  <dcterms:modified xsi:type="dcterms:W3CDTF">2022-05-25T01:51:34Z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