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191" r:id="rId3"/>
    <p:sldId id="3180" r:id="rId5"/>
    <p:sldId id="3186" r:id="rId6"/>
    <p:sldId id="3115" r:id="rId7"/>
    <p:sldId id="3112" r:id="rId8"/>
    <p:sldId id="3109" r:id="rId9"/>
    <p:sldId id="3106" r:id="rId10"/>
    <p:sldId id="3187" r:id="rId11"/>
    <p:sldId id="3110" r:id="rId12"/>
    <p:sldId id="3105" r:id="rId13"/>
    <p:sldId id="3113" r:id="rId14"/>
    <p:sldId id="3116" r:id="rId15"/>
    <p:sldId id="3188" r:id="rId16"/>
    <p:sldId id="3108" r:id="rId17"/>
    <p:sldId id="3111" r:id="rId18"/>
    <p:sldId id="3104" r:id="rId19"/>
    <p:sldId id="3114" r:id="rId20"/>
    <p:sldId id="3189" r:id="rId21"/>
    <p:sldId id="3107" r:id="rId22"/>
    <p:sldId id="3117" r:id="rId23"/>
    <p:sldId id="3103" r:id="rId24"/>
    <p:sldId id="3192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8A1"/>
    <a:srgbClr val="067BEC"/>
    <a:srgbClr val="F3C5BE"/>
    <a:srgbClr val="60AEA9"/>
    <a:srgbClr val="00B369"/>
    <a:srgbClr val="1A8CE1"/>
    <a:srgbClr val="FFFFFF"/>
    <a:srgbClr val="A78357"/>
    <a:srgbClr val="28C7D4"/>
    <a:srgbClr val="F9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5" autoAdjust="0"/>
    <p:restoredTop sz="96340" autoAdjust="0"/>
  </p:normalViewPr>
  <p:slideViewPr>
    <p:cSldViewPr>
      <p:cViewPr>
        <p:scale>
          <a:sx n="50" d="100"/>
          <a:sy n="50" d="100"/>
        </p:scale>
        <p:origin x="-402" y="-159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dLbls>
            <c:delete val="1"/>
          </c:dLbls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dLbls>
            <c:delete val="1"/>
          </c:dLbls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dLbls>
            <c:delete val="1"/>
          </c:dLbls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dLbls>
            <c:delete val="1"/>
          </c:dLbls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265664"/>
        <c:axId val="129267200"/>
      </c:areaChart>
      <c:catAx>
        <c:axId val="1292656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29267200"/>
        <c:crosses val="autoZero"/>
        <c:auto val="1"/>
        <c:lblAlgn val="ctr"/>
        <c:lblOffset val="100"/>
        <c:noMultiLvlLbl val="1"/>
      </c:catAx>
      <c:valAx>
        <c:axId val="129267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2926566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EDA688F-47F3-434D-A3A7-906655BCDF8A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2" y="5791"/>
            <a:ext cx="12855388" cy="7221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1777838" y="448"/>
            <a:ext cx="2240952" cy="5075622"/>
          </a:xfrm>
          <a:custGeom>
            <a:avLst/>
            <a:gdLst>
              <a:gd name="T0" fmla="*/ 0 w 1004"/>
              <a:gd name="T1" fmla="*/ 0 h 2274"/>
              <a:gd name="T2" fmla="*/ 1004 w 1004"/>
              <a:gd name="T3" fmla="*/ 0 h 2274"/>
              <a:gd name="T4" fmla="*/ 1004 w 1004"/>
              <a:gd name="T5" fmla="*/ 1965 h 2274"/>
              <a:gd name="T6" fmla="*/ 938 w 1004"/>
              <a:gd name="T7" fmla="*/ 1971 h 2274"/>
              <a:gd name="T8" fmla="*/ 878 w 1004"/>
              <a:gd name="T9" fmla="*/ 1983 h 2274"/>
              <a:gd name="T10" fmla="*/ 821 w 1004"/>
              <a:gd name="T11" fmla="*/ 2000 h 2274"/>
              <a:gd name="T12" fmla="*/ 770 w 1004"/>
              <a:gd name="T13" fmla="*/ 2021 h 2274"/>
              <a:gd name="T14" fmla="*/ 721 w 1004"/>
              <a:gd name="T15" fmla="*/ 2046 h 2274"/>
              <a:gd name="T16" fmla="*/ 674 w 1004"/>
              <a:gd name="T17" fmla="*/ 2074 h 2274"/>
              <a:gd name="T18" fmla="*/ 630 w 1004"/>
              <a:gd name="T19" fmla="*/ 2102 h 2274"/>
              <a:gd name="T20" fmla="*/ 587 w 1004"/>
              <a:gd name="T21" fmla="*/ 2131 h 2274"/>
              <a:gd name="T22" fmla="*/ 545 w 1004"/>
              <a:gd name="T23" fmla="*/ 2161 h 2274"/>
              <a:gd name="T24" fmla="*/ 501 w 1004"/>
              <a:gd name="T25" fmla="*/ 2189 h 2274"/>
              <a:gd name="T26" fmla="*/ 458 w 1004"/>
              <a:gd name="T27" fmla="*/ 2215 h 2274"/>
              <a:gd name="T28" fmla="*/ 412 w 1004"/>
              <a:gd name="T29" fmla="*/ 2236 h 2274"/>
              <a:gd name="T30" fmla="*/ 365 w 1004"/>
              <a:gd name="T31" fmla="*/ 2255 h 2274"/>
              <a:gd name="T32" fmla="*/ 314 w 1004"/>
              <a:gd name="T33" fmla="*/ 2267 h 2274"/>
              <a:gd name="T34" fmla="*/ 260 w 1004"/>
              <a:gd name="T35" fmla="*/ 2274 h 2274"/>
              <a:gd name="T36" fmla="*/ 203 w 1004"/>
              <a:gd name="T37" fmla="*/ 2274 h 2274"/>
              <a:gd name="T38" fmla="*/ 147 w 1004"/>
              <a:gd name="T39" fmla="*/ 2267 h 2274"/>
              <a:gd name="T40" fmla="*/ 94 w 1004"/>
              <a:gd name="T41" fmla="*/ 2253 h 2274"/>
              <a:gd name="T42" fmla="*/ 46 w 1004"/>
              <a:gd name="T43" fmla="*/ 2234 h 2274"/>
              <a:gd name="T44" fmla="*/ 0 w 1004"/>
              <a:gd name="T45" fmla="*/ 2213 h 2274"/>
              <a:gd name="T46" fmla="*/ 0 w 1004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4" h="2274">
                <a:moveTo>
                  <a:pt x="0" y="0"/>
                </a:moveTo>
                <a:lnTo>
                  <a:pt x="1004" y="0"/>
                </a:lnTo>
                <a:lnTo>
                  <a:pt x="1004" y="1965"/>
                </a:lnTo>
                <a:lnTo>
                  <a:pt x="938" y="1971"/>
                </a:lnTo>
                <a:lnTo>
                  <a:pt x="878" y="1983"/>
                </a:lnTo>
                <a:lnTo>
                  <a:pt x="821" y="2000"/>
                </a:lnTo>
                <a:lnTo>
                  <a:pt x="770" y="2021"/>
                </a:lnTo>
                <a:lnTo>
                  <a:pt x="721" y="2046"/>
                </a:lnTo>
                <a:lnTo>
                  <a:pt x="674" y="2074"/>
                </a:lnTo>
                <a:lnTo>
                  <a:pt x="630" y="2102"/>
                </a:lnTo>
                <a:lnTo>
                  <a:pt x="587" y="2131"/>
                </a:lnTo>
                <a:lnTo>
                  <a:pt x="545" y="2161"/>
                </a:lnTo>
                <a:lnTo>
                  <a:pt x="501" y="2189"/>
                </a:lnTo>
                <a:lnTo>
                  <a:pt x="458" y="2215"/>
                </a:lnTo>
                <a:lnTo>
                  <a:pt x="412" y="2236"/>
                </a:lnTo>
                <a:lnTo>
                  <a:pt x="365" y="2255"/>
                </a:lnTo>
                <a:lnTo>
                  <a:pt x="314" y="2267"/>
                </a:lnTo>
                <a:lnTo>
                  <a:pt x="260" y="2274"/>
                </a:lnTo>
                <a:lnTo>
                  <a:pt x="203" y="2274"/>
                </a:lnTo>
                <a:lnTo>
                  <a:pt x="147" y="2267"/>
                </a:lnTo>
                <a:lnTo>
                  <a:pt x="94" y="2253"/>
                </a:lnTo>
                <a:lnTo>
                  <a:pt x="46" y="2234"/>
                </a:lnTo>
                <a:lnTo>
                  <a:pt x="0" y="221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 dirty="0"/>
          </a:p>
        </p:txBody>
      </p:sp>
      <p:sp>
        <p:nvSpPr>
          <p:cNvPr id="7" name="Freeform 7"/>
          <p:cNvSpPr/>
          <p:nvPr/>
        </p:nvSpPr>
        <p:spPr bwMode="auto">
          <a:xfrm>
            <a:off x="4096912" y="448"/>
            <a:ext cx="2245416" cy="5075622"/>
          </a:xfrm>
          <a:custGeom>
            <a:avLst/>
            <a:gdLst>
              <a:gd name="T0" fmla="*/ 0 w 1006"/>
              <a:gd name="T1" fmla="*/ 0 h 2274"/>
              <a:gd name="T2" fmla="*/ 1006 w 1006"/>
              <a:gd name="T3" fmla="*/ 0 h 2274"/>
              <a:gd name="T4" fmla="*/ 1006 w 1006"/>
              <a:gd name="T5" fmla="*/ 2213 h 2274"/>
              <a:gd name="T6" fmla="*/ 959 w 1006"/>
              <a:gd name="T7" fmla="*/ 2234 h 2274"/>
              <a:gd name="T8" fmla="*/ 910 w 1006"/>
              <a:gd name="T9" fmla="*/ 2253 h 2274"/>
              <a:gd name="T10" fmla="*/ 857 w 1006"/>
              <a:gd name="T11" fmla="*/ 2267 h 2274"/>
              <a:gd name="T12" fmla="*/ 803 w 1006"/>
              <a:gd name="T13" fmla="*/ 2274 h 2274"/>
              <a:gd name="T14" fmla="*/ 746 w 1006"/>
              <a:gd name="T15" fmla="*/ 2274 h 2274"/>
              <a:gd name="T16" fmla="*/ 691 w 1006"/>
              <a:gd name="T17" fmla="*/ 2267 h 2274"/>
              <a:gd name="T18" fmla="*/ 641 w 1006"/>
              <a:gd name="T19" fmla="*/ 2255 h 2274"/>
              <a:gd name="T20" fmla="*/ 592 w 1006"/>
              <a:gd name="T21" fmla="*/ 2236 h 2274"/>
              <a:gd name="T22" fmla="*/ 547 w 1006"/>
              <a:gd name="T23" fmla="*/ 2215 h 2274"/>
              <a:gd name="T24" fmla="*/ 503 w 1006"/>
              <a:gd name="T25" fmla="*/ 2189 h 2274"/>
              <a:gd name="T26" fmla="*/ 461 w 1006"/>
              <a:gd name="T27" fmla="*/ 2161 h 2274"/>
              <a:gd name="T28" fmla="*/ 419 w 1006"/>
              <a:gd name="T29" fmla="*/ 2131 h 2274"/>
              <a:gd name="T30" fmla="*/ 375 w 1006"/>
              <a:gd name="T31" fmla="*/ 2102 h 2274"/>
              <a:gd name="T32" fmla="*/ 332 w 1006"/>
              <a:gd name="T33" fmla="*/ 2074 h 2274"/>
              <a:gd name="T34" fmla="*/ 285 w 1006"/>
              <a:gd name="T35" fmla="*/ 2046 h 2274"/>
              <a:gd name="T36" fmla="*/ 236 w 1006"/>
              <a:gd name="T37" fmla="*/ 2021 h 2274"/>
              <a:gd name="T38" fmla="*/ 183 w 1006"/>
              <a:gd name="T39" fmla="*/ 2000 h 2274"/>
              <a:gd name="T40" fmla="*/ 127 w 1006"/>
              <a:gd name="T41" fmla="*/ 1983 h 2274"/>
              <a:gd name="T42" fmla="*/ 66 w 1006"/>
              <a:gd name="T43" fmla="*/ 1971 h 2274"/>
              <a:gd name="T44" fmla="*/ 0 w 1006"/>
              <a:gd name="T45" fmla="*/ 1965 h 2274"/>
              <a:gd name="T46" fmla="*/ 0 w 1006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6" h="2274">
                <a:moveTo>
                  <a:pt x="0" y="0"/>
                </a:moveTo>
                <a:lnTo>
                  <a:pt x="1006" y="0"/>
                </a:lnTo>
                <a:lnTo>
                  <a:pt x="1006" y="2213"/>
                </a:lnTo>
                <a:lnTo>
                  <a:pt x="959" y="2234"/>
                </a:lnTo>
                <a:lnTo>
                  <a:pt x="910" y="2253"/>
                </a:lnTo>
                <a:lnTo>
                  <a:pt x="857" y="2267"/>
                </a:lnTo>
                <a:lnTo>
                  <a:pt x="803" y="2274"/>
                </a:lnTo>
                <a:lnTo>
                  <a:pt x="746" y="2274"/>
                </a:lnTo>
                <a:lnTo>
                  <a:pt x="691" y="2267"/>
                </a:lnTo>
                <a:lnTo>
                  <a:pt x="641" y="2255"/>
                </a:lnTo>
                <a:lnTo>
                  <a:pt x="592" y="2236"/>
                </a:lnTo>
                <a:lnTo>
                  <a:pt x="547" y="2215"/>
                </a:lnTo>
                <a:lnTo>
                  <a:pt x="503" y="2189"/>
                </a:lnTo>
                <a:lnTo>
                  <a:pt x="461" y="2161"/>
                </a:lnTo>
                <a:lnTo>
                  <a:pt x="419" y="2131"/>
                </a:lnTo>
                <a:lnTo>
                  <a:pt x="375" y="2102"/>
                </a:lnTo>
                <a:lnTo>
                  <a:pt x="332" y="2074"/>
                </a:lnTo>
                <a:lnTo>
                  <a:pt x="285" y="2046"/>
                </a:lnTo>
                <a:lnTo>
                  <a:pt x="236" y="2021"/>
                </a:lnTo>
                <a:lnTo>
                  <a:pt x="183" y="2000"/>
                </a:lnTo>
                <a:lnTo>
                  <a:pt x="127" y="1983"/>
                </a:lnTo>
                <a:lnTo>
                  <a:pt x="66" y="1971"/>
                </a:lnTo>
                <a:lnTo>
                  <a:pt x="0" y="19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415984" y="448"/>
            <a:ext cx="2245416" cy="5075622"/>
          </a:xfrm>
          <a:custGeom>
            <a:avLst/>
            <a:gdLst>
              <a:gd name="T0" fmla="*/ 0 w 1006"/>
              <a:gd name="T1" fmla="*/ 0 h 2274"/>
              <a:gd name="T2" fmla="*/ 1006 w 1006"/>
              <a:gd name="T3" fmla="*/ 0 h 2274"/>
              <a:gd name="T4" fmla="*/ 1006 w 1006"/>
              <a:gd name="T5" fmla="*/ 1965 h 2274"/>
              <a:gd name="T6" fmla="*/ 939 w 1006"/>
              <a:gd name="T7" fmla="*/ 1971 h 2274"/>
              <a:gd name="T8" fmla="*/ 878 w 1006"/>
              <a:gd name="T9" fmla="*/ 1983 h 2274"/>
              <a:gd name="T10" fmla="*/ 822 w 1006"/>
              <a:gd name="T11" fmla="*/ 2000 h 2274"/>
              <a:gd name="T12" fmla="*/ 770 w 1006"/>
              <a:gd name="T13" fmla="*/ 2021 h 2274"/>
              <a:gd name="T14" fmla="*/ 721 w 1006"/>
              <a:gd name="T15" fmla="*/ 2046 h 2274"/>
              <a:gd name="T16" fmla="*/ 676 w 1006"/>
              <a:gd name="T17" fmla="*/ 2074 h 2274"/>
              <a:gd name="T18" fmla="*/ 630 w 1006"/>
              <a:gd name="T19" fmla="*/ 2102 h 2274"/>
              <a:gd name="T20" fmla="*/ 588 w 1006"/>
              <a:gd name="T21" fmla="*/ 2131 h 2274"/>
              <a:gd name="T22" fmla="*/ 545 w 1006"/>
              <a:gd name="T23" fmla="*/ 2161 h 2274"/>
              <a:gd name="T24" fmla="*/ 503 w 1006"/>
              <a:gd name="T25" fmla="*/ 2189 h 2274"/>
              <a:gd name="T26" fmla="*/ 459 w 1006"/>
              <a:gd name="T27" fmla="*/ 2215 h 2274"/>
              <a:gd name="T28" fmla="*/ 414 w 1006"/>
              <a:gd name="T29" fmla="*/ 2236 h 2274"/>
              <a:gd name="T30" fmla="*/ 365 w 1006"/>
              <a:gd name="T31" fmla="*/ 2255 h 2274"/>
              <a:gd name="T32" fmla="*/ 314 w 1006"/>
              <a:gd name="T33" fmla="*/ 2267 h 2274"/>
              <a:gd name="T34" fmla="*/ 260 w 1006"/>
              <a:gd name="T35" fmla="*/ 2274 h 2274"/>
              <a:gd name="T36" fmla="*/ 202 w 1006"/>
              <a:gd name="T37" fmla="*/ 2274 h 2274"/>
              <a:gd name="T38" fmla="*/ 148 w 1006"/>
              <a:gd name="T39" fmla="*/ 2267 h 2274"/>
              <a:gd name="T40" fmla="*/ 96 w 1006"/>
              <a:gd name="T41" fmla="*/ 2253 h 2274"/>
              <a:gd name="T42" fmla="*/ 47 w 1006"/>
              <a:gd name="T43" fmla="*/ 2234 h 2274"/>
              <a:gd name="T44" fmla="*/ 0 w 1006"/>
              <a:gd name="T45" fmla="*/ 2213 h 2274"/>
              <a:gd name="T46" fmla="*/ 0 w 1006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6" h="2274">
                <a:moveTo>
                  <a:pt x="0" y="0"/>
                </a:moveTo>
                <a:lnTo>
                  <a:pt x="1006" y="0"/>
                </a:lnTo>
                <a:lnTo>
                  <a:pt x="1006" y="1965"/>
                </a:lnTo>
                <a:lnTo>
                  <a:pt x="939" y="1971"/>
                </a:lnTo>
                <a:lnTo>
                  <a:pt x="878" y="1983"/>
                </a:lnTo>
                <a:lnTo>
                  <a:pt x="822" y="2000"/>
                </a:lnTo>
                <a:lnTo>
                  <a:pt x="770" y="2021"/>
                </a:lnTo>
                <a:lnTo>
                  <a:pt x="721" y="2046"/>
                </a:lnTo>
                <a:lnTo>
                  <a:pt x="676" y="2074"/>
                </a:lnTo>
                <a:lnTo>
                  <a:pt x="630" y="2102"/>
                </a:lnTo>
                <a:lnTo>
                  <a:pt x="588" y="2131"/>
                </a:lnTo>
                <a:lnTo>
                  <a:pt x="545" y="2161"/>
                </a:lnTo>
                <a:lnTo>
                  <a:pt x="503" y="2189"/>
                </a:lnTo>
                <a:lnTo>
                  <a:pt x="459" y="2215"/>
                </a:lnTo>
                <a:lnTo>
                  <a:pt x="414" y="2236"/>
                </a:lnTo>
                <a:lnTo>
                  <a:pt x="365" y="2255"/>
                </a:lnTo>
                <a:lnTo>
                  <a:pt x="314" y="2267"/>
                </a:lnTo>
                <a:lnTo>
                  <a:pt x="260" y="2274"/>
                </a:lnTo>
                <a:lnTo>
                  <a:pt x="202" y="2274"/>
                </a:lnTo>
                <a:lnTo>
                  <a:pt x="148" y="2267"/>
                </a:lnTo>
                <a:lnTo>
                  <a:pt x="96" y="2253"/>
                </a:lnTo>
                <a:lnTo>
                  <a:pt x="47" y="2234"/>
                </a:lnTo>
                <a:lnTo>
                  <a:pt x="0" y="221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8737288" y="448"/>
            <a:ext cx="2240952" cy="5075622"/>
          </a:xfrm>
          <a:custGeom>
            <a:avLst/>
            <a:gdLst>
              <a:gd name="T0" fmla="*/ 0 w 1004"/>
              <a:gd name="T1" fmla="*/ 0 h 2274"/>
              <a:gd name="T2" fmla="*/ 1004 w 1004"/>
              <a:gd name="T3" fmla="*/ 0 h 2274"/>
              <a:gd name="T4" fmla="*/ 1004 w 1004"/>
              <a:gd name="T5" fmla="*/ 2213 h 2274"/>
              <a:gd name="T6" fmla="*/ 959 w 1004"/>
              <a:gd name="T7" fmla="*/ 2234 h 2274"/>
              <a:gd name="T8" fmla="*/ 910 w 1004"/>
              <a:gd name="T9" fmla="*/ 2253 h 2274"/>
              <a:gd name="T10" fmla="*/ 858 w 1004"/>
              <a:gd name="T11" fmla="*/ 2267 h 2274"/>
              <a:gd name="T12" fmla="*/ 802 w 1004"/>
              <a:gd name="T13" fmla="*/ 2274 h 2274"/>
              <a:gd name="T14" fmla="*/ 744 w 1004"/>
              <a:gd name="T15" fmla="*/ 2274 h 2274"/>
              <a:gd name="T16" fmla="*/ 690 w 1004"/>
              <a:gd name="T17" fmla="*/ 2267 h 2274"/>
              <a:gd name="T18" fmla="*/ 640 w 1004"/>
              <a:gd name="T19" fmla="*/ 2255 h 2274"/>
              <a:gd name="T20" fmla="*/ 592 w 1004"/>
              <a:gd name="T21" fmla="*/ 2236 h 2274"/>
              <a:gd name="T22" fmla="*/ 547 w 1004"/>
              <a:gd name="T23" fmla="*/ 2215 h 2274"/>
              <a:gd name="T24" fmla="*/ 503 w 1004"/>
              <a:gd name="T25" fmla="*/ 2189 h 2274"/>
              <a:gd name="T26" fmla="*/ 460 w 1004"/>
              <a:gd name="T27" fmla="*/ 2161 h 2274"/>
              <a:gd name="T28" fmla="*/ 418 w 1004"/>
              <a:gd name="T29" fmla="*/ 2131 h 2274"/>
              <a:gd name="T30" fmla="*/ 374 w 1004"/>
              <a:gd name="T31" fmla="*/ 2102 h 2274"/>
              <a:gd name="T32" fmla="*/ 330 w 1004"/>
              <a:gd name="T33" fmla="*/ 2074 h 2274"/>
              <a:gd name="T34" fmla="*/ 285 w 1004"/>
              <a:gd name="T35" fmla="*/ 2046 h 2274"/>
              <a:gd name="T36" fmla="*/ 236 w 1004"/>
              <a:gd name="T37" fmla="*/ 2021 h 2274"/>
              <a:gd name="T38" fmla="*/ 184 w 1004"/>
              <a:gd name="T39" fmla="*/ 2000 h 2274"/>
              <a:gd name="T40" fmla="*/ 128 w 1004"/>
              <a:gd name="T41" fmla="*/ 1983 h 2274"/>
              <a:gd name="T42" fmla="*/ 67 w 1004"/>
              <a:gd name="T43" fmla="*/ 1971 h 2274"/>
              <a:gd name="T44" fmla="*/ 0 w 1004"/>
              <a:gd name="T45" fmla="*/ 1965 h 2274"/>
              <a:gd name="T46" fmla="*/ 0 w 1004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4" h="2274">
                <a:moveTo>
                  <a:pt x="0" y="0"/>
                </a:moveTo>
                <a:lnTo>
                  <a:pt x="1004" y="0"/>
                </a:lnTo>
                <a:lnTo>
                  <a:pt x="1004" y="2213"/>
                </a:lnTo>
                <a:lnTo>
                  <a:pt x="959" y="2234"/>
                </a:lnTo>
                <a:lnTo>
                  <a:pt x="910" y="2253"/>
                </a:lnTo>
                <a:lnTo>
                  <a:pt x="858" y="2267"/>
                </a:lnTo>
                <a:lnTo>
                  <a:pt x="802" y="2274"/>
                </a:lnTo>
                <a:lnTo>
                  <a:pt x="744" y="2274"/>
                </a:lnTo>
                <a:lnTo>
                  <a:pt x="690" y="2267"/>
                </a:lnTo>
                <a:lnTo>
                  <a:pt x="640" y="2255"/>
                </a:lnTo>
                <a:lnTo>
                  <a:pt x="592" y="2236"/>
                </a:lnTo>
                <a:lnTo>
                  <a:pt x="547" y="2215"/>
                </a:lnTo>
                <a:lnTo>
                  <a:pt x="503" y="2189"/>
                </a:lnTo>
                <a:lnTo>
                  <a:pt x="460" y="2161"/>
                </a:lnTo>
                <a:lnTo>
                  <a:pt x="418" y="2131"/>
                </a:lnTo>
                <a:lnTo>
                  <a:pt x="374" y="2102"/>
                </a:lnTo>
                <a:lnTo>
                  <a:pt x="330" y="2074"/>
                </a:lnTo>
                <a:lnTo>
                  <a:pt x="285" y="2046"/>
                </a:lnTo>
                <a:lnTo>
                  <a:pt x="236" y="2021"/>
                </a:lnTo>
                <a:lnTo>
                  <a:pt x="184" y="2000"/>
                </a:lnTo>
                <a:lnTo>
                  <a:pt x="128" y="1983"/>
                </a:lnTo>
                <a:lnTo>
                  <a:pt x="67" y="1971"/>
                </a:lnTo>
                <a:lnTo>
                  <a:pt x="0" y="19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618089" y="5509334"/>
            <a:ext cx="762257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爱护环境 从我做起</a:t>
            </a:r>
            <a:endParaRPr lang="zh-CN" altLang="en-US" sz="5400" cap="all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261414" y="6253604"/>
            <a:ext cx="63359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50" spc="3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Take good care of the environment Starts from me</a:t>
            </a:r>
            <a:endParaRPr lang="zh-CN" altLang="en-US" sz="1050" spc="300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132388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环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417681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境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02975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保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8988269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护</a:t>
            </a:r>
            <a:endParaRPr lang="zh-CN" altLang="en-US" sz="115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40645" y="6705600"/>
            <a:ext cx="20732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en-US" altLang="zh-CN" cap="all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www.92ppt.net</a:t>
            </a:r>
            <a:endParaRPr lang="en-US" altLang="zh-CN" cap="all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1" grpId="1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1" grpId="1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0">
            <a:noFill/>
            <a:prstDash val="solid"/>
            <a:round/>
          </a:ln>
        </p:spPr>
        <p:txBody>
          <a:bodyPr vert="horz" wrap="square" lIns="128557" tIns="64278" rIns="128557" bIns="64278" numCol="1" anchor="t" anchorCtr="0" compatLnSpc="1"/>
          <a:lstStyle/>
          <a:p>
            <a:endParaRPr lang="zh-CN" altLang="en-US" sz="2000"/>
          </a:p>
        </p:txBody>
      </p:sp>
      <p:sp>
        <p:nvSpPr>
          <p:cNvPr id="11" name="Freeform 7"/>
          <p:cNvSpPr/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57" tIns="64278" rIns="128557" bIns="64278" numCol="1" anchor="t" anchorCtr="0" compatLnSpc="1"/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933862"/>
            <a:ext cx="3872637" cy="107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3002915"/>
            <a:ext cx="3872637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91185" y="6136605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08257" y="6438617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73406" y="6577345"/>
            <a:ext cx="461852" cy="461851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68553" y="6657516"/>
            <a:ext cx="558387" cy="5583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394" y="6908626"/>
            <a:ext cx="396844" cy="396843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9472" y="6701963"/>
            <a:ext cx="483037" cy="483035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7846" y="6675987"/>
            <a:ext cx="306939" cy="306938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7386" y="649222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00909" y="606436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82041" y="6891988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86163" y="6577669"/>
            <a:ext cx="231768" cy="23176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496382" y="6864042"/>
            <a:ext cx="452115" cy="45211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19893" y="6693553"/>
            <a:ext cx="226057" cy="22605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11"/>
          <p:cNvSpPr txBox="1"/>
          <p:nvPr/>
        </p:nvSpPr>
        <p:spPr>
          <a:xfrm>
            <a:off x="6213379" y="2680338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7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023897" y="2542356"/>
            <a:ext cx="0" cy="1997601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3"/>
          <p:cNvSpPr txBox="1"/>
          <p:nvPr/>
        </p:nvSpPr>
        <p:spPr>
          <a:xfrm>
            <a:off x="4260546" y="4193750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053120" y="2505566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2" name="TextBox 24"/>
          <p:cNvSpPr txBox="1"/>
          <p:nvPr/>
        </p:nvSpPr>
        <p:spPr>
          <a:xfrm>
            <a:off x="6463548" y="4065755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25"/>
          <p:cNvSpPr txBox="1"/>
          <p:nvPr/>
        </p:nvSpPr>
        <p:spPr>
          <a:xfrm>
            <a:off x="7943603" y="4065755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4234903" y="273748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5" name="TextBox 24"/>
          <p:cNvSpPr txBox="1"/>
          <p:nvPr/>
        </p:nvSpPr>
        <p:spPr>
          <a:xfrm>
            <a:off x="6463548" y="4355430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5"/>
          <p:cNvSpPr txBox="1"/>
          <p:nvPr/>
        </p:nvSpPr>
        <p:spPr>
          <a:xfrm>
            <a:off x="7943603" y="4355430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74">
        <p14:prism/>
      </p:transition>
    </mc:Choice>
    <mc:Fallback>
      <p:transition spd="slow" advTm="647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565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565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565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565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565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565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565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565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550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/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6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7453" y="1199980"/>
            <a:ext cx="11217889" cy="4045517"/>
          </a:xfrm>
          <a:custGeom>
            <a:avLst/>
            <a:gdLst>
              <a:gd name="connsiteX0" fmla="*/ 8105493 w 11217889"/>
              <a:gd name="connsiteY0" fmla="*/ 9081 h 4045517"/>
              <a:gd name="connsiteX1" fmla="*/ 10717751 w 11217889"/>
              <a:gd name="connsiteY1" fmla="*/ 9081 h 4045517"/>
              <a:gd name="connsiteX2" fmla="*/ 11217889 w 11217889"/>
              <a:gd name="connsiteY2" fmla="*/ 4045517 h 4045517"/>
              <a:gd name="connsiteX3" fmla="*/ 8605631 w 11217889"/>
              <a:gd name="connsiteY3" fmla="*/ 4045517 h 4045517"/>
              <a:gd name="connsiteX4" fmla="*/ 2701831 w 11217889"/>
              <a:gd name="connsiteY4" fmla="*/ 0 h 4045517"/>
              <a:gd name="connsiteX5" fmla="*/ 5314088 w 11217889"/>
              <a:gd name="connsiteY5" fmla="*/ 0 h 4045517"/>
              <a:gd name="connsiteX6" fmla="*/ 5814226 w 11217889"/>
              <a:gd name="connsiteY6" fmla="*/ 4036436 h 4045517"/>
              <a:gd name="connsiteX7" fmla="*/ 3201968 w 11217889"/>
              <a:gd name="connsiteY7" fmla="*/ 4036436 h 4045517"/>
              <a:gd name="connsiteX8" fmla="*/ 0 w 11217889"/>
              <a:gd name="connsiteY8" fmla="*/ 0 h 4045517"/>
              <a:gd name="connsiteX9" fmla="*/ 2612259 w 11217889"/>
              <a:gd name="connsiteY9" fmla="*/ 0 h 4045517"/>
              <a:gd name="connsiteX10" fmla="*/ 3112397 w 11217889"/>
              <a:gd name="connsiteY10" fmla="*/ 4036436 h 4045517"/>
              <a:gd name="connsiteX11" fmla="*/ 500138 w 11217889"/>
              <a:gd name="connsiteY11" fmla="*/ 4036436 h 4045517"/>
              <a:gd name="connsiteX12" fmla="*/ 5403660 w 11217889"/>
              <a:gd name="connsiteY12" fmla="*/ 0 h 4045517"/>
              <a:gd name="connsiteX13" fmla="*/ 8015918 w 11217889"/>
              <a:gd name="connsiteY13" fmla="*/ 0 h 4045517"/>
              <a:gd name="connsiteX14" fmla="*/ 8516056 w 11217889"/>
              <a:gd name="connsiteY14" fmla="*/ 4036436 h 4045517"/>
              <a:gd name="connsiteX15" fmla="*/ 5903798 w 11217889"/>
              <a:gd name="connsiteY15" fmla="*/ 4036436 h 40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17889" h="4045517">
                <a:moveTo>
                  <a:pt x="8105493" y="9081"/>
                </a:moveTo>
                <a:lnTo>
                  <a:pt x="10717751" y="9081"/>
                </a:lnTo>
                <a:lnTo>
                  <a:pt x="11217889" y="4045517"/>
                </a:lnTo>
                <a:lnTo>
                  <a:pt x="8605631" y="4045517"/>
                </a:lnTo>
                <a:close/>
                <a:moveTo>
                  <a:pt x="2701831" y="0"/>
                </a:moveTo>
                <a:lnTo>
                  <a:pt x="5314088" y="0"/>
                </a:lnTo>
                <a:lnTo>
                  <a:pt x="5814226" y="4036436"/>
                </a:lnTo>
                <a:lnTo>
                  <a:pt x="3201968" y="4036436"/>
                </a:lnTo>
                <a:close/>
                <a:moveTo>
                  <a:pt x="0" y="0"/>
                </a:moveTo>
                <a:lnTo>
                  <a:pt x="2612259" y="0"/>
                </a:lnTo>
                <a:lnTo>
                  <a:pt x="3112397" y="4036436"/>
                </a:lnTo>
                <a:lnTo>
                  <a:pt x="500138" y="4036436"/>
                </a:lnTo>
                <a:close/>
                <a:moveTo>
                  <a:pt x="5403660" y="0"/>
                </a:moveTo>
                <a:lnTo>
                  <a:pt x="8015918" y="0"/>
                </a:lnTo>
                <a:lnTo>
                  <a:pt x="8516056" y="4036436"/>
                </a:lnTo>
                <a:lnTo>
                  <a:pt x="5903798" y="4036436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MH_Text_1"/>
          <p:cNvSpPr txBox="1"/>
          <p:nvPr/>
        </p:nvSpPr>
        <p:spPr>
          <a:xfrm>
            <a:off x="1460823" y="6230912"/>
            <a:ext cx="10440665" cy="55376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0824" y="5902285"/>
            <a:ext cx="18722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780192" y="2351314"/>
            <a:ext cx="3298368" cy="4118306"/>
            <a:chOff x="4731074" y="3558159"/>
            <a:chExt cx="2569838" cy="3208672"/>
          </a:xfrm>
        </p:grpSpPr>
        <p:grpSp>
          <p:nvGrpSpPr>
            <p:cNvPr id="28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29" name="Freeform 59"/>
              <p:cNvSpPr/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54"/>
              <p:cNvSpPr/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71"/>
              <p:cNvSpPr/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5"/>
              <p:cNvSpPr/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34" name="Freeform 27"/>
              <p:cNvSpPr/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/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2"/>
              <p:cNvSpPr/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38" name="Freeform 67"/>
              <p:cNvSpPr/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gradFill flip="none" rotWithShape="1">
                <a:gsLst>
                  <a:gs pos="37000">
                    <a:srgbClr val="FECE02"/>
                  </a:gs>
                  <a:gs pos="98000">
                    <a:srgbClr val="C73E01"/>
                  </a:gs>
                </a:gsLst>
                <a:lin ang="198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63"/>
              <p:cNvSpPr/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230728" y="3124666"/>
            <a:ext cx="2862461" cy="739953"/>
            <a:chOff x="8130600" y="2810798"/>
            <a:chExt cx="3856715" cy="701626"/>
          </a:xfrm>
        </p:grpSpPr>
        <p:sp>
          <p:nvSpPr>
            <p:cNvPr id="47" name="TextBox 46"/>
            <p:cNvSpPr txBox="1"/>
            <p:nvPr/>
          </p:nvSpPr>
          <p:spPr>
            <a:xfrm>
              <a:off x="8130600" y="2810798"/>
              <a:ext cx="1942086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130600" y="3156750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56705" y="4111295"/>
            <a:ext cx="2880524" cy="739953"/>
            <a:chOff x="163141" y="3887744"/>
            <a:chExt cx="3881053" cy="701626"/>
          </a:xfrm>
        </p:grpSpPr>
        <p:sp>
          <p:nvSpPr>
            <p:cNvPr id="49" name="TextBox 48"/>
            <p:cNvSpPr txBox="1"/>
            <p:nvPr/>
          </p:nvSpPr>
          <p:spPr>
            <a:xfrm>
              <a:off x="163141" y="3887744"/>
              <a:ext cx="1942087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7479" y="4233696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51062" y="1835480"/>
            <a:ext cx="2862459" cy="739954"/>
            <a:chOff x="1251208" y="1633722"/>
            <a:chExt cx="3856715" cy="701623"/>
          </a:xfrm>
        </p:grpSpPr>
        <p:sp>
          <p:nvSpPr>
            <p:cNvPr id="52" name="TextBox 51"/>
            <p:cNvSpPr txBox="1"/>
            <p:nvPr/>
          </p:nvSpPr>
          <p:spPr>
            <a:xfrm>
              <a:off x="1251208" y="1633722"/>
              <a:ext cx="1942088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1208" y="1979673"/>
              <a:ext cx="3856715" cy="355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91185" y="6136605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08257" y="6438617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73406" y="6577345"/>
            <a:ext cx="461852" cy="461851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68553" y="6657516"/>
            <a:ext cx="558387" cy="5583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394" y="6908626"/>
            <a:ext cx="396844" cy="396843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9472" y="6701963"/>
            <a:ext cx="483037" cy="483035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7846" y="6675987"/>
            <a:ext cx="306939" cy="306938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7386" y="649222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00909" y="606436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82041" y="6891988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86163" y="6577669"/>
            <a:ext cx="231768" cy="23176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496382" y="6864042"/>
            <a:ext cx="452115" cy="45211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19893" y="6693553"/>
            <a:ext cx="226057" cy="22605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11"/>
          <p:cNvSpPr txBox="1"/>
          <p:nvPr/>
        </p:nvSpPr>
        <p:spPr>
          <a:xfrm>
            <a:off x="6213379" y="2680338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7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023897" y="2542356"/>
            <a:ext cx="0" cy="1997601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3"/>
          <p:cNvSpPr txBox="1"/>
          <p:nvPr/>
        </p:nvSpPr>
        <p:spPr>
          <a:xfrm>
            <a:off x="4260546" y="4193750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053120" y="2505566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2" name="TextBox 24"/>
          <p:cNvSpPr txBox="1"/>
          <p:nvPr/>
        </p:nvSpPr>
        <p:spPr>
          <a:xfrm>
            <a:off x="6463548" y="4065755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25"/>
          <p:cNvSpPr txBox="1"/>
          <p:nvPr/>
        </p:nvSpPr>
        <p:spPr>
          <a:xfrm>
            <a:off x="7943603" y="4065755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4234903" y="273748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5" name="TextBox 24"/>
          <p:cNvSpPr txBox="1"/>
          <p:nvPr/>
        </p:nvSpPr>
        <p:spPr>
          <a:xfrm>
            <a:off x="6463548" y="4355430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5"/>
          <p:cNvSpPr txBox="1"/>
          <p:nvPr/>
        </p:nvSpPr>
        <p:spPr>
          <a:xfrm>
            <a:off x="7943603" y="4355430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74">
        <p14:prism/>
      </p:transition>
    </mc:Choice>
    <mc:Fallback>
      <p:transition spd="slow" advTm="647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/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91185" y="6136605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08257" y="6438617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73406" y="6577345"/>
            <a:ext cx="461852" cy="461851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68553" y="6657516"/>
            <a:ext cx="558387" cy="5583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394" y="6908626"/>
            <a:ext cx="396844" cy="396843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9472" y="6701963"/>
            <a:ext cx="483037" cy="483035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7846" y="6675987"/>
            <a:ext cx="306939" cy="306938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7386" y="649222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00909" y="606436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82041" y="6891988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86163" y="6577669"/>
            <a:ext cx="231768" cy="23176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496382" y="6864042"/>
            <a:ext cx="452115" cy="45211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19893" y="6693553"/>
            <a:ext cx="226057" cy="22605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749434" y="2447507"/>
            <a:ext cx="2418293" cy="241829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0">
              <a:solidFill>
                <a:schemeClr val="accent1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6008764" y="1884909"/>
            <a:ext cx="841222" cy="841222"/>
            <a:chOff x="3529981" y="507683"/>
            <a:chExt cx="598350" cy="598350"/>
          </a:xfrm>
        </p:grpSpPr>
        <p:sp>
          <p:nvSpPr>
            <p:cNvPr id="109" name="椭圆 108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0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144899" y="2888877"/>
            <a:ext cx="1627369" cy="1548969"/>
            <a:chOff x="1369560" y="1867224"/>
            <a:chExt cx="1157526" cy="1101761"/>
          </a:xfrm>
        </p:grpSpPr>
        <p:sp>
          <p:nvSpPr>
            <p:cNvPr id="112" name="TextBox 34"/>
            <p:cNvSpPr txBox="1"/>
            <p:nvPr/>
          </p:nvSpPr>
          <p:spPr>
            <a:xfrm>
              <a:off x="1369560" y="1867224"/>
              <a:ext cx="1157526" cy="88036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435" baseline="120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8435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TextBox 24"/>
            <p:cNvSpPr txBox="1"/>
            <p:nvPr/>
          </p:nvSpPr>
          <p:spPr>
            <a:xfrm>
              <a:off x="1398632" y="2524993"/>
              <a:ext cx="1099376" cy="4439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935" baseline="120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CONTENT</a:t>
              </a:r>
              <a:endParaRPr lang="zh-CN" altLang="en-US" sz="3935" baseline="120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7354433" y="2032346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7354433" y="3091403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312689" y="5209518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6056931" y="2993919"/>
            <a:ext cx="841222" cy="841222"/>
            <a:chOff x="3529981" y="507683"/>
            <a:chExt cx="598350" cy="598350"/>
          </a:xfrm>
        </p:grpSpPr>
        <p:sp>
          <p:nvSpPr>
            <p:cNvPr id="121" name="椭圆 12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064914" y="5091648"/>
            <a:ext cx="841222" cy="841222"/>
            <a:chOff x="3529981" y="507683"/>
            <a:chExt cx="598350" cy="598350"/>
          </a:xfrm>
        </p:grpSpPr>
        <p:sp>
          <p:nvSpPr>
            <p:cNvPr id="124" name="椭圆 12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5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901080" y="1829275"/>
            <a:ext cx="1056595" cy="4227475"/>
            <a:chOff x="5901014" y="1112411"/>
            <a:chExt cx="1056725" cy="4227997"/>
          </a:xfrm>
        </p:grpSpPr>
        <p:sp>
          <p:nvSpPr>
            <p:cNvPr id="127" name="弧形 126"/>
            <p:cNvSpPr/>
            <p:nvPr/>
          </p:nvSpPr>
          <p:spPr>
            <a:xfrm>
              <a:off x="5901014" y="3226592"/>
              <a:ext cx="1056724" cy="1056724"/>
            </a:xfrm>
            <a:prstGeom prst="arc">
              <a:avLst>
                <a:gd name="adj1" fmla="val 16072548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弧形 127"/>
            <p:cNvSpPr/>
            <p:nvPr/>
          </p:nvSpPr>
          <p:spPr>
            <a:xfrm>
              <a:off x="5901014" y="1112411"/>
              <a:ext cx="1056724" cy="1056724"/>
            </a:xfrm>
            <a:prstGeom prst="arc">
              <a:avLst>
                <a:gd name="adj1" fmla="val 16200000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弧形 128"/>
            <p:cNvSpPr/>
            <p:nvPr/>
          </p:nvSpPr>
          <p:spPr>
            <a:xfrm flipH="1">
              <a:off x="5901015" y="2169503"/>
              <a:ext cx="1056724" cy="1056724"/>
            </a:xfrm>
            <a:prstGeom prst="arc">
              <a:avLst>
                <a:gd name="adj1" fmla="val 16169364"/>
                <a:gd name="adj2" fmla="val 528188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弧形 129"/>
            <p:cNvSpPr/>
            <p:nvPr/>
          </p:nvSpPr>
          <p:spPr>
            <a:xfrm flipH="1">
              <a:off x="5901015" y="4283684"/>
              <a:ext cx="1056724" cy="1056724"/>
            </a:xfrm>
            <a:prstGeom prst="arc">
              <a:avLst>
                <a:gd name="adj1" fmla="val 16152732"/>
                <a:gd name="adj2" fmla="val 520193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053833" y="4050877"/>
            <a:ext cx="841222" cy="841222"/>
            <a:chOff x="3529981" y="507683"/>
            <a:chExt cx="598350" cy="598350"/>
          </a:xfrm>
        </p:grpSpPr>
        <p:sp>
          <p:nvSpPr>
            <p:cNvPr id="132" name="椭圆 131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3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5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3935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7312688" y="4150461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74">
        <p14:prism/>
      </p:transition>
    </mc:Choice>
    <mc:Fallback>
      <p:transition spd="slow" advTm="647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4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2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3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4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7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 animBg="1"/>
          <p:bldP spid="117" grpId="0"/>
          <p:bldP spid="118" grpId="0"/>
          <p:bldP spid="119" grpId="0"/>
          <p:bldP spid="1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4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2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25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1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7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 animBg="1"/>
          <p:bldP spid="117" grpId="0"/>
          <p:bldP spid="118" grpId="0"/>
          <p:bldP spid="119" grpId="0"/>
          <p:bldP spid="13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/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606" tIns="45802" rIns="91606" bIns="4580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任意多边形 17"/>
          <p:cNvSpPr/>
          <p:nvPr/>
        </p:nvSpPr>
        <p:spPr bwMode="auto">
          <a:xfrm>
            <a:off x="3095426" y="0"/>
            <a:ext cx="5997072" cy="6425674"/>
          </a:xfrm>
          <a:custGeom>
            <a:avLst/>
            <a:gdLst>
              <a:gd name="T0" fmla="*/ 0 w 1641135"/>
              <a:gd name="T1" fmla="*/ 0 h 1714500"/>
              <a:gd name="T2" fmla="*/ 236550717 w 1641135"/>
              <a:gd name="T3" fmla="*/ 0 h 1714500"/>
              <a:gd name="T4" fmla="*/ 213100770 w 1641135"/>
              <a:gd name="T5" fmla="*/ 273440078 h 1714500"/>
              <a:gd name="T6" fmla="*/ 0 w 1641135"/>
              <a:gd name="T7" fmla="*/ 0 h 1714500"/>
              <a:gd name="T8" fmla="*/ 0 60000 65536"/>
              <a:gd name="T9" fmla="*/ 0 60000 65536"/>
              <a:gd name="T10" fmla="*/ 0 60000 65536"/>
              <a:gd name="T11" fmla="*/ 0 60000 65536"/>
              <a:gd name="T12" fmla="*/ 0 w 1641135"/>
              <a:gd name="T13" fmla="*/ 0 h 1714500"/>
              <a:gd name="T14" fmla="*/ 1641135 w 1641135"/>
              <a:gd name="T15" fmla="*/ 1714500 h 1714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1135" h="1714500">
                <a:moveTo>
                  <a:pt x="0" y="0"/>
                </a:moveTo>
                <a:lnTo>
                  <a:pt x="1641135" y="0"/>
                </a:lnTo>
                <a:lnTo>
                  <a:pt x="1478445" y="1714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175" cmpd="sng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78" name="任意多边形 12"/>
          <p:cNvSpPr/>
          <p:nvPr/>
        </p:nvSpPr>
        <p:spPr bwMode="auto">
          <a:xfrm>
            <a:off x="5303928" y="0"/>
            <a:ext cx="7554822" cy="7232650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 w="3175" cmpd="sng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2458" y="4783108"/>
            <a:ext cx="49882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800" y="4624437"/>
            <a:ext cx="4752528" cy="82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967" y="4223797"/>
            <a:ext cx="16913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 animBg="1"/>
      <p:bldP spid="75778" grpId="0" animBg="1"/>
      <p:bldP spid="5" grpId="0"/>
      <p:bldP spid="6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1777838" y="448"/>
            <a:ext cx="2240952" cy="5075622"/>
          </a:xfrm>
          <a:custGeom>
            <a:avLst/>
            <a:gdLst>
              <a:gd name="T0" fmla="*/ 0 w 1004"/>
              <a:gd name="T1" fmla="*/ 0 h 2274"/>
              <a:gd name="T2" fmla="*/ 1004 w 1004"/>
              <a:gd name="T3" fmla="*/ 0 h 2274"/>
              <a:gd name="T4" fmla="*/ 1004 w 1004"/>
              <a:gd name="T5" fmla="*/ 1965 h 2274"/>
              <a:gd name="T6" fmla="*/ 938 w 1004"/>
              <a:gd name="T7" fmla="*/ 1971 h 2274"/>
              <a:gd name="T8" fmla="*/ 878 w 1004"/>
              <a:gd name="T9" fmla="*/ 1983 h 2274"/>
              <a:gd name="T10" fmla="*/ 821 w 1004"/>
              <a:gd name="T11" fmla="*/ 2000 h 2274"/>
              <a:gd name="T12" fmla="*/ 770 w 1004"/>
              <a:gd name="T13" fmla="*/ 2021 h 2274"/>
              <a:gd name="T14" fmla="*/ 721 w 1004"/>
              <a:gd name="T15" fmla="*/ 2046 h 2274"/>
              <a:gd name="T16" fmla="*/ 674 w 1004"/>
              <a:gd name="T17" fmla="*/ 2074 h 2274"/>
              <a:gd name="T18" fmla="*/ 630 w 1004"/>
              <a:gd name="T19" fmla="*/ 2102 h 2274"/>
              <a:gd name="T20" fmla="*/ 587 w 1004"/>
              <a:gd name="T21" fmla="*/ 2131 h 2274"/>
              <a:gd name="T22" fmla="*/ 545 w 1004"/>
              <a:gd name="T23" fmla="*/ 2161 h 2274"/>
              <a:gd name="T24" fmla="*/ 501 w 1004"/>
              <a:gd name="T25" fmla="*/ 2189 h 2274"/>
              <a:gd name="T26" fmla="*/ 458 w 1004"/>
              <a:gd name="T27" fmla="*/ 2215 h 2274"/>
              <a:gd name="T28" fmla="*/ 412 w 1004"/>
              <a:gd name="T29" fmla="*/ 2236 h 2274"/>
              <a:gd name="T30" fmla="*/ 365 w 1004"/>
              <a:gd name="T31" fmla="*/ 2255 h 2274"/>
              <a:gd name="T32" fmla="*/ 314 w 1004"/>
              <a:gd name="T33" fmla="*/ 2267 h 2274"/>
              <a:gd name="T34" fmla="*/ 260 w 1004"/>
              <a:gd name="T35" fmla="*/ 2274 h 2274"/>
              <a:gd name="T36" fmla="*/ 203 w 1004"/>
              <a:gd name="T37" fmla="*/ 2274 h 2274"/>
              <a:gd name="T38" fmla="*/ 147 w 1004"/>
              <a:gd name="T39" fmla="*/ 2267 h 2274"/>
              <a:gd name="T40" fmla="*/ 94 w 1004"/>
              <a:gd name="T41" fmla="*/ 2253 h 2274"/>
              <a:gd name="T42" fmla="*/ 46 w 1004"/>
              <a:gd name="T43" fmla="*/ 2234 h 2274"/>
              <a:gd name="T44" fmla="*/ 0 w 1004"/>
              <a:gd name="T45" fmla="*/ 2213 h 2274"/>
              <a:gd name="T46" fmla="*/ 0 w 1004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4" h="2274">
                <a:moveTo>
                  <a:pt x="0" y="0"/>
                </a:moveTo>
                <a:lnTo>
                  <a:pt x="1004" y="0"/>
                </a:lnTo>
                <a:lnTo>
                  <a:pt x="1004" y="1965"/>
                </a:lnTo>
                <a:lnTo>
                  <a:pt x="938" y="1971"/>
                </a:lnTo>
                <a:lnTo>
                  <a:pt x="878" y="1983"/>
                </a:lnTo>
                <a:lnTo>
                  <a:pt x="821" y="2000"/>
                </a:lnTo>
                <a:lnTo>
                  <a:pt x="770" y="2021"/>
                </a:lnTo>
                <a:lnTo>
                  <a:pt x="721" y="2046"/>
                </a:lnTo>
                <a:lnTo>
                  <a:pt x="674" y="2074"/>
                </a:lnTo>
                <a:lnTo>
                  <a:pt x="630" y="2102"/>
                </a:lnTo>
                <a:lnTo>
                  <a:pt x="587" y="2131"/>
                </a:lnTo>
                <a:lnTo>
                  <a:pt x="545" y="2161"/>
                </a:lnTo>
                <a:lnTo>
                  <a:pt x="501" y="2189"/>
                </a:lnTo>
                <a:lnTo>
                  <a:pt x="458" y="2215"/>
                </a:lnTo>
                <a:lnTo>
                  <a:pt x="412" y="2236"/>
                </a:lnTo>
                <a:lnTo>
                  <a:pt x="365" y="2255"/>
                </a:lnTo>
                <a:lnTo>
                  <a:pt x="314" y="2267"/>
                </a:lnTo>
                <a:lnTo>
                  <a:pt x="260" y="2274"/>
                </a:lnTo>
                <a:lnTo>
                  <a:pt x="203" y="2274"/>
                </a:lnTo>
                <a:lnTo>
                  <a:pt x="147" y="2267"/>
                </a:lnTo>
                <a:lnTo>
                  <a:pt x="94" y="2253"/>
                </a:lnTo>
                <a:lnTo>
                  <a:pt x="46" y="2234"/>
                </a:lnTo>
                <a:lnTo>
                  <a:pt x="0" y="221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 dirty="0"/>
          </a:p>
        </p:txBody>
      </p:sp>
      <p:sp>
        <p:nvSpPr>
          <p:cNvPr id="7" name="Freeform 7"/>
          <p:cNvSpPr/>
          <p:nvPr/>
        </p:nvSpPr>
        <p:spPr bwMode="auto">
          <a:xfrm>
            <a:off x="4096912" y="448"/>
            <a:ext cx="2245416" cy="5075622"/>
          </a:xfrm>
          <a:custGeom>
            <a:avLst/>
            <a:gdLst>
              <a:gd name="T0" fmla="*/ 0 w 1006"/>
              <a:gd name="T1" fmla="*/ 0 h 2274"/>
              <a:gd name="T2" fmla="*/ 1006 w 1006"/>
              <a:gd name="T3" fmla="*/ 0 h 2274"/>
              <a:gd name="T4" fmla="*/ 1006 w 1006"/>
              <a:gd name="T5" fmla="*/ 2213 h 2274"/>
              <a:gd name="T6" fmla="*/ 959 w 1006"/>
              <a:gd name="T7" fmla="*/ 2234 h 2274"/>
              <a:gd name="T8" fmla="*/ 910 w 1006"/>
              <a:gd name="T9" fmla="*/ 2253 h 2274"/>
              <a:gd name="T10" fmla="*/ 857 w 1006"/>
              <a:gd name="T11" fmla="*/ 2267 h 2274"/>
              <a:gd name="T12" fmla="*/ 803 w 1006"/>
              <a:gd name="T13" fmla="*/ 2274 h 2274"/>
              <a:gd name="T14" fmla="*/ 746 w 1006"/>
              <a:gd name="T15" fmla="*/ 2274 h 2274"/>
              <a:gd name="T16" fmla="*/ 691 w 1006"/>
              <a:gd name="T17" fmla="*/ 2267 h 2274"/>
              <a:gd name="T18" fmla="*/ 641 w 1006"/>
              <a:gd name="T19" fmla="*/ 2255 h 2274"/>
              <a:gd name="T20" fmla="*/ 592 w 1006"/>
              <a:gd name="T21" fmla="*/ 2236 h 2274"/>
              <a:gd name="T22" fmla="*/ 547 w 1006"/>
              <a:gd name="T23" fmla="*/ 2215 h 2274"/>
              <a:gd name="T24" fmla="*/ 503 w 1006"/>
              <a:gd name="T25" fmla="*/ 2189 h 2274"/>
              <a:gd name="T26" fmla="*/ 461 w 1006"/>
              <a:gd name="T27" fmla="*/ 2161 h 2274"/>
              <a:gd name="T28" fmla="*/ 419 w 1006"/>
              <a:gd name="T29" fmla="*/ 2131 h 2274"/>
              <a:gd name="T30" fmla="*/ 375 w 1006"/>
              <a:gd name="T31" fmla="*/ 2102 h 2274"/>
              <a:gd name="T32" fmla="*/ 332 w 1006"/>
              <a:gd name="T33" fmla="*/ 2074 h 2274"/>
              <a:gd name="T34" fmla="*/ 285 w 1006"/>
              <a:gd name="T35" fmla="*/ 2046 h 2274"/>
              <a:gd name="T36" fmla="*/ 236 w 1006"/>
              <a:gd name="T37" fmla="*/ 2021 h 2274"/>
              <a:gd name="T38" fmla="*/ 183 w 1006"/>
              <a:gd name="T39" fmla="*/ 2000 h 2274"/>
              <a:gd name="T40" fmla="*/ 127 w 1006"/>
              <a:gd name="T41" fmla="*/ 1983 h 2274"/>
              <a:gd name="T42" fmla="*/ 66 w 1006"/>
              <a:gd name="T43" fmla="*/ 1971 h 2274"/>
              <a:gd name="T44" fmla="*/ 0 w 1006"/>
              <a:gd name="T45" fmla="*/ 1965 h 2274"/>
              <a:gd name="T46" fmla="*/ 0 w 1006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6" h="2274">
                <a:moveTo>
                  <a:pt x="0" y="0"/>
                </a:moveTo>
                <a:lnTo>
                  <a:pt x="1006" y="0"/>
                </a:lnTo>
                <a:lnTo>
                  <a:pt x="1006" y="2213"/>
                </a:lnTo>
                <a:lnTo>
                  <a:pt x="959" y="2234"/>
                </a:lnTo>
                <a:lnTo>
                  <a:pt x="910" y="2253"/>
                </a:lnTo>
                <a:lnTo>
                  <a:pt x="857" y="2267"/>
                </a:lnTo>
                <a:lnTo>
                  <a:pt x="803" y="2274"/>
                </a:lnTo>
                <a:lnTo>
                  <a:pt x="746" y="2274"/>
                </a:lnTo>
                <a:lnTo>
                  <a:pt x="691" y="2267"/>
                </a:lnTo>
                <a:lnTo>
                  <a:pt x="641" y="2255"/>
                </a:lnTo>
                <a:lnTo>
                  <a:pt x="592" y="2236"/>
                </a:lnTo>
                <a:lnTo>
                  <a:pt x="547" y="2215"/>
                </a:lnTo>
                <a:lnTo>
                  <a:pt x="503" y="2189"/>
                </a:lnTo>
                <a:lnTo>
                  <a:pt x="461" y="2161"/>
                </a:lnTo>
                <a:lnTo>
                  <a:pt x="419" y="2131"/>
                </a:lnTo>
                <a:lnTo>
                  <a:pt x="375" y="2102"/>
                </a:lnTo>
                <a:lnTo>
                  <a:pt x="332" y="2074"/>
                </a:lnTo>
                <a:lnTo>
                  <a:pt x="285" y="2046"/>
                </a:lnTo>
                <a:lnTo>
                  <a:pt x="236" y="2021"/>
                </a:lnTo>
                <a:lnTo>
                  <a:pt x="183" y="2000"/>
                </a:lnTo>
                <a:lnTo>
                  <a:pt x="127" y="1983"/>
                </a:lnTo>
                <a:lnTo>
                  <a:pt x="66" y="1971"/>
                </a:lnTo>
                <a:lnTo>
                  <a:pt x="0" y="19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415984" y="448"/>
            <a:ext cx="2245416" cy="5075622"/>
          </a:xfrm>
          <a:custGeom>
            <a:avLst/>
            <a:gdLst>
              <a:gd name="T0" fmla="*/ 0 w 1006"/>
              <a:gd name="T1" fmla="*/ 0 h 2274"/>
              <a:gd name="T2" fmla="*/ 1006 w 1006"/>
              <a:gd name="T3" fmla="*/ 0 h 2274"/>
              <a:gd name="T4" fmla="*/ 1006 w 1006"/>
              <a:gd name="T5" fmla="*/ 1965 h 2274"/>
              <a:gd name="T6" fmla="*/ 939 w 1006"/>
              <a:gd name="T7" fmla="*/ 1971 h 2274"/>
              <a:gd name="T8" fmla="*/ 878 w 1006"/>
              <a:gd name="T9" fmla="*/ 1983 h 2274"/>
              <a:gd name="T10" fmla="*/ 822 w 1006"/>
              <a:gd name="T11" fmla="*/ 2000 h 2274"/>
              <a:gd name="T12" fmla="*/ 770 w 1006"/>
              <a:gd name="T13" fmla="*/ 2021 h 2274"/>
              <a:gd name="T14" fmla="*/ 721 w 1006"/>
              <a:gd name="T15" fmla="*/ 2046 h 2274"/>
              <a:gd name="T16" fmla="*/ 676 w 1006"/>
              <a:gd name="T17" fmla="*/ 2074 h 2274"/>
              <a:gd name="T18" fmla="*/ 630 w 1006"/>
              <a:gd name="T19" fmla="*/ 2102 h 2274"/>
              <a:gd name="T20" fmla="*/ 588 w 1006"/>
              <a:gd name="T21" fmla="*/ 2131 h 2274"/>
              <a:gd name="T22" fmla="*/ 545 w 1006"/>
              <a:gd name="T23" fmla="*/ 2161 h 2274"/>
              <a:gd name="T24" fmla="*/ 503 w 1006"/>
              <a:gd name="T25" fmla="*/ 2189 h 2274"/>
              <a:gd name="T26" fmla="*/ 459 w 1006"/>
              <a:gd name="T27" fmla="*/ 2215 h 2274"/>
              <a:gd name="T28" fmla="*/ 414 w 1006"/>
              <a:gd name="T29" fmla="*/ 2236 h 2274"/>
              <a:gd name="T30" fmla="*/ 365 w 1006"/>
              <a:gd name="T31" fmla="*/ 2255 h 2274"/>
              <a:gd name="T32" fmla="*/ 314 w 1006"/>
              <a:gd name="T33" fmla="*/ 2267 h 2274"/>
              <a:gd name="T34" fmla="*/ 260 w 1006"/>
              <a:gd name="T35" fmla="*/ 2274 h 2274"/>
              <a:gd name="T36" fmla="*/ 202 w 1006"/>
              <a:gd name="T37" fmla="*/ 2274 h 2274"/>
              <a:gd name="T38" fmla="*/ 148 w 1006"/>
              <a:gd name="T39" fmla="*/ 2267 h 2274"/>
              <a:gd name="T40" fmla="*/ 96 w 1006"/>
              <a:gd name="T41" fmla="*/ 2253 h 2274"/>
              <a:gd name="T42" fmla="*/ 47 w 1006"/>
              <a:gd name="T43" fmla="*/ 2234 h 2274"/>
              <a:gd name="T44" fmla="*/ 0 w 1006"/>
              <a:gd name="T45" fmla="*/ 2213 h 2274"/>
              <a:gd name="T46" fmla="*/ 0 w 1006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6" h="2274">
                <a:moveTo>
                  <a:pt x="0" y="0"/>
                </a:moveTo>
                <a:lnTo>
                  <a:pt x="1006" y="0"/>
                </a:lnTo>
                <a:lnTo>
                  <a:pt x="1006" y="1965"/>
                </a:lnTo>
                <a:lnTo>
                  <a:pt x="939" y="1971"/>
                </a:lnTo>
                <a:lnTo>
                  <a:pt x="878" y="1983"/>
                </a:lnTo>
                <a:lnTo>
                  <a:pt x="822" y="2000"/>
                </a:lnTo>
                <a:lnTo>
                  <a:pt x="770" y="2021"/>
                </a:lnTo>
                <a:lnTo>
                  <a:pt x="721" y="2046"/>
                </a:lnTo>
                <a:lnTo>
                  <a:pt x="676" y="2074"/>
                </a:lnTo>
                <a:lnTo>
                  <a:pt x="630" y="2102"/>
                </a:lnTo>
                <a:lnTo>
                  <a:pt x="588" y="2131"/>
                </a:lnTo>
                <a:lnTo>
                  <a:pt x="545" y="2161"/>
                </a:lnTo>
                <a:lnTo>
                  <a:pt x="503" y="2189"/>
                </a:lnTo>
                <a:lnTo>
                  <a:pt x="459" y="2215"/>
                </a:lnTo>
                <a:lnTo>
                  <a:pt x="414" y="2236"/>
                </a:lnTo>
                <a:lnTo>
                  <a:pt x="365" y="2255"/>
                </a:lnTo>
                <a:lnTo>
                  <a:pt x="314" y="2267"/>
                </a:lnTo>
                <a:lnTo>
                  <a:pt x="260" y="2274"/>
                </a:lnTo>
                <a:lnTo>
                  <a:pt x="202" y="2274"/>
                </a:lnTo>
                <a:lnTo>
                  <a:pt x="148" y="2267"/>
                </a:lnTo>
                <a:lnTo>
                  <a:pt x="96" y="2253"/>
                </a:lnTo>
                <a:lnTo>
                  <a:pt x="47" y="2234"/>
                </a:lnTo>
                <a:lnTo>
                  <a:pt x="0" y="221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8737288" y="448"/>
            <a:ext cx="2240952" cy="5075622"/>
          </a:xfrm>
          <a:custGeom>
            <a:avLst/>
            <a:gdLst>
              <a:gd name="T0" fmla="*/ 0 w 1004"/>
              <a:gd name="T1" fmla="*/ 0 h 2274"/>
              <a:gd name="T2" fmla="*/ 1004 w 1004"/>
              <a:gd name="T3" fmla="*/ 0 h 2274"/>
              <a:gd name="T4" fmla="*/ 1004 w 1004"/>
              <a:gd name="T5" fmla="*/ 2213 h 2274"/>
              <a:gd name="T6" fmla="*/ 959 w 1004"/>
              <a:gd name="T7" fmla="*/ 2234 h 2274"/>
              <a:gd name="T8" fmla="*/ 910 w 1004"/>
              <a:gd name="T9" fmla="*/ 2253 h 2274"/>
              <a:gd name="T10" fmla="*/ 858 w 1004"/>
              <a:gd name="T11" fmla="*/ 2267 h 2274"/>
              <a:gd name="T12" fmla="*/ 802 w 1004"/>
              <a:gd name="T13" fmla="*/ 2274 h 2274"/>
              <a:gd name="T14" fmla="*/ 744 w 1004"/>
              <a:gd name="T15" fmla="*/ 2274 h 2274"/>
              <a:gd name="T16" fmla="*/ 690 w 1004"/>
              <a:gd name="T17" fmla="*/ 2267 h 2274"/>
              <a:gd name="T18" fmla="*/ 640 w 1004"/>
              <a:gd name="T19" fmla="*/ 2255 h 2274"/>
              <a:gd name="T20" fmla="*/ 592 w 1004"/>
              <a:gd name="T21" fmla="*/ 2236 h 2274"/>
              <a:gd name="T22" fmla="*/ 547 w 1004"/>
              <a:gd name="T23" fmla="*/ 2215 h 2274"/>
              <a:gd name="T24" fmla="*/ 503 w 1004"/>
              <a:gd name="T25" fmla="*/ 2189 h 2274"/>
              <a:gd name="T26" fmla="*/ 460 w 1004"/>
              <a:gd name="T27" fmla="*/ 2161 h 2274"/>
              <a:gd name="T28" fmla="*/ 418 w 1004"/>
              <a:gd name="T29" fmla="*/ 2131 h 2274"/>
              <a:gd name="T30" fmla="*/ 374 w 1004"/>
              <a:gd name="T31" fmla="*/ 2102 h 2274"/>
              <a:gd name="T32" fmla="*/ 330 w 1004"/>
              <a:gd name="T33" fmla="*/ 2074 h 2274"/>
              <a:gd name="T34" fmla="*/ 285 w 1004"/>
              <a:gd name="T35" fmla="*/ 2046 h 2274"/>
              <a:gd name="T36" fmla="*/ 236 w 1004"/>
              <a:gd name="T37" fmla="*/ 2021 h 2274"/>
              <a:gd name="T38" fmla="*/ 184 w 1004"/>
              <a:gd name="T39" fmla="*/ 2000 h 2274"/>
              <a:gd name="T40" fmla="*/ 128 w 1004"/>
              <a:gd name="T41" fmla="*/ 1983 h 2274"/>
              <a:gd name="T42" fmla="*/ 67 w 1004"/>
              <a:gd name="T43" fmla="*/ 1971 h 2274"/>
              <a:gd name="T44" fmla="*/ 0 w 1004"/>
              <a:gd name="T45" fmla="*/ 1965 h 2274"/>
              <a:gd name="T46" fmla="*/ 0 w 1004"/>
              <a:gd name="T47" fmla="*/ 0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04" h="2274">
                <a:moveTo>
                  <a:pt x="0" y="0"/>
                </a:moveTo>
                <a:lnTo>
                  <a:pt x="1004" y="0"/>
                </a:lnTo>
                <a:lnTo>
                  <a:pt x="1004" y="2213"/>
                </a:lnTo>
                <a:lnTo>
                  <a:pt x="959" y="2234"/>
                </a:lnTo>
                <a:lnTo>
                  <a:pt x="910" y="2253"/>
                </a:lnTo>
                <a:lnTo>
                  <a:pt x="858" y="2267"/>
                </a:lnTo>
                <a:lnTo>
                  <a:pt x="802" y="2274"/>
                </a:lnTo>
                <a:lnTo>
                  <a:pt x="744" y="2274"/>
                </a:lnTo>
                <a:lnTo>
                  <a:pt x="690" y="2267"/>
                </a:lnTo>
                <a:lnTo>
                  <a:pt x="640" y="2255"/>
                </a:lnTo>
                <a:lnTo>
                  <a:pt x="592" y="2236"/>
                </a:lnTo>
                <a:lnTo>
                  <a:pt x="547" y="2215"/>
                </a:lnTo>
                <a:lnTo>
                  <a:pt x="503" y="2189"/>
                </a:lnTo>
                <a:lnTo>
                  <a:pt x="460" y="2161"/>
                </a:lnTo>
                <a:lnTo>
                  <a:pt x="418" y="2131"/>
                </a:lnTo>
                <a:lnTo>
                  <a:pt x="374" y="2102"/>
                </a:lnTo>
                <a:lnTo>
                  <a:pt x="330" y="2074"/>
                </a:lnTo>
                <a:lnTo>
                  <a:pt x="285" y="2046"/>
                </a:lnTo>
                <a:lnTo>
                  <a:pt x="236" y="2021"/>
                </a:lnTo>
                <a:lnTo>
                  <a:pt x="184" y="2000"/>
                </a:lnTo>
                <a:lnTo>
                  <a:pt x="128" y="1983"/>
                </a:lnTo>
                <a:lnTo>
                  <a:pt x="67" y="1971"/>
                </a:lnTo>
                <a:lnTo>
                  <a:pt x="0" y="19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0">
            <a:noFill/>
            <a:prstDash val="solid"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64" tIns="64282" rIns="128564" bIns="64282" numCol="1" anchor="t" anchorCtr="0" compatLnSpc="1"/>
          <a:lstStyle/>
          <a:p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618089" y="5509334"/>
            <a:ext cx="762257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261414" y="6253604"/>
            <a:ext cx="63359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50" spc="3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good care of the environment Starts from me</a:t>
            </a:r>
            <a:endParaRPr lang="zh-CN" altLang="en-US" sz="1050" spc="3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132388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环</a:t>
            </a:r>
            <a:endParaRPr lang="zh-CN" altLang="en-US" sz="115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417681" y="2366640"/>
            <a:ext cx="1651698" cy="186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保</a:t>
            </a:r>
            <a:endParaRPr lang="zh-CN" altLang="en-US" sz="115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02975" y="2366640"/>
            <a:ext cx="1651698" cy="186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行</a:t>
            </a:r>
            <a:endParaRPr lang="zh-CN" altLang="en-US" sz="115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8988269" y="2366640"/>
            <a:ext cx="1651698" cy="186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5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业</a:t>
            </a:r>
            <a:endParaRPr lang="zh-CN" altLang="en-US" sz="115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40645" y="6705600"/>
            <a:ext cx="20732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en-US" altLang="zh-CN" cap="all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www.92ppt.net</a:t>
            </a:r>
            <a:endParaRPr lang="en-US" altLang="zh-CN" cap="all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1" grpId="1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6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4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/>
          <p:bldP spid="11" grpId="0"/>
          <p:bldP spid="11" grpId="1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91185" y="6136605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08257" y="6438617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73406" y="6577345"/>
            <a:ext cx="461852" cy="461851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68553" y="6657516"/>
            <a:ext cx="558387" cy="5583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394" y="6908626"/>
            <a:ext cx="396844" cy="396843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9472" y="6701963"/>
            <a:ext cx="483037" cy="483035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7846" y="6675987"/>
            <a:ext cx="306939" cy="306938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7386" y="649222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00909" y="606436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82041" y="6891988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86163" y="6577669"/>
            <a:ext cx="231768" cy="23176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496382" y="6864042"/>
            <a:ext cx="452115" cy="45211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19893" y="6693553"/>
            <a:ext cx="226057" cy="22605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11"/>
          <p:cNvSpPr txBox="1"/>
          <p:nvPr/>
        </p:nvSpPr>
        <p:spPr>
          <a:xfrm>
            <a:off x="6213379" y="2680338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7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023897" y="2542356"/>
            <a:ext cx="0" cy="1997601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3"/>
          <p:cNvSpPr txBox="1"/>
          <p:nvPr/>
        </p:nvSpPr>
        <p:spPr>
          <a:xfrm>
            <a:off x="4260546" y="4193750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053120" y="2505566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2" name="TextBox 24"/>
          <p:cNvSpPr txBox="1"/>
          <p:nvPr/>
        </p:nvSpPr>
        <p:spPr>
          <a:xfrm>
            <a:off x="6463548" y="4065755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25"/>
          <p:cNvSpPr txBox="1"/>
          <p:nvPr/>
        </p:nvSpPr>
        <p:spPr>
          <a:xfrm>
            <a:off x="7943603" y="4065755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4234903" y="273748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5" name="TextBox 24"/>
          <p:cNvSpPr txBox="1"/>
          <p:nvPr/>
        </p:nvSpPr>
        <p:spPr>
          <a:xfrm>
            <a:off x="6463548" y="4355430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5"/>
          <p:cNvSpPr txBox="1"/>
          <p:nvPr/>
        </p:nvSpPr>
        <p:spPr>
          <a:xfrm>
            <a:off x="7943603" y="4355430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74">
        <p14:prism/>
      </p:transition>
    </mc:Choice>
    <mc:Fallback>
      <p:transition spd="slow" advTm="647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7" y="1541333"/>
            <a:ext cx="0" cy="495460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77" y="1878528"/>
            <a:ext cx="980210" cy="204820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76" y="4863192"/>
            <a:ext cx="981941" cy="204820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76" y="3253894"/>
            <a:ext cx="981941" cy="204820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993" y="1817792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992" y="3192811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992" y="4812879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4657" y="2138535"/>
            <a:ext cx="2561167" cy="831542"/>
            <a:chOff x="-158386" y="2124222"/>
            <a:chExt cx="4463257" cy="907922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4657" y="5210834"/>
            <a:ext cx="2562925" cy="831542"/>
            <a:chOff x="-159167" y="2124222"/>
            <a:chExt cx="4466319" cy="907922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769" y="3636455"/>
            <a:ext cx="2725120" cy="831540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423" y="2317574"/>
            <a:ext cx="3913520" cy="614460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99806" y="3815499"/>
            <a:ext cx="3913520" cy="614460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423" y="5389872"/>
            <a:ext cx="3913520" cy="614460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/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6" name="Chart 35"/>
          <p:cNvGraphicFramePr/>
          <p:nvPr/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54" name="Chart 53"/>
          <p:cNvGraphicFramePr/>
          <p:nvPr/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-1" fmla="*/ 0 w 8048397"/>
              <a:gd name="connsiteY0-2" fmla="*/ 1987826 h 5119666"/>
              <a:gd name="connsiteX1-3" fmla="*/ 8048397 w 8048397"/>
              <a:gd name="connsiteY1-4" fmla="*/ 0 h 5119666"/>
              <a:gd name="connsiteX2-5" fmla="*/ 3131840 w 8048397"/>
              <a:gd name="connsiteY2-6" fmla="*/ 5119666 h 5119666"/>
              <a:gd name="connsiteX3-7" fmla="*/ 0 w 8048397"/>
              <a:gd name="connsiteY3-8" fmla="*/ 5119666 h 5119666"/>
              <a:gd name="connsiteX4-9" fmla="*/ 0 w 8048397"/>
              <a:gd name="connsiteY4-10" fmla="*/ 1987826 h 5119666"/>
              <a:gd name="connsiteX0-11" fmla="*/ 0 w 8048397"/>
              <a:gd name="connsiteY0-12" fmla="*/ 1987826 h 5134136"/>
              <a:gd name="connsiteX1-13" fmla="*/ 8048397 w 8048397"/>
              <a:gd name="connsiteY1-14" fmla="*/ 0 h 5134136"/>
              <a:gd name="connsiteX2-15" fmla="*/ 4176869 w 8048397"/>
              <a:gd name="connsiteY2-16" fmla="*/ 5134136 h 5134136"/>
              <a:gd name="connsiteX3-17" fmla="*/ 0 w 8048397"/>
              <a:gd name="connsiteY3-18" fmla="*/ 5119666 h 5134136"/>
              <a:gd name="connsiteX4-19" fmla="*/ 0 w 8048397"/>
              <a:gd name="connsiteY4-20" fmla="*/ 1987826 h 5134136"/>
              <a:gd name="connsiteX0-21" fmla="*/ 0 w 8048397"/>
              <a:gd name="connsiteY0-22" fmla="*/ 1987826 h 5134136"/>
              <a:gd name="connsiteX1-23" fmla="*/ 8048397 w 8048397"/>
              <a:gd name="connsiteY1-24" fmla="*/ 0 h 5134136"/>
              <a:gd name="connsiteX2-25" fmla="*/ 5584755 w 8048397"/>
              <a:gd name="connsiteY2-26" fmla="*/ 5134136 h 5134136"/>
              <a:gd name="connsiteX3-27" fmla="*/ 0 w 8048397"/>
              <a:gd name="connsiteY3-28" fmla="*/ 5119666 h 5134136"/>
              <a:gd name="connsiteX4-29" fmla="*/ 0 w 8048397"/>
              <a:gd name="connsiteY4-30" fmla="*/ 1987826 h 5134136"/>
              <a:gd name="connsiteX0-31" fmla="*/ 0 w 7075940"/>
              <a:gd name="connsiteY0-32" fmla="*/ 2016764 h 5163074"/>
              <a:gd name="connsiteX1-33" fmla="*/ 7075940 w 7075940"/>
              <a:gd name="connsiteY1-34" fmla="*/ 0 h 5163074"/>
              <a:gd name="connsiteX2-35" fmla="*/ 5584755 w 7075940"/>
              <a:gd name="connsiteY2-36" fmla="*/ 5163074 h 5163074"/>
              <a:gd name="connsiteX3-37" fmla="*/ 0 w 7075940"/>
              <a:gd name="connsiteY3-38" fmla="*/ 5148604 h 5163074"/>
              <a:gd name="connsiteX4-39" fmla="*/ 0 w 7075940"/>
              <a:gd name="connsiteY4-40" fmla="*/ 2016764 h 51630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-1" fmla="*/ 0 w 8048397"/>
              <a:gd name="connsiteY0-2" fmla="*/ 1987826 h 5119666"/>
              <a:gd name="connsiteX1-3" fmla="*/ 8048397 w 8048397"/>
              <a:gd name="connsiteY1-4" fmla="*/ 0 h 5119666"/>
              <a:gd name="connsiteX2-5" fmla="*/ 3131840 w 8048397"/>
              <a:gd name="connsiteY2-6" fmla="*/ 5119666 h 5119666"/>
              <a:gd name="connsiteX3-7" fmla="*/ 0 w 8048397"/>
              <a:gd name="connsiteY3-8" fmla="*/ 5119666 h 5119666"/>
              <a:gd name="connsiteX4-9" fmla="*/ 0 w 8048397"/>
              <a:gd name="connsiteY4-10" fmla="*/ 1987826 h 5119666"/>
              <a:gd name="connsiteX0-11" fmla="*/ 0 w 8048397"/>
              <a:gd name="connsiteY0-12" fmla="*/ 1987826 h 5134136"/>
              <a:gd name="connsiteX1-13" fmla="*/ 8048397 w 8048397"/>
              <a:gd name="connsiteY1-14" fmla="*/ 0 h 5134136"/>
              <a:gd name="connsiteX2-15" fmla="*/ 4176869 w 8048397"/>
              <a:gd name="connsiteY2-16" fmla="*/ 5134136 h 5134136"/>
              <a:gd name="connsiteX3-17" fmla="*/ 0 w 8048397"/>
              <a:gd name="connsiteY3-18" fmla="*/ 5119666 h 5134136"/>
              <a:gd name="connsiteX4-19" fmla="*/ 0 w 8048397"/>
              <a:gd name="connsiteY4-20" fmla="*/ 1987826 h 5134136"/>
              <a:gd name="connsiteX0-21" fmla="*/ 0 w 7075940"/>
              <a:gd name="connsiteY0-22" fmla="*/ 2016765 h 5163075"/>
              <a:gd name="connsiteX1-23" fmla="*/ 7075940 w 7075940"/>
              <a:gd name="connsiteY1-24" fmla="*/ 0 h 5163075"/>
              <a:gd name="connsiteX2-25" fmla="*/ 4176869 w 7075940"/>
              <a:gd name="connsiteY2-26" fmla="*/ 5163075 h 5163075"/>
              <a:gd name="connsiteX3-27" fmla="*/ 0 w 7075940"/>
              <a:gd name="connsiteY3-28" fmla="*/ 5148605 h 5163075"/>
              <a:gd name="connsiteX4-29" fmla="*/ 0 w 7075940"/>
              <a:gd name="connsiteY4-30" fmla="*/ 2016765 h 5163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-1" fmla="*/ 0 w 4546352"/>
              <a:gd name="connsiteY0-2" fmla="*/ 508000 h 3649641"/>
              <a:gd name="connsiteX1-3" fmla="*/ 4546352 w 4546352"/>
              <a:gd name="connsiteY1-4" fmla="*/ 0 h 3649641"/>
              <a:gd name="connsiteX2-5" fmla="*/ 4139952 w 4546352"/>
              <a:gd name="connsiteY2-6" fmla="*/ 3649641 h 3649641"/>
              <a:gd name="connsiteX3-7" fmla="*/ 0 w 4546352"/>
              <a:gd name="connsiteY3-8" fmla="*/ 3649641 h 3649641"/>
              <a:gd name="connsiteX4-9" fmla="*/ 0 w 4546352"/>
              <a:gd name="connsiteY4-10" fmla="*/ 508000 h 3649641"/>
              <a:gd name="connsiteX0-11" fmla="*/ 0 w 4641602"/>
              <a:gd name="connsiteY0-12" fmla="*/ 755650 h 3897291"/>
              <a:gd name="connsiteX1-13" fmla="*/ 4641602 w 4641602"/>
              <a:gd name="connsiteY1-14" fmla="*/ 0 h 3897291"/>
              <a:gd name="connsiteX2-15" fmla="*/ 4139952 w 4641602"/>
              <a:gd name="connsiteY2-16" fmla="*/ 3897291 h 3897291"/>
              <a:gd name="connsiteX3-17" fmla="*/ 0 w 4641602"/>
              <a:gd name="connsiteY3-18" fmla="*/ 3897291 h 3897291"/>
              <a:gd name="connsiteX4-19" fmla="*/ 0 w 4641602"/>
              <a:gd name="connsiteY4-20" fmla="*/ 755650 h 38972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91185" y="6136605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08257" y="6438617"/>
            <a:ext cx="624629" cy="62462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73406" y="6577345"/>
            <a:ext cx="461852" cy="461851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68553" y="6657516"/>
            <a:ext cx="558387" cy="5583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87394" y="6908626"/>
            <a:ext cx="396844" cy="396843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79472" y="6701963"/>
            <a:ext cx="483037" cy="483035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97846" y="6675987"/>
            <a:ext cx="306939" cy="306938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207386" y="649222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2" name="椭圆 8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00909" y="6064362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882041" y="6891988"/>
            <a:ext cx="311740" cy="31174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88" name="椭圆 8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086163" y="6577669"/>
            <a:ext cx="231768" cy="23176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1" name="椭圆 9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496382" y="6864042"/>
            <a:ext cx="452115" cy="45211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4" name="椭圆 9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819893" y="6693553"/>
            <a:ext cx="226057" cy="22605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97" name="椭圆 9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11"/>
          <p:cNvSpPr txBox="1"/>
          <p:nvPr/>
        </p:nvSpPr>
        <p:spPr>
          <a:xfrm>
            <a:off x="6213379" y="2680338"/>
            <a:ext cx="3294085" cy="1302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7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023897" y="2542356"/>
            <a:ext cx="0" cy="1997601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3"/>
          <p:cNvSpPr txBox="1"/>
          <p:nvPr/>
        </p:nvSpPr>
        <p:spPr>
          <a:xfrm>
            <a:off x="4260546" y="4193750"/>
            <a:ext cx="1269401" cy="346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053120" y="2505566"/>
            <a:ext cx="1476826" cy="1476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2" name="TextBox 24"/>
          <p:cNvSpPr txBox="1"/>
          <p:nvPr/>
        </p:nvSpPr>
        <p:spPr>
          <a:xfrm>
            <a:off x="6463548" y="4065755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25"/>
          <p:cNvSpPr txBox="1"/>
          <p:nvPr/>
        </p:nvSpPr>
        <p:spPr>
          <a:xfrm>
            <a:off x="7943603" y="4065755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4234903" y="273748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5" name="TextBox 24"/>
          <p:cNvSpPr txBox="1"/>
          <p:nvPr/>
        </p:nvSpPr>
        <p:spPr>
          <a:xfrm>
            <a:off x="6463548" y="4355430"/>
            <a:ext cx="1497013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25"/>
          <p:cNvSpPr txBox="1"/>
          <p:nvPr/>
        </p:nvSpPr>
        <p:spPr>
          <a:xfrm>
            <a:off x="7943603" y="4355430"/>
            <a:ext cx="1563861" cy="224334"/>
          </a:xfrm>
          <a:prstGeom prst="rect">
            <a:avLst/>
          </a:prstGeom>
          <a:noFill/>
        </p:spPr>
        <p:txBody>
          <a:bodyPr wrap="square" lIns="85020" tIns="42511" rIns="85020" bIns="42511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74">
        <p14:prism/>
      </p:transition>
    </mc:Choice>
    <mc:Fallback>
      <p:transition spd="slow" advTm="647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/>
          <p:bldP spid="71" grpId="0"/>
          <p:bldP spid="102" grpId="0"/>
          <p:bldP spid="103" grpId="0"/>
          <p:bldP spid="104" grpId="0"/>
          <p:bldP spid="105" grpId="0"/>
          <p:bldP spid="10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5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565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3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92D050"/>
      </a:accent2>
      <a:accent3>
        <a:srgbClr val="00B050"/>
      </a:accent3>
      <a:accent4>
        <a:srgbClr val="92D050"/>
      </a:accent4>
      <a:accent5>
        <a:srgbClr val="00B050"/>
      </a:accent5>
      <a:accent6>
        <a:srgbClr val="92D050"/>
      </a:accent6>
      <a:hlink>
        <a:srgbClr val="00B050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8132</Words>
  <Application>WPS 演示</Application>
  <PresentationFormat>自定义</PresentationFormat>
  <Paragraphs>439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</vt:lpstr>
      <vt:lpstr>微软雅黑</vt:lpstr>
      <vt:lpstr>方正正大黑简体</vt:lpstr>
      <vt:lpstr>Franklin Gothic Book</vt:lpstr>
      <vt:lpstr>Impact</vt:lpstr>
      <vt:lpstr>黑体</vt:lpstr>
      <vt:lpstr>Arial Unicode MS</vt:lpstr>
      <vt:lpstr>Calibri Light</vt:lpstr>
      <vt:lpstr>Arial</vt:lpstr>
      <vt:lpstr>Source Sans Pro Light</vt:lpstr>
      <vt:lpstr>MS PGothic</vt:lpstr>
      <vt:lpstr>方正正准黑简体</vt:lpstr>
      <vt:lpstr>Segoe Print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环境保护</dc:title>
  <dc:creator/>
  <cp:keywords>www.1ppt.com</cp:keywords>
  <cp:lastModifiedBy>Administrator</cp:lastModifiedBy>
  <cp:revision>2</cp:revision>
  <dcterms:created xsi:type="dcterms:W3CDTF">2016-10-17T14:00:00Z</dcterms:created>
  <dcterms:modified xsi:type="dcterms:W3CDTF">2022-05-25T01:59:05Z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